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6" r:id="rId2"/>
  </p:sldMasterIdLst>
  <p:notesMasterIdLst>
    <p:notesMasterId r:id="rId168"/>
  </p:notesMasterIdLst>
  <p:handoutMasterIdLst>
    <p:handoutMasterId r:id="rId169"/>
  </p:handoutMasterIdLst>
  <p:sldIdLst>
    <p:sldId id="818" r:id="rId3"/>
    <p:sldId id="787" r:id="rId4"/>
    <p:sldId id="803" r:id="rId5"/>
    <p:sldId id="561" r:id="rId6"/>
    <p:sldId id="564" r:id="rId7"/>
    <p:sldId id="565" r:id="rId8"/>
    <p:sldId id="566" r:id="rId9"/>
    <p:sldId id="585" r:id="rId10"/>
    <p:sldId id="586" r:id="rId11"/>
    <p:sldId id="587" r:id="rId12"/>
    <p:sldId id="591" r:id="rId13"/>
    <p:sldId id="592" r:id="rId14"/>
    <p:sldId id="593" r:id="rId15"/>
    <p:sldId id="805" r:id="rId16"/>
    <p:sldId id="808" r:id="rId17"/>
    <p:sldId id="596" r:id="rId18"/>
    <p:sldId id="597" r:id="rId19"/>
    <p:sldId id="598" r:id="rId20"/>
    <p:sldId id="599" r:id="rId21"/>
    <p:sldId id="600" r:id="rId22"/>
    <p:sldId id="602" r:id="rId23"/>
    <p:sldId id="603" r:id="rId24"/>
    <p:sldId id="604" r:id="rId25"/>
    <p:sldId id="606" r:id="rId26"/>
    <p:sldId id="607" r:id="rId27"/>
    <p:sldId id="809" r:id="rId28"/>
    <p:sldId id="609" r:id="rId29"/>
    <p:sldId id="610" r:id="rId30"/>
    <p:sldId id="611" r:id="rId31"/>
    <p:sldId id="613" r:id="rId32"/>
    <p:sldId id="614" r:id="rId33"/>
    <p:sldId id="615" r:id="rId34"/>
    <p:sldId id="616" r:id="rId35"/>
    <p:sldId id="617" r:id="rId36"/>
    <p:sldId id="618" r:id="rId37"/>
    <p:sldId id="619" r:id="rId38"/>
    <p:sldId id="620" r:id="rId39"/>
    <p:sldId id="623" r:id="rId40"/>
    <p:sldId id="624" r:id="rId41"/>
    <p:sldId id="625" r:id="rId42"/>
    <p:sldId id="626" r:id="rId43"/>
    <p:sldId id="627" r:id="rId44"/>
    <p:sldId id="628" r:id="rId45"/>
    <p:sldId id="631" r:id="rId46"/>
    <p:sldId id="810" r:id="rId47"/>
    <p:sldId id="633" r:id="rId48"/>
    <p:sldId id="634" r:id="rId49"/>
    <p:sldId id="635" r:id="rId50"/>
    <p:sldId id="638" r:id="rId51"/>
    <p:sldId id="639" r:id="rId52"/>
    <p:sldId id="640" r:id="rId53"/>
    <p:sldId id="817" r:id="rId54"/>
    <p:sldId id="646" r:id="rId55"/>
    <p:sldId id="811" r:id="rId56"/>
    <p:sldId id="648" r:id="rId57"/>
    <p:sldId id="649" r:id="rId58"/>
    <p:sldId id="650" r:id="rId59"/>
    <p:sldId id="652" r:id="rId60"/>
    <p:sldId id="653" r:id="rId61"/>
    <p:sldId id="654" r:id="rId62"/>
    <p:sldId id="655" r:id="rId63"/>
    <p:sldId id="656" r:id="rId64"/>
    <p:sldId id="657" r:id="rId65"/>
    <p:sldId id="658" r:id="rId66"/>
    <p:sldId id="659" r:id="rId67"/>
    <p:sldId id="660" r:id="rId68"/>
    <p:sldId id="661" r:id="rId69"/>
    <p:sldId id="662" r:id="rId70"/>
    <p:sldId id="663" r:id="rId71"/>
    <p:sldId id="664" r:id="rId72"/>
    <p:sldId id="665" r:id="rId73"/>
    <p:sldId id="666" r:id="rId74"/>
    <p:sldId id="669" r:id="rId75"/>
    <p:sldId id="812" r:id="rId76"/>
    <p:sldId id="671" r:id="rId77"/>
    <p:sldId id="672" r:id="rId78"/>
    <p:sldId id="673" r:id="rId79"/>
    <p:sldId id="674" r:id="rId80"/>
    <p:sldId id="675" r:id="rId81"/>
    <p:sldId id="676" r:id="rId82"/>
    <p:sldId id="677" r:id="rId83"/>
    <p:sldId id="678" r:id="rId84"/>
    <p:sldId id="679" r:id="rId85"/>
    <p:sldId id="680" r:id="rId86"/>
    <p:sldId id="681" r:id="rId87"/>
    <p:sldId id="682" r:id="rId88"/>
    <p:sldId id="684" r:id="rId89"/>
    <p:sldId id="691" r:id="rId90"/>
    <p:sldId id="692" r:id="rId91"/>
    <p:sldId id="695" r:id="rId92"/>
    <p:sldId id="813" r:id="rId93"/>
    <p:sldId id="697" r:id="rId94"/>
    <p:sldId id="698" r:id="rId95"/>
    <p:sldId id="700" r:id="rId96"/>
    <p:sldId id="701" r:id="rId97"/>
    <p:sldId id="816" r:id="rId98"/>
    <p:sldId id="710" r:id="rId99"/>
    <p:sldId id="711" r:id="rId100"/>
    <p:sldId id="712" r:id="rId101"/>
    <p:sldId id="713" r:id="rId102"/>
    <p:sldId id="814" r:id="rId103"/>
    <p:sldId id="715" r:id="rId104"/>
    <p:sldId id="717" r:id="rId105"/>
    <p:sldId id="718" r:id="rId106"/>
    <p:sldId id="719" r:id="rId107"/>
    <p:sldId id="721" r:id="rId108"/>
    <p:sldId id="722" r:id="rId109"/>
    <p:sldId id="723" r:id="rId110"/>
    <p:sldId id="724" r:id="rId111"/>
    <p:sldId id="725" r:id="rId112"/>
    <p:sldId id="726" r:id="rId113"/>
    <p:sldId id="728" r:id="rId114"/>
    <p:sldId id="729" r:id="rId115"/>
    <p:sldId id="815" r:id="rId116"/>
    <p:sldId id="843" r:id="rId117"/>
    <p:sldId id="733" r:id="rId118"/>
    <p:sldId id="734" r:id="rId119"/>
    <p:sldId id="737" r:id="rId120"/>
    <p:sldId id="738" r:id="rId121"/>
    <p:sldId id="739" r:id="rId122"/>
    <p:sldId id="779" r:id="rId123"/>
    <p:sldId id="741" r:id="rId124"/>
    <p:sldId id="742" r:id="rId125"/>
    <p:sldId id="800" r:id="rId126"/>
    <p:sldId id="783" r:id="rId127"/>
    <p:sldId id="784" r:id="rId128"/>
    <p:sldId id="785" r:id="rId129"/>
    <p:sldId id="744" r:id="rId130"/>
    <p:sldId id="745" r:id="rId131"/>
    <p:sldId id="731" r:id="rId132"/>
    <p:sldId id="782" r:id="rId133"/>
    <p:sldId id="748" r:id="rId134"/>
    <p:sldId id="749" r:id="rId135"/>
    <p:sldId id="750" r:id="rId136"/>
    <p:sldId id="751" r:id="rId137"/>
    <p:sldId id="752" r:id="rId138"/>
    <p:sldId id="753" r:id="rId139"/>
    <p:sldId id="835" r:id="rId140"/>
    <p:sldId id="836" r:id="rId141"/>
    <p:sldId id="838" r:id="rId142"/>
    <p:sldId id="839" r:id="rId143"/>
    <p:sldId id="840" r:id="rId144"/>
    <p:sldId id="841" r:id="rId145"/>
    <p:sldId id="842" r:id="rId146"/>
    <p:sldId id="822" r:id="rId147"/>
    <p:sldId id="823" r:id="rId148"/>
    <p:sldId id="824" r:id="rId149"/>
    <p:sldId id="825" r:id="rId150"/>
    <p:sldId id="826" r:id="rId151"/>
    <p:sldId id="827" r:id="rId152"/>
    <p:sldId id="828" r:id="rId153"/>
    <p:sldId id="829" r:id="rId154"/>
    <p:sldId id="830" r:id="rId155"/>
    <p:sldId id="831" r:id="rId156"/>
    <p:sldId id="801" r:id="rId157"/>
    <p:sldId id="772" r:id="rId158"/>
    <p:sldId id="806" r:id="rId159"/>
    <p:sldId id="802" r:id="rId160"/>
    <p:sldId id="774" r:id="rId161"/>
    <p:sldId id="807" r:id="rId162"/>
    <p:sldId id="775" r:id="rId163"/>
    <p:sldId id="777" r:id="rId164"/>
    <p:sldId id="778" r:id="rId165"/>
    <p:sldId id="552" r:id="rId166"/>
    <p:sldId id="288" r:id="rId16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692">
          <p15:clr>
            <a:srgbClr val="A4A3A4"/>
          </p15:clr>
        </p15:guide>
        <p15:guide id="2" orient="horz" pos="4206">
          <p15:clr>
            <a:srgbClr val="A4A3A4"/>
          </p15:clr>
        </p15:guide>
        <p15:guide id="3" orient="horz" pos="519">
          <p15:clr>
            <a:srgbClr val="A4A3A4"/>
          </p15:clr>
        </p15:guide>
        <p15:guide id="4" orient="horz" pos="3463">
          <p15:clr>
            <a:srgbClr val="A4A3A4"/>
          </p15:clr>
        </p15:guide>
        <p15:guide id="5" orient="horz" pos="1387">
          <p15:clr>
            <a:srgbClr val="A4A3A4"/>
          </p15:clr>
        </p15:guide>
        <p15:guide id="6" orient="horz" pos="1118">
          <p15:clr>
            <a:srgbClr val="A4A3A4"/>
          </p15:clr>
        </p15:guide>
        <p15:guide id="7" pos="1316">
          <p15:clr>
            <a:srgbClr val="A4A3A4"/>
          </p15:clr>
        </p15:guide>
        <p15:guide id="8" pos="4435">
          <p15:clr>
            <a:srgbClr val="A4A3A4"/>
          </p15:clr>
        </p15:guide>
        <p15:guide id="9" pos="429">
          <p15:clr>
            <a:srgbClr val="A4A3A4"/>
          </p15:clr>
        </p15:guide>
        <p15:guide id="10" pos="5539">
          <p15:clr>
            <a:srgbClr val="A4A3A4"/>
          </p15:clr>
        </p15:guide>
        <p15:guide id="11" pos="1869">
          <p15:clr>
            <a:srgbClr val="A4A3A4"/>
          </p15:clr>
        </p15:guide>
        <p15:guide id="12" pos="40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mplify" initials="AMP" lastIdx="1" clrIdx="0"/>
  <p:cmAuthor id="1" name="Caryn Moss" initials="" lastIdx="72" clrIdx="1"/>
  <p:cmAuthor id="2" name="User" initials="U" lastIdx="88" clrIdx="2"/>
  <p:cmAuthor id="3" name="Microsoft Office User" initials="MOU" lastIdx="6" clrIdx="3">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clrMode="gray"/>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6B08"/>
    <a:srgbClr val="F37321"/>
    <a:srgbClr val="FAEBE8"/>
    <a:srgbClr val="F5D4CD"/>
    <a:srgbClr val="E6E8E9"/>
    <a:srgbClr val="BCBFC1"/>
    <a:srgbClr val="939393"/>
    <a:srgbClr val="17B7F0"/>
    <a:srgbClr val="76D23C"/>
    <a:srgbClr val="16A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822" autoAdjust="0"/>
    <p:restoredTop sz="79561" autoAdjust="0"/>
  </p:normalViewPr>
  <p:slideViewPr>
    <p:cSldViewPr snapToGrid="0">
      <p:cViewPr varScale="1">
        <p:scale>
          <a:sx n="68" d="100"/>
          <a:sy n="68" d="100"/>
        </p:scale>
        <p:origin x="1774" y="29"/>
      </p:cViewPr>
      <p:guideLst>
        <p:guide orient="horz" pos="3692"/>
        <p:guide orient="horz" pos="4206"/>
        <p:guide orient="horz" pos="519"/>
        <p:guide orient="horz" pos="3463"/>
        <p:guide orient="horz" pos="1387"/>
        <p:guide orient="horz" pos="1118"/>
        <p:guide pos="1316"/>
        <p:guide pos="4435"/>
        <p:guide pos="429"/>
        <p:guide pos="5539"/>
        <p:guide pos="1869"/>
        <p:guide pos="400"/>
      </p:guideLst>
    </p:cSldViewPr>
  </p:slideViewPr>
  <p:notesTextViewPr>
    <p:cViewPr>
      <p:scale>
        <a:sx n="100" d="100"/>
        <a:sy n="100" d="100"/>
      </p:scale>
      <p:origin x="0" y="0"/>
    </p:cViewPr>
  </p:notesTextViewPr>
  <p:sorterViewPr>
    <p:cViewPr varScale="1">
      <p:scale>
        <a:sx n="100" d="100"/>
        <a:sy n="100" d="100"/>
      </p:scale>
      <p:origin x="0" y="0"/>
    </p:cViewPr>
  </p:sorterViewPr>
  <p:notesViewPr>
    <p:cSldViewPr snapToGrid="0" snapToObjects="1">
      <p:cViewPr>
        <p:scale>
          <a:sx n="200" d="100"/>
          <a:sy n="200" d="100"/>
        </p:scale>
        <p:origin x="-1504" y="444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commentAuthors" Target="commentAuthors.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presProps" Target="presProps.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2" Type="http://schemas.openxmlformats.org/officeDocument/2006/relationships/viewProps" Target="viewProps.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tableStyles" Target="tableStyles.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EBF182D-34FC-5D42-9220-81AB6E2CE183}" type="datetime1">
              <a:rPr lang="en-US" smtClean="0"/>
              <a:t>8/14/2019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1F7C115-C881-E744-BBCC-919FD704987B}" type="slidenum">
              <a:rPr lang="en-US" smtClean="0"/>
              <a:pPr/>
              <a:t>‹#›</a:t>
            </a:fld>
            <a:endParaRPr lang="en-US"/>
          </a:p>
        </p:txBody>
      </p:sp>
    </p:spTree>
    <p:extLst>
      <p:ext uri="{BB962C8B-B14F-4D97-AF65-F5344CB8AC3E}">
        <p14:creationId xmlns:p14="http://schemas.microsoft.com/office/powerpoint/2010/main" val="14506042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47D2DC4-F817-3440-B8BC-B508091B27F4}" type="datetime1">
              <a:rPr lang="en-US" smtClean="0"/>
              <a:t>8/14/2019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r>
              <a:rPr lang="en-US" dirty="0"/>
              <a:t>Paraphrase:</a:t>
            </a:r>
          </a:p>
          <a:p>
            <a:pPr marL="171450" indent="-171450">
              <a:buFont typeface="Arial"/>
              <a:buChar char="•"/>
            </a:pPr>
            <a:r>
              <a:rPr lang="en-US" dirty="0"/>
              <a:t>Bullet note</a:t>
            </a:r>
          </a:p>
          <a:p>
            <a:pPr marL="171450" indent="-171450">
              <a:buFont typeface="Arial"/>
              <a:buChar char="•"/>
            </a:pPr>
            <a:r>
              <a:rPr lang="en-US" dirty="0"/>
              <a:t>Bullet note</a:t>
            </a:r>
          </a:p>
          <a:p>
            <a:pPr marL="171450" lvl="0" indent="-171450">
              <a:buFont typeface="Arial"/>
              <a:buChar char="•"/>
            </a:pPr>
            <a:endParaRPr lang="en-US" dirty="0"/>
          </a:p>
          <a:p>
            <a:pPr marL="171450" indent="-171450">
              <a:buFont typeface="Arial"/>
              <a:buChar char="•"/>
            </a:pPr>
            <a:endParaRPr lang="en-US" dirty="0"/>
          </a:p>
          <a:p>
            <a:pPr marL="171450" indent="-171450">
              <a:buFont typeface="Arial"/>
              <a:buChar char="•"/>
            </a:pPr>
            <a:endParaRPr lang="en-US" dirty="0"/>
          </a:p>
          <a:p>
            <a:pPr lvl="0"/>
            <a:r>
              <a:rPr lang="en-US" dirty="0"/>
              <a:t>Directions:</a:t>
            </a:r>
          </a:p>
          <a:p>
            <a:pPr marL="171450" indent="-171450">
              <a:buFont typeface="Arial"/>
              <a:buChar char="•"/>
            </a:pPr>
            <a:r>
              <a:rPr lang="en-US" dirty="0"/>
              <a:t>Bullet note</a:t>
            </a:r>
          </a:p>
          <a:p>
            <a:pPr marL="171450" indent="-171450">
              <a:buFont typeface="Arial"/>
              <a:buChar char="•"/>
            </a:pPr>
            <a:r>
              <a:rPr lang="en-US" dirty="0"/>
              <a:t>Bullet note</a:t>
            </a:r>
          </a:p>
          <a:p>
            <a:pPr lvl="0"/>
            <a:endParaRPr lang="en-US" dirty="0"/>
          </a:p>
          <a:p>
            <a:pPr lvl="0"/>
            <a:endParaRPr lang="en-US" dirty="0"/>
          </a:p>
          <a:p>
            <a:pPr lvl="0"/>
            <a:endParaRPr lang="en-US" dirty="0"/>
          </a:p>
          <a:p>
            <a:pPr lvl="0"/>
            <a:endParaRPr lang="en-US" dirty="0"/>
          </a:p>
          <a:p>
            <a:pPr lvl="0"/>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8BFD64C-6CED-BD43-91EB-CB1D45E1B4BD}" type="slidenum">
              <a:rPr lang="en-US" smtClean="0"/>
              <a:pPr/>
              <a:t>‹#›</a:t>
            </a:fld>
            <a:endParaRPr lang="en-US"/>
          </a:p>
        </p:txBody>
      </p:sp>
    </p:spTree>
    <p:extLst>
      <p:ext uri="{BB962C8B-B14F-4D97-AF65-F5344CB8AC3E}">
        <p14:creationId xmlns:p14="http://schemas.microsoft.com/office/powerpoint/2010/main" val="1185880032"/>
      </p:ext>
    </p:extLst>
  </p:cSld>
  <p:clrMap bg1="lt1" tx1="dk1" bg2="lt2" tx2="dk2" accent1="accent1" accent2="accent2" accent3="accent3" accent4="accent4" accent5="accent5" accent6="accent6" hlink="hlink" folHlink="folHlink"/>
  <p:hf hdr="0" ftr="0" dt="0"/>
  <p:notesStyle>
    <a:lvl1pPr marL="0" indent="0" algn="l" defTabSz="457200" rtl="0" eaLnBrk="1" latinLnBrk="0" hangingPunct="1">
      <a:buFontTx/>
      <a:buNone/>
      <a:defRPr sz="1200" kern="1200" baseline="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indent="0" algn="l" defTabSz="457200" rtl="0" eaLnBrk="1" latinLnBrk="0" hangingPunct="1">
      <a:buNone/>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mclasshome.com/wgenhelp/idel/Common_Screens/Results__Motivation.htm" TargetMode="External"/><Relationship Id="rId2" Type="http://schemas.openxmlformats.org/officeDocument/2006/relationships/slide" Target="../slides/slide23.xml"/><Relationship Id="rId1" Type="http://schemas.openxmlformats.org/officeDocument/2006/relationships/notesMaster" Target="../notesMasters/notesMaster1.xml"/><Relationship Id="rId5" Type="http://schemas.openxmlformats.org/officeDocument/2006/relationships/hyperlink" Target="https://www.mclasshome.com/wgenhelp/idel/Common_Screens/Results__Notes.htm" TargetMode="External"/><Relationship Id="rId4" Type="http://schemas.openxmlformats.org/officeDocument/2006/relationships/hyperlink" Target="https://www.mclasshome.com/wgenhelp/idel/Common_Screens/Results__Review_Mode.htm"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dibels.uoregon.edu/techreports/IDEL_Instructional_Rec.pdf"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DIRECTIONS:  </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Review the session objectives with participants.</a:t>
            </a:r>
          </a:p>
          <a:p>
            <a:pPr>
              <a:buFont typeface="Arial" pitchFamily="34" charset="0"/>
              <a:buChar char="•"/>
            </a:pPr>
            <a:endParaRPr lang="en-US" dirty="0"/>
          </a:p>
          <a:p>
            <a:pPr>
              <a:buFont typeface="Arial" pitchFamily="34" charset="0"/>
              <a:buNone/>
            </a:pPr>
            <a:endParaRPr lang="en-US" dirty="0">
              <a:solidFill>
                <a:schemeClr val="bg2"/>
              </a:solidFill>
            </a:endParaRPr>
          </a:p>
        </p:txBody>
      </p:sp>
      <p:sp>
        <p:nvSpPr>
          <p:cNvPr id="4" name="Slide Number Placeholder 3"/>
          <p:cNvSpPr>
            <a:spLocks noGrp="1"/>
          </p:cNvSpPr>
          <p:nvPr>
            <p:ph type="sldNum" sz="quarter" idx="10"/>
          </p:nvPr>
        </p:nvSpPr>
        <p:spPr/>
        <p:txBody>
          <a:bodyPr/>
          <a:lstStyle/>
          <a:p>
            <a:fld id="{68BFD64C-6CED-BD43-91EB-CB1D45E1B4BD}" type="slidenum">
              <a:rPr lang="en-US" smtClean="0"/>
              <a:pPr/>
              <a:t>2</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marR="0" lvl="0" indent="-228600" algn="l" defTabSz="914400" rtl="0" eaLnBrk="1" fontAlgn="base" latinLnBrk="0" hangingPunct="1">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DIRECTIONS:</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This activity gives participants a chance to test their understanding of the IDEL vocabulary.</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Allow participants five minutes to individually connect an IDEL measure to a (BELS) Basic Early Literacy Skill.</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Facilitate discussion and re-emphasize initials and definitions when reviewing the answers.</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Note: FLO is simply a measure of fluency and accuracy. Only in combination with FRO does it serve as part of the comprehension indicator.</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There will be five lines that can be drawn between definitions and measures.</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Answers:</a:t>
            </a:r>
          </a:p>
          <a:p>
            <a:pPr marL="685800" marR="0" lvl="1"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FNL </a:t>
            </a:r>
            <a:r>
              <a:rPr kumimoji="0" lang="en-US" sz="1200" b="0" i="0" u="none" strike="noStrike" kern="1200" cap="none" spc="0" normalizeH="0" baseline="0" noProof="0" dirty="0">
                <a:ln>
                  <a:noFill/>
                </a:ln>
                <a:solidFill>
                  <a:srgbClr val="000000"/>
                </a:solidFill>
                <a:effectLst/>
                <a:uLnTx/>
                <a:uFillTx/>
                <a:latin typeface="Calibri" pitchFamily="34" charset="0"/>
                <a:cs typeface="+mn-cs"/>
                <a:sym typeface="Wingdings"/>
              </a:rPr>
              <a:t>  Does not connect to a BELS</a:t>
            </a:r>
          </a:p>
          <a:p>
            <a:pPr marL="685800" marR="0" lvl="1"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sym typeface="Wingdings"/>
              </a:rPr>
              <a:t>FUP  Vocabulary</a:t>
            </a:r>
          </a:p>
          <a:p>
            <a:pPr marL="685800" marR="0" lvl="1"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sym typeface="Wingdings"/>
              </a:rPr>
              <a:t>FPS  Alphabetic Principle</a:t>
            </a:r>
          </a:p>
          <a:p>
            <a:pPr marL="685800" marR="0" lvl="1"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sym typeface="Wingdings"/>
              </a:rPr>
              <a:t>FSF  Phonemic Awareness</a:t>
            </a:r>
          </a:p>
          <a:p>
            <a:pPr marL="685800" marR="0" lvl="1"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sym typeface="Wingdings"/>
              </a:rPr>
              <a:t>FLO  Accuracy and Fluency</a:t>
            </a:r>
          </a:p>
          <a:p>
            <a:pPr marL="685800" marR="0" lvl="1"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sym typeface="Wingdings"/>
              </a:rPr>
              <a:t>FRO + FLO  Comprehension</a:t>
            </a:r>
            <a:endParaRPr kumimoji="0" lang="en-US" sz="1200" b="0" i="0" u="none" strike="noStrike" kern="1200" cap="none" spc="0" normalizeH="0" baseline="0" noProof="0" dirty="0">
              <a:ln>
                <a:noFill/>
              </a:ln>
              <a:solidFill>
                <a:srgbClr val="000000"/>
              </a:solidFill>
              <a:effectLst/>
              <a:uLnTx/>
              <a:uFillTx/>
              <a:latin typeface="Calibri" pitchFamily="34" charset="0"/>
              <a:cs typeface="+mn-cs"/>
            </a:endParaRP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None/>
              <a:tabLst/>
              <a:defRPr/>
            </a:pPr>
            <a:endParaRPr kumimoji="0" lang="en-US" sz="1200" b="0" i="0" u="none" strike="noStrike" kern="1200" cap="none" spc="0" normalizeH="0" baseline="0" noProof="0" dirty="0">
              <a:ln>
                <a:noFill/>
              </a:ln>
              <a:solidFill>
                <a:srgbClr val="000000"/>
              </a:solidFill>
              <a:effectLst/>
              <a:uLnTx/>
              <a:uFillTx/>
              <a:latin typeface="Calibri" pitchFamily="34" charset="0"/>
              <a:cs typeface="+mn-cs"/>
            </a:endParaRPr>
          </a:p>
          <a:p>
            <a:endParaRPr lang="en-US" dirty="0"/>
          </a:p>
        </p:txBody>
      </p:sp>
      <p:sp>
        <p:nvSpPr>
          <p:cNvPr id="4" name="Slide Number Placeholder 3"/>
          <p:cNvSpPr>
            <a:spLocks noGrp="1"/>
          </p:cNvSpPr>
          <p:nvPr>
            <p:ph type="sldNum" sz="quarter" idx="10"/>
          </p:nvPr>
        </p:nvSpPr>
        <p:spPr/>
        <p:txBody>
          <a:bodyPr/>
          <a:lstStyle/>
          <a:p>
            <a:fld id="{68BFD64C-6CED-BD43-91EB-CB1D45E1B4BD}" type="slidenum">
              <a:rPr lang="en-US" smtClean="0"/>
              <a:pPr/>
              <a:t>11</a:t>
            </a:fld>
            <a:endParaRPr 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DIRECTIONS:  </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Review agenda with participants.</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endParaRPr kumimoji="0" lang="en-US" sz="1200" b="0" i="0" u="none" strike="noStrike" kern="1200" cap="none" spc="0" normalizeH="0" baseline="0" noProof="0" dirty="0">
              <a:ln>
                <a:noFill/>
              </a:ln>
              <a:solidFill>
                <a:srgbClr val="000000"/>
              </a:solidFill>
              <a:effectLst/>
              <a:uLnTx/>
              <a:uFillTx/>
              <a:latin typeface="Calibri" pitchFamily="34" charset="0"/>
              <a:cs typeface="+mn-cs"/>
            </a:endParaRP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endParaRPr kumimoji="0" lang="en-US" sz="1200" b="0" i="0" u="none" strike="noStrike" kern="1200" cap="none" spc="0" normalizeH="0" baseline="0" noProof="0" dirty="0">
              <a:ln>
                <a:noFill/>
              </a:ln>
              <a:solidFill>
                <a:srgbClr val="000000"/>
              </a:solidFill>
              <a:effectLst/>
              <a:uLnTx/>
              <a:uFillTx/>
              <a:latin typeface="Calibri" pitchFamily="34" charset="0"/>
              <a:cs typeface="+mn-cs"/>
            </a:endParaRPr>
          </a:p>
          <a:p>
            <a:endParaRPr lang="en-US" dirty="0"/>
          </a:p>
        </p:txBody>
      </p:sp>
      <p:sp>
        <p:nvSpPr>
          <p:cNvPr id="4" name="Slide Number Placeholder 3"/>
          <p:cNvSpPr>
            <a:spLocks noGrp="1"/>
          </p:cNvSpPr>
          <p:nvPr>
            <p:ph type="sldNum" sz="quarter" idx="10"/>
          </p:nvPr>
        </p:nvSpPr>
        <p:spPr/>
        <p:txBody>
          <a:bodyPr/>
          <a:lstStyle/>
          <a:p>
            <a:fld id="{68BFD64C-6CED-BD43-91EB-CB1D45E1B4BD}" type="slidenum">
              <a:rPr lang="en-US" smtClean="0"/>
              <a:pPr/>
              <a:t>101</a:t>
            </a:fld>
            <a:endParaRPr lang="en-US" dirty="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marR="0" lvl="0" indent="-228600" algn="l" defTabSz="914400" rtl="0" eaLnBrk="1" fontAlgn="base" latinLnBrk="0" hangingPunct="1">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PARAPHRASE:</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The PM probes are skill-specific, frequent, and ongoing for the students identified as at-risk.</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The results of the benchmark assessments will recommend periodic Progress Monitoring for students in the Intensive and Strategic Support Categories.</a:t>
            </a:r>
          </a:p>
        </p:txBody>
      </p:sp>
      <p:sp>
        <p:nvSpPr>
          <p:cNvPr id="4" name="Slide Number Placeholder 3"/>
          <p:cNvSpPr>
            <a:spLocks noGrp="1"/>
          </p:cNvSpPr>
          <p:nvPr>
            <p:ph type="sldNum" sz="quarter" idx="10"/>
          </p:nvPr>
        </p:nvSpPr>
        <p:spPr/>
        <p:txBody>
          <a:bodyPr/>
          <a:lstStyle/>
          <a:p>
            <a:fld id="{68BFD64C-6CED-BD43-91EB-CB1D45E1B4BD}" type="slidenum">
              <a:rPr lang="en-US" smtClean="0"/>
              <a:pPr/>
              <a:t>102</a:t>
            </a:fld>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marR="0" lvl="0" indent="-228600" algn="l" defTabSz="914400" rtl="0" eaLnBrk="1" fontAlgn="base" latinLnBrk="0" hangingPunct="1">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PARAPHRASE:</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Learning to administer Progress Monitoring (PM) is relatively easy because all of the administration and scoring rules are the same as for Benchmark measures.</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There are only five PM measures. FNL is not included because it does not coincide with one of the Basic Early Literacy Skills.</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Teachers should find time to continue supporting small group and individuals learning of letter names while core instruction continues.</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Progress Monitoring is important because it helps to:</a:t>
            </a:r>
          </a:p>
          <a:p>
            <a:pPr marL="685800"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Determine if struggling students are making sufficient progress</a:t>
            </a:r>
          </a:p>
          <a:p>
            <a:pPr marL="685800"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Evaluate effectiveness of instruction</a:t>
            </a:r>
          </a:p>
          <a:p>
            <a:pPr marL="685800"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Meet the needs for efficiency and information in the classroom</a:t>
            </a:r>
          </a:p>
          <a:p>
            <a:endParaRPr lang="en-US" dirty="0"/>
          </a:p>
        </p:txBody>
      </p:sp>
      <p:sp>
        <p:nvSpPr>
          <p:cNvPr id="4" name="Slide Number Placeholder 3"/>
          <p:cNvSpPr>
            <a:spLocks noGrp="1"/>
          </p:cNvSpPr>
          <p:nvPr>
            <p:ph type="sldNum" sz="quarter" idx="10"/>
          </p:nvPr>
        </p:nvSpPr>
        <p:spPr/>
        <p:txBody>
          <a:bodyPr/>
          <a:lstStyle/>
          <a:p>
            <a:fld id="{68BFD64C-6CED-BD43-91EB-CB1D45E1B4BD}" type="slidenum">
              <a:rPr lang="en-US" smtClean="0"/>
              <a:pPr/>
              <a:t>103</a:t>
            </a:fld>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228600" marR="0" lvl="0" indent="-228600" algn="l" defTabSz="914400" rtl="0" eaLnBrk="1" fontAlgn="base" latinLnBrk="0" hangingPunct="1">
              <a:lnSpc>
                <a:spcPct val="100000"/>
              </a:lnSpc>
              <a:spcBef>
                <a:spcPct val="30000"/>
              </a:spcBef>
              <a:spcAft>
                <a:spcPct val="0"/>
              </a:spcAft>
              <a:buClrTx/>
              <a:buSzTx/>
              <a:buFont typeface="Calibri" pitchFamily="34" charset="0"/>
              <a:buNone/>
              <a:tabLst/>
              <a:defRPr/>
            </a:pPr>
            <a:r>
              <a:rPr kumimoji="0" lang="en-US" b="0" i="0" u="none" strike="noStrike" kern="1200" cap="none" spc="0" normalizeH="0" baseline="0" noProof="0" dirty="0">
                <a:ln>
                  <a:noFill/>
                </a:ln>
                <a:solidFill>
                  <a:srgbClr val="000000"/>
                </a:solidFill>
                <a:effectLst/>
                <a:uLnTx/>
                <a:uFillTx/>
                <a:latin typeface="Calibri" pitchFamily="34" charset="0"/>
                <a:cs typeface="+mn-cs"/>
              </a:rPr>
              <a:t>PARAPHRASE:</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b="0" i="0" u="none" strike="noStrike" kern="1200" cap="none" spc="0" normalizeH="0" baseline="0" noProof="0" dirty="0">
                <a:ln>
                  <a:noFill/>
                </a:ln>
                <a:solidFill>
                  <a:srgbClr val="000000"/>
                </a:solidFill>
                <a:effectLst/>
                <a:uLnTx/>
                <a:uFillTx/>
                <a:latin typeface="Calibri" pitchFamily="34" charset="0"/>
                <a:cs typeface="+mn-cs"/>
              </a:rPr>
              <a:t>Assess students using Progress Monitoring between Benchmark windows.</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b="0" i="0" u="none" strike="noStrike" kern="1200" cap="none" spc="0" normalizeH="0" baseline="0" noProof="0" dirty="0">
                <a:ln>
                  <a:noFill/>
                </a:ln>
                <a:solidFill>
                  <a:srgbClr val="000000"/>
                </a:solidFill>
                <a:effectLst/>
                <a:uLnTx/>
                <a:uFillTx/>
                <a:latin typeface="Calibri" pitchFamily="34" charset="0"/>
                <a:cs typeface="+mn-cs"/>
              </a:rPr>
              <a:t>There is no formal scheduling recommended by IDEL. </a:t>
            </a:r>
          </a:p>
          <a:p>
            <a:pPr marL="685800"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b="0" i="0" u="none" strike="noStrike" kern="1200" cap="none" spc="0" normalizeH="0" baseline="0" noProof="0" dirty="0">
                <a:ln>
                  <a:noFill/>
                </a:ln>
                <a:solidFill>
                  <a:srgbClr val="000000"/>
                </a:solidFill>
                <a:effectLst/>
                <a:uLnTx/>
                <a:uFillTx/>
                <a:latin typeface="Calibri" pitchFamily="34" charset="0"/>
                <a:cs typeface="+mn-cs"/>
              </a:rPr>
              <a:t>Guidelines for the frequency of administering Progress Monitoring are usually based on the individual student’s Risk Level. </a:t>
            </a:r>
          </a:p>
          <a:p>
            <a:pPr marL="685800"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b="0" i="0" u="none" strike="noStrike" kern="1200" cap="none" spc="0" normalizeH="0" baseline="0" noProof="0" dirty="0">
                <a:ln>
                  <a:noFill/>
                </a:ln>
                <a:solidFill>
                  <a:srgbClr val="000000"/>
                </a:solidFill>
                <a:effectLst/>
                <a:uLnTx/>
                <a:uFillTx/>
                <a:latin typeface="Calibri" pitchFamily="34" charset="0"/>
                <a:cs typeface="+mn-cs"/>
              </a:rPr>
              <a:t>The assessment calendar, including PM, is determined by schools or districts.</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b="0" i="0" u="none" strike="noStrike" kern="1200" cap="none" spc="0" normalizeH="0" baseline="0" noProof="0" dirty="0">
                <a:ln>
                  <a:noFill/>
                </a:ln>
                <a:solidFill>
                  <a:srgbClr val="000000"/>
                </a:solidFill>
                <a:effectLst/>
                <a:uLnTx/>
                <a:uFillTx/>
                <a:latin typeface="Calibri" pitchFamily="34" charset="0"/>
                <a:cs typeface="+mn-cs"/>
                <a:sym typeface="Wingdings" pitchFamily="2" charset="2"/>
              </a:rPr>
              <a:t>There are </a:t>
            </a:r>
            <a:r>
              <a:rPr kumimoji="0" lang="en-US" b="0" i="0" u="none" strike="noStrike" kern="1200" cap="none" spc="0" normalizeH="0" baseline="0" noProof="0" dirty="0">
                <a:ln>
                  <a:noFill/>
                </a:ln>
                <a:solidFill>
                  <a:srgbClr val="000000"/>
                </a:solidFill>
                <a:effectLst/>
                <a:uLnTx/>
                <a:uFillTx/>
                <a:latin typeface="Calibri" pitchFamily="34" charset="0"/>
                <a:cs typeface="+mn-cs"/>
              </a:rPr>
              <a:t>20 forms for each measure. </a:t>
            </a:r>
          </a:p>
          <a:p>
            <a:pPr marL="685800"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b="0" i="0" u="none" strike="noStrike" kern="1200" cap="none" spc="0" normalizeH="0" baseline="0" noProof="0" dirty="0">
                <a:ln>
                  <a:noFill/>
                </a:ln>
                <a:solidFill>
                  <a:srgbClr val="000000"/>
                </a:solidFill>
                <a:effectLst/>
                <a:uLnTx/>
                <a:uFillTx/>
                <a:latin typeface="Calibri" pitchFamily="34" charset="0"/>
                <a:cs typeface="+mn-cs"/>
              </a:rPr>
              <a:t>This allows frequent monitoring in each measure, without duplicating forms for a student. </a:t>
            </a:r>
          </a:p>
          <a:p>
            <a:pPr marL="685800"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b="0" i="0" u="none" strike="noStrike" kern="1200" cap="none" spc="0" normalizeH="0" baseline="0" noProof="0" dirty="0">
                <a:ln>
                  <a:noFill/>
                </a:ln>
                <a:solidFill>
                  <a:srgbClr val="000000"/>
                </a:solidFill>
                <a:effectLst/>
                <a:uLnTx/>
                <a:uFillTx/>
                <a:latin typeface="Calibri" pitchFamily="34" charset="0"/>
                <a:cs typeface="+mn-cs"/>
              </a:rPr>
              <a:t>You may administer progress monitoring with out-of-grade-level forms. </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b="0" i="0" u="none" strike="noStrike" kern="1200" cap="none" spc="0" normalizeH="0" baseline="0" noProof="0" dirty="0">
                <a:ln>
                  <a:noFill/>
                </a:ln>
                <a:solidFill>
                  <a:srgbClr val="000000"/>
                </a:solidFill>
                <a:effectLst/>
                <a:uLnTx/>
                <a:uFillTx/>
                <a:latin typeface="Calibri" pitchFamily="34" charset="0"/>
                <a:cs typeface="+mn-cs"/>
              </a:rPr>
              <a:t>Using PM data, a teacher can:</a:t>
            </a:r>
          </a:p>
          <a:p>
            <a:pPr marL="685800"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b="0" i="0" u="none" strike="noStrike" kern="1200" cap="none" spc="0" normalizeH="0" baseline="0" noProof="0" dirty="0">
                <a:ln>
                  <a:noFill/>
                </a:ln>
                <a:solidFill>
                  <a:srgbClr val="000000"/>
                </a:solidFill>
                <a:effectLst/>
                <a:uLnTx/>
                <a:uFillTx/>
                <a:latin typeface="Calibri" pitchFamily="34" charset="0"/>
                <a:cs typeface="+mn-cs"/>
              </a:rPr>
              <a:t>Validate or challenge other assessment/observational data</a:t>
            </a:r>
          </a:p>
          <a:p>
            <a:pPr marL="685800"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b="0" i="0" u="none" strike="noStrike" kern="1200" cap="none" spc="0" normalizeH="0" baseline="0" noProof="0" dirty="0">
                <a:ln>
                  <a:noFill/>
                </a:ln>
                <a:solidFill>
                  <a:srgbClr val="000000"/>
                </a:solidFill>
                <a:effectLst/>
                <a:uLnTx/>
                <a:uFillTx/>
                <a:latin typeface="Calibri" pitchFamily="34" charset="0"/>
                <a:cs typeface="+mn-cs"/>
              </a:rPr>
              <a:t>Frequently assess students</a:t>
            </a:r>
          </a:p>
          <a:p>
            <a:pPr marL="685800"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b="0" i="0" u="none" strike="noStrike" kern="1200" cap="none" spc="0" normalizeH="0" baseline="0" noProof="0" dirty="0">
                <a:ln>
                  <a:noFill/>
                </a:ln>
                <a:solidFill>
                  <a:srgbClr val="000000"/>
                </a:solidFill>
                <a:effectLst/>
                <a:uLnTx/>
                <a:uFillTx/>
                <a:latin typeface="Calibri" pitchFamily="34" charset="0"/>
                <a:cs typeface="+mn-cs"/>
              </a:rPr>
              <a:t>Make instructional decisions based on multiple assessments; IDEL is a one-minute measure that can be administered frequently</a:t>
            </a:r>
          </a:p>
          <a:p>
            <a:pPr marL="685800"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b="0" i="0" u="none" strike="noStrike" kern="1200" cap="none" spc="0" normalizeH="0" baseline="0" noProof="0" dirty="0">
                <a:ln>
                  <a:noFill/>
                </a:ln>
                <a:solidFill>
                  <a:srgbClr val="000000"/>
                </a:solidFill>
                <a:effectLst/>
                <a:uLnTx/>
                <a:uFillTx/>
                <a:latin typeface="Calibri" pitchFamily="34" charset="0"/>
                <a:cs typeface="+mn-cs"/>
              </a:rPr>
              <a:t>Monitor at-risk students to assess progress toward a specific goal</a:t>
            </a:r>
          </a:p>
          <a:p>
            <a:pPr marL="685800"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b="0" i="0" u="none" strike="noStrike" kern="1200" cap="none" spc="0" normalizeH="0" baseline="0" noProof="0" dirty="0">
                <a:ln>
                  <a:noFill/>
                </a:ln>
                <a:solidFill>
                  <a:srgbClr val="000000"/>
                </a:solidFill>
                <a:effectLst/>
                <a:uLnTx/>
                <a:uFillTx/>
                <a:latin typeface="Calibri" pitchFamily="34" charset="0"/>
                <a:cs typeface="+mn-cs"/>
              </a:rPr>
              <a:t>Determine effectiveness of current instructional strategies</a:t>
            </a:r>
          </a:p>
          <a:p>
            <a:pPr marL="685800"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b="0" i="0" u="none" strike="noStrike" kern="1200" cap="none" spc="0" normalizeH="0" baseline="0" noProof="0" dirty="0">
                <a:ln>
                  <a:noFill/>
                </a:ln>
                <a:solidFill>
                  <a:srgbClr val="000000"/>
                </a:solidFill>
                <a:effectLst/>
                <a:uLnTx/>
                <a:uFillTx/>
                <a:latin typeface="Calibri" pitchFamily="34" charset="0"/>
                <a:cs typeface="+mn-cs"/>
              </a:rPr>
              <a:t>Monitor students’ progress using multiple measures including the Critical Skill for that time of year</a:t>
            </a:r>
          </a:p>
          <a:p>
            <a:endParaRPr lang="en-US" sz="1400" dirty="0"/>
          </a:p>
        </p:txBody>
      </p:sp>
      <p:sp>
        <p:nvSpPr>
          <p:cNvPr id="4" name="Slide Number Placeholder 3"/>
          <p:cNvSpPr>
            <a:spLocks noGrp="1"/>
          </p:cNvSpPr>
          <p:nvPr>
            <p:ph type="sldNum" sz="quarter" idx="10"/>
          </p:nvPr>
        </p:nvSpPr>
        <p:spPr/>
        <p:txBody>
          <a:bodyPr/>
          <a:lstStyle/>
          <a:p>
            <a:fld id="{68BFD64C-6CED-BD43-91EB-CB1D45E1B4BD}" type="slidenum">
              <a:rPr lang="en-US" smtClean="0"/>
              <a:pPr/>
              <a:t>104</a:t>
            </a:fld>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base" latinLnBrk="0" hangingPunct="1">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PARAPHRASE:</a:t>
            </a:r>
          </a:p>
          <a:p>
            <a:pPr marL="0" marR="0" lvl="0" indent="0" algn="l" defTabSz="914400" rtl="0" eaLnBrk="1" fontAlgn="base" latinLnBrk="0" hangingPunct="1">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Using PM data, a teacher can:</a:t>
            </a:r>
          </a:p>
          <a:p>
            <a:pPr marL="339434"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Validate other assessment/observational data</a:t>
            </a:r>
          </a:p>
          <a:p>
            <a:pPr marL="339434"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Challenge other assessment/observational data</a:t>
            </a:r>
          </a:p>
          <a:p>
            <a:pPr marL="339434"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Frequently assess students</a:t>
            </a:r>
          </a:p>
          <a:p>
            <a:pPr marL="339434"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Make instructional decisions based on multiple assessments; IDEL is a one-minute measure that can be administered frequently</a:t>
            </a:r>
          </a:p>
          <a:p>
            <a:pPr marL="339434"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Monitor at-risk students to assess progress toward a specific goal</a:t>
            </a:r>
          </a:p>
          <a:p>
            <a:pPr marL="339434"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Determine effectiveness of current instructional strategies</a:t>
            </a:r>
          </a:p>
          <a:p>
            <a:pPr marL="339434"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Select various PM measures based on student need</a:t>
            </a:r>
          </a:p>
          <a:p>
            <a:pPr marL="339434"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Monitor students’ progress using multiple measures including the Critical Skill for that time of year</a:t>
            </a:r>
          </a:p>
          <a:p>
            <a:endParaRPr lang="en-US" dirty="0"/>
          </a:p>
        </p:txBody>
      </p:sp>
      <p:sp>
        <p:nvSpPr>
          <p:cNvPr id="4" name="Slide Number Placeholder 3"/>
          <p:cNvSpPr>
            <a:spLocks noGrp="1"/>
          </p:cNvSpPr>
          <p:nvPr>
            <p:ph type="sldNum" sz="quarter" idx="10"/>
          </p:nvPr>
        </p:nvSpPr>
        <p:spPr/>
        <p:txBody>
          <a:bodyPr/>
          <a:lstStyle/>
          <a:p>
            <a:fld id="{68BFD64C-6CED-BD43-91EB-CB1D45E1B4BD}" type="slidenum">
              <a:rPr lang="en-US" smtClean="0"/>
              <a:pPr/>
              <a:t>105</a:t>
            </a:fld>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36729" marR="0" lvl="0" indent="-236729" algn="l" defTabSz="946916" rtl="0" eaLnBrk="1" fontAlgn="base" latinLnBrk="0" hangingPunct="1">
              <a:lnSpc>
                <a:spcPct val="100000"/>
              </a:lnSpc>
              <a:spcBef>
                <a:spcPct val="30000"/>
              </a:spcBef>
              <a:spcAft>
                <a:spcPct val="0"/>
              </a:spcAft>
              <a:buClrTx/>
              <a:buSzTx/>
              <a:buFont typeface="Calibri" pitchFamily="34" charset="0"/>
              <a:buNone/>
              <a:tabLst/>
              <a:defRPr/>
            </a:pPr>
            <a:r>
              <a:rPr kumimoji="0" lang="en-US" b="0" i="0" u="none" strike="noStrike" kern="1200" cap="none" spc="0" normalizeH="0" baseline="0" noProof="0" dirty="0">
                <a:ln>
                  <a:noFill/>
                </a:ln>
                <a:solidFill>
                  <a:srgbClr val="000000"/>
                </a:solidFill>
                <a:effectLst/>
                <a:uLnTx/>
                <a:uFillTx/>
                <a:latin typeface="Calibri" pitchFamily="34" charset="0"/>
                <a:cs typeface="+mn-cs"/>
              </a:rPr>
              <a:t>PARAPHRASE:</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b="0" i="0" u="none" strike="noStrike" kern="1200" cap="none" spc="0" normalizeH="0" baseline="0" noProof="0" dirty="0">
                <a:ln>
                  <a:noFill/>
                </a:ln>
                <a:solidFill>
                  <a:srgbClr val="000000"/>
                </a:solidFill>
                <a:effectLst/>
                <a:uLnTx/>
                <a:uFillTx/>
                <a:latin typeface="Calibri" pitchFamily="34" charset="0"/>
                <a:cs typeface="+mn-cs"/>
              </a:rPr>
              <a:t>Sorting by IR (Instructional Recommendation) helps organize the list of students by name or priority.</a:t>
            </a:r>
          </a:p>
          <a:p>
            <a:pPr marL="228600" marR="0" lvl="0" indent="-228600" algn="l" defTabSz="905156" rtl="0" eaLnBrk="1" fontAlgn="base" latinLnBrk="0" hangingPunct="1">
              <a:lnSpc>
                <a:spcPct val="100000"/>
              </a:lnSpc>
              <a:spcBef>
                <a:spcPct val="30000"/>
              </a:spcBef>
              <a:spcAft>
                <a:spcPct val="0"/>
              </a:spcAft>
              <a:buClrTx/>
              <a:buSzTx/>
              <a:buFont typeface="Calibri" pitchFamily="34" charset="0"/>
              <a:buChar char="•"/>
              <a:tabLst/>
              <a:defRPr/>
            </a:pPr>
            <a:r>
              <a:rPr kumimoji="0" lang="en-US" b="1" i="0" u="none" strike="noStrike" kern="1200" cap="none" spc="0" normalizeH="0" baseline="0" noProof="0" dirty="0">
                <a:ln>
                  <a:noFill/>
                </a:ln>
                <a:solidFill>
                  <a:srgbClr val="000000"/>
                </a:solidFill>
                <a:effectLst/>
                <a:uLnTx/>
                <a:uFillTx/>
                <a:latin typeface="Calibri" pitchFamily="34" charset="0"/>
                <a:cs typeface="+mn-cs"/>
              </a:rPr>
              <a:t>Steps for Selecting a Student File: </a:t>
            </a:r>
            <a:r>
              <a:rPr kumimoji="0" lang="en-US" b="0" i="0" u="none" strike="noStrike" kern="1200" cap="none" spc="0" normalizeH="0" baseline="0" noProof="0" dirty="0">
                <a:ln>
                  <a:noFill/>
                </a:ln>
                <a:solidFill>
                  <a:srgbClr val="000000"/>
                </a:solidFill>
                <a:effectLst/>
                <a:uLnTx/>
                <a:uFillTx/>
                <a:latin typeface="Calibri" pitchFamily="34" charset="0"/>
                <a:cs typeface="+mn-cs"/>
              </a:rPr>
              <a:t>(Note – Steps 1 and 2 on this slide, 3,4, and 5 follow)</a:t>
            </a:r>
          </a:p>
          <a:p>
            <a:pPr marL="685800" marR="0" lvl="1" indent="-228600" algn="l" defTabSz="914400" rtl="0" eaLnBrk="1" fontAlgn="base" latinLnBrk="0" hangingPunct="1">
              <a:lnSpc>
                <a:spcPct val="100000"/>
              </a:lnSpc>
              <a:spcBef>
                <a:spcPct val="30000"/>
              </a:spcBef>
              <a:spcAft>
                <a:spcPct val="0"/>
              </a:spcAft>
              <a:buClrTx/>
              <a:buSzTx/>
              <a:buFont typeface="+mj-lt"/>
              <a:buAutoNum type="arabicPeriod"/>
              <a:tabLst/>
              <a:defRPr/>
            </a:pPr>
            <a:r>
              <a:rPr kumimoji="0" lang="en-US" b="0" i="0" u="none" strike="noStrike" kern="1200" cap="none" spc="0" normalizeH="0" baseline="0" noProof="0" dirty="0">
                <a:ln>
                  <a:noFill/>
                </a:ln>
                <a:solidFill>
                  <a:srgbClr val="000000"/>
                </a:solidFill>
                <a:effectLst/>
                <a:uLnTx/>
                <a:uFillTx/>
                <a:latin typeface="Calibri" pitchFamily="34" charset="0"/>
                <a:cs typeface="+mn-cs"/>
              </a:rPr>
              <a:t>First, select student from the list. The Student File shows the status of IDEL results as well as Progress Monitoring for the selected student.</a:t>
            </a:r>
          </a:p>
          <a:p>
            <a:pPr marL="685800" marR="0" lvl="1" indent="-228600" algn="l" defTabSz="914400" rtl="0" eaLnBrk="1" fontAlgn="base" latinLnBrk="0" hangingPunct="1">
              <a:lnSpc>
                <a:spcPct val="100000"/>
              </a:lnSpc>
              <a:spcBef>
                <a:spcPct val="30000"/>
              </a:spcBef>
              <a:spcAft>
                <a:spcPct val="0"/>
              </a:spcAft>
              <a:buClrTx/>
              <a:buSzTx/>
              <a:buFont typeface="+mj-lt"/>
              <a:buAutoNum type="arabicPeriod"/>
              <a:tabLst/>
              <a:defRPr/>
            </a:pPr>
            <a:r>
              <a:rPr kumimoji="0" lang="en-US" b="0" i="0" u="none" strike="noStrike" kern="1200" cap="none" spc="0" normalizeH="0" baseline="0" noProof="0" dirty="0">
                <a:ln>
                  <a:noFill/>
                </a:ln>
                <a:solidFill>
                  <a:srgbClr val="000000"/>
                </a:solidFill>
                <a:effectLst/>
                <a:uLnTx/>
                <a:uFillTx/>
                <a:latin typeface="Calibri" pitchFamily="34" charset="0"/>
                <a:cs typeface="+mn-cs"/>
              </a:rPr>
              <a:t>Tap on PM to view the next step.</a:t>
            </a:r>
          </a:p>
          <a:p>
            <a:pPr marL="685800" marR="0" lvl="1" indent="-228600" algn="l" defTabSz="914400" rtl="0" eaLnBrk="0" fontAlgn="base" latinLnBrk="0" hangingPunct="0">
              <a:lnSpc>
                <a:spcPct val="100000"/>
              </a:lnSpc>
              <a:spcBef>
                <a:spcPct val="30000"/>
              </a:spcBef>
              <a:spcAft>
                <a:spcPct val="0"/>
              </a:spcAft>
              <a:buClrTx/>
              <a:buSzTx/>
              <a:buFont typeface="Calibri" pitchFamily="34" charset="0"/>
              <a:buNone/>
              <a:tabLst/>
              <a:defRPr/>
            </a:pPr>
            <a:endParaRPr kumimoji="0" lang="en-US" b="0" i="0" u="none" strike="noStrike" kern="1200" cap="none" spc="0" normalizeH="0" baseline="0" noProof="0" dirty="0">
              <a:ln>
                <a:noFill/>
              </a:ln>
              <a:solidFill>
                <a:srgbClr val="000000"/>
              </a:solidFill>
              <a:effectLst/>
              <a:uLnTx/>
              <a:uFillTx/>
              <a:latin typeface="Calibri" pitchFamily="34" charset="0"/>
              <a:cs typeface="+mn-cs"/>
            </a:endParaRPr>
          </a:p>
          <a:p>
            <a:pPr marL="685800" marR="0" lvl="1" indent="-228600" algn="l" defTabSz="914400" rtl="0" eaLnBrk="0" fontAlgn="base" latinLnBrk="0" hangingPunct="0">
              <a:lnSpc>
                <a:spcPct val="100000"/>
              </a:lnSpc>
              <a:spcBef>
                <a:spcPct val="30000"/>
              </a:spcBef>
              <a:spcAft>
                <a:spcPct val="0"/>
              </a:spcAft>
              <a:buClrTx/>
              <a:buSzTx/>
              <a:buFont typeface="Calibri" pitchFamily="34" charset="0"/>
              <a:buNone/>
              <a:tabLst/>
              <a:defRPr/>
            </a:pPr>
            <a:endParaRPr kumimoji="0" lang="en-US" b="0" i="0" u="none" strike="noStrike" kern="1200" cap="none" spc="0" normalizeH="0" baseline="0" noProof="0" dirty="0">
              <a:ln>
                <a:noFill/>
              </a:ln>
              <a:solidFill>
                <a:srgbClr val="000000"/>
              </a:solidFill>
              <a:effectLst/>
              <a:uLnTx/>
              <a:uFillTx/>
              <a:latin typeface="Calibri" pitchFamily="34" charset="0"/>
              <a:cs typeface="+mn-cs"/>
            </a:endParaRPr>
          </a:p>
        </p:txBody>
      </p:sp>
      <p:sp>
        <p:nvSpPr>
          <p:cNvPr id="4" name="Slide Number Placeholder 3"/>
          <p:cNvSpPr>
            <a:spLocks noGrp="1"/>
          </p:cNvSpPr>
          <p:nvPr>
            <p:ph type="sldNum" sz="quarter" idx="10"/>
          </p:nvPr>
        </p:nvSpPr>
        <p:spPr/>
        <p:txBody>
          <a:bodyPr/>
          <a:lstStyle/>
          <a:p>
            <a:fld id="{68BFD64C-6CED-BD43-91EB-CB1D45E1B4BD}" type="slidenum">
              <a:rPr lang="en-US" smtClean="0"/>
              <a:pPr/>
              <a:t>106</a:t>
            </a:fld>
            <a:endParaRPr 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36729" marR="0" lvl="0" indent="-236729" algn="l" defTabSz="946916" rtl="0" eaLnBrk="0" fontAlgn="base" latinLnBrk="0" hangingPunct="0">
              <a:lnSpc>
                <a:spcPct val="100000"/>
              </a:lnSpc>
              <a:spcBef>
                <a:spcPct val="30000"/>
              </a:spcBef>
              <a:spcAft>
                <a:spcPct val="0"/>
              </a:spcAft>
              <a:buClrTx/>
              <a:buSzTx/>
              <a:buFont typeface="Calibri" pitchFamily="34" charset="0"/>
              <a:buNone/>
              <a:tabLst/>
              <a:defRPr/>
            </a:pPr>
            <a:r>
              <a:rPr kumimoji="0" lang="en-US" b="0" i="0" u="none" strike="noStrike" kern="1200" cap="none" spc="0" normalizeH="0" baseline="0" noProof="0" dirty="0">
                <a:ln>
                  <a:noFill/>
                </a:ln>
                <a:solidFill>
                  <a:srgbClr val="000000"/>
                </a:solidFill>
                <a:effectLst/>
                <a:uLnTx/>
                <a:uFillTx/>
                <a:latin typeface="Calibri" pitchFamily="34" charset="0"/>
              </a:rPr>
              <a:t>PARAPHRASE:</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None/>
              <a:tabLst/>
              <a:defRPr/>
            </a:pPr>
            <a:r>
              <a:rPr kumimoji="0" lang="en-US" b="0" i="0" u="none" strike="noStrike" kern="1200" cap="none" spc="0" normalizeH="0" baseline="0" noProof="0" dirty="0">
                <a:ln>
                  <a:noFill/>
                </a:ln>
                <a:solidFill>
                  <a:srgbClr val="000000"/>
                </a:solidFill>
                <a:effectLst/>
                <a:uLnTx/>
                <a:uFillTx/>
                <a:latin typeface="Calibri" pitchFamily="34" charset="0"/>
              </a:rPr>
              <a:t>3.	Select the measure to be assessed.</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b="0" i="0" u="none" strike="noStrike" kern="1200" cap="none" spc="0" normalizeH="0" baseline="0" noProof="0" dirty="0">
                <a:ln>
                  <a:noFill/>
                </a:ln>
                <a:solidFill>
                  <a:srgbClr val="000000"/>
                </a:solidFill>
                <a:effectLst/>
                <a:uLnTx/>
                <a:uFillTx/>
                <a:latin typeface="Calibri" pitchFamily="34" charset="0"/>
              </a:rPr>
              <a:t>The Progress Monitoring page for the student displays. </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b="0" i="0" u="none" strike="noStrike" kern="1200" cap="none" spc="0" normalizeH="0" baseline="0" noProof="0" dirty="0">
                <a:ln>
                  <a:noFill/>
                </a:ln>
                <a:solidFill>
                  <a:srgbClr val="000000"/>
                </a:solidFill>
                <a:effectLst/>
                <a:uLnTx/>
                <a:uFillTx/>
                <a:latin typeface="Calibri" pitchFamily="34" charset="0"/>
              </a:rPr>
              <a:t>Recommended measures appear in the Assessment list.</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b="0" i="0" u="none" strike="noStrike" kern="1200" cap="none" spc="0" normalizeH="0" baseline="0" noProof="0" dirty="0">
                <a:ln>
                  <a:noFill/>
                </a:ln>
                <a:solidFill>
                  <a:srgbClr val="000000"/>
                </a:solidFill>
                <a:effectLst/>
                <a:uLnTx/>
                <a:uFillTx/>
                <a:latin typeface="Calibri" pitchFamily="34" charset="0"/>
              </a:rPr>
              <a:t>You can see all the student's scores for that assessment. </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b="0" i="0" u="none" strike="noStrike" kern="1200" cap="none" spc="0" normalizeH="0" baseline="0" noProof="0" dirty="0">
                <a:ln>
                  <a:noFill/>
                </a:ln>
                <a:solidFill>
                  <a:srgbClr val="000000"/>
                </a:solidFill>
                <a:effectLst/>
                <a:uLnTx/>
                <a:uFillTx/>
                <a:latin typeface="Calibri" pitchFamily="34" charset="0"/>
              </a:rPr>
              <a:t>Tap the Assessment list to see other measures. </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b="0" i="0" u="none" strike="noStrike" kern="1200" cap="none" spc="0" normalizeH="0" baseline="0" noProof="0" dirty="0">
                <a:ln>
                  <a:noFill/>
                </a:ln>
                <a:solidFill>
                  <a:srgbClr val="000000"/>
                </a:solidFill>
                <a:effectLst/>
                <a:uLnTx/>
                <a:uFillTx/>
                <a:latin typeface="Calibri" pitchFamily="34" charset="0"/>
              </a:rPr>
              <a:t>You can also switch to a different measure.</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endParaRPr kumimoji="0" lang="en-US" b="0" i="0" u="none" strike="noStrike" kern="1200" cap="none" spc="0" normalizeH="0" baseline="0" noProof="0" dirty="0">
              <a:ln>
                <a:noFill/>
              </a:ln>
              <a:solidFill>
                <a:srgbClr val="000000"/>
              </a:solidFill>
              <a:effectLst/>
              <a:uLnTx/>
              <a:uFillTx/>
              <a:latin typeface="Calibri" pitchFamily="34" charset="0"/>
            </a:endParaRP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None/>
              <a:tabLst/>
              <a:defRPr/>
            </a:pPr>
            <a:r>
              <a:rPr kumimoji="0" lang="en-US" b="0" i="0" u="none" strike="noStrike" kern="1200" cap="none" spc="0" normalizeH="0" baseline="0" noProof="0" dirty="0">
                <a:ln>
                  <a:noFill/>
                </a:ln>
                <a:solidFill>
                  <a:srgbClr val="000000"/>
                </a:solidFill>
                <a:effectLst/>
                <a:uLnTx/>
                <a:uFillTx/>
                <a:latin typeface="Calibri" pitchFamily="34" charset="0"/>
              </a:rPr>
              <a:t>4.	Tap Assess to begin.</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b="0" i="0" u="none" strike="noStrike" kern="1200" cap="none" spc="0" normalizeH="0" baseline="0" noProof="0" dirty="0">
                <a:ln>
                  <a:noFill/>
                </a:ln>
                <a:solidFill>
                  <a:srgbClr val="000000"/>
                </a:solidFill>
                <a:effectLst/>
                <a:uLnTx/>
                <a:uFillTx/>
                <a:latin typeface="Calibri" pitchFamily="34" charset="0"/>
              </a:rPr>
              <a:t>After selecting an IDEL measure, the Progress Monitoring Form Selection screen appears. </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None/>
              <a:tabLst/>
              <a:defRPr/>
            </a:pPr>
            <a:endParaRPr kumimoji="0" lang="en-US" b="0" i="0" u="none" strike="noStrike" kern="1200" cap="none" spc="0" normalizeH="0" baseline="0" noProof="0" dirty="0">
              <a:ln>
                <a:noFill/>
              </a:ln>
              <a:solidFill>
                <a:srgbClr val="000000"/>
              </a:solidFill>
              <a:effectLst/>
              <a:uLnTx/>
              <a:uFillTx/>
              <a:latin typeface="Calibri" pitchFamily="34" charset="0"/>
            </a:endParaRPr>
          </a:p>
          <a:p>
            <a:endParaRPr lang="en-US" dirty="0"/>
          </a:p>
        </p:txBody>
      </p:sp>
      <p:sp>
        <p:nvSpPr>
          <p:cNvPr id="4" name="Slide Number Placeholder 3"/>
          <p:cNvSpPr>
            <a:spLocks noGrp="1"/>
          </p:cNvSpPr>
          <p:nvPr>
            <p:ph type="sldNum" sz="quarter" idx="10"/>
          </p:nvPr>
        </p:nvSpPr>
        <p:spPr/>
        <p:txBody>
          <a:bodyPr/>
          <a:lstStyle/>
          <a:p>
            <a:fld id="{68BFD64C-6CED-BD43-91EB-CB1D45E1B4BD}" type="slidenum">
              <a:rPr lang="en-US" smtClean="0"/>
              <a:pPr/>
              <a:t>107</a:t>
            </a:fld>
            <a:endParaRPr 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36729" marR="0" lvl="0" indent="-236729" algn="l" defTabSz="946916" rtl="0" eaLnBrk="0" fontAlgn="base" latinLnBrk="0" hangingPunct="0">
              <a:lnSpc>
                <a:spcPct val="100000"/>
              </a:lnSpc>
              <a:spcBef>
                <a:spcPct val="30000"/>
              </a:spcBef>
              <a:spcAft>
                <a:spcPct val="0"/>
              </a:spcAft>
              <a:buClrTx/>
              <a:buSzTx/>
              <a:buFont typeface="Calibri" pitchFamily="34" charset="0"/>
              <a:buNone/>
              <a:tabLst/>
              <a:defRPr/>
            </a:pPr>
            <a:r>
              <a:rPr kumimoji="0" lang="en-US" b="0" i="0" u="none" strike="noStrike" kern="1200" cap="none" spc="0" normalizeH="0" baseline="0" noProof="0" dirty="0">
                <a:ln>
                  <a:noFill/>
                </a:ln>
                <a:solidFill>
                  <a:srgbClr val="000000"/>
                </a:solidFill>
                <a:effectLst/>
                <a:uLnTx/>
                <a:uFillTx/>
                <a:latin typeface="Calibri" pitchFamily="34" charset="0"/>
              </a:rPr>
              <a:t>PARAPHRASE:</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None/>
              <a:tabLst/>
              <a:defRPr/>
            </a:pPr>
            <a:r>
              <a:rPr kumimoji="0" lang="en-US" b="0" i="0" u="none" strike="noStrike" kern="1200" cap="none" spc="0" normalizeH="0" baseline="0" noProof="0" dirty="0">
                <a:ln>
                  <a:noFill/>
                </a:ln>
                <a:solidFill>
                  <a:srgbClr val="000000"/>
                </a:solidFill>
                <a:effectLst/>
                <a:uLnTx/>
                <a:uFillTx/>
                <a:latin typeface="Calibri" pitchFamily="34" charset="0"/>
              </a:rPr>
              <a:t>5.  Select the form for the assessment</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b="0" i="0" u="none" strike="noStrike" kern="1200" cap="none" spc="0" normalizeH="0" baseline="0" noProof="0" dirty="0">
                <a:ln>
                  <a:noFill/>
                </a:ln>
                <a:solidFill>
                  <a:srgbClr val="000000"/>
                </a:solidFill>
                <a:effectLst/>
                <a:uLnTx/>
                <a:uFillTx/>
                <a:latin typeface="Calibri" pitchFamily="34" charset="0"/>
              </a:rPr>
              <a:t>After selecting an IDEL measure, the Progress Monitoring Form Selection screen appears. </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b="0" i="0" u="none" strike="noStrike" kern="1200" cap="none" spc="0" normalizeH="0" baseline="0" noProof="0" dirty="0">
                <a:ln>
                  <a:noFill/>
                </a:ln>
                <a:solidFill>
                  <a:srgbClr val="000000"/>
                </a:solidFill>
                <a:effectLst/>
                <a:uLnTx/>
                <a:uFillTx/>
                <a:latin typeface="Calibri" pitchFamily="34" charset="0"/>
              </a:rPr>
              <a:t>Each IDEL measure includes 20 psychometrically equivalent assessment forms to monitor progress. </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b="0" i="0" u="none" strike="noStrike" kern="1200" cap="none" spc="0" normalizeH="0" baseline="0" noProof="0" dirty="0">
                <a:ln>
                  <a:noFill/>
                </a:ln>
                <a:solidFill>
                  <a:srgbClr val="000000"/>
                </a:solidFill>
                <a:effectLst/>
                <a:uLnTx/>
                <a:uFillTx/>
                <a:latin typeface="Calibri" pitchFamily="34" charset="0"/>
              </a:rPr>
              <a:t>Assess with an unused form; Forms already completed by a student are noted with a tally mark. </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b="0" i="0" u="none" strike="noStrike" kern="1200" cap="none" spc="0" normalizeH="0" baseline="0" noProof="0" dirty="0">
                <a:ln>
                  <a:noFill/>
                </a:ln>
                <a:solidFill>
                  <a:srgbClr val="000000"/>
                </a:solidFill>
                <a:effectLst/>
                <a:uLnTx/>
                <a:uFillTx/>
                <a:latin typeface="Calibri" pitchFamily="34" charset="0"/>
              </a:rPr>
              <a:t>Consider administering a form the student has not yet seen.</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None/>
              <a:tabLst/>
              <a:defRPr/>
            </a:pPr>
            <a:r>
              <a:rPr kumimoji="0" lang="en-US" b="0" i="0" u="none" strike="noStrike" kern="1200" cap="none" spc="0" normalizeH="0" baseline="0" noProof="0" dirty="0">
                <a:ln>
                  <a:noFill/>
                </a:ln>
                <a:solidFill>
                  <a:srgbClr val="000000"/>
                </a:solidFill>
                <a:effectLst/>
                <a:uLnTx/>
                <a:uFillTx/>
                <a:latin typeface="Calibri" pitchFamily="34" charset="0"/>
              </a:rPr>
              <a:t>Out of Grade Level Forms:</a:t>
            </a:r>
          </a:p>
          <a:p>
            <a:pPr marL="226289" marR="0" lvl="0" indent="-226289" algn="l" defTabSz="905156" rtl="0" eaLnBrk="0" fontAlgn="base" latinLnBrk="0" hangingPunct="0">
              <a:lnSpc>
                <a:spcPct val="100000"/>
              </a:lnSpc>
              <a:spcBef>
                <a:spcPct val="30000"/>
              </a:spcBef>
              <a:spcAft>
                <a:spcPct val="0"/>
              </a:spcAft>
              <a:buClrTx/>
              <a:buSzTx/>
              <a:buFont typeface="Calibri" pitchFamily="34" charset="0"/>
              <a:buChar char="•"/>
              <a:tabLst/>
              <a:defRPr/>
            </a:pPr>
            <a:r>
              <a:rPr kumimoji="0" lang="en-US" b="0" i="0" u="none" strike="noStrike" kern="1200" cap="none" spc="0" normalizeH="0" baseline="0" noProof="0" dirty="0">
                <a:ln>
                  <a:noFill/>
                </a:ln>
                <a:solidFill>
                  <a:srgbClr val="000000"/>
                </a:solidFill>
                <a:effectLst/>
                <a:uLnTx/>
                <a:uFillTx/>
                <a:latin typeface="Calibri" pitchFamily="34" charset="0"/>
              </a:rPr>
              <a:t>If you assess a measure that is covered in a different grade level, you’ll have to have those grade-level materials available.</a:t>
            </a:r>
          </a:p>
          <a:p>
            <a:pPr marL="226289" marR="0" lvl="0" indent="-226289" algn="l" defTabSz="905156" rtl="0" eaLnBrk="0" fontAlgn="base" latinLnBrk="0" hangingPunct="0">
              <a:lnSpc>
                <a:spcPct val="100000"/>
              </a:lnSpc>
              <a:spcBef>
                <a:spcPct val="30000"/>
              </a:spcBef>
              <a:spcAft>
                <a:spcPct val="0"/>
              </a:spcAft>
              <a:buClrTx/>
              <a:buSzTx/>
              <a:buFont typeface="Calibri" pitchFamily="34" charset="0"/>
              <a:buChar char="•"/>
              <a:tabLst/>
              <a:defRPr/>
            </a:pPr>
            <a:r>
              <a:rPr kumimoji="0" lang="en-US" b="0" i="0" u="none" strike="noStrike" kern="1200" cap="none" spc="0" normalizeH="0" baseline="0" noProof="0" dirty="0">
                <a:ln>
                  <a:noFill/>
                </a:ln>
                <a:solidFill>
                  <a:srgbClr val="000000"/>
                </a:solidFill>
                <a:effectLst/>
                <a:uLnTx/>
                <a:uFillTx/>
                <a:latin typeface="Calibri" pitchFamily="34" charset="0"/>
              </a:rPr>
              <a:t>Some Out-of-grade forms are available for students in need of further assessment (K–3).</a:t>
            </a:r>
          </a:p>
          <a:p>
            <a:pPr marL="226289" marR="0" lvl="0" indent="-226289" algn="l" defTabSz="905156" rtl="0" eaLnBrk="0" fontAlgn="base" latinLnBrk="0" hangingPunct="0">
              <a:lnSpc>
                <a:spcPct val="100000"/>
              </a:lnSpc>
              <a:spcBef>
                <a:spcPct val="30000"/>
              </a:spcBef>
              <a:spcAft>
                <a:spcPct val="0"/>
              </a:spcAft>
              <a:buClrTx/>
              <a:buSzTx/>
              <a:buFont typeface="Calibri" pitchFamily="34" charset="0"/>
              <a:buChar char="•"/>
              <a:tabLst/>
              <a:defRPr/>
            </a:pPr>
            <a:r>
              <a:rPr kumimoji="0" lang="en-US" b="0" i="0" u="none" strike="noStrike" kern="1200" cap="none" spc="0" normalizeH="0" baseline="0" noProof="0" dirty="0">
                <a:ln>
                  <a:noFill/>
                </a:ln>
                <a:solidFill>
                  <a:srgbClr val="000000"/>
                </a:solidFill>
                <a:effectLst/>
                <a:uLnTx/>
                <a:uFillTx/>
                <a:latin typeface="Calibri" pitchFamily="34" charset="0"/>
              </a:rPr>
              <a:t>If the student is out-of-grade, the "Out-of-Grade Material" pop-up will appear.</a:t>
            </a:r>
            <a:br>
              <a:rPr kumimoji="0" lang="en-US" b="0" i="0" u="none" strike="noStrike" kern="1200" cap="none" spc="0" normalizeH="0" baseline="0" noProof="0" dirty="0">
                <a:ln>
                  <a:noFill/>
                </a:ln>
                <a:solidFill>
                  <a:srgbClr val="000000"/>
                </a:solidFill>
                <a:effectLst/>
                <a:uLnTx/>
                <a:uFillTx/>
                <a:latin typeface="Calibri" pitchFamily="34" charset="0"/>
              </a:rPr>
            </a:br>
            <a:endParaRPr kumimoji="0" lang="en-US" b="0" i="0" u="none" strike="noStrike" kern="1200" cap="none" spc="0" normalizeH="0" baseline="0" noProof="0" dirty="0">
              <a:ln>
                <a:noFill/>
              </a:ln>
              <a:solidFill>
                <a:srgbClr val="000000"/>
              </a:solidFill>
              <a:effectLst/>
              <a:uLnTx/>
              <a:uFillTx/>
              <a:latin typeface="Calibri" pitchFamily="34" charset="0"/>
            </a:endParaRP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endParaRPr kumimoji="0" lang="en-US" b="0" i="0" u="none" strike="noStrike" kern="1200" cap="none" spc="0" normalizeH="0" baseline="0" noProof="0" dirty="0">
              <a:ln>
                <a:noFill/>
              </a:ln>
              <a:solidFill>
                <a:srgbClr val="000000"/>
              </a:solidFill>
              <a:effectLst/>
              <a:uLnTx/>
              <a:uFillTx/>
              <a:latin typeface="Calibri" pitchFamily="34" charset="0"/>
            </a:endParaRPr>
          </a:p>
          <a:p>
            <a:endParaRPr lang="en-US" dirty="0"/>
          </a:p>
        </p:txBody>
      </p:sp>
      <p:sp>
        <p:nvSpPr>
          <p:cNvPr id="4" name="Slide Number Placeholder 3"/>
          <p:cNvSpPr>
            <a:spLocks noGrp="1"/>
          </p:cNvSpPr>
          <p:nvPr>
            <p:ph type="sldNum" sz="quarter" idx="10"/>
          </p:nvPr>
        </p:nvSpPr>
        <p:spPr/>
        <p:txBody>
          <a:bodyPr/>
          <a:lstStyle/>
          <a:p>
            <a:fld id="{68BFD64C-6CED-BD43-91EB-CB1D45E1B4BD}" type="slidenum">
              <a:rPr lang="en-US" smtClean="0"/>
              <a:pPr/>
              <a:t>108</a:t>
            </a:fld>
            <a:endParaRPr 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36729" marR="0" lvl="0" indent="-236729" algn="l" defTabSz="946916" rtl="0" eaLnBrk="1" fontAlgn="base" latinLnBrk="0" hangingPunct="1">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PARAPHRASE:</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None/>
              <a:tabLst/>
              <a:defRPr/>
            </a:pPr>
            <a:r>
              <a:rPr kumimoji="0" lang="en-US" sz="1200" b="1" i="0" u="none" strike="noStrike" kern="1200" cap="none" spc="0" normalizeH="0" baseline="0" noProof="0" dirty="0">
                <a:ln>
                  <a:noFill/>
                </a:ln>
                <a:solidFill>
                  <a:srgbClr val="000000"/>
                </a:solidFill>
                <a:effectLst/>
                <a:uLnTx/>
                <a:uFillTx/>
                <a:latin typeface="Calibri" pitchFamily="34" charset="0"/>
                <a:cs typeface="+mn-cs"/>
              </a:rPr>
              <a:t>Out-of-grade level forms</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In a Grade 2 class, all the measures are still available, even though FSF and FPS should have been mastered in the lower grades.</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This “off-level” feature allows you to assess struggling students at their Instructional Level in order to address their skill gaps.</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Off-level Oral Reading Fluency is available once FLO is selected. </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Students can be monitored on more than one grade level at a time. </a:t>
            </a:r>
          </a:p>
          <a:p>
            <a:pPr marL="685800"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Although this student is benchmarked at Grade 2, you may want to use Grade 1 forms during PM. </a:t>
            </a:r>
          </a:p>
          <a:p>
            <a:pPr marL="685800"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One of the advantages of this feature is to help determine appropriate instruction for each student.</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Click on the box to choose the Out-of-Grade level forms to access all 20 probes, or forms, available for each grade level. </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The Form list behaves the same as in Benchmark. Forms may be used more than once and each administration is marked with a tally.</a:t>
            </a:r>
          </a:p>
          <a:p>
            <a:pPr marL="685800"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Select a form that student has not already seen.</a:t>
            </a:r>
          </a:p>
          <a:p>
            <a:pPr marL="685800"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Tap </a:t>
            </a:r>
            <a:r>
              <a:rPr kumimoji="0" lang="en-US" sz="1200" b="1" i="0" u="none" strike="noStrike" kern="1200" cap="none" spc="0" normalizeH="0" baseline="0" noProof="0" dirty="0">
                <a:ln>
                  <a:noFill/>
                </a:ln>
                <a:solidFill>
                  <a:srgbClr val="000000"/>
                </a:solidFill>
                <a:effectLst/>
                <a:uLnTx/>
                <a:uFillTx/>
                <a:latin typeface="Calibri" pitchFamily="34" charset="0"/>
                <a:cs typeface="+mn-cs"/>
              </a:rPr>
              <a:t>OK</a:t>
            </a:r>
            <a:r>
              <a:rPr kumimoji="0" lang="en-US" sz="1200" b="0" i="0" u="none" strike="noStrike" kern="1200" cap="none" spc="0" normalizeH="0" baseline="0" noProof="0" dirty="0">
                <a:ln>
                  <a:noFill/>
                </a:ln>
                <a:solidFill>
                  <a:srgbClr val="000000"/>
                </a:solidFill>
                <a:effectLst/>
                <a:uLnTx/>
                <a:uFillTx/>
                <a:latin typeface="Calibri" pitchFamily="34" charset="0"/>
                <a:cs typeface="+mn-cs"/>
              </a:rPr>
              <a:t> to start probe.</a:t>
            </a:r>
          </a:p>
          <a:p>
            <a:endParaRPr lang="en-US" dirty="0"/>
          </a:p>
        </p:txBody>
      </p:sp>
      <p:sp>
        <p:nvSpPr>
          <p:cNvPr id="4" name="Slide Number Placeholder 3"/>
          <p:cNvSpPr>
            <a:spLocks noGrp="1"/>
          </p:cNvSpPr>
          <p:nvPr>
            <p:ph type="sldNum" sz="quarter" idx="10"/>
          </p:nvPr>
        </p:nvSpPr>
        <p:spPr/>
        <p:txBody>
          <a:bodyPr/>
          <a:lstStyle/>
          <a:p>
            <a:fld id="{68BFD64C-6CED-BD43-91EB-CB1D45E1B4BD}" type="slidenum">
              <a:rPr lang="en-US" smtClean="0"/>
              <a:pPr/>
              <a:t>109</a:t>
            </a:fld>
            <a:endParaRPr 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36729" marR="0" lvl="0" indent="-236729" algn="l" defTabSz="946916" rtl="0" eaLnBrk="0" fontAlgn="base" latinLnBrk="0" hangingPunct="0">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PARAPHRASE:</a:t>
            </a:r>
            <a:endParaRPr kumimoji="0" lang="en-US" sz="1200" b="1" i="0" u="none" strike="noStrike" kern="1200" cap="none" spc="0" normalizeH="0" baseline="0" noProof="0" dirty="0">
              <a:ln>
                <a:noFill/>
              </a:ln>
              <a:solidFill>
                <a:srgbClr val="000000"/>
              </a:solidFill>
              <a:effectLst/>
              <a:uLnTx/>
              <a:uFillTx/>
              <a:latin typeface="Calibri" pitchFamily="34" charset="0"/>
              <a:cs typeface="+mn-cs"/>
            </a:endParaRP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1" i="0" u="none" strike="noStrike" kern="1200" cap="none" spc="0" normalizeH="0" baseline="0" noProof="0" dirty="0">
                <a:ln>
                  <a:noFill/>
                </a:ln>
                <a:solidFill>
                  <a:srgbClr val="000000"/>
                </a:solidFill>
                <a:effectLst/>
                <a:uLnTx/>
                <a:uFillTx/>
                <a:latin typeface="Calibri" pitchFamily="34" charset="0"/>
                <a:cs typeface="+mn-cs"/>
              </a:rPr>
              <a:t>FLO PM Settings Screens </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Unlike DORF PM in DIBELS Next, in IDEL FLO PM, users have the option of administering Retell Fluency (FRO) before beginning FLO. </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The PM settings for FLO should appear as a pop-up immediately after the user selects "Assess" for FLO on the PM selection screen. </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There should be a drop-down with "Yes" and "No" options that will toggle on/off Retell Fluency, respectively.</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After clicking on "Proceed" the user should be taken directly to the PM Form Selection pop-up unless the student is out-of-grade, in which case the "Out-of-Grade Material" pop-up would appear.</a:t>
            </a:r>
          </a:p>
          <a:p>
            <a:endParaRPr lang="en-US" dirty="0"/>
          </a:p>
        </p:txBody>
      </p:sp>
      <p:sp>
        <p:nvSpPr>
          <p:cNvPr id="4" name="Slide Number Placeholder 3"/>
          <p:cNvSpPr>
            <a:spLocks noGrp="1"/>
          </p:cNvSpPr>
          <p:nvPr>
            <p:ph type="sldNum" sz="quarter" idx="10"/>
          </p:nvPr>
        </p:nvSpPr>
        <p:spPr/>
        <p:txBody>
          <a:bodyPr/>
          <a:lstStyle/>
          <a:p>
            <a:fld id="{68BFD64C-6CED-BD43-91EB-CB1D45E1B4BD}" type="slidenum">
              <a:rPr lang="en-US" smtClean="0"/>
              <a:pPr/>
              <a:t>110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marR="0" lvl="0" indent="-228600" algn="l" defTabSz="914400" rtl="0" eaLnBrk="1" fontAlgn="base" latinLnBrk="0" hangingPunct="1">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ea typeface="Osaka" pitchFamily="1" charset="-128"/>
                <a:cs typeface="+mn-cs"/>
              </a:rPr>
              <a:t>DIRECTIONS:</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ea typeface="Osaka" pitchFamily="1" charset="-128"/>
                <a:cs typeface="+mn-cs"/>
              </a:rPr>
              <a:t>Facilitate discussion and re-emphasize initials and definitions when reviewing the answers.</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ea typeface="Osaka" pitchFamily="1" charset="-128"/>
                <a:cs typeface="+mn-cs"/>
              </a:rPr>
              <a:t>Note: FLO is simply a measure of fluency and accuracy. Only in combination with FRO does it serve as part of the comprehension indicator.</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ea typeface="Osaka" pitchFamily="1" charset="-128"/>
                <a:cs typeface="+mn-cs"/>
              </a:rPr>
              <a:t>There will be five lines that can be drawn between definitions and measures.</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ea typeface="Osaka" pitchFamily="1" charset="-128"/>
                <a:cs typeface="+mn-cs"/>
              </a:rPr>
              <a:t>Remember, Fluidez en el Nombramiento de las Letras (FNL) is not connected to a Basic Early Literacy Skill in beginning reading, but is considered a reliable indicator of risk. </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ea typeface="Osaka" pitchFamily="1" charset="-128"/>
                <a:cs typeface="+mn-cs"/>
              </a:rPr>
              <a:t>Answers:</a:t>
            </a:r>
          </a:p>
          <a:p>
            <a:pPr marL="685800" marR="0" lvl="1"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ea typeface="Osaka" pitchFamily="1" charset="-128"/>
                <a:cs typeface="+mn-cs"/>
              </a:rPr>
              <a:t>FNL </a:t>
            </a:r>
            <a:r>
              <a:rPr kumimoji="0" lang="en-US" sz="1200" b="0" i="0" u="none" strike="noStrike" kern="1200" cap="none" spc="0" normalizeH="0" baseline="0" noProof="0" dirty="0">
                <a:ln>
                  <a:noFill/>
                </a:ln>
                <a:solidFill>
                  <a:srgbClr val="000000"/>
                </a:solidFill>
                <a:effectLst/>
                <a:uLnTx/>
                <a:uFillTx/>
                <a:latin typeface="Calibri" pitchFamily="34" charset="0"/>
                <a:ea typeface="Osaka" pitchFamily="1" charset="-128"/>
                <a:cs typeface="+mn-cs"/>
                <a:sym typeface="Wingdings"/>
              </a:rPr>
              <a:t>  Does not connect to a BELS</a:t>
            </a:r>
          </a:p>
          <a:p>
            <a:pPr marL="685800" marR="0" lvl="1"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ea typeface="Osaka" pitchFamily="1" charset="-128"/>
                <a:cs typeface="+mn-cs"/>
                <a:sym typeface="Wingdings"/>
              </a:rPr>
              <a:t>FUP  Vocabulary</a:t>
            </a:r>
          </a:p>
          <a:p>
            <a:pPr marL="685800" marR="0" lvl="1"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ea typeface="Osaka" pitchFamily="1" charset="-128"/>
                <a:cs typeface="+mn-cs"/>
                <a:sym typeface="Wingdings"/>
              </a:rPr>
              <a:t>FPS  Alphabetic Principle</a:t>
            </a:r>
          </a:p>
          <a:p>
            <a:pPr marL="685800" marR="0" lvl="1"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ea typeface="Osaka" pitchFamily="1" charset="-128"/>
                <a:cs typeface="+mn-cs"/>
                <a:sym typeface="Wingdings"/>
              </a:rPr>
              <a:t>FSF  Phonemic Awareness</a:t>
            </a:r>
          </a:p>
          <a:p>
            <a:pPr marL="685800" marR="0" lvl="1"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ea typeface="Osaka" pitchFamily="1" charset="-128"/>
                <a:cs typeface="+mn-cs"/>
                <a:sym typeface="Wingdings"/>
              </a:rPr>
              <a:t>FLO  Accuracy and Fluency</a:t>
            </a:r>
          </a:p>
          <a:p>
            <a:pPr marL="685800" marR="0" lvl="1"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ea typeface="Osaka" pitchFamily="1" charset="-128"/>
                <a:cs typeface="+mn-cs"/>
                <a:sym typeface="Wingdings"/>
              </a:rPr>
              <a:t>FRO + FLO  Comprehension</a:t>
            </a:r>
            <a:endParaRPr kumimoji="0" lang="en-US" sz="1200" b="0" i="0" u="none" strike="noStrike" kern="1200" cap="none" spc="0" normalizeH="0" baseline="0" noProof="0" dirty="0">
              <a:ln>
                <a:noFill/>
              </a:ln>
              <a:solidFill>
                <a:srgbClr val="000000"/>
              </a:solidFill>
              <a:effectLst/>
              <a:uLnTx/>
              <a:uFillTx/>
              <a:latin typeface="Calibri" pitchFamily="34" charset="0"/>
              <a:ea typeface="Osaka" pitchFamily="1" charset="-128"/>
              <a:cs typeface="+mn-cs"/>
            </a:endParaRPr>
          </a:p>
          <a:p>
            <a:endParaRPr lang="en-US" dirty="0"/>
          </a:p>
        </p:txBody>
      </p:sp>
      <p:sp>
        <p:nvSpPr>
          <p:cNvPr id="4" name="Slide Number Placeholder 3"/>
          <p:cNvSpPr>
            <a:spLocks noGrp="1"/>
          </p:cNvSpPr>
          <p:nvPr>
            <p:ph type="sldNum" sz="quarter" idx="10"/>
          </p:nvPr>
        </p:nvSpPr>
        <p:spPr/>
        <p:txBody>
          <a:bodyPr/>
          <a:lstStyle/>
          <a:p>
            <a:fld id="{68BFD64C-6CED-BD43-91EB-CB1D45E1B4BD}" type="slidenum">
              <a:rPr lang="en-US" smtClean="0"/>
              <a:pPr/>
              <a:t>12</a:t>
            </a:fld>
            <a:endParaRPr 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36729" marR="0" lvl="0" indent="-236729" algn="l" defTabSz="946916" rtl="0" eaLnBrk="1" fontAlgn="base" latinLnBrk="0" hangingPunct="1">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PARAPHRASE:</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The OWA PM Results Screen has the same “additional information” features available as on the Benchmark Results screen.</a:t>
            </a:r>
          </a:p>
          <a:p>
            <a:pPr marL="685800"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Record a note, student’s motivation, or review the probe. </a:t>
            </a:r>
          </a:p>
          <a:p>
            <a:pPr marL="685800"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Record observations and view activities.</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Tap the PM tab to view the history screen.</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Tap Student tab then Class List tab to return to the Class List and select the next student.</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endParaRPr kumimoji="0" lang="en-US" sz="1200" b="0" i="0" u="none" strike="noStrike" kern="1200" cap="none" spc="0" normalizeH="0" baseline="0" noProof="0" dirty="0">
              <a:ln>
                <a:noFill/>
              </a:ln>
              <a:solidFill>
                <a:srgbClr val="000000"/>
              </a:solidFill>
              <a:effectLst/>
              <a:uLnTx/>
              <a:uFillTx/>
              <a:latin typeface="Calibri" pitchFamily="34" charset="0"/>
              <a:cs typeface="+mn-cs"/>
            </a:endParaRP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None/>
              <a:tabLst/>
              <a:defRPr/>
            </a:pPr>
            <a:endParaRPr kumimoji="0" lang="en-US" sz="1200" b="0" i="0" u="none" strike="noStrike" kern="1200" cap="none" spc="0" normalizeH="0" baseline="0" noProof="0" dirty="0">
              <a:ln>
                <a:noFill/>
              </a:ln>
              <a:solidFill>
                <a:srgbClr val="000000"/>
              </a:solidFill>
              <a:effectLst/>
              <a:uLnTx/>
              <a:uFillTx/>
              <a:latin typeface="Calibri" pitchFamily="34" charset="0"/>
              <a:cs typeface="+mn-cs"/>
            </a:endParaRP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endParaRPr kumimoji="0" lang="en-US" sz="1200" b="0" i="0" u="none" strike="noStrike" kern="1200" cap="none" spc="0" normalizeH="0" baseline="0" noProof="0" dirty="0">
              <a:ln>
                <a:noFill/>
              </a:ln>
              <a:solidFill>
                <a:srgbClr val="000000"/>
              </a:solidFill>
              <a:effectLst/>
              <a:uLnTx/>
              <a:uFillTx/>
              <a:latin typeface="Calibri" pitchFamily="34" charset="0"/>
              <a:cs typeface="+mn-cs"/>
            </a:endParaRP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endParaRPr kumimoji="0" lang="en-US" sz="1200" b="0" i="0" u="none" strike="noStrike" kern="1200" cap="none" spc="0" normalizeH="0" baseline="0" noProof="0" dirty="0">
              <a:ln>
                <a:noFill/>
              </a:ln>
              <a:solidFill>
                <a:srgbClr val="000000"/>
              </a:solidFill>
              <a:effectLst/>
              <a:uLnTx/>
              <a:uFillTx/>
              <a:latin typeface="Calibri" pitchFamily="34" charset="0"/>
              <a:cs typeface="+mn-cs"/>
            </a:endParaRPr>
          </a:p>
          <a:p>
            <a:endParaRPr lang="en-US" dirty="0"/>
          </a:p>
        </p:txBody>
      </p:sp>
      <p:sp>
        <p:nvSpPr>
          <p:cNvPr id="4" name="Slide Number Placeholder 3"/>
          <p:cNvSpPr>
            <a:spLocks noGrp="1"/>
          </p:cNvSpPr>
          <p:nvPr>
            <p:ph type="sldNum" sz="quarter" idx="10"/>
          </p:nvPr>
        </p:nvSpPr>
        <p:spPr/>
        <p:txBody>
          <a:bodyPr/>
          <a:lstStyle/>
          <a:p>
            <a:fld id="{68BFD64C-6CED-BD43-91EB-CB1D45E1B4BD}" type="slidenum">
              <a:rPr lang="en-US" smtClean="0"/>
              <a:pPr/>
              <a:t>111</a:t>
            </a:fld>
            <a:endParaRPr 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marR="0" lvl="0" indent="-228600" algn="l" defTabSz="914400" rtl="0" eaLnBrk="1" fontAlgn="base" latinLnBrk="0" hangingPunct="1">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PARAPHRASE:</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Tap </a:t>
            </a:r>
            <a:r>
              <a:rPr kumimoji="0" lang="en-US" sz="1200" b="1" i="0" u="none" strike="noStrike" kern="1200" cap="none" spc="0" normalizeH="0" baseline="0" noProof="0" dirty="0">
                <a:ln>
                  <a:noFill/>
                </a:ln>
                <a:solidFill>
                  <a:srgbClr val="000000"/>
                </a:solidFill>
                <a:effectLst/>
                <a:uLnTx/>
                <a:uFillTx/>
                <a:latin typeface="Calibri" pitchFamily="34" charset="0"/>
                <a:cs typeface="+mn-cs"/>
              </a:rPr>
              <a:t>Progress Monitoring</a:t>
            </a:r>
            <a:r>
              <a:rPr kumimoji="0" lang="en-US" sz="1200" b="0" i="0" u="none" strike="noStrike" kern="1200" cap="none" spc="0" normalizeH="0" baseline="0" noProof="0" dirty="0">
                <a:ln>
                  <a:noFill/>
                </a:ln>
                <a:solidFill>
                  <a:srgbClr val="000000"/>
                </a:solidFill>
                <a:effectLst/>
                <a:uLnTx/>
                <a:uFillTx/>
                <a:latin typeface="Calibri" pitchFamily="34" charset="0"/>
                <a:cs typeface="+mn-cs"/>
              </a:rPr>
              <a:t> to review the dates and scores for each form.</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The History screen shows the list of assessment forms a student completed for a particular measure, with exact dates and scores.</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Tap any form to see the details of that particular probe. </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You can also toggle to another measure from this screen.</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endParaRPr kumimoji="0" lang="en-US" sz="1200" b="0" i="0" u="none" strike="noStrike" kern="1200" cap="none" spc="0" normalizeH="0" baseline="0" noProof="0" dirty="0">
              <a:ln>
                <a:noFill/>
              </a:ln>
              <a:solidFill>
                <a:srgbClr val="000000"/>
              </a:solidFill>
              <a:effectLst/>
              <a:uLnTx/>
              <a:uFillTx/>
              <a:latin typeface="Calibri" pitchFamily="34" charset="0"/>
              <a:cs typeface="+mn-cs"/>
            </a:endParaRPr>
          </a:p>
          <a:p>
            <a:endParaRPr lang="en-US" dirty="0"/>
          </a:p>
        </p:txBody>
      </p:sp>
      <p:sp>
        <p:nvSpPr>
          <p:cNvPr id="4" name="Slide Number Placeholder 3"/>
          <p:cNvSpPr>
            <a:spLocks noGrp="1"/>
          </p:cNvSpPr>
          <p:nvPr>
            <p:ph type="sldNum" sz="quarter" idx="10"/>
          </p:nvPr>
        </p:nvSpPr>
        <p:spPr/>
        <p:txBody>
          <a:bodyPr/>
          <a:lstStyle/>
          <a:p>
            <a:fld id="{68BFD64C-6CED-BD43-91EB-CB1D45E1B4BD}" type="slidenum">
              <a:rPr lang="en-US" smtClean="0"/>
              <a:pPr/>
              <a:t>112</a:t>
            </a:fld>
            <a:endParaRPr 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228600" marR="0" lvl="0" indent="-228600" algn="l" defTabSz="914400" rtl="0" eaLnBrk="1" fontAlgn="base" latinLnBrk="0" hangingPunct="1">
              <a:spcBef>
                <a:spcPct val="30000"/>
              </a:spcBef>
              <a:spcAft>
                <a:spcPct val="0"/>
              </a:spcAft>
              <a:buClrTx/>
              <a:buSzTx/>
              <a:buFont typeface="Calibri" pitchFamily="34" charset="0"/>
              <a:buNone/>
              <a:tabLst/>
              <a:defRPr/>
            </a:pPr>
            <a:r>
              <a:rPr kumimoji="0" lang="en-US" sz="1100" b="0" i="0" u="none" strike="noStrike" kern="1200" cap="none" spc="0" normalizeH="0" baseline="0" noProof="0" dirty="0">
                <a:ln>
                  <a:noFill/>
                </a:ln>
                <a:solidFill>
                  <a:srgbClr val="000000"/>
                </a:solidFill>
                <a:effectLst/>
                <a:uLnTx/>
                <a:uFillTx/>
                <a:latin typeface="Calibri" pitchFamily="34" charset="0"/>
                <a:cs typeface="+mn-cs"/>
              </a:rPr>
              <a:t>PARAPHRASE:</a:t>
            </a:r>
          </a:p>
          <a:p>
            <a:pPr marL="228600" marR="0" lvl="0" indent="-228600" algn="l" defTabSz="914400" rtl="0" eaLnBrk="1" fontAlgn="base" latinLnBrk="0" hangingPunct="1">
              <a:spcBef>
                <a:spcPct val="30000"/>
              </a:spcBef>
              <a:spcAft>
                <a:spcPct val="0"/>
              </a:spcAft>
              <a:buClrTx/>
              <a:buSzTx/>
              <a:buFont typeface="Calibri" pitchFamily="34" charset="0"/>
              <a:buChar char="•"/>
              <a:tabLst/>
              <a:defRPr/>
            </a:pPr>
            <a:r>
              <a:rPr kumimoji="0" lang="en-US" sz="1100" b="0" i="0" u="none" strike="noStrike" kern="1200" cap="none" spc="0" normalizeH="0" baseline="0" noProof="0" dirty="0">
                <a:ln>
                  <a:noFill/>
                </a:ln>
                <a:solidFill>
                  <a:srgbClr val="000000"/>
                </a:solidFill>
                <a:effectLst/>
                <a:uLnTx/>
                <a:uFillTx/>
                <a:latin typeface="Calibri" pitchFamily="34" charset="0"/>
                <a:cs typeface="+mn-cs"/>
              </a:rPr>
              <a:t>Access the Student Graph via mCLASS Home. Click on Class Summary for TOY and then select student name.</a:t>
            </a:r>
          </a:p>
          <a:p>
            <a:pPr marL="228600" marR="0" lvl="0" indent="-228600" algn="l" defTabSz="914400" rtl="0" eaLnBrk="1" fontAlgn="base" latinLnBrk="0" hangingPunct="1">
              <a:spcBef>
                <a:spcPct val="30000"/>
              </a:spcBef>
              <a:spcAft>
                <a:spcPct val="0"/>
              </a:spcAft>
              <a:buClrTx/>
              <a:buSzTx/>
              <a:buFont typeface="Calibri" pitchFamily="34" charset="0"/>
              <a:buChar char="•"/>
              <a:tabLst/>
              <a:defRPr/>
            </a:pPr>
            <a:r>
              <a:rPr kumimoji="0" lang="en-US" sz="1100" b="0" i="0" u="none" strike="noStrike" kern="1200" cap="none" spc="0" normalizeH="0" baseline="0" noProof="0" dirty="0">
                <a:ln>
                  <a:noFill/>
                </a:ln>
                <a:solidFill>
                  <a:srgbClr val="000000"/>
                </a:solidFill>
                <a:effectLst/>
                <a:uLnTx/>
                <a:uFillTx/>
                <a:latin typeface="Calibri" pitchFamily="34" charset="0"/>
                <a:cs typeface="+mn-cs"/>
              </a:rPr>
              <a:t>The student graph contains valuable information:</a:t>
            </a:r>
          </a:p>
          <a:p>
            <a:pPr marL="685800" marR="0" lvl="1" indent="-228600" algn="l" defTabSz="914400" rtl="0" eaLnBrk="1" fontAlgn="base" latinLnBrk="0" hangingPunct="1">
              <a:spcBef>
                <a:spcPct val="30000"/>
              </a:spcBef>
              <a:spcAft>
                <a:spcPct val="0"/>
              </a:spcAft>
              <a:buClrTx/>
              <a:buSzTx/>
              <a:buFont typeface="Calibri" pitchFamily="34" charset="0"/>
              <a:buChar char="•"/>
              <a:tabLst/>
              <a:defRPr/>
            </a:pPr>
            <a:r>
              <a:rPr kumimoji="0" lang="en-US" sz="1100" b="0" i="0" u="none" strike="noStrike" kern="1200" cap="none" spc="0" normalizeH="0" baseline="0" noProof="0" dirty="0">
                <a:ln>
                  <a:noFill/>
                </a:ln>
                <a:solidFill>
                  <a:srgbClr val="000000"/>
                </a:solidFill>
                <a:effectLst/>
                <a:uLnTx/>
                <a:uFillTx/>
                <a:latin typeface="Calibri" pitchFamily="34" charset="0"/>
                <a:cs typeface="+mn-cs"/>
              </a:rPr>
              <a:t>Once you’ve </a:t>
            </a:r>
            <a:r>
              <a:rPr kumimoji="0" lang="en-US" sz="1100" b="1" i="0" u="none" strike="noStrike" kern="1200" cap="none" spc="0" normalizeH="0" baseline="0" noProof="0" dirty="0">
                <a:ln>
                  <a:noFill/>
                </a:ln>
                <a:solidFill>
                  <a:srgbClr val="000000"/>
                </a:solidFill>
                <a:effectLst/>
                <a:uLnTx/>
                <a:uFillTx/>
                <a:latin typeface="Calibri" pitchFamily="34" charset="0"/>
                <a:cs typeface="+mn-cs"/>
              </a:rPr>
              <a:t>selected a measure</a:t>
            </a:r>
            <a:r>
              <a:rPr kumimoji="0" lang="en-US" sz="1100" b="0" i="0" u="none" strike="noStrike" kern="1200" cap="none" spc="0" normalizeH="0" baseline="0" noProof="0" dirty="0">
                <a:ln>
                  <a:noFill/>
                </a:ln>
                <a:solidFill>
                  <a:srgbClr val="000000"/>
                </a:solidFill>
                <a:effectLst/>
                <a:uLnTx/>
                <a:uFillTx/>
                <a:latin typeface="Calibri" pitchFamily="34" charset="0"/>
                <a:cs typeface="+mn-cs"/>
              </a:rPr>
              <a:t>, the graphed report shows all Progress Monitoring activity. </a:t>
            </a:r>
          </a:p>
          <a:p>
            <a:pPr marL="685800" marR="0" lvl="1" indent="-228600" algn="l" defTabSz="914400" rtl="0" eaLnBrk="1" fontAlgn="base" latinLnBrk="0" hangingPunct="1">
              <a:spcBef>
                <a:spcPct val="30000"/>
              </a:spcBef>
              <a:spcAft>
                <a:spcPct val="0"/>
              </a:spcAft>
              <a:buClrTx/>
              <a:buSzTx/>
              <a:buFont typeface="Calibri" pitchFamily="34" charset="0"/>
              <a:buChar char="•"/>
              <a:tabLst/>
              <a:defRPr/>
            </a:pPr>
            <a:r>
              <a:rPr kumimoji="0" lang="en-US" sz="1100" b="0" i="0" u="none" strike="noStrike" kern="1200" cap="none" spc="0" normalizeH="0" baseline="0" noProof="0" dirty="0">
                <a:ln>
                  <a:noFill/>
                </a:ln>
                <a:solidFill>
                  <a:srgbClr val="000000"/>
                </a:solidFill>
                <a:effectLst/>
                <a:uLnTx/>
                <a:uFillTx/>
                <a:latin typeface="Calibri" pitchFamily="34" charset="0"/>
                <a:cs typeface="+mn-cs"/>
                <a:sym typeface="Wingdings" pitchFamily="2" charset="2"/>
              </a:rPr>
              <a:t>The </a:t>
            </a:r>
            <a:r>
              <a:rPr kumimoji="0" lang="en-US" sz="1100" b="0" i="0" u="none" strike="noStrike" kern="1200" cap="none" spc="0" normalizeH="0" baseline="0" noProof="0" dirty="0">
                <a:ln>
                  <a:noFill/>
                </a:ln>
                <a:solidFill>
                  <a:srgbClr val="000000"/>
                </a:solidFill>
                <a:effectLst/>
                <a:uLnTx/>
                <a:uFillTx/>
                <a:latin typeface="Calibri" pitchFamily="34" charset="0"/>
                <a:cs typeface="+mn-cs"/>
              </a:rPr>
              <a:t>initial Benchmark score is indicated by a </a:t>
            </a:r>
            <a:r>
              <a:rPr kumimoji="0" lang="en-US" sz="1100" b="1" i="0" u="none" strike="noStrike" kern="1200" cap="none" spc="0" normalizeH="0" baseline="0" noProof="0" dirty="0">
                <a:ln>
                  <a:noFill/>
                </a:ln>
                <a:solidFill>
                  <a:srgbClr val="000000"/>
                </a:solidFill>
                <a:effectLst/>
                <a:uLnTx/>
                <a:uFillTx/>
                <a:latin typeface="Calibri" pitchFamily="34" charset="0"/>
                <a:cs typeface="+mn-cs"/>
              </a:rPr>
              <a:t>solid blue square</a:t>
            </a:r>
            <a:r>
              <a:rPr kumimoji="0" lang="en-US" sz="1100" b="0" i="0" u="none" strike="noStrike" kern="1200" cap="none" spc="0" normalizeH="0" baseline="0" noProof="0" dirty="0">
                <a:ln>
                  <a:noFill/>
                </a:ln>
                <a:solidFill>
                  <a:srgbClr val="000000"/>
                </a:solidFill>
                <a:effectLst/>
                <a:uLnTx/>
                <a:uFillTx/>
                <a:latin typeface="Calibri" pitchFamily="34" charset="0"/>
                <a:cs typeface="+mn-cs"/>
              </a:rPr>
              <a:t>.</a:t>
            </a:r>
          </a:p>
          <a:p>
            <a:pPr marL="685800" marR="0" lvl="1" indent="-228600" algn="l" defTabSz="914400" rtl="0" eaLnBrk="1" fontAlgn="base" latinLnBrk="0" hangingPunct="1">
              <a:spcBef>
                <a:spcPct val="30000"/>
              </a:spcBef>
              <a:spcAft>
                <a:spcPct val="0"/>
              </a:spcAft>
              <a:buClrTx/>
              <a:buSzTx/>
              <a:buFont typeface="Calibri" pitchFamily="34" charset="0"/>
              <a:buChar char="•"/>
              <a:tabLst/>
              <a:defRPr/>
            </a:pPr>
            <a:r>
              <a:rPr kumimoji="0" lang="en-US" sz="1100" b="0" i="0" u="none" strike="noStrike" kern="1200" cap="none" spc="0" normalizeH="0" baseline="0" noProof="0" dirty="0">
                <a:ln>
                  <a:noFill/>
                </a:ln>
                <a:solidFill>
                  <a:srgbClr val="000000"/>
                </a:solidFill>
                <a:effectLst/>
                <a:uLnTx/>
                <a:uFillTx/>
                <a:latin typeface="Calibri" pitchFamily="34" charset="0"/>
                <a:cs typeface="+mn-cs"/>
              </a:rPr>
              <a:t>Completed assessments are represented by squares. The </a:t>
            </a:r>
            <a:r>
              <a:rPr kumimoji="0" lang="en-US" sz="1100" b="1" i="0" u="none" strike="noStrike" kern="1200" cap="none" spc="0" normalizeH="0" baseline="0" noProof="0" dirty="0">
                <a:ln>
                  <a:noFill/>
                </a:ln>
                <a:solidFill>
                  <a:srgbClr val="000000"/>
                </a:solidFill>
                <a:effectLst/>
                <a:uLnTx/>
                <a:uFillTx/>
                <a:latin typeface="Calibri" pitchFamily="34" charset="0"/>
                <a:cs typeface="+mn-cs"/>
              </a:rPr>
              <a:t>empty blue boxes </a:t>
            </a:r>
            <a:r>
              <a:rPr kumimoji="0" lang="en-US" sz="1100" b="0" i="0" u="none" strike="noStrike" kern="1200" cap="none" spc="0" normalizeH="0" baseline="0" noProof="0" dirty="0">
                <a:ln>
                  <a:noFill/>
                </a:ln>
                <a:solidFill>
                  <a:srgbClr val="000000"/>
                </a:solidFill>
                <a:effectLst/>
                <a:uLnTx/>
                <a:uFillTx/>
                <a:latin typeface="Calibri" pitchFamily="34" charset="0"/>
                <a:cs typeface="+mn-cs"/>
              </a:rPr>
              <a:t>are PM assessments. To achieve Benchmark goals, the student must meet or exceed the Aim Line.</a:t>
            </a:r>
          </a:p>
          <a:p>
            <a:pPr marL="685800" marR="0" lvl="1" indent="-228600" algn="l" defTabSz="914400" rtl="0" eaLnBrk="1" fontAlgn="base" latinLnBrk="0" hangingPunct="1">
              <a:spcBef>
                <a:spcPct val="30000"/>
              </a:spcBef>
              <a:spcAft>
                <a:spcPct val="0"/>
              </a:spcAft>
              <a:buClrTx/>
              <a:buSzTx/>
              <a:buFont typeface="Calibri" pitchFamily="34" charset="0"/>
              <a:buChar char="•"/>
              <a:tabLst/>
              <a:defRPr/>
            </a:pPr>
            <a:r>
              <a:rPr kumimoji="0" lang="en-US" sz="1100" b="0" i="0" u="none" strike="noStrike" kern="1200" cap="none" spc="0" normalizeH="0" baseline="0" noProof="0" dirty="0">
                <a:ln>
                  <a:noFill/>
                </a:ln>
                <a:solidFill>
                  <a:srgbClr val="000000"/>
                </a:solidFill>
                <a:effectLst/>
                <a:uLnTx/>
                <a:uFillTx/>
                <a:latin typeface="Calibri" pitchFamily="34" charset="0"/>
                <a:cs typeface="+mn-cs"/>
                <a:sym typeface="Wingdings" pitchFamily="2" charset="2"/>
              </a:rPr>
              <a:t>The </a:t>
            </a:r>
            <a:r>
              <a:rPr kumimoji="0" lang="en-US" sz="1100" b="0" i="0" u="none" strike="noStrike" kern="1200" cap="none" spc="0" normalizeH="0" baseline="0" noProof="0" dirty="0">
                <a:ln>
                  <a:noFill/>
                </a:ln>
                <a:solidFill>
                  <a:srgbClr val="000000"/>
                </a:solidFill>
                <a:effectLst/>
                <a:uLnTx/>
                <a:uFillTx/>
                <a:latin typeface="Calibri" pitchFamily="34" charset="0"/>
                <a:cs typeface="+mn-cs"/>
              </a:rPr>
              <a:t>Goal for the next Benchmark is indicated by a </a:t>
            </a:r>
            <a:r>
              <a:rPr kumimoji="0" lang="en-US" sz="1100" b="1" i="0" u="none" strike="noStrike" kern="1200" cap="none" spc="0" normalizeH="0" baseline="0" noProof="0" dirty="0">
                <a:ln>
                  <a:noFill/>
                </a:ln>
                <a:solidFill>
                  <a:srgbClr val="000000"/>
                </a:solidFill>
                <a:effectLst/>
                <a:uLnTx/>
                <a:uFillTx/>
                <a:latin typeface="Calibri" pitchFamily="34" charset="0"/>
                <a:cs typeface="+mn-cs"/>
              </a:rPr>
              <a:t>green target</a:t>
            </a:r>
            <a:r>
              <a:rPr kumimoji="0" lang="en-US" sz="1100" b="0" i="0" u="none" strike="noStrike" kern="1200" cap="none" spc="0" normalizeH="0" baseline="0" noProof="0" dirty="0">
                <a:ln>
                  <a:noFill/>
                </a:ln>
                <a:solidFill>
                  <a:srgbClr val="000000"/>
                </a:solidFill>
                <a:effectLst/>
                <a:uLnTx/>
                <a:uFillTx/>
                <a:latin typeface="Calibri" pitchFamily="34" charset="0"/>
                <a:cs typeface="+mn-cs"/>
              </a:rPr>
              <a:t>.</a:t>
            </a:r>
          </a:p>
          <a:p>
            <a:pPr marL="685800" marR="0" lvl="1" indent="-228600" algn="l" defTabSz="914400" rtl="0" eaLnBrk="1" fontAlgn="base" latinLnBrk="0" hangingPunct="1">
              <a:spcBef>
                <a:spcPct val="30000"/>
              </a:spcBef>
              <a:spcAft>
                <a:spcPct val="0"/>
              </a:spcAft>
              <a:buClrTx/>
              <a:buSzTx/>
              <a:buFont typeface="Calibri" pitchFamily="34" charset="0"/>
              <a:buChar char="•"/>
              <a:tabLst/>
              <a:defRPr/>
            </a:pPr>
            <a:r>
              <a:rPr kumimoji="0" lang="en-US" sz="1100" b="0" i="0" u="none" strike="noStrike" kern="1200" cap="none" spc="0" normalizeH="0" baseline="0" noProof="0" dirty="0">
                <a:ln>
                  <a:noFill/>
                </a:ln>
                <a:solidFill>
                  <a:srgbClr val="000000"/>
                </a:solidFill>
                <a:effectLst/>
                <a:uLnTx/>
                <a:uFillTx/>
                <a:latin typeface="Calibri" pitchFamily="34" charset="0"/>
                <a:cs typeface="+mn-cs"/>
              </a:rPr>
              <a:t>An </a:t>
            </a:r>
            <a:r>
              <a:rPr kumimoji="0" lang="en-US" sz="1100" b="1" i="0" u="none" strike="noStrike" kern="1200" cap="none" spc="0" normalizeH="0" baseline="0" noProof="0" dirty="0">
                <a:ln>
                  <a:noFill/>
                </a:ln>
                <a:solidFill>
                  <a:srgbClr val="000000"/>
                </a:solidFill>
                <a:effectLst/>
                <a:uLnTx/>
                <a:uFillTx/>
                <a:latin typeface="Calibri" pitchFamily="34" charset="0"/>
                <a:cs typeface="+mn-cs"/>
              </a:rPr>
              <a:t>Aim Line </a:t>
            </a:r>
            <a:r>
              <a:rPr kumimoji="0" lang="en-US" sz="1100" b="0" i="0" u="none" strike="noStrike" kern="1200" cap="none" spc="0" normalizeH="0" baseline="0" noProof="0" dirty="0">
                <a:ln>
                  <a:noFill/>
                </a:ln>
                <a:solidFill>
                  <a:srgbClr val="000000"/>
                </a:solidFill>
                <a:effectLst/>
                <a:uLnTx/>
                <a:uFillTx/>
                <a:latin typeface="Calibri" pitchFamily="34" charset="0"/>
                <a:cs typeface="+mn-cs"/>
              </a:rPr>
              <a:t>is drawn between the initial Benchmark score and the projected goal for the next Benchmark. This shows the rate at which a student must learn to reach the Benchmark goal.</a:t>
            </a:r>
          </a:p>
          <a:p>
            <a:pPr marL="228600" marR="0" lvl="0" indent="-228600" algn="l" defTabSz="914400" rtl="0" eaLnBrk="1" fontAlgn="base" latinLnBrk="0" hangingPunct="1">
              <a:spcBef>
                <a:spcPct val="30000"/>
              </a:spcBef>
              <a:spcAft>
                <a:spcPct val="0"/>
              </a:spcAft>
              <a:buClrTx/>
              <a:buSzTx/>
              <a:buFont typeface="Calibri" pitchFamily="34" charset="0"/>
              <a:buChar char="•"/>
              <a:tabLst/>
              <a:defRPr/>
            </a:pPr>
            <a:r>
              <a:rPr kumimoji="0" lang="en-US" sz="1100" b="1" i="0" u="none" strike="noStrike" kern="1200" cap="none" spc="0" normalizeH="0" baseline="0" noProof="0" dirty="0">
                <a:ln>
                  <a:noFill/>
                </a:ln>
                <a:solidFill>
                  <a:srgbClr val="000000"/>
                </a:solidFill>
                <a:effectLst/>
                <a:uLnTx/>
                <a:uFillTx/>
                <a:latin typeface="Calibri" pitchFamily="34" charset="0"/>
                <a:cs typeface="+mn-cs"/>
              </a:rPr>
              <a:t>Three consecutive points </a:t>
            </a:r>
            <a:r>
              <a:rPr kumimoji="0" lang="en-US" sz="1100" b="0" i="0" u="none" strike="noStrike" kern="1200" cap="none" spc="0" normalizeH="0" baseline="0" noProof="0" dirty="0">
                <a:ln>
                  <a:noFill/>
                </a:ln>
                <a:solidFill>
                  <a:srgbClr val="000000"/>
                </a:solidFill>
                <a:effectLst/>
                <a:uLnTx/>
                <a:uFillTx/>
                <a:latin typeface="Calibri" pitchFamily="34" charset="0"/>
                <a:cs typeface="+mn-cs"/>
              </a:rPr>
              <a:t>below a student’s Aim Line (red boxes) indicate the need for an instructional change. This change may mean adjusting the amount of time, type of materials, or method of instruction. The student may very likely not meet their targeted goal unless there is an instructional change or some type of intervention. </a:t>
            </a:r>
          </a:p>
          <a:p>
            <a:pPr marL="228600" marR="0" lvl="0" indent="-228600" algn="l" defTabSz="914400" rtl="0" eaLnBrk="1" fontAlgn="base" latinLnBrk="0" hangingPunct="1">
              <a:spcBef>
                <a:spcPct val="30000"/>
              </a:spcBef>
              <a:spcAft>
                <a:spcPct val="0"/>
              </a:spcAft>
              <a:buClrTx/>
              <a:buSzTx/>
              <a:buFont typeface="Calibri" pitchFamily="34" charset="0"/>
              <a:buChar char="•"/>
              <a:tabLst/>
              <a:defRPr/>
            </a:pPr>
            <a:r>
              <a:rPr kumimoji="0" lang="en-US" sz="1100" b="0" i="0" u="none" strike="noStrike" kern="1200" cap="none" spc="0" normalizeH="0" baseline="0" noProof="0" dirty="0">
                <a:ln>
                  <a:noFill/>
                </a:ln>
                <a:solidFill>
                  <a:srgbClr val="000000"/>
                </a:solidFill>
                <a:effectLst/>
                <a:uLnTx/>
                <a:uFillTx/>
                <a:latin typeface="Calibri" pitchFamily="34" charset="0"/>
                <a:cs typeface="+mn-cs"/>
              </a:rPr>
              <a:t>Once the next Benchmark goal has been surpassed three consecutive times (green boxes), the student is considered stabilized above the goal and no further PM is necessary. </a:t>
            </a:r>
          </a:p>
          <a:p>
            <a:pPr marL="228600" marR="0" lvl="0" indent="-228600" algn="l" defTabSz="914400" rtl="0" eaLnBrk="1" fontAlgn="base" latinLnBrk="0" hangingPunct="1">
              <a:spcBef>
                <a:spcPct val="30000"/>
              </a:spcBef>
              <a:spcAft>
                <a:spcPct val="0"/>
              </a:spcAft>
              <a:buClrTx/>
              <a:buSzTx/>
              <a:buFont typeface="Calibri" pitchFamily="34" charset="0"/>
              <a:buChar char="•"/>
              <a:tabLst/>
              <a:defRPr/>
            </a:pPr>
            <a:r>
              <a:rPr kumimoji="0" lang="en-US" sz="1100" b="0" i="0" u="none" strike="noStrike" kern="1200" cap="none" spc="0" normalizeH="0" baseline="0" noProof="0" dirty="0">
                <a:ln>
                  <a:noFill/>
                </a:ln>
                <a:solidFill>
                  <a:srgbClr val="000000"/>
                </a:solidFill>
                <a:effectLst/>
                <a:uLnTx/>
                <a:uFillTx/>
                <a:latin typeface="Calibri" pitchFamily="34" charset="0"/>
                <a:cs typeface="+mn-cs"/>
              </a:rPr>
              <a:t>Teachers may continue to monitor these students less frequently.</a:t>
            </a:r>
          </a:p>
          <a:p>
            <a:pPr marL="236729" marR="0" lvl="0" indent="-236729" algn="l" defTabSz="946916" rtl="0" eaLnBrk="1" fontAlgn="base" latinLnBrk="0" hangingPunct="1">
              <a:spcBef>
                <a:spcPct val="30000"/>
              </a:spcBef>
              <a:spcAft>
                <a:spcPct val="0"/>
              </a:spcAft>
              <a:buClrTx/>
              <a:buSzTx/>
              <a:buFont typeface="Calibri" pitchFamily="34" charset="0"/>
              <a:buChar char="•"/>
              <a:tabLst/>
              <a:defRPr/>
            </a:pPr>
            <a:r>
              <a:rPr kumimoji="0" lang="en-US" sz="1100" b="0" i="0" u="none" strike="noStrike" kern="1200" cap="none" spc="0" normalizeH="0" baseline="0" noProof="0" dirty="0">
                <a:ln>
                  <a:noFill/>
                </a:ln>
                <a:solidFill>
                  <a:srgbClr val="000000"/>
                </a:solidFill>
                <a:effectLst/>
                <a:uLnTx/>
                <a:uFillTx/>
                <a:latin typeface="Calibri" pitchFamily="34" charset="0"/>
                <a:cs typeface="+mn-cs"/>
              </a:rPr>
              <a:t>View the History of the benchmarks and the PM on the left side of the Web report.</a:t>
            </a:r>
          </a:p>
          <a:p>
            <a:pPr marL="228600" marR="0" lvl="0" indent="-228600" algn="l" defTabSz="914400" rtl="0" eaLnBrk="1" fontAlgn="base" latinLnBrk="0" hangingPunct="1">
              <a:spcBef>
                <a:spcPct val="30000"/>
              </a:spcBef>
              <a:spcAft>
                <a:spcPct val="0"/>
              </a:spcAft>
              <a:buClrTx/>
              <a:buSzTx/>
              <a:buFont typeface="Calibri" pitchFamily="34" charset="0"/>
              <a:buNone/>
              <a:tabLst/>
              <a:defRPr/>
            </a:pPr>
            <a:r>
              <a:rPr kumimoji="0" lang="en-US" sz="1100" b="0" i="0" u="none" strike="noStrike" kern="1200" cap="none" spc="0" normalizeH="0" baseline="0" noProof="0" dirty="0">
                <a:ln>
                  <a:noFill/>
                </a:ln>
                <a:solidFill>
                  <a:srgbClr val="000000"/>
                </a:solidFill>
                <a:effectLst/>
                <a:uLnTx/>
                <a:uFillTx/>
                <a:latin typeface="Calibri" pitchFamily="34" charset="0"/>
                <a:cs typeface="+mn-cs"/>
              </a:rPr>
              <a:t> </a:t>
            </a:r>
          </a:p>
          <a:p>
            <a:pPr marL="228600" marR="0" lvl="0" indent="-228600" algn="l" defTabSz="914400" rtl="0" eaLnBrk="1" fontAlgn="base" latinLnBrk="0" hangingPunct="1">
              <a:spcBef>
                <a:spcPct val="30000"/>
              </a:spcBef>
              <a:spcAft>
                <a:spcPct val="0"/>
              </a:spcAft>
              <a:buClrTx/>
              <a:buSzTx/>
              <a:buFont typeface="Calibri" pitchFamily="34" charset="0"/>
              <a:buNone/>
              <a:tabLst/>
              <a:defRPr/>
            </a:pPr>
            <a:endParaRPr kumimoji="0" lang="en-US" sz="1100" b="0" i="0" u="none" strike="noStrike" kern="1200" cap="none" spc="0" normalizeH="0" baseline="0" noProof="0" dirty="0">
              <a:ln>
                <a:noFill/>
              </a:ln>
              <a:solidFill>
                <a:srgbClr val="000000"/>
              </a:solidFill>
              <a:effectLst/>
              <a:uLnTx/>
              <a:uFillTx/>
              <a:latin typeface="Calibri" pitchFamily="34" charset="0"/>
              <a:cs typeface="+mn-cs"/>
            </a:endParaRPr>
          </a:p>
        </p:txBody>
      </p:sp>
      <p:sp>
        <p:nvSpPr>
          <p:cNvPr id="4" name="Slide Number Placeholder 3"/>
          <p:cNvSpPr>
            <a:spLocks noGrp="1"/>
          </p:cNvSpPr>
          <p:nvPr>
            <p:ph type="sldNum" sz="quarter" idx="10"/>
          </p:nvPr>
        </p:nvSpPr>
        <p:spPr/>
        <p:txBody>
          <a:bodyPr/>
          <a:lstStyle/>
          <a:p>
            <a:fld id="{68BFD64C-6CED-BD43-91EB-CB1D45E1B4BD}" type="slidenum">
              <a:rPr lang="en-US" smtClean="0"/>
              <a:pPr/>
              <a:t>113</a:t>
            </a:fld>
            <a:endParaRPr 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DIRECTIONS:  </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Review agenda with participants.</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endParaRPr kumimoji="0" lang="en-US" sz="1200" b="0" i="0" u="none" strike="noStrike" kern="1200" cap="none" spc="0" normalizeH="0" baseline="0" noProof="0" dirty="0">
              <a:ln>
                <a:noFill/>
              </a:ln>
              <a:solidFill>
                <a:srgbClr val="000000"/>
              </a:solidFill>
              <a:effectLst/>
              <a:uLnTx/>
              <a:uFillTx/>
              <a:latin typeface="Calibri" pitchFamily="34" charset="0"/>
              <a:cs typeface="+mn-cs"/>
            </a:endParaRP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endParaRPr kumimoji="0" lang="en-US" sz="1200" b="0" i="0" u="none" strike="noStrike" kern="1200" cap="none" spc="0" normalizeH="0" baseline="0" noProof="0" dirty="0">
              <a:ln>
                <a:noFill/>
              </a:ln>
              <a:solidFill>
                <a:srgbClr val="000000"/>
              </a:solidFill>
              <a:effectLst/>
              <a:uLnTx/>
              <a:uFillTx/>
              <a:latin typeface="Calibri" pitchFamily="34" charset="0"/>
              <a:cs typeface="+mn-cs"/>
            </a:endParaRPr>
          </a:p>
          <a:p>
            <a:endParaRPr lang="en-US" dirty="0"/>
          </a:p>
        </p:txBody>
      </p:sp>
      <p:sp>
        <p:nvSpPr>
          <p:cNvPr id="4" name="Slide Number Placeholder 3"/>
          <p:cNvSpPr>
            <a:spLocks noGrp="1"/>
          </p:cNvSpPr>
          <p:nvPr>
            <p:ph type="sldNum" sz="quarter" idx="10"/>
          </p:nvPr>
        </p:nvSpPr>
        <p:spPr/>
        <p:txBody>
          <a:bodyPr/>
          <a:lstStyle/>
          <a:p>
            <a:fld id="{68BFD64C-6CED-BD43-91EB-CB1D45E1B4BD}" type="slidenum">
              <a:rPr lang="en-US" smtClean="0"/>
              <a:pPr/>
              <a:t>114</a:t>
            </a:fld>
            <a:endParaRPr lang="en-US" dirty="0"/>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DIRECTIONS:  </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Review agenda with participants.</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endParaRPr kumimoji="0" lang="en-US" sz="1200" b="0" i="0" u="none" strike="noStrike" kern="1200" cap="none" spc="0" normalizeH="0" baseline="0" noProof="0" dirty="0">
              <a:ln>
                <a:noFill/>
              </a:ln>
              <a:solidFill>
                <a:srgbClr val="000000"/>
              </a:solidFill>
              <a:effectLst/>
              <a:uLnTx/>
              <a:uFillTx/>
              <a:latin typeface="Calibri" pitchFamily="34" charset="0"/>
              <a:cs typeface="+mn-cs"/>
            </a:endParaRP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endParaRPr kumimoji="0" lang="en-US" sz="1200" b="0" i="0" u="none" strike="noStrike" kern="1200" cap="none" spc="0" normalizeH="0" baseline="0" noProof="0" dirty="0">
              <a:ln>
                <a:noFill/>
              </a:ln>
              <a:solidFill>
                <a:srgbClr val="000000"/>
              </a:solidFill>
              <a:effectLst/>
              <a:uLnTx/>
              <a:uFillTx/>
              <a:latin typeface="Calibri" pitchFamily="34" charset="0"/>
              <a:cs typeface="+mn-cs"/>
            </a:endParaRPr>
          </a:p>
          <a:p>
            <a:endParaRPr lang="en-US" dirty="0"/>
          </a:p>
        </p:txBody>
      </p:sp>
      <p:sp>
        <p:nvSpPr>
          <p:cNvPr id="4" name="Slide Number Placeholder 3"/>
          <p:cNvSpPr>
            <a:spLocks noGrp="1"/>
          </p:cNvSpPr>
          <p:nvPr>
            <p:ph type="sldNum" sz="quarter" idx="10"/>
          </p:nvPr>
        </p:nvSpPr>
        <p:spPr/>
        <p:txBody>
          <a:bodyPr/>
          <a:lstStyle/>
          <a:p>
            <a:fld id="{68BFD64C-6CED-BD43-91EB-CB1D45E1B4BD}" type="slidenum">
              <a:rPr lang="en-US" smtClean="0"/>
              <a:pPr/>
              <a:t>115</a:t>
            </a:fld>
            <a:endParaRPr lang="en-US" dirty="0"/>
          </a:p>
        </p:txBody>
      </p:sp>
    </p:spTree>
    <p:extLst>
      <p:ext uri="{BB962C8B-B14F-4D97-AF65-F5344CB8AC3E}">
        <p14:creationId xmlns:p14="http://schemas.microsoft.com/office/powerpoint/2010/main" val="345938428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marR="0" lvl="0" indent="-228600" algn="l" defTabSz="914400" rtl="0" eaLnBrk="1" fontAlgn="base" latinLnBrk="0" hangingPunct="1">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PARAPHRASE:</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From your Offline Web Assessment platform, you can get online help.</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Access your Web reports by tapping the button on the upper-left side of the screen.</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This takes you to mCLASS Home. Just login with your username and password to view your reports.</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None/>
              <a:tabLst/>
              <a:defRPr/>
            </a:pPr>
            <a:endParaRPr kumimoji="0" lang="en-US" sz="1200" b="0" i="0" u="none" strike="noStrike" kern="1200" cap="none" spc="0" normalizeH="0" baseline="0" noProof="0" dirty="0">
              <a:ln>
                <a:noFill/>
              </a:ln>
              <a:solidFill>
                <a:srgbClr val="000000"/>
              </a:solidFill>
              <a:effectLst/>
              <a:uLnTx/>
              <a:uFillTx/>
              <a:latin typeface="Calibri" pitchFamily="34" charset="0"/>
              <a:cs typeface="+mn-cs"/>
            </a:endParaRPr>
          </a:p>
        </p:txBody>
      </p:sp>
      <p:sp>
        <p:nvSpPr>
          <p:cNvPr id="4" name="Slide Number Placeholder 3"/>
          <p:cNvSpPr>
            <a:spLocks noGrp="1"/>
          </p:cNvSpPr>
          <p:nvPr>
            <p:ph type="sldNum" sz="quarter" idx="10"/>
          </p:nvPr>
        </p:nvSpPr>
        <p:spPr/>
        <p:txBody>
          <a:bodyPr/>
          <a:lstStyle/>
          <a:p>
            <a:fld id="{68BFD64C-6CED-BD43-91EB-CB1D45E1B4BD}" type="slidenum">
              <a:rPr lang="en-US" smtClean="0"/>
              <a:pPr/>
              <a:t>116</a:t>
            </a:fld>
            <a:endParaRPr lang="en-US"/>
          </a:p>
        </p:txBody>
      </p:sp>
    </p:spTree>
    <p:extLst>
      <p:ext uri="{BB962C8B-B14F-4D97-AF65-F5344CB8AC3E}">
        <p14:creationId xmlns:p14="http://schemas.microsoft.com/office/powerpoint/2010/main" val="361606519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base" latinLnBrk="0" hangingPunct="1">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PARAPHRASE:</a:t>
            </a:r>
          </a:p>
          <a:p>
            <a:pPr marL="0" marR="0" lvl="0" indent="0" algn="l" defTabSz="914400" rtl="0" eaLnBrk="1" fontAlgn="base" latinLnBrk="0" hangingPunct="1">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The Web reports are a valuable aspect of the IDEL assessment because they:</a:t>
            </a:r>
          </a:p>
          <a:p>
            <a:pPr marL="339434"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Provide a detailed explanation of scores.</a:t>
            </a:r>
          </a:p>
          <a:p>
            <a:pPr marL="339434"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List all Benchmark and PM scores in the History.</a:t>
            </a:r>
          </a:p>
          <a:p>
            <a:pPr marL="339434"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Graph student progress using Benchmark targets.</a:t>
            </a:r>
          </a:p>
          <a:p>
            <a:pPr marL="339434"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Group students into Instructional Support Recommendation Categories.</a:t>
            </a:r>
          </a:p>
          <a:p>
            <a:pPr marL="339434"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Identify which students need additional support.</a:t>
            </a:r>
          </a:p>
          <a:p>
            <a:pPr marL="339434"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Display Probe Details with regard to student’s motivation levels, observational behaviors.</a:t>
            </a:r>
          </a:p>
          <a:p>
            <a:pPr marL="339434"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They are available in a printer-friendly format.</a:t>
            </a:r>
          </a:p>
        </p:txBody>
      </p:sp>
      <p:sp>
        <p:nvSpPr>
          <p:cNvPr id="4" name="Slide Number Placeholder 3"/>
          <p:cNvSpPr>
            <a:spLocks noGrp="1"/>
          </p:cNvSpPr>
          <p:nvPr>
            <p:ph type="sldNum" sz="quarter" idx="10"/>
          </p:nvPr>
        </p:nvSpPr>
        <p:spPr/>
        <p:txBody>
          <a:bodyPr/>
          <a:lstStyle/>
          <a:p>
            <a:fld id="{68BFD64C-6CED-BD43-91EB-CB1D45E1B4BD}" type="slidenum">
              <a:rPr lang="en-US" smtClean="0"/>
              <a:pPr/>
              <a:t>117</a:t>
            </a:fld>
            <a:endParaRPr lang="en-US"/>
          </a:p>
        </p:txBody>
      </p:sp>
    </p:spTree>
    <p:extLst>
      <p:ext uri="{BB962C8B-B14F-4D97-AF65-F5344CB8AC3E}">
        <p14:creationId xmlns:p14="http://schemas.microsoft.com/office/powerpoint/2010/main" val="177644891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marR="0" lvl="0" indent="-228600" algn="l" defTabSz="914400" rtl="0" eaLnBrk="1" fontAlgn="base" latinLnBrk="0" hangingPunct="1">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PARAPHRASE:</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None/>
              <a:tabLst/>
              <a:defRPr/>
            </a:pPr>
            <a:r>
              <a:rPr kumimoji="0" lang="en-US" sz="1200" b="1" i="0" u="none" strike="noStrike" kern="1200" cap="none" spc="0" normalizeH="0" baseline="0" noProof="0" dirty="0">
                <a:ln>
                  <a:noFill/>
                </a:ln>
                <a:solidFill>
                  <a:srgbClr val="000000"/>
                </a:solidFill>
                <a:effectLst/>
                <a:uLnTx/>
                <a:uFillTx/>
                <a:latin typeface="Calibri" pitchFamily="34" charset="0"/>
                <a:cs typeface="+mn-cs"/>
              </a:rPr>
              <a:t>Web reports </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Are easily accessible from any Internet-connected computer.</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From the Internet browser of choice, visit </a:t>
            </a:r>
            <a:r>
              <a:rPr kumimoji="0" lang="en-US" sz="1200" b="0" i="0" u="sng" strike="noStrike" kern="1200" cap="none" spc="0" normalizeH="0" baseline="0" noProof="0" dirty="0" err="1">
                <a:ln>
                  <a:noFill/>
                </a:ln>
                <a:solidFill>
                  <a:srgbClr val="000000"/>
                </a:solidFill>
                <a:effectLst/>
                <a:uLnTx/>
                <a:uFillTx/>
                <a:latin typeface="Calibri" pitchFamily="34" charset="0"/>
                <a:cs typeface="+mn-cs"/>
              </a:rPr>
              <a:t>mclass.amplify.com</a:t>
            </a:r>
            <a:endParaRPr kumimoji="0" lang="en-US" sz="1200" b="0" i="0" u="sng" strike="noStrike" kern="1200" cap="none" spc="0" normalizeH="0" baseline="0" noProof="0" dirty="0">
              <a:ln>
                <a:noFill/>
              </a:ln>
              <a:solidFill>
                <a:srgbClr val="000000"/>
              </a:solidFill>
              <a:effectLst/>
              <a:uLnTx/>
              <a:uFillTx/>
              <a:latin typeface="Calibri" pitchFamily="34" charset="0"/>
              <a:cs typeface="+mn-cs"/>
            </a:endParaRPr>
          </a:p>
          <a:p>
            <a:pPr marL="685800"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Locate the log in area of the screen. </a:t>
            </a:r>
          </a:p>
          <a:p>
            <a:pPr marL="685800"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sym typeface="Wingdings" pitchFamily="2" charset="2"/>
              </a:rPr>
              <a:t>Enter u</a:t>
            </a:r>
            <a:r>
              <a:rPr kumimoji="0" lang="en-US" sz="1200" b="0" i="0" u="none" strike="noStrike" kern="1200" cap="none" spc="0" normalizeH="0" baseline="0" noProof="0" dirty="0">
                <a:ln>
                  <a:noFill/>
                </a:ln>
                <a:solidFill>
                  <a:srgbClr val="000000"/>
                </a:solidFill>
                <a:effectLst/>
                <a:uLnTx/>
                <a:uFillTx/>
                <a:latin typeface="Calibri" pitchFamily="34" charset="0"/>
                <a:cs typeface="+mn-cs"/>
              </a:rPr>
              <a:t>ser name and password, then click </a:t>
            </a:r>
            <a:r>
              <a:rPr kumimoji="0" lang="en-US" sz="1200" b="1" i="0" u="none" strike="noStrike" kern="1200" cap="none" spc="0" normalizeH="0" baseline="0" noProof="0" dirty="0">
                <a:ln>
                  <a:noFill/>
                </a:ln>
                <a:solidFill>
                  <a:srgbClr val="000000"/>
                </a:solidFill>
                <a:effectLst/>
                <a:uLnTx/>
                <a:uFillTx/>
                <a:latin typeface="Calibri" pitchFamily="34" charset="0"/>
                <a:cs typeface="+mn-cs"/>
              </a:rPr>
              <a:t>Log In</a:t>
            </a:r>
            <a:r>
              <a:rPr kumimoji="0" lang="en-US" sz="1200" b="0" i="0" u="none" strike="noStrike" kern="1200" cap="none" spc="0" normalizeH="0" baseline="0" noProof="0" dirty="0">
                <a:ln>
                  <a:noFill/>
                </a:ln>
                <a:solidFill>
                  <a:srgbClr val="000000"/>
                </a:solidFill>
                <a:effectLst/>
                <a:uLnTx/>
                <a:uFillTx/>
                <a:latin typeface="Calibri" pitchFamily="34" charset="0"/>
                <a:cs typeface="+mn-cs"/>
              </a:rPr>
              <a:t>.</a:t>
            </a:r>
          </a:p>
          <a:p>
            <a:pPr marL="685800"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Remember, passwords are case-sensitive.</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To view reports, click the IDEL icon</a:t>
            </a:r>
            <a:r>
              <a:rPr kumimoji="0" lang="en-US" sz="1200" b="1" i="0" u="none" strike="noStrike" kern="1200" cap="none" spc="0" normalizeH="0" baseline="0" noProof="0" dirty="0">
                <a:ln>
                  <a:noFill/>
                </a:ln>
                <a:solidFill>
                  <a:srgbClr val="000000"/>
                </a:solidFill>
                <a:effectLst/>
                <a:uLnTx/>
                <a:uFillTx/>
                <a:latin typeface="Calibri" pitchFamily="34" charset="0"/>
                <a:cs typeface="+mn-cs"/>
              </a:rPr>
              <a:t>. </a:t>
            </a:r>
            <a:endParaRPr kumimoji="0" lang="en-US" sz="1200" b="0" i="0" u="none" strike="noStrike" kern="1200" cap="none" spc="0" normalizeH="0" baseline="0" noProof="0" dirty="0">
              <a:ln>
                <a:noFill/>
              </a:ln>
              <a:solidFill>
                <a:srgbClr val="000000"/>
              </a:solidFill>
              <a:effectLst/>
              <a:uLnTx/>
              <a:uFillTx/>
              <a:latin typeface="Calibri" pitchFamily="34" charset="0"/>
              <a:cs typeface="+mn-cs"/>
            </a:endParaRPr>
          </a:p>
        </p:txBody>
      </p:sp>
      <p:sp>
        <p:nvSpPr>
          <p:cNvPr id="4" name="Slide Number Placeholder 3"/>
          <p:cNvSpPr>
            <a:spLocks noGrp="1"/>
          </p:cNvSpPr>
          <p:nvPr>
            <p:ph type="sldNum" sz="quarter" idx="10"/>
          </p:nvPr>
        </p:nvSpPr>
        <p:spPr/>
        <p:txBody>
          <a:bodyPr/>
          <a:lstStyle/>
          <a:p>
            <a:fld id="{68BFD64C-6CED-BD43-91EB-CB1D45E1B4BD}" type="slidenum">
              <a:rPr lang="en-US" smtClean="0"/>
              <a:pPr/>
              <a:t>118</a:t>
            </a:fld>
            <a:endParaRPr lang="en-US"/>
          </a:p>
        </p:txBody>
      </p:sp>
    </p:spTree>
    <p:extLst>
      <p:ext uri="{BB962C8B-B14F-4D97-AF65-F5344CB8AC3E}">
        <p14:creationId xmlns:p14="http://schemas.microsoft.com/office/powerpoint/2010/main" val="109807987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marR="0" lvl="0" indent="-228600" algn="l" defTabSz="914400" rtl="0" eaLnBrk="1" fontAlgn="base" latinLnBrk="0" hangingPunct="1">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PARAPHRASE;</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It is also possible to:</a:t>
            </a:r>
          </a:p>
          <a:p>
            <a:pPr marL="685800"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Create and Update Classes and Groups</a:t>
            </a:r>
          </a:p>
          <a:p>
            <a:pPr marL="685800"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Access the mCLASS Support &amp; Resource Center</a:t>
            </a:r>
          </a:p>
          <a:p>
            <a:pPr marL="685800"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View your Sync Status, which tells you the last time Amplify received information from your device:</a:t>
            </a:r>
          </a:p>
          <a:p>
            <a:pPr marL="1143000" marR="0" lvl="2"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Verify that the date and time are correct to ensure you are viewing your most current assessment data.</a:t>
            </a:r>
          </a:p>
          <a:p>
            <a:pPr marL="1143000" marR="0" lvl="2"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Some users have system-level access, which adds the Reporting icon.</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Click the IDEL icon</a:t>
            </a:r>
            <a:r>
              <a:rPr kumimoji="0" lang="en-US" sz="1200" b="1" i="0" u="none" strike="noStrike" kern="1200" cap="none" spc="0" normalizeH="0" baseline="0" noProof="0" dirty="0">
                <a:ln>
                  <a:noFill/>
                </a:ln>
                <a:solidFill>
                  <a:srgbClr val="000000"/>
                </a:solidFill>
                <a:effectLst/>
                <a:uLnTx/>
                <a:uFillTx/>
                <a:latin typeface="Calibri" pitchFamily="34" charset="0"/>
                <a:cs typeface="+mn-cs"/>
              </a:rPr>
              <a:t> </a:t>
            </a:r>
            <a:r>
              <a:rPr kumimoji="0" lang="en-US" sz="1200" b="0" i="0" u="none" strike="noStrike" kern="1200" cap="none" spc="0" normalizeH="0" baseline="0" noProof="0" dirty="0">
                <a:ln>
                  <a:noFill/>
                </a:ln>
                <a:solidFill>
                  <a:srgbClr val="000000"/>
                </a:solidFill>
                <a:effectLst/>
                <a:uLnTx/>
                <a:uFillTx/>
                <a:latin typeface="Calibri" pitchFamily="34" charset="0"/>
                <a:cs typeface="+mn-cs"/>
              </a:rPr>
              <a:t>to access Web reports.</a:t>
            </a:r>
          </a:p>
        </p:txBody>
      </p:sp>
      <p:sp>
        <p:nvSpPr>
          <p:cNvPr id="4" name="Slide Number Placeholder 3"/>
          <p:cNvSpPr>
            <a:spLocks noGrp="1"/>
          </p:cNvSpPr>
          <p:nvPr>
            <p:ph type="sldNum" sz="quarter" idx="10"/>
          </p:nvPr>
        </p:nvSpPr>
        <p:spPr/>
        <p:txBody>
          <a:bodyPr/>
          <a:lstStyle/>
          <a:p>
            <a:fld id="{68BFD64C-6CED-BD43-91EB-CB1D45E1B4BD}" type="slidenum">
              <a:rPr lang="en-US" smtClean="0"/>
              <a:pPr/>
              <a:t>119</a:t>
            </a:fld>
            <a:endParaRPr lang="en-US"/>
          </a:p>
        </p:txBody>
      </p:sp>
    </p:spTree>
    <p:extLst>
      <p:ext uri="{BB962C8B-B14F-4D97-AF65-F5344CB8AC3E}">
        <p14:creationId xmlns:p14="http://schemas.microsoft.com/office/powerpoint/2010/main" val="375421816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marR="0" lvl="0" indent="-228600" algn="l" defTabSz="914400" rtl="0" eaLnBrk="1" fontAlgn="base" latinLnBrk="0" hangingPunct="1">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sym typeface="Wingdings" pitchFamily="2" charset="2"/>
              </a:rPr>
              <a:t>PARAPHRASE:</a:t>
            </a:r>
            <a:endParaRPr kumimoji="0" lang="en-US" sz="1200" b="0" i="0" u="none" strike="noStrike" kern="1200" cap="none" spc="0" normalizeH="0" baseline="0" noProof="0" dirty="0">
              <a:ln>
                <a:noFill/>
              </a:ln>
              <a:solidFill>
                <a:srgbClr val="000000"/>
              </a:solidFill>
              <a:effectLst/>
              <a:uLnTx/>
              <a:uFillTx/>
              <a:latin typeface="Calibri" pitchFamily="34" charset="0"/>
              <a:cs typeface="+mn-cs"/>
            </a:endParaRPr>
          </a:p>
          <a:p>
            <a:pPr marL="228600" marR="0" lvl="0" indent="-228600" algn="l" defTabSz="914400" rtl="0" eaLnBrk="1" fontAlgn="base" latinLnBrk="0" hangingPunct="1">
              <a:lnSpc>
                <a:spcPct val="100000"/>
              </a:lnSpc>
              <a:spcBef>
                <a:spcPct val="30000"/>
              </a:spcBef>
              <a:spcAft>
                <a:spcPct val="0"/>
              </a:spcAft>
              <a:buClrTx/>
              <a:buSzTx/>
              <a:buFont typeface="Arial"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Click these tabs to view different assessment periods and Progress Monitoring.</a:t>
            </a:r>
          </a:p>
          <a:p>
            <a:pPr marL="228600" marR="0" lvl="0" indent="-228600" algn="l" defTabSz="914400" rtl="0" eaLnBrk="1" fontAlgn="base" latinLnBrk="0" hangingPunct="1">
              <a:lnSpc>
                <a:spcPct val="100000"/>
              </a:lnSpc>
              <a:spcBef>
                <a:spcPct val="30000"/>
              </a:spcBef>
              <a:spcAft>
                <a:spcPct val="0"/>
              </a:spcAft>
              <a:buClrTx/>
              <a:buSzTx/>
              <a:buFont typeface="Arial"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sym typeface="Wingdings" pitchFamily="2" charset="2"/>
              </a:rPr>
              <a:t>First, select a school and/or class, d</a:t>
            </a:r>
            <a:r>
              <a:rPr kumimoji="0" lang="en-US" sz="1200" b="0" i="0" u="none" strike="noStrike" kern="1200" cap="none" spc="0" normalizeH="0" baseline="0" noProof="0" dirty="0">
                <a:ln>
                  <a:noFill/>
                </a:ln>
                <a:solidFill>
                  <a:srgbClr val="000000"/>
                </a:solidFill>
                <a:effectLst/>
                <a:uLnTx/>
                <a:uFillTx/>
                <a:latin typeface="Calibri" pitchFamily="34" charset="0"/>
                <a:cs typeface="+mn-cs"/>
              </a:rPr>
              <a:t>epending upon your access level.</a:t>
            </a:r>
          </a:p>
          <a:p>
            <a:pPr marL="228600" marR="0" lvl="0" indent="-228600" algn="l" defTabSz="914400" rtl="0" eaLnBrk="1" fontAlgn="base" latinLnBrk="0" hangingPunct="1">
              <a:lnSpc>
                <a:spcPct val="100000"/>
              </a:lnSpc>
              <a:spcBef>
                <a:spcPct val="30000"/>
              </a:spcBef>
              <a:spcAft>
                <a:spcPct val="0"/>
              </a:spcAft>
              <a:buClrTx/>
              <a:buSzTx/>
              <a:buFont typeface="Arial"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sym typeface="Wingdings" pitchFamily="2" charset="2"/>
              </a:rPr>
              <a:t>The first tab is a class summary report of assessments for each time point of the year – BOY, MOY, EOY.</a:t>
            </a:r>
          </a:p>
          <a:p>
            <a:pPr marL="228600" marR="0" lvl="0" indent="-228600" algn="l" defTabSz="914400" rtl="0" eaLnBrk="1" fontAlgn="base" latinLnBrk="0" hangingPunct="1">
              <a:lnSpc>
                <a:spcPct val="100000"/>
              </a:lnSpc>
              <a:spcBef>
                <a:spcPct val="30000"/>
              </a:spcBef>
              <a:spcAft>
                <a:spcPct val="0"/>
              </a:spcAft>
              <a:buClrTx/>
              <a:buSzTx/>
              <a:buFont typeface="Arial"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sym typeface="Wingdings" pitchFamily="2" charset="2"/>
              </a:rPr>
              <a:t>Followed by the class summary reports for each TOY.</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None/>
              <a:tabLst/>
              <a:defRPr/>
            </a:pPr>
            <a:endParaRPr kumimoji="0" lang="en-US" sz="1200" b="0" i="0" u="none" strike="noStrike" kern="1200" cap="none" spc="0" normalizeH="0" baseline="0" noProof="0" dirty="0">
              <a:ln>
                <a:noFill/>
              </a:ln>
              <a:solidFill>
                <a:srgbClr val="000000"/>
              </a:solidFill>
              <a:effectLst/>
              <a:uLnTx/>
              <a:uFillTx/>
              <a:latin typeface="Calibri" pitchFamily="34" charset="0"/>
              <a:cs typeface="+mn-cs"/>
            </a:endParaRPr>
          </a:p>
        </p:txBody>
      </p:sp>
      <p:sp>
        <p:nvSpPr>
          <p:cNvPr id="4" name="Slide Number Placeholder 3"/>
          <p:cNvSpPr>
            <a:spLocks noGrp="1"/>
          </p:cNvSpPr>
          <p:nvPr>
            <p:ph type="sldNum" sz="quarter" idx="10"/>
          </p:nvPr>
        </p:nvSpPr>
        <p:spPr/>
        <p:txBody>
          <a:bodyPr/>
          <a:lstStyle/>
          <a:p>
            <a:fld id="{68BFD64C-6CED-BD43-91EB-CB1D45E1B4BD}" type="slidenum">
              <a:rPr lang="en-US" smtClean="0"/>
              <a:pPr/>
              <a:t>120</a:t>
            </a:fld>
            <a:endParaRPr lang="en-US"/>
          </a:p>
        </p:txBody>
      </p:sp>
    </p:spTree>
    <p:extLst>
      <p:ext uri="{BB962C8B-B14F-4D97-AF65-F5344CB8AC3E}">
        <p14:creationId xmlns:p14="http://schemas.microsoft.com/office/powerpoint/2010/main" val="17789082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88574" marR="0" lvl="0" indent="-188574" algn="l" defTabSz="914400" rtl="0" eaLnBrk="1" fontAlgn="base" latinLnBrk="0" hangingPunct="1">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PARAPHRASE:</a:t>
            </a:r>
          </a:p>
          <a:p>
            <a:pPr marL="188574" marR="0" lvl="0" indent="-188574"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This chart shows when to assess measures based on grade level and time of year.</a:t>
            </a:r>
          </a:p>
          <a:p>
            <a:pPr marL="188574" marR="0" lvl="0" indent="-188574"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1" u="none" strike="noStrike" kern="1200" cap="none" spc="0" normalizeH="0" baseline="0" noProof="0" dirty="0">
                <a:ln>
                  <a:noFill/>
                </a:ln>
                <a:solidFill>
                  <a:srgbClr val="000000"/>
                </a:solidFill>
                <a:effectLst/>
                <a:uLnTx/>
                <a:uFillTx/>
                <a:latin typeface="Calibri" pitchFamily="34" charset="0"/>
                <a:cs typeface="+mn-cs"/>
              </a:rPr>
              <a:t>Facilitate discussion.</a:t>
            </a:r>
          </a:p>
          <a:p>
            <a:pPr marL="641152" marR="0" lvl="1" indent="-188574"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What skills are most important for kindergarten?</a:t>
            </a:r>
          </a:p>
          <a:p>
            <a:pPr marL="641152" marR="0" lvl="1" indent="-188574"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What skills are most important for Grade 1?</a:t>
            </a:r>
          </a:p>
          <a:p>
            <a:pPr marL="641152" marR="0" lvl="1" indent="-188574"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What skills are most important for Grade 2?</a:t>
            </a:r>
          </a:p>
          <a:p>
            <a:pPr marL="641152" marR="0" lvl="1" indent="-188574"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What skills are most important for Grade 3?</a:t>
            </a:r>
          </a:p>
          <a:p>
            <a:pPr marL="641152" marR="0" lvl="1" indent="-188574"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How might the skills and various times of year at which they are assessed affect instruction?</a:t>
            </a:r>
          </a:p>
          <a:p>
            <a:endParaRPr lang="en-US" dirty="0"/>
          </a:p>
        </p:txBody>
      </p:sp>
      <p:sp>
        <p:nvSpPr>
          <p:cNvPr id="4" name="Slide Number Placeholder 3"/>
          <p:cNvSpPr>
            <a:spLocks noGrp="1"/>
          </p:cNvSpPr>
          <p:nvPr>
            <p:ph type="sldNum" sz="quarter" idx="10"/>
          </p:nvPr>
        </p:nvSpPr>
        <p:spPr/>
        <p:txBody>
          <a:bodyPr/>
          <a:lstStyle/>
          <a:p>
            <a:fld id="{68BFD64C-6CED-BD43-91EB-CB1D45E1B4BD}" type="slidenum">
              <a:rPr lang="en-US" smtClean="0"/>
              <a:pPr/>
              <a:t>13</a:t>
            </a:fld>
            <a:endParaRPr lang="en-US"/>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marR="0" lvl="0" indent="-228600" algn="l" defTabSz="914400" rtl="0" eaLnBrk="1" fontAlgn="base" latinLnBrk="0" hangingPunct="1">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PARAPHRASE:</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Each student is grouped into one of three instructional Support Recommendation Categories — Intensive, Strategic, or Benchmark — based on overall performance.</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To view a student’s detailed information, click his or her name.</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The report practically creates groups for you, with students’ Risk Levels prominently displayed.</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Click any score to open its Probe Details. The Raw Score represents the number of items correct in one minute. Click the score to open the measure’s probe details and a detailed picture of exact responses.</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Local percentiles are calculated as district-wide scores are collected. The percentile does not represent national norms. Percentiles may fluctuate as more students are assessed.</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You can also readily see the goals for each measure.</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In the gray area at the top, there are Target Goals for each measure. These are the minimum scores needed to achieve Benchmark on the measure for the selected grade and time of year. </a:t>
            </a:r>
          </a:p>
        </p:txBody>
      </p:sp>
      <p:sp>
        <p:nvSpPr>
          <p:cNvPr id="4" name="Slide Number Placeholder 3"/>
          <p:cNvSpPr>
            <a:spLocks noGrp="1"/>
          </p:cNvSpPr>
          <p:nvPr>
            <p:ph type="sldNum" sz="quarter" idx="10"/>
          </p:nvPr>
        </p:nvSpPr>
        <p:spPr/>
        <p:txBody>
          <a:bodyPr/>
          <a:lstStyle/>
          <a:p>
            <a:fld id="{68BFD64C-6CED-BD43-91EB-CB1D45E1B4BD}" type="slidenum">
              <a:rPr lang="en-US" smtClean="0"/>
              <a:pPr/>
              <a:t>121</a:t>
            </a:fld>
            <a:endParaRPr lang="en-US"/>
          </a:p>
        </p:txBody>
      </p:sp>
    </p:spTree>
    <p:extLst>
      <p:ext uri="{BB962C8B-B14F-4D97-AF65-F5344CB8AC3E}">
        <p14:creationId xmlns:p14="http://schemas.microsoft.com/office/powerpoint/2010/main" val="40272353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228600" marR="0" lvl="0" indent="-228600" algn="l" defTabSz="914400" rtl="0" eaLnBrk="1" fontAlgn="base" latinLnBrk="0" hangingPunct="1">
              <a:spcBef>
                <a:spcPct val="30000"/>
              </a:spcBef>
              <a:spcAft>
                <a:spcPct val="0"/>
              </a:spcAft>
              <a:buClrTx/>
              <a:buSzTx/>
              <a:buFont typeface="Calibri" pitchFamily="34" charset="0"/>
              <a:buNone/>
              <a:tabLst/>
              <a:defRPr/>
            </a:pPr>
            <a:r>
              <a:rPr kumimoji="0" lang="en-US" sz="1100" b="0" i="0" u="none" strike="noStrike" kern="1200" cap="none" spc="0" normalizeH="0" baseline="0" noProof="0" dirty="0">
                <a:ln>
                  <a:noFill/>
                </a:ln>
                <a:solidFill>
                  <a:srgbClr val="000000"/>
                </a:solidFill>
                <a:effectLst/>
                <a:uLnTx/>
                <a:uFillTx/>
                <a:cs typeface="+mn-cs"/>
              </a:rPr>
              <a:t>DIRECTIONS:  </a:t>
            </a:r>
          </a:p>
          <a:p>
            <a:pPr marL="236729" marR="0" lvl="0" indent="-236729" algn="l" defTabSz="946916" rtl="0" eaLnBrk="1" fontAlgn="base" latinLnBrk="0" hangingPunct="1">
              <a:spcBef>
                <a:spcPct val="30000"/>
              </a:spcBef>
              <a:spcAft>
                <a:spcPct val="0"/>
              </a:spcAft>
              <a:buClrTx/>
              <a:buSzTx/>
              <a:buFont typeface="Calibri" pitchFamily="34" charset="0"/>
              <a:buNone/>
              <a:tabLst/>
              <a:defRPr/>
            </a:pPr>
            <a:r>
              <a:rPr kumimoji="0" lang="en-US" sz="1100" b="1" i="0" u="none" strike="noStrike" kern="1200" cap="none" spc="0" normalizeH="0" baseline="0" noProof="0" dirty="0">
                <a:ln>
                  <a:noFill/>
                </a:ln>
                <a:solidFill>
                  <a:srgbClr val="000000"/>
                </a:solidFill>
                <a:effectLst/>
                <a:uLnTx/>
                <a:uFillTx/>
                <a:cs typeface="+mn-cs"/>
              </a:rPr>
              <a:t>The following is a Instructional Recommendations and Risk Levels chart.</a:t>
            </a:r>
          </a:p>
          <a:p>
            <a:pPr marL="228600" marR="0" lvl="0" indent="-228600" algn="l" defTabSz="914400" rtl="0" eaLnBrk="1" fontAlgn="base" latinLnBrk="0" hangingPunct="1">
              <a:spcBef>
                <a:spcPct val="30000"/>
              </a:spcBef>
              <a:spcAft>
                <a:spcPct val="0"/>
              </a:spcAft>
              <a:buClrTx/>
              <a:buSzTx/>
              <a:buFont typeface="Calibri" pitchFamily="34" charset="0"/>
              <a:buChar char="•"/>
              <a:tabLst/>
              <a:defRPr/>
            </a:pPr>
            <a:r>
              <a:rPr kumimoji="0" lang="en-US" sz="1100" b="0" i="0" u="none" strike="noStrike" kern="1200" cap="none" spc="0" normalizeH="0" baseline="0" noProof="0" dirty="0">
                <a:ln>
                  <a:noFill/>
                </a:ln>
                <a:solidFill>
                  <a:srgbClr val="000000"/>
                </a:solidFill>
                <a:effectLst/>
                <a:uLnTx/>
                <a:uFillTx/>
                <a:cs typeface="+mn-cs"/>
              </a:rPr>
              <a:t>This chart is a good resource for understanding the original IDEL Technical Report.</a:t>
            </a:r>
          </a:p>
          <a:p>
            <a:pPr marL="228600" marR="0" lvl="0" indent="-228600" algn="l" defTabSz="914400" rtl="0" eaLnBrk="1" fontAlgn="base" latinLnBrk="0" hangingPunct="1">
              <a:spcBef>
                <a:spcPct val="30000"/>
              </a:spcBef>
              <a:spcAft>
                <a:spcPct val="0"/>
              </a:spcAft>
              <a:buClrTx/>
              <a:buSzTx/>
              <a:buFont typeface="Calibri" pitchFamily="34" charset="0"/>
              <a:buChar char="•"/>
              <a:tabLst/>
              <a:defRPr/>
            </a:pPr>
            <a:r>
              <a:rPr kumimoji="0" lang="en-US" sz="1100" b="0" i="0" u="none" strike="noStrike" kern="1200" cap="none" spc="0" normalizeH="0" baseline="0" noProof="0" dirty="0">
                <a:ln>
                  <a:noFill/>
                </a:ln>
                <a:solidFill>
                  <a:srgbClr val="000000"/>
                </a:solidFill>
                <a:effectLst/>
                <a:uLnTx/>
                <a:uFillTx/>
                <a:cs typeface="+mn-cs"/>
              </a:rPr>
              <a:t>Become familiar with the vocabulary and definitions used to analyze the IDEL Data.</a:t>
            </a:r>
          </a:p>
          <a:p>
            <a:pPr marL="228600" marR="0" lvl="0" indent="-228600" algn="l" defTabSz="914400" rtl="0" eaLnBrk="1" fontAlgn="base" latinLnBrk="0" hangingPunct="1">
              <a:spcBef>
                <a:spcPct val="30000"/>
              </a:spcBef>
              <a:spcAft>
                <a:spcPct val="0"/>
              </a:spcAft>
              <a:buClrTx/>
              <a:buSzTx/>
              <a:buFont typeface="Calibri" pitchFamily="34" charset="0"/>
              <a:buChar char="•"/>
              <a:tabLst/>
              <a:defRPr/>
            </a:pPr>
            <a:r>
              <a:rPr kumimoji="0" lang="en-US" sz="1100" b="0" i="0" u="none" strike="noStrike" kern="1200" cap="none" spc="0" normalizeH="0" baseline="0" noProof="0" dirty="0">
                <a:ln>
                  <a:noFill/>
                </a:ln>
                <a:solidFill>
                  <a:srgbClr val="000000"/>
                </a:solidFill>
                <a:effectLst/>
                <a:uLnTx/>
                <a:uFillTx/>
                <a:cs typeface="+mn-cs"/>
              </a:rPr>
              <a:t>Students are grouped by their performance on the most recent benchmark assessment.</a:t>
            </a:r>
          </a:p>
          <a:p>
            <a:pPr marL="228600" marR="0" lvl="0" indent="-228600" algn="l" defTabSz="914400" rtl="0" eaLnBrk="1" fontAlgn="base" latinLnBrk="0" hangingPunct="1">
              <a:spcBef>
                <a:spcPct val="30000"/>
              </a:spcBef>
              <a:spcAft>
                <a:spcPct val="0"/>
              </a:spcAft>
              <a:buClrTx/>
              <a:buSzTx/>
              <a:buFont typeface="Calibri" pitchFamily="34" charset="0"/>
              <a:buChar char="•"/>
              <a:tabLst/>
              <a:defRPr/>
            </a:pPr>
            <a:r>
              <a:rPr kumimoji="0" lang="en-US" sz="1100" b="0" i="0" u="none" strike="noStrike" kern="1200" cap="none" spc="0" normalizeH="0" baseline="0" noProof="0" dirty="0">
                <a:ln>
                  <a:noFill/>
                </a:ln>
                <a:solidFill>
                  <a:srgbClr val="000000"/>
                </a:solidFill>
                <a:effectLst/>
                <a:uLnTx/>
                <a:uFillTx/>
                <a:cs typeface="+mn-cs"/>
              </a:rPr>
              <a:t>Each measure has a target goal or Benchmark goal.</a:t>
            </a:r>
          </a:p>
          <a:p>
            <a:pPr marL="228600" marR="0" lvl="0" indent="-228600" algn="l" defTabSz="914400" rtl="0" eaLnBrk="1" fontAlgn="base" latinLnBrk="0" hangingPunct="1">
              <a:spcBef>
                <a:spcPct val="30000"/>
              </a:spcBef>
              <a:spcAft>
                <a:spcPct val="0"/>
              </a:spcAft>
              <a:buClrTx/>
              <a:buSzTx/>
              <a:buFont typeface="Calibri" pitchFamily="34" charset="0"/>
              <a:buChar char="•"/>
              <a:tabLst/>
              <a:defRPr/>
            </a:pPr>
            <a:r>
              <a:rPr kumimoji="0" lang="en-US" sz="1100" b="0" i="0" u="none" strike="noStrike" kern="1200" cap="none" spc="0" normalizeH="0" baseline="0" noProof="0" dirty="0">
                <a:ln>
                  <a:noFill/>
                </a:ln>
                <a:solidFill>
                  <a:srgbClr val="000000"/>
                </a:solidFill>
                <a:effectLst/>
                <a:uLnTx/>
                <a:uFillTx/>
                <a:cs typeface="+mn-cs"/>
              </a:rPr>
              <a:t>The goals are minimum scores needed to achieve Benchmark for a particular grade at a certain time of year.</a:t>
            </a:r>
          </a:p>
          <a:p>
            <a:pPr marL="228600" marR="0" lvl="0" indent="-228600" algn="l" defTabSz="914400" rtl="0" eaLnBrk="1" fontAlgn="base" latinLnBrk="0" hangingPunct="1">
              <a:spcBef>
                <a:spcPct val="30000"/>
              </a:spcBef>
              <a:spcAft>
                <a:spcPct val="0"/>
              </a:spcAft>
              <a:buClrTx/>
              <a:buSzTx/>
              <a:buFont typeface="Calibri" pitchFamily="34" charset="0"/>
              <a:buChar char="•"/>
              <a:tabLst/>
              <a:defRPr/>
            </a:pPr>
            <a:r>
              <a:rPr kumimoji="0" lang="en-US" sz="1100" b="0" i="0" u="none" strike="noStrike" kern="1200" cap="none" spc="0" normalizeH="0" baseline="0" noProof="0" dirty="0">
                <a:ln>
                  <a:noFill/>
                </a:ln>
                <a:solidFill>
                  <a:srgbClr val="000000"/>
                </a:solidFill>
                <a:effectLst/>
                <a:uLnTx/>
                <a:uFillTx/>
                <a:cs typeface="+mn-cs"/>
              </a:rPr>
              <a:t>In the gray area at the top of the Class Summary Sheet you will see the Target Goals for each measure.</a:t>
            </a:r>
          </a:p>
          <a:p>
            <a:pPr marL="228600" marR="0" lvl="0" indent="-228600" algn="l" defTabSz="914400" rtl="0" eaLnBrk="1" fontAlgn="base" latinLnBrk="0" hangingPunct="1">
              <a:spcBef>
                <a:spcPct val="30000"/>
              </a:spcBef>
              <a:spcAft>
                <a:spcPct val="0"/>
              </a:spcAft>
              <a:buClrTx/>
              <a:buSzTx/>
              <a:buFont typeface="Calibri" pitchFamily="34" charset="0"/>
              <a:buChar char="•"/>
              <a:tabLst/>
              <a:defRPr/>
            </a:pPr>
            <a:r>
              <a:rPr kumimoji="0" lang="en-US" sz="1100" b="0" i="0" u="none" strike="noStrike" kern="1200" cap="none" spc="0" normalizeH="0" baseline="0" noProof="0" dirty="0">
                <a:ln>
                  <a:noFill/>
                </a:ln>
                <a:solidFill>
                  <a:srgbClr val="000000"/>
                </a:solidFill>
                <a:effectLst/>
                <a:uLnTx/>
                <a:uFillTx/>
                <a:cs typeface="+mn-cs"/>
              </a:rPr>
              <a:t>To review the Risk Levels in-depth, take a look at the vocabulary used to describe each status and how it changes depending on when the Critical Skill is assessed.</a:t>
            </a:r>
          </a:p>
          <a:p>
            <a:pPr marL="228600" marR="0" lvl="0" indent="-228600" algn="l" defTabSz="914400" rtl="0" eaLnBrk="1" fontAlgn="base" latinLnBrk="0" hangingPunct="1">
              <a:spcBef>
                <a:spcPct val="30000"/>
              </a:spcBef>
              <a:spcAft>
                <a:spcPct val="0"/>
              </a:spcAft>
              <a:buClrTx/>
              <a:buSzTx/>
              <a:buFont typeface="Calibri" pitchFamily="34" charset="0"/>
              <a:buChar char="•"/>
              <a:tabLst/>
              <a:defRPr/>
            </a:pPr>
            <a:r>
              <a:rPr kumimoji="0" lang="en-US" sz="1100" b="0" i="0" u="none" strike="noStrike" kern="1200" cap="none" spc="0" normalizeH="0" baseline="0" noProof="0" dirty="0">
                <a:ln>
                  <a:noFill/>
                </a:ln>
                <a:solidFill>
                  <a:srgbClr val="000000"/>
                </a:solidFill>
                <a:effectLst/>
                <a:uLnTx/>
                <a:uFillTx/>
                <a:cs typeface="+mn-cs"/>
              </a:rPr>
              <a:t>Students are grouped by their performance on the most recent benchmark assessment.</a:t>
            </a:r>
          </a:p>
          <a:p>
            <a:pPr marL="228600" marR="0" lvl="0" indent="-228600" algn="l" defTabSz="914400" rtl="0" eaLnBrk="1" fontAlgn="base" latinLnBrk="0" hangingPunct="1">
              <a:spcBef>
                <a:spcPct val="30000"/>
              </a:spcBef>
              <a:spcAft>
                <a:spcPct val="0"/>
              </a:spcAft>
              <a:buClrTx/>
              <a:buSzTx/>
              <a:buFont typeface="Calibri" pitchFamily="34" charset="0"/>
              <a:buChar char="•"/>
              <a:tabLst/>
              <a:defRPr/>
            </a:pPr>
            <a:endParaRPr kumimoji="0" lang="en-US" sz="1100" b="0" i="0" u="none" strike="noStrike" kern="1200" cap="none" spc="0" normalizeH="0" baseline="0" noProof="0" dirty="0">
              <a:ln>
                <a:noFill/>
              </a:ln>
              <a:solidFill>
                <a:srgbClr val="000000"/>
              </a:solidFill>
              <a:effectLst/>
              <a:uLnTx/>
              <a:uFillTx/>
              <a:cs typeface="+mn-cs"/>
            </a:endParaRPr>
          </a:p>
          <a:p>
            <a:pPr marL="228600" marR="0" lvl="0" indent="-228600" algn="l" defTabSz="914400" rtl="0" eaLnBrk="1" fontAlgn="base" latinLnBrk="0" hangingPunct="1">
              <a:spcBef>
                <a:spcPct val="30000"/>
              </a:spcBef>
              <a:spcAft>
                <a:spcPct val="0"/>
              </a:spcAft>
              <a:buClrTx/>
              <a:buSzTx/>
              <a:buFont typeface="Calibri" pitchFamily="34" charset="0"/>
              <a:buNone/>
              <a:tabLst/>
              <a:defRPr/>
            </a:pPr>
            <a:r>
              <a:rPr kumimoji="0" lang="en-US" sz="1100" b="0" i="0" u="none" strike="noStrike" kern="1200" cap="none" spc="0" normalizeH="0" baseline="0" noProof="0" dirty="0">
                <a:ln>
                  <a:noFill/>
                </a:ln>
                <a:solidFill>
                  <a:srgbClr val="FF0000"/>
                </a:solidFill>
                <a:effectLst/>
                <a:uLnTx/>
                <a:uFillTx/>
                <a:cs typeface="+mn-cs"/>
              </a:rPr>
              <a:t>THESE TERMS ARE STILL IN THE ORIGINAL TECHNICAL REPORT.  </a:t>
            </a:r>
            <a:endParaRPr kumimoji="0" lang="en-US" sz="1100" b="0" i="0" u="none" strike="noStrike" kern="1200" cap="none" spc="0" normalizeH="0" baseline="0" noProof="0" dirty="0">
              <a:ln>
                <a:noFill/>
              </a:ln>
              <a:solidFill>
                <a:srgbClr val="000000"/>
              </a:solidFill>
              <a:effectLst/>
              <a:uLnTx/>
              <a:uFillTx/>
              <a:cs typeface="+mn-cs"/>
            </a:endParaRPr>
          </a:p>
          <a:p>
            <a:pPr marL="228600" marR="0" lvl="0" indent="-228600" algn="l" defTabSz="914400" rtl="0" eaLnBrk="1" fontAlgn="base" latinLnBrk="0" hangingPunct="1">
              <a:spcBef>
                <a:spcPct val="30000"/>
              </a:spcBef>
              <a:spcAft>
                <a:spcPct val="0"/>
              </a:spcAft>
              <a:buClrTx/>
              <a:buSzTx/>
              <a:buFont typeface="Wingdings" pitchFamily="2" charset="2"/>
              <a:buChar char="Ø"/>
              <a:tabLst/>
              <a:defRPr/>
            </a:pPr>
            <a:r>
              <a:rPr kumimoji="0" lang="en-US" sz="1100" b="0" i="0" u="none" strike="noStrike" kern="1200" cap="none" spc="0" normalizeH="0" baseline="0" noProof="0" dirty="0">
                <a:ln>
                  <a:noFill/>
                </a:ln>
                <a:solidFill>
                  <a:srgbClr val="000000"/>
                </a:solidFill>
                <a:effectLst/>
                <a:uLnTx/>
                <a:uFillTx/>
                <a:cs typeface="+mn-cs"/>
              </a:rPr>
              <a:t>Note that the following is a sort of glossary of terms that are used interchangeably:</a:t>
            </a:r>
          </a:p>
          <a:p>
            <a:pPr marL="685800" marR="0" lvl="1" indent="-228600" algn="l" defTabSz="914400" rtl="0" eaLnBrk="1" fontAlgn="base" latinLnBrk="0" hangingPunct="1">
              <a:spcBef>
                <a:spcPct val="30000"/>
              </a:spcBef>
              <a:spcAft>
                <a:spcPct val="0"/>
              </a:spcAft>
              <a:buClrTx/>
              <a:buSzTx/>
              <a:buFont typeface="Calibri" pitchFamily="34" charset="0"/>
              <a:buChar char="•"/>
              <a:tabLst/>
              <a:defRPr/>
            </a:pPr>
            <a:r>
              <a:rPr kumimoji="0" lang="en-US" sz="1100" b="0" i="0" u="none" strike="noStrike" kern="1200" cap="none" spc="0" normalizeH="0" baseline="0" noProof="0" dirty="0">
                <a:ln>
                  <a:noFill/>
                </a:ln>
                <a:solidFill>
                  <a:srgbClr val="000000"/>
                </a:solidFill>
                <a:effectLst/>
                <a:uLnTx/>
                <a:uFillTx/>
                <a:cs typeface="+mn-cs"/>
              </a:rPr>
              <a:t>Benchmark Goal – Target Goal</a:t>
            </a:r>
          </a:p>
          <a:p>
            <a:pPr marL="685800" marR="0" lvl="1" indent="-228600" algn="l" defTabSz="914400" rtl="0" eaLnBrk="1" fontAlgn="base" latinLnBrk="0" hangingPunct="1">
              <a:spcBef>
                <a:spcPct val="30000"/>
              </a:spcBef>
              <a:spcAft>
                <a:spcPct val="0"/>
              </a:spcAft>
              <a:buClrTx/>
              <a:buSzTx/>
              <a:buFont typeface="Calibri" pitchFamily="34" charset="0"/>
              <a:buChar char="•"/>
              <a:tabLst/>
              <a:defRPr/>
            </a:pPr>
            <a:r>
              <a:rPr kumimoji="0" lang="en-US" sz="1100" b="0" i="0" u="none" strike="noStrike" kern="1200" cap="none" spc="0" normalizeH="0" baseline="0" noProof="0" dirty="0">
                <a:ln>
                  <a:noFill/>
                </a:ln>
                <a:solidFill>
                  <a:srgbClr val="000000"/>
                </a:solidFill>
                <a:effectLst/>
                <a:uLnTx/>
                <a:uFillTx/>
                <a:cs typeface="+mn-cs"/>
              </a:rPr>
              <a:t>Critical Skill – A Measure that a student should have mastered or will soon have to master</a:t>
            </a:r>
          </a:p>
          <a:p>
            <a:pPr marL="685800" marR="0" lvl="1" indent="-228600" algn="l" defTabSz="914400" rtl="0" eaLnBrk="1" fontAlgn="base" latinLnBrk="0" hangingPunct="1">
              <a:spcBef>
                <a:spcPct val="30000"/>
              </a:spcBef>
              <a:spcAft>
                <a:spcPct val="0"/>
              </a:spcAft>
              <a:buClrTx/>
              <a:buSzTx/>
              <a:buFont typeface="Calibri" pitchFamily="34" charset="0"/>
              <a:buChar char="•"/>
              <a:tabLst/>
              <a:defRPr/>
            </a:pPr>
            <a:r>
              <a:rPr kumimoji="0" lang="en-US" sz="1100" b="0" i="0" u="none" strike="noStrike" kern="1200" cap="none" spc="0" normalizeH="0" baseline="0" noProof="0" dirty="0">
                <a:ln>
                  <a:noFill/>
                </a:ln>
                <a:solidFill>
                  <a:srgbClr val="000000"/>
                </a:solidFill>
                <a:effectLst/>
                <a:uLnTx/>
                <a:uFillTx/>
                <a:cs typeface="+mn-cs"/>
              </a:rPr>
              <a:t>Instructional Recommendations – Support Categories</a:t>
            </a:r>
          </a:p>
          <a:p>
            <a:pPr marL="685800" marR="0" lvl="1" indent="-228600" algn="l" defTabSz="914400" rtl="0" eaLnBrk="1" fontAlgn="base" latinLnBrk="0" hangingPunct="1">
              <a:spcBef>
                <a:spcPct val="30000"/>
              </a:spcBef>
              <a:spcAft>
                <a:spcPct val="0"/>
              </a:spcAft>
              <a:buClrTx/>
              <a:buSzTx/>
              <a:buFont typeface="Calibri" pitchFamily="34" charset="0"/>
              <a:buChar char="•"/>
              <a:tabLst/>
              <a:defRPr/>
            </a:pPr>
            <a:r>
              <a:rPr kumimoji="0" lang="en-US" sz="1100" b="0" i="0" u="none" strike="noStrike" kern="1200" cap="none" spc="0" normalizeH="0" baseline="0" noProof="0" dirty="0">
                <a:ln>
                  <a:noFill/>
                </a:ln>
                <a:solidFill>
                  <a:srgbClr val="000000"/>
                </a:solidFill>
                <a:effectLst/>
                <a:uLnTx/>
                <a:uFillTx/>
                <a:cs typeface="+mn-cs"/>
              </a:rPr>
              <a:t>Risk Status – Risk Levels</a:t>
            </a:r>
          </a:p>
          <a:p>
            <a:pPr algn="ctr">
              <a:buFont typeface="Arial" pitchFamily="34" charset="0"/>
              <a:buNone/>
            </a:pPr>
            <a:endParaRPr lang="en-US" sz="1100" kern="1200" dirty="0">
              <a:solidFill>
                <a:schemeClr val="tx1"/>
              </a:solidFill>
              <a:cs typeface="+mn-cs"/>
            </a:endParaRPr>
          </a:p>
          <a:p>
            <a:pPr marL="685800" marR="0" lvl="1" indent="-228600" algn="l" defTabSz="914400" rtl="0" eaLnBrk="1" fontAlgn="base" latinLnBrk="0" hangingPunct="1">
              <a:spcBef>
                <a:spcPct val="30000"/>
              </a:spcBef>
              <a:spcAft>
                <a:spcPct val="0"/>
              </a:spcAft>
              <a:buClrTx/>
              <a:buSzTx/>
              <a:buFont typeface="Calibri" pitchFamily="34" charset="0"/>
              <a:buNone/>
              <a:tabLst/>
              <a:defRPr/>
            </a:pPr>
            <a:endParaRPr kumimoji="0" lang="en-US" sz="1100" b="0" i="0" u="none" strike="noStrike" kern="1200" cap="none" spc="0" normalizeH="0" baseline="0" noProof="0" dirty="0">
              <a:ln>
                <a:noFill/>
              </a:ln>
              <a:solidFill>
                <a:srgbClr val="000000"/>
              </a:solidFill>
              <a:effectLst/>
              <a:uLnTx/>
              <a:uFillTx/>
              <a:cs typeface="+mn-cs"/>
            </a:endParaRPr>
          </a:p>
          <a:p>
            <a:pPr marL="228600" marR="0" lvl="0" indent="-228600" algn="l" defTabSz="914400" rtl="0" eaLnBrk="1" fontAlgn="base" latinLnBrk="0" hangingPunct="1">
              <a:spcBef>
                <a:spcPct val="30000"/>
              </a:spcBef>
              <a:spcAft>
                <a:spcPct val="0"/>
              </a:spcAft>
              <a:buClrTx/>
              <a:buSzTx/>
              <a:buFont typeface="Calibri" pitchFamily="34" charset="0"/>
              <a:buNone/>
              <a:tabLst/>
              <a:defRPr/>
            </a:pPr>
            <a:endParaRPr kumimoji="0" lang="en-US" sz="1100" b="0" i="0" u="none" strike="noStrike" kern="1200" cap="none" spc="0" normalizeH="0" baseline="0" noProof="0" dirty="0">
              <a:ln>
                <a:noFill/>
              </a:ln>
              <a:solidFill>
                <a:srgbClr val="000000"/>
              </a:solidFill>
              <a:effectLst/>
              <a:uLnTx/>
              <a:uFillTx/>
              <a:cs typeface="+mn-cs"/>
            </a:endParaRPr>
          </a:p>
        </p:txBody>
      </p:sp>
      <p:sp>
        <p:nvSpPr>
          <p:cNvPr id="4" name="Slide Number Placeholder 3"/>
          <p:cNvSpPr>
            <a:spLocks noGrp="1"/>
          </p:cNvSpPr>
          <p:nvPr>
            <p:ph type="sldNum" sz="quarter" idx="10"/>
          </p:nvPr>
        </p:nvSpPr>
        <p:spPr/>
        <p:txBody>
          <a:bodyPr/>
          <a:lstStyle/>
          <a:p>
            <a:fld id="{68BFD64C-6CED-BD43-91EB-CB1D45E1B4BD}" type="slidenum">
              <a:rPr lang="en-US" smtClean="0"/>
              <a:pPr/>
              <a:t>122</a:t>
            </a:fld>
            <a:endParaRPr lang="en-US"/>
          </a:p>
        </p:txBody>
      </p:sp>
    </p:spTree>
    <p:extLst>
      <p:ext uri="{BB962C8B-B14F-4D97-AF65-F5344CB8AC3E}">
        <p14:creationId xmlns:p14="http://schemas.microsoft.com/office/powerpoint/2010/main" val="1910151405"/>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marR="0" lvl="0" indent="-228600" algn="l" defTabSz="914400" rtl="0" eaLnBrk="1" fontAlgn="base" latinLnBrk="0" hangingPunct="1">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PARAPHRASE:  </a:t>
            </a:r>
          </a:p>
          <a:p>
            <a:pPr marL="228600" marR="0" lvl="0" indent="-228600" algn="l" defTabSz="914400" rtl="0" eaLnBrk="1" fontAlgn="base" latinLnBrk="0" hangingPunct="1">
              <a:lnSpc>
                <a:spcPct val="100000"/>
              </a:lnSpc>
              <a:spcBef>
                <a:spcPct val="30000"/>
              </a:spcBef>
              <a:spcAft>
                <a:spcPct val="0"/>
              </a:spcAft>
              <a:buClrTx/>
              <a:buSzTx/>
              <a:buFont typeface="Arial"/>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The class summary data will help identify the support categories of the students to group and differentiate instructions</a:t>
            </a:r>
          </a:p>
          <a:p>
            <a:pPr marL="228600" marR="0" lvl="0" indent="-228600" algn="l" defTabSz="914400" rtl="0" eaLnBrk="1" fontAlgn="base" latinLnBrk="0" hangingPunct="1">
              <a:lnSpc>
                <a:spcPct val="100000"/>
              </a:lnSpc>
              <a:spcBef>
                <a:spcPct val="30000"/>
              </a:spcBef>
              <a:spcAft>
                <a:spcPct val="0"/>
              </a:spcAft>
              <a:buClrTx/>
              <a:buSzTx/>
              <a:buFont typeface="Arial"/>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Instructional Recommendations: Circles</a:t>
            </a:r>
          </a:p>
          <a:p>
            <a:pPr marL="742950" marR="0" lvl="0" indent="-228600" algn="l" defTabSz="914400" rtl="0" eaLnBrk="1" fontAlgn="base" latinLnBrk="0" hangingPunct="1">
              <a:lnSpc>
                <a:spcPct val="100000"/>
              </a:lnSpc>
              <a:spcBef>
                <a:spcPct val="30000"/>
              </a:spcBef>
              <a:spcAft>
                <a:spcPct val="0"/>
              </a:spcAft>
              <a:buClrTx/>
              <a:buSzTx/>
              <a:buFont typeface="Arial"/>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Green – Likely to need Core Support</a:t>
            </a:r>
          </a:p>
          <a:p>
            <a:pPr marL="742950" marR="0" lvl="0" indent="-228600" algn="l" defTabSz="914400" rtl="0" eaLnBrk="1" fontAlgn="base" latinLnBrk="0" hangingPunct="1">
              <a:lnSpc>
                <a:spcPct val="100000"/>
              </a:lnSpc>
              <a:spcBef>
                <a:spcPct val="30000"/>
              </a:spcBef>
              <a:spcAft>
                <a:spcPct val="0"/>
              </a:spcAft>
              <a:buClrTx/>
              <a:buSzTx/>
              <a:buFont typeface="Arial"/>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Yellow – Likely to Need Strategic Support</a:t>
            </a:r>
          </a:p>
          <a:p>
            <a:pPr marL="742950" marR="0" lvl="0" indent="-228600" algn="l" defTabSz="914400" rtl="0" eaLnBrk="1" fontAlgn="base" latinLnBrk="0" hangingPunct="1">
              <a:lnSpc>
                <a:spcPct val="100000"/>
              </a:lnSpc>
              <a:spcBef>
                <a:spcPct val="30000"/>
              </a:spcBef>
              <a:spcAft>
                <a:spcPct val="0"/>
              </a:spcAft>
              <a:buClrTx/>
              <a:buSzTx/>
              <a:buFont typeface="Arial"/>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Red – Likely to Need Intensive Support</a:t>
            </a:r>
          </a:p>
          <a:p>
            <a:pPr marL="742950" marR="0" lvl="0" indent="-228600" algn="l" defTabSz="914400" rtl="0" eaLnBrk="1" fontAlgn="base" latinLnBrk="0" hangingPunct="1">
              <a:lnSpc>
                <a:spcPct val="100000"/>
              </a:lnSpc>
              <a:spcBef>
                <a:spcPct val="30000"/>
              </a:spcBef>
              <a:spcAft>
                <a:spcPct val="0"/>
              </a:spcAft>
              <a:buClrTx/>
              <a:buSzTx/>
              <a:buFont typeface="Arial"/>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Gray – Incomplete IDEL Benchmark</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None/>
              <a:tabLst/>
              <a:defRPr/>
            </a:pPr>
            <a:endParaRPr kumimoji="0" lang="en-US" sz="1200" b="0" i="0" u="none" strike="noStrike" kern="1200" cap="none" spc="0" normalizeH="0" baseline="0" noProof="0" dirty="0">
              <a:ln>
                <a:noFill/>
              </a:ln>
              <a:solidFill>
                <a:srgbClr val="000000"/>
              </a:solidFill>
              <a:effectLst/>
              <a:uLnTx/>
              <a:uFillTx/>
              <a:latin typeface="Calibri" pitchFamily="34" charset="0"/>
              <a:cs typeface="+mn-cs"/>
            </a:endParaRPr>
          </a:p>
          <a:p>
            <a:pPr marL="228600" marR="0" lvl="0" indent="-228600" algn="l" defTabSz="914400" rtl="0" eaLnBrk="1" fontAlgn="base" latinLnBrk="0" hangingPunct="1">
              <a:lnSpc>
                <a:spcPct val="100000"/>
              </a:lnSpc>
              <a:spcBef>
                <a:spcPct val="30000"/>
              </a:spcBef>
              <a:spcAft>
                <a:spcPct val="0"/>
              </a:spcAft>
              <a:buClrTx/>
              <a:buSzTx/>
              <a:buFont typeface="Arial"/>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Measure Scores: Numbers </a:t>
            </a:r>
          </a:p>
          <a:p>
            <a:pPr marL="742950" marR="0" lvl="0" indent="-228600" algn="l" defTabSz="914400" rtl="0" eaLnBrk="1" fontAlgn="base" latinLnBrk="0" hangingPunct="1">
              <a:lnSpc>
                <a:spcPct val="100000"/>
              </a:lnSpc>
              <a:spcBef>
                <a:spcPct val="30000"/>
              </a:spcBef>
              <a:spcAft>
                <a:spcPct val="0"/>
              </a:spcAft>
              <a:buClrTx/>
              <a:buSzTx/>
              <a:buFont typeface="Arial"/>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Green – Score At or Above Benchmark</a:t>
            </a:r>
          </a:p>
          <a:p>
            <a:pPr marL="742950" marR="0" lvl="0" indent="-228600" algn="l" defTabSz="914400" rtl="0" eaLnBrk="1" fontAlgn="base" latinLnBrk="0" hangingPunct="1">
              <a:lnSpc>
                <a:spcPct val="100000"/>
              </a:lnSpc>
              <a:spcBef>
                <a:spcPct val="30000"/>
              </a:spcBef>
              <a:spcAft>
                <a:spcPct val="0"/>
              </a:spcAft>
              <a:buClrTx/>
              <a:buSzTx/>
              <a:buFont typeface="Arial"/>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Yellow – Score Below Benchmark</a:t>
            </a:r>
          </a:p>
          <a:p>
            <a:pPr marL="742950" marR="0" lvl="0" indent="-228600" algn="l" defTabSz="914400" rtl="0" eaLnBrk="1" fontAlgn="base" latinLnBrk="0" hangingPunct="1">
              <a:lnSpc>
                <a:spcPct val="100000"/>
              </a:lnSpc>
              <a:spcBef>
                <a:spcPct val="30000"/>
              </a:spcBef>
              <a:spcAft>
                <a:spcPct val="0"/>
              </a:spcAft>
              <a:buClrTx/>
              <a:buSzTx/>
              <a:buFont typeface="Arial"/>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Red – Score Well Below Benchmark</a:t>
            </a:r>
          </a:p>
          <a:p>
            <a:pPr marL="742950" marR="0" lvl="0" indent="-228600" algn="l" defTabSz="914400" rtl="0" eaLnBrk="1" fontAlgn="base" latinLnBrk="0" hangingPunct="1">
              <a:lnSpc>
                <a:spcPct val="100000"/>
              </a:lnSpc>
              <a:spcBef>
                <a:spcPct val="30000"/>
              </a:spcBef>
              <a:spcAft>
                <a:spcPct val="0"/>
              </a:spcAft>
              <a:buClrTx/>
              <a:buSzTx/>
              <a:buFont typeface="Arial"/>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Gray – Score With No Established Benchmark</a:t>
            </a:r>
          </a:p>
          <a:p>
            <a:pPr marL="742950" marR="0" lvl="0" indent="-228600" algn="l" defTabSz="914400" rtl="0" eaLnBrk="1" fontAlgn="base" latinLnBrk="0" hangingPunct="1">
              <a:lnSpc>
                <a:spcPct val="100000"/>
              </a:lnSpc>
              <a:spcBef>
                <a:spcPct val="30000"/>
              </a:spcBef>
              <a:spcAft>
                <a:spcPct val="0"/>
              </a:spcAft>
              <a:buClrTx/>
              <a:buSzTx/>
              <a:buFont typeface="Arial"/>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NA – Score is Not Available</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None/>
              <a:tabLst/>
              <a:defRPr/>
            </a:pPr>
            <a:endParaRPr kumimoji="0" lang="en-US" sz="1200" b="0" i="0" u="none" strike="noStrike" kern="1200" cap="none" spc="0" normalizeH="0" baseline="0" noProof="0" dirty="0">
              <a:ln>
                <a:noFill/>
              </a:ln>
              <a:solidFill>
                <a:srgbClr val="000000"/>
              </a:solidFill>
              <a:effectLst/>
              <a:uLnTx/>
              <a:uFillTx/>
              <a:latin typeface="Calibri" pitchFamily="34" charset="0"/>
              <a:cs typeface="+mn-cs"/>
            </a:endParaRP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 Displaying Official Results Only</a:t>
            </a:r>
          </a:p>
        </p:txBody>
      </p:sp>
      <p:sp>
        <p:nvSpPr>
          <p:cNvPr id="4" name="Slide Number Placeholder 3"/>
          <p:cNvSpPr>
            <a:spLocks noGrp="1"/>
          </p:cNvSpPr>
          <p:nvPr>
            <p:ph type="sldNum" sz="quarter" idx="10"/>
          </p:nvPr>
        </p:nvSpPr>
        <p:spPr/>
        <p:txBody>
          <a:bodyPr/>
          <a:lstStyle/>
          <a:p>
            <a:fld id="{68BFD64C-6CED-BD43-91EB-CB1D45E1B4BD}" type="slidenum">
              <a:rPr lang="en-US" smtClean="0"/>
              <a:pPr/>
              <a:t>123</a:t>
            </a:fld>
            <a:endParaRPr lang="en-US"/>
          </a:p>
        </p:txBody>
      </p:sp>
    </p:spTree>
    <p:extLst>
      <p:ext uri="{BB962C8B-B14F-4D97-AF65-F5344CB8AC3E}">
        <p14:creationId xmlns:p14="http://schemas.microsoft.com/office/powerpoint/2010/main" val="123676201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marR="0" lvl="0" indent="-228600" algn="l" defTabSz="914400" rtl="0" eaLnBrk="1" fontAlgn="base" latinLnBrk="0" hangingPunct="1">
              <a:lnSpc>
                <a:spcPct val="100000"/>
              </a:lnSpc>
              <a:spcBef>
                <a:spcPct val="30000"/>
              </a:spcBef>
              <a:spcAft>
                <a:spcPct val="0"/>
              </a:spcAft>
              <a:buClrTx/>
              <a:buSzTx/>
              <a:buFont typeface="Calibri" pitchFamily="34" charset="0"/>
              <a:buNone/>
              <a:tabLst/>
              <a:defRPr/>
            </a:pPr>
            <a:r>
              <a:rPr kumimoji="0" lang="en-US" b="0" i="0" u="none" strike="noStrike" kern="1200" cap="none" spc="0" normalizeH="0" baseline="0" noProof="0" dirty="0">
                <a:ln>
                  <a:noFill/>
                </a:ln>
                <a:solidFill>
                  <a:srgbClr val="000000"/>
                </a:solidFill>
                <a:effectLst/>
                <a:uLnTx/>
                <a:uFillTx/>
                <a:latin typeface="Calibri" pitchFamily="34" charset="0"/>
                <a:cs typeface="+mn-cs"/>
              </a:rPr>
              <a:t>PARAPHRASE:</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b="0" i="0" u="none" strike="noStrike" kern="1200" cap="none" spc="0" normalizeH="0" baseline="0" noProof="0" dirty="0">
                <a:ln>
                  <a:noFill/>
                </a:ln>
                <a:solidFill>
                  <a:srgbClr val="000000"/>
                </a:solidFill>
                <a:effectLst/>
                <a:uLnTx/>
                <a:uFillTx/>
                <a:latin typeface="Calibri" pitchFamily="34" charset="0"/>
                <a:cs typeface="+mn-cs"/>
              </a:rPr>
              <a:t>The </a:t>
            </a:r>
            <a:r>
              <a:rPr kumimoji="0" lang="en-US" b="1" i="0" u="none" strike="noStrike" kern="1200" cap="none" spc="0" normalizeH="0" baseline="0" noProof="0" dirty="0">
                <a:ln>
                  <a:noFill/>
                </a:ln>
                <a:solidFill>
                  <a:srgbClr val="000000"/>
                </a:solidFill>
                <a:effectLst/>
                <a:uLnTx/>
                <a:uFillTx/>
                <a:latin typeface="Calibri" pitchFamily="34" charset="0"/>
                <a:cs typeface="+mn-cs"/>
              </a:rPr>
              <a:t>Student Summary </a:t>
            </a:r>
            <a:r>
              <a:rPr kumimoji="0" lang="en-US" b="0" i="0" u="none" strike="noStrike" kern="1200" cap="none" spc="0" normalizeH="0" baseline="0" noProof="0" dirty="0">
                <a:ln>
                  <a:noFill/>
                </a:ln>
                <a:solidFill>
                  <a:srgbClr val="000000"/>
                </a:solidFill>
                <a:effectLst/>
                <a:uLnTx/>
                <a:uFillTx/>
                <a:latin typeface="Calibri" pitchFamily="34" charset="0"/>
                <a:cs typeface="+mn-cs"/>
              </a:rPr>
              <a:t>outlines all Benchmark data for a selected student. To get this report, click a student’s name in the Class Summary. </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b="0" i="0" u="none" strike="noStrike" kern="1200" cap="none" spc="0" normalizeH="0" baseline="0" noProof="0" dirty="0">
                <a:ln>
                  <a:noFill/>
                </a:ln>
                <a:solidFill>
                  <a:srgbClr val="000000"/>
                </a:solidFill>
                <a:effectLst/>
                <a:uLnTx/>
                <a:uFillTx/>
                <a:latin typeface="Calibri" pitchFamily="34" charset="0"/>
                <a:cs typeface="+mn-cs"/>
                <a:sym typeface="Wingdings" pitchFamily="2" charset="2"/>
              </a:rPr>
              <a:t>The </a:t>
            </a:r>
            <a:r>
              <a:rPr kumimoji="0" lang="en-US" b="1" i="0" u="none" strike="noStrike" kern="1200" cap="none" spc="0" normalizeH="0" baseline="0" noProof="0" dirty="0">
                <a:ln>
                  <a:noFill/>
                </a:ln>
                <a:solidFill>
                  <a:srgbClr val="000000"/>
                </a:solidFill>
                <a:effectLst/>
                <a:uLnTx/>
                <a:uFillTx/>
                <a:latin typeface="Calibri" pitchFamily="34" charset="0"/>
                <a:cs typeface="+mn-cs"/>
              </a:rPr>
              <a:t>Instructional Recommendation </a:t>
            </a:r>
            <a:r>
              <a:rPr kumimoji="0" lang="en-US" b="0" i="0" u="none" strike="noStrike" kern="1200" cap="none" spc="0" normalizeH="0" baseline="0" noProof="0" dirty="0">
                <a:ln>
                  <a:noFill/>
                </a:ln>
                <a:solidFill>
                  <a:srgbClr val="000000"/>
                </a:solidFill>
                <a:effectLst/>
                <a:uLnTx/>
                <a:uFillTx/>
                <a:latin typeface="Calibri" pitchFamily="34" charset="0"/>
                <a:cs typeface="+mn-cs"/>
              </a:rPr>
              <a:t>provides a history of benchmark assessments for each TOY. See Key for information.</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b="0" i="0" u="none" strike="noStrike" kern="1200" cap="none" spc="0" normalizeH="0" baseline="0" noProof="0" dirty="0">
                <a:ln>
                  <a:noFill/>
                </a:ln>
                <a:solidFill>
                  <a:srgbClr val="000000"/>
                </a:solidFill>
                <a:effectLst/>
                <a:uLnTx/>
                <a:uFillTx/>
                <a:latin typeface="Calibri" pitchFamily="34" charset="0"/>
                <a:cs typeface="+mn-cs"/>
              </a:rPr>
              <a:t>The student’s </a:t>
            </a:r>
            <a:r>
              <a:rPr kumimoji="0" lang="en-US" b="1" i="0" u="none" strike="noStrike" kern="1200" cap="none" spc="0" normalizeH="0" baseline="0" noProof="0" dirty="0">
                <a:ln>
                  <a:noFill/>
                </a:ln>
                <a:solidFill>
                  <a:srgbClr val="000000"/>
                </a:solidFill>
                <a:effectLst/>
                <a:uLnTx/>
                <a:uFillTx/>
                <a:latin typeface="Calibri" pitchFamily="34" charset="0"/>
                <a:cs typeface="+mn-cs"/>
              </a:rPr>
              <a:t>Raw Scores </a:t>
            </a:r>
            <a:r>
              <a:rPr kumimoji="0" lang="en-US" b="0" i="0" u="none" strike="noStrike" kern="1200" cap="none" spc="0" normalizeH="0" baseline="0" noProof="0" dirty="0">
                <a:ln>
                  <a:noFill/>
                </a:ln>
                <a:solidFill>
                  <a:srgbClr val="000000"/>
                </a:solidFill>
                <a:effectLst/>
                <a:uLnTx/>
                <a:uFillTx/>
                <a:latin typeface="Calibri" pitchFamily="34" charset="0"/>
                <a:cs typeface="+mn-cs"/>
              </a:rPr>
              <a:t>are listed to the right of each measure. These are the same raw scores that appear on the Class Summary. From the list, select the measure you wish to view.</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b="0" i="0" u="none" strike="noStrike" kern="1200" cap="none" spc="0" normalizeH="0" baseline="0" noProof="0" dirty="0">
                <a:ln>
                  <a:noFill/>
                </a:ln>
                <a:solidFill>
                  <a:srgbClr val="000000"/>
                </a:solidFill>
                <a:effectLst/>
                <a:uLnTx/>
                <a:uFillTx/>
                <a:latin typeface="Calibri" pitchFamily="34" charset="0"/>
                <a:cs typeface="+mn-cs"/>
              </a:rPr>
              <a:t>The </a:t>
            </a:r>
            <a:r>
              <a:rPr kumimoji="0" lang="en-US" b="1" i="0" u="none" strike="noStrike" kern="1200" cap="none" spc="0" normalizeH="0" baseline="0" noProof="0" dirty="0">
                <a:ln>
                  <a:noFill/>
                </a:ln>
                <a:solidFill>
                  <a:srgbClr val="000000"/>
                </a:solidFill>
                <a:effectLst/>
                <a:uLnTx/>
                <a:uFillTx/>
                <a:latin typeface="Calibri" pitchFamily="34" charset="0"/>
                <a:cs typeface="+mn-cs"/>
              </a:rPr>
              <a:t>Goal </a:t>
            </a:r>
            <a:r>
              <a:rPr kumimoji="0" lang="en-US" b="0" i="0" u="none" strike="noStrike" kern="1200" cap="none" spc="0" normalizeH="0" baseline="0" noProof="0" dirty="0">
                <a:ln>
                  <a:noFill/>
                </a:ln>
                <a:solidFill>
                  <a:srgbClr val="000000"/>
                </a:solidFill>
                <a:effectLst/>
                <a:uLnTx/>
                <a:uFillTx/>
                <a:latin typeface="Calibri" pitchFamily="34" charset="0"/>
                <a:cs typeface="+mn-cs"/>
              </a:rPr>
              <a:t>is listed under each score.</a:t>
            </a:r>
            <a:endParaRPr kumimoji="0" lang="en-US" b="1" i="0" u="none" strike="noStrike" kern="1200" cap="none" spc="0" normalizeH="0" baseline="0" noProof="0" dirty="0">
              <a:ln>
                <a:noFill/>
              </a:ln>
              <a:solidFill>
                <a:srgbClr val="000000"/>
              </a:solidFill>
              <a:effectLst/>
              <a:uLnTx/>
              <a:uFillTx/>
              <a:latin typeface="Calibri" pitchFamily="34" charset="0"/>
              <a:cs typeface="+mn-cs"/>
            </a:endParaRP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b="1" i="0" u="none" strike="noStrike" kern="1200" cap="none" spc="0" normalizeH="0" baseline="0" noProof="0" dirty="0">
                <a:ln>
                  <a:noFill/>
                </a:ln>
                <a:solidFill>
                  <a:srgbClr val="000000"/>
                </a:solidFill>
                <a:effectLst/>
                <a:uLnTx/>
                <a:uFillTx/>
                <a:latin typeface="Calibri" pitchFamily="34" charset="0"/>
                <a:cs typeface="+mn-cs"/>
              </a:rPr>
              <a:t>Probe Details </a:t>
            </a:r>
            <a:r>
              <a:rPr kumimoji="0" lang="en-US" b="0" i="0" u="none" strike="noStrike" kern="1200" cap="none" spc="0" normalizeH="0" baseline="0" noProof="0" dirty="0">
                <a:ln>
                  <a:noFill/>
                </a:ln>
                <a:solidFill>
                  <a:srgbClr val="000000"/>
                </a:solidFill>
                <a:effectLst/>
                <a:uLnTx/>
                <a:uFillTx/>
                <a:latin typeface="Calibri" pitchFamily="34" charset="0"/>
                <a:cs typeface="+mn-cs"/>
              </a:rPr>
              <a:t>may be viewed by clicking a data point on the graph or an assessment period under Benchmark History. </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b="0" i="0" u="none" strike="noStrike" kern="1200" cap="none" spc="0" normalizeH="0" baseline="0" noProof="0" dirty="0">
                <a:ln>
                  <a:noFill/>
                </a:ln>
                <a:solidFill>
                  <a:srgbClr val="000000"/>
                </a:solidFill>
                <a:effectLst/>
                <a:uLnTx/>
                <a:uFillTx/>
                <a:latin typeface="Calibri" pitchFamily="34" charset="0"/>
                <a:cs typeface="+mn-cs"/>
                <a:sym typeface="Wingdings" pitchFamily="2" charset="2"/>
              </a:rPr>
              <a:t>Click the </a:t>
            </a:r>
            <a:r>
              <a:rPr kumimoji="0" lang="en-US" b="1" i="0" u="none" strike="noStrike" kern="1200" cap="none" spc="0" normalizeH="0" baseline="0" noProof="0" dirty="0">
                <a:ln>
                  <a:noFill/>
                </a:ln>
                <a:solidFill>
                  <a:srgbClr val="000000"/>
                </a:solidFill>
                <a:effectLst/>
                <a:uLnTx/>
                <a:uFillTx/>
                <a:latin typeface="Calibri" pitchFamily="34" charset="0"/>
                <a:cs typeface="+mn-cs"/>
                <a:sym typeface="Wingdings" pitchFamily="2" charset="2"/>
              </a:rPr>
              <a:t>Graph icon </a:t>
            </a:r>
            <a:r>
              <a:rPr lang="en-US" kern="1200" baseline="0" dirty="0">
                <a:solidFill>
                  <a:schemeClr val="tx1"/>
                </a:solidFill>
                <a:cs typeface="+mn-cs"/>
              </a:rPr>
              <a:t>to expand and collapse the student progress monitoring graphs. You can choose to print a student at a time, or all students summary pages with graphs at once.</a:t>
            </a:r>
            <a:endParaRPr kumimoji="0" lang="en-US" b="0" i="0" u="none" strike="noStrike" kern="1200" cap="none" spc="0" normalizeH="0" baseline="0" noProof="0" dirty="0">
              <a:ln>
                <a:noFill/>
              </a:ln>
              <a:solidFill>
                <a:srgbClr val="000000"/>
              </a:solidFill>
              <a:effectLst/>
              <a:uLnTx/>
              <a:uFillTx/>
              <a:latin typeface="Calibri" pitchFamily="34" charset="0"/>
              <a:cs typeface="+mn-cs"/>
            </a:endParaRPr>
          </a:p>
        </p:txBody>
      </p:sp>
      <p:sp>
        <p:nvSpPr>
          <p:cNvPr id="4" name="Slide Number Placeholder 3"/>
          <p:cNvSpPr>
            <a:spLocks noGrp="1"/>
          </p:cNvSpPr>
          <p:nvPr>
            <p:ph type="sldNum" sz="quarter" idx="10"/>
          </p:nvPr>
        </p:nvSpPr>
        <p:spPr/>
        <p:txBody>
          <a:bodyPr/>
          <a:lstStyle/>
          <a:p>
            <a:fld id="{68BFD64C-6CED-BD43-91EB-CB1D45E1B4BD}" type="slidenum">
              <a:rPr lang="en-US" smtClean="0"/>
              <a:pPr/>
              <a:t>124</a:t>
            </a:fld>
            <a:endParaRPr lang="en-US"/>
          </a:p>
        </p:txBody>
      </p:sp>
    </p:spTree>
    <p:extLst>
      <p:ext uri="{BB962C8B-B14F-4D97-AF65-F5344CB8AC3E}">
        <p14:creationId xmlns:p14="http://schemas.microsoft.com/office/powerpoint/2010/main" val="1149338718"/>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PARAPHRASE:</a:t>
            </a:r>
          </a:p>
          <a:p>
            <a:pPr marL="171450" indent="-171450">
              <a:buFont typeface="Arial"/>
              <a:buChar char="•"/>
            </a:pPr>
            <a:r>
              <a:rPr lang="en-US" dirty="0"/>
              <a:t>You</a:t>
            </a:r>
            <a:r>
              <a:rPr lang="en-US" baseline="0" dirty="0"/>
              <a:t> can print one student at a time, or you can click the print button from the class summary screen, and the drop down menu will ask if your want to print the class summary only or print the PM graphs also.  </a:t>
            </a:r>
          </a:p>
          <a:p>
            <a:pPr marL="171450" indent="-171450">
              <a:buFont typeface="Arial"/>
              <a:buChar char="•"/>
            </a:pPr>
            <a:r>
              <a:rPr lang="en-US" baseline="0" dirty="0"/>
              <a:t>If you choose the graphs also, then it will roll out all the students summaries including their PM summaries one after another.</a:t>
            </a:r>
            <a:endParaRPr lang="en-US" dirty="0"/>
          </a:p>
        </p:txBody>
      </p:sp>
      <p:sp>
        <p:nvSpPr>
          <p:cNvPr id="4" name="Slide Number Placeholder 3"/>
          <p:cNvSpPr>
            <a:spLocks noGrp="1"/>
          </p:cNvSpPr>
          <p:nvPr>
            <p:ph type="sldNum" sz="quarter" idx="10"/>
          </p:nvPr>
        </p:nvSpPr>
        <p:spPr/>
        <p:txBody>
          <a:bodyPr/>
          <a:lstStyle/>
          <a:p>
            <a:fld id="{68BFD64C-6CED-BD43-91EB-CB1D45E1B4BD}" type="slidenum">
              <a:rPr lang="en-US" smtClean="0"/>
              <a:pPr/>
              <a:t>125</a:t>
            </a:fld>
            <a:endParaRPr lang="en-US"/>
          </a:p>
        </p:txBody>
      </p:sp>
    </p:spTree>
    <p:extLst>
      <p:ext uri="{BB962C8B-B14F-4D97-AF65-F5344CB8AC3E}">
        <p14:creationId xmlns:p14="http://schemas.microsoft.com/office/powerpoint/2010/main" val="4150131641"/>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PARAPHRASE</a:t>
            </a:r>
            <a:r>
              <a:rPr lang="en-US" baseline="0" dirty="0"/>
              <a:t>:  </a:t>
            </a:r>
          </a:p>
          <a:p>
            <a:r>
              <a:rPr lang="en-US" baseline="0" dirty="0"/>
              <a:t>This is the Key for the PM Graph.</a:t>
            </a:r>
          </a:p>
          <a:p>
            <a:pPr marL="171450" indent="-171450">
              <a:buFont typeface="Arial"/>
              <a:buChar char="•"/>
            </a:pPr>
            <a:r>
              <a:rPr lang="en-US" dirty="0"/>
              <a:t>Benchmark Target</a:t>
            </a:r>
          </a:p>
          <a:p>
            <a:pPr marL="171450" indent="-171450">
              <a:buFont typeface="Arial"/>
              <a:buChar char="•"/>
            </a:pPr>
            <a:r>
              <a:rPr lang="en-US" dirty="0"/>
              <a:t>Benchmark Goal</a:t>
            </a:r>
          </a:p>
          <a:p>
            <a:pPr marL="171450" indent="-171450">
              <a:buFont typeface="Arial"/>
              <a:buChar char="•"/>
            </a:pPr>
            <a:r>
              <a:rPr lang="en-US" dirty="0"/>
              <a:t>Benchmark Result</a:t>
            </a:r>
          </a:p>
          <a:p>
            <a:pPr marL="171450" indent="-171450">
              <a:buFont typeface="Arial"/>
              <a:buChar char="•"/>
            </a:pPr>
            <a:r>
              <a:rPr lang="en-US" dirty="0"/>
              <a:t>Progress Monitoring Result</a:t>
            </a:r>
          </a:p>
          <a:p>
            <a:pPr marL="171450" indent="-171450">
              <a:buFont typeface="Arial"/>
              <a:buChar char="•"/>
            </a:pPr>
            <a:r>
              <a:rPr lang="en-US" dirty="0"/>
              <a:t>Three or more Consecutive Results Below Aim Line</a:t>
            </a:r>
          </a:p>
          <a:p>
            <a:pPr marL="171450" indent="-171450">
              <a:buFont typeface="Arial"/>
              <a:buChar char="•"/>
            </a:pPr>
            <a:r>
              <a:rPr lang="en-US" dirty="0"/>
              <a:t>Three or more Consecutive Results Above Aim Line</a:t>
            </a:r>
          </a:p>
          <a:p>
            <a:pPr marL="171450" indent="-171450">
              <a:buFont typeface="Arial"/>
              <a:buChar char="•"/>
            </a:pPr>
            <a:r>
              <a:rPr lang="en-US" dirty="0"/>
              <a:t>Out-of-Grade Progress Monitoring Result</a:t>
            </a:r>
          </a:p>
          <a:p>
            <a:pPr marL="171450" indent="-171450">
              <a:buFont typeface="Arial"/>
              <a:buChar char="•"/>
            </a:pPr>
            <a:r>
              <a:rPr lang="en-US" dirty="0"/>
              <a:t>Off-the-Chart Result</a:t>
            </a:r>
          </a:p>
        </p:txBody>
      </p:sp>
      <p:sp>
        <p:nvSpPr>
          <p:cNvPr id="4" name="Slide Number Placeholder 3"/>
          <p:cNvSpPr>
            <a:spLocks noGrp="1"/>
          </p:cNvSpPr>
          <p:nvPr>
            <p:ph type="sldNum" sz="quarter" idx="10"/>
          </p:nvPr>
        </p:nvSpPr>
        <p:spPr/>
        <p:txBody>
          <a:bodyPr/>
          <a:lstStyle/>
          <a:p>
            <a:fld id="{68BFD64C-6CED-BD43-91EB-CB1D45E1B4BD}" type="slidenum">
              <a:rPr lang="en-US" smtClean="0"/>
              <a:pPr/>
              <a:t>126</a:t>
            </a:fld>
            <a:endParaRPr lang="en-US"/>
          </a:p>
        </p:txBody>
      </p:sp>
    </p:spTree>
    <p:extLst>
      <p:ext uri="{BB962C8B-B14F-4D97-AF65-F5344CB8AC3E}">
        <p14:creationId xmlns:p14="http://schemas.microsoft.com/office/powerpoint/2010/main" val="1352020055"/>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PARAPHRASE:</a:t>
            </a:r>
          </a:p>
          <a:p>
            <a:pPr marL="171450" indent="-171450">
              <a:buFont typeface="Arial"/>
              <a:buChar char="•"/>
            </a:pPr>
            <a:r>
              <a:rPr lang="en-US" dirty="0"/>
              <a:t>All</a:t>
            </a:r>
            <a:r>
              <a:rPr lang="en-US" baseline="0" dirty="0"/>
              <a:t> available graphs for all PM will expand and print when tapping the print icon.  </a:t>
            </a:r>
          </a:p>
          <a:p>
            <a:pPr marL="171450" indent="-171450">
              <a:buFont typeface="Arial"/>
              <a:buChar char="•"/>
            </a:pPr>
            <a:r>
              <a:rPr lang="en-US" baseline="0" dirty="0"/>
              <a:t>Here you’re looking at page the 2 of 2 pages for an individual student summary.  </a:t>
            </a:r>
          </a:p>
          <a:p>
            <a:pPr marL="171450" indent="-171450">
              <a:buFont typeface="Arial"/>
              <a:buChar char="•"/>
            </a:pPr>
            <a:r>
              <a:rPr lang="en-US" baseline="0" dirty="0"/>
              <a:t>This student was only PM on FSF.</a:t>
            </a:r>
            <a:endParaRPr lang="en-US" dirty="0"/>
          </a:p>
        </p:txBody>
      </p:sp>
      <p:sp>
        <p:nvSpPr>
          <p:cNvPr id="4" name="Slide Number Placeholder 3"/>
          <p:cNvSpPr>
            <a:spLocks noGrp="1"/>
          </p:cNvSpPr>
          <p:nvPr>
            <p:ph type="sldNum" sz="quarter" idx="10"/>
          </p:nvPr>
        </p:nvSpPr>
        <p:spPr/>
        <p:txBody>
          <a:bodyPr/>
          <a:lstStyle/>
          <a:p>
            <a:fld id="{68BFD64C-6CED-BD43-91EB-CB1D45E1B4BD}" type="slidenum">
              <a:rPr lang="en-US" smtClean="0"/>
              <a:pPr/>
              <a:t>127</a:t>
            </a:fld>
            <a:endParaRPr lang="en-US"/>
          </a:p>
        </p:txBody>
      </p:sp>
    </p:spTree>
    <p:extLst>
      <p:ext uri="{BB962C8B-B14F-4D97-AF65-F5344CB8AC3E}">
        <p14:creationId xmlns:p14="http://schemas.microsoft.com/office/powerpoint/2010/main" val="3225686402"/>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marR="0" lvl="0" indent="-228600" algn="l" defTabSz="914400" rtl="0" eaLnBrk="1" fontAlgn="base" latinLnBrk="0" hangingPunct="1">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PARAPHRASE:</a:t>
            </a:r>
          </a:p>
          <a:p>
            <a:pPr marL="228600" marR="0" lvl="0" indent="-228600" algn="l" defTabSz="914400" rtl="0" eaLnBrk="1" fontAlgn="base" latinLnBrk="0" hangingPunct="1">
              <a:lnSpc>
                <a:spcPct val="100000"/>
              </a:lnSpc>
              <a:spcBef>
                <a:spcPct val="30000"/>
              </a:spcBef>
              <a:spcAft>
                <a:spcPct val="0"/>
              </a:spcAft>
              <a:buClrTx/>
              <a:buSzTx/>
              <a:buFont typeface="Arial"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Probe Details can be viewed on the </a:t>
            </a:r>
            <a:r>
              <a:rPr kumimoji="0" lang="en-US" sz="1200" b="0" i="0" u="none" strike="noStrike" kern="1200" cap="none" spc="0" normalizeH="0" baseline="0" noProof="0" dirty="0" err="1">
                <a:ln>
                  <a:noFill/>
                </a:ln>
                <a:solidFill>
                  <a:srgbClr val="000000"/>
                </a:solidFill>
                <a:effectLst/>
                <a:uLnTx/>
                <a:uFillTx/>
                <a:latin typeface="Calibri" pitchFamily="34" charset="0"/>
                <a:cs typeface="+mn-cs"/>
              </a:rPr>
              <a:t>mCLASS</a:t>
            </a:r>
            <a:r>
              <a:rPr kumimoji="0" lang="en-US" sz="1200" b="0" i="0" u="none" strike="noStrike" kern="1200" cap="none" spc="0" normalizeH="0" baseline="0" noProof="0" dirty="0">
                <a:ln>
                  <a:noFill/>
                </a:ln>
                <a:solidFill>
                  <a:srgbClr val="000000"/>
                </a:solidFill>
                <a:effectLst/>
                <a:uLnTx/>
                <a:uFillTx/>
                <a:latin typeface="Calibri" pitchFamily="34" charset="0"/>
                <a:cs typeface="+mn-cs"/>
              </a:rPr>
              <a:t> report but cannot be printed. </a:t>
            </a:r>
          </a:p>
          <a:p>
            <a:pPr marL="228600" marR="0" lvl="0" indent="-228600" algn="l" defTabSz="914400" rtl="0" eaLnBrk="1" fontAlgn="base" latinLnBrk="0" hangingPunct="1">
              <a:lnSpc>
                <a:spcPct val="100000"/>
              </a:lnSpc>
              <a:spcBef>
                <a:spcPct val="30000"/>
              </a:spcBef>
              <a:spcAft>
                <a:spcPct val="0"/>
              </a:spcAft>
              <a:buClrTx/>
              <a:buSzTx/>
              <a:buFont typeface="Arial"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The Probe Details include everything recorded during assessment, providing a detailed picture of the measure itself, notes, motivation, and the observational checklist. Essentially, the assessor can see the “big picture” for a particular skill. </a:t>
            </a:r>
          </a:p>
          <a:p>
            <a:pPr marL="228600" marR="0" lvl="0" indent="-228600" algn="l" defTabSz="914400" rtl="0" eaLnBrk="1" fontAlgn="base" latinLnBrk="0" hangingPunct="1">
              <a:lnSpc>
                <a:spcPct val="100000"/>
              </a:lnSpc>
              <a:spcBef>
                <a:spcPct val="30000"/>
              </a:spcBef>
              <a:spcAft>
                <a:spcPct val="0"/>
              </a:spcAft>
              <a:buClrTx/>
              <a:buSzTx/>
              <a:buFont typeface="Arial"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This report can be analyzed to determine the most appropriate placement and instructional strategies to target individual student need. </a:t>
            </a:r>
          </a:p>
          <a:p>
            <a:pPr marL="228600" marR="0" lvl="0" indent="-228600" algn="l" defTabSz="914400" rtl="0" eaLnBrk="1" fontAlgn="base" latinLnBrk="0" hangingPunct="1">
              <a:lnSpc>
                <a:spcPct val="100000"/>
              </a:lnSpc>
              <a:spcBef>
                <a:spcPct val="30000"/>
              </a:spcBef>
              <a:spcAft>
                <a:spcPct val="0"/>
              </a:spcAft>
              <a:buClrTx/>
              <a:buSzTx/>
              <a:buFont typeface="Arial"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The Probe Detail has unique navigation at the top of the report. </a:t>
            </a:r>
          </a:p>
          <a:p>
            <a:pPr marL="685800" marR="0" lvl="1" indent="-228600" algn="l" defTabSz="914400" rtl="0" eaLnBrk="1" fontAlgn="base" latinLnBrk="0" hangingPunct="1">
              <a:lnSpc>
                <a:spcPct val="100000"/>
              </a:lnSpc>
              <a:spcBef>
                <a:spcPct val="30000"/>
              </a:spcBef>
              <a:spcAft>
                <a:spcPct val="0"/>
              </a:spcAft>
              <a:buClrTx/>
              <a:buSzTx/>
              <a:buFont typeface="Arial"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Select a different Probe Detail by using the menus.</a:t>
            </a:r>
          </a:p>
          <a:p>
            <a:pPr marL="685800" marR="0" lvl="1" indent="-228600" algn="l" defTabSz="914400" rtl="0" eaLnBrk="1" fontAlgn="base" latinLnBrk="0" hangingPunct="1">
              <a:lnSpc>
                <a:spcPct val="100000"/>
              </a:lnSpc>
              <a:spcBef>
                <a:spcPct val="30000"/>
              </a:spcBef>
              <a:spcAft>
                <a:spcPct val="0"/>
              </a:spcAft>
              <a:buClrTx/>
              <a:buSzTx/>
              <a:buFont typeface="Arial"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Choose a different report by selecting a measure and date.</a:t>
            </a:r>
          </a:p>
          <a:p>
            <a:pPr marL="228600" marR="0" lvl="0" indent="-228600" algn="l" defTabSz="914400" rtl="0" eaLnBrk="1" fontAlgn="base" latinLnBrk="0" hangingPunct="1">
              <a:lnSpc>
                <a:spcPct val="100000"/>
              </a:lnSpc>
              <a:spcBef>
                <a:spcPct val="30000"/>
              </a:spcBef>
              <a:spcAft>
                <a:spcPct val="0"/>
              </a:spcAft>
              <a:buClrTx/>
              <a:buSzTx/>
              <a:buFont typeface="Arial"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Assessor’s name is recorded on the report.</a:t>
            </a:r>
          </a:p>
          <a:p>
            <a:pPr marL="228600" marR="0" lvl="0" indent="-228600" algn="l" defTabSz="914400" rtl="0" eaLnBrk="1" fontAlgn="base" latinLnBrk="0" hangingPunct="1">
              <a:lnSpc>
                <a:spcPct val="100000"/>
              </a:lnSpc>
              <a:spcBef>
                <a:spcPct val="30000"/>
              </a:spcBef>
              <a:spcAft>
                <a:spcPct val="0"/>
              </a:spcAft>
              <a:buClrTx/>
              <a:buSzTx/>
              <a:buFont typeface="Arial"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Notes and response patterns appear on the Web.</a:t>
            </a:r>
          </a:p>
          <a:p>
            <a:pPr marL="228600" marR="0" lvl="0" indent="-228600" algn="l" defTabSz="914400" rtl="0" eaLnBrk="1" fontAlgn="base" latinLnBrk="0" hangingPunct="1">
              <a:lnSpc>
                <a:spcPct val="100000"/>
              </a:lnSpc>
              <a:spcBef>
                <a:spcPct val="30000"/>
              </a:spcBef>
              <a:spcAft>
                <a:spcPct val="0"/>
              </a:spcAft>
              <a:buClrTx/>
              <a:buSzTx/>
              <a:buFont typeface="Arial"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Device notes on the student’s motivation and behavior are pictured on the right of each Probe Detail.</a:t>
            </a:r>
          </a:p>
          <a:p>
            <a:pPr marL="228600" marR="0" lvl="0" indent="-228600" algn="l" defTabSz="914400" rtl="0" eaLnBrk="1" fontAlgn="base" latinLnBrk="0" hangingPunct="1">
              <a:lnSpc>
                <a:spcPct val="100000"/>
              </a:lnSpc>
              <a:spcBef>
                <a:spcPct val="30000"/>
              </a:spcBef>
              <a:spcAft>
                <a:spcPct val="0"/>
              </a:spcAft>
              <a:buClrTx/>
              <a:buSzTx/>
              <a:buFont typeface="Arial"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Could those notes influence what instructional changes you might make? </a:t>
            </a:r>
          </a:p>
          <a:p>
            <a:pPr marL="228600" marR="0" lvl="0" indent="-228600" algn="l" defTabSz="914400" rtl="0" eaLnBrk="1" fontAlgn="base" latinLnBrk="0" hangingPunct="1">
              <a:lnSpc>
                <a:spcPct val="100000"/>
              </a:lnSpc>
              <a:spcBef>
                <a:spcPct val="30000"/>
              </a:spcBef>
              <a:spcAft>
                <a:spcPct val="0"/>
              </a:spcAft>
              <a:buClrTx/>
              <a:buSzTx/>
              <a:buFont typeface="Arial"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When have you observed behaviors during an assessment period that later became critical in determining the appropriate instruction or placement for a student?</a:t>
            </a:r>
          </a:p>
        </p:txBody>
      </p:sp>
      <p:sp>
        <p:nvSpPr>
          <p:cNvPr id="4" name="Slide Number Placeholder 3"/>
          <p:cNvSpPr>
            <a:spLocks noGrp="1"/>
          </p:cNvSpPr>
          <p:nvPr>
            <p:ph type="sldNum" sz="quarter" idx="10"/>
          </p:nvPr>
        </p:nvSpPr>
        <p:spPr/>
        <p:txBody>
          <a:bodyPr/>
          <a:lstStyle/>
          <a:p>
            <a:fld id="{68BFD64C-6CED-BD43-91EB-CB1D45E1B4BD}" type="slidenum">
              <a:rPr lang="en-US" smtClean="0"/>
              <a:pPr/>
              <a:t>128</a:t>
            </a:fld>
            <a:endParaRPr lang="en-US"/>
          </a:p>
        </p:txBody>
      </p:sp>
    </p:spTree>
    <p:extLst>
      <p:ext uri="{BB962C8B-B14F-4D97-AF65-F5344CB8AC3E}">
        <p14:creationId xmlns:p14="http://schemas.microsoft.com/office/powerpoint/2010/main" val="3246153291"/>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base" latinLnBrk="0" hangingPunct="1">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ea typeface="Osaka" pitchFamily="1" charset="-128"/>
                <a:cs typeface="+mn-cs"/>
              </a:rPr>
              <a:t>PARAPHRASE:</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ea typeface="Osaka" pitchFamily="1" charset="-128"/>
                <a:cs typeface="+mn-cs"/>
              </a:rPr>
              <a:t>Keep in mind the main points of Benchmark reports before going on to the explanation of our Progress Monitoring reports. </a:t>
            </a:r>
          </a:p>
          <a:p>
            <a:pPr marL="339434"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ea typeface="Osaka" pitchFamily="1" charset="-128"/>
                <a:cs typeface="+mn-cs"/>
              </a:rPr>
              <a:t>The Class Summary identifies the Instructional Support Categories and Risk Levels and giving access to additional reports.</a:t>
            </a:r>
          </a:p>
          <a:p>
            <a:pPr marL="339434"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ea typeface="Osaka" pitchFamily="1" charset="-128"/>
                <a:cs typeface="+mn-cs"/>
              </a:rPr>
              <a:t>The Student Summary shows graphs of the student’s progress on the Critical Skill.</a:t>
            </a:r>
          </a:p>
          <a:p>
            <a:pPr marL="339434"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ea typeface="Osaka" pitchFamily="1" charset="-128"/>
                <a:cs typeface="+mn-cs"/>
              </a:rPr>
              <a:t>The Probe Detail report records details, notes, behavior, and motivation.</a:t>
            </a:r>
            <a:endParaRPr kumimoji="0" lang="en-US" sz="1200" b="0" i="1" u="none" strike="noStrike" kern="1200" cap="none" spc="0" normalizeH="0" baseline="0" noProof="0" dirty="0">
              <a:ln>
                <a:noFill/>
              </a:ln>
              <a:solidFill>
                <a:srgbClr val="000000"/>
              </a:solidFill>
              <a:effectLst/>
              <a:uLnTx/>
              <a:uFillTx/>
              <a:latin typeface="Calibri" pitchFamily="34" charset="0"/>
              <a:ea typeface="Osaka" pitchFamily="1" charset="-128"/>
              <a:cs typeface="+mn-cs"/>
            </a:endParaRPr>
          </a:p>
        </p:txBody>
      </p:sp>
      <p:sp>
        <p:nvSpPr>
          <p:cNvPr id="4" name="Slide Number Placeholder 3"/>
          <p:cNvSpPr>
            <a:spLocks noGrp="1"/>
          </p:cNvSpPr>
          <p:nvPr>
            <p:ph type="sldNum" sz="quarter" idx="10"/>
          </p:nvPr>
        </p:nvSpPr>
        <p:spPr/>
        <p:txBody>
          <a:bodyPr/>
          <a:lstStyle/>
          <a:p>
            <a:fld id="{68BFD64C-6CED-BD43-91EB-CB1D45E1B4BD}" type="slidenum">
              <a:rPr lang="en-US" smtClean="0"/>
              <a:pPr/>
              <a:t>129</a:t>
            </a:fld>
            <a:endParaRPr lang="en-US"/>
          </a:p>
        </p:txBody>
      </p:sp>
    </p:spTree>
    <p:extLst>
      <p:ext uri="{BB962C8B-B14F-4D97-AF65-F5344CB8AC3E}">
        <p14:creationId xmlns:p14="http://schemas.microsoft.com/office/powerpoint/2010/main" val="449846770"/>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marR="0" lvl="0" indent="-228600" algn="l" defTabSz="914400" rtl="0" eaLnBrk="1" fontAlgn="base" latinLnBrk="0" hangingPunct="1">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PARAPHRASE:</a:t>
            </a:r>
          </a:p>
          <a:p>
            <a:pPr marL="228600" marR="0" lvl="0" indent="-228600" algn="l" defTabSz="914400" rtl="0" eaLnBrk="1" fontAlgn="base" latinLnBrk="0" hangingPunct="1">
              <a:lnSpc>
                <a:spcPct val="100000"/>
              </a:lnSpc>
              <a:spcBef>
                <a:spcPct val="30000"/>
              </a:spcBef>
              <a:spcAft>
                <a:spcPct val="0"/>
              </a:spcAft>
              <a:buClrTx/>
              <a:buSzTx/>
              <a:buFont typeface="Arial"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Column on Class Summary sheet indicating that there is PM data for the students.</a:t>
            </a:r>
          </a:p>
          <a:p>
            <a:pPr marL="228600" marR="0" lvl="0" indent="-228600" algn="l" defTabSz="914400" rtl="0" eaLnBrk="1" fontAlgn="base" latinLnBrk="0" hangingPunct="1">
              <a:lnSpc>
                <a:spcPct val="100000"/>
              </a:lnSpc>
              <a:spcBef>
                <a:spcPct val="30000"/>
              </a:spcBef>
              <a:spcAft>
                <a:spcPct val="0"/>
              </a:spcAft>
              <a:buClrTx/>
              <a:buSzTx/>
              <a:buFont typeface="Arial"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As with the Class Summary, student’s names are hyperlinked. </a:t>
            </a:r>
          </a:p>
          <a:p>
            <a:pPr marL="228600" marR="0" lvl="0" indent="-228600" algn="l" defTabSz="914400" rtl="0" eaLnBrk="1" fontAlgn="base" latinLnBrk="0" hangingPunct="1">
              <a:lnSpc>
                <a:spcPct val="100000"/>
              </a:lnSpc>
              <a:spcBef>
                <a:spcPct val="30000"/>
              </a:spcBef>
              <a:spcAft>
                <a:spcPct val="0"/>
              </a:spcAft>
              <a:buClrTx/>
              <a:buSzTx/>
              <a:buFont typeface="Arial"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Clicking a student’s name will take you to the student progress monitoring page. </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endParaRPr kumimoji="0" lang="en-US" sz="1200" b="0" i="0" u="none" strike="noStrike" kern="1200" cap="none" spc="0" normalizeH="0" baseline="0" noProof="0" dirty="0">
              <a:ln>
                <a:noFill/>
              </a:ln>
              <a:solidFill>
                <a:srgbClr val="000000"/>
              </a:solidFill>
              <a:effectLst/>
              <a:uLnTx/>
              <a:uFillTx/>
              <a:latin typeface="Calibri" pitchFamily="34" charset="0"/>
              <a:cs typeface="+mn-cs"/>
            </a:endParaRPr>
          </a:p>
        </p:txBody>
      </p:sp>
      <p:sp>
        <p:nvSpPr>
          <p:cNvPr id="4" name="Slide Number Placeholder 3"/>
          <p:cNvSpPr>
            <a:spLocks noGrp="1"/>
          </p:cNvSpPr>
          <p:nvPr>
            <p:ph type="sldNum" sz="quarter" idx="10"/>
          </p:nvPr>
        </p:nvSpPr>
        <p:spPr/>
        <p:txBody>
          <a:bodyPr/>
          <a:lstStyle/>
          <a:p>
            <a:fld id="{68BFD64C-6CED-BD43-91EB-CB1D45E1B4BD}" type="slidenum">
              <a:rPr lang="en-US" smtClean="0"/>
              <a:pPr/>
              <a:t>130</a:t>
            </a:fld>
            <a:endParaRPr lang="en-US"/>
          </a:p>
        </p:txBody>
      </p:sp>
    </p:spTree>
    <p:extLst>
      <p:ext uri="{BB962C8B-B14F-4D97-AF65-F5344CB8AC3E}">
        <p14:creationId xmlns:p14="http://schemas.microsoft.com/office/powerpoint/2010/main" val="20590491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PARAPHRASE:</a:t>
            </a:r>
          </a:p>
          <a:p>
            <a:pPr marL="171450" lvl="0" indent="-171450">
              <a:buFont typeface="Arial"/>
              <a:buChar char="•"/>
            </a:pPr>
            <a:r>
              <a:rPr lang="en-US" dirty="0"/>
              <a:t>Users of the OWA on a netbook or tablet computer access IDEL using the Google Chrome browser.</a:t>
            </a:r>
          </a:p>
          <a:p>
            <a:pPr marL="171450" lvl="0" indent="-171450">
              <a:buFont typeface="Arial"/>
              <a:buChar char="•"/>
            </a:pPr>
            <a:r>
              <a:rPr lang="en-US" dirty="0"/>
              <a:t>Users of the OWA on an </a:t>
            </a:r>
            <a:r>
              <a:rPr lang="en-US" dirty="0" err="1"/>
              <a:t>iOS</a:t>
            </a:r>
            <a:r>
              <a:rPr lang="en-US" dirty="0"/>
              <a:t> device (iPod Touch, </a:t>
            </a:r>
            <a:r>
              <a:rPr lang="en-US" dirty="0" err="1"/>
              <a:t>iPhone</a:t>
            </a:r>
            <a:r>
              <a:rPr lang="en-US" dirty="0"/>
              <a:t>, </a:t>
            </a:r>
            <a:r>
              <a:rPr lang="en-US" dirty="0" err="1"/>
              <a:t>iPad</a:t>
            </a:r>
            <a:r>
              <a:rPr lang="en-US" dirty="0"/>
              <a:t>) use the Safari browser.</a:t>
            </a:r>
          </a:p>
          <a:p>
            <a:pPr marL="171450" lvl="0" indent="-171450">
              <a:buFont typeface="Arial"/>
              <a:buChar char="•"/>
            </a:pPr>
            <a:r>
              <a:rPr lang="en-US" dirty="0"/>
              <a:t>Every time a user logs out, the device will also sync.</a:t>
            </a:r>
          </a:p>
          <a:p>
            <a:pPr marL="628650" marR="0" lvl="1" indent="-171450" algn="l" defTabSz="457200" rtl="0" eaLnBrk="1" fontAlgn="auto" latinLnBrk="0" hangingPunct="1">
              <a:lnSpc>
                <a:spcPct val="100000"/>
              </a:lnSpc>
              <a:spcBef>
                <a:spcPts val="0"/>
              </a:spcBef>
              <a:spcAft>
                <a:spcPts val="0"/>
              </a:spcAft>
              <a:buClrTx/>
              <a:buSzTx/>
              <a:buFont typeface="Arial"/>
              <a:buChar char="•"/>
              <a:tabLst/>
              <a:defRPr/>
            </a:pPr>
            <a:r>
              <a:rPr lang="en-US" baseline="0" dirty="0"/>
              <a:t>It is best practice to sync manually.</a:t>
            </a:r>
            <a:endParaRPr lang="en-US" dirty="0"/>
          </a:p>
          <a:p>
            <a:pPr marL="171450" lvl="0" indent="-171450">
              <a:buFont typeface="Arial"/>
              <a:buChar char="•"/>
            </a:pPr>
            <a:r>
              <a:rPr lang="en-US" dirty="0"/>
              <a:t>If it’s been longer than 20 minutes since a password was entered, the user will be prompted to enter the password in order to sync or log out.</a:t>
            </a: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68BFD64C-6CED-BD43-91EB-CB1D45E1B4BD}" type="slidenum">
              <a:rPr lang="en-US" smtClean="0">
                <a:solidFill>
                  <a:prstClr val="black"/>
                </a:solidFill>
                <a:latin typeface="Calibri"/>
              </a:rPr>
              <a:pPr/>
              <a:t>14</a:t>
            </a:fld>
            <a:endParaRPr lang="en-US">
              <a:solidFill>
                <a:prstClr val="black"/>
              </a:solidFill>
              <a:latin typeface="Calibri"/>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267200"/>
            <a:ext cx="5486400" cy="4114800"/>
          </a:xfrm>
        </p:spPr>
        <p:txBody>
          <a:bodyPr>
            <a:normAutofit fontScale="77500" lnSpcReduction="20000"/>
          </a:bodyPr>
          <a:lstStyle/>
          <a:p>
            <a:pPr marL="228600" marR="0" lvl="0" indent="-228600" algn="l" defTabSz="914400" rtl="0" eaLnBrk="1" fontAlgn="base" latinLnBrk="0" hangingPunct="1">
              <a:lnSpc>
                <a:spcPct val="120000"/>
              </a:lnSpc>
              <a:spcBef>
                <a:spcPct val="30000"/>
              </a:spcBef>
              <a:spcAft>
                <a:spcPct val="0"/>
              </a:spcAft>
              <a:buClrTx/>
              <a:buSzTx/>
              <a:buFont typeface="Calibri" pitchFamily="34" charset="0"/>
              <a:buNone/>
              <a:tabLst/>
              <a:defRPr/>
            </a:pPr>
            <a:r>
              <a:rPr kumimoji="0" lang="en-US" b="0" i="0" u="none" strike="noStrike" kern="1200" cap="none" spc="0" normalizeH="0" baseline="0" noProof="0" dirty="0">
                <a:ln>
                  <a:noFill/>
                </a:ln>
                <a:solidFill>
                  <a:srgbClr val="000000"/>
                </a:solidFill>
                <a:effectLst/>
                <a:uLnTx/>
                <a:uFillTx/>
                <a:latin typeface="Calibri" pitchFamily="34" charset="0"/>
                <a:cs typeface="+mn-cs"/>
              </a:rPr>
              <a:t>PARAPHRASE:</a:t>
            </a:r>
          </a:p>
          <a:p>
            <a:pPr marL="228600" marR="0" lvl="0" indent="-228600" algn="l" defTabSz="914400" rtl="0" eaLnBrk="1" fontAlgn="base" latinLnBrk="0" hangingPunct="1">
              <a:lnSpc>
                <a:spcPct val="120000"/>
              </a:lnSpc>
              <a:spcBef>
                <a:spcPct val="30000"/>
              </a:spcBef>
              <a:spcAft>
                <a:spcPct val="0"/>
              </a:spcAft>
              <a:buClrTx/>
              <a:buSzTx/>
              <a:buFont typeface="Calibri" pitchFamily="34" charset="0"/>
              <a:buChar char="•"/>
              <a:tabLst/>
              <a:defRPr/>
            </a:pPr>
            <a:r>
              <a:rPr kumimoji="0" lang="en-US" b="0" i="0" u="none" strike="noStrike" kern="1200" cap="none" spc="0" normalizeH="0" baseline="0" noProof="0" dirty="0">
                <a:ln>
                  <a:noFill/>
                </a:ln>
                <a:solidFill>
                  <a:srgbClr val="000000"/>
                </a:solidFill>
                <a:effectLst/>
                <a:uLnTx/>
                <a:uFillTx/>
                <a:latin typeface="Calibri" pitchFamily="34" charset="0"/>
                <a:cs typeface="+mn-cs"/>
              </a:rPr>
              <a:t>Access the Student Graph via mCLASS Home.  Click on Class Summary for TOY and then select student name.</a:t>
            </a:r>
          </a:p>
          <a:p>
            <a:pPr marL="228600" marR="0" lvl="0" indent="-228600" algn="l" defTabSz="914400" rtl="0" eaLnBrk="1" fontAlgn="base" latinLnBrk="0" hangingPunct="1">
              <a:lnSpc>
                <a:spcPct val="120000"/>
              </a:lnSpc>
              <a:spcBef>
                <a:spcPct val="30000"/>
              </a:spcBef>
              <a:spcAft>
                <a:spcPct val="0"/>
              </a:spcAft>
              <a:buClrTx/>
              <a:buSzTx/>
              <a:buFont typeface="Calibri" pitchFamily="34" charset="0"/>
              <a:buChar char="•"/>
              <a:tabLst/>
              <a:defRPr/>
            </a:pPr>
            <a:r>
              <a:rPr kumimoji="0" lang="en-US" b="0" i="0" u="none" strike="noStrike" kern="1200" cap="none" spc="0" normalizeH="0" baseline="0" noProof="0" dirty="0">
                <a:ln>
                  <a:noFill/>
                </a:ln>
                <a:solidFill>
                  <a:srgbClr val="000000"/>
                </a:solidFill>
                <a:effectLst/>
                <a:uLnTx/>
                <a:uFillTx/>
                <a:latin typeface="Calibri" pitchFamily="34" charset="0"/>
                <a:cs typeface="+mn-cs"/>
              </a:rPr>
              <a:t>The individual graphs will expand when clicking the graph icon on the student summary.</a:t>
            </a:r>
          </a:p>
          <a:p>
            <a:pPr marL="228600" marR="0" lvl="0" indent="-228600" algn="l" defTabSz="914400" rtl="0" eaLnBrk="1" fontAlgn="base" latinLnBrk="0" hangingPunct="1">
              <a:lnSpc>
                <a:spcPct val="120000"/>
              </a:lnSpc>
              <a:spcBef>
                <a:spcPct val="30000"/>
              </a:spcBef>
              <a:spcAft>
                <a:spcPct val="0"/>
              </a:spcAft>
              <a:buClrTx/>
              <a:buSzTx/>
              <a:buFont typeface="Calibri" pitchFamily="34" charset="0"/>
              <a:buChar char="•"/>
              <a:tabLst/>
              <a:defRPr/>
            </a:pPr>
            <a:r>
              <a:rPr kumimoji="0" lang="en-US" b="0" i="0" u="none" strike="noStrike" kern="1200" cap="none" spc="0" normalizeH="0" baseline="0" noProof="0" dirty="0">
                <a:ln>
                  <a:noFill/>
                </a:ln>
                <a:solidFill>
                  <a:srgbClr val="000000"/>
                </a:solidFill>
                <a:effectLst/>
                <a:uLnTx/>
                <a:uFillTx/>
                <a:latin typeface="Calibri" pitchFamily="34" charset="0"/>
                <a:cs typeface="+mn-cs"/>
              </a:rPr>
              <a:t>The student graph contains valuable information:</a:t>
            </a:r>
          </a:p>
          <a:p>
            <a:pPr marL="685800" marR="0" lvl="1" indent="-228600" algn="l" defTabSz="914400" rtl="0" eaLnBrk="1" fontAlgn="base" latinLnBrk="0" hangingPunct="1">
              <a:lnSpc>
                <a:spcPct val="120000"/>
              </a:lnSpc>
              <a:spcBef>
                <a:spcPct val="30000"/>
              </a:spcBef>
              <a:spcAft>
                <a:spcPct val="0"/>
              </a:spcAft>
              <a:buClrTx/>
              <a:buSzTx/>
              <a:buFont typeface="Calibri" pitchFamily="34" charset="0"/>
              <a:buChar char="•"/>
              <a:tabLst/>
              <a:defRPr/>
            </a:pPr>
            <a:r>
              <a:rPr kumimoji="0" lang="en-US" b="0" i="0" u="none" strike="noStrike" kern="1200" cap="none" spc="0" normalizeH="0" baseline="0" noProof="0" dirty="0">
                <a:ln>
                  <a:noFill/>
                </a:ln>
                <a:solidFill>
                  <a:srgbClr val="000000"/>
                </a:solidFill>
                <a:effectLst/>
                <a:uLnTx/>
                <a:uFillTx/>
                <a:latin typeface="Calibri" pitchFamily="34" charset="0"/>
                <a:cs typeface="+mn-cs"/>
              </a:rPr>
              <a:t>Once you’ve </a:t>
            </a:r>
            <a:r>
              <a:rPr kumimoji="0" lang="en-US" b="1" i="0" u="none" strike="noStrike" kern="1200" cap="none" spc="0" normalizeH="0" baseline="0" noProof="0" dirty="0">
                <a:ln>
                  <a:noFill/>
                </a:ln>
                <a:solidFill>
                  <a:srgbClr val="000000"/>
                </a:solidFill>
                <a:effectLst/>
                <a:uLnTx/>
                <a:uFillTx/>
                <a:latin typeface="Calibri" pitchFamily="34" charset="0"/>
                <a:cs typeface="+mn-cs"/>
              </a:rPr>
              <a:t>selected a measure</a:t>
            </a:r>
            <a:r>
              <a:rPr kumimoji="0" lang="en-US" b="0" i="0" u="none" strike="noStrike" kern="1200" cap="none" spc="0" normalizeH="0" baseline="0" noProof="0" dirty="0">
                <a:ln>
                  <a:noFill/>
                </a:ln>
                <a:solidFill>
                  <a:srgbClr val="000000"/>
                </a:solidFill>
                <a:effectLst/>
                <a:uLnTx/>
                <a:uFillTx/>
                <a:latin typeface="Calibri" pitchFamily="34" charset="0"/>
                <a:cs typeface="+mn-cs"/>
              </a:rPr>
              <a:t>, the graphed report shows all Progress Monitoring activity. </a:t>
            </a:r>
          </a:p>
          <a:p>
            <a:pPr marL="685800" marR="0" lvl="1" indent="-228600" algn="l" defTabSz="914400" rtl="0" eaLnBrk="1" fontAlgn="base" latinLnBrk="0" hangingPunct="1">
              <a:lnSpc>
                <a:spcPct val="120000"/>
              </a:lnSpc>
              <a:spcBef>
                <a:spcPct val="30000"/>
              </a:spcBef>
              <a:spcAft>
                <a:spcPct val="0"/>
              </a:spcAft>
              <a:buClrTx/>
              <a:buSzTx/>
              <a:buFont typeface="Calibri" pitchFamily="34" charset="0"/>
              <a:buChar char="•"/>
              <a:tabLst/>
              <a:defRPr/>
            </a:pPr>
            <a:r>
              <a:rPr kumimoji="0" lang="en-US" b="0" i="0" u="none" strike="noStrike" kern="1200" cap="none" spc="0" normalizeH="0" baseline="0" noProof="0" dirty="0">
                <a:ln>
                  <a:noFill/>
                </a:ln>
                <a:solidFill>
                  <a:srgbClr val="000000"/>
                </a:solidFill>
                <a:effectLst/>
                <a:uLnTx/>
                <a:uFillTx/>
                <a:latin typeface="Calibri" pitchFamily="34" charset="0"/>
                <a:cs typeface="+mn-cs"/>
                <a:sym typeface="Wingdings" pitchFamily="2" charset="2"/>
              </a:rPr>
              <a:t>The </a:t>
            </a:r>
            <a:r>
              <a:rPr kumimoji="0" lang="en-US" b="0" i="0" u="none" strike="noStrike" kern="1200" cap="none" spc="0" normalizeH="0" baseline="0" noProof="0" dirty="0">
                <a:ln>
                  <a:noFill/>
                </a:ln>
                <a:solidFill>
                  <a:srgbClr val="000000"/>
                </a:solidFill>
                <a:effectLst/>
                <a:uLnTx/>
                <a:uFillTx/>
                <a:latin typeface="Calibri" pitchFamily="34" charset="0"/>
                <a:cs typeface="+mn-cs"/>
              </a:rPr>
              <a:t>initial Benchmark score is indicated by a </a:t>
            </a:r>
            <a:r>
              <a:rPr kumimoji="0" lang="en-US" b="1" i="0" u="none" strike="noStrike" kern="1200" cap="none" spc="0" normalizeH="0" baseline="0" noProof="0" dirty="0">
                <a:ln>
                  <a:noFill/>
                </a:ln>
                <a:solidFill>
                  <a:srgbClr val="000000"/>
                </a:solidFill>
                <a:effectLst/>
                <a:uLnTx/>
                <a:uFillTx/>
                <a:latin typeface="Calibri" pitchFamily="34" charset="0"/>
                <a:cs typeface="+mn-cs"/>
              </a:rPr>
              <a:t>solid blue square</a:t>
            </a:r>
            <a:r>
              <a:rPr kumimoji="0" lang="en-US" b="0" i="0" u="none" strike="noStrike" kern="1200" cap="none" spc="0" normalizeH="0" baseline="0" noProof="0" dirty="0">
                <a:ln>
                  <a:noFill/>
                </a:ln>
                <a:solidFill>
                  <a:srgbClr val="000000"/>
                </a:solidFill>
                <a:effectLst/>
                <a:uLnTx/>
                <a:uFillTx/>
                <a:latin typeface="Calibri" pitchFamily="34" charset="0"/>
                <a:cs typeface="+mn-cs"/>
              </a:rPr>
              <a:t>.</a:t>
            </a:r>
          </a:p>
          <a:p>
            <a:pPr marL="685800" marR="0" lvl="1" indent="-228600" algn="l" defTabSz="914400" rtl="0" eaLnBrk="1" fontAlgn="base" latinLnBrk="0" hangingPunct="1">
              <a:lnSpc>
                <a:spcPct val="120000"/>
              </a:lnSpc>
              <a:spcBef>
                <a:spcPct val="30000"/>
              </a:spcBef>
              <a:spcAft>
                <a:spcPct val="0"/>
              </a:spcAft>
              <a:buClrTx/>
              <a:buSzTx/>
              <a:buFont typeface="Calibri" pitchFamily="34" charset="0"/>
              <a:buChar char="•"/>
              <a:tabLst/>
              <a:defRPr/>
            </a:pPr>
            <a:r>
              <a:rPr kumimoji="0" lang="en-US" b="0" i="0" u="none" strike="noStrike" kern="1200" cap="none" spc="0" normalizeH="0" baseline="0" noProof="0" dirty="0">
                <a:ln>
                  <a:noFill/>
                </a:ln>
                <a:solidFill>
                  <a:srgbClr val="000000"/>
                </a:solidFill>
                <a:effectLst/>
                <a:uLnTx/>
                <a:uFillTx/>
                <a:latin typeface="Calibri" pitchFamily="34" charset="0"/>
                <a:cs typeface="+mn-cs"/>
              </a:rPr>
              <a:t>Completed assessments are represented by squares. The </a:t>
            </a:r>
            <a:r>
              <a:rPr kumimoji="0" lang="en-US" b="1" i="0" u="none" strike="noStrike" kern="1200" cap="none" spc="0" normalizeH="0" baseline="0" noProof="0" dirty="0">
                <a:ln>
                  <a:noFill/>
                </a:ln>
                <a:solidFill>
                  <a:srgbClr val="000000"/>
                </a:solidFill>
                <a:effectLst/>
                <a:uLnTx/>
                <a:uFillTx/>
                <a:latin typeface="Calibri" pitchFamily="34" charset="0"/>
                <a:cs typeface="+mn-cs"/>
              </a:rPr>
              <a:t>empty blue boxes </a:t>
            </a:r>
            <a:r>
              <a:rPr kumimoji="0" lang="en-US" b="0" i="0" u="none" strike="noStrike" kern="1200" cap="none" spc="0" normalizeH="0" baseline="0" noProof="0" dirty="0">
                <a:ln>
                  <a:noFill/>
                </a:ln>
                <a:solidFill>
                  <a:srgbClr val="000000"/>
                </a:solidFill>
                <a:effectLst/>
                <a:uLnTx/>
                <a:uFillTx/>
                <a:latin typeface="Calibri" pitchFamily="34" charset="0"/>
                <a:cs typeface="+mn-cs"/>
              </a:rPr>
              <a:t>are PM assessments. To achieve Benchmark goals, the student must meet or exceed the Aim Line.</a:t>
            </a:r>
          </a:p>
          <a:p>
            <a:pPr marL="685800" marR="0" lvl="1" indent="-228600" algn="l" defTabSz="914400" rtl="0" eaLnBrk="1" fontAlgn="base" latinLnBrk="0" hangingPunct="1">
              <a:lnSpc>
                <a:spcPct val="120000"/>
              </a:lnSpc>
              <a:spcBef>
                <a:spcPct val="30000"/>
              </a:spcBef>
              <a:spcAft>
                <a:spcPct val="0"/>
              </a:spcAft>
              <a:buClrTx/>
              <a:buSzTx/>
              <a:buFont typeface="Calibri" pitchFamily="34" charset="0"/>
              <a:buChar char="•"/>
              <a:tabLst/>
              <a:defRPr/>
            </a:pPr>
            <a:r>
              <a:rPr kumimoji="0" lang="en-US" b="0" i="0" u="none" strike="noStrike" kern="1200" cap="none" spc="0" normalizeH="0" baseline="0" noProof="0" dirty="0">
                <a:ln>
                  <a:noFill/>
                </a:ln>
                <a:solidFill>
                  <a:srgbClr val="000000"/>
                </a:solidFill>
                <a:effectLst/>
                <a:uLnTx/>
                <a:uFillTx/>
                <a:latin typeface="Calibri" pitchFamily="34" charset="0"/>
                <a:cs typeface="+mn-cs"/>
                <a:sym typeface="Wingdings" pitchFamily="2" charset="2"/>
              </a:rPr>
              <a:t>The </a:t>
            </a:r>
            <a:r>
              <a:rPr kumimoji="0" lang="en-US" b="0" i="0" u="none" strike="noStrike" kern="1200" cap="none" spc="0" normalizeH="0" baseline="0" noProof="0" dirty="0">
                <a:ln>
                  <a:noFill/>
                </a:ln>
                <a:solidFill>
                  <a:srgbClr val="000000"/>
                </a:solidFill>
                <a:effectLst/>
                <a:uLnTx/>
                <a:uFillTx/>
                <a:latin typeface="Calibri" pitchFamily="34" charset="0"/>
                <a:cs typeface="+mn-cs"/>
              </a:rPr>
              <a:t>Goal for the next Benchmark is indicated by a </a:t>
            </a:r>
            <a:r>
              <a:rPr kumimoji="0" lang="en-US" b="1" i="0" u="none" strike="noStrike" kern="1200" cap="none" spc="0" normalizeH="0" baseline="0" noProof="0" dirty="0">
                <a:ln>
                  <a:noFill/>
                </a:ln>
                <a:solidFill>
                  <a:srgbClr val="000000"/>
                </a:solidFill>
                <a:effectLst/>
                <a:uLnTx/>
                <a:uFillTx/>
                <a:latin typeface="Calibri" pitchFamily="34" charset="0"/>
                <a:cs typeface="+mn-cs"/>
              </a:rPr>
              <a:t>green target</a:t>
            </a:r>
            <a:r>
              <a:rPr kumimoji="0" lang="en-US" b="0" i="0" u="none" strike="noStrike" kern="1200" cap="none" spc="0" normalizeH="0" baseline="0" noProof="0" dirty="0">
                <a:ln>
                  <a:noFill/>
                </a:ln>
                <a:solidFill>
                  <a:srgbClr val="000000"/>
                </a:solidFill>
                <a:effectLst/>
                <a:uLnTx/>
                <a:uFillTx/>
                <a:latin typeface="Calibri" pitchFamily="34" charset="0"/>
                <a:cs typeface="+mn-cs"/>
              </a:rPr>
              <a:t>.</a:t>
            </a:r>
          </a:p>
          <a:p>
            <a:pPr marL="685800" marR="0" lvl="1" indent="-228600" algn="l" defTabSz="914400" rtl="0" eaLnBrk="1" fontAlgn="base" latinLnBrk="0" hangingPunct="1">
              <a:lnSpc>
                <a:spcPct val="120000"/>
              </a:lnSpc>
              <a:spcBef>
                <a:spcPct val="30000"/>
              </a:spcBef>
              <a:spcAft>
                <a:spcPct val="0"/>
              </a:spcAft>
              <a:buClrTx/>
              <a:buSzTx/>
              <a:buFont typeface="Calibri" pitchFamily="34" charset="0"/>
              <a:buChar char="•"/>
              <a:tabLst/>
              <a:defRPr/>
            </a:pPr>
            <a:r>
              <a:rPr kumimoji="0" lang="en-US" b="0" i="0" u="none" strike="noStrike" kern="1200" cap="none" spc="0" normalizeH="0" baseline="0" noProof="0" dirty="0">
                <a:ln>
                  <a:noFill/>
                </a:ln>
                <a:solidFill>
                  <a:srgbClr val="000000"/>
                </a:solidFill>
                <a:effectLst/>
                <a:uLnTx/>
                <a:uFillTx/>
                <a:latin typeface="Calibri" pitchFamily="34" charset="0"/>
                <a:cs typeface="+mn-cs"/>
              </a:rPr>
              <a:t>An </a:t>
            </a:r>
            <a:r>
              <a:rPr kumimoji="0" lang="en-US" b="1" i="0" u="none" strike="noStrike" kern="1200" cap="none" spc="0" normalizeH="0" baseline="0" noProof="0" dirty="0">
                <a:ln>
                  <a:noFill/>
                </a:ln>
                <a:solidFill>
                  <a:srgbClr val="000000"/>
                </a:solidFill>
                <a:effectLst/>
                <a:uLnTx/>
                <a:uFillTx/>
                <a:latin typeface="Calibri" pitchFamily="34" charset="0"/>
                <a:cs typeface="+mn-cs"/>
              </a:rPr>
              <a:t>Aim Line </a:t>
            </a:r>
            <a:r>
              <a:rPr kumimoji="0" lang="en-US" b="0" i="0" u="none" strike="noStrike" kern="1200" cap="none" spc="0" normalizeH="0" baseline="0" noProof="0" dirty="0">
                <a:ln>
                  <a:noFill/>
                </a:ln>
                <a:solidFill>
                  <a:srgbClr val="000000"/>
                </a:solidFill>
                <a:effectLst/>
                <a:uLnTx/>
                <a:uFillTx/>
                <a:latin typeface="Calibri" pitchFamily="34" charset="0"/>
                <a:cs typeface="+mn-cs"/>
              </a:rPr>
              <a:t>is drawn between the initial Benchmark score and the projected goal for the next Benchmark. This shows the rate at which a student must learn to reach the Benchmark goal.</a:t>
            </a:r>
          </a:p>
          <a:p>
            <a:pPr marL="228600" marR="0" lvl="0" indent="-228600" algn="l" defTabSz="914400" rtl="0" eaLnBrk="1" fontAlgn="base" latinLnBrk="0" hangingPunct="1">
              <a:lnSpc>
                <a:spcPct val="120000"/>
              </a:lnSpc>
              <a:spcBef>
                <a:spcPct val="30000"/>
              </a:spcBef>
              <a:spcAft>
                <a:spcPct val="0"/>
              </a:spcAft>
              <a:buClrTx/>
              <a:buSzTx/>
              <a:buFont typeface="Calibri" pitchFamily="34" charset="0"/>
              <a:buChar char="•"/>
              <a:tabLst/>
              <a:defRPr/>
            </a:pPr>
            <a:r>
              <a:rPr kumimoji="0" lang="en-US" b="1" i="0" u="none" strike="noStrike" kern="1200" cap="none" spc="0" normalizeH="0" baseline="0" noProof="0" dirty="0">
                <a:ln>
                  <a:noFill/>
                </a:ln>
                <a:solidFill>
                  <a:srgbClr val="000000"/>
                </a:solidFill>
                <a:effectLst/>
                <a:uLnTx/>
                <a:uFillTx/>
                <a:latin typeface="Calibri" pitchFamily="34" charset="0"/>
                <a:cs typeface="+mn-cs"/>
              </a:rPr>
              <a:t>Three consecutive points </a:t>
            </a:r>
            <a:r>
              <a:rPr kumimoji="0" lang="en-US" b="0" i="0" u="none" strike="noStrike" kern="1200" cap="none" spc="0" normalizeH="0" baseline="0" noProof="0" dirty="0">
                <a:ln>
                  <a:noFill/>
                </a:ln>
                <a:solidFill>
                  <a:srgbClr val="000000"/>
                </a:solidFill>
                <a:effectLst/>
                <a:uLnTx/>
                <a:uFillTx/>
                <a:latin typeface="Calibri" pitchFamily="34" charset="0"/>
                <a:cs typeface="+mn-cs"/>
              </a:rPr>
              <a:t>below a student’s Aim Line (red boxes) indicate the need for an instructional change. This change may mean adjusting the amount of time, type of materials, or method of instruction. The student may very likely not meet their targeted goal unless there is an instructional change or some type of intervention. </a:t>
            </a:r>
          </a:p>
          <a:p>
            <a:pPr marL="228600" marR="0" lvl="0" indent="-228600" algn="l" defTabSz="914400" rtl="0" eaLnBrk="1" fontAlgn="base" latinLnBrk="0" hangingPunct="1">
              <a:lnSpc>
                <a:spcPct val="120000"/>
              </a:lnSpc>
              <a:spcBef>
                <a:spcPct val="30000"/>
              </a:spcBef>
              <a:spcAft>
                <a:spcPct val="0"/>
              </a:spcAft>
              <a:buClrTx/>
              <a:buSzTx/>
              <a:buFont typeface="Calibri" pitchFamily="34" charset="0"/>
              <a:buChar char="•"/>
              <a:tabLst/>
              <a:defRPr/>
            </a:pPr>
            <a:r>
              <a:rPr kumimoji="0" lang="en-US" b="0" i="0" u="none" strike="noStrike" kern="1200" cap="none" spc="0" normalizeH="0" baseline="0" noProof="0" dirty="0">
                <a:ln>
                  <a:noFill/>
                </a:ln>
                <a:solidFill>
                  <a:srgbClr val="000000"/>
                </a:solidFill>
                <a:effectLst/>
                <a:uLnTx/>
                <a:uFillTx/>
                <a:latin typeface="Calibri" pitchFamily="34" charset="0"/>
                <a:cs typeface="+mn-cs"/>
              </a:rPr>
              <a:t>Once the next Benchmark goal has been surpassed three consecutive times (green boxes), the student is considered stabilized above the goal and no further PM is necessary. </a:t>
            </a:r>
          </a:p>
          <a:p>
            <a:pPr marL="228600" marR="0" lvl="0" indent="-228600" algn="l" defTabSz="914400" rtl="0" eaLnBrk="1" fontAlgn="base" latinLnBrk="0" hangingPunct="1">
              <a:lnSpc>
                <a:spcPct val="120000"/>
              </a:lnSpc>
              <a:spcBef>
                <a:spcPct val="30000"/>
              </a:spcBef>
              <a:spcAft>
                <a:spcPct val="0"/>
              </a:spcAft>
              <a:buClrTx/>
              <a:buSzTx/>
              <a:buFont typeface="Calibri" pitchFamily="34" charset="0"/>
              <a:buChar char="•"/>
              <a:tabLst/>
              <a:defRPr/>
            </a:pPr>
            <a:r>
              <a:rPr kumimoji="0" lang="en-US" b="0" i="0" u="none" strike="noStrike" kern="1200" cap="none" spc="0" normalizeH="0" baseline="0" noProof="0" dirty="0">
                <a:ln>
                  <a:noFill/>
                </a:ln>
                <a:solidFill>
                  <a:srgbClr val="000000"/>
                </a:solidFill>
                <a:effectLst/>
                <a:uLnTx/>
                <a:uFillTx/>
                <a:latin typeface="Calibri" pitchFamily="34" charset="0"/>
                <a:cs typeface="+mn-cs"/>
              </a:rPr>
              <a:t>Teachers may continue to monitor these students less frequently.</a:t>
            </a:r>
          </a:p>
          <a:p>
            <a:pPr marL="236729" marR="0" lvl="0" indent="-236729" algn="l" defTabSz="946916" rtl="0" eaLnBrk="1" fontAlgn="base" latinLnBrk="0" hangingPunct="1">
              <a:lnSpc>
                <a:spcPct val="120000"/>
              </a:lnSpc>
              <a:spcBef>
                <a:spcPct val="30000"/>
              </a:spcBef>
              <a:spcAft>
                <a:spcPct val="0"/>
              </a:spcAft>
              <a:buClrTx/>
              <a:buSzTx/>
              <a:buFont typeface="Calibri" pitchFamily="34" charset="0"/>
              <a:buChar char="•"/>
              <a:tabLst/>
              <a:defRPr/>
            </a:pPr>
            <a:r>
              <a:rPr kumimoji="0" lang="en-US" b="0" i="0" u="none" strike="noStrike" kern="1200" cap="none" spc="0" normalizeH="0" baseline="0" noProof="0" dirty="0">
                <a:ln>
                  <a:noFill/>
                </a:ln>
                <a:solidFill>
                  <a:srgbClr val="000000"/>
                </a:solidFill>
                <a:effectLst/>
                <a:uLnTx/>
                <a:uFillTx/>
                <a:latin typeface="Calibri" pitchFamily="34" charset="0"/>
                <a:cs typeface="+mn-cs"/>
              </a:rPr>
              <a:t>View the History of the benchmarks and the PM on the left side of the Web report.</a:t>
            </a:r>
          </a:p>
          <a:p>
            <a:pPr marL="228600" marR="0" lvl="0" indent="-228600" algn="l" defTabSz="914400" rtl="0" eaLnBrk="1" fontAlgn="base" latinLnBrk="0" hangingPunct="1">
              <a:lnSpc>
                <a:spcPct val="120000"/>
              </a:lnSpc>
              <a:spcBef>
                <a:spcPct val="30000"/>
              </a:spcBef>
              <a:spcAft>
                <a:spcPct val="0"/>
              </a:spcAft>
              <a:buClrTx/>
              <a:buSzTx/>
              <a:buFont typeface="Calibri" pitchFamily="34" charset="0"/>
              <a:buNone/>
              <a:tabLst/>
              <a:defRPr/>
            </a:pPr>
            <a:r>
              <a:rPr kumimoji="0" lang="en-US" b="0" i="0" u="none" strike="noStrike" kern="1200" cap="none" spc="0" normalizeH="0" baseline="0" noProof="0" dirty="0">
                <a:ln>
                  <a:noFill/>
                </a:ln>
                <a:solidFill>
                  <a:srgbClr val="000000"/>
                </a:solidFill>
                <a:effectLst/>
                <a:uLnTx/>
                <a:uFillTx/>
                <a:latin typeface="Calibri" pitchFamily="34" charset="0"/>
                <a:cs typeface="+mn-cs"/>
              </a:rPr>
              <a:t> </a:t>
            </a:r>
          </a:p>
          <a:p>
            <a:pPr marL="228600" marR="0" lvl="0" indent="-228600" algn="l" defTabSz="914400" rtl="0" eaLnBrk="1" fontAlgn="base" latinLnBrk="0" hangingPunct="1">
              <a:lnSpc>
                <a:spcPct val="120000"/>
              </a:lnSpc>
              <a:spcBef>
                <a:spcPct val="30000"/>
              </a:spcBef>
              <a:spcAft>
                <a:spcPct val="0"/>
              </a:spcAft>
              <a:buClrTx/>
              <a:buSzTx/>
              <a:buFont typeface="Calibri" pitchFamily="34" charset="0"/>
              <a:buNone/>
              <a:tabLst/>
              <a:defRPr/>
            </a:pPr>
            <a:endParaRPr kumimoji="0" lang="en-US" sz="1100" b="0" i="0" u="none" strike="noStrike" kern="1200" cap="none" spc="0" normalizeH="0" baseline="0" noProof="0" dirty="0">
              <a:ln>
                <a:noFill/>
              </a:ln>
              <a:solidFill>
                <a:srgbClr val="000000"/>
              </a:solidFill>
              <a:effectLst/>
              <a:uLnTx/>
              <a:uFillTx/>
              <a:latin typeface="Calibri" pitchFamily="34" charset="0"/>
              <a:cs typeface="+mn-cs"/>
            </a:endParaRPr>
          </a:p>
        </p:txBody>
      </p:sp>
      <p:sp>
        <p:nvSpPr>
          <p:cNvPr id="4" name="Slide Number Placeholder 3"/>
          <p:cNvSpPr>
            <a:spLocks noGrp="1"/>
          </p:cNvSpPr>
          <p:nvPr>
            <p:ph type="sldNum" sz="quarter" idx="10"/>
          </p:nvPr>
        </p:nvSpPr>
        <p:spPr/>
        <p:txBody>
          <a:bodyPr/>
          <a:lstStyle/>
          <a:p>
            <a:fld id="{68BFD64C-6CED-BD43-91EB-CB1D45E1B4BD}" type="slidenum">
              <a:rPr lang="en-US" smtClean="0"/>
              <a:pPr/>
              <a:t>131</a:t>
            </a:fld>
            <a:endParaRPr lang="en-US" dirty="0"/>
          </a:p>
        </p:txBody>
      </p:sp>
    </p:spTree>
    <p:extLst>
      <p:ext uri="{BB962C8B-B14F-4D97-AF65-F5344CB8AC3E}">
        <p14:creationId xmlns:p14="http://schemas.microsoft.com/office/powerpoint/2010/main" val="1355302792"/>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marR="0" lvl="0" indent="-228600" algn="l" defTabSz="914400" rtl="0" eaLnBrk="1" fontAlgn="base" latinLnBrk="0" hangingPunct="1">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PARAPHRASE:</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PM reports show:</a:t>
            </a:r>
          </a:p>
          <a:p>
            <a:pPr marL="685800"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Scores for the measure at each BM</a:t>
            </a:r>
          </a:p>
          <a:p>
            <a:pPr marL="685800"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Dates and Scores of each student’s Progress Monitoring on the Critical Skill over time</a:t>
            </a:r>
          </a:p>
          <a:p>
            <a:pPr marL="685800"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If the student has fallen below his or her Aim Line or exceeded the Benchmark goal</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The Student Monitoring report graphs and lists all of a student’s history for the selected measure</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Click a data point on the graph or the hyperlink that appears in the listed history to access the Probe Details.</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endParaRPr kumimoji="0" lang="en-US" sz="1200" b="0" i="0" u="none" strike="noStrike" kern="1200" cap="none" spc="0" normalizeH="0" baseline="0" noProof="0" dirty="0">
              <a:ln>
                <a:noFill/>
              </a:ln>
              <a:solidFill>
                <a:srgbClr val="000000"/>
              </a:solidFill>
              <a:effectLst/>
              <a:uLnTx/>
              <a:uFillTx/>
              <a:latin typeface="Calibri" pitchFamily="34" charset="0"/>
              <a:cs typeface="+mn-cs"/>
            </a:endParaRPr>
          </a:p>
        </p:txBody>
      </p:sp>
      <p:sp>
        <p:nvSpPr>
          <p:cNvPr id="4" name="Slide Number Placeholder 3"/>
          <p:cNvSpPr>
            <a:spLocks noGrp="1"/>
          </p:cNvSpPr>
          <p:nvPr>
            <p:ph type="sldNum" sz="quarter" idx="10"/>
          </p:nvPr>
        </p:nvSpPr>
        <p:spPr/>
        <p:txBody>
          <a:bodyPr/>
          <a:lstStyle/>
          <a:p>
            <a:fld id="{68BFD64C-6CED-BD43-91EB-CB1D45E1B4BD}" type="slidenum">
              <a:rPr lang="en-US" smtClean="0"/>
              <a:pPr/>
              <a:t>132</a:t>
            </a:fld>
            <a:endParaRPr lang="en-US"/>
          </a:p>
        </p:txBody>
      </p:sp>
    </p:spTree>
    <p:extLst>
      <p:ext uri="{BB962C8B-B14F-4D97-AF65-F5344CB8AC3E}">
        <p14:creationId xmlns:p14="http://schemas.microsoft.com/office/powerpoint/2010/main" val="887232696"/>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marR="0" lvl="0" indent="-228600" algn="l" defTabSz="914400" rtl="0" eaLnBrk="1" fontAlgn="base" latinLnBrk="0" hangingPunct="1">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PARAPHRASE:</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What questions do participants have about Web reports?</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Write one A-ha! on a sticky note and attach it to the chart.</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Don’t forget about your Jakes! Ask participants to share responses with partners/tables/group, depending upon the size of the group. </a:t>
            </a:r>
          </a:p>
          <a:p>
            <a:pPr marL="685800"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If Jake’s last four PM assessments were below the Aim Line, this indicates that what you have been doing may not be working and if the trajectory continues, Jake may not be successful. What could you do?</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endParaRPr kumimoji="0" lang="en-US" sz="1200" b="0" i="0" u="none" strike="noStrike" kern="1200" cap="none" spc="0" normalizeH="0" baseline="0" noProof="0" dirty="0">
              <a:ln>
                <a:noFill/>
              </a:ln>
              <a:solidFill>
                <a:srgbClr val="000000"/>
              </a:solidFill>
              <a:effectLst/>
              <a:uLnTx/>
              <a:uFillTx/>
              <a:latin typeface="Calibri" pitchFamily="34" charset="0"/>
              <a:cs typeface="+mn-cs"/>
            </a:endParaRP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endParaRPr kumimoji="0" lang="en-US" sz="1200" b="0" i="0" u="none" strike="noStrike" kern="1200" cap="none" spc="0" normalizeH="0" baseline="0" noProof="0" dirty="0">
              <a:ln>
                <a:noFill/>
              </a:ln>
              <a:solidFill>
                <a:srgbClr val="000000"/>
              </a:solidFill>
              <a:effectLst/>
              <a:uLnTx/>
              <a:uFillTx/>
              <a:latin typeface="Calibri" pitchFamily="34" charset="0"/>
              <a:cs typeface="+mn-cs"/>
            </a:endParaRP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endParaRPr kumimoji="0" lang="en-US" sz="1200" b="0" i="0" u="none" strike="noStrike" kern="1200" cap="none" spc="0" normalizeH="0" baseline="0" noProof="0" dirty="0">
              <a:ln>
                <a:noFill/>
              </a:ln>
              <a:solidFill>
                <a:srgbClr val="000000"/>
              </a:solidFill>
              <a:effectLst/>
              <a:uLnTx/>
              <a:uFillTx/>
              <a:latin typeface="Calibri" pitchFamily="34" charset="0"/>
              <a:cs typeface="+mn-cs"/>
            </a:endParaRPr>
          </a:p>
          <a:p>
            <a:pPr marL="685800" marR="0" lvl="1" indent="-228600" algn="l" defTabSz="914400" rtl="0" eaLnBrk="1" fontAlgn="base" latinLnBrk="0" hangingPunct="1">
              <a:lnSpc>
                <a:spcPct val="100000"/>
              </a:lnSpc>
              <a:spcBef>
                <a:spcPct val="30000"/>
              </a:spcBef>
              <a:spcAft>
                <a:spcPct val="0"/>
              </a:spcAft>
              <a:buClrTx/>
              <a:buSzTx/>
              <a:buFont typeface="Calibri" pitchFamily="34" charset="0"/>
              <a:buNone/>
              <a:tabLst/>
              <a:defRPr/>
            </a:pPr>
            <a:endParaRPr kumimoji="0" lang="en-US" sz="1200" b="0" i="0" u="none" strike="noStrike" kern="1200" cap="none" spc="0" normalizeH="0" baseline="0" noProof="0" dirty="0">
              <a:ln>
                <a:noFill/>
              </a:ln>
              <a:solidFill>
                <a:srgbClr val="000000"/>
              </a:solidFill>
              <a:effectLst/>
              <a:uLnTx/>
              <a:uFillTx/>
              <a:latin typeface="Calibri" pitchFamily="34" charset="0"/>
              <a:cs typeface="+mn-cs"/>
            </a:endParaRPr>
          </a:p>
        </p:txBody>
      </p:sp>
      <p:sp>
        <p:nvSpPr>
          <p:cNvPr id="4" name="Slide Number Placeholder 3"/>
          <p:cNvSpPr>
            <a:spLocks noGrp="1"/>
          </p:cNvSpPr>
          <p:nvPr>
            <p:ph type="sldNum" sz="quarter" idx="10"/>
          </p:nvPr>
        </p:nvSpPr>
        <p:spPr/>
        <p:txBody>
          <a:bodyPr/>
          <a:lstStyle/>
          <a:p>
            <a:fld id="{68BFD64C-6CED-BD43-91EB-CB1D45E1B4BD}" type="slidenum">
              <a:rPr lang="en-US" smtClean="0"/>
              <a:pPr/>
              <a:t>133</a:t>
            </a:fld>
            <a:endParaRPr lang="en-US"/>
          </a:p>
        </p:txBody>
      </p:sp>
    </p:spTree>
    <p:extLst>
      <p:ext uri="{BB962C8B-B14F-4D97-AF65-F5344CB8AC3E}">
        <p14:creationId xmlns:p14="http://schemas.microsoft.com/office/powerpoint/2010/main" val="3509736283"/>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marR="0" lvl="0" indent="-228600" algn="l" defTabSz="914400" rtl="0" eaLnBrk="1" fontAlgn="base" latinLnBrk="0" hangingPunct="1">
              <a:lnSpc>
                <a:spcPct val="100000"/>
              </a:lnSpc>
              <a:spcBef>
                <a:spcPct val="30000"/>
              </a:spcBef>
              <a:spcAft>
                <a:spcPct val="0"/>
              </a:spcAft>
              <a:buClrTx/>
              <a:buSzTx/>
              <a:buFont typeface="Calibri" pitchFamily="34" charset="0"/>
              <a:buNone/>
              <a:tabLst/>
              <a:defRPr/>
            </a:pPr>
            <a:r>
              <a:rPr kumimoji="0" lang="en-US" sz="1100" b="0" i="0" u="none" strike="noStrike" kern="1200" cap="none" spc="0" normalizeH="0" baseline="0" noProof="0" dirty="0">
                <a:ln>
                  <a:noFill/>
                </a:ln>
                <a:solidFill>
                  <a:srgbClr val="000000"/>
                </a:solidFill>
                <a:effectLst/>
                <a:uLnTx/>
                <a:uFillTx/>
                <a:latin typeface="Calibri" pitchFamily="34" charset="0"/>
                <a:cs typeface="+mn-cs"/>
              </a:rPr>
              <a:t>As of 7/24/19 – this account no longer works</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None/>
              <a:tabLst/>
              <a:defRPr/>
            </a:pPr>
            <a:endParaRPr kumimoji="0" lang="en-US" sz="1100" b="0" i="0" u="none" strike="noStrike" kern="1200" cap="none" spc="0" normalizeH="0" baseline="0" noProof="0" dirty="0">
              <a:ln>
                <a:noFill/>
              </a:ln>
              <a:solidFill>
                <a:srgbClr val="000000"/>
              </a:solidFill>
              <a:effectLst/>
              <a:uLnTx/>
              <a:uFillTx/>
              <a:latin typeface="Calibri" pitchFamily="34" charset="0"/>
              <a:cs typeface="+mn-cs"/>
            </a:endParaRP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None/>
              <a:tabLst/>
              <a:defRPr/>
            </a:pPr>
            <a:r>
              <a:rPr kumimoji="0" lang="en-US" sz="1100" b="0" i="0" u="none" strike="noStrike" kern="1200" cap="none" spc="0" normalizeH="0" baseline="0" noProof="0" dirty="0">
                <a:ln>
                  <a:noFill/>
                </a:ln>
                <a:solidFill>
                  <a:srgbClr val="000000"/>
                </a:solidFill>
                <a:effectLst/>
                <a:uLnTx/>
                <a:uFillTx/>
                <a:latin typeface="Calibri" pitchFamily="34" charset="0"/>
                <a:cs typeface="+mn-cs"/>
              </a:rPr>
              <a:t>ACTIVITY:</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100" b="0" i="0" u="none" strike="noStrike" kern="1200" cap="none" spc="0" normalizeH="0" baseline="0" noProof="0" dirty="0">
                <a:ln>
                  <a:noFill/>
                </a:ln>
                <a:solidFill>
                  <a:srgbClr val="000000"/>
                </a:solidFill>
                <a:effectLst/>
                <a:uLnTx/>
                <a:uFillTx/>
                <a:latin typeface="Calibri" pitchFamily="34" charset="0"/>
                <a:cs typeface="+mn-cs"/>
              </a:rPr>
              <a:t>During training, if time is short, go live to demonstrate.</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100" b="0" i="0" u="none" strike="noStrike" kern="1200" cap="none" spc="0" normalizeH="0" baseline="0" noProof="0" dirty="0">
                <a:ln>
                  <a:noFill/>
                </a:ln>
                <a:solidFill>
                  <a:srgbClr val="000000"/>
                </a:solidFill>
                <a:effectLst/>
                <a:uLnTx/>
                <a:uFillTx/>
                <a:latin typeface="Calibri" pitchFamily="34" charset="0"/>
                <a:cs typeface="+mn-cs"/>
              </a:rPr>
              <a:t>For participants that would like additional practice on Web reports, this scavenger hunt can be used as homework or as an additional learning activity. </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100" b="0" i="0" u="none" strike="noStrike" kern="1200" cap="none" spc="0" normalizeH="0" baseline="0" noProof="0" dirty="0">
                <a:ln>
                  <a:noFill/>
                </a:ln>
                <a:solidFill>
                  <a:srgbClr val="000000"/>
                </a:solidFill>
                <a:effectLst/>
                <a:uLnTx/>
                <a:uFillTx/>
                <a:latin typeface="Calibri" pitchFamily="34" charset="0"/>
                <a:cs typeface="+mn-cs"/>
              </a:rPr>
              <a:t>Meet in a computer lab. </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100" b="0" i="0" u="none" strike="noStrike" kern="1200" cap="none" spc="0" normalizeH="0" baseline="0" noProof="0" dirty="0">
                <a:ln>
                  <a:noFill/>
                </a:ln>
                <a:solidFill>
                  <a:srgbClr val="000000"/>
                </a:solidFill>
                <a:effectLst/>
                <a:uLnTx/>
                <a:uFillTx/>
                <a:latin typeface="Calibri" pitchFamily="34" charset="0"/>
                <a:cs typeface="+mn-cs"/>
              </a:rPr>
              <a:t>Encourage staff to go online individually to answer the questions that follow. </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100" b="0" i="0" u="none" strike="noStrike" kern="1200" cap="none" spc="0" normalizeH="0" baseline="0" noProof="0" dirty="0">
                <a:ln>
                  <a:noFill/>
                </a:ln>
                <a:solidFill>
                  <a:srgbClr val="000000"/>
                </a:solidFill>
                <a:effectLst/>
                <a:uLnTx/>
                <a:uFillTx/>
                <a:latin typeface="Calibri" pitchFamily="34" charset="0"/>
                <a:cs typeface="+mn-cs"/>
              </a:rPr>
              <a:t>Log in to </a:t>
            </a:r>
            <a:r>
              <a:rPr kumimoji="0" lang="en-US" sz="1100" b="0" i="0" u="sng" strike="noStrike" kern="1200" cap="none" spc="0" normalizeH="0" baseline="0" noProof="0" dirty="0" err="1">
                <a:ln>
                  <a:noFill/>
                </a:ln>
                <a:solidFill>
                  <a:srgbClr val="000000"/>
                </a:solidFill>
                <a:effectLst/>
                <a:uLnTx/>
                <a:uFillTx/>
                <a:latin typeface="Calibri" pitchFamily="34" charset="0"/>
                <a:cs typeface="+mn-cs"/>
              </a:rPr>
              <a:t>mclass.amplify.com</a:t>
            </a:r>
            <a:r>
              <a:rPr kumimoji="0" lang="en-US" sz="1100" b="0" i="0" u="none" strike="noStrike" kern="1200" cap="none" spc="0" normalizeH="0" baseline="0" noProof="0" dirty="0">
                <a:ln>
                  <a:noFill/>
                </a:ln>
                <a:solidFill>
                  <a:srgbClr val="000000"/>
                </a:solidFill>
                <a:effectLst/>
                <a:uLnTx/>
                <a:uFillTx/>
                <a:latin typeface="Calibri" pitchFamily="34" charset="0"/>
                <a:cs typeface="+mn-cs"/>
              </a:rPr>
              <a:t> and type:</a:t>
            </a:r>
          </a:p>
          <a:p>
            <a:pPr marL="735440" marR="0" lvl="1" indent="-282861"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100" b="0" i="0" u="none" strike="noStrike" kern="1200" cap="none" spc="0" normalizeH="0" baseline="0" noProof="0" dirty="0">
                <a:ln>
                  <a:noFill/>
                </a:ln>
                <a:solidFill>
                  <a:srgbClr val="000000"/>
                </a:solidFill>
                <a:effectLst/>
                <a:uLnTx/>
                <a:uFillTx/>
                <a:latin typeface="Calibri" pitchFamily="34" charset="0"/>
                <a:cs typeface="+mn-cs"/>
              </a:rPr>
              <a:t>User name: vswamp </a:t>
            </a:r>
          </a:p>
          <a:p>
            <a:pPr marL="735440" marR="0" lvl="1" indent="-282861"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100" b="0" i="0" u="none" strike="noStrike" kern="1200" cap="none" spc="0" normalizeH="0" baseline="0" noProof="0" dirty="0">
                <a:ln>
                  <a:noFill/>
                </a:ln>
                <a:solidFill>
                  <a:srgbClr val="000000"/>
                </a:solidFill>
                <a:effectLst/>
                <a:uLnTx/>
                <a:uFillTx/>
                <a:latin typeface="Calibri" pitchFamily="34" charset="0"/>
                <a:cs typeface="+mn-cs"/>
              </a:rPr>
              <a:t>Password: Demo1234 </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100" b="0" i="0" u="none" strike="noStrike" kern="1200" cap="none" spc="0" normalizeH="0" baseline="0" noProof="0" dirty="0">
                <a:ln>
                  <a:noFill/>
                </a:ln>
                <a:solidFill>
                  <a:srgbClr val="000000"/>
                </a:solidFill>
                <a:effectLst/>
                <a:uLnTx/>
                <a:uFillTx/>
                <a:latin typeface="Calibri" pitchFamily="34" charset="0"/>
                <a:cs typeface="+mn-cs"/>
              </a:rPr>
              <a:t>After logging in, choose </a:t>
            </a:r>
            <a:r>
              <a:rPr kumimoji="0" lang="en-US" sz="1100" b="1" i="0" u="none" strike="noStrike" kern="1200" cap="none" spc="0" normalizeH="0" baseline="0" noProof="0" dirty="0">
                <a:ln>
                  <a:noFill/>
                </a:ln>
                <a:solidFill>
                  <a:srgbClr val="000000"/>
                </a:solidFill>
                <a:effectLst/>
                <a:uLnTx/>
                <a:uFillTx/>
                <a:latin typeface="Calibri" pitchFamily="34" charset="0"/>
                <a:cs typeface="+mn-cs"/>
              </a:rPr>
              <a:t>Kindergarten</a:t>
            </a:r>
            <a:r>
              <a:rPr kumimoji="0" lang="en-US" sz="1100" b="0" i="0" u="none" strike="noStrike" kern="1200" cap="none" spc="0" normalizeH="0" baseline="0" noProof="0" dirty="0">
                <a:ln>
                  <a:noFill/>
                </a:ln>
                <a:solidFill>
                  <a:srgbClr val="000000"/>
                </a:solidFill>
                <a:effectLst/>
                <a:uLnTx/>
                <a:uFillTx/>
                <a:latin typeface="Calibri" pitchFamily="34" charset="0"/>
                <a:cs typeface="+mn-cs"/>
              </a:rPr>
              <a:t>, </a:t>
            </a:r>
            <a:r>
              <a:rPr kumimoji="0" lang="en-US" sz="1100" b="1" i="0" u="none" strike="noStrike" kern="1200" cap="none" spc="0" normalizeH="0" baseline="0" noProof="0" dirty="0">
                <a:ln>
                  <a:noFill/>
                </a:ln>
                <a:solidFill>
                  <a:srgbClr val="000000"/>
                </a:solidFill>
                <a:effectLst/>
                <a:uLnTx/>
                <a:uFillTx/>
                <a:latin typeface="Calibri" pitchFamily="34" charset="0"/>
                <a:cs typeface="+mn-cs"/>
              </a:rPr>
              <a:t>BOY</a:t>
            </a:r>
            <a:r>
              <a:rPr kumimoji="0" lang="en-US" sz="1100" b="0" i="0" u="none" strike="noStrike" kern="1200" cap="none" spc="0" normalizeH="0" baseline="0" noProof="0" dirty="0">
                <a:ln>
                  <a:noFill/>
                </a:ln>
                <a:solidFill>
                  <a:srgbClr val="000000"/>
                </a:solidFill>
                <a:effectLst/>
                <a:uLnTx/>
                <a:uFillTx/>
                <a:latin typeface="Calibri" pitchFamily="34" charset="0"/>
                <a:cs typeface="+mn-cs"/>
              </a:rPr>
              <a:t>. </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100" b="0" i="0" u="none" strike="noStrike" kern="1200" cap="none" spc="0" normalizeH="0" baseline="0" noProof="0" dirty="0">
                <a:ln>
                  <a:noFill/>
                </a:ln>
                <a:solidFill>
                  <a:srgbClr val="000000"/>
                </a:solidFill>
                <a:effectLst/>
                <a:uLnTx/>
                <a:uFillTx/>
                <a:latin typeface="Calibri" pitchFamily="34" charset="0"/>
                <a:cs typeface="+mn-cs"/>
              </a:rPr>
              <a:t>Begin with the Class Summary and continue using the navigation discussed earlier to answer the questions. </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100" b="0" i="0" u="none" strike="noStrike" kern="1200" cap="none" spc="0" normalizeH="0" baseline="0" noProof="0" dirty="0">
                <a:ln>
                  <a:noFill/>
                </a:ln>
                <a:solidFill>
                  <a:srgbClr val="000000"/>
                </a:solidFill>
                <a:effectLst/>
                <a:uLnTx/>
                <a:uFillTx/>
                <a:latin typeface="Calibri" pitchFamily="34" charset="0"/>
                <a:cs typeface="+mn-cs"/>
              </a:rPr>
              <a:t>This practice provides hands-on practice with Web reports and assists teachers in analyzing student data.</a:t>
            </a:r>
          </a:p>
        </p:txBody>
      </p:sp>
      <p:sp>
        <p:nvSpPr>
          <p:cNvPr id="4" name="Slide Number Placeholder 3"/>
          <p:cNvSpPr>
            <a:spLocks noGrp="1"/>
          </p:cNvSpPr>
          <p:nvPr>
            <p:ph type="sldNum" sz="quarter" idx="10"/>
          </p:nvPr>
        </p:nvSpPr>
        <p:spPr/>
        <p:txBody>
          <a:bodyPr/>
          <a:lstStyle/>
          <a:p>
            <a:fld id="{68BFD64C-6CED-BD43-91EB-CB1D45E1B4BD}" type="slidenum">
              <a:rPr lang="en-US" smtClean="0"/>
              <a:pPr/>
              <a:t>134</a:t>
            </a:fld>
            <a:endParaRPr lang="en-US"/>
          </a:p>
        </p:txBody>
      </p:sp>
    </p:spTree>
    <p:extLst>
      <p:ext uri="{BB962C8B-B14F-4D97-AF65-F5344CB8AC3E}">
        <p14:creationId xmlns:p14="http://schemas.microsoft.com/office/powerpoint/2010/main" val="571049655"/>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marR="0" lvl="0" indent="-228600" algn="l" defTabSz="914400" rtl="0" eaLnBrk="1" fontAlgn="base" latinLnBrk="0" hangingPunct="1">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DIRECTIONS:</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Scavenger Hunt Questions for analyzing data.</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Use sample class summary sheet to answer questions.</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If done during the presentation, you many have participants work in groups.</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endParaRPr kumimoji="0" lang="en-US" sz="1200" b="0" i="0" u="none" strike="noStrike" kern="1200" cap="none" spc="0" normalizeH="0" baseline="0" noProof="0" dirty="0">
              <a:ln>
                <a:noFill/>
              </a:ln>
              <a:solidFill>
                <a:srgbClr val="000000"/>
              </a:solidFill>
              <a:effectLst/>
              <a:uLnTx/>
              <a:uFillTx/>
              <a:latin typeface="Calibri" pitchFamily="34" charset="0"/>
              <a:cs typeface="+mn-cs"/>
            </a:endParaRP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Sample Answers:</a:t>
            </a:r>
          </a:p>
          <a:p>
            <a:pPr marL="685800" marR="0" lvl="1" indent="-228600" algn="l" defTabSz="914400" rtl="0" eaLnBrk="1" fontAlgn="base" latinLnBrk="0" hangingPunct="1">
              <a:lnSpc>
                <a:spcPct val="100000"/>
              </a:lnSpc>
              <a:spcBef>
                <a:spcPct val="30000"/>
              </a:spcBef>
              <a:spcAft>
                <a:spcPct val="0"/>
              </a:spcAft>
              <a:buClrTx/>
              <a:buSzTx/>
              <a:buFont typeface="+mj-lt"/>
              <a:buAutoNum type="arabicPeriod"/>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Students who are Red/Intensive are – Fred, Chad, Heather, Beth, Mark and Marcel.</a:t>
            </a:r>
          </a:p>
          <a:p>
            <a:pPr marL="685800" marR="0" lvl="1" indent="-228600" algn="l" defTabSz="914400" rtl="0" eaLnBrk="1" fontAlgn="base" latinLnBrk="0" hangingPunct="1">
              <a:lnSpc>
                <a:spcPct val="100000"/>
              </a:lnSpc>
              <a:spcBef>
                <a:spcPct val="30000"/>
              </a:spcBef>
              <a:spcAft>
                <a:spcPct val="0"/>
              </a:spcAft>
              <a:buClrTx/>
              <a:buSzTx/>
              <a:buFont typeface="+mj-lt"/>
              <a:buAutoNum type="arabicPeriod"/>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The majority of the students are Red/Intensive and Yellow/Instructional in FSF, therefore it is recommended that the teacher instruct the Whole Class in this skill using a variety of examples and activities that can then be practiced in small groups and/or workstations.</a:t>
            </a:r>
          </a:p>
          <a:p>
            <a:pPr marL="685800" marR="0" lvl="1" indent="-228600" algn="l" defTabSz="914400" rtl="0" eaLnBrk="1" fontAlgn="base" latinLnBrk="0" hangingPunct="1">
              <a:lnSpc>
                <a:spcPct val="100000"/>
              </a:lnSpc>
              <a:spcBef>
                <a:spcPct val="30000"/>
              </a:spcBef>
              <a:spcAft>
                <a:spcPct val="0"/>
              </a:spcAft>
              <a:buClrTx/>
              <a:buSzTx/>
              <a:buFont typeface="+mj-lt"/>
              <a:buAutoNum type="arabicPeriod"/>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Students who are Green in all areas are – Roger, William and Leticia.  Although the Instructional Recommendations for Juanita, Quinton, Brian and Georgia is green, they are either Red or Yellow in FSF.</a:t>
            </a:r>
          </a:p>
        </p:txBody>
      </p:sp>
      <p:sp>
        <p:nvSpPr>
          <p:cNvPr id="4" name="Slide Number Placeholder 3"/>
          <p:cNvSpPr>
            <a:spLocks noGrp="1"/>
          </p:cNvSpPr>
          <p:nvPr>
            <p:ph type="sldNum" sz="quarter" idx="10"/>
          </p:nvPr>
        </p:nvSpPr>
        <p:spPr/>
        <p:txBody>
          <a:bodyPr/>
          <a:lstStyle/>
          <a:p>
            <a:fld id="{68BFD64C-6CED-BD43-91EB-CB1D45E1B4BD}" type="slidenum">
              <a:rPr lang="en-US" smtClean="0"/>
              <a:pPr/>
              <a:t>135</a:t>
            </a:fld>
            <a:endParaRPr lang="en-US"/>
          </a:p>
        </p:txBody>
      </p:sp>
    </p:spTree>
    <p:extLst>
      <p:ext uri="{BB962C8B-B14F-4D97-AF65-F5344CB8AC3E}">
        <p14:creationId xmlns:p14="http://schemas.microsoft.com/office/powerpoint/2010/main" val="3975818453"/>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228600" marR="0" lvl="0" indent="-228600" algn="l" defTabSz="914400" rtl="0" eaLnBrk="1" fontAlgn="base" latinLnBrk="0" hangingPunct="1">
              <a:lnSpc>
                <a:spcPct val="11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DIRECTIONS:</a:t>
            </a:r>
          </a:p>
          <a:p>
            <a:pPr marL="228600" marR="0" lvl="0" indent="-228600" algn="l" defTabSz="914400" rtl="0" eaLnBrk="1" fontAlgn="base" latinLnBrk="0" hangingPunct="1">
              <a:lnSpc>
                <a:spcPct val="11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Scavenger Hunt Questions for analyzing data.</a:t>
            </a:r>
          </a:p>
          <a:p>
            <a:pPr marL="228600" marR="0" lvl="0" indent="-228600" algn="l" defTabSz="914400" rtl="0" eaLnBrk="1" fontAlgn="base" latinLnBrk="0" hangingPunct="1">
              <a:lnSpc>
                <a:spcPct val="11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Use sample class summary sheet to answer questions.</a:t>
            </a:r>
          </a:p>
          <a:p>
            <a:pPr marL="228600" marR="0" lvl="0" indent="-228600" algn="l" defTabSz="914400" rtl="0" eaLnBrk="1" fontAlgn="base" latinLnBrk="0" hangingPunct="1">
              <a:lnSpc>
                <a:spcPct val="11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If done during the presentation, you many have participants work in groups.</a:t>
            </a:r>
          </a:p>
          <a:p>
            <a:pPr marL="228600" marR="0" lvl="0" indent="-228600" algn="l" defTabSz="914400" rtl="0" eaLnBrk="1" fontAlgn="base" latinLnBrk="0" hangingPunct="1">
              <a:lnSpc>
                <a:spcPct val="110000"/>
              </a:lnSpc>
              <a:spcBef>
                <a:spcPct val="30000"/>
              </a:spcBef>
              <a:spcAft>
                <a:spcPct val="0"/>
              </a:spcAft>
              <a:buClrTx/>
              <a:buSzTx/>
              <a:buFont typeface="Calibri" pitchFamily="34" charset="0"/>
              <a:buChar char="•"/>
              <a:tabLst/>
              <a:defRPr/>
            </a:pPr>
            <a:endParaRPr kumimoji="0" lang="en-US" sz="1200" b="0" i="0" u="none" strike="noStrike" kern="1200" cap="none" spc="0" normalizeH="0" baseline="0" noProof="0" dirty="0">
              <a:ln>
                <a:noFill/>
              </a:ln>
              <a:solidFill>
                <a:srgbClr val="000000"/>
              </a:solidFill>
              <a:effectLst/>
              <a:uLnTx/>
              <a:uFillTx/>
              <a:latin typeface="Calibri" pitchFamily="34" charset="0"/>
              <a:cs typeface="+mn-cs"/>
            </a:endParaRPr>
          </a:p>
          <a:p>
            <a:pPr marL="228600" marR="0" lvl="0" indent="-228600" algn="l" defTabSz="914400" rtl="0" eaLnBrk="1" fontAlgn="base" latinLnBrk="0" hangingPunct="1">
              <a:lnSpc>
                <a:spcPct val="11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Sample Answers:</a:t>
            </a:r>
          </a:p>
          <a:p>
            <a:pPr marL="228600" marR="0" lvl="0" indent="-228600" algn="l" defTabSz="914400" rtl="0" eaLnBrk="1" fontAlgn="base" latinLnBrk="0" hangingPunct="1">
              <a:lnSpc>
                <a:spcPct val="110000"/>
              </a:lnSpc>
              <a:spcBef>
                <a:spcPct val="30000"/>
              </a:spcBef>
              <a:spcAft>
                <a:spcPct val="0"/>
              </a:spcAft>
              <a:buClrTx/>
              <a:buSzTx/>
              <a:buFont typeface="+mj-lt"/>
              <a:buAutoNum type="arabicPeriod"/>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Heather has 14 points. The goal for BOY is 15. She needed 1 point to be green/benchmark. But remember, 15 is just the minimum score to be at BM, so she still needs plenty of opportunities to master this skill.</a:t>
            </a:r>
          </a:p>
          <a:p>
            <a:pPr marL="228600" marR="0" lvl="0" indent="-228600" algn="l" defTabSz="914400" rtl="0" eaLnBrk="1" fontAlgn="base" latinLnBrk="0" hangingPunct="1">
              <a:lnSpc>
                <a:spcPct val="110000"/>
              </a:lnSpc>
              <a:spcBef>
                <a:spcPct val="30000"/>
              </a:spcBef>
              <a:spcAft>
                <a:spcPct val="0"/>
              </a:spcAft>
              <a:buClrTx/>
              <a:buSzTx/>
              <a:buFont typeface="+mj-lt"/>
              <a:buAutoNum type="arabicPeriod"/>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It looks like she was blending some of the sounds rather that segmenting.</a:t>
            </a:r>
          </a:p>
          <a:p>
            <a:pPr marL="228600" marR="0" lvl="0" indent="-228600" algn="l" defTabSz="914400" rtl="0" eaLnBrk="1" fontAlgn="base" latinLnBrk="0" hangingPunct="1">
              <a:lnSpc>
                <a:spcPct val="110000"/>
              </a:lnSpc>
              <a:spcBef>
                <a:spcPct val="30000"/>
              </a:spcBef>
              <a:spcAft>
                <a:spcPct val="0"/>
              </a:spcAft>
              <a:buClrTx/>
              <a:buSzTx/>
              <a:buFont typeface="+mj-lt"/>
              <a:buAutoNum type="arabicPeriod"/>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Have Heather practice segmenting words into phonemes using </a:t>
            </a:r>
            <a:r>
              <a:rPr kumimoji="0" lang="en-US" sz="1200" b="0" i="0" u="none" strike="noStrike" kern="1200" cap="none" spc="0" normalizeH="0" baseline="0" noProof="0" dirty="0" err="1">
                <a:ln>
                  <a:noFill/>
                </a:ln>
                <a:solidFill>
                  <a:srgbClr val="000000"/>
                </a:solidFill>
                <a:effectLst/>
                <a:uLnTx/>
                <a:uFillTx/>
                <a:latin typeface="Calibri" pitchFamily="34" charset="0"/>
                <a:cs typeface="+mn-cs"/>
              </a:rPr>
              <a:t>Elkonin</a:t>
            </a:r>
            <a:r>
              <a:rPr kumimoji="0" lang="en-US" sz="1200" b="0" i="0" u="none" strike="noStrike" kern="1200" cap="none" spc="0" normalizeH="0" baseline="0" noProof="0" dirty="0">
                <a:ln>
                  <a:noFill/>
                </a:ln>
                <a:solidFill>
                  <a:srgbClr val="000000"/>
                </a:solidFill>
                <a:effectLst/>
                <a:uLnTx/>
                <a:uFillTx/>
                <a:latin typeface="Calibri" pitchFamily="34" charset="0"/>
                <a:cs typeface="+mn-cs"/>
              </a:rPr>
              <a:t> Boxes and counters or blocks. </a:t>
            </a:r>
          </a:p>
          <a:p>
            <a:pPr>
              <a:lnSpc>
                <a:spcPct val="110000"/>
              </a:lnSpc>
            </a:pPr>
            <a:endParaRPr lang="en-US" b="1" dirty="0"/>
          </a:p>
          <a:p>
            <a:pPr>
              <a:lnSpc>
                <a:spcPct val="110000"/>
              </a:lnSpc>
            </a:pPr>
            <a:r>
              <a:rPr lang="en-US" b="1" dirty="0"/>
              <a:t>Why use </a:t>
            </a:r>
            <a:r>
              <a:rPr lang="en-US" b="1" dirty="0" err="1"/>
              <a:t>Elkonin</a:t>
            </a:r>
            <a:r>
              <a:rPr lang="en-US" b="1" dirty="0"/>
              <a:t> Boxes?</a:t>
            </a:r>
          </a:p>
          <a:p>
            <a:pPr marL="171450" indent="-171450">
              <a:lnSpc>
                <a:spcPct val="110000"/>
              </a:lnSpc>
              <a:buFont typeface="Arial"/>
              <a:buChar char="•"/>
            </a:pPr>
            <a:r>
              <a:rPr lang="en-US" dirty="0"/>
              <a:t>They help students build phonological awareness by segmenting words into sounds or syllables.</a:t>
            </a:r>
          </a:p>
          <a:p>
            <a:pPr marL="171450" indent="-171450">
              <a:lnSpc>
                <a:spcPct val="110000"/>
              </a:lnSpc>
              <a:buFont typeface="Arial"/>
              <a:buChar char="•"/>
            </a:pPr>
            <a:r>
              <a:rPr lang="en-US" dirty="0"/>
              <a:t>They teach students how to count the number of phonemes in the word (not always the number of letters).</a:t>
            </a:r>
          </a:p>
          <a:p>
            <a:pPr marL="171450" indent="-171450">
              <a:lnSpc>
                <a:spcPct val="110000"/>
              </a:lnSpc>
              <a:buFont typeface="Arial"/>
              <a:buChar char="•"/>
            </a:pPr>
            <a:r>
              <a:rPr lang="en-US" dirty="0"/>
              <a:t>They help students better understand the alphabetic principle in decoding and spelling.</a:t>
            </a:r>
          </a:p>
          <a:p>
            <a:pPr marL="228600" marR="0" lvl="0" indent="-228600" algn="l" defTabSz="914400" rtl="0" eaLnBrk="1" fontAlgn="base" latinLnBrk="0" hangingPunct="1">
              <a:lnSpc>
                <a:spcPct val="110000"/>
              </a:lnSpc>
              <a:spcBef>
                <a:spcPct val="30000"/>
              </a:spcBef>
              <a:spcAft>
                <a:spcPct val="0"/>
              </a:spcAft>
              <a:buClrTx/>
              <a:buSzTx/>
              <a:buFont typeface="+mj-lt"/>
              <a:buAutoNum type="arabicPeriod"/>
              <a:tabLst/>
              <a:defRPr/>
            </a:pPr>
            <a:endParaRPr kumimoji="0" lang="en-US" sz="1200" b="0" i="0" u="none" strike="noStrike" kern="1200" cap="none" spc="0" normalizeH="0" baseline="0" noProof="0" dirty="0">
              <a:ln>
                <a:noFill/>
              </a:ln>
              <a:solidFill>
                <a:srgbClr val="000000"/>
              </a:solidFill>
              <a:effectLst/>
              <a:uLnTx/>
              <a:uFillTx/>
              <a:latin typeface="Calibri" pitchFamily="34" charset="0"/>
              <a:cs typeface="+mn-cs"/>
            </a:endParaRPr>
          </a:p>
          <a:p>
            <a:pPr marL="228600" marR="0" lvl="0" indent="-228600" algn="l" defTabSz="914400" rtl="0" eaLnBrk="1" fontAlgn="base" latinLnBrk="0" hangingPunct="1">
              <a:lnSpc>
                <a:spcPct val="110000"/>
              </a:lnSpc>
              <a:spcBef>
                <a:spcPct val="30000"/>
              </a:spcBef>
              <a:spcAft>
                <a:spcPct val="0"/>
              </a:spcAft>
              <a:buClrTx/>
              <a:buSzTx/>
              <a:buFont typeface="Calibri" pitchFamily="34" charset="0"/>
              <a:buChar char="•"/>
              <a:tabLst/>
              <a:defRPr/>
            </a:pPr>
            <a:endParaRPr kumimoji="0" lang="en-US" sz="1200" b="0" i="0" u="none" strike="noStrike" kern="1200" cap="none" spc="0" normalizeH="0" baseline="0" noProof="0" dirty="0">
              <a:ln>
                <a:noFill/>
              </a:ln>
              <a:solidFill>
                <a:srgbClr val="000000"/>
              </a:solidFill>
              <a:effectLst/>
              <a:uLnTx/>
              <a:uFillTx/>
              <a:latin typeface="Calibri" pitchFamily="34" charset="0"/>
              <a:cs typeface="+mn-cs"/>
            </a:endParaRPr>
          </a:p>
          <a:p>
            <a:pPr marL="228600" marR="0" lvl="0" indent="-228600" algn="l" defTabSz="914400" rtl="0" eaLnBrk="1" fontAlgn="base" latinLnBrk="0" hangingPunct="1">
              <a:lnSpc>
                <a:spcPct val="110000"/>
              </a:lnSpc>
              <a:spcBef>
                <a:spcPct val="30000"/>
              </a:spcBef>
              <a:spcAft>
                <a:spcPct val="0"/>
              </a:spcAft>
              <a:buClrTx/>
              <a:buSzTx/>
              <a:buFont typeface="Calibri" pitchFamily="34" charset="0"/>
              <a:buNone/>
              <a:tabLst/>
              <a:defRPr/>
            </a:pPr>
            <a:endParaRPr kumimoji="0" lang="en-US" sz="1200" b="0" i="0" u="none" strike="noStrike" kern="1200" cap="none" spc="0" normalizeH="0" baseline="0" noProof="0" dirty="0">
              <a:ln>
                <a:noFill/>
              </a:ln>
              <a:solidFill>
                <a:srgbClr val="000000"/>
              </a:solidFill>
              <a:effectLst/>
              <a:uLnTx/>
              <a:uFillTx/>
              <a:latin typeface="Calibri" pitchFamily="34" charset="0"/>
              <a:cs typeface="+mn-cs"/>
            </a:endParaRPr>
          </a:p>
        </p:txBody>
      </p:sp>
      <p:sp>
        <p:nvSpPr>
          <p:cNvPr id="4" name="Slide Number Placeholder 3"/>
          <p:cNvSpPr>
            <a:spLocks noGrp="1"/>
          </p:cNvSpPr>
          <p:nvPr>
            <p:ph type="sldNum" sz="quarter" idx="10"/>
          </p:nvPr>
        </p:nvSpPr>
        <p:spPr/>
        <p:txBody>
          <a:bodyPr/>
          <a:lstStyle/>
          <a:p>
            <a:fld id="{68BFD64C-6CED-BD43-91EB-CB1D45E1B4BD}" type="slidenum">
              <a:rPr lang="en-US" smtClean="0"/>
              <a:pPr/>
              <a:t>136</a:t>
            </a:fld>
            <a:endParaRPr lang="en-US"/>
          </a:p>
        </p:txBody>
      </p:sp>
    </p:spTree>
    <p:extLst>
      <p:ext uri="{BB962C8B-B14F-4D97-AF65-F5344CB8AC3E}">
        <p14:creationId xmlns:p14="http://schemas.microsoft.com/office/powerpoint/2010/main" val="322045259"/>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marR="0" lvl="0" indent="-228600" algn="l" defTabSz="914400" rtl="0" eaLnBrk="1" fontAlgn="base" latinLnBrk="0" hangingPunct="1">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PARAPHRASE:</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 mCLASS Web reports house all IDEL assessment data successfully synced to your computer. </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This data must be consulted often to have a powerful effect on the decisions made about instruction. Without fully using this source of formative assessment data, the cycle of improvement for at-risk students may be impaired.</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The data, once collected and analyzed, should also be critical to successfully creating small groups and designing instruction based on student needs.</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Assessing students is the first step, but if we stop there, we miss the biggest opportunity. Analyzing the data and having meaningful discussions with peers about the data and strategies used is when you will begin to see an accelerated learning pace for students who have struggled.</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“Don’t miss this opportunity,” as Dr. Kaminski stated, “we can change outcomes for students!”</a:t>
            </a:r>
          </a:p>
        </p:txBody>
      </p:sp>
      <p:sp>
        <p:nvSpPr>
          <p:cNvPr id="4" name="Slide Number Placeholder 3"/>
          <p:cNvSpPr>
            <a:spLocks noGrp="1"/>
          </p:cNvSpPr>
          <p:nvPr>
            <p:ph type="sldNum" sz="quarter" idx="10"/>
          </p:nvPr>
        </p:nvSpPr>
        <p:spPr/>
        <p:txBody>
          <a:bodyPr/>
          <a:lstStyle/>
          <a:p>
            <a:fld id="{68BFD64C-6CED-BD43-91EB-CB1D45E1B4BD}" type="slidenum">
              <a:rPr lang="en-US" smtClean="0"/>
              <a:pPr/>
              <a:t>137</a:t>
            </a:fld>
            <a:endParaRPr lang="en-US"/>
          </a:p>
        </p:txBody>
      </p:sp>
    </p:spTree>
    <p:extLst>
      <p:ext uri="{BB962C8B-B14F-4D97-AF65-F5344CB8AC3E}">
        <p14:creationId xmlns:p14="http://schemas.microsoft.com/office/powerpoint/2010/main" val="2336196972"/>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DIRECTIONS:  </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Review agenda with participants.</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endParaRPr kumimoji="0" lang="en-US" sz="1200" b="0" i="0" u="none" strike="noStrike" kern="1200" cap="none" spc="0" normalizeH="0" baseline="0" noProof="0" dirty="0">
              <a:ln>
                <a:noFill/>
              </a:ln>
              <a:solidFill>
                <a:srgbClr val="000000"/>
              </a:solidFill>
              <a:effectLst/>
              <a:uLnTx/>
              <a:uFillTx/>
              <a:latin typeface="Calibri" pitchFamily="34" charset="0"/>
              <a:cs typeface="+mn-cs"/>
            </a:endParaRP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endParaRPr kumimoji="0" lang="en-US" sz="1200" b="0" i="0" u="none" strike="noStrike" kern="1200" cap="none" spc="0" normalizeH="0" baseline="0" noProof="0" dirty="0">
              <a:ln>
                <a:noFill/>
              </a:ln>
              <a:solidFill>
                <a:srgbClr val="000000"/>
              </a:solidFill>
              <a:effectLst/>
              <a:uLnTx/>
              <a:uFillTx/>
              <a:latin typeface="Calibri" pitchFamily="34" charset="0"/>
              <a:cs typeface="+mn-cs"/>
            </a:endParaRPr>
          </a:p>
          <a:p>
            <a:endParaRPr lang="en-US" dirty="0"/>
          </a:p>
        </p:txBody>
      </p:sp>
      <p:sp>
        <p:nvSpPr>
          <p:cNvPr id="4" name="Slide Number Placeholder 3"/>
          <p:cNvSpPr>
            <a:spLocks noGrp="1"/>
          </p:cNvSpPr>
          <p:nvPr>
            <p:ph type="sldNum" sz="quarter" idx="10"/>
          </p:nvPr>
        </p:nvSpPr>
        <p:spPr/>
        <p:txBody>
          <a:bodyPr/>
          <a:lstStyle/>
          <a:p>
            <a:fld id="{68BFD64C-6CED-BD43-91EB-CB1D45E1B4BD}" type="slidenum">
              <a:rPr lang="en-US" smtClean="0"/>
              <a:pPr/>
              <a:t>138</a:t>
            </a:fld>
            <a:endParaRPr lang="en-US" dirty="0"/>
          </a:p>
        </p:txBody>
      </p:sp>
    </p:spTree>
    <p:extLst>
      <p:ext uri="{BB962C8B-B14F-4D97-AF65-F5344CB8AC3E}">
        <p14:creationId xmlns:p14="http://schemas.microsoft.com/office/powerpoint/2010/main" val="1164202433"/>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marR="0" lvl="0" indent="-228600" algn="l" defTabSz="914400" rtl="0" eaLnBrk="1" fontAlgn="base" latinLnBrk="0" hangingPunct="1">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PARAPHRASE:</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The PM probes are skill-specific, frequent, and ongoing for the students identified as at-risk.</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The results of the benchmark assessments will recommend periodic Progress Monitoring for students in the Intensive and Strategic Support Categories.</a:t>
            </a:r>
          </a:p>
        </p:txBody>
      </p:sp>
      <p:sp>
        <p:nvSpPr>
          <p:cNvPr id="4" name="Slide Number Placeholder 3"/>
          <p:cNvSpPr>
            <a:spLocks noGrp="1"/>
          </p:cNvSpPr>
          <p:nvPr>
            <p:ph type="sldNum" sz="quarter" idx="10"/>
          </p:nvPr>
        </p:nvSpPr>
        <p:spPr/>
        <p:txBody>
          <a:bodyPr/>
          <a:lstStyle/>
          <a:p>
            <a:fld id="{68BFD64C-6CED-BD43-91EB-CB1D45E1B4BD}" type="slidenum">
              <a:rPr lang="en-US" smtClean="0"/>
              <a:pPr/>
              <a:t>139</a:t>
            </a:fld>
            <a:endParaRPr lang="en-US"/>
          </a:p>
        </p:txBody>
      </p:sp>
    </p:spTree>
    <p:extLst>
      <p:ext uri="{BB962C8B-B14F-4D97-AF65-F5344CB8AC3E}">
        <p14:creationId xmlns:p14="http://schemas.microsoft.com/office/powerpoint/2010/main" val="3809435400"/>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marR="0" lvl="0" indent="-228600" algn="l" defTabSz="914400" rtl="0" eaLnBrk="1" fontAlgn="base" latinLnBrk="0" hangingPunct="1">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PARAPHRASE:</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Learning to administer Progress Monitoring (PM) is relatively easy because all of the administration and scoring rules are the same as for Benchmark measures.</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There are only five PM measures. FNL is not included because it does not coincide with one of the Basic Early Literacy Skills.</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Teachers should find time to continue supporting small group and individuals learning of letter names while core instruction continues.</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Progress Monitoring is important because it helps to:</a:t>
            </a:r>
          </a:p>
          <a:p>
            <a:pPr marL="685800"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Determine if struggling students are making sufficient progress</a:t>
            </a:r>
          </a:p>
          <a:p>
            <a:pPr marL="685800"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Evaluate effectiveness of instruction</a:t>
            </a:r>
          </a:p>
          <a:p>
            <a:pPr marL="685800"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Meet the needs for efficiency and information in the classroom</a:t>
            </a:r>
          </a:p>
          <a:p>
            <a:endParaRPr lang="en-US" dirty="0"/>
          </a:p>
        </p:txBody>
      </p:sp>
      <p:sp>
        <p:nvSpPr>
          <p:cNvPr id="4" name="Slide Number Placeholder 3"/>
          <p:cNvSpPr>
            <a:spLocks noGrp="1"/>
          </p:cNvSpPr>
          <p:nvPr>
            <p:ph type="sldNum" sz="quarter" idx="10"/>
          </p:nvPr>
        </p:nvSpPr>
        <p:spPr/>
        <p:txBody>
          <a:bodyPr/>
          <a:lstStyle/>
          <a:p>
            <a:fld id="{68BFD64C-6CED-BD43-91EB-CB1D45E1B4BD}" type="slidenum">
              <a:rPr lang="en-US" smtClean="0"/>
              <a:pPr/>
              <a:t>140</a:t>
            </a:fld>
            <a:endParaRPr lang="en-US"/>
          </a:p>
        </p:txBody>
      </p:sp>
    </p:spTree>
    <p:extLst>
      <p:ext uri="{BB962C8B-B14F-4D97-AF65-F5344CB8AC3E}">
        <p14:creationId xmlns:p14="http://schemas.microsoft.com/office/powerpoint/2010/main" val="32768621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DIRECTIONS:  </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Review agenda with participants.</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endParaRPr kumimoji="0" lang="en-US" sz="1200" b="0" i="0" u="none" strike="noStrike" kern="1200" cap="none" spc="0" normalizeH="0" baseline="0" noProof="0" dirty="0">
              <a:ln>
                <a:noFill/>
              </a:ln>
              <a:solidFill>
                <a:srgbClr val="000000"/>
              </a:solidFill>
              <a:effectLst/>
              <a:uLnTx/>
              <a:uFillTx/>
              <a:latin typeface="Calibri" pitchFamily="34" charset="0"/>
              <a:cs typeface="+mn-cs"/>
            </a:endParaRP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endParaRPr kumimoji="0" lang="en-US" sz="1200" b="0" i="0" u="none" strike="noStrike" kern="1200" cap="none" spc="0" normalizeH="0" baseline="0" noProof="0" dirty="0">
              <a:ln>
                <a:noFill/>
              </a:ln>
              <a:solidFill>
                <a:srgbClr val="000000"/>
              </a:solidFill>
              <a:effectLst/>
              <a:uLnTx/>
              <a:uFillTx/>
              <a:latin typeface="Calibri" pitchFamily="34" charset="0"/>
              <a:cs typeface="+mn-cs"/>
            </a:endParaRPr>
          </a:p>
          <a:p>
            <a:endParaRPr lang="en-US" dirty="0"/>
          </a:p>
        </p:txBody>
      </p:sp>
      <p:sp>
        <p:nvSpPr>
          <p:cNvPr id="4" name="Slide Number Placeholder 3"/>
          <p:cNvSpPr>
            <a:spLocks noGrp="1"/>
          </p:cNvSpPr>
          <p:nvPr>
            <p:ph type="sldNum" sz="quarter" idx="10"/>
          </p:nvPr>
        </p:nvSpPr>
        <p:spPr/>
        <p:txBody>
          <a:bodyPr/>
          <a:lstStyle/>
          <a:p>
            <a:fld id="{68BFD64C-6CED-BD43-91EB-CB1D45E1B4BD}" type="slidenum">
              <a:rPr lang="en-US" smtClean="0"/>
              <a:pPr/>
              <a:t>15</a:t>
            </a:fld>
            <a:endParaRPr lang="en-US" dirty="0"/>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228600" marR="0" lvl="0" indent="-228600" algn="l" defTabSz="914400" rtl="0" eaLnBrk="1" fontAlgn="base" latinLnBrk="0" hangingPunct="1">
              <a:lnSpc>
                <a:spcPct val="100000"/>
              </a:lnSpc>
              <a:spcBef>
                <a:spcPct val="30000"/>
              </a:spcBef>
              <a:spcAft>
                <a:spcPct val="0"/>
              </a:spcAft>
              <a:buClrTx/>
              <a:buSzTx/>
              <a:buFont typeface="Calibri" pitchFamily="34" charset="0"/>
              <a:buNone/>
              <a:tabLst/>
              <a:defRPr/>
            </a:pPr>
            <a:r>
              <a:rPr kumimoji="0" lang="en-US" b="0" i="0" u="none" strike="noStrike" kern="1200" cap="none" spc="0" normalizeH="0" baseline="0" noProof="0" dirty="0">
                <a:ln>
                  <a:noFill/>
                </a:ln>
                <a:solidFill>
                  <a:srgbClr val="000000"/>
                </a:solidFill>
                <a:effectLst/>
                <a:uLnTx/>
                <a:uFillTx/>
                <a:latin typeface="Calibri" pitchFamily="34" charset="0"/>
                <a:cs typeface="+mn-cs"/>
              </a:rPr>
              <a:t>PARAPHRASE:</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b="0" i="0" u="none" strike="noStrike" kern="1200" cap="none" spc="0" normalizeH="0" baseline="0" noProof="0" dirty="0">
                <a:ln>
                  <a:noFill/>
                </a:ln>
                <a:solidFill>
                  <a:srgbClr val="000000"/>
                </a:solidFill>
                <a:effectLst/>
                <a:uLnTx/>
                <a:uFillTx/>
                <a:latin typeface="Calibri" pitchFamily="34" charset="0"/>
                <a:cs typeface="+mn-cs"/>
              </a:rPr>
              <a:t>Assess students using Progress Monitoring between Benchmark windows.</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b="0" i="0" u="none" strike="noStrike" kern="1200" cap="none" spc="0" normalizeH="0" baseline="0" noProof="0" dirty="0">
                <a:ln>
                  <a:noFill/>
                </a:ln>
                <a:solidFill>
                  <a:srgbClr val="000000"/>
                </a:solidFill>
                <a:effectLst/>
                <a:uLnTx/>
                <a:uFillTx/>
                <a:latin typeface="Calibri" pitchFamily="34" charset="0"/>
                <a:cs typeface="+mn-cs"/>
              </a:rPr>
              <a:t>There is no formal scheduling recommended by IDEL. </a:t>
            </a:r>
          </a:p>
          <a:p>
            <a:pPr marL="685800"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b="0" i="0" u="none" strike="noStrike" kern="1200" cap="none" spc="0" normalizeH="0" baseline="0" noProof="0" dirty="0">
                <a:ln>
                  <a:noFill/>
                </a:ln>
                <a:solidFill>
                  <a:srgbClr val="000000"/>
                </a:solidFill>
                <a:effectLst/>
                <a:uLnTx/>
                <a:uFillTx/>
                <a:latin typeface="Calibri" pitchFamily="34" charset="0"/>
                <a:cs typeface="+mn-cs"/>
              </a:rPr>
              <a:t>Guidelines for the frequency of administering Progress Monitoring are usually based on the individual student’s Risk Level. </a:t>
            </a:r>
          </a:p>
          <a:p>
            <a:pPr marL="685800"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b="0" i="0" u="none" strike="noStrike" kern="1200" cap="none" spc="0" normalizeH="0" baseline="0" noProof="0" dirty="0">
                <a:ln>
                  <a:noFill/>
                </a:ln>
                <a:solidFill>
                  <a:srgbClr val="000000"/>
                </a:solidFill>
                <a:effectLst/>
                <a:uLnTx/>
                <a:uFillTx/>
                <a:latin typeface="Calibri" pitchFamily="34" charset="0"/>
                <a:cs typeface="+mn-cs"/>
              </a:rPr>
              <a:t>The assessment calendar, including PM, is determined by schools or districts.</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b="0" i="0" u="none" strike="noStrike" kern="1200" cap="none" spc="0" normalizeH="0" baseline="0" noProof="0" dirty="0">
                <a:ln>
                  <a:noFill/>
                </a:ln>
                <a:solidFill>
                  <a:srgbClr val="000000"/>
                </a:solidFill>
                <a:effectLst/>
                <a:uLnTx/>
                <a:uFillTx/>
                <a:latin typeface="Calibri" pitchFamily="34" charset="0"/>
                <a:cs typeface="+mn-cs"/>
                <a:sym typeface="Wingdings" pitchFamily="2" charset="2"/>
              </a:rPr>
              <a:t>There are </a:t>
            </a:r>
            <a:r>
              <a:rPr kumimoji="0" lang="en-US" b="0" i="0" u="none" strike="noStrike" kern="1200" cap="none" spc="0" normalizeH="0" baseline="0" noProof="0" dirty="0">
                <a:ln>
                  <a:noFill/>
                </a:ln>
                <a:solidFill>
                  <a:srgbClr val="000000"/>
                </a:solidFill>
                <a:effectLst/>
                <a:uLnTx/>
                <a:uFillTx/>
                <a:latin typeface="Calibri" pitchFamily="34" charset="0"/>
                <a:cs typeface="+mn-cs"/>
              </a:rPr>
              <a:t>20 forms for each measure. </a:t>
            </a:r>
          </a:p>
          <a:p>
            <a:pPr marL="685800"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b="0" i="0" u="none" strike="noStrike" kern="1200" cap="none" spc="0" normalizeH="0" baseline="0" noProof="0" dirty="0">
                <a:ln>
                  <a:noFill/>
                </a:ln>
                <a:solidFill>
                  <a:srgbClr val="000000"/>
                </a:solidFill>
                <a:effectLst/>
                <a:uLnTx/>
                <a:uFillTx/>
                <a:latin typeface="Calibri" pitchFamily="34" charset="0"/>
                <a:cs typeface="+mn-cs"/>
              </a:rPr>
              <a:t>This allows frequent monitoring in each measure, without duplicating forms for a student. </a:t>
            </a:r>
          </a:p>
          <a:p>
            <a:pPr marL="685800"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b="0" i="0" u="none" strike="noStrike" kern="1200" cap="none" spc="0" normalizeH="0" baseline="0" noProof="0" dirty="0">
                <a:ln>
                  <a:noFill/>
                </a:ln>
                <a:solidFill>
                  <a:srgbClr val="000000"/>
                </a:solidFill>
                <a:effectLst/>
                <a:uLnTx/>
                <a:uFillTx/>
                <a:latin typeface="Calibri" pitchFamily="34" charset="0"/>
                <a:cs typeface="+mn-cs"/>
              </a:rPr>
              <a:t>You may administer progress monitoring with out-of-grade-level forms. </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b="0" i="0" u="none" strike="noStrike" kern="1200" cap="none" spc="0" normalizeH="0" baseline="0" noProof="0" dirty="0">
                <a:ln>
                  <a:noFill/>
                </a:ln>
                <a:solidFill>
                  <a:srgbClr val="000000"/>
                </a:solidFill>
                <a:effectLst/>
                <a:uLnTx/>
                <a:uFillTx/>
                <a:latin typeface="Calibri" pitchFamily="34" charset="0"/>
                <a:cs typeface="+mn-cs"/>
              </a:rPr>
              <a:t>Using PM data, a teacher can:</a:t>
            </a:r>
          </a:p>
          <a:p>
            <a:pPr marL="685800"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b="0" i="0" u="none" strike="noStrike" kern="1200" cap="none" spc="0" normalizeH="0" baseline="0" noProof="0" dirty="0">
                <a:ln>
                  <a:noFill/>
                </a:ln>
                <a:solidFill>
                  <a:srgbClr val="000000"/>
                </a:solidFill>
                <a:effectLst/>
                <a:uLnTx/>
                <a:uFillTx/>
                <a:latin typeface="Calibri" pitchFamily="34" charset="0"/>
                <a:cs typeface="+mn-cs"/>
              </a:rPr>
              <a:t>Validate or challenge other assessment/observational data</a:t>
            </a:r>
          </a:p>
          <a:p>
            <a:pPr marL="685800"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b="0" i="0" u="none" strike="noStrike" kern="1200" cap="none" spc="0" normalizeH="0" baseline="0" noProof="0" dirty="0">
                <a:ln>
                  <a:noFill/>
                </a:ln>
                <a:solidFill>
                  <a:srgbClr val="000000"/>
                </a:solidFill>
                <a:effectLst/>
                <a:uLnTx/>
                <a:uFillTx/>
                <a:latin typeface="Calibri" pitchFamily="34" charset="0"/>
                <a:cs typeface="+mn-cs"/>
              </a:rPr>
              <a:t>Frequently assess students</a:t>
            </a:r>
          </a:p>
          <a:p>
            <a:pPr marL="685800"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b="0" i="0" u="none" strike="noStrike" kern="1200" cap="none" spc="0" normalizeH="0" baseline="0" noProof="0" dirty="0">
                <a:ln>
                  <a:noFill/>
                </a:ln>
                <a:solidFill>
                  <a:srgbClr val="000000"/>
                </a:solidFill>
                <a:effectLst/>
                <a:uLnTx/>
                <a:uFillTx/>
                <a:latin typeface="Calibri" pitchFamily="34" charset="0"/>
                <a:cs typeface="+mn-cs"/>
              </a:rPr>
              <a:t>Make instructional decisions based on multiple assessments; IDEL is a one-minute measure that can be administered frequently</a:t>
            </a:r>
          </a:p>
          <a:p>
            <a:pPr marL="685800"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b="0" i="0" u="none" strike="noStrike" kern="1200" cap="none" spc="0" normalizeH="0" baseline="0" noProof="0" dirty="0">
                <a:ln>
                  <a:noFill/>
                </a:ln>
                <a:solidFill>
                  <a:srgbClr val="000000"/>
                </a:solidFill>
                <a:effectLst/>
                <a:uLnTx/>
                <a:uFillTx/>
                <a:latin typeface="Calibri" pitchFamily="34" charset="0"/>
                <a:cs typeface="+mn-cs"/>
              </a:rPr>
              <a:t>Monitor at-risk students to assess progress toward a specific goal</a:t>
            </a:r>
          </a:p>
          <a:p>
            <a:pPr marL="685800"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b="0" i="0" u="none" strike="noStrike" kern="1200" cap="none" spc="0" normalizeH="0" baseline="0" noProof="0" dirty="0">
                <a:ln>
                  <a:noFill/>
                </a:ln>
                <a:solidFill>
                  <a:srgbClr val="000000"/>
                </a:solidFill>
                <a:effectLst/>
                <a:uLnTx/>
                <a:uFillTx/>
                <a:latin typeface="Calibri" pitchFamily="34" charset="0"/>
                <a:cs typeface="+mn-cs"/>
              </a:rPr>
              <a:t>Determine effectiveness of current instructional strategies</a:t>
            </a:r>
          </a:p>
          <a:p>
            <a:pPr marL="685800"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b="0" i="0" u="none" strike="noStrike" kern="1200" cap="none" spc="0" normalizeH="0" baseline="0" noProof="0" dirty="0">
                <a:ln>
                  <a:noFill/>
                </a:ln>
                <a:solidFill>
                  <a:srgbClr val="000000"/>
                </a:solidFill>
                <a:effectLst/>
                <a:uLnTx/>
                <a:uFillTx/>
                <a:latin typeface="Calibri" pitchFamily="34" charset="0"/>
                <a:cs typeface="+mn-cs"/>
              </a:rPr>
              <a:t>Monitor students’ progress using multiple measures including the Critical Skill for that time of year</a:t>
            </a:r>
          </a:p>
          <a:p>
            <a:endParaRPr lang="en-US" sz="1400" dirty="0"/>
          </a:p>
        </p:txBody>
      </p:sp>
      <p:sp>
        <p:nvSpPr>
          <p:cNvPr id="4" name="Slide Number Placeholder 3"/>
          <p:cNvSpPr>
            <a:spLocks noGrp="1"/>
          </p:cNvSpPr>
          <p:nvPr>
            <p:ph type="sldNum" sz="quarter" idx="10"/>
          </p:nvPr>
        </p:nvSpPr>
        <p:spPr/>
        <p:txBody>
          <a:bodyPr/>
          <a:lstStyle/>
          <a:p>
            <a:fld id="{68BFD64C-6CED-BD43-91EB-CB1D45E1B4BD}" type="slidenum">
              <a:rPr lang="en-US" smtClean="0"/>
              <a:pPr/>
              <a:t>141</a:t>
            </a:fld>
            <a:endParaRPr lang="en-US"/>
          </a:p>
        </p:txBody>
      </p:sp>
    </p:spTree>
    <p:extLst>
      <p:ext uri="{BB962C8B-B14F-4D97-AF65-F5344CB8AC3E}">
        <p14:creationId xmlns:p14="http://schemas.microsoft.com/office/powerpoint/2010/main" val="8361775"/>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base" latinLnBrk="0" hangingPunct="1">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PARAPHRASE:</a:t>
            </a:r>
          </a:p>
          <a:p>
            <a:pPr marL="0" marR="0" lvl="0" indent="0" algn="l" defTabSz="914400" rtl="0" eaLnBrk="1" fontAlgn="base" latinLnBrk="0" hangingPunct="1">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Using PM data, a teacher can:</a:t>
            </a:r>
          </a:p>
          <a:p>
            <a:pPr marL="339434"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Validate other assessment/observational data</a:t>
            </a:r>
          </a:p>
          <a:p>
            <a:pPr marL="339434"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Challenge other assessment/observational data</a:t>
            </a:r>
          </a:p>
          <a:p>
            <a:pPr marL="339434"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Frequently assess students</a:t>
            </a:r>
          </a:p>
          <a:p>
            <a:pPr marL="339434"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Make instructional decisions based on multiple assessments; IDEL is a one-minute measure that can be administered frequently</a:t>
            </a:r>
          </a:p>
          <a:p>
            <a:pPr marL="339434"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Monitor at-risk students to assess progress toward a specific goal</a:t>
            </a:r>
          </a:p>
          <a:p>
            <a:pPr marL="339434"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Determine effectiveness of current instructional strategies</a:t>
            </a:r>
          </a:p>
          <a:p>
            <a:pPr marL="339434"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Select various PM measures based on student need</a:t>
            </a:r>
          </a:p>
          <a:p>
            <a:pPr marL="339434"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Monitor students’ progress using multiple measures including the Critical Skill for that time of year</a:t>
            </a:r>
          </a:p>
          <a:p>
            <a:endParaRPr lang="en-US" dirty="0"/>
          </a:p>
        </p:txBody>
      </p:sp>
      <p:sp>
        <p:nvSpPr>
          <p:cNvPr id="4" name="Slide Number Placeholder 3"/>
          <p:cNvSpPr>
            <a:spLocks noGrp="1"/>
          </p:cNvSpPr>
          <p:nvPr>
            <p:ph type="sldNum" sz="quarter" idx="10"/>
          </p:nvPr>
        </p:nvSpPr>
        <p:spPr/>
        <p:txBody>
          <a:bodyPr/>
          <a:lstStyle/>
          <a:p>
            <a:fld id="{68BFD64C-6CED-BD43-91EB-CB1D45E1B4BD}" type="slidenum">
              <a:rPr lang="en-US" smtClean="0"/>
              <a:pPr/>
              <a:t>142</a:t>
            </a:fld>
            <a:endParaRPr lang="en-US"/>
          </a:p>
        </p:txBody>
      </p:sp>
    </p:spTree>
    <p:extLst>
      <p:ext uri="{BB962C8B-B14F-4D97-AF65-F5344CB8AC3E}">
        <p14:creationId xmlns:p14="http://schemas.microsoft.com/office/powerpoint/2010/main" val="340092981"/>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marR="0" lvl="0" indent="-228600" algn="l" defTabSz="914400" rtl="0" eaLnBrk="1" fontAlgn="base" latinLnBrk="0" hangingPunct="1">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PARAPHRASE:</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The Class List color codes the students according to their Instructional Recommendations or Support Categories.</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The dots next to the students’ names correspond to the suggested level of Instructional Support and the frequency at which that student should be monitored.</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This chart is a visual representation of the correlation of the colored dots to the frequency of PM.</a:t>
            </a:r>
          </a:p>
          <a:p>
            <a:pPr marL="685800"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Red dots mean Intensive support is needed: After 14 days, the number in the Days column automatically becomes bold, indicating that this student needs to be assessed.</a:t>
            </a:r>
          </a:p>
          <a:p>
            <a:pPr marL="685800"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Yellow dots mean Strategic support is needed: After 30 days, the number in the Days column automatically becomes bold, indicating that this student needs to be assessed.</a:t>
            </a:r>
          </a:p>
          <a:p>
            <a:pPr marL="685800"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Green dots mean the student met the goal for that particular skill.</a:t>
            </a:r>
          </a:p>
          <a:p>
            <a:pPr marL="685800"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Gray dots mean that the Benchmark assessment has not been completed.</a:t>
            </a:r>
          </a:p>
          <a:p>
            <a:endParaRPr lang="en-US" dirty="0"/>
          </a:p>
        </p:txBody>
      </p:sp>
      <p:sp>
        <p:nvSpPr>
          <p:cNvPr id="4" name="Slide Number Placeholder 3"/>
          <p:cNvSpPr>
            <a:spLocks noGrp="1"/>
          </p:cNvSpPr>
          <p:nvPr>
            <p:ph type="sldNum" sz="quarter" idx="10"/>
          </p:nvPr>
        </p:nvSpPr>
        <p:spPr/>
        <p:txBody>
          <a:bodyPr/>
          <a:lstStyle/>
          <a:p>
            <a:fld id="{68BFD64C-6CED-BD43-91EB-CB1D45E1B4BD}" type="slidenum">
              <a:rPr lang="en-US" smtClean="0"/>
              <a:pPr/>
              <a:t>143</a:t>
            </a:fld>
            <a:endParaRPr lang="en-US"/>
          </a:p>
        </p:txBody>
      </p:sp>
    </p:spTree>
    <p:extLst>
      <p:ext uri="{BB962C8B-B14F-4D97-AF65-F5344CB8AC3E}">
        <p14:creationId xmlns:p14="http://schemas.microsoft.com/office/powerpoint/2010/main" val="2913994581"/>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36729" marR="0" lvl="0" indent="-236729" algn="l" defTabSz="946916" rtl="0" eaLnBrk="1" fontAlgn="base" latinLnBrk="0" hangingPunct="1">
              <a:lnSpc>
                <a:spcPct val="100000"/>
              </a:lnSpc>
              <a:spcBef>
                <a:spcPct val="30000"/>
              </a:spcBef>
              <a:spcAft>
                <a:spcPct val="0"/>
              </a:spcAft>
              <a:buClrTx/>
              <a:buSzTx/>
              <a:buFont typeface="Calibri" pitchFamily="34" charset="0"/>
              <a:buNone/>
              <a:tabLst/>
              <a:defRPr/>
            </a:pPr>
            <a:r>
              <a:rPr kumimoji="0" lang="en-US" b="0" i="0" u="none" strike="noStrike" kern="1200" cap="none" spc="0" normalizeH="0" baseline="0" noProof="0" dirty="0">
                <a:ln>
                  <a:noFill/>
                </a:ln>
                <a:solidFill>
                  <a:srgbClr val="000000"/>
                </a:solidFill>
                <a:effectLst/>
                <a:uLnTx/>
                <a:uFillTx/>
                <a:latin typeface="Calibri" pitchFamily="34" charset="0"/>
                <a:cs typeface="+mn-cs"/>
              </a:rPr>
              <a:t>PARAPHRASE:</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b="0" i="0" u="none" strike="noStrike" kern="1200" cap="none" spc="0" normalizeH="0" baseline="0" noProof="0" dirty="0">
                <a:ln>
                  <a:noFill/>
                </a:ln>
                <a:solidFill>
                  <a:srgbClr val="000000"/>
                </a:solidFill>
                <a:effectLst/>
                <a:uLnTx/>
                <a:uFillTx/>
                <a:latin typeface="Calibri" pitchFamily="34" charset="0"/>
                <a:cs typeface="+mn-cs"/>
              </a:rPr>
              <a:t>Sorting by IR (Instructional Recommendation) helps organize the list of students by name or priority.</a:t>
            </a:r>
          </a:p>
          <a:p>
            <a:pPr marL="228600" marR="0" lvl="0" indent="-228600" algn="l" defTabSz="905156" rtl="0" eaLnBrk="1" fontAlgn="base" latinLnBrk="0" hangingPunct="1">
              <a:lnSpc>
                <a:spcPct val="100000"/>
              </a:lnSpc>
              <a:spcBef>
                <a:spcPct val="30000"/>
              </a:spcBef>
              <a:spcAft>
                <a:spcPct val="0"/>
              </a:spcAft>
              <a:buClrTx/>
              <a:buSzTx/>
              <a:buFont typeface="Calibri" pitchFamily="34" charset="0"/>
              <a:buChar char="•"/>
              <a:tabLst/>
              <a:defRPr/>
            </a:pPr>
            <a:r>
              <a:rPr kumimoji="0" lang="en-US" b="1" i="0" u="none" strike="noStrike" kern="1200" cap="none" spc="0" normalizeH="0" baseline="0" noProof="0" dirty="0">
                <a:ln>
                  <a:noFill/>
                </a:ln>
                <a:solidFill>
                  <a:srgbClr val="000000"/>
                </a:solidFill>
                <a:effectLst/>
                <a:uLnTx/>
                <a:uFillTx/>
                <a:latin typeface="Calibri" pitchFamily="34" charset="0"/>
                <a:cs typeface="+mn-cs"/>
              </a:rPr>
              <a:t>Steps for Selecting a Student File: </a:t>
            </a:r>
            <a:r>
              <a:rPr kumimoji="0" lang="en-US" b="0" i="0" u="none" strike="noStrike" kern="1200" cap="none" spc="0" normalizeH="0" baseline="0" noProof="0" dirty="0">
                <a:ln>
                  <a:noFill/>
                </a:ln>
                <a:solidFill>
                  <a:srgbClr val="000000"/>
                </a:solidFill>
                <a:effectLst/>
                <a:uLnTx/>
                <a:uFillTx/>
                <a:latin typeface="Calibri" pitchFamily="34" charset="0"/>
                <a:cs typeface="+mn-cs"/>
              </a:rPr>
              <a:t>(Note – Steps 1 and 2 on this slide, 3,4, and 5 follow)</a:t>
            </a:r>
          </a:p>
          <a:p>
            <a:pPr marL="685800" marR="0" lvl="1" indent="-228600" algn="l" defTabSz="914400" rtl="0" eaLnBrk="1" fontAlgn="base" latinLnBrk="0" hangingPunct="1">
              <a:lnSpc>
                <a:spcPct val="100000"/>
              </a:lnSpc>
              <a:spcBef>
                <a:spcPct val="30000"/>
              </a:spcBef>
              <a:spcAft>
                <a:spcPct val="0"/>
              </a:spcAft>
              <a:buClrTx/>
              <a:buSzTx/>
              <a:buFont typeface="+mj-lt"/>
              <a:buAutoNum type="arabicPeriod"/>
              <a:tabLst/>
              <a:defRPr/>
            </a:pPr>
            <a:r>
              <a:rPr kumimoji="0" lang="en-US" b="0" i="0" u="none" strike="noStrike" kern="1200" cap="none" spc="0" normalizeH="0" baseline="0" noProof="0" dirty="0">
                <a:ln>
                  <a:noFill/>
                </a:ln>
                <a:solidFill>
                  <a:srgbClr val="000000"/>
                </a:solidFill>
                <a:effectLst/>
                <a:uLnTx/>
                <a:uFillTx/>
                <a:latin typeface="Calibri" pitchFamily="34" charset="0"/>
                <a:cs typeface="+mn-cs"/>
              </a:rPr>
              <a:t>First, select student from the list. The Student File shows the status of IDEL results as well as Progress Monitoring for the selected student.</a:t>
            </a:r>
          </a:p>
          <a:p>
            <a:pPr marL="685800" marR="0" lvl="1" indent="-228600" algn="l" defTabSz="914400" rtl="0" eaLnBrk="1" fontAlgn="base" latinLnBrk="0" hangingPunct="1">
              <a:lnSpc>
                <a:spcPct val="100000"/>
              </a:lnSpc>
              <a:spcBef>
                <a:spcPct val="30000"/>
              </a:spcBef>
              <a:spcAft>
                <a:spcPct val="0"/>
              </a:spcAft>
              <a:buClrTx/>
              <a:buSzTx/>
              <a:buFont typeface="+mj-lt"/>
              <a:buAutoNum type="arabicPeriod"/>
              <a:tabLst/>
              <a:defRPr/>
            </a:pPr>
            <a:r>
              <a:rPr kumimoji="0" lang="en-US" b="0" i="0" u="none" strike="noStrike" kern="1200" cap="none" spc="0" normalizeH="0" baseline="0" noProof="0" dirty="0">
                <a:ln>
                  <a:noFill/>
                </a:ln>
                <a:solidFill>
                  <a:srgbClr val="000000"/>
                </a:solidFill>
                <a:effectLst/>
                <a:uLnTx/>
                <a:uFillTx/>
                <a:latin typeface="Calibri" pitchFamily="34" charset="0"/>
                <a:cs typeface="+mn-cs"/>
              </a:rPr>
              <a:t>Tap on PM to view the next step.</a:t>
            </a:r>
          </a:p>
          <a:p>
            <a:pPr marL="685800" marR="0" lvl="1" indent="-228600" algn="l" defTabSz="914400" rtl="0" eaLnBrk="0" fontAlgn="base" latinLnBrk="0" hangingPunct="0">
              <a:lnSpc>
                <a:spcPct val="100000"/>
              </a:lnSpc>
              <a:spcBef>
                <a:spcPct val="30000"/>
              </a:spcBef>
              <a:spcAft>
                <a:spcPct val="0"/>
              </a:spcAft>
              <a:buClrTx/>
              <a:buSzTx/>
              <a:buFont typeface="Calibri" pitchFamily="34" charset="0"/>
              <a:buNone/>
              <a:tabLst/>
              <a:defRPr/>
            </a:pPr>
            <a:endParaRPr kumimoji="0" lang="en-US" b="0" i="0" u="none" strike="noStrike" kern="1200" cap="none" spc="0" normalizeH="0" baseline="0" noProof="0" dirty="0">
              <a:ln>
                <a:noFill/>
              </a:ln>
              <a:solidFill>
                <a:srgbClr val="000000"/>
              </a:solidFill>
              <a:effectLst/>
              <a:uLnTx/>
              <a:uFillTx/>
              <a:latin typeface="Calibri" pitchFamily="34" charset="0"/>
              <a:cs typeface="+mn-cs"/>
            </a:endParaRPr>
          </a:p>
          <a:p>
            <a:pPr marL="685800" marR="0" lvl="1" indent="-228600" algn="l" defTabSz="914400" rtl="0" eaLnBrk="0" fontAlgn="base" latinLnBrk="0" hangingPunct="0">
              <a:lnSpc>
                <a:spcPct val="100000"/>
              </a:lnSpc>
              <a:spcBef>
                <a:spcPct val="30000"/>
              </a:spcBef>
              <a:spcAft>
                <a:spcPct val="0"/>
              </a:spcAft>
              <a:buClrTx/>
              <a:buSzTx/>
              <a:buFont typeface="Calibri" pitchFamily="34" charset="0"/>
              <a:buNone/>
              <a:tabLst/>
              <a:defRPr/>
            </a:pPr>
            <a:endParaRPr kumimoji="0" lang="en-US" b="0" i="0" u="none" strike="noStrike" kern="1200" cap="none" spc="0" normalizeH="0" baseline="0" noProof="0" dirty="0">
              <a:ln>
                <a:noFill/>
              </a:ln>
              <a:solidFill>
                <a:srgbClr val="000000"/>
              </a:solidFill>
              <a:effectLst/>
              <a:uLnTx/>
              <a:uFillTx/>
              <a:latin typeface="Calibri" pitchFamily="34" charset="0"/>
              <a:cs typeface="+mn-cs"/>
            </a:endParaRPr>
          </a:p>
        </p:txBody>
      </p:sp>
      <p:sp>
        <p:nvSpPr>
          <p:cNvPr id="4" name="Slide Number Placeholder 3"/>
          <p:cNvSpPr>
            <a:spLocks noGrp="1"/>
          </p:cNvSpPr>
          <p:nvPr>
            <p:ph type="sldNum" sz="quarter" idx="10"/>
          </p:nvPr>
        </p:nvSpPr>
        <p:spPr/>
        <p:txBody>
          <a:bodyPr/>
          <a:lstStyle/>
          <a:p>
            <a:fld id="{68BFD64C-6CED-BD43-91EB-CB1D45E1B4BD}" type="slidenum">
              <a:rPr lang="en-US" smtClean="0"/>
              <a:pPr/>
              <a:t>144</a:t>
            </a:fld>
            <a:endParaRPr lang="en-US"/>
          </a:p>
        </p:txBody>
      </p:sp>
    </p:spTree>
    <p:extLst>
      <p:ext uri="{BB962C8B-B14F-4D97-AF65-F5344CB8AC3E}">
        <p14:creationId xmlns:p14="http://schemas.microsoft.com/office/powerpoint/2010/main" val="571621769"/>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36729" marR="0" lvl="0" indent="-236729" algn="l" defTabSz="946916" rtl="0" eaLnBrk="0" fontAlgn="base" latinLnBrk="0" hangingPunct="0">
              <a:lnSpc>
                <a:spcPct val="100000"/>
              </a:lnSpc>
              <a:spcBef>
                <a:spcPct val="30000"/>
              </a:spcBef>
              <a:spcAft>
                <a:spcPct val="0"/>
              </a:spcAft>
              <a:buClrTx/>
              <a:buSzTx/>
              <a:buFont typeface="Calibri" pitchFamily="34" charset="0"/>
              <a:buNone/>
              <a:tabLst/>
              <a:defRPr/>
            </a:pPr>
            <a:r>
              <a:rPr kumimoji="0" lang="en-US" b="0" i="0" u="none" strike="noStrike" kern="1200" cap="none" spc="0" normalizeH="0" baseline="0" noProof="0" dirty="0">
                <a:ln>
                  <a:noFill/>
                </a:ln>
                <a:solidFill>
                  <a:srgbClr val="000000"/>
                </a:solidFill>
                <a:effectLst/>
                <a:uLnTx/>
                <a:uFillTx/>
                <a:latin typeface="Calibri" pitchFamily="34" charset="0"/>
              </a:rPr>
              <a:t>PARAPHRASE:</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None/>
              <a:tabLst/>
              <a:defRPr/>
            </a:pPr>
            <a:r>
              <a:rPr kumimoji="0" lang="en-US" b="0" i="0" u="none" strike="noStrike" kern="1200" cap="none" spc="0" normalizeH="0" baseline="0" noProof="0" dirty="0">
                <a:ln>
                  <a:noFill/>
                </a:ln>
                <a:solidFill>
                  <a:srgbClr val="000000"/>
                </a:solidFill>
                <a:effectLst/>
                <a:uLnTx/>
                <a:uFillTx/>
                <a:latin typeface="Calibri" pitchFamily="34" charset="0"/>
              </a:rPr>
              <a:t>3.	Select the measure to be assessed.</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b="0" i="0" u="none" strike="noStrike" kern="1200" cap="none" spc="0" normalizeH="0" baseline="0" noProof="0" dirty="0">
                <a:ln>
                  <a:noFill/>
                </a:ln>
                <a:solidFill>
                  <a:srgbClr val="000000"/>
                </a:solidFill>
                <a:effectLst/>
                <a:uLnTx/>
                <a:uFillTx/>
                <a:latin typeface="Calibri" pitchFamily="34" charset="0"/>
              </a:rPr>
              <a:t>The Progress Monitoring page for the student displays. </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b="0" i="0" u="none" strike="noStrike" kern="1200" cap="none" spc="0" normalizeH="0" baseline="0" noProof="0" dirty="0">
                <a:ln>
                  <a:noFill/>
                </a:ln>
                <a:solidFill>
                  <a:srgbClr val="000000"/>
                </a:solidFill>
                <a:effectLst/>
                <a:uLnTx/>
                <a:uFillTx/>
                <a:latin typeface="Calibri" pitchFamily="34" charset="0"/>
              </a:rPr>
              <a:t>Recommended measures appear in the Assessment list.</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b="0" i="0" u="none" strike="noStrike" kern="1200" cap="none" spc="0" normalizeH="0" baseline="0" noProof="0" dirty="0">
                <a:ln>
                  <a:noFill/>
                </a:ln>
                <a:solidFill>
                  <a:srgbClr val="000000"/>
                </a:solidFill>
                <a:effectLst/>
                <a:uLnTx/>
                <a:uFillTx/>
                <a:latin typeface="Calibri" pitchFamily="34" charset="0"/>
              </a:rPr>
              <a:t>You can see all the student's scores for that assessment. </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b="0" i="0" u="none" strike="noStrike" kern="1200" cap="none" spc="0" normalizeH="0" baseline="0" noProof="0" dirty="0">
                <a:ln>
                  <a:noFill/>
                </a:ln>
                <a:solidFill>
                  <a:srgbClr val="000000"/>
                </a:solidFill>
                <a:effectLst/>
                <a:uLnTx/>
                <a:uFillTx/>
                <a:latin typeface="Calibri" pitchFamily="34" charset="0"/>
              </a:rPr>
              <a:t>Tap the Assessment list to see other measures. </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b="0" i="0" u="none" strike="noStrike" kern="1200" cap="none" spc="0" normalizeH="0" baseline="0" noProof="0" dirty="0">
                <a:ln>
                  <a:noFill/>
                </a:ln>
                <a:solidFill>
                  <a:srgbClr val="000000"/>
                </a:solidFill>
                <a:effectLst/>
                <a:uLnTx/>
                <a:uFillTx/>
                <a:latin typeface="Calibri" pitchFamily="34" charset="0"/>
              </a:rPr>
              <a:t>You can also switch to a different measure.</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endParaRPr kumimoji="0" lang="en-US" b="0" i="0" u="none" strike="noStrike" kern="1200" cap="none" spc="0" normalizeH="0" baseline="0" noProof="0" dirty="0">
              <a:ln>
                <a:noFill/>
              </a:ln>
              <a:solidFill>
                <a:srgbClr val="000000"/>
              </a:solidFill>
              <a:effectLst/>
              <a:uLnTx/>
              <a:uFillTx/>
              <a:latin typeface="Calibri" pitchFamily="34" charset="0"/>
            </a:endParaRP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None/>
              <a:tabLst/>
              <a:defRPr/>
            </a:pPr>
            <a:r>
              <a:rPr kumimoji="0" lang="en-US" b="0" i="0" u="none" strike="noStrike" kern="1200" cap="none" spc="0" normalizeH="0" baseline="0" noProof="0" dirty="0">
                <a:ln>
                  <a:noFill/>
                </a:ln>
                <a:solidFill>
                  <a:srgbClr val="000000"/>
                </a:solidFill>
                <a:effectLst/>
                <a:uLnTx/>
                <a:uFillTx/>
                <a:latin typeface="Calibri" pitchFamily="34" charset="0"/>
              </a:rPr>
              <a:t>4.	Tap Assess to begin.</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b="0" i="0" u="none" strike="noStrike" kern="1200" cap="none" spc="0" normalizeH="0" baseline="0" noProof="0" dirty="0">
                <a:ln>
                  <a:noFill/>
                </a:ln>
                <a:solidFill>
                  <a:srgbClr val="000000"/>
                </a:solidFill>
                <a:effectLst/>
                <a:uLnTx/>
                <a:uFillTx/>
                <a:latin typeface="Calibri" pitchFamily="34" charset="0"/>
              </a:rPr>
              <a:t>After selecting an IDEL measure, the Progress Monitoring Form Selection screen appears. </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None/>
              <a:tabLst/>
              <a:defRPr/>
            </a:pPr>
            <a:endParaRPr kumimoji="0" lang="en-US" b="0" i="0" u="none" strike="noStrike" kern="1200" cap="none" spc="0" normalizeH="0" baseline="0" noProof="0" dirty="0">
              <a:ln>
                <a:noFill/>
              </a:ln>
              <a:solidFill>
                <a:srgbClr val="000000"/>
              </a:solidFill>
              <a:effectLst/>
              <a:uLnTx/>
              <a:uFillTx/>
              <a:latin typeface="Calibri" pitchFamily="34" charset="0"/>
            </a:endParaRPr>
          </a:p>
          <a:p>
            <a:endParaRPr lang="en-US" dirty="0"/>
          </a:p>
        </p:txBody>
      </p:sp>
      <p:sp>
        <p:nvSpPr>
          <p:cNvPr id="4" name="Slide Number Placeholder 3"/>
          <p:cNvSpPr>
            <a:spLocks noGrp="1"/>
          </p:cNvSpPr>
          <p:nvPr>
            <p:ph type="sldNum" sz="quarter" idx="10"/>
          </p:nvPr>
        </p:nvSpPr>
        <p:spPr/>
        <p:txBody>
          <a:bodyPr/>
          <a:lstStyle/>
          <a:p>
            <a:fld id="{68BFD64C-6CED-BD43-91EB-CB1D45E1B4BD}" type="slidenum">
              <a:rPr lang="en-US" smtClean="0"/>
              <a:pPr/>
              <a:t>145</a:t>
            </a:fld>
            <a:endParaRPr lang="en-US"/>
          </a:p>
        </p:txBody>
      </p:sp>
    </p:spTree>
    <p:extLst>
      <p:ext uri="{BB962C8B-B14F-4D97-AF65-F5344CB8AC3E}">
        <p14:creationId xmlns:p14="http://schemas.microsoft.com/office/powerpoint/2010/main" val="3851193172"/>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36729" marR="0" lvl="0" indent="-236729" algn="l" defTabSz="946916" rtl="0" eaLnBrk="0" fontAlgn="base" latinLnBrk="0" hangingPunct="0">
              <a:lnSpc>
                <a:spcPct val="100000"/>
              </a:lnSpc>
              <a:spcBef>
                <a:spcPct val="30000"/>
              </a:spcBef>
              <a:spcAft>
                <a:spcPct val="0"/>
              </a:spcAft>
              <a:buClrTx/>
              <a:buSzTx/>
              <a:buFont typeface="Calibri" pitchFamily="34" charset="0"/>
              <a:buNone/>
              <a:tabLst/>
              <a:defRPr/>
            </a:pPr>
            <a:r>
              <a:rPr kumimoji="0" lang="en-US" b="0" i="0" u="none" strike="noStrike" kern="1200" cap="none" spc="0" normalizeH="0" baseline="0" noProof="0" dirty="0">
                <a:ln>
                  <a:noFill/>
                </a:ln>
                <a:solidFill>
                  <a:srgbClr val="000000"/>
                </a:solidFill>
                <a:effectLst/>
                <a:uLnTx/>
                <a:uFillTx/>
                <a:latin typeface="Calibri" pitchFamily="34" charset="0"/>
              </a:rPr>
              <a:t>PARAPHRASE:</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None/>
              <a:tabLst/>
              <a:defRPr/>
            </a:pPr>
            <a:r>
              <a:rPr kumimoji="0" lang="en-US" b="0" i="0" u="none" strike="noStrike" kern="1200" cap="none" spc="0" normalizeH="0" baseline="0" noProof="0" dirty="0">
                <a:ln>
                  <a:noFill/>
                </a:ln>
                <a:solidFill>
                  <a:srgbClr val="000000"/>
                </a:solidFill>
                <a:effectLst/>
                <a:uLnTx/>
                <a:uFillTx/>
                <a:latin typeface="Calibri" pitchFamily="34" charset="0"/>
              </a:rPr>
              <a:t>5.  Select the form for the assessment</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b="0" i="0" u="none" strike="noStrike" kern="1200" cap="none" spc="0" normalizeH="0" baseline="0" noProof="0" dirty="0">
                <a:ln>
                  <a:noFill/>
                </a:ln>
                <a:solidFill>
                  <a:srgbClr val="000000"/>
                </a:solidFill>
                <a:effectLst/>
                <a:uLnTx/>
                <a:uFillTx/>
                <a:latin typeface="Calibri" pitchFamily="34" charset="0"/>
              </a:rPr>
              <a:t>After selecting an IDEL measure, the Progress Monitoring Form Selection screen appears. </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b="0" i="0" u="none" strike="noStrike" kern="1200" cap="none" spc="0" normalizeH="0" baseline="0" noProof="0" dirty="0">
                <a:ln>
                  <a:noFill/>
                </a:ln>
                <a:solidFill>
                  <a:srgbClr val="000000"/>
                </a:solidFill>
                <a:effectLst/>
                <a:uLnTx/>
                <a:uFillTx/>
                <a:latin typeface="Calibri" pitchFamily="34" charset="0"/>
              </a:rPr>
              <a:t>Each IDEL measure includes 20 psychometrically equivalent assessment forms to monitor progress. </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b="0" i="0" u="none" strike="noStrike" kern="1200" cap="none" spc="0" normalizeH="0" baseline="0" noProof="0" dirty="0">
                <a:ln>
                  <a:noFill/>
                </a:ln>
                <a:solidFill>
                  <a:srgbClr val="000000"/>
                </a:solidFill>
                <a:effectLst/>
                <a:uLnTx/>
                <a:uFillTx/>
                <a:latin typeface="Calibri" pitchFamily="34" charset="0"/>
              </a:rPr>
              <a:t>Assess with an unused form; Forms already completed by a student are noted with a tally mark. </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b="0" i="0" u="none" strike="noStrike" kern="1200" cap="none" spc="0" normalizeH="0" baseline="0" noProof="0" dirty="0">
                <a:ln>
                  <a:noFill/>
                </a:ln>
                <a:solidFill>
                  <a:srgbClr val="000000"/>
                </a:solidFill>
                <a:effectLst/>
                <a:uLnTx/>
                <a:uFillTx/>
                <a:latin typeface="Calibri" pitchFamily="34" charset="0"/>
              </a:rPr>
              <a:t>Consider administering a form the student has not yet seen.</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None/>
              <a:tabLst/>
              <a:defRPr/>
            </a:pPr>
            <a:r>
              <a:rPr kumimoji="0" lang="en-US" b="0" i="0" u="none" strike="noStrike" kern="1200" cap="none" spc="0" normalizeH="0" baseline="0" noProof="0" dirty="0">
                <a:ln>
                  <a:noFill/>
                </a:ln>
                <a:solidFill>
                  <a:srgbClr val="000000"/>
                </a:solidFill>
                <a:effectLst/>
                <a:uLnTx/>
                <a:uFillTx/>
                <a:latin typeface="Calibri" pitchFamily="34" charset="0"/>
              </a:rPr>
              <a:t>Out of Grade Level Forms:</a:t>
            </a:r>
          </a:p>
          <a:p>
            <a:pPr marL="226289" marR="0" lvl="0" indent="-226289" algn="l" defTabSz="905156" rtl="0" eaLnBrk="0" fontAlgn="base" latinLnBrk="0" hangingPunct="0">
              <a:lnSpc>
                <a:spcPct val="100000"/>
              </a:lnSpc>
              <a:spcBef>
                <a:spcPct val="30000"/>
              </a:spcBef>
              <a:spcAft>
                <a:spcPct val="0"/>
              </a:spcAft>
              <a:buClrTx/>
              <a:buSzTx/>
              <a:buFont typeface="Calibri" pitchFamily="34" charset="0"/>
              <a:buChar char="•"/>
              <a:tabLst/>
              <a:defRPr/>
            </a:pPr>
            <a:r>
              <a:rPr kumimoji="0" lang="en-US" b="0" i="0" u="none" strike="noStrike" kern="1200" cap="none" spc="0" normalizeH="0" baseline="0" noProof="0" dirty="0">
                <a:ln>
                  <a:noFill/>
                </a:ln>
                <a:solidFill>
                  <a:srgbClr val="000000"/>
                </a:solidFill>
                <a:effectLst/>
                <a:uLnTx/>
                <a:uFillTx/>
                <a:latin typeface="Calibri" pitchFamily="34" charset="0"/>
              </a:rPr>
              <a:t>If you assess a measure that is covered in a different grade level, you’ll have to have those grade-level materials available.</a:t>
            </a:r>
          </a:p>
          <a:p>
            <a:pPr marL="226289" marR="0" lvl="0" indent="-226289" algn="l" defTabSz="905156" rtl="0" eaLnBrk="0" fontAlgn="base" latinLnBrk="0" hangingPunct="0">
              <a:lnSpc>
                <a:spcPct val="100000"/>
              </a:lnSpc>
              <a:spcBef>
                <a:spcPct val="30000"/>
              </a:spcBef>
              <a:spcAft>
                <a:spcPct val="0"/>
              </a:spcAft>
              <a:buClrTx/>
              <a:buSzTx/>
              <a:buFont typeface="Calibri" pitchFamily="34" charset="0"/>
              <a:buChar char="•"/>
              <a:tabLst/>
              <a:defRPr/>
            </a:pPr>
            <a:r>
              <a:rPr kumimoji="0" lang="en-US" b="0" i="0" u="none" strike="noStrike" kern="1200" cap="none" spc="0" normalizeH="0" baseline="0" noProof="0" dirty="0">
                <a:ln>
                  <a:noFill/>
                </a:ln>
                <a:solidFill>
                  <a:srgbClr val="000000"/>
                </a:solidFill>
                <a:effectLst/>
                <a:uLnTx/>
                <a:uFillTx/>
                <a:latin typeface="Calibri" pitchFamily="34" charset="0"/>
              </a:rPr>
              <a:t>Some Out-of-grade forms are available for students in need of further assessment (K–3).</a:t>
            </a:r>
          </a:p>
          <a:p>
            <a:pPr marL="226289" marR="0" lvl="0" indent="-226289" algn="l" defTabSz="905156" rtl="0" eaLnBrk="0" fontAlgn="base" latinLnBrk="0" hangingPunct="0">
              <a:lnSpc>
                <a:spcPct val="100000"/>
              </a:lnSpc>
              <a:spcBef>
                <a:spcPct val="30000"/>
              </a:spcBef>
              <a:spcAft>
                <a:spcPct val="0"/>
              </a:spcAft>
              <a:buClrTx/>
              <a:buSzTx/>
              <a:buFont typeface="Calibri" pitchFamily="34" charset="0"/>
              <a:buChar char="•"/>
              <a:tabLst/>
              <a:defRPr/>
            </a:pPr>
            <a:r>
              <a:rPr kumimoji="0" lang="en-US" b="0" i="0" u="none" strike="noStrike" kern="1200" cap="none" spc="0" normalizeH="0" baseline="0" noProof="0" dirty="0">
                <a:ln>
                  <a:noFill/>
                </a:ln>
                <a:solidFill>
                  <a:srgbClr val="000000"/>
                </a:solidFill>
                <a:effectLst/>
                <a:uLnTx/>
                <a:uFillTx/>
                <a:latin typeface="Calibri" pitchFamily="34" charset="0"/>
              </a:rPr>
              <a:t>If the student is out-of-grade, the "Out-of-Grade Material" pop-up will appear.</a:t>
            </a:r>
            <a:br>
              <a:rPr kumimoji="0" lang="en-US" b="0" i="0" u="none" strike="noStrike" kern="1200" cap="none" spc="0" normalizeH="0" baseline="0" noProof="0" dirty="0">
                <a:ln>
                  <a:noFill/>
                </a:ln>
                <a:solidFill>
                  <a:srgbClr val="000000"/>
                </a:solidFill>
                <a:effectLst/>
                <a:uLnTx/>
                <a:uFillTx/>
                <a:latin typeface="Calibri" pitchFamily="34" charset="0"/>
              </a:rPr>
            </a:br>
            <a:endParaRPr kumimoji="0" lang="en-US" b="0" i="0" u="none" strike="noStrike" kern="1200" cap="none" spc="0" normalizeH="0" baseline="0" noProof="0" dirty="0">
              <a:ln>
                <a:noFill/>
              </a:ln>
              <a:solidFill>
                <a:srgbClr val="000000"/>
              </a:solidFill>
              <a:effectLst/>
              <a:uLnTx/>
              <a:uFillTx/>
              <a:latin typeface="Calibri" pitchFamily="34" charset="0"/>
            </a:endParaRP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endParaRPr kumimoji="0" lang="en-US" b="0" i="0" u="none" strike="noStrike" kern="1200" cap="none" spc="0" normalizeH="0" baseline="0" noProof="0" dirty="0">
              <a:ln>
                <a:noFill/>
              </a:ln>
              <a:solidFill>
                <a:srgbClr val="000000"/>
              </a:solidFill>
              <a:effectLst/>
              <a:uLnTx/>
              <a:uFillTx/>
              <a:latin typeface="Calibri" pitchFamily="34" charset="0"/>
            </a:endParaRPr>
          </a:p>
          <a:p>
            <a:endParaRPr lang="en-US" dirty="0"/>
          </a:p>
        </p:txBody>
      </p:sp>
      <p:sp>
        <p:nvSpPr>
          <p:cNvPr id="4" name="Slide Number Placeholder 3"/>
          <p:cNvSpPr>
            <a:spLocks noGrp="1"/>
          </p:cNvSpPr>
          <p:nvPr>
            <p:ph type="sldNum" sz="quarter" idx="10"/>
          </p:nvPr>
        </p:nvSpPr>
        <p:spPr/>
        <p:txBody>
          <a:bodyPr/>
          <a:lstStyle/>
          <a:p>
            <a:fld id="{68BFD64C-6CED-BD43-91EB-CB1D45E1B4BD}" type="slidenum">
              <a:rPr lang="en-US" smtClean="0"/>
              <a:pPr/>
              <a:t>146</a:t>
            </a:fld>
            <a:endParaRPr lang="en-US"/>
          </a:p>
        </p:txBody>
      </p:sp>
    </p:spTree>
    <p:extLst>
      <p:ext uri="{BB962C8B-B14F-4D97-AF65-F5344CB8AC3E}">
        <p14:creationId xmlns:p14="http://schemas.microsoft.com/office/powerpoint/2010/main" val="3641746529"/>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36729" marR="0" lvl="0" indent="-236729" algn="l" defTabSz="946916" rtl="0" eaLnBrk="1" fontAlgn="base" latinLnBrk="0" hangingPunct="1">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PARAPHRASE:</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None/>
              <a:tabLst/>
              <a:defRPr/>
            </a:pPr>
            <a:r>
              <a:rPr kumimoji="0" lang="en-US" sz="1200" b="1" i="0" u="none" strike="noStrike" kern="1200" cap="none" spc="0" normalizeH="0" baseline="0" noProof="0" dirty="0">
                <a:ln>
                  <a:noFill/>
                </a:ln>
                <a:solidFill>
                  <a:srgbClr val="000000"/>
                </a:solidFill>
                <a:effectLst/>
                <a:uLnTx/>
                <a:uFillTx/>
                <a:latin typeface="Calibri" pitchFamily="34" charset="0"/>
                <a:cs typeface="+mn-cs"/>
              </a:rPr>
              <a:t>Out-of-grade level forms</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In a Grade 2 class, all the measures are still available, even though FSF and FPS should have been mastered in the lower grades.</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This “off-level” feature allows you to assess struggling students at their Instructional Level in order to address their skill gaps.</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Off-level Oral Reading Fluency is available once FLO is selected. </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Students can be monitored on more than one grade level at a time. </a:t>
            </a:r>
          </a:p>
          <a:p>
            <a:pPr marL="685800"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Although this student is benchmarked at Grade 2, you may want to use Grade 1 forms during PM. </a:t>
            </a:r>
          </a:p>
          <a:p>
            <a:pPr marL="685800"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One of the advantages of this feature is to help determine appropriate instruction for each student.</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Click on the box to choose the Out-of-Grade level forms to access all 20 probes, or forms, available for each grade level. </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The Form list behaves the same as in Benchmark. Forms may be used more than once and each administration is marked with a tally.</a:t>
            </a:r>
          </a:p>
          <a:p>
            <a:pPr marL="685800"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Select a form that student has not already seen.</a:t>
            </a:r>
          </a:p>
          <a:p>
            <a:pPr marL="685800"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Tap </a:t>
            </a:r>
            <a:r>
              <a:rPr kumimoji="0" lang="en-US" sz="1200" b="1" i="0" u="none" strike="noStrike" kern="1200" cap="none" spc="0" normalizeH="0" baseline="0" noProof="0" dirty="0">
                <a:ln>
                  <a:noFill/>
                </a:ln>
                <a:solidFill>
                  <a:srgbClr val="000000"/>
                </a:solidFill>
                <a:effectLst/>
                <a:uLnTx/>
                <a:uFillTx/>
                <a:latin typeface="Calibri" pitchFamily="34" charset="0"/>
                <a:cs typeface="+mn-cs"/>
              </a:rPr>
              <a:t>OK</a:t>
            </a:r>
            <a:r>
              <a:rPr kumimoji="0" lang="en-US" sz="1200" b="0" i="0" u="none" strike="noStrike" kern="1200" cap="none" spc="0" normalizeH="0" baseline="0" noProof="0" dirty="0">
                <a:ln>
                  <a:noFill/>
                </a:ln>
                <a:solidFill>
                  <a:srgbClr val="000000"/>
                </a:solidFill>
                <a:effectLst/>
                <a:uLnTx/>
                <a:uFillTx/>
                <a:latin typeface="Calibri" pitchFamily="34" charset="0"/>
                <a:cs typeface="+mn-cs"/>
              </a:rPr>
              <a:t> to start probe.</a:t>
            </a:r>
          </a:p>
          <a:p>
            <a:endParaRPr lang="en-US" dirty="0"/>
          </a:p>
        </p:txBody>
      </p:sp>
      <p:sp>
        <p:nvSpPr>
          <p:cNvPr id="4" name="Slide Number Placeholder 3"/>
          <p:cNvSpPr>
            <a:spLocks noGrp="1"/>
          </p:cNvSpPr>
          <p:nvPr>
            <p:ph type="sldNum" sz="quarter" idx="10"/>
          </p:nvPr>
        </p:nvSpPr>
        <p:spPr/>
        <p:txBody>
          <a:bodyPr/>
          <a:lstStyle/>
          <a:p>
            <a:fld id="{68BFD64C-6CED-BD43-91EB-CB1D45E1B4BD}" type="slidenum">
              <a:rPr lang="en-US" smtClean="0"/>
              <a:pPr/>
              <a:t>147</a:t>
            </a:fld>
            <a:endParaRPr lang="en-US"/>
          </a:p>
        </p:txBody>
      </p:sp>
    </p:spTree>
    <p:extLst>
      <p:ext uri="{BB962C8B-B14F-4D97-AF65-F5344CB8AC3E}">
        <p14:creationId xmlns:p14="http://schemas.microsoft.com/office/powerpoint/2010/main" val="184901585"/>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36729" marR="0" lvl="0" indent="-236729" algn="l" defTabSz="946916" rtl="0" eaLnBrk="0" fontAlgn="base" latinLnBrk="0" hangingPunct="0">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PARAPHRASE:</a:t>
            </a:r>
            <a:endParaRPr kumimoji="0" lang="en-US" sz="1200" b="1" i="0" u="none" strike="noStrike" kern="1200" cap="none" spc="0" normalizeH="0" baseline="0" noProof="0" dirty="0">
              <a:ln>
                <a:noFill/>
              </a:ln>
              <a:solidFill>
                <a:srgbClr val="000000"/>
              </a:solidFill>
              <a:effectLst/>
              <a:uLnTx/>
              <a:uFillTx/>
              <a:latin typeface="Calibri" pitchFamily="34" charset="0"/>
              <a:cs typeface="+mn-cs"/>
            </a:endParaRP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1" i="0" u="none" strike="noStrike" kern="1200" cap="none" spc="0" normalizeH="0" baseline="0" noProof="0" dirty="0">
                <a:ln>
                  <a:noFill/>
                </a:ln>
                <a:solidFill>
                  <a:srgbClr val="000000"/>
                </a:solidFill>
                <a:effectLst/>
                <a:uLnTx/>
                <a:uFillTx/>
                <a:latin typeface="Calibri" pitchFamily="34" charset="0"/>
                <a:cs typeface="+mn-cs"/>
              </a:rPr>
              <a:t>FLO PM Settings Screens </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Unlike DORF PM in DIBELS Next, in IDEL FLO PM, users have the option of administering Retell Fluency (FRO) before beginning FLO. </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The PM settings for FLO should appear as a pop-up immediately after the user selects "Assess" for FLO on the PM selection screen. </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There should be a drop-down with "Yes" and "No" options that will toggle on/off Retell Fluency, respectively.</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After clicking on "Proceed" the user should be taken directly to the PM Form Selection pop-up unless the student is out-of-grade, in which case the "Out-of-Grade Material" pop-up would appear.</a:t>
            </a:r>
          </a:p>
          <a:p>
            <a:endParaRPr lang="en-US" dirty="0"/>
          </a:p>
        </p:txBody>
      </p:sp>
      <p:sp>
        <p:nvSpPr>
          <p:cNvPr id="4" name="Slide Number Placeholder 3"/>
          <p:cNvSpPr>
            <a:spLocks noGrp="1"/>
          </p:cNvSpPr>
          <p:nvPr>
            <p:ph type="sldNum" sz="quarter" idx="10"/>
          </p:nvPr>
        </p:nvSpPr>
        <p:spPr/>
        <p:txBody>
          <a:bodyPr/>
          <a:lstStyle/>
          <a:p>
            <a:fld id="{68BFD64C-6CED-BD43-91EB-CB1D45E1B4BD}" type="slidenum">
              <a:rPr lang="en-US" smtClean="0"/>
              <a:pPr/>
              <a:t>148</a:t>
            </a:fld>
            <a:endParaRPr lang="en-US"/>
          </a:p>
        </p:txBody>
      </p:sp>
    </p:spTree>
    <p:extLst>
      <p:ext uri="{BB962C8B-B14F-4D97-AF65-F5344CB8AC3E}">
        <p14:creationId xmlns:p14="http://schemas.microsoft.com/office/powerpoint/2010/main" val="934572418"/>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36729" marR="0" lvl="0" indent="-236729" algn="l" defTabSz="946916" rtl="0" eaLnBrk="1" fontAlgn="base" latinLnBrk="0" hangingPunct="1">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PARAPHRASE:</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The OWA PM Results Screen has the same “additional information” features available as on the Benchmark Results screen.</a:t>
            </a:r>
          </a:p>
          <a:p>
            <a:pPr marL="685800"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Record a note, student’s motivation, or review the probe. </a:t>
            </a:r>
          </a:p>
          <a:p>
            <a:pPr marL="685800"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Record observations and view activities.</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Tap the PM tab to view the history screen.</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Tap Student tab then Class List tab to return to the Class List and select the next student.</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endParaRPr kumimoji="0" lang="en-US" sz="1200" b="0" i="0" u="none" strike="noStrike" kern="1200" cap="none" spc="0" normalizeH="0" baseline="0" noProof="0" dirty="0">
              <a:ln>
                <a:noFill/>
              </a:ln>
              <a:solidFill>
                <a:srgbClr val="000000"/>
              </a:solidFill>
              <a:effectLst/>
              <a:uLnTx/>
              <a:uFillTx/>
              <a:latin typeface="Calibri" pitchFamily="34" charset="0"/>
              <a:cs typeface="+mn-cs"/>
            </a:endParaRP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None/>
              <a:tabLst/>
              <a:defRPr/>
            </a:pPr>
            <a:endParaRPr kumimoji="0" lang="en-US" sz="1200" b="0" i="0" u="none" strike="noStrike" kern="1200" cap="none" spc="0" normalizeH="0" baseline="0" noProof="0" dirty="0">
              <a:ln>
                <a:noFill/>
              </a:ln>
              <a:solidFill>
                <a:srgbClr val="000000"/>
              </a:solidFill>
              <a:effectLst/>
              <a:uLnTx/>
              <a:uFillTx/>
              <a:latin typeface="Calibri" pitchFamily="34" charset="0"/>
              <a:cs typeface="+mn-cs"/>
            </a:endParaRP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endParaRPr kumimoji="0" lang="en-US" sz="1200" b="0" i="0" u="none" strike="noStrike" kern="1200" cap="none" spc="0" normalizeH="0" baseline="0" noProof="0" dirty="0">
              <a:ln>
                <a:noFill/>
              </a:ln>
              <a:solidFill>
                <a:srgbClr val="000000"/>
              </a:solidFill>
              <a:effectLst/>
              <a:uLnTx/>
              <a:uFillTx/>
              <a:latin typeface="Calibri" pitchFamily="34" charset="0"/>
              <a:cs typeface="+mn-cs"/>
            </a:endParaRP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endParaRPr kumimoji="0" lang="en-US" sz="1200" b="0" i="0" u="none" strike="noStrike" kern="1200" cap="none" spc="0" normalizeH="0" baseline="0" noProof="0" dirty="0">
              <a:ln>
                <a:noFill/>
              </a:ln>
              <a:solidFill>
                <a:srgbClr val="000000"/>
              </a:solidFill>
              <a:effectLst/>
              <a:uLnTx/>
              <a:uFillTx/>
              <a:latin typeface="Calibri" pitchFamily="34" charset="0"/>
              <a:cs typeface="+mn-cs"/>
            </a:endParaRPr>
          </a:p>
          <a:p>
            <a:endParaRPr lang="en-US" dirty="0"/>
          </a:p>
        </p:txBody>
      </p:sp>
      <p:sp>
        <p:nvSpPr>
          <p:cNvPr id="4" name="Slide Number Placeholder 3"/>
          <p:cNvSpPr>
            <a:spLocks noGrp="1"/>
          </p:cNvSpPr>
          <p:nvPr>
            <p:ph type="sldNum" sz="quarter" idx="10"/>
          </p:nvPr>
        </p:nvSpPr>
        <p:spPr/>
        <p:txBody>
          <a:bodyPr/>
          <a:lstStyle/>
          <a:p>
            <a:fld id="{68BFD64C-6CED-BD43-91EB-CB1D45E1B4BD}" type="slidenum">
              <a:rPr lang="en-US" smtClean="0"/>
              <a:pPr/>
              <a:t>149</a:t>
            </a:fld>
            <a:endParaRPr lang="en-US"/>
          </a:p>
        </p:txBody>
      </p:sp>
    </p:spTree>
    <p:extLst>
      <p:ext uri="{BB962C8B-B14F-4D97-AF65-F5344CB8AC3E}">
        <p14:creationId xmlns:p14="http://schemas.microsoft.com/office/powerpoint/2010/main" val="342517044"/>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marR="0" lvl="0" indent="-228600" algn="l" defTabSz="914400" rtl="0" eaLnBrk="1" fontAlgn="base" latinLnBrk="0" hangingPunct="1">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PARAPHRASE:</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The Form number and the Fluency score can be seen on this screen.</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To review the probe, tap on the Review Tab.</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Record the student’s motivational level by tapping on the Motivation Tab. </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The purpose of the Notes Tab is too keep an anecdotal record of the student’s behavior in responding to the probe.</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To view the progress on an Aim Line, view the student’s graph on the Web report.</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None/>
              <a:tabLst/>
              <a:defRPr/>
            </a:pPr>
            <a:endParaRPr kumimoji="0" lang="en-US" sz="1200" b="0" i="0" u="none" strike="noStrike" kern="1200" cap="none" spc="0" normalizeH="0" baseline="0" noProof="0" dirty="0">
              <a:ln>
                <a:noFill/>
              </a:ln>
              <a:solidFill>
                <a:srgbClr val="000000"/>
              </a:solidFill>
              <a:effectLst/>
              <a:uLnTx/>
              <a:uFillTx/>
              <a:latin typeface="Calibri" pitchFamily="34" charset="0"/>
              <a:cs typeface="+mn-cs"/>
            </a:endParaRP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endParaRPr kumimoji="0" lang="en-US" sz="1200" b="0" i="0" u="none" strike="noStrike" kern="1200" cap="none" spc="0" normalizeH="0" baseline="0" noProof="0" dirty="0">
              <a:ln>
                <a:noFill/>
              </a:ln>
              <a:solidFill>
                <a:srgbClr val="000000"/>
              </a:solidFill>
              <a:effectLst/>
              <a:uLnTx/>
              <a:uFillTx/>
              <a:latin typeface="Calibri" pitchFamily="34" charset="0"/>
              <a:cs typeface="+mn-cs"/>
            </a:endParaRPr>
          </a:p>
          <a:p>
            <a:endParaRPr lang="en-US" dirty="0"/>
          </a:p>
        </p:txBody>
      </p:sp>
      <p:sp>
        <p:nvSpPr>
          <p:cNvPr id="4" name="Slide Number Placeholder 3"/>
          <p:cNvSpPr>
            <a:spLocks noGrp="1"/>
          </p:cNvSpPr>
          <p:nvPr>
            <p:ph type="sldNum" sz="quarter" idx="10"/>
          </p:nvPr>
        </p:nvSpPr>
        <p:spPr/>
        <p:txBody>
          <a:bodyPr/>
          <a:lstStyle/>
          <a:p>
            <a:fld id="{68BFD64C-6CED-BD43-91EB-CB1D45E1B4BD}" type="slidenum">
              <a:rPr lang="en-US" smtClean="0"/>
              <a:pPr/>
              <a:t>150</a:t>
            </a:fld>
            <a:endParaRPr lang="en-US"/>
          </a:p>
        </p:txBody>
      </p:sp>
    </p:spTree>
    <p:extLst>
      <p:ext uri="{BB962C8B-B14F-4D97-AF65-F5344CB8AC3E}">
        <p14:creationId xmlns:p14="http://schemas.microsoft.com/office/powerpoint/2010/main" val="11416589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88574" marR="0" lvl="0" indent="-188574" algn="l" defTabSz="914400" rtl="0" eaLnBrk="1" fontAlgn="base" latinLnBrk="0" hangingPunct="1">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PARAPHRASE:</a:t>
            </a:r>
          </a:p>
          <a:p>
            <a:pPr marL="188574" marR="0" lvl="0" indent="-188574"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This section reviews the basics of IDEL on the Device.</a:t>
            </a:r>
          </a:p>
          <a:p>
            <a:pPr marL="188574" marR="0" lvl="0" indent="-188574"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These are the common features of the mCLASS:IDEL assessment: </a:t>
            </a:r>
          </a:p>
          <a:p>
            <a:pPr marL="735440" marR="0" lvl="1" indent="-282861"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The Class List</a:t>
            </a:r>
          </a:p>
          <a:p>
            <a:pPr marL="735440" marR="0" lvl="1" indent="-282861"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 Measure Instructions</a:t>
            </a:r>
          </a:p>
          <a:p>
            <a:pPr marL="735440" marR="0" lvl="1" indent="-282861"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 Timing Features</a:t>
            </a:r>
          </a:p>
          <a:p>
            <a:pPr marL="735440" marR="0" lvl="1" indent="-282861"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 The Results Screen</a:t>
            </a:r>
          </a:p>
          <a:p>
            <a:pPr marL="735440" marR="0" lvl="1" indent="-282861"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 The Motivation Tab</a:t>
            </a:r>
          </a:p>
          <a:p>
            <a:pPr marL="735440" marR="0" lvl="1" indent="-282861"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 The Invalidation Screen</a:t>
            </a:r>
          </a:p>
          <a:p>
            <a:endParaRPr lang="en-US" dirty="0"/>
          </a:p>
        </p:txBody>
      </p:sp>
      <p:sp>
        <p:nvSpPr>
          <p:cNvPr id="4" name="Slide Number Placeholder 3"/>
          <p:cNvSpPr>
            <a:spLocks noGrp="1"/>
          </p:cNvSpPr>
          <p:nvPr>
            <p:ph type="sldNum" sz="quarter" idx="10"/>
          </p:nvPr>
        </p:nvSpPr>
        <p:spPr/>
        <p:txBody>
          <a:bodyPr/>
          <a:lstStyle/>
          <a:p>
            <a:fld id="{68BFD64C-6CED-BD43-91EB-CB1D45E1B4BD}" type="slidenum">
              <a:rPr lang="en-US" smtClean="0"/>
              <a:pPr/>
              <a:t>16</a:t>
            </a:fld>
            <a:endParaRPr lang="en-US"/>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marR="0" lvl="0" indent="-228600" algn="l" defTabSz="914400" rtl="0" eaLnBrk="1" fontAlgn="base" latinLnBrk="0" hangingPunct="1">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PARAPHRASE:</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Tap </a:t>
            </a:r>
            <a:r>
              <a:rPr kumimoji="0" lang="en-US" sz="1200" b="1" i="0" u="none" strike="noStrike" kern="1200" cap="none" spc="0" normalizeH="0" baseline="0" noProof="0" dirty="0">
                <a:ln>
                  <a:noFill/>
                </a:ln>
                <a:solidFill>
                  <a:srgbClr val="000000"/>
                </a:solidFill>
                <a:effectLst/>
                <a:uLnTx/>
                <a:uFillTx/>
                <a:latin typeface="Calibri" pitchFamily="34" charset="0"/>
                <a:cs typeface="+mn-cs"/>
              </a:rPr>
              <a:t>Progress Monitoring</a:t>
            </a:r>
            <a:r>
              <a:rPr kumimoji="0" lang="en-US" sz="1200" b="0" i="0" u="none" strike="noStrike" kern="1200" cap="none" spc="0" normalizeH="0" baseline="0" noProof="0" dirty="0">
                <a:ln>
                  <a:noFill/>
                </a:ln>
                <a:solidFill>
                  <a:srgbClr val="000000"/>
                </a:solidFill>
                <a:effectLst/>
                <a:uLnTx/>
                <a:uFillTx/>
                <a:latin typeface="Calibri" pitchFamily="34" charset="0"/>
                <a:cs typeface="+mn-cs"/>
              </a:rPr>
              <a:t> to review the dates and scores for each form.</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The History screen shows the list of assessment forms a student completed for a particular measure, with exact dates and scores.</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Tap any form to see the details of that particular probe. </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You can also toggle to another measure from this screen.</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endParaRPr kumimoji="0" lang="en-US" sz="1200" b="0" i="0" u="none" strike="noStrike" kern="1200" cap="none" spc="0" normalizeH="0" baseline="0" noProof="0" dirty="0">
              <a:ln>
                <a:noFill/>
              </a:ln>
              <a:solidFill>
                <a:srgbClr val="000000"/>
              </a:solidFill>
              <a:effectLst/>
              <a:uLnTx/>
              <a:uFillTx/>
              <a:latin typeface="Calibri" pitchFamily="34" charset="0"/>
              <a:cs typeface="+mn-cs"/>
            </a:endParaRPr>
          </a:p>
          <a:p>
            <a:endParaRPr lang="en-US" dirty="0"/>
          </a:p>
        </p:txBody>
      </p:sp>
      <p:sp>
        <p:nvSpPr>
          <p:cNvPr id="4" name="Slide Number Placeholder 3"/>
          <p:cNvSpPr>
            <a:spLocks noGrp="1"/>
          </p:cNvSpPr>
          <p:nvPr>
            <p:ph type="sldNum" sz="quarter" idx="10"/>
          </p:nvPr>
        </p:nvSpPr>
        <p:spPr/>
        <p:txBody>
          <a:bodyPr/>
          <a:lstStyle/>
          <a:p>
            <a:fld id="{68BFD64C-6CED-BD43-91EB-CB1D45E1B4BD}" type="slidenum">
              <a:rPr lang="en-US" smtClean="0"/>
              <a:pPr/>
              <a:t>151</a:t>
            </a:fld>
            <a:endParaRPr lang="en-US"/>
          </a:p>
        </p:txBody>
      </p:sp>
    </p:spTree>
    <p:extLst>
      <p:ext uri="{BB962C8B-B14F-4D97-AF65-F5344CB8AC3E}">
        <p14:creationId xmlns:p14="http://schemas.microsoft.com/office/powerpoint/2010/main" val="2438924864"/>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228600" marR="0" lvl="0" indent="-228600" algn="l" defTabSz="914400" rtl="0" eaLnBrk="1" fontAlgn="base" latinLnBrk="0" hangingPunct="1">
              <a:spcBef>
                <a:spcPct val="30000"/>
              </a:spcBef>
              <a:spcAft>
                <a:spcPct val="0"/>
              </a:spcAft>
              <a:buClrTx/>
              <a:buSzTx/>
              <a:buFont typeface="Calibri" pitchFamily="34" charset="0"/>
              <a:buNone/>
              <a:tabLst/>
              <a:defRPr/>
            </a:pPr>
            <a:r>
              <a:rPr kumimoji="0" lang="en-US" sz="1100" b="0" i="0" u="none" strike="noStrike" kern="1200" cap="none" spc="0" normalizeH="0" baseline="0" noProof="0" dirty="0">
                <a:ln>
                  <a:noFill/>
                </a:ln>
                <a:solidFill>
                  <a:srgbClr val="000000"/>
                </a:solidFill>
                <a:effectLst/>
                <a:uLnTx/>
                <a:uFillTx/>
                <a:latin typeface="Calibri" pitchFamily="34" charset="0"/>
                <a:cs typeface="+mn-cs"/>
              </a:rPr>
              <a:t>PARAPHRASE:</a:t>
            </a:r>
          </a:p>
          <a:p>
            <a:pPr marL="228600" marR="0" lvl="0" indent="-228600" algn="l" defTabSz="914400" rtl="0" eaLnBrk="1" fontAlgn="base" latinLnBrk="0" hangingPunct="1">
              <a:spcBef>
                <a:spcPct val="30000"/>
              </a:spcBef>
              <a:spcAft>
                <a:spcPct val="0"/>
              </a:spcAft>
              <a:buClrTx/>
              <a:buSzTx/>
              <a:buFont typeface="Calibri" pitchFamily="34" charset="0"/>
              <a:buChar char="•"/>
              <a:tabLst/>
              <a:defRPr/>
            </a:pPr>
            <a:r>
              <a:rPr kumimoji="0" lang="en-US" sz="1100" b="0" i="0" u="none" strike="noStrike" kern="1200" cap="none" spc="0" normalizeH="0" baseline="0" noProof="0" dirty="0">
                <a:ln>
                  <a:noFill/>
                </a:ln>
                <a:solidFill>
                  <a:srgbClr val="000000"/>
                </a:solidFill>
                <a:effectLst/>
                <a:uLnTx/>
                <a:uFillTx/>
                <a:latin typeface="Calibri" pitchFamily="34" charset="0"/>
                <a:cs typeface="+mn-cs"/>
              </a:rPr>
              <a:t>Access the Student Graph via mCLASS Home. Click on Class Summary for TOY and then select student name.</a:t>
            </a:r>
          </a:p>
          <a:p>
            <a:pPr marL="228600" marR="0" lvl="0" indent="-228600" algn="l" defTabSz="914400" rtl="0" eaLnBrk="1" fontAlgn="base" latinLnBrk="0" hangingPunct="1">
              <a:spcBef>
                <a:spcPct val="30000"/>
              </a:spcBef>
              <a:spcAft>
                <a:spcPct val="0"/>
              </a:spcAft>
              <a:buClrTx/>
              <a:buSzTx/>
              <a:buFont typeface="Calibri" pitchFamily="34" charset="0"/>
              <a:buChar char="•"/>
              <a:tabLst/>
              <a:defRPr/>
            </a:pPr>
            <a:r>
              <a:rPr kumimoji="0" lang="en-US" sz="1100" b="0" i="0" u="none" strike="noStrike" kern="1200" cap="none" spc="0" normalizeH="0" baseline="0" noProof="0" dirty="0">
                <a:ln>
                  <a:noFill/>
                </a:ln>
                <a:solidFill>
                  <a:srgbClr val="000000"/>
                </a:solidFill>
                <a:effectLst/>
                <a:uLnTx/>
                <a:uFillTx/>
                <a:latin typeface="Calibri" pitchFamily="34" charset="0"/>
                <a:cs typeface="+mn-cs"/>
              </a:rPr>
              <a:t>The student graph contains valuable information:</a:t>
            </a:r>
          </a:p>
          <a:p>
            <a:pPr marL="685800" marR="0" lvl="1" indent="-228600" algn="l" defTabSz="914400" rtl="0" eaLnBrk="1" fontAlgn="base" latinLnBrk="0" hangingPunct="1">
              <a:spcBef>
                <a:spcPct val="30000"/>
              </a:spcBef>
              <a:spcAft>
                <a:spcPct val="0"/>
              </a:spcAft>
              <a:buClrTx/>
              <a:buSzTx/>
              <a:buFont typeface="Calibri" pitchFamily="34" charset="0"/>
              <a:buChar char="•"/>
              <a:tabLst/>
              <a:defRPr/>
            </a:pPr>
            <a:r>
              <a:rPr kumimoji="0" lang="en-US" sz="1100" b="0" i="0" u="none" strike="noStrike" kern="1200" cap="none" spc="0" normalizeH="0" baseline="0" noProof="0" dirty="0">
                <a:ln>
                  <a:noFill/>
                </a:ln>
                <a:solidFill>
                  <a:srgbClr val="000000"/>
                </a:solidFill>
                <a:effectLst/>
                <a:uLnTx/>
                <a:uFillTx/>
                <a:latin typeface="Calibri" pitchFamily="34" charset="0"/>
                <a:cs typeface="+mn-cs"/>
              </a:rPr>
              <a:t>Once you’ve </a:t>
            </a:r>
            <a:r>
              <a:rPr kumimoji="0" lang="en-US" sz="1100" b="1" i="0" u="none" strike="noStrike" kern="1200" cap="none" spc="0" normalizeH="0" baseline="0" noProof="0" dirty="0">
                <a:ln>
                  <a:noFill/>
                </a:ln>
                <a:solidFill>
                  <a:srgbClr val="000000"/>
                </a:solidFill>
                <a:effectLst/>
                <a:uLnTx/>
                <a:uFillTx/>
                <a:latin typeface="Calibri" pitchFamily="34" charset="0"/>
                <a:cs typeface="+mn-cs"/>
              </a:rPr>
              <a:t>selected a measure</a:t>
            </a:r>
            <a:r>
              <a:rPr kumimoji="0" lang="en-US" sz="1100" b="0" i="0" u="none" strike="noStrike" kern="1200" cap="none" spc="0" normalizeH="0" baseline="0" noProof="0" dirty="0">
                <a:ln>
                  <a:noFill/>
                </a:ln>
                <a:solidFill>
                  <a:srgbClr val="000000"/>
                </a:solidFill>
                <a:effectLst/>
                <a:uLnTx/>
                <a:uFillTx/>
                <a:latin typeface="Calibri" pitchFamily="34" charset="0"/>
                <a:cs typeface="+mn-cs"/>
              </a:rPr>
              <a:t>, the graphed report shows all Progress Monitoring activity. </a:t>
            </a:r>
          </a:p>
          <a:p>
            <a:pPr marL="685800" marR="0" lvl="1" indent="-228600" algn="l" defTabSz="914400" rtl="0" eaLnBrk="1" fontAlgn="base" latinLnBrk="0" hangingPunct="1">
              <a:spcBef>
                <a:spcPct val="30000"/>
              </a:spcBef>
              <a:spcAft>
                <a:spcPct val="0"/>
              </a:spcAft>
              <a:buClrTx/>
              <a:buSzTx/>
              <a:buFont typeface="Calibri" pitchFamily="34" charset="0"/>
              <a:buChar char="•"/>
              <a:tabLst/>
              <a:defRPr/>
            </a:pPr>
            <a:r>
              <a:rPr kumimoji="0" lang="en-US" sz="1100" b="0" i="0" u="none" strike="noStrike" kern="1200" cap="none" spc="0" normalizeH="0" baseline="0" noProof="0" dirty="0">
                <a:ln>
                  <a:noFill/>
                </a:ln>
                <a:solidFill>
                  <a:srgbClr val="000000"/>
                </a:solidFill>
                <a:effectLst/>
                <a:uLnTx/>
                <a:uFillTx/>
                <a:latin typeface="Calibri" pitchFamily="34" charset="0"/>
                <a:cs typeface="+mn-cs"/>
                <a:sym typeface="Wingdings" pitchFamily="2" charset="2"/>
              </a:rPr>
              <a:t>The </a:t>
            </a:r>
            <a:r>
              <a:rPr kumimoji="0" lang="en-US" sz="1100" b="0" i="0" u="none" strike="noStrike" kern="1200" cap="none" spc="0" normalizeH="0" baseline="0" noProof="0" dirty="0">
                <a:ln>
                  <a:noFill/>
                </a:ln>
                <a:solidFill>
                  <a:srgbClr val="000000"/>
                </a:solidFill>
                <a:effectLst/>
                <a:uLnTx/>
                <a:uFillTx/>
                <a:latin typeface="Calibri" pitchFamily="34" charset="0"/>
                <a:cs typeface="+mn-cs"/>
              </a:rPr>
              <a:t>initial Benchmark score is indicated by a </a:t>
            </a:r>
            <a:r>
              <a:rPr kumimoji="0" lang="en-US" sz="1100" b="1" i="0" u="none" strike="noStrike" kern="1200" cap="none" spc="0" normalizeH="0" baseline="0" noProof="0" dirty="0">
                <a:ln>
                  <a:noFill/>
                </a:ln>
                <a:solidFill>
                  <a:srgbClr val="000000"/>
                </a:solidFill>
                <a:effectLst/>
                <a:uLnTx/>
                <a:uFillTx/>
                <a:latin typeface="Calibri" pitchFamily="34" charset="0"/>
                <a:cs typeface="+mn-cs"/>
              </a:rPr>
              <a:t>solid blue square</a:t>
            </a:r>
            <a:r>
              <a:rPr kumimoji="0" lang="en-US" sz="1100" b="0" i="0" u="none" strike="noStrike" kern="1200" cap="none" spc="0" normalizeH="0" baseline="0" noProof="0" dirty="0">
                <a:ln>
                  <a:noFill/>
                </a:ln>
                <a:solidFill>
                  <a:srgbClr val="000000"/>
                </a:solidFill>
                <a:effectLst/>
                <a:uLnTx/>
                <a:uFillTx/>
                <a:latin typeface="Calibri" pitchFamily="34" charset="0"/>
                <a:cs typeface="+mn-cs"/>
              </a:rPr>
              <a:t>.</a:t>
            </a:r>
          </a:p>
          <a:p>
            <a:pPr marL="685800" marR="0" lvl="1" indent="-228600" algn="l" defTabSz="914400" rtl="0" eaLnBrk="1" fontAlgn="base" latinLnBrk="0" hangingPunct="1">
              <a:spcBef>
                <a:spcPct val="30000"/>
              </a:spcBef>
              <a:spcAft>
                <a:spcPct val="0"/>
              </a:spcAft>
              <a:buClrTx/>
              <a:buSzTx/>
              <a:buFont typeface="Calibri" pitchFamily="34" charset="0"/>
              <a:buChar char="•"/>
              <a:tabLst/>
              <a:defRPr/>
            </a:pPr>
            <a:r>
              <a:rPr kumimoji="0" lang="en-US" sz="1100" b="0" i="0" u="none" strike="noStrike" kern="1200" cap="none" spc="0" normalizeH="0" baseline="0" noProof="0" dirty="0">
                <a:ln>
                  <a:noFill/>
                </a:ln>
                <a:solidFill>
                  <a:srgbClr val="000000"/>
                </a:solidFill>
                <a:effectLst/>
                <a:uLnTx/>
                <a:uFillTx/>
                <a:latin typeface="Calibri" pitchFamily="34" charset="0"/>
                <a:cs typeface="+mn-cs"/>
              </a:rPr>
              <a:t>Completed assessments are represented by squares. The </a:t>
            </a:r>
            <a:r>
              <a:rPr kumimoji="0" lang="en-US" sz="1100" b="1" i="0" u="none" strike="noStrike" kern="1200" cap="none" spc="0" normalizeH="0" baseline="0" noProof="0" dirty="0">
                <a:ln>
                  <a:noFill/>
                </a:ln>
                <a:solidFill>
                  <a:srgbClr val="000000"/>
                </a:solidFill>
                <a:effectLst/>
                <a:uLnTx/>
                <a:uFillTx/>
                <a:latin typeface="Calibri" pitchFamily="34" charset="0"/>
                <a:cs typeface="+mn-cs"/>
              </a:rPr>
              <a:t>empty blue boxes </a:t>
            </a:r>
            <a:r>
              <a:rPr kumimoji="0" lang="en-US" sz="1100" b="0" i="0" u="none" strike="noStrike" kern="1200" cap="none" spc="0" normalizeH="0" baseline="0" noProof="0" dirty="0">
                <a:ln>
                  <a:noFill/>
                </a:ln>
                <a:solidFill>
                  <a:srgbClr val="000000"/>
                </a:solidFill>
                <a:effectLst/>
                <a:uLnTx/>
                <a:uFillTx/>
                <a:latin typeface="Calibri" pitchFamily="34" charset="0"/>
                <a:cs typeface="+mn-cs"/>
              </a:rPr>
              <a:t>are PM assessments. To achieve Benchmark goals, the student must meet or exceed the Aim Line.</a:t>
            </a:r>
          </a:p>
          <a:p>
            <a:pPr marL="685800" marR="0" lvl="1" indent="-228600" algn="l" defTabSz="914400" rtl="0" eaLnBrk="1" fontAlgn="base" latinLnBrk="0" hangingPunct="1">
              <a:spcBef>
                <a:spcPct val="30000"/>
              </a:spcBef>
              <a:spcAft>
                <a:spcPct val="0"/>
              </a:spcAft>
              <a:buClrTx/>
              <a:buSzTx/>
              <a:buFont typeface="Calibri" pitchFamily="34" charset="0"/>
              <a:buChar char="•"/>
              <a:tabLst/>
              <a:defRPr/>
            </a:pPr>
            <a:r>
              <a:rPr kumimoji="0" lang="en-US" sz="1100" b="0" i="0" u="none" strike="noStrike" kern="1200" cap="none" spc="0" normalizeH="0" baseline="0" noProof="0" dirty="0">
                <a:ln>
                  <a:noFill/>
                </a:ln>
                <a:solidFill>
                  <a:srgbClr val="000000"/>
                </a:solidFill>
                <a:effectLst/>
                <a:uLnTx/>
                <a:uFillTx/>
                <a:latin typeface="Calibri" pitchFamily="34" charset="0"/>
                <a:cs typeface="+mn-cs"/>
                <a:sym typeface="Wingdings" pitchFamily="2" charset="2"/>
              </a:rPr>
              <a:t>The </a:t>
            </a:r>
            <a:r>
              <a:rPr kumimoji="0" lang="en-US" sz="1100" b="0" i="0" u="none" strike="noStrike" kern="1200" cap="none" spc="0" normalizeH="0" baseline="0" noProof="0" dirty="0">
                <a:ln>
                  <a:noFill/>
                </a:ln>
                <a:solidFill>
                  <a:srgbClr val="000000"/>
                </a:solidFill>
                <a:effectLst/>
                <a:uLnTx/>
                <a:uFillTx/>
                <a:latin typeface="Calibri" pitchFamily="34" charset="0"/>
                <a:cs typeface="+mn-cs"/>
              </a:rPr>
              <a:t>Goal for the next Benchmark is indicated by a </a:t>
            </a:r>
            <a:r>
              <a:rPr kumimoji="0" lang="en-US" sz="1100" b="1" i="0" u="none" strike="noStrike" kern="1200" cap="none" spc="0" normalizeH="0" baseline="0" noProof="0" dirty="0">
                <a:ln>
                  <a:noFill/>
                </a:ln>
                <a:solidFill>
                  <a:srgbClr val="000000"/>
                </a:solidFill>
                <a:effectLst/>
                <a:uLnTx/>
                <a:uFillTx/>
                <a:latin typeface="Calibri" pitchFamily="34" charset="0"/>
                <a:cs typeface="+mn-cs"/>
              </a:rPr>
              <a:t>green target</a:t>
            </a:r>
            <a:r>
              <a:rPr kumimoji="0" lang="en-US" sz="1100" b="0" i="0" u="none" strike="noStrike" kern="1200" cap="none" spc="0" normalizeH="0" baseline="0" noProof="0" dirty="0">
                <a:ln>
                  <a:noFill/>
                </a:ln>
                <a:solidFill>
                  <a:srgbClr val="000000"/>
                </a:solidFill>
                <a:effectLst/>
                <a:uLnTx/>
                <a:uFillTx/>
                <a:latin typeface="Calibri" pitchFamily="34" charset="0"/>
                <a:cs typeface="+mn-cs"/>
              </a:rPr>
              <a:t>.</a:t>
            </a:r>
          </a:p>
          <a:p>
            <a:pPr marL="685800" marR="0" lvl="1" indent="-228600" algn="l" defTabSz="914400" rtl="0" eaLnBrk="1" fontAlgn="base" latinLnBrk="0" hangingPunct="1">
              <a:spcBef>
                <a:spcPct val="30000"/>
              </a:spcBef>
              <a:spcAft>
                <a:spcPct val="0"/>
              </a:spcAft>
              <a:buClrTx/>
              <a:buSzTx/>
              <a:buFont typeface="Calibri" pitchFamily="34" charset="0"/>
              <a:buChar char="•"/>
              <a:tabLst/>
              <a:defRPr/>
            </a:pPr>
            <a:r>
              <a:rPr kumimoji="0" lang="en-US" sz="1100" b="0" i="0" u="none" strike="noStrike" kern="1200" cap="none" spc="0" normalizeH="0" baseline="0" noProof="0" dirty="0">
                <a:ln>
                  <a:noFill/>
                </a:ln>
                <a:solidFill>
                  <a:srgbClr val="000000"/>
                </a:solidFill>
                <a:effectLst/>
                <a:uLnTx/>
                <a:uFillTx/>
                <a:latin typeface="Calibri" pitchFamily="34" charset="0"/>
                <a:cs typeface="+mn-cs"/>
              </a:rPr>
              <a:t>An </a:t>
            </a:r>
            <a:r>
              <a:rPr kumimoji="0" lang="en-US" sz="1100" b="1" i="0" u="none" strike="noStrike" kern="1200" cap="none" spc="0" normalizeH="0" baseline="0" noProof="0" dirty="0">
                <a:ln>
                  <a:noFill/>
                </a:ln>
                <a:solidFill>
                  <a:srgbClr val="000000"/>
                </a:solidFill>
                <a:effectLst/>
                <a:uLnTx/>
                <a:uFillTx/>
                <a:latin typeface="Calibri" pitchFamily="34" charset="0"/>
                <a:cs typeface="+mn-cs"/>
              </a:rPr>
              <a:t>Aim Line </a:t>
            </a:r>
            <a:r>
              <a:rPr kumimoji="0" lang="en-US" sz="1100" b="0" i="0" u="none" strike="noStrike" kern="1200" cap="none" spc="0" normalizeH="0" baseline="0" noProof="0" dirty="0">
                <a:ln>
                  <a:noFill/>
                </a:ln>
                <a:solidFill>
                  <a:srgbClr val="000000"/>
                </a:solidFill>
                <a:effectLst/>
                <a:uLnTx/>
                <a:uFillTx/>
                <a:latin typeface="Calibri" pitchFamily="34" charset="0"/>
                <a:cs typeface="+mn-cs"/>
              </a:rPr>
              <a:t>is drawn between the initial Benchmark score and the projected goal for the next Benchmark. This shows the rate at which a student must learn to reach the Benchmark goal.</a:t>
            </a:r>
          </a:p>
          <a:p>
            <a:pPr marL="228600" marR="0" lvl="0" indent="-228600" algn="l" defTabSz="914400" rtl="0" eaLnBrk="1" fontAlgn="base" latinLnBrk="0" hangingPunct="1">
              <a:spcBef>
                <a:spcPct val="30000"/>
              </a:spcBef>
              <a:spcAft>
                <a:spcPct val="0"/>
              </a:spcAft>
              <a:buClrTx/>
              <a:buSzTx/>
              <a:buFont typeface="Calibri" pitchFamily="34" charset="0"/>
              <a:buChar char="•"/>
              <a:tabLst/>
              <a:defRPr/>
            </a:pPr>
            <a:r>
              <a:rPr kumimoji="0" lang="en-US" sz="1100" b="1" i="0" u="none" strike="noStrike" kern="1200" cap="none" spc="0" normalizeH="0" baseline="0" noProof="0" dirty="0">
                <a:ln>
                  <a:noFill/>
                </a:ln>
                <a:solidFill>
                  <a:srgbClr val="000000"/>
                </a:solidFill>
                <a:effectLst/>
                <a:uLnTx/>
                <a:uFillTx/>
                <a:latin typeface="Calibri" pitchFamily="34" charset="0"/>
                <a:cs typeface="+mn-cs"/>
              </a:rPr>
              <a:t>Three consecutive points </a:t>
            </a:r>
            <a:r>
              <a:rPr kumimoji="0" lang="en-US" sz="1100" b="0" i="0" u="none" strike="noStrike" kern="1200" cap="none" spc="0" normalizeH="0" baseline="0" noProof="0" dirty="0">
                <a:ln>
                  <a:noFill/>
                </a:ln>
                <a:solidFill>
                  <a:srgbClr val="000000"/>
                </a:solidFill>
                <a:effectLst/>
                <a:uLnTx/>
                <a:uFillTx/>
                <a:latin typeface="Calibri" pitchFamily="34" charset="0"/>
                <a:cs typeface="+mn-cs"/>
              </a:rPr>
              <a:t>below a student’s Aim Line (red boxes) indicate the need for an instructional change. This change may mean adjusting the amount of time, type of materials, or method of instruction. The student may very likely not meet their targeted goal unless there is an instructional change or some type of intervention. </a:t>
            </a:r>
          </a:p>
          <a:p>
            <a:pPr marL="228600" marR="0" lvl="0" indent="-228600" algn="l" defTabSz="914400" rtl="0" eaLnBrk="1" fontAlgn="base" latinLnBrk="0" hangingPunct="1">
              <a:spcBef>
                <a:spcPct val="30000"/>
              </a:spcBef>
              <a:spcAft>
                <a:spcPct val="0"/>
              </a:spcAft>
              <a:buClrTx/>
              <a:buSzTx/>
              <a:buFont typeface="Calibri" pitchFamily="34" charset="0"/>
              <a:buChar char="•"/>
              <a:tabLst/>
              <a:defRPr/>
            </a:pPr>
            <a:r>
              <a:rPr kumimoji="0" lang="en-US" sz="1100" b="0" i="0" u="none" strike="noStrike" kern="1200" cap="none" spc="0" normalizeH="0" baseline="0" noProof="0" dirty="0">
                <a:ln>
                  <a:noFill/>
                </a:ln>
                <a:solidFill>
                  <a:srgbClr val="000000"/>
                </a:solidFill>
                <a:effectLst/>
                <a:uLnTx/>
                <a:uFillTx/>
                <a:latin typeface="Calibri" pitchFamily="34" charset="0"/>
                <a:cs typeface="+mn-cs"/>
              </a:rPr>
              <a:t>Once the next Benchmark goal has been surpassed three consecutive times (green boxes), the student is considered stabilized above the goal and no further PM is necessary. </a:t>
            </a:r>
          </a:p>
          <a:p>
            <a:pPr marL="228600" marR="0" lvl="0" indent="-228600" algn="l" defTabSz="914400" rtl="0" eaLnBrk="1" fontAlgn="base" latinLnBrk="0" hangingPunct="1">
              <a:spcBef>
                <a:spcPct val="30000"/>
              </a:spcBef>
              <a:spcAft>
                <a:spcPct val="0"/>
              </a:spcAft>
              <a:buClrTx/>
              <a:buSzTx/>
              <a:buFont typeface="Calibri" pitchFamily="34" charset="0"/>
              <a:buChar char="•"/>
              <a:tabLst/>
              <a:defRPr/>
            </a:pPr>
            <a:r>
              <a:rPr kumimoji="0" lang="en-US" sz="1100" b="0" i="0" u="none" strike="noStrike" kern="1200" cap="none" spc="0" normalizeH="0" baseline="0" noProof="0" dirty="0">
                <a:ln>
                  <a:noFill/>
                </a:ln>
                <a:solidFill>
                  <a:srgbClr val="000000"/>
                </a:solidFill>
                <a:effectLst/>
                <a:uLnTx/>
                <a:uFillTx/>
                <a:latin typeface="Calibri" pitchFamily="34" charset="0"/>
                <a:cs typeface="+mn-cs"/>
              </a:rPr>
              <a:t>Teachers may continue to monitor these students less frequently.</a:t>
            </a:r>
          </a:p>
          <a:p>
            <a:pPr marL="236729" marR="0" lvl="0" indent="-236729" algn="l" defTabSz="946916" rtl="0" eaLnBrk="1" fontAlgn="base" latinLnBrk="0" hangingPunct="1">
              <a:spcBef>
                <a:spcPct val="30000"/>
              </a:spcBef>
              <a:spcAft>
                <a:spcPct val="0"/>
              </a:spcAft>
              <a:buClrTx/>
              <a:buSzTx/>
              <a:buFont typeface="Calibri" pitchFamily="34" charset="0"/>
              <a:buChar char="•"/>
              <a:tabLst/>
              <a:defRPr/>
            </a:pPr>
            <a:r>
              <a:rPr kumimoji="0" lang="en-US" sz="1100" b="0" i="0" u="none" strike="noStrike" kern="1200" cap="none" spc="0" normalizeH="0" baseline="0" noProof="0" dirty="0">
                <a:ln>
                  <a:noFill/>
                </a:ln>
                <a:solidFill>
                  <a:srgbClr val="000000"/>
                </a:solidFill>
                <a:effectLst/>
                <a:uLnTx/>
                <a:uFillTx/>
                <a:latin typeface="Calibri" pitchFamily="34" charset="0"/>
                <a:cs typeface="+mn-cs"/>
              </a:rPr>
              <a:t>View the History of the benchmarks and the PM on the left side of the Web report.</a:t>
            </a:r>
          </a:p>
          <a:p>
            <a:pPr marL="228600" marR="0" lvl="0" indent="-228600" algn="l" defTabSz="914400" rtl="0" eaLnBrk="1" fontAlgn="base" latinLnBrk="0" hangingPunct="1">
              <a:spcBef>
                <a:spcPct val="30000"/>
              </a:spcBef>
              <a:spcAft>
                <a:spcPct val="0"/>
              </a:spcAft>
              <a:buClrTx/>
              <a:buSzTx/>
              <a:buFont typeface="Calibri" pitchFamily="34" charset="0"/>
              <a:buNone/>
              <a:tabLst/>
              <a:defRPr/>
            </a:pPr>
            <a:r>
              <a:rPr kumimoji="0" lang="en-US" sz="1100" b="0" i="0" u="none" strike="noStrike" kern="1200" cap="none" spc="0" normalizeH="0" baseline="0" noProof="0" dirty="0">
                <a:ln>
                  <a:noFill/>
                </a:ln>
                <a:solidFill>
                  <a:srgbClr val="000000"/>
                </a:solidFill>
                <a:effectLst/>
                <a:uLnTx/>
                <a:uFillTx/>
                <a:latin typeface="Calibri" pitchFamily="34" charset="0"/>
                <a:cs typeface="+mn-cs"/>
              </a:rPr>
              <a:t> </a:t>
            </a:r>
          </a:p>
          <a:p>
            <a:pPr marL="228600" marR="0" lvl="0" indent="-228600" algn="l" defTabSz="914400" rtl="0" eaLnBrk="1" fontAlgn="base" latinLnBrk="0" hangingPunct="1">
              <a:spcBef>
                <a:spcPct val="30000"/>
              </a:spcBef>
              <a:spcAft>
                <a:spcPct val="0"/>
              </a:spcAft>
              <a:buClrTx/>
              <a:buSzTx/>
              <a:buFont typeface="Calibri" pitchFamily="34" charset="0"/>
              <a:buNone/>
              <a:tabLst/>
              <a:defRPr/>
            </a:pPr>
            <a:endParaRPr kumimoji="0" lang="en-US" sz="1100" b="0" i="0" u="none" strike="noStrike" kern="1200" cap="none" spc="0" normalizeH="0" baseline="0" noProof="0" dirty="0">
              <a:ln>
                <a:noFill/>
              </a:ln>
              <a:solidFill>
                <a:srgbClr val="000000"/>
              </a:solidFill>
              <a:effectLst/>
              <a:uLnTx/>
              <a:uFillTx/>
              <a:latin typeface="Calibri" pitchFamily="34" charset="0"/>
              <a:cs typeface="+mn-cs"/>
            </a:endParaRPr>
          </a:p>
        </p:txBody>
      </p:sp>
      <p:sp>
        <p:nvSpPr>
          <p:cNvPr id="4" name="Slide Number Placeholder 3"/>
          <p:cNvSpPr>
            <a:spLocks noGrp="1"/>
          </p:cNvSpPr>
          <p:nvPr>
            <p:ph type="sldNum" sz="quarter" idx="10"/>
          </p:nvPr>
        </p:nvSpPr>
        <p:spPr/>
        <p:txBody>
          <a:bodyPr/>
          <a:lstStyle/>
          <a:p>
            <a:fld id="{68BFD64C-6CED-BD43-91EB-CB1D45E1B4BD}" type="slidenum">
              <a:rPr lang="en-US" smtClean="0"/>
              <a:pPr/>
              <a:t>152</a:t>
            </a:fld>
            <a:endParaRPr lang="en-US"/>
          </a:p>
        </p:txBody>
      </p:sp>
    </p:spTree>
    <p:extLst>
      <p:ext uri="{BB962C8B-B14F-4D97-AF65-F5344CB8AC3E}">
        <p14:creationId xmlns:p14="http://schemas.microsoft.com/office/powerpoint/2010/main" val="2459135293"/>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base" latinLnBrk="0" hangingPunct="1">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ACTIVITY:</a:t>
            </a:r>
          </a:p>
          <a:p>
            <a:pPr marL="0" marR="0" lvl="0" indent="0" algn="l" defTabSz="914400" rtl="0" eaLnBrk="1" fontAlgn="base" latinLnBrk="0" hangingPunct="1">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Give participants one minute to fill in the blanks using their Training booklets and the answers in the box at the bottom of the slide.</a:t>
            </a:r>
          </a:p>
          <a:p>
            <a:pPr marL="339434"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Answer: (IR) Instructional Recommendation, (first or last) name</a:t>
            </a:r>
          </a:p>
          <a:p>
            <a:pPr marL="339434"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Answer: FNL</a:t>
            </a:r>
          </a:p>
          <a:p>
            <a:pPr marL="339434"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Answer: All</a:t>
            </a:r>
          </a:p>
          <a:p>
            <a:pPr marL="339434"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Answer: instructional effectiveness</a:t>
            </a:r>
          </a:p>
        </p:txBody>
      </p:sp>
      <p:sp>
        <p:nvSpPr>
          <p:cNvPr id="4" name="Slide Number Placeholder 3"/>
          <p:cNvSpPr>
            <a:spLocks noGrp="1"/>
          </p:cNvSpPr>
          <p:nvPr>
            <p:ph type="sldNum" sz="quarter" idx="10"/>
          </p:nvPr>
        </p:nvSpPr>
        <p:spPr/>
        <p:txBody>
          <a:bodyPr/>
          <a:lstStyle/>
          <a:p>
            <a:fld id="{68BFD64C-6CED-BD43-91EB-CB1D45E1B4BD}" type="slidenum">
              <a:rPr lang="en-US" smtClean="0"/>
              <a:pPr/>
              <a:t>153</a:t>
            </a:fld>
            <a:endParaRPr lang="en-US"/>
          </a:p>
        </p:txBody>
      </p:sp>
    </p:spTree>
    <p:extLst>
      <p:ext uri="{BB962C8B-B14F-4D97-AF65-F5344CB8AC3E}">
        <p14:creationId xmlns:p14="http://schemas.microsoft.com/office/powerpoint/2010/main" val="2801426468"/>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base" latinLnBrk="0" hangingPunct="1">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PARAPHRASE:</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This is a sample class summary for all TOY including the most recent Progress Monitoring.</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Imagine this is your class, showing several students at different Risk Levels. </a:t>
            </a:r>
          </a:p>
          <a:p>
            <a:pPr marL="685800"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How might you use this throughout the year? </a:t>
            </a:r>
          </a:p>
          <a:p>
            <a:pPr marL="1143000" marR="0" lvl="2" indent="-228600" algn="l" defTabSz="914400" rtl="0" eaLnBrk="1" fontAlgn="base" latinLnBrk="0" hangingPunct="1">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(Sample answers: Were all students given the BM assessment, are they showing progress for each BM, have the students been PM)</a:t>
            </a:r>
          </a:p>
          <a:p>
            <a:pPr marL="685800"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How does this data apply to your instructional plans?</a:t>
            </a:r>
          </a:p>
          <a:p>
            <a:pPr marL="1143000" marR="0" lvl="2" indent="-228600" algn="l" defTabSz="914400" rtl="0" eaLnBrk="1" fontAlgn="base" latinLnBrk="0" hangingPunct="1">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(Sample answers: How can I differentiate to meet the needs of all of my students, where do I need to apply additional resources, how do my groups need to flexible, where might I need to do one-on-one teaching?)</a:t>
            </a:r>
          </a:p>
        </p:txBody>
      </p:sp>
      <p:sp>
        <p:nvSpPr>
          <p:cNvPr id="4" name="Slide Number Placeholder 3"/>
          <p:cNvSpPr>
            <a:spLocks noGrp="1"/>
          </p:cNvSpPr>
          <p:nvPr>
            <p:ph type="sldNum" sz="quarter" idx="10"/>
          </p:nvPr>
        </p:nvSpPr>
        <p:spPr/>
        <p:txBody>
          <a:bodyPr/>
          <a:lstStyle/>
          <a:p>
            <a:fld id="{68BFD64C-6CED-BD43-91EB-CB1D45E1B4BD}" type="slidenum">
              <a:rPr lang="en-US" smtClean="0"/>
              <a:pPr/>
              <a:t>154</a:t>
            </a:fld>
            <a:endParaRPr lang="en-US"/>
          </a:p>
        </p:txBody>
      </p:sp>
    </p:spTree>
    <p:extLst>
      <p:ext uri="{BB962C8B-B14F-4D97-AF65-F5344CB8AC3E}">
        <p14:creationId xmlns:p14="http://schemas.microsoft.com/office/powerpoint/2010/main" val="1652782263"/>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DIRECTIONS:  </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Revisit the session objectives with participants.</a:t>
            </a:r>
          </a:p>
          <a:p>
            <a:pPr>
              <a:buFont typeface="Arial" pitchFamily="34" charset="0"/>
              <a:buChar char="•"/>
            </a:pPr>
            <a:endParaRPr lang="en-US" dirty="0"/>
          </a:p>
          <a:p>
            <a:pPr>
              <a:buFont typeface="Arial" pitchFamily="34" charset="0"/>
              <a:buNone/>
            </a:pPr>
            <a:endParaRPr lang="en-US" dirty="0">
              <a:solidFill>
                <a:schemeClr val="bg2"/>
              </a:solidFill>
            </a:endParaRPr>
          </a:p>
        </p:txBody>
      </p:sp>
      <p:sp>
        <p:nvSpPr>
          <p:cNvPr id="4" name="Slide Number Placeholder 3"/>
          <p:cNvSpPr>
            <a:spLocks noGrp="1"/>
          </p:cNvSpPr>
          <p:nvPr>
            <p:ph type="sldNum" sz="quarter" idx="10"/>
          </p:nvPr>
        </p:nvSpPr>
        <p:spPr/>
        <p:txBody>
          <a:bodyPr/>
          <a:lstStyle/>
          <a:p>
            <a:fld id="{68BFD64C-6CED-BD43-91EB-CB1D45E1B4BD}" type="slidenum">
              <a:rPr lang="en-US" smtClean="0"/>
              <a:pPr/>
              <a:t>155</a:t>
            </a:fld>
            <a:endParaRPr lang="en-US" dirty="0"/>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marR="0" lvl="0" indent="-228600" algn="l" defTabSz="914400" rtl="0" eaLnBrk="1" fontAlgn="base" latinLnBrk="0" hangingPunct="1">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PARAPHRASE:</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Refer participants to the goals they set at the beginning of the session. </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Facilitate a brief discussion, asking individuals or groups to share their goals and whether they were met. </a:t>
            </a:r>
          </a:p>
        </p:txBody>
      </p:sp>
      <p:sp>
        <p:nvSpPr>
          <p:cNvPr id="4" name="Slide Number Placeholder 3"/>
          <p:cNvSpPr>
            <a:spLocks noGrp="1"/>
          </p:cNvSpPr>
          <p:nvPr>
            <p:ph type="sldNum" sz="quarter" idx="10"/>
          </p:nvPr>
        </p:nvSpPr>
        <p:spPr/>
        <p:txBody>
          <a:bodyPr/>
          <a:lstStyle/>
          <a:p>
            <a:fld id="{68BFD64C-6CED-BD43-91EB-CB1D45E1B4BD}" type="slidenum">
              <a:rPr lang="en-US" smtClean="0"/>
              <a:pPr/>
              <a:t>156</a:t>
            </a:fld>
            <a:endParaRPr lang="en-US"/>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marR="0" lvl="0" indent="-228600" algn="l" defTabSz="914400" rtl="0" eaLnBrk="0" fontAlgn="base" latinLnBrk="0" hangingPunct="0">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PARAPHRASE:</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Use the OWA Help Home tab by tapping on the ? on the bottom right-hand side of the screen.</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The View Help window pops up.</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It says, “Select a product to view it’s online help. An active Internet connection is required.”</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Select IDEL from the list to view detailed information about the assessment and using all the mCLASS product features. </a:t>
            </a:r>
          </a:p>
        </p:txBody>
      </p:sp>
      <p:sp>
        <p:nvSpPr>
          <p:cNvPr id="4" name="Slide Number Placeholder 3"/>
          <p:cNvSpPr>
            <a:spLocks noGrp="1"/>
          </p:cNvSpPr>
          <p:nvPr>
            <p:ph type="sldNum" sz="quarter" idx="10"/>
          </p:nvPr>
        </p:nvSpPr>
        <p:spPr/>
        <p:txBody>
          <a:bodyPr/>
          <a:lstStyle/>
          <a:p>
            <a:fld id="{68BFD64C-6CED-BD43-91EB-CB1D45E1B4BD}" type="slidenum">
              <a:rPr lang="en-US" smtClean="0"/>
              <a:pPr/>
              <a:t>157</a:t>
            </a:fld>
            <a:endParaRPr lang="en-US"/>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marR="0" lvl="0" indent="-228600" algn="l" defTabSz="914400" rtl="0" eaLnBrk="1" fontAlgn="base" latinLnBrk="0" hangingPunct="1">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PARAPHRASE:</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The most current mCLASS software is available on the site. </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In the Support and Resource Center, review the type of information available in Help.</a:t>
            </a:r>
          </a:p>
          <a:p>
            <a:pPr marL="685800"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Top Questions</a:t>
            </a:r>
          </a:p>
          <a:p>
            <a:pPr marL="685800"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Get Help With…</a:t>
            </a:r>
          </a:p>
          <a:p>
            <a:pPr marL="685800"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Contact Us</a:t>
            </a:r>
          </a:p>
          <a:p>
            <a:pPr marL="685800"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Installation Help</a:t>
            </a:r>
          </a:p>
          <a:p>
            <a:pPr marL="685800"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err="1">
                <a:ln>
                  <a:noFill/>
                </a:ln>
                <a:solidFill>
                  <a:srgbClr val="000000"/>
                </a:solidFill>
                <a:effectLst/>
                <a:uLnTx/>
                <a:uFillTx/>
                <a:latin typeface="Calibri" pitchFamily="34" charset="0"/>
                <a:cs typeface="+mn-cs"/>
              </a:rPr>
              <a:t>mCLASS</a:t>
            </a:r>
            <a:r>
              <a:rPr kumimoji="0" lang="en-US" sz="1200" b="0" i="0" u="none" strike="noStrike" kern="1200" cap="none" spc="0" normalizeH="0" baseline="0" noProof="0" dirty="0">
                <a:ln>
                  <a:noFill/>
                </a:ln>
                <a:solidFill>
                  <a:srgbClr val="000000"/>
                </a:solidFill>
                <a:effectLst/>
                <a:uLnTx/>
                <a:uFillTx/>
                <a:latin typeface="Calibri" pitchFamily="34" charset="0"/>
                <a:cs typeface="+mn-cs"/>
              </a:rPr>
              <a:t> app device best practices</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At anytime in the future, if participants encounter a problem not addressed in their printed mCLASS:IDEL User Guide, they should download the most recent version.</a:t>
            </a:r>
          </a:p>
        </p:txBody>
      </p:sp>
      <p:sp>
        <p:nvSpPr>
          <p:cNvPr id="4" name="Slide Number Placeholder 3"/>
          <p:cNvSpPr>
            <a:spLocks noGrp="1"/>
          </p:cNvSpPr>
          <p:nvPr>
            <p:ph type="sldNum" sz="quarter" idx="10"/>
          </p:nvPr>
        </p:nvSpPr>
        <p:spPr/>
        <p:txBody>
          <a:bodyPr/>
          <a:lstStyle/>
          <a:p>
            <a:fld id="{68BFD64C-6CED-BD43-91EB-CB1D45E1B4BD}" type="slidenum">
              <a:rPr lang="en-US" smtClean="0"/>
              <a:pPr/>
              <a:t>158</a:t>
            </a:fld>
            <a:endParaRPr lang="en-US"/>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914400" rtl="0" eaLnBrk="0" fontAlgn="base" latinLnBrk="0" hangingPunct="0">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PARAPHRASE:</a:t>
            </a:r>
          </a:p>
          <a:p>
            <a:pPr marL="178429" marR="0" lvl="1" indent="-178429"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From any screen in </a:t>
            </a:r>
            <a:r>
              <a:rPr kumimoji="0" lang="en-US" sz="1200" b="0" i="0" u="none" strike="noStrike" kern="1200" cap="none" spc="0" normalizeH="0" baseline="0" noProof="0" dirty="0" err="1">
                <a:ln>
                  <a:noFill/>
                </a:ln>
                <a:solidFill>
                  <a:srgbClr val="000000"/>
                </a:solidFill>
                <a:effectLst/>
                <a:uLnTx/>
                <a:uFillTx/>
                <a:latin typeface="Calibri" pitchFamily="34" charset="0"/>
                <a:cs typeface="+mn-cs"/>
              </a:rPr>
              <a:t>mCLASS:Home</a:t>
            </a:r>
            <a:r>
              <a:rPr kumimoji="0" lang="en-US" sz="1200" b="0" i="0" u="none" strike="noStrike" kern="1200" cap="none" spc="0" normalizeH="0" baseline="0" noProof="0" dirty="0">
                <a:ln>
                  <a:noFill/>
                </a:ln>
                <a:solidFill>
                  <a:srgbClr val="000000"/>
                </a:solidFill>
                <a:effectLst/>
                <a:uLnTx/>
                <a:uFillTx/>
                <a:latin typeface="Calibri" pitchFamily="34" charset="0"/>
                <a:cs typeface="+mn-cs"/>
              </a:rPr>
              <a:t> where you see this question mark, you can click the question mark to open online help.</a:t>
            </a:r>
          </a:p>
          <a:p>
            <a:pPr marL="178429" marR="0" lvl="1" indent="-178429"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The help system will open in a new window and contains a library of information on your mCLASS product. </a:t>
            </a:r>
          </a:p>
        </p:txBody>
      </p:sp>
      <p:sp>
        <p:nvSpPr>
          <p:cNvPr id="4" name="Slide Number Placeholder 3"/>
          <p:cNvSpPr>
            <a:spLocks noGrp="1"/>
          </p:cNvSpPr>
          <p:nvPr>
            <p:ph type="sldNum" sz="quarter" idx="10"/>
          </p:nvPr>
        </p:nvSpPr>
        <p:spPr/>
        <p:txBody>
          <a:bodyPr/>
          <a:lstStyle/>
          <a:p>
            <a:fld id="{68BFD64C-6CED-BD43-91EB-CB1D45E1B4BD}" type="slidenum">
              <a:rPr lang="en-US" smtClean="0"/>
              <a:pPr/>
              <a:t>159</a:t>
            </a:fld>
            <a:endParaRPr lang="en-US"/>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fontAlgn="auto" hangingPunct="1">
              <a:spcBef>
                <a:spcPts val="0"/>
              </a:spcBef>
              <a:spcAft>
                <a:spcPts val="0"/>
              </a:spcAft>
              <a:defRPr/>
            </a:pPr>
            <a:r>
              <a:rPr lang="en-US" dirty="0"/>
              <a:t>PARAPHRASE:</a:t>
            </a:r>
          </a:p>
          <a:p>
            <a:pPr lvl="0" indent="-187357" eaLnBrk="1" fontAlgn="auto" hangingPunct="1">
              <a:spcAft>
                <a:spcPts val="0"/>
              </a:spcAft>
              <a:buFont typeface="Arial"/>
              <a:buChar char="•"/>
              <a:defRPr/>
            </a:pPr>
            <a:r>
              <a:rPr lang="en-US" dirty="0"/>
              <a:t>The </a:t>
            </a:r>
            <a:r>
              <a:rPr lang="en-US" dirty="0" err="1"/>
              <a:t>mCLASS</a:t>
            </a:r>
            <a:r>
              <a:rPr lang="en-US" baseline="30000" dirty="0"/>
              <a:t>®</a:t>
            </a:r>
            <a:r>
              <a:rPr lang="en-US" dirty="0"/>
              <a:t>:Professional Services</a:t>
            </a:r>
            <a:r>
              <a:rPr lang="en-US" baseline="0" dirty="0"/>
              <a:t> page</a:t>
            </a:r>
            <a:r>
              <a:rPr lang="en-US" dirty="0"/>
              <a:t> has a number of useful resources.</a:t>
            </a:r>
          </a:p>
          <a:p>
            <a:pPr lvl="1" indent="-187357" eaLnBrk="1" fontAlgn="auto" hangingPunct="1">
              <a:spcAft>
                <a:spcPts val="0"/>
              </a:spcAft>
              <a:buFont typeface="Arial"/>
              <a:buChar char="•"/>
              <a:defRPr/>
            </a:pPr>
            <a:r>
              <a:rPr lang="en-US" dirty="0"/>
              <a:t>Product-specific</a:t>
            </a:r>
            <a:r>
              <a:rPr lang="en-US" baseline="0" dirty="0"/>
              <a:t> tutorials and online modules</a:t>
            </a:r>
          </a:p>
          <a:p>
            <a:pPr lvl="1" indent="-187357" eaLnBrk="1" fontAlgn="auto" hangingPunct="1">
              <a:spcAft>
                <a:spcPts val="0"/>
              </a:spcAft>
              <a:buFont typeface="Arial"/>
              <a:buChar char="•"/>
              <a:defRPr/>
            </a:pPr>
            <a:r>
              <a:rPr lang="en-US" baseline="0" dirty="0"/>
              <a:t>Evaluations</a:t>
            </a:r>
          </a:p>
          <a:p>
            <a:pPr marL="269843" lvl="1" indent="0" eaLnBrk="1" fontAlgn="auto" hangingPunct="1">
              <a:spcAft>
                <a:spcPts val="0"/>
              </a:spcAft>
              <a:buFont typeface="Arial"/>
              <a:buNone/>
              <a:defRPr/>
            </a:pPr>
            <a:endParaRPr lang="en-US" dirty="0"/>
          </a:p>
          <a:p>
            <a:pPr marL="0" lvl="0" indent="-187357" eaLnBrk="1" fontAlgn="auto" hangingPunct="1">
              <a:spcAft>
                <a:spcPts val="0"/>
              </a:spcAft>
              <a:buFont typeface="Arial"/>
              <a:buNone/>
              <a:defRPr/>
            </a:pPr>
            <a:r>
              <a:rPr lang="en-US" dirty="0"/>
              <a:t>NOTE TO TRAINER: </a:t>
            </a:r>
          </a:p>
          <a:p>
            <a:pPr marL="0" lvl="0" indent="-187357" eaLnBrk="1" fontAlgn="auto" hangingPunct="1">
              <a:spcAft>
                <a:spcPts val="0"/>
              </a:spcAft>
              <a:buFont typeface="Arial"/>
              <a:buNone/>
              <a:defRPr/>
            </a:pPr>
            <a:r>
              <a:rPr lang="en-US" dirty="0"/>
              <a:t>Show</a:t>
            </a:r>
            <a:r>
              <a:rPr lang="en-US" baseline="0" dirty="0"/>
              <a:t> participants where to access the evaluation for the session.</a:t>
            </a:r>
            <a:endParaRPr lang="en-US" dirty="0"/>
          </a:p>
          <a:p>
            <a:endParaRPr lang="en-US" dirty="0"/>
          </a:p>
        </p:txBody>
      </p:sp>
      <p:sp>
        <p:nvSpPr>
          <p:cNvPr id="4" name="Slide Number Placeholder 3"/>
          <p:cNvSpPr>
            <a:spLocks noGrp="1"/>
          </p:cNvSpPr>
          <p:nvPr>
            <p:ph type="sldNum" sz="quarter" idx="10"/>
          </p:nvPr>
        </p:nvSpPr>
        <p:spPr/>
        <p:txBody>
          <a:bodyPr/>
          <a:lstStyle/>
          <a:p>
            <a:fld id="{68BFD64C-6CED-BD43-91EB-CB1D45E1B4BD}" type="slidenum">
              <a:rPr lang="en-US" smtClean="0">
                <a:solidFill>
                  <a:prstClr val="black"/>
                </a:solidFill>
                <a:latin typeface="Calibri"/>
              </a:rPr>
              <a:pPr/>
              <a:t>160</a:t>
            </a:fld>
            <a:endParaRPr lang="en-US">
              <a:solidFill>
                <a:prstClr val="black"/>
              </a:solidFill>
              <a:latin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457200" algn="l" defTabSz="914400" rtl="0" eaLnBrk="0" fontAlgn="base" latinLnBrk="0" hangingPunct="0">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PARAPHRASE:</a:t>
            </a:r>
          </a:p>
          <a:p>
            <a:pPr marL="16258" marR="0" lvl="0" indent="-22851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These options are available on the home screen of the OWA platform</a:t>
            </a:r>
          </a:p>
          <a:p>
            <a:pPr marL="685800" marR="0" lvl="1"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Select Web Reports to go directly to the mCLASS login page. This is where you will go to access your web reports</a:t>
            </a:r>
          </a:p>
          <a:p>
            <a:pPr marL="685800" marR="0" lvl="1"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Select Change Class to access your Demo Class. The Demo class is used to practice. Please note:</a:t>
            </a:r>
          </a:p>
          <a:p>
            <a:pPr marL="1143000" marR="0" lvl="2"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Practice data is not stored.</a:t>
            </a:r>
          </a:p>
          <a:p>
            <a:pPr marL="1143000" marR="0" lvl="2"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Practice can be easily reset.</a:t>
            </a:r>
          </a:p>
          <a:p>
            <a:pPr marL="685800" marR="0" lvl="1"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sym typeface="Wingdings" pitchFamily="2" charset="2"/>
              </a:rPr>
              <a:t>Select the IDEL Application to launch IDEL.</a:t>
            </a:r>
            <a:endParaRPr kumimoji="0" lang="en-US" sz="1200" b="0" i="0" u="none" strike="noStrike" kern="1200" cap="none" spc="0" normalizeH="0" baseline="0" noProof="0" dirty="0">
              <a:ln>
                <a:noFill/>
              </a:ln>
              <a:solidFill>
                <a:srgbClr val="000000"/>
              </a:solidFill>
              <a:effectLst/>
              <a:uLnTx/>
              <a:uFillTx/>
              <a:latin typeface="Calibri" pitchFamily="34" charset="0"/>
              <a:cs typeface="+mn-cs"/>
            </a:endParaRPr>
          </a:p>
          <a:p>
            <a:endParaRPr lang="en-US" dirty="0"/>
          </a:p>
        </p:txBody>
      </p:sp>
      <p:sp>
        <p:nvSpPr>
          <p:cNvPr id="4" name="Slide Number Placeholder 3"/>
          <p:cNvSpPr>
            <a:spLocks noGrp="1"/>
          </p:cNvSpPr>
          <p:nvPr>
            <p:ph type="sldNum" sz="quarter" idx="10"/>
          </p:nvPr>
        </p:nvSpPr>
        <p:spPr/>
        <p:txBody>
          <a:bodyPr/>
          <a:lstStyle/>
          <a:p>
            <a:fld id="{68BFD64C-6CED-BD43-91EB-CB1D45E1B4BD}" type="slidenum">
              <a:rPr lang="en-US" smtClean="0"/>
              <a:pPr/>
              <a:t>17</a:t>
            </a:fld>
            <a:endParaRPr lang="en-US"/>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cs typeface="Arial" pitchFamily="34" charset="0"/>
              </a:rPr>
              <a:t>PARAPHRASE:</a:t>
            </a:r>
          </a:p>
          <a:p>
            <a:pPr marL="228600" marR="0" lvl="0" indent="-228600" algn="l" defTabSz="914400" rtl="0" eaLnBrk="0" fontAlgn="base" latinLnBrk="0" hangingPunct="0">
              <a:lnSpc>
                <a:spcPct val="100000"/>
              </a:lnSpc>
              <a:spcBef>
                <a:spcPct val="30000"/>
              </a:spcBef>
              <a:spcAft>
                <a:spcPct val="0"/>
              </a:spcAft>
              <a:buClrTx/>
              <a:buSzTx/>
              <a:buFontTx/>
              <a:buChar char="•"/>
              <a:tabLst/>
              <a:defRPr/>
            </a:pPr>
            <a:r>
              <a:rPr kumimoji="0" lang="en-US" sz="1200" b="0" i="0" u="none" strike="noStrike" kern="1200" cap="none" spc="0" normalizeH="0" baseline="0" noProof="0" dirty="0">
                <a:ln>
                  <a:noFill/>
                </a:ln>
                <a:solidFill>
                  <a:srgbClr val="000000"/>
                </a:solidFill>
                <a:effectLst/>
                <a:uLnTx/>
                <a:uFillTx/>
                <a:cs typeface="Arial" pitchFamily="34" charset="0"/>
              </a:rPr>
              <a:t>The Contents and Search functions are on the left side of the Help window.</a:t>
            </a:r>
          </a:p>
          <a:p>
            <a:pPr marL="685800" marR="0" lvl="1" indent="-228600" algn="l" defTabSz="914400" rtl="0" eaLnBrk="0" fontAlgn="base" latinLnBrk="0" hangingPunct="0">
              <a:lnSpc>
                <a:spcPct val="100000"/>
              </a:lnSpc>
              <a:spcBef>
                <a:spcPct val="30000"/>
              </a:spcBef>
              <a:spcAft>
                <a:spcPct val="0"/>
              </a:spcAft>
              <a:buClrTx/>
              <a:buSzTx/>
              <a:buFontTx/>
              <a:buChar char="•"/>
              <a:tabLst/>
              <a:defRPr/>
            </a:pPr>
            <a:r>
              <a:rPr kumimoji="0" lang="en-US" sz="1200" b="0" i="0" u="none" strike="noStrike" kern="1200" cap="none" spc="0" normalizeH="0" baseline="0" noProof="0" dirty="0">
                <a:ln>
                  <a:noFill/>
                </a:ln>
                <a:solidFill>
                  <a:srgbClr val="000000"/>
                </a:solidFill>
                <a:effectLst/>
                <a:uLnTx/>
                <a:uFillTx/>
                <a:cs typeface="Arial" pitchFamily="34" charset="0"/>
              </a:rPr>
              <a:t>Click a book to view or hide its topics; click a topic to view it.</a:t>
            </a:r>
          </a:p>
          <a:p>
            <a:pPr marL="685800" marR="0" lvl="1" indent="-228600" algn="l" defTabSz="914400" rtl="0" eaLnBrk="0" fontAlgn="base" latinLnBrk="0" hangingPunct="0">
              <a:lnSpc>
                <a:spcPct val="100000"/>
              </a:lnSpc>
              <a:spcBef>
                <a:spcPct val="30000"/>
              </a:spcBef>
              <a:spcAft>
                <a:spcPct val="0"/>
              </a:spcAft>
              <a:buClrTx/>
              <a:buSzTx/>
              <a:buFontTx/>
              <a:buChar char="•"/>
              <a:tabLst/>
              <a:defRPr/>
            </a:pPr>
            <a:r>
              <a:rPr kumimoji="0" lang="en-US" sz="1200" b="0" i="0" u="none" strike="noStrike" kern="1200" cap="none" spc="0" normalizeH="0" baseline="0" noProof="0" dirty="0">
                <a:ln>
                  <a:noFill/>
                </a:ln>
                <a:solidFill>
                  <a:srgbClr val="000000"/>
                </a:solidFill>
                <a:effectLst/>
                <a:uLnTx/>
                <a:uFillTx/>
                <a:cs typeface="Arial" pitchFamily="34" charset="0"/>
              </a:rPr>
              <a:t>Click the question marks to link to topic specific pages. </a:t>
            </a:r>
          </a:p>
          <a:p>
            <a:pPr marL="228600" marR="0" lvl="0" indent="-228600" algn="l" defTabSz="914400" rtl="0" eaLnBrk="0" fontAlgn="base" latinLnBrk="0" hangingPunct="0">
              <a:lnSpc>
                <a:spcPct val="100000"/>
              </a:lnSpc>
              <a:spcBef>
                <a:spcPct val="30000"/>
              </a:spcBef>
              <a:spcAft>
                <a:spcPct val="0"/>
              </a:spcAft>
              <a:buClrTx/>
              <a:buSzTx/>
              <a:buFontTx/>
              <a:buChar char="•"/>
              <a:tabLst/>
              <a:defRPr/>
            </a:pPr>
            <a:r>
              <a:rPr kumimoji="0" lang="en-US" sz="1200" b="0" i="0" u="none" strike="noStrike" kern="1200" cap="none" spc="0" normalizeH="0" baseline="0" noProof="0" dirty="0">
                <a:ln>
                  <a:noFill/>
                </a:ln>
                <a:solidFill>
                  <a:srgbClr val="000000"/>
                </a:solidFill>
                <a:effectLst/>
                <a:uLnTx/>
                <a:uFillTx/>
                <a:cs typeface="Arial" pitchFamily="34" charset="0"/>
              </a:rPr>
              <a:t>Hyperlinks within the help text link to pages with additional information on the linked text.</a:t>
            </a:r>
          </a:p>
          <a:p>
            <a:pPr marL="228600" marR="0" lvl="0" indent="-228600" algn="l" defTabSz="914400" rtl="0" eaLnBrk="0" fontAlgn="base" latinLnBrk="0" hangingPunct="0">
              <a:lnSpc>
                <a:spcPct val="100000"/>
              </a:lnSpc>
              <a:spcBef>
                <a:spcPct val="30000"/>
              </a:spcBef>
              <a:spcAft>
                <a:spcPct val="0"/>
              </a:spcAft>
              <a:buClrTx/>
              <a:buSzTx/>
              <a:buFontTx/>
              <a:buChar char="•"/>
              <a:tabLst/>
              <a:defRPr/>
            </a:pPr>
            <a:r>
              <a:rPr kumimoji="0" lang="en-US" sz="1200" b="0" i="0" u="none" strike="noStrike" kern="1200" cap="none" spc="0" normalizeH="0" baseline="0" noProof="0" dirty="0">
                <a:ln>
                  <a:noFill/>
                </a:ln>
                <a:solidFill>
                  <a:srgbClr val="000000"/>
                </a:solidFill>
                <a:effectLst/>
                <a:uLnTx/>
                <a:uFillTx/>
                <a:cs typeface="Arial" pitchFamily="34" charset="0"/>
              </a:rPr>
              <a:t>The content from the Help window can also be printed out by selecting the Print Friendly option at the bottom of the screen.</a:t>
            </a:r>
          </a:p>
        </p:txBody>
      </p:sp>
      <p:sp>
        <p:nvSpPr>
          <p:cNvPr id="4" name="Slide Number Placeholder 3"/>
          <p:cNvSpPr>
            <a:spLocks noGrp="1"/>
          </p:cNvSpPr>
          <p:nvPr>
            <p:ph type="sldNum" sz="quarter" idx="10"/>
          </p:nvPr>
        </p:nvSpPr>
        <p:spPr/>
        <p:txBody>
          <a:bodyPr/>
          <a:lstStyle/>
          <a:p>
            <a:fld id="{68BFD64C-6CED-BD43-91EB-CB1D45E1B4BD}" type="slidenum">
              <a:rPr lang="en-US" smtClean="0"/>
              <a:pPr/>
              <a:t>161</a:t>
            </a:fld>
            <a:endParaRPr lang="en-US"/>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cs typeface="Arial" pitchFamily="34" charset="0"/>
              </a:rPr>
              <a:t>PARAPHRASE:</a:t>
            </a:r>
          </a:p>
          <a:p>
            <a:pPr marL="228600" marR="0" lvl="0" indent="-228600" algn="l" defTabSz="914400" rtl="0" eaLnBrk="0" fontAlgn="base" latinLnBrk="0" hangingPunct="0">
              <a:lnSpc>
                <a:spcPct val="100000"/>
              </a:lnSpc>
              <a:spcBef>
                <a:spcPct val="30000"/>
              </a:spcBef>
              <a:spcAft>
                <a:spcPct val="0"/>
              </a:spcAft>
              <a:buClrTx/>
              <a:buSzTx/>
              <a:buFontTx/>
              <a:buChar char="•"/>
              <a:tabLst/>
              <a:defRPr/>
            </a:pPr>
            <a:r>
              <a:rPr kumimoji="0" lang="en-US" sz="1200" b="0" i="0" u="none" strike="noStrike" kern="1200" cap="none" spc="0" normalizeH="0" baseline="0" noProof="0" dirty="0">
                <a:ln>
                  <a:noFill/>
                </a:ln>
                <a:solidFill>
                  <a:srgbClr val="000000"/>
                </a:solidFill>
                <a:effectLst/>
                <a:uLnTx/>
                <a:uFillTx/>
                <a:cs typeface="Arial" pitchFamily="34" charset="0"/>
              </a:rPr>
              <a:t>Type a word or phrase in the search box and click Go; a list of the help topics containing that word or phrase appears in the search window along the left of the page. </a:t>
            </a:r>
          </a:p>
          <a:p>
            <a:pPr marL="228600" marR="0" lvl="0" indent="-228600" algn="l" defTabSz="914400" rtl="0" eaLnBrk="0" fontAlgn="base" latinLnBrk="0" hangingPunct="0">
              <a:lnSpc>
                <a:spcPct val="100000"/>
              </a:lnSpc>
              <a:spcBef>
                <a:spcPct val="30000"/>
              </a:spcBef>
              <a:spcAft>
                <a:spcPct val="0"/>
              </a:spcAft>
              <a:buClrTx/>
              <a:buSzTx/>
              <a:buFontTx/>
              <a:buChar char="•"/>
              <a:tabLst/>
              <a:defRPr/>
            </a:pPr>
            <a:r>
              <a:rPr kumimoji="0" lang="en-US" sz="1200" b="0" i="0" u="none" strike="noStrike" kern="1200" cap="none" spc="0" normalizeH="0" baseline="0" noProof="0" dirty="0">
                <a:ln>
                  <a:noFill/>
                </a:ln>
                <a:solidFill>
                  <a:srgbClr val="000000"/>
                </a:solidFill>
                <a:effectLst/>
                <a:uLnTx/>
                <a:uFillTx/>
                <a:cs typeface="Arial" pitchFamily="34" charset="0"/>
              </a:rPr>
              <a:t>Click a topic name to view it. If you select Highlight search results, each occurrence of the search word or phrase is highlighted in the help topic.</a:t>
            </a:r>
          </a:p>
          <a:p>
            <a:pPr marL="228600" marR="0" lvl="0" indent="-228600" algn="l" defTabSz="914400" rtl="0" eaLnBrk="0" fontAlgn="base" latinLnBrk="0" hangingPunct="0">
              <a:lnSpc>
                <a:spcPct val="100000"/>
              </a:lnSpc>
              <a:spcBef>
                <a:spcPct val="30000"/>
              </a:spcBef>
              <a:spcAft>
                <a:spcPct val="0"/>
              </a:spcAft>
              <a:buClrTx/>
              <a:buSzTx/>
              <a:buFontTx/>
              <a:buChar char="•"/>
              <a:tabLst/>
              <a:defRPr/>
            </a:pPr>
            <a:r>
              <a:rPr kumimoji="0" lang="en-US" sz="1200" b="0" i="0" u="none" strike="noStrike" kern="1200" cap="none" spc="0" normalizeH="0" baseline="0" noProof="0" dirty="0">
                <a:ln>
                  <a:noFill/>
                </a:ln>
                <a:solidFill>
                  <a:srgbClr val="000000"/>
                </a:solidFill>
                <a:effectLst/>
                <a:uLnTx/>
                <a:uFillTx/>
                <a:cs typeface="Arial" pitchFamily="34" charset="0"/>
              </a:rPr>
              <a:t>Rankings are based on where in the document the keyword appears.  </a:t>
            </a:r>
          </a:p>
          <a:p>
            <a:pPr marL="228600" marR="0" lvl="0" indent="-228600" algn="l" defTabSz="914400" rtl="0" eaLnBrk="0" fontAlgn="base" latinLnBrk="0" hangingPunct="0">
              <a:lnSpc>
                <a:spcPct val="100000"/>
              </a:lnSpc>
              <a:spcBef>
                <a:spcPct val="30000"/>
              </a:spcBef>
              <a:spcAft>
                <a:spcPct val="0"/>
              </a:spcAft>
              <a:buClrTx/>
              <a:buSzTx/>
              <a:buFontTx/>
              <a:buChar char="•"/>
              <a:tabLst/>
              <a:defRPr/>
            </a:pPr>
            <a:r>
              <a:rPr kumimoji="0" lang="en-US" sz="1200" b="0" i="0" u="none" strike="noStrike" kern="1200" cap="none" spc="0" normalizeH="0" baseline="0" noProof="0" dirty="0">
                <a:ln>
                  <a:noFill/>
                </a:ln>
                <a:solidFill>
                  <a:srgbClr val="000000"/>
                </a:solidFill>
                <a:effectLst/>
                <a:uLnTx/>
                <a:uFillTx/>
                <a:cs typeface="Arial" pitchFamily="34" charset="0"/>
              </a:rPr>
              <a:t>If the key word appears in the header of the help page, its rank will be 1. If the keyword appears in the subheading of a page, its rank with be 2. The further down the page the keyword appears, the lower its rank.</a:t>
            </a:r>
          </a:p>
        </p:txBody>
      </p:sp>
      <p:sp>
        <p:nvSpPr>
          <p:cNvPr id="4" name="Slide Number Placeholder 3"/>
          <p:cNvSpPr>
            <a:spLocks noGrp="1"/>
          </p:cNvSpPr>
          <p:nvPr>
            <p:ph type="sldNum" sz="quarter" idx="10"/>
          </p:nvPr>
        </p:nvSpPr>
        <p:spPr/>
        <p:txBody>
          <a:bodyPr/>
          <a:lstStyle/>
          <a:p>
            <a:fld id="{68BFD64C-6CED-BD43-91EB-CB1D45E1B4BD}" type="slidenum">
              <a:rPr lang="en-US" smtClean="0"/>
              <a:pPr/>
              <a:t>162</a:t>
            </a:fld>
            <a:endParaRPr lang="en-US"/>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PARAPHRASE:</a:t>
            </a:r>
          </a:p>
          <a:p>
            <a:pPr marL="171427" marR="0" lvl="0" indent="-171427" algn="l" defTabSz="457138" rtl="0" eaLnBrk="1" fontAlgn="auto" latinLnBrk="0" hangingPunct="1">
              <a:lnSpc>
                <a:spcPct val="100000"/>
              </a:lnSpc>
              <a:spcBef>
                <a:spcPts val="0"/>
              </a:spcBef>
              <a:spcAft>
                <a:spcPts val="0"/>
              </a:spcAft>
              <a:buClrTx/>
              <a:buSzTx/>
              <a:buFont typeface="Arial"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Live Chat is now available for all mCLASS customers.  </a:t>
            </a:r>
          </a:p>
          <a:p>
            <a:pPr marL="171427" marR="0" lvl="0" indent="-171427" algn="l" defTabSz="457138" rtl="0" eaLnBrk="1" fontAlgn="auto" latinLnBrk="0" hangingPunct="1">
              <a:lnSpc>
                <a:spcPct val="100000"/>
              </a:lnSpc>
              <a:spcBef>
                <a:spcPts val="0"/>
              </a:spcBef>
              <a:spcAft>
                <a:spcPts val="0"/>
              </a:spcAft>
              <a:buClrTx/>
              <a:buSzTx/>
              <a:buFont typeface="Arial" pitchFamily="34" charset="0"/>
              <a:buChar char="•"/>
              <a:tabLst/>
              <a:defRPr/>
            </a:pPr>
            <a:r>
              <a:rPr kumimoji="0" lang="en-US" sz="1200" b="0" i="0" u="none" strike="noStrike" kern="1200" cap="none" spc="0" normalizeH="0" baseline="0" noProof="0" dirty="0">
                <a:ln>
                  <a:noFill/>
                </a:ln>
                <a:solidFill>
                  <a:srgbClr val="000000"/>
                </a:solidFill>
                <a:effectLst/>
                <a:uLnTx/>
                <a:uFillTx/>
                <a:latin typeface="+mn-lt"/>
                <a:ea typeface="+mn-ea"/>
                <a:cs typeface="+mn-cs"/>
              </a:rPr>
              <a:t>This feature will directly connect you to our Customer Support team. This team is available to help you troubleshoot any problems you may be experiencing.</a:t>
            </a:r>
          </a:p>
          <a:p>
            <a:pPr marL="171427" marR="0" lvl="0" indent="-171427" algn="l" defTabSz="457138" rtl="0" eaLnBrk="1" fontAlgn="auto" latinLnBrk="0" hangingPunct="1">
              <a:lnSpc>
                <a:spcPct val="100000"/>
              </a:lnSpc>
              <a:spcBef>
                <a:spcPts val="0"/>
              </a:spcBef>
              <a:spcAft>
                <a:spcPts val="0"/>
              </a:spcAft>
              <a:buClrTx/>
              <a:buSzTx/>
              <a:buFont typeface="Arial" pitchFamily="34" charset="0"/>
              <a:buChar char="•"/>
              <a:tabLst/>
              <a:defRPr/>
            </a:pPr>
            <a:r>
              <a:rPr kumimoji="0" lang="en-US" sz="1200" b="0" i="0" u="none" strike="noStrike" kern="1200" cap="none" spc="0" normalizeH="0" baseline="0" noProof="0" dirty="0">
                <a:ln>
                  <a:noFill/>
                </a:ln>
                <a:solidFill>
                  <a:srgbClr val="000000"/>
                </a:solidFill>
                <a:effectLst/>
                <a:uLnTx/>
                <a:uFillTx/>
                <a:latin typeface="+mn-lt"/>
                <a:ea typeface="+mn-ea"/>
                <a:cs typeface="+mn-cs"/>
              </a:rPr>
              <a:t>Live Chat is available from 8:00 a.m. – 6:00 p.m. Eastern Time, Monday through Friday.</a:t>
            </a:r>
          </a:p>
        </p:txBody>
      </p:sp>
      <p:sp>
        <p:nvSpPr>
          <p:cNvPr id="4" name="Slide Number Placeholder 3"/>
          <p:cNvSpPr>
            <a:spLocks noGrp="1"/>
          </p:cNvSpPr>
          <p:nvPr>
            <p:ph type="sldNum" sz="quarter" idx="10"/>
          </p:nvPr>
        </p:nvSpPr>
        <p:spPr/>
        <p:txBody>
          <a:bodyPr/>
          <a:lstStyle/>
          <a:p>
            <a:fld id="{68BFD64C-6CED-BD43-91EB-CB1D45E1B4BD}" type="slidenum">
              <a:rPr lang="en-US" smtClean="0"/>
              <a:pPr/>
              <a:t>163</a:t>
            </a:fld>
            <a:endParaRPr lang="en-US"/>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PARAPHRASE:</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Our customer care team is eager to assist you.</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endParaRPr kumimoji="0" lang="en-US" sz="1200" b="0" i="0" u="none" strike="noStrike" kern="1200" cap="none" spc="0" normalizeH="0" baseline="0" noProof="0" dirty="0">
              <a:ln>
                <a:noFill/>
              </a:ln>
              <a:solidFill>
                <a:srgbClr val="000000"/>
              </a:solidFill>
              <a:effectLst/>
              <a:uLnTx/>
              <a:uFillTx/>
              <a:latin typeface="Calibri" pitchFamily="34" charset="0"/>
              <a:cs typeface="+mn-cs"/>
            </a:endParaRPr>
          </a:p>
        </p:txBody>
      </p:sp>
      <p:sp>
        <p:nvSpPr>
          <p:cNvPr id="4" name="Slide Number Placeholder 3"/>
          <p:cNvSpPr>
            <a:spLocks noGrp="1"/>
          </p:cNvSpPr>
          <p:nvPr>
            <p:ph type="sldNum" sz="quarter" idx="10"/>
          </p:nvPr>
        </p:nvSpPr>
        <p:spPr/>
        <p:txBody>
          <a:bodyPr/>
          <a:lstStyle/>
          <a:p>
            <a:fld id="{68BFD64C-6CED-BD43-91EB-CB1D45E1B4BD}" type="slidenum">
              <a:rPr lang="en-US" smtClean="0"/>
              <a:pPr/>
              <a:t>164</a:t>
            </a:fld>
            <a:endParaRPr lang="en-US"/>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BFD64C-6CED-BD43-91EB-CB1D45E1B4BD}" type="slidenum">
              <a:rPr lang="en-US" smtClean="0"/>
              <a:pPr/>
              <a:t>165</a:t>
            </a:fld>
            <a:endParaRPr lang="en-US"/>
          </a:p>
        </p:txBody>
      </p:sp>
    </p:spTree>
    <p:extLst>
      <p:ext uri="{BB962C8B-B14F-4D97-AF65-F5344CB8AC3E}">
        <p14:creationId xmlns:p14="http://schemas.microsoft.com/office/powerpoint/2010/main" val="33737998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44949" marR="0" lvl="2" indent="-244949" algn="l" defTabSz="914400" rtl="0" eaLnBrk="1" fontAlgn="base" latinLnBrk="0" hangingPunct="1">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sym typeface="Wingdings" pitchFamily="2" charset="2"/>
              </a:rPr>
              <a:t>PARAPHRASE:</a:t>
            </a:r>
          </a:p>
          <a:p>
            <a:pPr marL="244949" marR="0" lvl="2" indent="-244949"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sym typeface="Wingdings" pitchFamily="2" charset="2"/>
              </a:rPr>
              <a:t>Select the IDEL Application to access the application.</a:t>
            </a:r>
          </a:p>
          <a:p>
            <a:pPr marL="244949" marR="0" lvl="2" indent="-244949"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Use IDEL for Benchmark Assessment and Progress Monitoring. Please note: PM is used between benchmark windows</a:t>
            </a:r>
            <a:endParaRPr kumimoji="0" lang="en-US" sz="1200" b="0" i="1" u="none" strike="noStrike" kern="1200" cap="none" spc="0" normalizeH="0" baseline="0" noProof="0" dirty="0">
              <a:ln>
                <a:noFill/>
              </a:ln>
              <a:solidFill>
                <a:srgbClr val="000000"/>
              </a:solidFill>
              <a:effectLst/>
              <a:uLnTx/>
              <a:uFillTx/>
              <a:latin typeface="Calibri" pitchFamily="34" charset="0"/>
              <a:cs typeface="+mn-cs"/>
            </a:endParaRPr>
          </a:p>
          <a:p>
            <a:pPr marL="228600" marR="0" lvl="0" indent="-228600" algn="l" defTabSz="914400" rtl="0" eaLnBrk="1" fontAlgn="base" latinLnBrk="0" hangingPunct="1">
              <a:lnSpc>
                <a:spcPct val="100000"/>
              </a:lnSpc>
              <a:spcBef>
                <a:spcPct val="30000"/>
              </a:spcBef>
              <a:spcAft>
                <a:spcPct val="0"/>
              </a:spcAft>
              <a:buClrTx/>
              <a:buSzTx/>
              <a:buFontTx/>
              <a:buChar char="•"/>
              <a:tabLst/>
              <a:defRPr/>
            </a:pPr>
            <a:r>
              <a:rPr kumimoji="0" lang="en-US" sz="1200" b="0" i="1" u="none" strike="noStrike" kern="1200" cap="none" spc="0" normalizeH="0" baseline="0" noProof="0" dirty="0">
                <a:ln>
                  <a:noFill/>
                </a:ln>
                <a:solidFill>
                  <a:srgbClr val="000000"/>
                </a:solidFill>
                <a:effectLst/>
                <a:uLnTx/>
                <a:uFillTx/>
                <a:latin typeface="Calibri" pitchFamily="34" charset="0"/>
                <a:cs typeface="Arial" pitchFamily="34" charset="0"/>
              </a:rPr>
              <a:t>During this demonstration, we use the </a:t>
            </a:r>
            <a:r>
              <a:rPr kumimoji="0" lang="en-US" sz="1200" b="1" i="1" u="none" strike="noStrike" kern="1200" cap="none" spc="0" normalizeH="0" baseline="0" noProof="0" dirty="0">
                <a:ln>
                  <a:noFill/>
                </a:ln>
                <a:solidFill>
                  <a:srgbClr val="000000"/>
                </a:solidFill>
                <a:effectLst/>
                <a:uLnTx/>
                <a:uFillTx/>
                <a:latin typeface="Calibri" pitchFamily="34" charset="0"/>
                <a:cs typeface="Arial" pitchFamily="34" charset="0"/>
              </a:rPr>
              <a:t>Benchmark</a:t>
            </a:r>
            <a:r>
              <a:rPr kumimoji="0" lang="en-US" sz="1200" b="0" i="1" u="none" strike="noStrike" kern="1200" cap="none" spc="0" normalizeH="0" baseline="0" noProof="0" dirty="0">
                <a:ln>
                  <a:noFill/>
                </a:ln>
                <a:solidFill>
                  <a:srgbClr val="000000"/>
                </a:solidFill>
                <a:effectLst/>
                <a:uLnTx/>
                <a:uFillTx/>
                <a:latin typeface="Calibri" pitchFamily="34" charset="0"/>
                <a:cs typeface="Arial" pitchFamily="34" charset="0"/>
              </a:rPr>
              <a:t> button to demonstrate all features. </a:t>
            </a:r>
          </a:p>
          <a:p>
            <a:endParaRPr lang="en-US" dirty="0"/>
          </a:p>
        </p:txBody>
      </p:sp>
      <p:sp>
        <p:nvSpPr>
          <p:cNvPr id="4" name="Slide Number Placeholder 3"/>
          <p:cNvSpPr>
            <a:spLocks noGrp="1"/>
          </p:cNvSpPr>
          <p:nvPr>
            <p:ph type="sldNum" sz="quarter" idx="10"/>
          </p:nvPr>
        </p:nvSpPr>
        <p:spPr/>
        <p:txBody>
          <a:bodyPr/>
          <a:lstStyle/>
          <a:p>
            <a:fld id="{68BFD64C-6CED-BD43-91EB-CB1D45E1B4BD}" type="slidenum">
              <a:rPr lang="en-US" smtClean="0"/>
              <a:pPr/>
              <a:t>18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6289" marR="0" lvl="0" indent="-226289" algn="l" defTabSz="905156" rtl="0" eaLnBrk="1" fontAlgn="base" latinLnBrk="0" hangingPunct="1">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Arial" pitchFamily="34" charset="0"/>
              </a:rPr>
              <a:t>PARAPHRASE:</a:t>
            </a:r>
          </a:p>
          <a:p>
            <a:pPr marL="226289" marR="0" lvl="0" indent="-226289" algn="l" defTabSz="905156"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1" i="0" u="none" strike="noStrike" kern="1200" cap="none" spc="0" normalizeH="0" baseline="0" noProof="0" dirty="0">
                <a:ln>
                  <a:noFill/>
                </a:ln>
                <a:solidFill>
                  <a:srgbClr val="000000"/>
                </a:solidFill>
                <a:effectLst/>
                <a:uLnTx/>
                <a:uFillTx/>
                <a:latin typeface="Calibri" pitchFamily="34" charset="0"/>
                <a:cs typeface="Arial" pitchFamily="34" charset="0"/>
              </a:rPr>
              <a:t>Assessment Period: </a:t>
            </a:r>
            <a:r>
              <a:rPr kumimoji="0" lang="en-US" sz="1200" b="0" i="0" u="none" strike="noStrike" kern="1200" cap="none" spc="0" normalizeH="0" baseline="0" noProof="0" dirty="0">
                <a:ln>
                  <a:noFill/>
                </a:ln>
                <a:solidFill>
                  <a:srgbClr val="000000"/>
                </a:solidFill>
                <a:effectLst/>
                <a:uLnTx/>
                <a:uFillTx/>
                <a:latin typeface="Calibri" pitchFamily="34" charset="0"/>
                <a:cs typeface="Arial" pitchFamily="34" charset="0"/>
              </a:rPr>
              <a:t>Select specific assessment window(s) (BOY, MOY, or EOY).</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1" i="0" u="none" strike="noStrike" kern="1200" cap="none" spc="0" normalizeH="0" baseline="0" noProof="0" dirty="0">
                <a:ln>
                  <a:noFill/>
                </a:ln>
                <a:solidFill>
                  <a:srgbClr val="000000"/>
                </a:solidFill>
                <a:effectLst/>
                <a:uLnTx/>
                <a:uFillTx/>
                <a:latin typeface="Calibri" pitchFamily="34" charset="0"/>
                <a:cs typeface="Arial" pitchFamily="34" charset="0"/>
              </a:rPr>
              <a:t>Class List: </a:t>
            </a:r>
            <a:r>
              <a:rPr kumimoji="0" lang="en-US" sz="1200" b="0" i="0" u="none" strike="noStrike" kern="1200" cap="none" spc="0" normalizeH="0" baseline="0" noProof="0" dirty="0">
                <a:ln>
                  <a:noFill/>
                </a:ln>
                <a:solidFill>
                  <a:srgbClr val="000000"/>
                </a:solidFill>
                <a:effectLst/>
                <a:uLnTx/>
                <a:uFillTx/>
                <a:latin typeface="Calibri" pitchFamily="34" charset="0"/>
                <a:cs typeface="Arial" pitchFamily="34" charset="0"/>
              </a:rPr>
              <a:t>Select specific class(</a:t>
            </a:r>
            <a:r>
              <a:rPr kumimoji="0" lang="en-US" sz="1200" b="0" i="0" u="none" strike="noStrike" kern="1200" cap="none" spc="0" normalizeH="0" baseline="0" noProof="0" dirty="0" err="1">
                <a:ln>
                  <a:noFill/>
                </a:ln>
                <a:solidFill>
                  <a:srgbClr val="000000"/>
                </a:solidFill>
                <a:effectLst/>
                <a:uLnTx/>
                <a:uFillTx/>
                <a:latin typeface="Calibri" pitchFamily="34" charset="0"/>
                <a:cs typeface="Arial" pitchFamily="34" charset="0"/>
              </a:rPr>
              <a:t>es</a:t>
            </a:r>
            <a:r>
              <a:rPr kumimoji="0" lang="en-US" sz="1200" b="0" i="0" u="none" strike="noStrike" kern="1200" cap="none" spc="0" normalizeH="0" baseline="0" noProof="0" dirty="0">
                <a:ln>
                  <a:noFill/>
                </a:ln>
                <a:solidFill>
                  <a:srgbClr val="000000"/>
                </a:solidFill>
                <a:effectLst/>
                <a:uLnTx/>
                <a:uFillTx/>
                <a:latin typeface="Calibri" pitchFamily="34" charset="0"/>
                <a:cs typeface="Arial" pitchFamily="34" charset="0"/>
              </a:rPr>
              <a:t>) or your Demo Class.</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1" i="0" u="none" strike="noStrike" kern="1200" cap="none" spc="0" normalizeH="0" baseline="0" noProof="0" dirty="0">
                <a:ln>
                  <a:noFill/>
                </a:ln>
                <a:solidFill>
                  <a:srgbClr val="000000"/>
                </a:solidFill>
                <a:effectLst/>
                <a:uLnTx/>
                <a:uFillTx/>
                <a:latin typeface="Calibri" pitchFamily="34" charset="0"/>
                <a:cs typeface="Arial" pitchFamily="34" charset="0"/>
              </a:rPr>
              <a:t>Student List: </a:t>
            </a:r>
            <a:r>
              <a:rPr kumimoji="0" lang="en-US" sz="1200" b="0" i="0" u="none" strike="noStrike" kern="1200" cap="none" spc="0" normalizeH="0" baseline="0" noProof="0" dirty="0">
                <a:ln>
                  <a:noFill/>
                </a:ln>
                <a:solidFill>
                  <a:srgbClr val="000000"/>
                </a:solidFill>
                <a:effectLst/>
                <a:uLnTx/>
                <a:uFillTx/>
                <a:latin typeface="Calibri" pitchFamily="34" charset="0"/>
                <a:cs typeface="Arial" pitchFamily="34" charset="0"/>
              </a:rPr>
              <a:t>Students here are listed by Instructional Recommendation. You can also sort by First Name.</a:t>
            </a:r>
          </a:p>
          <a:p>
            <a:endParaRPr lang="en-US" dirty="0"/>
          </a:p>
        </p:txBody>
      </p:sp>
      <p:sp>
        <p:nvSpPr>
          <p:cNvPr id="4" name="Slide Number Placeholder 3"/>
          <p:cNvSpPr>
            <a:spLocks noGrp="1"/>
          </p:cNvSpPr>
          <p:nvPr>
            <p:ph type="sldNum" sz="quarter" idx="10"/>
          </p:nvPr>
        </p:nvSpPr>
        <p:spPr/>
        <p:txBody>
          <a:bodyPr/>
          <a:lstStyle/>
          <a:p>
            <a:fld id="{68BFD64C-6CED-BD43-91EB-CB1D45E1B4BD}" type="slidenum">
              <a:rPr lang="en-US" smtClean="0"/>
              <a:pPr/>
              <a:t>19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1576" marR="0" lvl="0" indent="-221576" algn="l" defTabSz="914400" rtl="0" eaLnBrk="1" fontAlgn="base" latinLnBrk="0" hangingPunct="1">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PARAPHRASE:</a:t>
            </a:r>
          </a:p>
          <a:p>
            <a:pPr marL="221576" marR="0" lvl="0" indent="-221576"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You can review the Measure Status Indicators on the Student’s Benchmark screen.</a:t>
            </a:r>
          </a:p>
          <a:p>
            <a:pPr marL="221576" marR="0" lvl="0" indent="-221576"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Using the Instructional Recommendations, a color is assigned (red/yellow/green) to a student based on the assessment measures. The colors symbolize:</a:t>
            </a:r>
            <a:br>
              <a:rPr kumimoji="0" lang="en-US" sz="1200" b="0" i="0" u="none" strike="noStrike" kern="1200" cap="none" spc="0" normalizeH="0" baseline="0" noProof="0" dirty="0">
                <a:ln>
                  <a:noFill/>
                </a:ln>
                <a:solidFill>
                  <a:srgbClr val="000000"/>
                </a:solidFill>
                <a:effectLst/>
                <a:uLnTx/>
                <a:uFillTx/>
                <a:latin typeface="Calibri" pitchFamily="34" charset="0"/>
                <a:cs typeface="+mn-cs"/>
              </a:rPr>
            </a:br>
            <a:r>
              <a:rPr kumimoji="0" lang="en-US" sz="1200" b="0" i="0" u="none" strike="noStrike" kern="1200" cap="none" spc="0" normalizeH="0" baseline="0" noProof="0" dirty="0">
                <a:ln>
                  <a:noFill/>
                </a:ln>
                <a:solidFill>
                  <a:srgbClr val="000000"/>
                </a:solidFill>
                <a:effectLst/>
                <a:uLnTx/>
                <a:uFillTx/>
                <a:latin typeface="Calibri" pitchFamily="34" charset="0"/>
                <a:cs typeface="+mn-cs"/>
              </a:rPr>
              <a:t>	Green: At or Above Benchmark</a:t>
            </a:r>
            <a:br>
              <a:rPr kumimoji="0" lang="en-US" sz="1200" b="0" i="0" u="none" strike="noStrike" kern="1200" cap="none" spc="0" normalizeH="0" baseline="0" noProof="0" dirty="0">
                <a:ln>
                  <a:noFill/>
                </a:ln>
                <a:solidFill>
                  <a:srgbClr val="000000"/>
                </a:solidFill>
                <a:effectLst/>
                <a:uLnTx/>
                <a:uFillTx/>
                <a:latin typeface="Calibri" pitchFamily="34" charset="0"/>
                <a:cs typeface="+mn-cs"/>
              </a:rPr>
            </a:br>
            <a:r>
              <a:rPr kumimoji="0" lang="en-US" sz="1200" b="0" i="0" u="none" strike="noStrike" kern="1200" cap="none" spc="0" normalizeH="0" baseline="0" noProof="0" dirty="0">
                <a:ln>
                  <a:noFill/>
                </a:ln>
                <a:solidFill>
                  <a:srgbClr val="000000"/>
                </a:solidFill>
                <a:effectLst/>
                <a:uLnTx/>
                <a:uFillTx/>
                <a:latin typeface="Calibri" pitchFamily="34" charset="0"/>
                <a:cs typeface="+mn-cs"/>
              </a:rPr>
              <a:t>	Yellow: Below Benchmark</a:t>
            </a:r>
            <a:br>
              <a:rPr kumimoji="0" lang="en-US" sz="1200" b="0" i="0" u="none" strike="noStrike" kern="1200" cap="none" spc="0" normalizeH="0" baseline="0" noProof="0" dirty="0">
                <a:ln>
                  <a:noFill/>
                </a:ln>
                <a:solidFill>
                  <a:srgbClr val="000000"/>
                </a:solidFill>
                <a:effectLst/>
                <a:uLnTx/>
                <a:uFillTx/>
                <a:latin typeface="Calibri" pitchFamily="34" charset="0"/>
                <a:cs typeface="+mn-cs"/>
              </a:rPr>
            </a:br>
            <a:r>
              <a:rPr kumimoji="0" lang="en-US" sz="1200" b="0" i="0" u="none" strike="noStrike" kern="1200" cap="none" spc="0" normalizeH="0" baseline="0" noProof="0" dirty="0">
                <a:ln>
                  <a:noFill/>
                </a:ln>
                <a:solidFill>
                  <a:srgbClr val="000000"/>
                </a:solidFill>
                <a:effectLst/>
                <a:uLnTx/>
                <a:uFillTx/>
                <a:latin typeface="Calibri" pitchFamily="34" charset="0"/>
                <a:cs typeface="+mn-cs"/>
              </a:rPr>
              <a:t>	Red: Well Below Benchmark</a:t>
            </a:r>
          </a:p>
          <a:p>
            <a:pPr marL="221576" marR="0" lvl="0" indent="-221576"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1" i="0" u="none" strike="noStrike" kern="1200" cap="none" spc="0" normalizeH="0" baseline="0" noProof="0" dirty="0">
                <a:ln>
                  <a:noFill/>
                </a:ln>
                <a:solidFill>
                  <a:srgbClr val="000000"/>
                </a:solidFill>
                <a:effectLst/>
                <a:uLnTx/>
                <a:uFillTx/>
                <a:latin typeface="Calibri" pitchFamily="34" charset="0"/>
                <a:cs typeface="+mn-cs"/>
              </a:rPr>
              <a:t>FUP results are grey </a:t>
            </a:r>
            <a:r>
              <a:rPr kumimoji="0" lang="en-US" sz="1200" b="0" i="0" u="none" strike="noStrike" kern="1200" cap="none" spc="0" normalizeH="0" baseline="0" noProof="0" dirty="0">
                <a:ln>
                  <a:noFill/>
                </a:ln>
                <a:solidFill>
                  <a:srgbClr val="000000"/>
                </a:solidFill>
                <a:effectLst/>
                <a:uLnTx/>
                <a:uFillTx/>
                <a:latin typeface="Calibri" pitchFamily="34" charset="0"/>
                <a:cs typeface="+mn-cs"/>
              </a:rPr>
              <a:t>because FUP does not have benchmark goals.</a:t>
            </a:r>
          </a:p>
          <a:p>
            <a:pPr marL="221576" marR="0" lvl="0" indent="-221576"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1" i="0" u="none" strike="noStrike" kern="1200" cap="none" spc="0" normalizeH="0" baseline="0" noProof="0" dirty="0">
                <a:ln>
                  <a:noFill/>
                </a:ln>
                <a:solidFill>
                  <a:srgbClr val="000000"/>
                </a:solidFill>
                <a:effectLst/>
                <a:uLnTx/>
                <a:uFillTx/>
                <a:latin typeface="Calibri" pitchFamily="34" charset="0"/>
                <a:cs typeface="+mn-cs"/>
              </a:rPr>
              <a:t>N/A</a:t>
            </a:r>
            <a:r>
              <a:rPr kumimoji="0" lang="en-US" sz="1200" b="0" i="0" u="none" strike="noStrike" kern="1200" cap="none" spc="0" normalizeH="0" baseline="0" noProof="0" dirty="0">
                <a:ln>
                  <a:noFill/>
                </a:ln>
                <a:solidFill>
                  <a:srgbClr val="000000"/>
                </a:solidFill>
                <a:effectLst/>
                <a:uLnTx/>
                <a:uFillTx/>
                <a:latin typeface="Calibri" pitchFamily="34" charset="0"/>
                <a:cs typeface="+mn-cs"/>
              </a:rPr>
              <a:t> is displayed if an assessment is not part of the Benchmark administration.</a:t>
            </a:r>
          </a:p>
          <a:p>
            <a:pPr marL="221576" marR="0" lvl="0" indent="-221576"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The </a:t>
            </a:r>
            <a:r>
              <a:rPr kumimoji="0" lang="en-US" sz="1200" b="1" i="0" u="none" strike="noStrike" kern="1200" cap="none" spc="0" normalizeH="0" baseline="0" noProof="0" dirty="0">
                <a:ln>
                  <a:noFill/>
                </a:ln>
                <a:solidFill>
                  <a:srgbClr val="000000"/>
                </a:solidFill>
                <a:effectLst/>
                <a:uLnTx/>
                <a:uFillTx/>
                <a:latin typeface="Calibri" pitchFamily="34" charset="0"/>
                <a:cs typeface="+mn-cs"/>
              </a:rPr>
              <a:t>IR Color Dot </a:t>
            </a:r>
            <a:r>
              <a:rPr kumimoji="0" lang="en-US" sz="1200" b="0" i="0" u="none" strike="noStrike" kern="1200" cap="none" spc="0" normalizeH="0" baseline="0" noProof="0" dirty="0">
                <a:ln>
                  <a:noFill/>
                </a:ln>
                <a:solidFill>
                  <a:srgbClr val="000000"/>
                </a:solidFill>
                <a:effectLst/>
                <a:uLnTx/>
                <a:uFillTx/>
                <a:latin typeface="Calibri" pitchFamily="34" charset="0"/>
                <a:cs typeface="+mn-cs"/>
              </a:rPr>
              <a:t>at the top of each column is the IDEL Instructional Recommendation.</a:t>
            </a:r>
          </a:p>
          <a:p>
            <a:pPr marL="695034" marR="0" lvl="1" indent="-221576"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The IR a combination of multiple IDEL scores and provides the best overall estimate of the student’s early literacy skills and/or reading proficiency. </a:t>
            </a:r>
          </a:p>
          <a:p>
            <a:pPr marL="695034" marR="0" lvl="1" indent="-221576"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mCLASS:IDEL calculates the IDEL Instructional Recommendation for you.</a:t>
            </a:r>
          </a:p>
          <a:p>
            <a:pPr marL="221576" marR="0" lvl="0" indent="-221576"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The Assess icon (Hand Touch) appears in the row of every available Benchmark assessment. Tap </a:t>
            </a:r>
            <a:r>
              <a:rPr kumimoji="0" lang="en-US" sz="1200" b="1" i="0" u="none" strike="noStrike" kern="1200" cap="none" spc="0" normalizeH="0" baseline="0" noProof="0" dirty="0">
                <a:ln>
                  <a:noFill/>
                </a:ln>
                <a:solidFill>
                  <a:srgbClr val="000000"/>
                </a:solidFill>
                <a:effectLst/>
                <a:uLnTx/>
                <a:uFillTx/>
                <a:latin typeface="Calibri" pitchFamily="34" charset="0"/>
                <a:cs typeface="+mn-cs"/>
              </a:rPr>
              <a:t>Assess</a:t>
            </a:r>
            <a:r>
              <a:rPr kumimoji="0" lang="en-US" sz="1200" b="0" i="0" u="none" strike="noStrike" kern="1200" cap="none" spc="0" normalizeH="0" baseline="0" noProof="0" dirty="0">
                <a:ln>
                  <a:noFill/>
                </a:ln>
                <a:solidFill>
                  <a:srgbClr val="000000"/>
                </a:solidFill>
                <a:effectLst/>
                <a:uLnTx/>
                <a:uFillTx/>
                <a:latin typeface="Calibri" pitchFamily="34" charset="0"/>
                <a:cs typeface="+mn-cs"/>
              </a:rPr>
              <a:t> (Hand Touch) to begin the measure.</a:t>
            </a:r>
          </a:p>
          <a:p>
            <a:endParaRPr lang="en-US" dirty="0"/>
          </a:p>
        </p:txBody>
      </p:sp>
      <p:sp>
        <p:nvSpPr>
          <p:cNvPr id="4" name="Slide Number Placeholder 3"/>
          <p:cNvSpPr>
            <a:spLocks noGrp="1"/>
          </p:cNvSpPr>
          <p:nvPr>
            <p:ph type="sldNum" sz="quarter" idx="10"/>
          </p:nvPr>
        </p:nvSpPr>
        <p:spPr/>
        <p:txBody>
          <a:bodyPr/>
          <a:lstStyle/>
          <a:p>
            <a:fld id="{68BFD64C-6CED-BD43-91EB-CB1D45E1B4BD}" type="slidenum">
              <a:rPr lang="en-US" smtClean="0"/>
              <a:pPr/>
              <a:t>20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sym typeface="Wingdings" pitchFamily="2" charset="2"/>
              </a:rPr>
              <a:t>PARAPHRASE:</a:t>
            </a:r>
          </a:p>
          <a:p>
            <a:pPr marL="628650" lvl="1" indent="-171450">
              <a:buFont typeface="Arial"/>
              <a:buChar char="•"/>
            </a:pPr>
            <a:r>
              <a:rPr lang="en-US" dirty="0">
                <a:sym typeface="Wingdings" pitchFamily="2" charset="2"/>
              </a:rPr>
              <a:t>We have a lot to cover today, so let’s work together to help everything flow smoothly.</a:t>
            </a:r>
          </a:p>
          <a:p>
            <a:endParaRPr lang="en-US" dirty="0">
              <a:sym typeface="Wingdings" pitchFamily="2" charset="2"/>
            </a:endParaRPr>
          </a:p>
          <a:p>
            <a:r>
              <a:rPr lang="en-US" dirty="0">
                <a:sym typeface="Wingdings" pitchFamily="2" charset="2"/>
              </a:rPr>
              <a:t>DIRECTIONS:</a:t>
            </a:r>
          </a:p>
          <a:p>
            <a:pPr marL="628650" lvl="1" indent="-171450">
              <a:buFont typeface="Arial"/>
              <a:buChar char="•"/>
            </a:pPr>
            <a:r>
              <a:rPr lang="en-US" dirty="0">
                <a:sym typeface="Wingdings" pitchFamily="2" charset="2"/>
              </a:rPr>
              <a:t>Read the information on the slide.</a:t>
            </a:r>
          </a:p>
          <a:p>
            <a:pPr marL="628650" lvl="1" indent="-171450">
              <a:buFont typeface="Arial"/>
              <a:buChar char="•"/>
            </a:pPr>
            <a:r>
              <a:rPr lang="en-US" dirty="0"/>
              <a:t>In addition to the above expectations, ask participants to:</a:t>
            </a:r>
          </a:p>
          <a:p>
            <a:pPr marL="1085850" lvl="2" indent="-171450">
              <a:buFont typeface="Arial"/>
              <a:buChar char="•"/>
            </a:pPr>
            <a:r>
              <a:rPr lang="en-US" dirty="0"/>
              <a:t>Turn their cell phones on vibrate/silent.</a:t>
            </a:r>
          </a:p>
          <a:p>
            <a:pPr marL="1085850" lvl="2" indent="-171450">
              <a:buFont typeface="Arial"/>
              <a:buChar char="•"/>
            </a:pPr>
            <a:r>
              <a:rPr lang="en-US" dirty="0"/>
              <a:t>Return from breaks at the assigned time. </a:t>
            </a:r>
          </a:p>
          <a:p>
            <a:pPr marL="171450" indent="-171450">
              <a:buFont typeface="Arial"/>
              <a:buChar char="•"/>
            </a:pPr>
            <a:endParaRPr lang="en-US" dirty="0"/>
          </a:p>
          <a:p>
            <a:endParaRPr lang="en-US" dirty="0"/>
          </a:p>
        </p:txBody>
      </p:sp>
      <p:sp>
        <p:nvSpPr>
          <p:cNvPr id="4" name="Slide Number Placeholder 3"/>
          <p:cNvSpPr>
            <a:spLocks noGrp="1"/>
          </p:cNvSpPr>
          <p:nvPr>
            <p:ph type="sldNum" sz="quarter" idx="10"/>
          </p:nvPr>
        </p:nvSpPr>
        <p:spPr/>
        <p:txBody>
          <a:bodyPr/>
          <a:lstStyle/>
          <a:p>
            <a:fld id="{68BFD64C-6CED-BD43-91EB-CB1D45E1B4BD}" type="slidenum">
              <a:rPr lang="en-US" smtClean="0">
                <a:solidFill>
                  <a:prstClr val="black"/>
                </a:solidFill>
                <a:latin typeface="Calibri"/>
              </a:rPr>
              <a:pPr/>
              <a:t>3</a:t>
            </a:fld>
            <a:endParaRPr lang="en-US">
              <a:solidFill>
                <a:prstClr val="black"/>
              </a:solidFill>
              <a:latin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marR="0" lvl="0" indent="-228600" algn="l" defTabSz="914400" rtl="0" eaLnBrk="0" fontAlgn="base" latinLnBrk="0" hangingPunct="0">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PARAPHRASE:</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Follow Mr. Say’s script to administer assessments.</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The assessment has three timing features:</a:t>
            </a:r>
          </a:p>
          <a:p>
            <a:pPr marL="685800" marR="0" lvl="1"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Digital timer: Located in the upper left and counts up from zero</a:t>
            </a:r>
          </a:p>
          <a:p>
            <a:pPr marL="685800" marR="0" lvl="1"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Response timer: Designated by diamonds in the center of the header; monitor hesitations by watching the response timer’s diamonds light up at one-second intervals</a:t>
            </a:r>
          </a:p>
          <a:p>
            <a:pPr marL="685800" marR="0" lvl="1"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Warning screen: At 55 seconds, the screen flashes yellow. The screen changes back to white and the digital timer flashes “done” when time is up.</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When you tap </a:t>
            </a:r>
            <a:r>
              <a:rPr kumimoji="0" lang="en-US" sz="1200" b="1" i="0" u="none" strike="noStrike" kern="1200" cap="none" spc="0" normalizeH="0" baseline="0" noProof="0" dirty="0">
                <a:ln>
                  <a:noFill/>
                </a:ln>
                <a:solidFill>
                  <a:srgbClr val="000000"/>
                </a:solidFill>
                <a:effectLst/>
                <a:uLnTx/>
                <a:uFillTx/>
                <a:latin typeface="Calibri" pitchFamily="34" charset="0"/>
                <a:cs typeface="+mn-cs"/>
              </a:rPr>
              <a:t>Done</a:t>
            </a:r>
            <a:r>
              <a:rPr kumimoji="0" lang="en-US" sz="1200" b="0" i="0" u="none" strike="noStrike" kern="1200" cap="none" spc="0" normalizeH="0" baseline="0" noProof="0" dirty="0">
                <a:ln>
                  <a:noFill/>
                </a:ln>
                <a:solidFill>
                  <a:srgbClr val="000000"/>
                </a:solidFill>
                <a:effectLst/>
                <a:uLnTx/>
                <a:uFillTx/>
                <a:latin typeface="Calibri" pitchFamily="34" charset="0"/>
                <a:cs typeface="+mn-cs"/>
              </a:rPr>
              <a:t>, the student’s Results screen opens.</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endParaRPr kumimoji="0" lang="en-US" sz="1200" b="0" i="0" u="none" strike="noStrike" kern="1200" cap="none" spc="0" normalizeH="0" baseline="0" noProof="0" dirty="0">
              <a:ln>
                <a:noFill/>
              </a:ln>
              <a:solidFill>
                <a:srgbClr val="000000"/>
              </a:solidFill>
              <a:effectLst/>
              <a:uLnTx/>
              <a:uFillTx/>
              <a:latin typeface="Calibri" pitchFamily="34" charset="0"/>
              <a:cs typeface="+mn-cs"/>
            </a:endParaRPr>
          </a:p>
          <a:p>
            <a:endParaRPr lang="en-US" dirty="0"/>
          </a:p>
        </p:txBody>
      </p:sp>
      <p:sp>
        <p:nvSpPr>
          <p:cNvPr id="4" name="Slide Number Placeholder 3"/>
          <p:cNvSpPr>
            <a:spLocks noGrp="1"/>
          </p:cNvSpPr>
          <p:nvPr>
            <p:ph type="sldNum" sz="quarter" idx="10"/>
          </p:nvPr>
        </p:nvSpPr>
        <p:spPr/>
        <p:txBody>
          <a:bodyPr/>
          <a:lstStyle/>
          <a:p>
            <a:fld id="{68BFD64C-6CED-BD43-91EB-CB1D45E1B4BD}" type="slidenum">
              <a:rPr lang="en-US" smtClean="0"/>
              <a:pPr/>
              <a:t>21</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36729" marR="0" lvl="0" indent="-236729" algn="l" defTabSz="946916" rtl="0" eaLnBrk="1" fontAlgn="base" latinLnBrk="0" hangingPunct="1">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PARAPHRASE:</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Each IDEL measure has a fluency component and student scores are reported as the number of items correct per minute.</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Accurate timing in IDEL is essential and easy due to the timer function in mCLASS:IDEL. </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There is no need for a stopwatch as the Device does the timing and calculating.</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Current educational research states that fluency plays a major role in and is a strong indicator of a child’s reading success.</a:t>
            </a:r>
          </a:p>
          <a:p>
            <a:endParaRPr lang="en-US" dirty="0"/>
          </a:p>
        </p:txBody>
      </p:sp>
      <p:sp>
        <p:nvSpPr>
          <p:cNvPr id="4" name="Slide Number Placeholder 3"/>
          <p:cNvSpPr>
            <a:spLocks noGrp="1"/>
          </p:cNvSpPr>
          <p:nvPr>
            <p:ph type="sldNum" sz="quarter" idx="10"/>
          </p:nvPr>
        </p:nvSpPr>
        <p:spPr/>
        <p:txBody>
          <a:bodyPr/>
          <a:lstStyle/>
          <a:p>
            <a:fld id="{68BFD64C-6CED-BD43-91EB-CB1D45E1B4BD}" type="slidenum">
              <a:rPr lang="en-US" smtClean="0"/>
              <a:pPr/>
              <a:t>22</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36729" marR="0" lvl="0" indent="-236729" algn="l" defTabSz="946916" rtl="0" eaLnBrk="1" fontAlgn="base" latinLnBrk="0" hangingPunct="1">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PARAPHRASE:</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After completing an assessment, the Results screen appears on the Device.</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The Results screen summarizes the student’s performance on an individual measure. </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The score is displayed above the fluency bar as letters or sounds per minute.</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The running girl icon will be a physical representation of the numerical score as she jogs along the Risk Level bar.</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Cut points, indicating number of items dividing Risk Levels, are labeled below the bar.</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None/>
              <a:tabLst/>
              <a:defRPr/>
            </a:pPr>
            <a:r>
              <a:rPr kumimoji="0" lang="en-US" b="0" i="0" u="none" strike="noStrike" kern="1200" cap="none" spc="0" normalizeH="0" baseline="0" noProof="0" dirty="0">
                <a:ln>
                  <a:noFill/>
                </a:ln>
                <a:solidFill>
                  <a:srgbClr val="000000"/>
                </a:solidFill>
                <a:effectLst/>
                <a:uLnTx/>
                <a:uFillTx/>
                <a:latin typeface="Calibri" pitchFamily="34" charset="0"/>
                <a:cs typeface="+mn-cs"/>
              </a:rPr>
              <a:t>On the FSF Results screen, you can:</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None/>
              <a:tabLst/>
              <a:defRPr/>
            </a:pPr>
            <a:r>
              <a:rPr kumimoji="0" lang="en-US" b="0" i="0" u="none" strike="noStrike" kern="1200" cap="none" spc="0" normalizeH="0" baseline="0" noProof="0" dirty="0">
                <a:ln>
                  <a:noFill/>
                </a:ln>
                <a:solidFill>
                  <a:srgbClr val="000000"/>
                </a:solidFill>
                <a:effectLst/>
                <a:uLnTx/>
                <a:uFillTx/>
                <a:latin typeface="Calibri" pitchFamily="34" charset="0"/>
                <a:cs typeface="+mn-cs"/>
              </a:rPr>
              <a:t>•        Tap </a:t>
            </a:r>
            <a:r>
              <a:rPr kumimoji="0" lang="en-US" b="1" i="0" u="none" strike="noStrike" kern="1200" cap="none" spc="0" normalizeH="0" baseline="0" noProof="0" dirty="0" err="1">
                <a:ln>
                  <a:noFill/>
                </a:ln>
                <a:solidFill>
                  <a:srgbClr val="000000"/>
                </a:solidFill>
                <a:effectLst/>
                <a:uLnTx/>
                <a:uFillTx/>
                <a:latin typeface="Calibri" pitchFamily="34" charset="0"/>
                <a:cs typeface="+mn-cs"/>
              </a:rPr>
              <a:t>Motiv</a:t>
            </a:r>
            <a:r>
              <a:rPr kumimoji="0" lang="en-US" b="1" i="0" u="none" strike="noStrike" kern="1200" cap="none" spc="0" normalizeH="0" baseline="0" noProof="0" dirty="0">
                <a:ln>
                  <a:noFill/>
                </a:ln>
                <a:solidFill>
                  <a:srgbClr val="000000"/>
                </a:solidFill>
                <a:effectLst/>
                <a:uLnTx/>
                <a:uFillTx/>
                <a:latin typeface="Calibri" pitchFamily="34" charset="0"/>
                <a:cs typeface="+mn-cs"/>
              </a:rPr>
              <a:t>.</a:t>
            </a:r>
            <a:r>
              <a:rPr kumimoji="0" lang="en-US" b="0" i="0" u="none" strike="noStrike" kern="1200" cap="none" spc="0" normalizeH="0" baseline="0" noProof="0" dirty="0">
                <a:ln>
                  <a:noFill/>
                </a:ln>
                <a:solidFill>
                  <a:srgbClr val="000000"/>
                </a:solidFill>
                <a:effectLst/>
                <a:uLnTx/>
                <a:uFillTx/>
                <a:latin typeface="Calibri" pitchFamily="34" charset="0"/>
                <a:cs typeface="+mn-cs"/>
              </a:rPr>
              <a:t> to </a:t>
            </a:r>
            <a:r>
              <a:rPr kumimoji="0" lang="en-US" b="0" i="0" u="none" strike="noStrike" kern="1200" cap="none" spc="0" normalizeH="0" baseline="0" noProof="0" dirty="0">
                <a:ln>
                  <a:noFill/>
                </a:ln>
                <a:solidFill>
                  <a:srgbClr val="000000"/>
                </a:solidFill>
                <a:effectLst/>
                <a:uLnTx/>
                <a:uFillTx/>
                <a:latin typeface="Calibri" pitchFamily="34" charset="0"/>
                <a:cs typeface="+mn-cs"/>
                <a:hlinkClick r:id="rId3"/>
              </a:rPr>
              <a:t>indicate the student's level of involvement</a:t>
            </a:r>
            <a:r>
              <a:rPr kumimoji="0" lang="en-US" b="0" i="0" u="none" strike="noStrike" kern="1200" cap="none" spc="0" normalizeH="0" baseline="0" noProof="0" dirty="0">
                <a:ln>
                  <a:noFill/>
                </a:ln>
                <a:solidFill>
                  <a:srgbClr val="000000"/>
                </a:solidFill>
                <a:effectLst/>
                <a:uLnTx/>
                <a:uFillTx/>
                <a:latin typeface="Calibri" pitchFamily="34" charset="0"/>
                <a:cs typeface="+mn-cs"/>
              </a:rPr>
              <a:t> during measure administration.</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None/>
              <a:tabLst/>
              <a:defRPr/>
            </a:pPr>
            <a:r>
              <a:rPr kumimoji="0" lang="en-US" b="0" i="0" u="none" strike="noStrike" kern="1200" cap="none" spc="0" normalizeH="0" baseline="0" noProof="0" dirty="0">
                <a:ln>
                  <a:noFill/>
                </a:ln>
                <a:solidFill>
                  <a:srgbClr val="000000"/>
                </a:solidFill>
                <a:effectLst/>
                <a:uLnTx/>
                <a:uFillTx/>
                <a:latin typeface="Calibri" pitchFamily="34" charset="0"/>
                <a:cs typeface="+mn-cs"/>
              </a:rPr>
              <a:t>•        Tap </a:t>
            </a:r>
            <a:r>
              <a:rPr kumimoji="0" lang="en-US" b="1" i="0" u="none" strike="noStrike" kern="1200" cap="none" spc="0" normalizeH="0" baseline="0" noProof="0" dirty="0">
                <a:ln>
                  <a:noFill/>
                </a:ln>
                <a:solidFill>
                  <a:srgbClr val="000000"/>
                </a:solidFill>
                <a:effectLst/>
                <a:uLnTx/>
                <a:uFillTx/>
                <a:latin typeface="Calibri" pitchFamily="34" charset="0"/>
                <a:cs typeface="+mn-cs"/>
              </a:rPr>
              <a:t>Review </a:t>
            </a:r>
            <a:r>
              <a:rPr kumimoji="0" lang="en-US" b="0" i="0" u="none" strike="noStrike" kern="1200" cap="none" spc="0" normalizeH="0" baseline="0" noProof="0" dirty="0">
                <a:ln>
                  <a:noFill/>
                </a:ln>
                <a:solidFill>
                  <a:srgbClr val="000000"/>
                </a:solidFill>
                <a:effectLst/>
                <a:uLnTx/>
                <a:uFillTx/>
                <a:latin typeface="Calibri" pitchFamily="34" charset="0"/>
                <a:cs typeface="+mn-cs"/>
              </a:rPr>
              <a:t>to </a:t>
            </a:r>
            <a:r>
              <a:rPr kumimoji="0" lang="en-US" b="0" i="0" u="none" strike="noStrike" kern="1200" cap="none" spc="0" normalizeH="0" baseline="0" noProof="0" dirty="0">
                <a:ln>
                  <a:noFill/>
                </a:ln>
                <a:solidFill>
                  <a:srgbClr val="000000"/>
                </a:solidFill>
                <a:effectLst/>
                <a:uLnTx/>
                <a:uFillTx/>
                <a:latin typeface="Calibri" pitchFamily="34" charset="0"/>
                <a:cs typeface="+mn-cs"/>
                <a:hlinkClick r:id="rId4"/>
              </a:rPr>
              <a:t>review the student's responses</a:t>
            </a:r>
            <a:r>
              <a:rPr kumimoji="0" lang="en-US" b="0" i="0" u="none" strike="noStrike" kern="1200" cap="none" spc="0" normalizeH="0" baseline="0" noProof="0" dirty="0">
                <a:ln>
                  <a:noFill/>
                </a:ln>
                <a:solidFill>
                  <a:srgbClr val="000000"/>
                </a:solidFill>
                <a:effectLst/>
                <a:uLnTx/>
                <a:uFillTx/>
                <a:latin typeface="Calibri" pitchFamily="34" charset="0"/>
                <a:cs typeface="+mn-cs"/>
              </a:rPr>
              <a:t> and, if necessary, invalidate the measure.</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None/>
              <a:tabLst/>
              <a:defRPr/>
            </a:pPr>
            <a:r>
              <a:rPr kumimoji="0" lang="en-US" b="0" i="0" u="none" strike="noStrike" kern="1200" cap="none" spc="0" normalizeH="0" baseline="0" noProof="0" dirty="0">
                <a:ln>
                  <a:noFill/>
                </a:ln>
                <a:solidFill>
                  <a:srgbClr val="000000"/>
                </a:solidFill>
                <a:effectLst/>
                <a:uLnTx/>
                <a:uFillTx/>
                <a:latin typeface="Calibri" pitchFamily="34" charset="0"/>
                <a:cs typeface="+mn-cs"/>
              </a:rPr>
              <a:t>•        Tap </a:t>
            </a:r>
            <a:r>
              <a:rPr kumimoji="0" lang="en-US" b="1" i="0" u="none" strike="noStrike" kern="1200" cap="none" spc="0" normalizeH="0" baseline="0" noProof="0" dirty="0">
                <a:ln>
                  <a:noFill/>
                </a:ln>
                <a:solidFill>
                  <a:srgbClr val="000000"/>
                </a:solidFill>
                <a:effectLst/>
                <a:uLnTx/>
                <a:uFillTx/>
                <a:latin typeface="Calibri" pitchFamily="34" charset="0"/>
                <a:cs typeface="+mn-cs"/>
              </a:rPr>
              <a:t>Note</a:t>
            </a:r>
            <a:r>
              <a:rPr kumimoji="0" lang="en-US" b="0" i="0" u="none" strike="noStrike" kern="1200" cap="none" spc="0" normalizeH="0" baseline="0" noProof="0" dirty="0">
                <a:ln>
                  <a:noFill/>
                </a:ln>
                <a:solidFill>
                  <a:srgbClr val="000000"/>
                </a:solidFill>
                <a:effectLst/>
                <a:uLnTx/>
                <a:uFillTx/>
                <a:latin typeface="Calibri" pitchFamily="34" charset="0"/>
                <a:cs typeface="+mn-cs"/>
              </a:rPr>
              <a:t> to </a:t>
            </a:r>
            <a:r>
              <a:rPr kumimoji="0" lang="en-US" b="0" i="0" u="none" strike="noStrike" kern="1200" cap="none" spc="0" normalizeH="0" baseline="0" noProof="0" dirty="0">
                <a:ln>
                  <a:noFill/>
                </a:ln>
                <a:solidFill>
                  <a:srgbClr val="000000"/>
                </a:solidFill>
                <a:effectLst/>
                <a:uLnTx/>
                <a:uFillTx/>
                <a:latin typeface="Calibri" pitchFamily="34" charset="0"/>
                <a:cs typeface="+mn-cs"/>
                <a:hlinkClick r:id="rId5"/>
              </a:rPr>
              <a:t>make a handwritten note</a:t>
            </a:r>
            <a:r>
              <a:rPr kumimoji="0" lang="en-US" b="0" i="0" u="none" strike="noStrike" kern="1200" cap="none" spc="0" normalizeH="0" baseline="0" noProof="0" dirty="0">
                <a:ln>
                  <a:noFill/>
                </a:ln>
                <a:solidFill>
                  <a:srgbClr val="000000"/>
                </a:solidFill>
                <a:effectLst/>
                <a:uLnTx/>
                <a:uFillTx/>
                <a:latin typeface="Calibri" pitchFamily="34" charset="0"/>
                <a:cs typeface="+mn-cs"/>
              </a:rPr>
              <a:t> pertaining to the student's performance on this measure. (Release scheduled for 2013-2014.)</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None/>
              <a:tabLst/>
              <a:defRPr/>
            </a:pPr>
            <a:r>
              <a:rPr kumimoji="0" lang="en-US" b="0" i="0" u="none" strike="noStrike" kern="1200" cap="none" spc="0" normalizeH="0" baseline="0" noProof="0" dirty="0">
                <a:ln>
                  <a:noFill/>
                </a:ln>
                <a:solidFill>
                  <a:srgbClr val="000000"/>
                </a:solidFill>
                <a:effectLst/>
                <a:uLnTx/>
                <a:uFillTx/>
                <a:latin typeface="Calibri" pitchFamily="34" charset="0"/>
                <a:cs typeface="+mn-cs"/>
              </a:rPr>
              <a:t>•        Tap </a:t>
            </a:r>
            <a:r>
              <a:rPr kumimoji="0" lang="en-US" b="1" i="0" u="none" strike="noStrike" kern="1200" cap="none" spc="0" normalizeH="0" baseline="0" noProof="0" dirty="0">
                <a:ln>
                  <a:noFill/>
                </a:ln>
                <a:solidFill>
                  <a:srgbClr val="000000"/>
                </a:solidFill>
                <a:effectLst/>
                <a:uLnTx/>
                <a:uFillTx/>
                <a:latin typeface="Calibri" pitchFamily="34" charset="0"/>
                <a:cs typeface="+mn-cs"/>
              </a:rPr>
              <a:t>Benchmark</a:t>
            </a:r>
            <a:r>
              <a:rPr kumimoji="0" lang="en-US" b="0" i="0" u="none" strike="noStrike" kern="1200" cap="none" spc="0" normalizeH="0" baseline="0" noProof="0" dirty="0">
                <a:ln>
                  <a:noFill/>
                </a:ln>
                <a:solidFill>
                  <a:srgbClr val="000000"/>
                </a:solidFill>
                <a:effectLst/>
                <a:uLnTx/>
                <a:uFillTx/>
                <a:latin typeface="Calibri" pitchFamily="34" charset="0"/>
                <a:cs typeface="+mn-cs"/>
              </a:rPr>
              <a:t> to return to the student's results.</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endParaRPr kumimoji="0" lang="en-US" sz="1200" b="0" i="0" u="none" strike="noStrike" kern="1200" cap="none" spc="0" normalizeH="0" baseline="0" noProof="0" dirty="0">
              <a:ln>
                <a:noFill/>
              </a:ln>
              <a:solidFill>
                <a:srgbClr val="000000"/>
              </a:solidFill>
              <a:effectLst/>
              <a:uLnTx/>
              <a:uFillTx/>
              <a:latin typeface="Calibri" pitchFamily="34" charset="0"/>
              <a:cs typeface="+mn-cs"/>
            </a:endParaRP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None/>
              <a:tabLst/>
              <a:defRPr/>
            </a:pPr>
            <a:endParaRPr kumimoji="0" lang="en-US" sz="1200" b="0" i="0" u="none" strike="noStrike" kern="1200" cap="none" spc="0" normalizeH="0" baseline="0" noProof="0" dirty="0">
              <a:ln>
                <a:noFill/>
              </a:ln>
              <a:solidFill>
                <a:srgbClr val="000000"/>
              </a:solidFill>
              <a:effectLst/>
              <a:uLnTx/>
              <a:uFillTx/>
              <a:latin typeface="Calibri" pitchFamily="34" charset="0"/>
              <a:cs typeface="+mn-cs"/>
            </a:endParaRPr>
          </a:p>
          <a:p>
            <a:endParaRPr lang="en-US" dirty="0"/>
          </a:p>
        </p:txBody>
      </p:sp>
      <p:sp>
        <p:nvSpPr>
          <p:cNvPr id="4" name="Slide Number Placeholder 3"/>
          <p:cNvSpPr>
            <a:spLocks noGrp="1"/>
          </p:cNvSpPr>
          <p:nvPr>
            <p:ph type="sldNum" sz="quarter" idx="10"/>
          </p:nvPr>
        </p:nvSpPr>
        <p:spPr/>
        <p:txBody>
          <a:bodyPr/>
          <a:lstStyle/>
          <a:p>
            <a:fld id="{68BFD64C-6CED-BD43-91EB-CB1D45E1B4BD}" type="slidenum">
              <a:rPr lang="en-US" smtClean="0"/>
              <a:pPr/>
              <a:t>23</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marR="0" lvl="0" indent="-228600" algn="l" defTabSz="914400" rtl="0" eaLnBrk="1" fontAlgn="base" latinLnBrk="0" hangingPunct="1">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PARAPHRASE:</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Motivation enhances the reporting of student behavior during assessment.</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1" i="0" u="none" strike="noStrike" kern="1200" cap="none" spc="0" normalizeH="0" baseline="0" noProof="0" dirty="0">
                <a:ln>
                  <a:noFill/>
                </a:ln>
                <a:solidFill>
                  <a:srgbClr val="000000"/>
                </a:solidFill>
                <a:effectLst/>
                <a:uLnTx/>
                <a:uFillTx/>
                <a:latin typeface="Calibri" pitchFamily="34" charset="0"/>
                <a:cs typeface="+mn-cs"/>
              </a:rPr>
              <a:t>Motivation</a:t>
            </a:r>
            <a:r>
              <a:rPr kumimoji="0" lang="en-US" sz="1200" b="0" i="0" u="none" strike="noStrike" kern="1200" cap="none" spc="0" normalizeH="0" baseline="0" noProof="0" dirty="0">
                <a:ln>
                  <a:noFill/>
                </a:ln>
                <a:solidFill>
                  <a:srgbClr val="000000"/>
                </a:solidFill>
                <a:effectLst/>
                <a:uLnTx/>
                <a:uFillTx/>
                <a:latin typeface="Calibri" pitchFamily="34" charset="0"/>
                <a:cs typeface="+mn-cs"/>
              </a:rPr>
              <a:t>: Slide or tap the face icon along the Affect, Interest, and Focus bars, indicating the student’s mood during assessment.</a:t>
            </a:r>
          </a:p>
          <a:p>
            <a:pPr marL="685800"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For example, a Grade 1 student is assessed at BOY. During the assessment he had a negative attitude, was moderately interested, and seemed distracted. This would be documented by moving the face icon along the slider until the most fitting description appears.</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1" i="0" u="none" strike="noStrike" kern="1200" cap="none" spc="0" normalizeH="0" baseline="0" noProof="0" dirty="0">
                <a:ln>
                  <a:noFill/>
                </a:ln>
                <a:solidFill>
                  <a:srgbClr val="000000"/>
                </a:solidFill>
                <a:effectLst/>
                <a:uLnTx/>
                <a:uFillTx/>
                <a:latin typeface="Calibri" pitchFamily="34" charset="0"/>
                <a:cs typeface="+mn-cs"/>
              </a:rPr>
              <a:t>Web report: </a:t>
            </a:r>
            <a:r>
              <a:rPr kumimoji="0" lang="en-US" sz="1200" b="0" i="0" u="none" strike="noStrike" kern="1200" cap="none" spc="0" normalizeH="0" baseline="0" noProof="0" dirty="0">
                <a:ln>
                  <a:noFill/>
                </a:ln>
                <a:solidFill>
                  <a:srgbClr val="000000"/>
                </a:solidFill>
                <a:effectLst/>
                <a:uLnTx/>
                <a:uFillTx/>
                <a:latin typeface="Calibri" pitchFamily="34" charset="0"/>
                <a:cs typeface="+mn-cs"/>
              </a:rPr>
              <a:t>Affect, Interest, and Focus are also displayed on the student’s Probe Details in the lower right-hand side.</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endParaRPr kumimoji="0" lang="en-US" sz="1200" b="0" i="0" u="none" strike="noStrike" kern="1200" cap="none" spc="0" normalizeH="0" baseline="0" noProof="0" dirty="0">
              <a:ln>
                <a:noFill/>
              </a:ln>
              <a:solidFill>
                <a:srgbClr val="000000"/>
              </a:solidFill>
              <a:effectLst/>
              <a:uLnTx/>
              <a:uFillTx/>
              <a:latin typeface="Calibri" pitchFamily="34" charset="0"/>
              <a:cs typeface="+mn-cs"/>
            </a:endParaRP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endParaRPr kumimoji="0" lang="en-US" sz="1200" b="1" i="0" u="none" strike="noStrike" kern="1200" cap="none" spc="0" normalizeH="0" baseline="0" noProof="0" dirty="0">
              <a:ln>
                <a:noFill/>
              </a:ln>
              <a:solidFill>
                <a:srgbClr val="000000"/>
              </a:solidFill>
              <a:effectLst/>
              <a:uLnTx/>
              <a:uFillTx/>
              <a:latin typeface="Calibri" pitchFamily="34" charset="0"/>
              <a:cs typeface="+mn-cs"/>
            </a:endParaRP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endParaRPr kumimoji="0" lang="en-US" sz="1200" b="1" i="0" u="none" strike="noStrike" kern="1200" cap="none" spc="0" normalizeH="0" baseline="0" noProof="0" dirty="0">
              <a:ln>
                <a:noFill/>
              </a:ln>
              <a:solidFill>
                <a:srgbClr val="000000"/>
              </a:solidFill>
              <a:effectLst/>
              <a:uLnTx/>
              <a:uFillTx/>
              <a:latin typeface="Calibri" pitchFamily="34" charset="0"/>
              <a:cs typeface="+mn-cs"/>
            </a:endParaRPr>
          </a:p>
          <a:p>
            <a:endParaRPr lang="en-US" dirty="0"/>
          </a:p>
        </p:txBody>
      </p:sp>
      <p:sp>
        <p:nvSpPr>
          <p:cNvPr id="4" name="Slide Number Placeholder 3"/>
          <p:cNvSpPr>
            <a:spLocks noGrp="1"/>
          </p:cNvSpPr>
          <p:nvPr>
            <p:ph type="sldNum" sz="quarter" idx="10"/>
          </p:nvPr>
        </p:nvSpPr>
        <p:spPr/>
        <p:txBody>
          <a:bodyPr/>
          <a:lstStyle/>
          <a:p>
            <a:fld id="{68BFD64C-6CED-BD43-91EB-CB1D45E1B4BD}" type="slidenum">
              <a:rPr lang="en-US" smtClean="0"/>
              <a:pPr/>
              <a:t>24</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marR="0" lvl="0" indent="-228600" algn="l" defTabSz="914400" rtl="0" eaLnBrk="1" fontAlgn="base" latinLnBrk="0" hangingPunct="1">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PARAPHRASE:</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Tap these buttons to view and/or delete the probe after administration.</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1" i="0" u="none" strike="noStrike" kern="1200" cap="none" spc="0" normalizeH="0" baseline="0" noProof="0" dirty="0">
                <a:ln>
                  <a:noFill/>
                </a:ln>
                <a:solidFill>
                  <a:srgbClr val="000000"/>
                </a:solidFill>
                <a:effectLst/>
                <a:uLnTx/>
                <a:uFillTx/>
                <a:latin typeface="Calibri" pitchFamily="34" charset="0"/>
                <a:cs typeface="+mn-cs"/>
              </a:rPr>
              <a:t>The Review Button</a:t>
            </a:r>
            <a:r>
              <a:rPr kumimoji="0" lang="en-US" sz="1200" b="0" i="0" u="none" strike="noStrike" kern="1200" cap="none" spc="0" normalizeH="0" baseline="0" noProof="0" dirty="0">
                <a:ln>
                  <a:noFill/>
                </a:ln>
                <a:solidFill>
                  <a:srgbClr val="000000"/>
                </a:solidFill>
                <a:effectLst/>
                <a:uLnTx/>
                <a:uFillTx/>
                <a:latin typeface="Calibri" pitchFamily="34" charset="0"/>
                <a:cs typeface="+mn-cs"/>
              </a:rPr>
              <a:t> provides a visual record of the student’s individual responses during assessment.</a:t>
            </a:r>
          </a:p>
          <a:p>
            <a:pPr marL="685800"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For example, you might review a student’s responses and decide that the probe is not reliable. You would then tap </a:t>
            </a:r>
            <a:r>
              <a:rPr kumimoji="0" lang="en-US" sz="1200" b="1" i="0" u="none" strike="noStrike" kern="1200" cap="none" spc="0" normalizeH="0" baseline="0" noProof="0" dirty="0">
                <a:ln>
                  <a:noFill/>
                </a:ln>
                <a:solidFill>
                  <a:srgbClr val="000000"/>
                </a:solidFill>
                <a:effectLst/>
                <a:uLnTx/>
                <a:uFillTx/>
                <a:latin typeface="Calibri" pitchFamily="34" charset="0"/>
                <a:cs typeface="+mn-cs"/>
              </a:rPr>
              <a:t>Probe Not Valid</a:t>
            </a:r>
            <a:r>
              <a:rPr kumimoji="0" lang="en-US" sz="1200" b="0" i="0" u="none" strike="noStrike" kern="1200" cap="none" spc="0" normalizeH="0" baseline="0" noProof="0" dirty="0">
                <a:ln>
                  <a:noFill/>
                </a:ln>
                <a:solidFill>
                  <a:srgbClr val="000000"/>
                </a:solidFill>
                <a:effectLst/>
                <a:uLnTx/>
                <a:uFillTx/>
                <a:latin typeface="Calibri" pitchFamily="34" charset="0"/>
                <a:cs typeface="+mn-cs"/>
              </a:rPr>
              <a:t>. </a:t>
            </a:r>
          </a:p>
          <a:p>
            <a:pPr marL="685800"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Reasons to invalidate a student’s probe would be due to intercom announcements, fire drills, or scoring errors that cannot be easily corrected.</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If it is necessary to invalidate during a probe, tap the </a:t>
            </a:r>
            <a:r>
              <a:rPr kumimoji="0" lang="en-US" sz="1200" b="1" i="0" u="none" strike="noStrike" kern="1200" cap="none" spc="0" normalizeH="0" baseline="0" noProof="0" dirty="0">
                <a:ln>
                  <a:noFill/>
                </a:ln>
                <a:solidFill>
                  <a:srgbClr val="000000"/>
                </a:solidFill>
                <a:effectLst/>
                <a:uLnTx/>
                <a:uFillTx/>
                <a:latin typeface="Calibri" pitchFamily="34" charset="0"/>
                <a:cs typeface="+mn-cs"/>
              </a:rPr>
              <a:t>Arrow</a:t>
            </a:r>
            <a:r>
              <a:rPr kumimoji="0" lang="en-US" sz="1200" b="0" i="0" u="none" strike="noStrike" kern="1200" cap="none" spc="0" normalizeH="0" baseline="0" noProof="0" dirty="0">
                <a:ln>
                  <a:noFill/>
                </a:ln>
                <a:solidFill>
                  <a:srgbClr val="000000"/>
                </a:solidFill>
                <a:effectLst/>
                <a:uLnTx/>
                <a:uFillTx/>
                <a:latin typeface="Calibri" pitchFamily="34" charset="0"/>
                <a:cs typeface="+mn-cs"/>
              </a:rPr>
              <a:t> button on the upper right-hand corner and follow the invalidation procedure.</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When the pop-up appears, tap </a:t>
            </a:r>
            <a:r>
              <a:rPr kumimoji="0" lang="en-US" sz="1200" b="1" i="0" u="none" strike="noStrike" kern="1200" cap="none" spc="0" normalizeH="0" baseline="0" noProof="0" dirty="0">
                <a:ln>
                  <a:noFill/>
                </a:ln>
                <a:solidFill>
                  <a:srgbClr val="000000"/>
                </a:solidFill>
                <a:effectLst/>
                <a:uLnTx/>
                <a:uFillTx/>
                <a:latin typeface="Calibri" pitchFamily="34" charset="0"/>
                <a:cs typeface="+mn-cs"/>
              </a:rPr>
              <a:t>Exit and Invalidate</a:t>
            </a:r>
            <a:r>
              <a:rPr kumimoji="0" lang="en-US" sz="1200" b="0" i="0" u="none" strike="noStrike" kern="1200" cap="none" spc="0" normalizeH="0" baseline="0" noProof="0" dirty="0">
                <a:ln>
                  <a:noFill/>
                </a:ln>
                <a:solidFill>
                  <a:srgbClr val="000000"/>
                </a:solidFill>
                <a:effectLst/>
                <a:uLnTx/>
                <a:uFillTx/>
                <a:latin typeface="Calibri" pitchFamily="34" charset="0"/>
                <a:cs typeface="+mn-cs"/>
              </a:rPr>
              <a:t> to delete that probe. The students’ benchmark screen opens and the invalidation is recorded so that this particular probe form is not administered again to that same student. </a:t>
            </a:r>
          </a:p>
          <a:p>
            <a:pPr marL="228600" marR="0" lvl="0" indent="-228600" algn="l" defTabSz="914400" rtl="0" eaLnBrk="1" fontAlgn="base" latinLnBrk="0" hangingPunct="1">
              <a:lnSpc>
                <a:spcPct val="100000"/>
              </a:lnSpc>
              <a:spcBef>
                <a:spcPct val="30000"/>
              </a:spcBef>
              <a:spcAft>
                <a:spcPct val="0"/>
              </a:spcAft>
              <a:buClrTx/>
              <a:buSzTx/>
              <a:buFont typeface="Wingdings" pitchFamily="2" charset="2"/>
              <a:buNone/>
              <a:tabLst/>
              <a:defRPr/>
            </a:pPr>
            <a:endParaRPr kumimoji="0" lang="en-US" sz="1200" b="0" i="0" u="none" strike="noStrike" kern="1200" cap="none" spc="0" normalizeH="0" baseline="0" noProof="0" dirty="0">
              <a:ln>
                <a:noFill/>
              </a:ln>
              <a:solidFill>
                <a:srgbClr val="000000"/>
              </a:solidFill>
              <a:effectLst/>
              <a:uLnTx/>
              <a:uFillTx/>
              <a:latin typeface="Calibri" pitchFamily="34" charset="0"/>
              <a:cs typeface="+mn-cs"/>
            </a:endParaRPr>
          </a:p>
          <a:p>
            <a:endParaRPr lang="en-US" dirty="0"/>
          </a:p>
        </p:txBody>
      </p:sp>
      <p:sp>
        <p:nvSpPr>
          <p:cNvPr id="4" name="Slide Number Placeholder 3"/>
          <p:cNvSpPr>
            <a:spLocks noGrp="1"/>
          </p:cNvSpPr>
          <p:nvPr>
            <p:ph type="sldNum" sz="quarter" idx="10"/>
          </p:nvPr>
        </p:nvSpPr>
        <p:spPr/>
        <p:txBody>
          <a:bodyPr/>
          <a:lstStyle/>
          <a:p>
            <a:fld id="{68BFD64C-6CED-BD43-91EB-CB1D45E1B4BD}" type="slidenum">
              <a:rPr lang="en-US" smtClean="0"/>
              <a:pPr/>
              <a:t>25</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DIRECTIONS:  </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Review agenda with participants.</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endParaRPr kumimoji="0" lang="en-US" sz="1200" b="0" i="0" u="none" strike="noStrike" kern="1200" cap="none" spc="0" normalizeH="0" baseline="0" noProof="0" dirty="0">
              <a:ln>
                <a:noFill/>
              </a:ln>
              <a:solidFill>
                <a:srgbClr val="000000"/>
              </a:solidFill>
              <a:effectLst/>
              <a:uLnTx/>
              <a:uFillTx/>
              <a:latin typeface="Calibri" pitchFamily="34" charset="0"/>
              <a:cs typeface="+mn-cs"/>
            </a:endParaRP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endParaRPr kumimoji="0" lang="en-US" sz="1200" b="0" i="0" u="none" strike="noStrike" kern="1200" cap="none" spc="0" normalizeH="0" baseline="0" noProof="0" dirty="0">
              <a:ln>
                <a:noFill/>
              </a:ln>
              <a:solidFill>
                <a:srgbClr val="000000"/>
              </a:solidFill>
              <a:effectLst/>
              <a:uLnTx/>
              <a:uFillTx/>
              <a:latin typeface="Calibri" pitchFamily="34" charset="0"/>
              <a:cs typeface="+mn-cs"/>
            </a:endParaRPr>
          </a:p>
          <a:p>
            <a:endParaRPr lang="en-US" dirty="0"/>
          </a:p>
        </p:txBody>
      </p:sp>
      <p:sp>
        <p:nvSpPr>
          <p:cNvPr id="4" name="Slide Number Placeholder 3"/>
          <p:cNvSpPr>
            <a:spLocks noGrp="1"/>
          </p:cNvSpPr>
          <p:nvPr>
            <p:ph type="sldNum" sz="quarter" idx="10"/>
          </p:nvPr>
        </p:nvSpPr>
        <p:spPr/>
        <p:txBody>
          <a:bodyPr/>
          <a:lstStyle/>
          <a:p>
            <a:fld id="{68BFD64C-6CED-BD43-91EB-CB1D45E1B4BD}" type="slidenum">
              <a:rPr lang="en-US" smtClean="0"/>
              <a:pPr/>
              <a:t>26</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base" latinLnBrk="0" hangingPunct="1">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PARAPHRASE:</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This measure is Fluidez en la </a:t>
            </a:r>
            <a:r>
              <a:rPr kumimoji="0" lang="en-US" sz="1200" b="0" i="0" u="none" strike="noStrike" kern="1200" cap="none" spc="0" normalizeH="0" baseline="0" noProof="0" dirty="0" err="1">
                <a:ln>
                  <a:noFill/>
                </a:ln>
                <a:solidFill>
                  <a:srgbClr val="000000"/>
                </a:solidFill>
                <a:effectLst/>
                <a:uLnTx/>
                <a:uFillTx/>
                <a:latin typeface="Calibri" pitchFamily="34" charset="0"/>
                <a:cs typeface="+mn-cs"/>
              </a:rPr>
              <a:t>Segmentación</a:t>
            </a:r>
            <a:r>
              <a:rPr kumimoji="0" lang="en-US" sz="1200" b="0" i="0" u="none" strike="noStrike" kern="1200" cap="none" spc="0" normalizeH="0" baseline="0" noProof="0" dirty="0">
                <a:ln>
                  <a:noFill/>
                </a:ln>
                <a:solidFill>
                  <a:srgbClr val="000000"/>
                </a:solidFill>
                <a:effectLst/>
                <a:uLnTx/>
                <a:uFillTx/>
                <a:latin typeface="Calibri" pitchFamily="34" charset="0"/>
                <a:cs typeface="+mn-cs"/>
              </a:rPr>
              <a:t> de Fonemas</a:t>
            </a:r>
            <a:r>
              <a:rPr kumimoji="0" lang="en-US" sz="1200" b="0" i="0" u="none" strike="noStrike" kern="1200" cap="none" spc="0" normalizeH="0" baseline="0" noProof="0" dirty="0">
                <a:ln>
                  <a:noFill/>
                </a:ln>
                <a:solidFill>
                  <a:srgbClr val="333399"/>
                </a:solidFill>
                <a:effectLst/>
                <a:uLnTx/>
                <a:uFillTx/>
                <a:latin typeface="Calibri" pitchFamily="34" charset="0"/>
                <a:cs typeface="+mn-cs"/>
              </a:rPr>
              <a:t> </a:t>
            </a:r>
            <a:r>
              <a:rPr kumimoji="0" lang="en-US" sz="1200" b="0" i="0" u="none" strike="noStrike" kern="1200" cap="none" spc="0" normalizeH="0" baseline="0" noProof="0" dirty="0">
                <a:ln>
                  <a:noFill/>
                </a:ln>
                <a:solidFill>
                  <a:srgbClr val="000000"/>
                </a:solidFill>
                <a:effectLst/>
                <a:uLnTx/>
                <a:uFillTx/>
                <a:latin typeface="Calibri" pitchFamily="34" charset="0"/>
                <a:cs typeface="+mn-cs"/>
              </a:rPr>
              <a:t>(FSF), a measure of phonemic awareness.</a:t>
            </a:r>
          </a:p>
          <a:p>
            <a:pPr marL="0" marR="0" lvl="0" indent="0" algn="l" defTabSz="914400" rtl="0" eaLnBrk="1" fontAlgn="base" latinLnBrk="0" hangingPunct="1">
              <a:lnSpc>
                <a:spcPct val="100000"/>
              </a:lnSpc>
              <a:spcBef>
                <a:spcPct val="30000"/>
              </a:spcBef>
              <a:spcAft>
                <a:spcPct val="0"/>
              </a:spcAft>
              <a:buClrTx/>
              <a:buSzTx/>
              <a:buFont typeface="Calibri" pitchFamily="34" charset="0"/>
              <a:buChar char="•"/>
              <a:tabLst/>
              <a:defRPr/>
            </a:pPr>
            <a:endParaRPr kumimoji="0" lang="en-US" sz="1200" b="0" i="0" u="none" strike="noStrike" kern="1200" cap="none" spc="0" normalizeH="0" baseline="0" noProof="0" dirty="0">
              <a:ln>
                <a:noFill/>
              </a:ln>
              <a:solidFill>
                <a:srgbClr val="000000"/>
              </a:solidFill>
              <a:effectLst/>
              <a:uLnTx/>
              <a:uFillTx/>
              <a:latin typeface="Calibri" pitchFamily="34" charset="0"/>
              <a:cs typeface="+mn-cs"/>
            </a:endParaRPr>
          </a:p>
          <a:p>
            <a:pPr marL="0" marR="0" lvl="0" indent="0" algn="l" defTabSz="914400" rtl="0" eaLnBrk="1" fontAlgn="base" latinLnBrk="0" hangingPunct="1">
              <a:lnSpc>
                <a:spcPct val="100000"/>
              </a:lnSpc>
              <a:spcBef>
                <a:spcPct val="30000"/>
              </a:spcBef>
              <a:spcAft>
                <a:spcPct val="0"/>
              </a:spcAft>
              <a:buClrTx/>
              <a:buSzTx/>
              <a:buFont typeface="Calibri" pitchFamily="34" charset="0"/>
              <a:buNone/>
              <a:tabLst/>
              <a:defRPr/>
            </a:pPr>
            <a:endParaRPr kumimoji="0" lang="en-US" sz="1200" b="0" i="0" u="none" strike="noStrike" kern="1200" cap="none" spc="0" normalizeH="0" baseline="0" noProof="0" dirty="0">
              <a:ln>
                <a:noFill/>
              </a:ln>
              <a:solidFill>
                <a:srgbClr val="000000"/>
              </a:solidFill>
              <a:effectLst/>
              <a:uLnTx/>
              <a:uFillTx/>
              <a:latin typeface="Calibri" pitchFamily="34" charset="0"/>
              <a:cs typeface="+mn-cs"/>
            </a:endParaRPr>
          </a:p>
          <a:p>
            <a:endParaRPr lang="en-US" dirty="0"/>
          </a:p>
        </p:txBody>
      </p:sp>
      <p:sp>
        <p:nvSpPr>
          <p:cNvPr id="4" name="Slide Number Placeholder 3"/>
          <p:cNvSpPr>
            <a:spLocks noGrp="1"/>
          </p:cNvSpPr>
          <p:nvPr>
            <p:ph type="sldNum" sz="quarter" idx="10"/>
          </p:nvPr>
        </p:nvSpPr>
        <p:spPr/>
        <p:txBody>
          <a:bodyPr/>
          <a:lstStyle/>
          <a:p>
            <a:fld id="{68BFD64C-6CED-BD43-91EB-CB1D45E1B4BD}" type="slidenum">
              <a:rPr lang="en-US" smtClean="0"/>
              <a:pPr/>
              <a:t>27</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PARAPHRASE:</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FSF is a student’s ability to segment two- to five-phoneme words into individual phonemes. It assesses the Basic Early Literacy Skill of Phonemic Awareness.</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A phoneme is the smallest part of spoken language that makes a difference in the meaning of words (e.g., the word “if” has two phonemes, /</a:t>
            </a:r>
            <a:r>
              <a:rPr kumimoji="0" lang="en-US" sz="1200" b="0" i="0" u="none" strike="noStrike" kern="1200" cap="none" spc="0" normalizeH="0" baseline="0" noProof="0" dirty="0" err="1">
                <a:ln>
                  <a:noFill/>
                </a:ln>
                <a:solidFill>
                  <a:srgbClr val="000000"/>
                </a:solidFill>
                <a:effectLst/>
                <a:uLnTx/>
                <a:uFillTx/>
                <a:latin typeface="Calibri" pitchFamily="34" charset="0"/>
                <a:cs typeface="+mn-cs"/>
              </a:rPr>
              <a:t>i</a:t>
            </a:r>
            <a:r>
              <a:rPr kumimoji="0" lang="en-US" sz="1200" b="0" i="0" u="none" strike="noStrike" kern="1200" cap="none" spc="0" normalizeH="0" baseline="0" noProof="0" dirty="0">
                <a:ln>
                  <a:noFill/>
                </a:ln>
                <a:solidFill>
                  <a:srgbClr val="000000"/>
                </a:solidFill>
                <a:effectLst/>
                <a:uLnTx/>
                <a:uFillTx/>
                <a:latin typeface="Calibri" pitchFamily="34" charset="0"/>
                <a:cs typeface="+mn-cs"/>
              </a:rPr>
              <a:t>/ /f/).</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Administered BOY kindergarten through EOY Grade 1.</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sym typeface="Wingdings" pitchFamily="2" charset="2"/>
              </a:rPr>
              <a:t> Goals</a:t>
            </a:r>
          </a:p>
          <a:p>
            <a:pPr marL="685800" marR="0" lvl="1"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15 phonemes/minute at BOY kindergarten</a:t>
            </a:r>
          </a:p>
          <a:p>
            <a:pPr marL="685800" marR="0" lvl="1"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30 phonemes/minute at MOY kindergarten</a:t>
            </a:r>
          </a:p>
          <a:p>
            <a:pPr marL="685800" marR="0" lvl="1"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50 phonemes/minute at EOY kindergarten</a:t>
            </a:r>
          </a:p>
          <a:p>
            <a:pPr marL="685800" marR="0" lvl="1"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Dr. Roland Good’s quote for this EOY K goal is called the Rule of Chocolate: Research shows that 50 </a:t>
            </a:r>
            <a:r>
              <a:rPr kumimoji="0" lang="en-US" sz="1200" b="0" i="0" u="none" strike="noStrike" kern="1200" cap="none" spc="0" normalizeH="0" baseline="0" noProof="0" dirty="0" err="1">
                <a:ln>
                  <a:noFill/>
                </a:ln>
                <a:solidFill>
                  <a:srgbClr val="000000"/>
                </a:solidFill>
                <a:effectLst/>
                <a:uLnTx/>
                <a:uFillTx/>
                <a:latin typeface="Calibri" pitchFamily="34" charset="0"/>
                <a:cs typeface="+mn-cs"/>
              </a:rPr>
              <a:t>spm</a:t>
            </a:r>
            <a:r>
              <a:rPr kumimoji="0" lang="en-US" sz="1200" b="0" i="0" u="none" strike="noStrike" kern="1200" cap="none" spc="0" normalizeH="0" baseline="0" noProof="0" dirty="0">
                <a:ln>
                  <a:noFill/>
                </a:ln>
                <a:solidFill>
                  <a:srgbClr val="000000"/>
                </a:solidFill>
                <a:effectLst/>
                <a:uLnTx/>
                <a:uFillTx/>
                <a:latin typeface="Calibri" pitchFamily="34" charset="0"/>
                <a:cs typeface="+mn-cs"/>
              </a:rPr>
              <a:t> is enough for mastery and it is now time to blend and move on. In all other IDEL measures, though, you want to reach for above benchmark goals.</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No student materials are needed for this measure. </a:t>
            </a:r>
          </a:p>
          <a:p>
            <a:endParaRPr lang="en-US" dirty="0"/>
          </a:p>
        </p:txBody>
      </p:sp>
      <p:sp>
        <p:nvSpPr>
          <p:cNvPr id="4" name="Slide Number Placeholder 3"/>
          <p:cNvSpPr>
            <a:spLocks noGrp="1"/>
          </p:cNvSpPr>
          <p:nvPr>
            <p:ph type="sldNum" sz="quarter" idx="10"/>
          </p:nvPr>
        </p:nvSpPr>
        <p:spPr/>
        <p:txBody>
          <a:bodyPr/>
          <a:lstStyle/>
          <a:p>
            <a:fld id="{68BFD64C-6CED-BD43-91EB-CB1D45E1B4BD}" type="slidenum">
              <a:rPr lang="en-US" smtClean="0"/>
              <a:pPr/>
              <a:t>28</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lvl="0" indent="0" algn="l" defTabSz="914400" rtl="0" eaLnBrk="0" fontAlgn="base" latinLnBrk="0" hangingPunct="0">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mn-lt"/>
                <a:cs typeface="+mn-cs"/>
              </a:rPr>
              <a:t>DIRECTIONS:</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mn-lt"/>
                <a:cs typeface="+mn-cs"/>
              </a:rPr>
              <a:t>Use a simulator or project your mobile device to demonstrate the measure.</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mn-lt"/>
                <a:cs typeface="+mn-cs"/>
              </a:rPr>
              <a:t>Choose a demo student.</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mn-lt"/>
                <a:cs typeface="+mn-cs"/>
              </a:rPr>
              <a:t>Demonstrate the items listed on the slide.</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mn-lt"/>
                <a:cs typeface="+mn-cs"/>
              </a:rPr>
              <a:t>Participants score along with the trainer if they choose.</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mn-lt"/>
                <a:cs typeface="+mn-cs"/>
              </a:rPr>
              <a:t>Pause/put down simulator or projected device while reviewing the next scoring slides.</a:t>
            </a:r>
          </a:p>
          <a:p>
            <a:pPr marL="0" marR="0" lvl="0" indent="0" algn="l" defTabSz="914400" rtl="0" eaLnBrk="0" fontAlgn="base" latinLnBrk="0" hangingPunct="0">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mn-lt"/>
                <a:cs typeface="+mn-cs"/>
              </a:rPr>
              <a:t>NOTE:</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mn-lt"/>
                <a:cs typeface="+mn-cs"/>
              </a:rPr>
              <a:t>“Removing markings” refers to tapping on the "x" on the left side of the screen to remove the respective row's marking.</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mn-lt"/>
                <a:cs typeface="+mn-cs"/>
              </a:rPr>
              <a:t>The user can navigate back and forth between stated words to complete any markings.</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mn-lt"/>
                <a:cs typeface="+mn-cs"/>
              </a:rPr>
              <a:t>After 60 seconds, Mr. Say wakes up, says “Stop,” and the Done button appears.</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mn-lt"/>
                <a:cs typeface="+mn-cs"/>
              </a:rPr>
              <a:t>Once you tap Done, the result is captured and the device moves to the Results screen. No further edits are possible.</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mn-lt"/>
                <a:cs typeface="+mn-cs"/>
              </a:rPr>
              <a:t>If the student is in the middle of a response at the end of one minute, you may allow the student to finish his/her response.</a:t>
            </a:r>
          </a:p>
          <a:p>
            <a:pPr marL="685800" marR="0" lvl="1"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mn-lt"/>
                <a:cs typeface="+mn-cs"/>
              </a:rPr>
              <a:t>Stop marking where the minute ended and do not count any sound segments after the end of the minute.</a:t>
            </a:r>
          </a:p>
          <a:p>
            <a:endParaRPr lang="en-US" dirty="0"/>
          </a:p>
        </p:txBody>
      </p:sp>
      <p:sp>
        <p:nvSpPr>
          <p:cNvPr id="4" name="Slide Number Placeholder 3"/>
          <p:cNvSpPr>
            <a:spLocks noGrp="1"/>
          </p:cNvSpPr>
          <p:nvPr>
            <p:ph type="sldNum" sz="quarter" idx="10"/>
          </p:nvPr>
        </p:nvSpPr>
        <p:spPr/>
        <p:txBody>
          <a:bodyPr/>
          <a:lstStyle/>
          <a:p>
            <a:fld id="{68BFD64C-6CED-BD43-91EB-CB1D45E1B4BD}" type="slidenum">
              <a:rPr lang="en-US" smtClean="0"/>
              <a:pPr/>
              <a:t>29</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marR="0" lvl="0" indent="-228600" algn="l" defTabSz="914400" rtl="0" eaLnBrk="0" fontAlgn="base" latinLnBrk="0" hangingPunct="0">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PARAPHRASE:</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1" i="0" u="none" strike="noStrike" kern="1200" cap="none" spc="0" normalizeH="0" baseline="0" noProof="0" dirty="0">
                <a:ln>
                  <a:noFill/>
                </a:ln>
                <a:solidFill>
                  <a:srgbClr val="000000"/>
                </a:solidFill>
                <a:effectLst/>
                <a:uLnTx/>
                <a:uFillTx/>
                <a:latin typeface="Calibri" pitchFamily="34" charset="0"/>
                <a:cs typeface="+mn-cs"/>
              </a:rPr>
              <a:t>Self-Correction: </a:t>
            </a:r>
            <a:r>
              <a:rPr kumimoji="0" lang="en-US" sz="1200" b="0" i="0" u="none" strike="noStrike" kern="1200" cap="none" spc="0" normalizeH="0" baseline="0" noProof="0" dirty="0">
                <a:ln>
                  <a:noFill/>
                </a:ln>
                <a:solidFill>
                  <a:srgbClr val="000000"/>
                </a:solidFill>
                <a:effectLst/>
                <a:uLnTx/>
                <a:uFillTx/>
                <a:latin typeface="Calibri" pitchFamily="34" charset="0"/>
                <a:cs typeface="+mn-cs"/>
              </a:rPr>
              <a:t>Credit responses when students self-correct.</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1" i="0" u="none" strike="noStrike" kern="1200" cap="none" spc="0" normalizeH="0" baseline="0" noProof="0" dirty="0">
                <a:ln>
                  <a:noFill/>
                </a:ln>
                <a:solidFill>
                  <a:srgbClr val="000000"/>
                </a:solidFill>
                <a:effectLst/>
                <a:uLnTx/>
                <a:uFillTx/>
                <a:latin typeface="Calibri" pitchFamily="34" charset="0"/>
                <a:cs typeface="+mn-cs"/>
              </a:rPr>
              <a:t>Additions: </a:t>
            </a:r>
            <a:r>
              <a:rPr kumimoji="0" lang="en-US" sz="1200" b="0" i="0" u="none" strike="noStrike" kern="1200" cap="none" spc="0" normalizeH="0" baseline="0" noProof="0" dirty="0">
                <a:ln>
                  <a:noFill/>
                </a:ln>
                <a:solidFill>
                  <a:srgbClr val="000000"/>
                </a:solidFill>
                <a:effectLst/>
                <a:uLnTx/>
                <a:uFillTx/>
                <a:latin typeface="Calibri" pitchFamily="34" charset="0"/>
                <a:cs typeface="+mn-cs"/>
              </a:rPr>
              <a:t>Do not penalize for additions. Do nothing to mark additions.</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1" i="0" u="none" strike="noStrike" kern="1200" cap="none" spc="0" normalizeH="0" baseline="0" noProof="0" dirty="0">
                <a:ln>
                  <a:noFill/>
                </a:ln>
                <a:solidFill>
                  <a:srgbClr val="000000"/>
                </a:solidFill>
                <a:effectLst/>
                <a:uLnTx/>
                <a:uFillTx/>
                <a:latin typeface="Calibri" pitchFamily="34" charset="0"/>
                <a:cs typeface="+mn-cs"/>
              </a:rPr>
              <a:t>Hesitation: </a:t>
            </a:r>
            <a:r>
              <a:rPr kumimoji="0" lang="en-US" sz="1200" b="0" i="0" u="none" strike="noStrike" kern="1200" cap="none" spc="0" normalizeH="0" baseline="0" noProof="0" dirty="0">
                <a:ln>
                  <a:noFill/>
                </a:ln>
                <a:solidFill>
                  <a:srgbClr val="000000"/>
                </a:solidFill>
                <a:effectLst/>
                <a:uLnTx/>
                <a:uFillTx/>
                <a:latin typeface="Calibri" pitchFamily="34" charset="0"/>
                <a:cs typeface="+mn-cs"/>
              </a:rPr>
              <a:t>Give students as many opportunities as possible to demonstrate their skill. If a student hesitates on a sound or word for three seconds, score the word as incorrect and provide the next word.</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1" i="0" u="none" strike="noStrike" kern="1200" cap="none" spc="0" normalizeH="0" baseline="0" noProof="0" dirty="0">
                <a:ln>
                  <a:noFill/>
                </a:ln>
                <a:solidFill>
                  <a:srgbClr val="000000"/>
                </a:solidFill>
                <a:effectLst/>
                <a:uLnTx/>
                <a:uFillTx/>
                <a:latin typeface="Calibri" pitchFamily="34" charset="0"/>
                <a:cs typeface="+mn-cs"/>
              </a:rPr>
              <a:t>Discontinue: </a:t>
            </a:r>
            <a:r>
              <a:rPr kumimoji="0" lang="en-US" sz="1200" b="0" i="0" u="none" strike="noStrike" kern="1200" cap="none" spc="0" normalizeH="0" baseline="0" noProof="0" dirty="0">
                <a:ln>
                  <a:noFill/>
                </a:ln>
                <a:solidFill>
                  <a:srgbClr val="000000"/>
                </a:solidFill>
                <a:effectLst/>
                <a:uLnTx/>
                <a:uFillTx/>
                <a:latin typeface="Calibri" pitchFamily="34" charset="0"/>
                <a:cs typeface="+mn-cs"/>
              </a:rPr>
              <a:t>Use when students have reached their frustration level. If the student doesn’t say any sound segments correctly in the first five words and the discontinue prompt appears, choose to continue or discontinue the assessment.</a:t>
            </a:r>
            <a:endParaRPr kumimoji="0" lang="en-US" sz="1200" b="1" i="0" u="none" strike="noStrike" kern="1200" cap="none" spc="0" normalizeH="0" baseline="0" noProof="0" dirty="0">
              <a:ln>
                <a:noFill/>
              </a:ln>
              <a:solidFill>
                <a:srgbClr val="000000"/>
              </a:solidFill>
              <a:effectLst/>
              <a:uLnTx/>
              <a:uFillTx/>
              <a:latin typeface="Calibri" pitchFamily="34" charset="0"/>
              <a:cs typeface="+mn-cs"/>
            </a:endParaRP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1" i="0" u="none" strike="noStrike" kern="1200" cap="none" spc="0" normalizeH="0" baseline="0" noProof="0" dirty="0">
                <a:ln>
                  <a:noFill/>
                </a:ln>
                <a:solidFill>
                  <a:srgbClr val="000000"/>
                </a:solidFill>
                <a:effectLst/>
                <a:uLnTx/>
                <a:uFillTx/>
                <a:latin typeface="Calibri" pitchFamily="34" charset="0"/>
                <a:cs typeface="+mn-cs"/>
              </a:rPr>
              <a:t>Schwa Sounds/Articulation/Dialect and Sound Elongation: </a:t>
            </a:r>
            <a:r>
              <a:rPr kumimoji="0" lang="en-US" sz="1200" b="0" i="0" u="none" strike="noStrike" kern="1200" cap="none" spc="0" normalizeH="0" baseline="0" noProof="0" dirty="0">
                <a:ln>
                  <a:noFill/>
                </a:ln>
                <a:solidFill>
                  <a:srgbClr val="000000"/>
                </a:solidFill>
                <a:effectLst/>
                <a:uLnTx/>
                <a:uFillTx/>
                <a:latin typeface="Calibri" pitchFamily="34" charset="0"/>
                <a:cs typeface="+mn-cs"/>
              </a:rPr>
              <a:t>Students are not penalized for attempting to isolate phonemes. </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1" u="none" strike="noStrike" kern="1200" cap="none" spc="0" normalizeH="0" baseline="0" noProof="0" dirty="0">
                <a:ln>
                  <a:noFill/>
                </a:ln>
                <a:solidFill>
                  <a:srgbClr val="000000"/>
                </a:solidFill>
                <a:effectLst/>
                <a:uLnTx/>
                <a:uFillTx/>
                <a:latin typeface="Calibri" pitchFamily="34" charset="0"/>
                <a:cs typeface="+mn-cs"/>
              </a:rPr>
              <a:t>Although students are not penalized for any of the above, fluency is affected, making overall score lower.</a:t>
            </a:r>
          </a:p>
          <a:p>
            <a:endParaRPr lang="en-US" dirty="0"/>
          </a:p>
        </p:txBody>
      </p:sp>
      <p:sp>
        <p:nvSpPr>
          <p:cNvPr id="4" name="Slide Number Placeholder 3"/>
          <p:cNvSpPr>
            <a:spLocks noGrp="1"/>
          </p:cNvSpPr>
          <p:nvPr>
            <p:ph type="sldNum" sz="quarter" idx="10"/>
          </p:nvPr>
        </p:nvSpPr>
        <p:spPr/>
        <p:txBody>
          <a:bodyPr/>
          <a:lstStyle/>
          <a:p>
            <a:fld id="{68BFD64C-6CED-BD43-91EB-CB1D45E1B4BD}" type="slidenum">
              <a:rPr lang="en-US" smtClean="0"/>
              <a:pPr/>
              <a:t>30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DIRECTIONS</a:t>
            </a:r>
            <a:r>
              <a:rPr kumimoji="0" lang="en-US" sz="1200" b="1" i="0" u="none" strike="noStrike" kern="1200" cap="none" spc="0" normalizeH="0" baseline="0" noProof="0" dirty="0">
                <a:ln>
                  <a:noFill/>
                </a:ln>
                <a:solidFill>
                  <a:srgbClr val="000000"/>
                </a:solidFill>
                <a:effectLst/>
                <a:uLnTx/>
                <a:uFillTx/>
                <a:latin typeface="Calibri" pitchFamily="34" charset="0"/>
                <a:cs typeface="+mn-cs"/>
              </a:rPr>
              <a:t>:  Go quickly over Introduction and Basics Slides</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Review agenda with participants.</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endParaRPr kumimoji="0" lang="en-US" sz="1200" b="0" i="0" u="none" strike="noStrike" kern="1200" cap="none" spc="0" normalizeH="0" baseline="0" noProof="0" dirty="0">
              <a:ln>
                <a:noFill/>
              </a:ln>
              <a:solidFill>
                <a:srgbClr val="000000"/>
              </a:solidFill>
              <a:effectLst/>
              <a:uLnTx/>
              <a:uFillTx/>
              <a:latin typeface="Calibri" pitchFamily="34" charset="0"/>
              <a:cs typeface="+mn-cs"/>
            </a:endParaRP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endParaRPr kumimoji="0" lang="en-US" sz="1200" b="0" i="0" u="none" strike="noStrike" kern="1200" cap="none" spc="0" normalizeH="0" baseline="0" noProof="0" dirty="0">
              <a:ln>
                <a:noFill/>
              </a:ln>
              <a:solidFill>
                <a:srgbClr val="000000"/>
              </a:solidFill>
              <a:effectLst/>
              <a:uLnTx/>
              <a:uFillTx/>
              <a:latin typeface="Calibri" pitchFamily="34" charset="0"/>
              <a:cs typeface="+mn-cs"/>
            </a:endParaRPr>
          </a:p>
          <a:p>
            <a:endParaRPr lang="en-US" dirty="0"/>
          </a:p>
        </p:txBody>
      </p:sp>
      <p:sp>
        <p:nvSpPr>
          <p:cNvPr id="4" name="Slide Number Placeholder 3"/>
          <p:cNvSpPr>
            <a:spLocks noGrp="1"/>
          </p:cNvSpPr>
          <p:nvPr>
            <p:ph type="sldNum" sz="quarter" idx="10"/>
          </p:nvPr>
        </p:nvSpPr>
        <p:spPr/>
        <p:txBody>
          <a:bodyPr/>
          <a:lstStyle/>
          <a:p>
            <a:fld id="{68BFD64C-6CED-BD43-91EB-CB1D45E1B4BD}" type="slidenum">
              <a:rPr lang="en-US" smtClean="0"/>
              <a:pPr/>
              <a:t>4</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marR="0" lvl="0" indent="-228600" algn="l" defTabSz="914400" rtl="0" eaLnBrk="1" fontAlgn="base" latinLnBrk="0" hangingPunct="1">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PARAPHRASE:</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In this example, the word is “</a:t>
            </a:r>
            <a:r>
              <a:rPr kumimoji="0" lang="en-US" sz="1200" b="0" i="0" u="none" strike="noStrike" kern="1200" cap="none" spc="0" normalizeH="0" baseline="0" noProof="0" dirty="0" err="1">
                <a:ln>
                  <a:noFill/>
                </a:ln>
                <a:solidFill>
                  <a:srgbClr val="000000"/>
                </a:solidFill>
                <a:effectLst/>
                <a:uLnTx/>
                <a:uFillTx/>
                <a:latin typeface="Calibri" pitchFamily="34" charset="0"/>
                <a:cs typeface="+mn-cs"/>
              </a:rPr>
              <a:t>grasa</a:t>
            </a:r>
            <a:r>
              <a:rPr kumimoji="0" lang="en-US" sz="1200" b="0" i="0" u="none" strike="noStrike" kern="1200" cap="none" spc="0" normalizeH="0" baseline="0" noProof="0" dirty="0">
                <a:ln>
                  <a:noFill/>
                </a:ln>
                <a:solidFill>
                  <a:srgbClr val="000000"/>
                </a:solidFill>
                <a:effectLst/>
                <a:uLnTx/>
                <a:uFillTx/>
                <a:latin typeface="Calibri" pitchFamily="34" charset="0"/>
                <a:cs typeface="+mn-cs"/>
              </a:rPr>
              <a:t>.”</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If the student were to say /g/, that would be a correct sound segment, or phoneme.</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To mark a Correct Individual Sound Segment, or phoneme, tap or draw a line through the phoneme-marking box. </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As you are scoring, note that the student response record appears to the left of the phoneme-marking box while a line appears within the marking box to illustrate exactly what the student said.</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Tap on the X to delete markings if the student self corrects or the teacher makes a mistake in scoring.</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None/>
              <a:tabLst/>
              <a:defRPr/>
            </a:pPr>
            <a:endParaRPr kumimoji="0" lang="en-US" sz="1200" b="0" i="0" u="none" strike="noStrike" kern="1200" cap="none" spc="0" normalizeH="0" baseline="0" noProof="0" dirty="0">
              <a:ln>
                <a:noFill/>
              </a:ln>
              <a:solidFill>
                <a:srgbClr val="000000"/>
              </a:solidFill>
              <a:effectLst/>
              <a:uLnTx/>
              <a:uFillTx/>
              <a:latin typeface="Calibri" pitchFamily="34" charset="0"/>
              <a:cs typeface="+mn-cs"/>
            </a:endParaRPr>
          </a:p>
          <a:p>
            <a:endParaRPr lang="en-US" dirty="0"/>
          </a:p>
        </p:txBody>
      </p:sp>
      <p:sp>
        <p:nvSpPr>
          <p:cNvPr id="4" name="Slide Number Placeholder 3"/>
          <p:cNvSpPr>
            <a:spLocks noGrp="1"/>
          </p:cNvSpPr>
          <p:nvPr>
            <p:ph type="sldNum" sz="quarter" idx="10"/>
          </p:nvPr>
        </p:nvSpPr>
        <p:spPr/>
        <p:txBody>
          <a:bodyPr/>
          <a:lstStyle/>
          <a:p>
            <a:fld id="{68BFD64C-6CED-BD43-91EB-CB1D45E1B4BD}" type="slidenum">
              <a:rPr lang="en-US" smtClean="0"/>
              <a:pPr/>
              <a:t>31</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marR="0" lvl="0" indent="-228600" algn="l" defTabSz="914400" rtl="0" eaLnBrk="1" fontAlgn="base" latinLnBrk="0" hangingPunct="1">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PARAPHRASE:</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After saying /g/ /r/, the student continued segmenting the word, saying /o/. The /o/ sound is incorrect.</a:t>
            </a:r>
          </a:p>
          <a:p>
            <a:pPr marL="675725" marR="0" lvl="1" indent="-221576"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To mark an incorrect individual sound segment, tap or underline the phoneme in the marking box. </a:t>
            </a:r>
          </a:p>
          <a:p>
            <a:pPr marL="675725" marR="0" lvl="1" indent="-221576"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Then, tap the sound segment located above the marking box to highlight it in red.</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The student incorrect response record appears as red in the sound segment above the phoneme-marking box.</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The student response is only marked with an X not differentiating whether the response was correct or incorrect. </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Therefore, it is most important to tap the sound segments that are incorrect.</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None/>
              <a:tabLst/>
              <a:defRPr/>
            </a:pPr>
            <a:endParaRPr kumimoji="0" lang="en-US" sz="1200" b="0" i="0" u="none" strike="noStrike" kern="1200" cap="none" spc="0" normalizeH="0" baseline="0" noProof="0" dirty="0">
              <a:ln>
                <a:noFill/>
              </a:ln>
              <a:solidFill>
                <a:srgbClr val="000000"/>
              </a:solidFill>
              <a:effectLst/>
              <a:uLnTx/>
              <a:uFillTx/>
              <a:latin typeface="Calibri" pitchFamily="34" charset="0"/>
              <a:cs typeface="+mn-cs"/>
            </a:endParaRPr>
          </a:p>
          <a:p>
            <a:endParaRPr lang="en-US" dirty="0"/>
          </a:p>
        </p:txBody>
      </p:sp>
      <p:sp>
        <p:nvSpPr>
          <p:cNvPr id="4" name="Slide Number Placeholder 3"/>
          <p:cNvSpPr>
            <a:spLocks noGrp="1"/>
          </p:cNvSpPr>
          <p:nvPr>
            <p:ph type="sldNum" sz="quarter" idx="10"/>
          </p:nvPr>
        </p:nvSpPr>
        <p:spPr/>
        <p:txBody>
          <a:bodyPr/>
          <a:lstStyle/>
          <a:p>
            <a:fld id="{68BFD64C-6CED-BD43-91EB-CB1D45E1B4BD}" type="slidenum">
              <a:rPr lang="en-US" smtClean="0"/>
              <a:pPr/>
              <a:t>32</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marR="0" lvl="0" indent="-228600" algn="l" defTabSz="914400" rtl="0" eaLnBrk="1" fontAlgn="base" latinLnBrk="0" hangingPunct="1">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PARAPHRASE:</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Omissions might indicate that the student is not stopping to think (e.g., if the word is “</a:t>
            </a:r>
            <a:r>
              <a:rPr kumimoji="0" lang="en-US" sz="1200" b="0" i="0" u="none" strike="noStrike" kern="1200" cap="none" spc="0" normalizeH="0" baseline="0" noProof="0" dirty="0" err="1">
                <a:ln>
                  <a:noFill/>
                </a:ln>
                <a:solidFill>
                  <a:srgbClr val="000000"/>
                </a:solidFill>
                <a:effectLst/>
                <a:uLnTx/>
                <a:uFillTx/>
                <a:latin typeface="Calibri" pitchFamily="34" charset="0"/>
                <a:cs typeface="+mn-cs"/>
              </a:rPr>
              <a:t>tela</a:t>
            </a:r>
            <a:r>
              <a:rPr kumimoji="0" lang="en-US" sz="1200" b="0" i="0" u="none" strike="noStrike" kern="1200" cap="none" spc="0" normalizeH="0" baseline="0" noProof="0" dirty="0">
                <a:ln>
                  <a:noFill/>
                </a:ln>
                <a:solidFill>
                  <a:srgbClr val="000000"/>
                </a:solidFill>
                <a:effectLst/>
                <a:uLnTx/>
                <a:uFillTx/>
                <a:latin typeface="Calibri" pitchFamily="34" charset="0"/>
                <a:cs typeface="+mn-cs"/>
              </a:rPr>
              <a:t>” and the student automatically replies “/t/ /l/ /a/,” this is an omission. There was no hesitation, the student simply left out a phoneme).</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Three-second hesitations show that the student is thinking. These are marked as incorrect.</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The difference in scoring will help identify the student’s response pattern. </a:t>
            </a:r>
          </a:p>
          <a:p>
            <a:endParaRPr lang="en-US" dirty="0"/>
          </a:p>
        </p:txBody>
      </p:sp>
      <p:sp>
        <p:nvSpPr>
          <p:cNvPr id="4" name="Slide Number Placeholder 3"/>
          <p:cNvSpPr>
            <a:spLocks noGrp="1"/>
          </p:cNvSpPr>
          <p:nvPr>
            <p:ph type="sldNum" sz="quarter" idx="10"/>
          </p:nvPr>
        </p:nvSpPr>
        <p:spPr/>
        <p:txBody>
          <a:bodyPr/>
          <a:lstStyle/>
          <a:p>
            <a:fld id="{68BFD64C-6CED-BD43-91EB-CB1D45E1B4BD}" type="slidenum">
              <a:rPr lang="en-US" smtClean="0"/>
              <a:pPr/>
              <a:t>33</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6289" marR="0" lvl="0" indent="-226289" algn="l" defTabSz="905156" rtl="0" eaLnBrk="1" fontAlgn="base" latinLnBrk="0" hangingPunct="1">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DIRECTIONS:</a:t>
            </a:r>
          </a:p>
          <a:p>
            <a:pPr marL="226289" marR="0" lvl="0" indent="-226289" algn="l" defTabSz="905156"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Have participants discuss by table, pairs, or alone.</a:t>
            </a:r>
          </a:p>
          <a:p>
            <a:pPr marL="226289" marR="0" lvl="0" indent="-226289" algn="l" defTabSz="905156"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Sound out how the student segments each word and have the participants do the following :</a:t>
            </a:r>
          </a:p>
          <a:p>
            <a:pPr marL="812892" marR="0" lvl="1" indent="-339434" algn="l" defTabSz="914400" rtl="0" eaLnBrk="1" fontAlgn="base" latinLnBrk="0" hangingPunct="1">
              <a:lnSpc>
                <a:spcPct val="100000"/>
              </a:lnSpc>
              <a:spcBef>
                <a:spcPct val="50000"/>
              </a:spcBef>
              <a:spcAft>
                <a:spcPct val="0"/>
              </a:spcAft>
              <a:buClrTx/>
              <a:buSzTx/>
              <a:buFont typeface="+mj-lt"/>
              <a:buAutoNum type="arabicPeriod"/>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Listen to how the student segments the word.</a:t>
            </a:r>
          </a:p>
          <a:p>
            <a:pPr marL="812892" marR="0" lvl="1" indent="-339434" algn="l" defTabSz="914400" rtl="0" eaLnBrk="1" fontAlgn="base" latinLnBrk="0" hangingPunct="1">
              <a:lnSpc>
                <a:spcPct val="100000"/>
              </a:lnSpc>
              <a:spcBef>
                <a:spcPct val="50000"/>
              </a:spcBef>
              <a:spcAft>
                <a:spcPct val="0"/>
              </a:spcAft>
              <a:buClrTx/>
              <a:buSzTx/>
              <a:buFont typeface="+mj-lt"/>
              <a:buAutoNum type="arabicPeriod"/>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Decide which screen shows the correct scoring.</a:t>
            </a:r>
          </a:p>
          <a:p>
            <a:pPr marL="812892" marR="0" lvl="1" indent="-339434" algn="l" defTabSz="914400" rtl="0" eaLnBrk="1" fontAlgn="base" latinLnBrk="0" hangingPunct="1">
              <a:lnSpc>
                <a:spcPct val="100000"/>
              </a:lnSpc>
              <a:spcBef>
                <a:spcPct val="50000"/>
              </a:spcBef>
              <a:spcAft>
                <a:spcPct val="0"/>
              </a:spcAft>
              <a:buClrTx/>
              <a:buSzTx/>
              <a:buFont typeface="+mj-lt"/>
              <a:buAutoNum type="arabicPeriod"/>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Screen A or Screen B.</a:t>
            </a:r>
          </a:p>
          <a:p>
            <a:pPr marL="812892" marR="0" lvl="1" indent="-339434" algn="l" defTabSz="914400" rtl="0" eaLnBrk="1" fontAlgn="base" latinLnBrk="0" hangingPunct="1">
              <a:lnSpc>
                <a:spcPct val="100000"/>
              </a:lnSpc>
              <a:spcBef>
                <a:spcPct val="50000"/>
              </a:spcBef>
              <a:spcAft>
                <a:spcPct val="0"/>
              </a:spcAft>
              <a:buClrTx/>
              <a:buSzTx/>
              <a:buFont typeface="+mj-lt"/>
              <a:buAutoNum type="arabicPeriod"/>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Discuss why.</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None/>
              <a:tabLst/>
              <a:defRPr/>
            </a:pPr>
            <a:endParaRPr kumimoji="0" lang="en-US" sz="1200" b="0" i="0" u="none" strike="noStrike" kern="1200" cap="none" spc="0" normalizeH="0" baseline="0" noProof="0" dirty="0">
              <a:ln>
                <a:noFill/>
              </a:ln>
              <a:solidFill>
                <a:srgbClr val="000000"/>
              </a:solidFill>
              <a:effectLst/>
              <a:uLnTx/>
              <a:uFillTx/>
              <a:latin typeface="Calibri" pitchFamily="34" charset="0"/>
              <a:cs typeface="+mn-cs"/>
            </a:endParaRPr>
          </a:p>
        </p:txBody>
      </p:sp>
      <p:sp>
        <p:nvSpPr>
          <p:cNvPr id="4" name="Slide Number Placeholder 3"/>
          <p:cNvSpPr>
            <a:spLocks noGrp="1"/>
          </p:cNvSpPr>
          <p:nvPr>
            <p:ph type="sldNum" sz="quarter" idx="10"/>
          </p:nvPr>
        </p:nvSpPr>
        <p:spPr/>
        <p:txBody>
          <a:bodyPr/>
          <a:lstStyle/>
          <a:p>
            <a:fld id="{68BFD64C-6CED-BD43-91EB-CB1D45E1B4BD}" type="slidenum">
              <a:rPr lang="en-US" smtClean="0"/>
              <a:pPr/>
              <a:t>34</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marR="0" lvl="0" indent="-228600" algn="l" defTabSz="914400" rtl="0" eaLnBrk="1" fontAlgn="base" latinLnBrk="0" hangingPunct="1">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PARAPHRASE:</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If a student says “/</a:t>
            </a:r>
            <a:r>
              <a:rPr kumimoji="0" lang="en-US" sz="1200" b="0" i="0" u="none" strike="noStrike" kern="1200" cap="none" spc="0" normalizeH="0" baseline="0" noProof="0" dirty="0" err="1">
                <a:ln>
                  <a:noFill/>
                </a:ln>
                <a:solidFill>
                  <a:srgbClr val="000000"/>
                </a:solidFill>
                <a:effectLst/>
                <a:uLnTx/>
                <a:uFillTx/>
                <a:latin typeface="Calibri" pitchFamily="34" charset="0"/>
                <a:cs typeface="+mn-cs"/>
              </a:rPr>
              <a:t>aba</a:t>
            </a:r>
            <a:r>
              <a:rPr kumimoji="0" lang="en-US" sz="1200" b="0" i="0" u="none" strike="noStrike" kern="1200" cap="none" spc="0" normalizeH="0" baseline="0" noProof="0" dirty="0">
                <a:ln>
                  <a:noFill/>
                </a:ln>
                <a:solidFill>
                  <a:srgbClr val="000000"/>
                </a:solidFill>
                <a:effectLst/>
                <a:uLnTx/>
                <a:uFillTx/>
                <a:latin typeface="Calibri" pitchFamily="34" charset="0"/>
                <a:cs typeface="+mn-cs"/>
              </a:rPr>
              <a:t>//</a:t>
            </a:r>
            <a:r>
              <a:rPr kumimoji="0" lang="en-US" sz="1200" b="0" i="0" u="none" strike="noStrike" kern="1200" cap="none" spc="0" normalizeH="0" baseline="0" noProof="0" dirty="0" err="1">
                <a:ln>
                  <a:noFill/>
                </a:ln>
                <a:solidFill>
                  <a:srgbClr val="000000"/>
                </a:solidFill>
                <a:effectLst/>
                <a:uLnTx/>
                <a:uFillTx/>
                <a:latin typeface="Calibri" pitchFamily="34" charset="0"/>
                <a:cs typeface="+mn-cs"/>
              </a:rPr>
              <a:t>jo</a:t>
            </a:r>
            <a:r>
              <a:rPr kumimoji="0" lang="en-US" sz="1200" b="0" i="0" u="none" strike="noStrike" kern="1200" cap="none" spc="0" normalizeH="0" baseline="0" noProof="0" dirty="0">
                <a:ln>
                  <a:noFill/>
                </a:ln>
                <a:solidFill>
                  <a:srgbClr val="000000"/>
                </a:solidFill>
                <a:effectLst/>
                <a:uLnTx/>
                <a:uFillTx/>
                <a:latin typeface="Calibri" pitchFamily="34" charset="0"/>
                <a:cs typeface="+mn-cs"/>
              </a:rPr>
              <a:t>/,” blending sound segments together, which screen shows how to mark this answer? (Pause)</a:t>
            </a:r>
          </a:p>
          <a:p>
            <a:pPr marL="685800"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The correct answer is B.</a:t>
            </a:r>
            <a:endParaRPr kumimoji="0" lang="en-US" sz="1200" b="1" i="0" u="none" strike="noStrike" kern="1200" cap="none" spc="0" normalizeH="0" baseline="0" noProof="0" dirty="0">
              <a:ln>
                <a:noFill/>
              </a:ln>
              <a:solidFill>
                <a:srgbClr val="000000"/>
              </a:solidFill>
              <a:effectLst/>
              <a:uLnTx/>
              <a:uFillTx/>
              <a:latin typeface="Calibri" pitchFamily="34" charset="0"/>
              <a:cs typeface="+mn-cs"/>
            </a:endParaRPr>
          </a:p>
          <a:p>
            <a:pPr marL="685800"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To mark a Blended Sound Segment, draw a line from left to right through the boxes of </a:t>
            </a:r>
            <a:r>
              <a:rPr kumimoji="0" lang="en-US" sz="1200" b="0" i="1" u="none" strike="noStrike" kern="1200" cap="none" spc="0" normalizeH="0" baseline="0" noProof="0" dirty="0">
                <a:ln>
                  <a:noFill/>
                </a:ln>
                <a:solidFill>
                  <a:srgbClr val="000000"/>
                </a:solidFill>
                <a:effectLst/>
                <a:uLnTx/>
                <a:uFillTx/>
                <a:latin typeface="Calibri" pitchFamily="34" charset="0"/>
                <a:cs typeface="+mn-cs"/>
              </a:rPr>
              <a:t>any</a:t>
            </a:r>
            <a:r>
              <a:rPr kumimoji="0" lang="en-US" sz="1200" b="0" i="0" u="none" strike="noStrike" kern="1200" cap="none" spc="0" normalizeH="0" baseline="0" noProof="0" dirty="0">
                <a:ln>
                  <a:noFill/>
                </a:ln>
                <a:solidFill>
                  <a:srgbClr val="000000"/>
                </a:solidFill>
                <a:effectLst/>
                <a:uLnTx/>
                <a:uFillTx/>
                <a:latin typeface="Calibri" pitchFamily="34" charset="0"/>
                <a:cs typeface="+mn-cs"/>
              </a:rPr>
              <a:t> correctly blended sound segments. See Screen B for an example.</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What if the word is “</a:t>
            </a:r>
            <a:r>
              <a:rPr kumimoji="0" lang="en-US" sz="1200" b="0" i="0" u="none" strike="noStrike" kern="1200" cap="none" spc="0" normalizeH="0" baseline="0" noProof="0" dirty="0" err="1">
                <a:ln>
                  <a:noFill/>
                </a:ln>
                <a:solidFill>
                  <a:srgbClr val="000000"/>
                </a:solidFill>
                <a:effectLst/>
                <a:uLnTx/>
                <a:uFillTx/>
                <a:latin typeface="Calibri" pitchFamily="34" charset="0"/>
                <a:cs typeface="+mn-cs"/>
              </a:rPr>
              <a:t>poder</a:t>
            </a:r>
            <a:r>
              <a:rPr kumimoji="0" lang="en-US" sz="1200" b="0" i="0" u="none" strike="noStrike" kern="1200" cap="none" spc="0" normalizeH="0" baseline="0" noProof="0" dirty="0">
                <a:ln>
                  <a:noFill/>
                </a:ln>
                <a:solidFill>
                  <a:srgbClr val="000000"/>
                </a:solidFill>
                <a:effectLst/>
                <a:uLnTx/>
                <a:uFillTx/>
                <a:latin typeface="Calibri" pitchFamily="34" charset="0"/>
                <a:cs typeface="+mn-cs"/>
              </a:rPr>
              <a:t>” and the student responds by overlapping some sound segments, as in /</a:t>
            </a:r>
            <a:r>
              <a:rPr kumimoji="0" lang="en-US" sz="1200" b="0" i="0" u="none" strike="noStrike" kern="1200" cap="none" spc="0" normalizeH="0" baseline="0" noProof="0" dirty="0" err="1">
                <a:ln>
                  <a:noFill/>
                </a:ln>
                <a:solidFill>
                  <a:srgbClr val="000000"/>
                </a:solidFill>
                <a:effectLst/>
                <a:uLnTx/>
                <a:uFillTx/>
                <a:latin typeface="Calibri" pitchFamily="34" charset="0"/>
                <a:cs typeface="+mn-cs"/>
              </a:rPr>
              <a:t>po</a:t>
            </a:r>
            <a:r>
              <a:rPr kumimoji="0" lang="en-US" sz="1200" b="0" i="0" u="none" strike="noStrike" kern="1200" cap="none" spc="0" normalizeH="0" baseline="0" noProof="0" dirty="0">
                <a:ln>
                  <a:noFill/>
                </a:ln>
                <a:solidFill>
                  <a:srgbClr val="000000"/>
                </a:solidFill>
                <a:effectLst/>
                <a:uLnTx/>
                <a:uFillTx/>
                <a:latin typeface="Calibri" pitchFamily="34" charset="0"/>
                <a:cs typeface="+mn-cs"/>
              </a:rPr>
              <a:t>//o//</a:t>
            </a:r>
            <a:r>
              <a:rPr kumimoji="0" lang="en-US" sz="1200" b="0" i="0" u="none" strike="noStrike" kern="1200" cap="none" spc="0" normalizeH="0" baseline="0" noProof="0" dirty="0" err="1">
                <a:ln>
                  <a:noFill/>
                </a:ln>
                <a:solidFill>
                  <a:srgbClr val="000000"/>
                </a:solidFill>
                <a:effectLst/>
                <a:uLnTx/>
                <a:uFillTx/>
                <a:latin typeface="Calibri" pitchFamily="34" charset="0"/>
                <a:cs typeface="+mn-cs"/>
              </a:rPr>
              <a:t>oder</a:t>
            </a:r>
            <a:r>
              <a:rPr kumimoji="0" lang="en-US" sz="1200" b="0" i="0" u="none" strike="noStrike" kern="1200" cap="none" spc="0" normalizeH="0" baseline="0" noProof="0" dirty="0">
                <a:ln>
                  <a:noFill/>
                </a:ln>
                <a:solidFill>
                  <a:srgbClr val="000000"/>
                </a:solidFill>
                <a:effectLst/>
                <a:uLnTx/>
                <a:uFillTx/>
                <a:latin typeface="Calibri" pitchFamily="34" charset="0"/>
                <a:cs typeface="+mn-cs"/>
              </a:rPr>
              <a:t>/? (Pause)</a:t>
            </a:r>
          </a:p>
          <a:p>
            <a:pPr marL="685800" marR="0" lvl="1" indent="-228600" algn="l" defTabSz="914400" rtl="0" eaLnBrk="0" fontAlgn="base" latinLnBrk="0" hangingPunct="0">
              <a:lnSpc>
                <a:spcPct val="100000"/>
              </a:lnSpc>
              <a:spcBef>
                <a:spcPct val="5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The correct answer is A.</a:t>
            </a:r>
          </a:p>
          <a:p>
            <a:pPr marL="685800" marR="0" lvl="1" indent="-228600" algn="l" defTabSz="914400" rtl="0" eaLnBrk="0" fontAlgn="base" latinLnBrk="0" hangingPunct="0">
              <a:lnSpc>
                <a:spcPct val="100000"/>
              </a:lnSpc>
              <a:spcBef>
                <a:spcPct val="5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The student overlapped the /o/ sound three times, so we put three lines beneath that sound segment.</a:t>
            </a:r>
          </a:p>
          <a:p>
            <a:pPr marL="685800"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In this example, there are four possible sound segments. The student received credit for the three sound segments produced. </a:t>
            </a:r>
          </a:p>
          <a:p>
            <a:endParaRPr lang="en-US" dirty="0"/>
          </a:p>
        </p:txBody>
      </p:sp>
      <p:sp>
        <p:nvSpPr>
          <p:cNvPr id="4" name="Slide Number Placeholder 3"/>
          <p:cNvSpPr>
            <a:spLocks noGrp="1"/>
          </p:cNvSpPr>
          <p:nvPr>
            <p:ph type="sldNum" sz="quarter" idx="10"/>
          </p:nvPr>
        </p:nvSpPr>
        <p:spPr/>
        <p:txBody>
          <a:bodyPr/>
          <a:lstStyle/>
          <a:p>
            <a:fld id="{68BFD64C-6CED-BD43-91EB-CB1D45E1B4BD}" type="slidenum">
              <a:rPr lang="en-US" smtClean="0"/>
              <a:pPr/>
              <a:t>35</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marR="0" lvl="0" indent="-228600" algn="l" defTabSz="914400" rtl="0" eaLnBrk="0" fontAlgn="base" latinLnBrk="0" hangingPunct="0">
              <a:lnSpc>
                <a:spcPct val="100000"/>
              </a:lnSpc>
              <a:spcBef>
                <a:spcPct val="5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PARAPHRASE:</a:t>
            </a:r>
          </a:p>
          <a:p>
            <a:pPr marL="228600" marR="0" lvl="0" indent="-228600" algn="l" defTabSz="914400" rtl="0" eaLnBrk="0" fontAlgn="base" latinLnBrk="0" hangingPunct="0">
              <a:lnSpc>
                <a:spcPct val="100000"/>
              </a:lnSpc>
              <a:spcBef>
                <a:spcPct val="5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If a child incorrectly pronounces a sound as they are segmenting a word, for instance, saying /l/ /</a:t>
            </a:r>
            <a:r>
              <a:rPr kumimoji="0" lang="en-US" sz="1200" b="0" i="0" u="none" strike="noStrike" kern="1200" cap="none" spc="0" normalizeH="0" baseline="0" noProof="0" dirty="0" err="1">
                <a:ln>
                  <a:noFill/>
                </a:ln>
                <a:solidFill>
                  <a:srgbClr val="000000"/>
                </a:solidFill>
                <a:effectLst/>
                <a:uLnTx/>
                <a:uFillTx/>
                <a:latin typeface="Calibri" pitchFamily="34" charset="0"/>
                <a:cs typeface="+mn-cs"/>
              </a:rPr>
              <a:t>i</a:t>
            </a:r>
            <a:r>
              <a:rPr kumimoji="0" lang="en-US" sz="1200" b="0" i="0" u="none" strike="noStrike" kern="1200" cap="none" spc="0" normalizeH="0" baseline="0" noProof="0" dirty="0">
                <a:ln>
                  <a:noFill/>
                </a:ln>
                <a:solidFill>
                  <a:srgbClr val="000000"/>
                </a:solidFill>
                <a:effectLst/>
                <a:uLnTx/>
                <a:uFillTx/>
                <a:latin typeface="Calibri" pitchFamily="34" charset="0"/>
                <a:cs typeface="+mn-cs"/>
              </a:rPr>
              <a:t>/ /s/ /p/ /a/ for “</a:t>
            </a:r>
            <a:r>
              <a:rPr kumimoji="0" lang="en-US" sz="1200" b="0" i="0" u="none" strike="noStrike" kern="1200" cap="none" spc="0" normalizeH="0" baseline="0" noProof="0" dirty="0" err="1">
                <a:ln>
                  <a:noFill/>
                </a:ln>
                <a:solidFill>
                  <a:srgbClr val="000000"/>
                </a:solidFill>
                <a:effectLst/>
                <a:uLnTx/>
                <a:uFillTx/>
                <a:latin typeface="Calibri" pitchFamily="34" charset="0"/>
                <a:cs typeface="+mn-cs"/>
              </a:rPr>
              <a:t>lista</a:t>
            </a:r>
            <a:r>
              <a:rPr kumimoji="0" lang="en-US" sz="1200" b="0" i="0" u="none" strike="noStrike" kern="1200" cap="none" spc="0" normalizeH="0" baseline="0" noProof="0" dirty="0">
                <a:ln>
                  <a:noFill/>
                </a:ln>
                <a:solidFill>
                  <a:srgbClr val="000000"/>
                </a:solidFill>
                <a:effectLst/>
                <a:uLnTx/>
                <a:uFillTx/>
                <a:latin typeface="Calibri" pitchFamily="34" charset="0"/>
                <a:cs typeface="+mn-cs"/>
              </a:rPr>
              <a:t>,” which of these screens would show how to score this?</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The correct answer is B.</a:t>
            </a:r>
          </a:p>
          <a:p>
            <a:pPr marL="685800"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If the student mispronounces a sound, tap the sound segment.</a:t>
            </a:r>
          </a:p>
          <a:p>
            <a:pPr marL="685800"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The student said /p/ instead of /t/, so you tap /t/, indicating it as pronounced incorrectly.</a:t>
            </a:r>
          </a:p>
          <a:p>
            <a:pPr marL="228600" marR="0" lvl="0" indent="-228600" algn="l" defTabSz="914400" rtl="0" eaLnBrk="0" fontAlgn="base" latinLnBrk="0" hangingPunct="0">
              <a:lnSpc>
                <a:spcPct val="100000"/>
              </a:lnSpc>
              <a:spcBef>
                <a:spcPct val="5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What would the scoring look like if the student did not completely segment the word, saying /</a:t>
            </a:r>
            <a:r>
              <a:rPr kumimoji="0" lang="en-US" sz="1200" b="0" i="0" u="none" strike="noStrike" kern="1200" cap="none" spc="0" normalizeH="0" baseline="0" noProof="0" dirty="0" err="1">
                <a:ln>
                  <a:noFill/>
                </a:ln>
                <a:solidFill>
                  <a:srgbClr val="000000"/>
                </a:solidFill>
                <a:effectLst/>
                <a:uLnTx/>
                <a:uFillTx/>
                <a:latin typeface="Calibri" pitchFamily="34" charset="0"/>
                <a:cs typeface="+mn-cs"/>
              </a:rPr>
              <a:t>juga</a:t>
            </a:r>
            <a:r>
              <a:rPr kumimoji="0" lang="en-US" sz="1200" b="0" i="0" u="none" strike="noStrike" kern="1200" cap="none" spc="0" normalizeH="0" baseline="0" noProof="0" dirty="0">
                <a:ln>
                  <a:noFill/>
                </a:ln>
                <a:solidFill>
                  <a:srgbClr val="000000"/>
                </a:solidFill>
                <a:effectLst/>
                <a:uLnTx/>
                <a:uFillTx/>
                <a:latin typeface="Calibri" pitchFamily="34" charset="0"/>
                <a:cs typeface="+mn-cs"/>
              </a:rPr>
              <a:t>/ /r/ for “</a:t>
            </a:r>
            <a:r>
              <a:rPr kumimoji="0" lang="en-US" sz="1200" b="0" i="0" u="none" strike="noStrike" kern="1200" cap="none" spc="0" normalizeH="0" baseline="0" noProof="0" dirty="0" err="1">
                <a:ln>
                  <a:noFill/>
                </a:ln>
                <a:solidFill>
                  <a:srgbClr val="000000"/>
                </a:solidFill>
                <a:effectLst/>
                <a:uLnTx/>
                <a:uFillTx/>
                <a:latin typeface="Calibri" pitchFamily="34" charset="0"/>
                <a:cs typeface="+mn-cs"/>
              </a:rPr>
              <a:t>jugar</a:t>
            </a:r>
            <a:r>
              <a:rPr kumimoji="0" lang="en-US" sz="1200" b="0" i="0" u="none" strike="noStrike" kern="1200" cap="none" spc="0" normalizeH="0" baseline="0" noProof="0" dirty="0">
                <a:ln>
                  <a:noFill/>
                </a:ln>
                <a:solidFill>
                  <a:srgbClr val="000000"/>
                </a:solidFill>
                <a:effectLst/>
                <a:uLnTx/>
                <a:uFillTx/>
                <a:latin typeface="Calibri" pitchFamily="34" charset="0"/>
                <a:cs typeface="+mn-cs"/>
              </a:rPr>
              <a:t>”?</a:t>
            </a:r>
          </a:p>
          <a:p>
            <a:pPr marL="685800"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The correct answer is A.</a:t>
            </a:r>
          </a:p>
          <a:p>
            <a:pPr marL="685800"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When a child only partially segments each sound in a word, record each correct sound segment exactly as the student says it.</a:t>
            </a:r>
          </a:p>
          <a:p>
            <a:endParaRPr lang="en-US" dirty="0"/>
          </a:p>
        </p:txBody>
      </p:sp>
      <p:sp>
        <p:nvSpPr>
          <p:cNvPr id="4" name="Slide Number Placeholder 3"/>
          <p:cNvSpPr>
            <a:spLocks noGrp="1"/>
          </p:cNvSpPr>
          <p:nvPr>
            <p:ph type="sldNum" sz="quarter" idx="10"/>
          </p:nvPr>
        </p:nvSpPr>
        <p:spPr/>
        <p:txBody>
          <a:bodyPr/>
          <a:lstStyle/>
          <a:p>
            <a:fld id="{68BFD64C-6CED-BD43-91EB-CB1D45E1B4BD}" type="slidenum">
              <a:rPr lang="en-US" smtClean="0"/>
              <a:pPr/>
              <a:t>36</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marR="0" lvl="0" indent="-228600" algn="l" defTabSz="914400" rtl="0" eaLnBrk="1" fontAlgn="base" latinLnBrk="0" hangingPunct="1">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PARAPHRASE: </a:t>
            </a:r>
            <a:r>
              <a:rPr kumimoji="0" lang="en-US" sz="1200" b="1" i="0" u="none" strike="noStrike" kern="1200" cap="none" spc="0" normalizeH="0" baseline="0" noProof="0" dirty="0">
                <a:ln>
                  <a:noFill/>
                </a:ln>
                <a:solidFill>
                  <a:srgbClr val="000000"/>
                </a:solidFill>
                <a:effectLst/>
                <a:uLnTx/>
                <a:uFillTx/>
                <a:latin typeface="Calibri" pitchFamily="34" charset="0"/>
                <a:cs typeface="+mn-cs"/>
              </a:rPr>
              <a:t>Choose between Partner practice or doing the partner practice as TRAINER LED- in which case you would need to use the partner script from PAG.  Audio practice is in deck in case there is time at the end of the session for further practice.</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Explain to participants that here they will have an opportunity to practice.</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They will work with a partner and take turns being the assessor and the student.</a:t>
            </a:r>
            <a:endParaRPr kumimoji="0" lang="en-US" sz="1200" b="0" i="1" u="none" strike="noStrike" kern="1200" cap="none" spc="0" normalizeH="0" baseline="0" noProof="0" dirty="0">
              <a:ln>
                <a:noFill/>
              </a:ln>
              <a:solidFill>
                <a:srgbClr val="000000"/>
              </a:solidFill>
              <a:effectLst/>
              <a:uLnTx/>
              <a:uFillTx/>
              <a:latin typeface="Calibri" pitchFamily="34" charset="0"/>
              <a:cs typeface="+mn-cs"/>
            </a:endParaRP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Review directions on the slide.</a:t>
            </a:r>
          </a:p>
          <a:p>
            <a:pPr marL="226289" marR="0" lvl="0" indent="-226289" algn="l" defTabSz="905156"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Explain that if they followed along on their Device during the previous demonstration, they will have to delete the probe in order to re-use the BOY benchmark form again. Follow directions on next slide if necessary.</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endParaRPr kumimoji="0" lang="en-US" sz="1200" b="0" i="0" u="none" strike="noStrike" kern="1200" cap="none" spc="0" normalizeH="0" baseline="0" noProof="0" dirty="0">
              <a:ln>
                <a:noFill/>
              </a:ln>
              <a:solidFill>
                <a:srgbClr val="000000"/>
              </a:solidFill>
              <a:effectLst/>
              <a:uLnTx/>
              <a:uFillTx/>
              <a:latin typeface="Calibri" pitchFamily="34" charset="0"/>
              <a:cs typeface="+mn-cs"/>
            </a:endParaRP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endParaRPr kumimoji="0" lang="en-US" sz="1200" b="0" i="0" u="none" strike="noStrike" kern="1200" cap="none" spc="0" normalizeH="0" baseline="0" noProof="0" dirty="0">
              <a:ln>
                <a:noFill/>
              </a:ln>
              <a:solidFill>
                <a:srgbClr val="000000"/>
              </a:solidFill>
              <a:effectLst/>
              <a:uLnTx/>
              <a:uFillTx/>
              <a:latin typeface="Calibri" pitchFamily="34" charset="0"/>
              <a:cs typeface="+mn-cs"/>
            </a:endParaRP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endParaRPr kumimoji="0" lang="en-US" sz="1200" b="0" i="0" u="none" strike="noStrike" kern="1200" cap="none" spc="0" normalizeH="0" baseline="0" noProof="0" dirty="0">
              <a:ln>
                <a:noFill/>
              </a:ln>
              <a:solidFill>
                <a:srgbClr val="000000"/>
              </a:solidFill>
              <a:effectLst/>
              <a:uLnTx/>
              <a:uFillTx/>
              <a:latin typeface="Calibri" pitchFamily="34" charset="0"/>
              <a:cs typeface="+mn-cs"/>
            </a:endParaRP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endParaRPr kumimoji="0" lang="en-US" sz="1200" b="0" i="0" u="none" strike="noStrike" kern="1200" cap="none" spc="0" normalizeH="0" baseline="0" noProof="0" dirty="0">
              <a:ln>
                <a:noFill/>
              </a:ln>
              <a:solidFill>
                <a:srgbClr val="000000"/>
              </a:solidFill>
              <a:effectLst/>
              <a:uLnTx/>
              <a:uFillTx/>
              <a:latin typeface="Calibri" pitchFamily="34" charset="0"/>
              <a:cs typeface="+mn-cs"/>
            </a:endParaRP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endParaRPr kumimoji="0" lang="en-US" sz="1200" b="0" i="0" u="none" strike="noStrike" kern="1200" cap="none" spc="0" normalizeH="0" baseline="0" noProof="0" dirty="0">
              <a:ln>
                <a:noFill/>
              </a:ln>
              <a:solidFill>
                <a:srgbClr val="000000"/>
              </a:solidFill>
              <a:effectLst/>
              <a:uLnTx/>
              <a:uFillTx/>
              <a:latin typeface="Calibri" pitchFamily="34" charset="0"/>
              <a:cs typeface="+mn-cs"/>
            </a:endParaRP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None/>
              <a:tabLst/>
              <a:defRPr/>
            </a:pPr>
            <a:endParaRPr kumimoji="0" lang="en-US" sz="1200" b="0" i="0" u="none" strike="noStrike" kern="1200" cap="none" spc="0" normalizeH="0" baseline="0" noProof="0" dirty="0">
              <a:ln>
                <a:noFill/>
              </a:ln>
              <a:solidFill>
                <a:srgbClr val="000000"/>
              </a:solidFill>
              <a:effectLst/>
              <a:uLnTx/>
              <a:uFillTx/>
              <a:latin typeface="Calibri" pitchFamily="34" charset="0"/>
              <a:cs typeface="+mn-cs"/>
            </a:endParaRPr>
          </a:p>
          <a:p>
            <a:endParaRPr lang="en-US" dirty="0"/>
          </a:p>
        </p:txBody>
      </p:sp>
      <p:sp>
        <p:nvSpPr>
          <p:cNvPr id="4" name="Slide Number Placeholder 3"/>
          <p:cNvSpPr>
            <a:spLocks noGrp="1"/>
          </p:cNvSpPr>
          <p:nvPr>
            <p:ph type="sldNum" sz="quarter" idx="10"/>
          </p:nvPr>
        </p:nvSpPr>
        <p:spPr/>
        <p:txBody>
          <a:bodyPr/>
          <a:lstStyle/>
          <a:p>
            <a:fld id="{68BFD64C-6CED-BD43-91EB-CB1D45E1B4BD}" type="slidenum">
              <a:rPr lang="en-US" smtClean="0"/>
              <a:pPr/>
              <a:t>37</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marR="0" lvl="0" indent="-228600" algn="l" defTabSz="914400" rtl="0" eaLnBrk="1" fontAlgn="base" latinLnBrk="0" hangingPunct="1">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DIRECTIONS:</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Work in teams with Partner B acting as the student and Partner A as the assessor. </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Review the directions for the practice activity (in the top quadrant of the grid).</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Arial" pitchFamily="34" charset="0"/>
              </a:rPr>
              <a:t>Remind participants that they may use the Review, Motivation on each practice.</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The student responses contain errors. The participant acting as the student should read the scripts as written.</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The student response pattern should not be seen by the assessor.</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Participants use the hard copy script in the training materials provided, but keep this slide visible during practice.</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Using FSF Practice #1, pair up and complete. </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When comparing practice scores, discuss the importance of inter-rater reliability. </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Have participants compare Results screens for reliable scoring.</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Circle the room and assist participants during activity.</a:t>
            </a:r>
            <a:endParaRPr kumimoji="0" lang="en-US" sz="1200" b="0" i="1" u="none" strike="noStrike" kern="1200" cap="none" spc="0" normalizeH="0" baseline="0" noProof="0" dirty="0">
              <a:ln>
                <a:noFill/>
              </a:ln>
              <a:solidFill>
                <a:srgbClr val="000000"/>
              </a:solidFill>
              <a:effectLst/>
              <a:uLnTx/>
              <a:uFillTx/>
              <a:latin typeface="Calibri" pitchFamily="34" charset="0"/>
              <a:cs typeface="+mn-cs"/>
            </a:endParaRP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endParaRPr kumimoji="0" lang="en-US" sz="1200" b="0" i="1" u="none" strike="noStrike" kern="1200" cap="none" spc="0" normalizeH="0" baseline="0" noProof="0" dirty="0">
              <a:ln>
                <a:noFill/>
              </a:ln>
              <a:solidFill>
                <a:srgbClr val="000000"/>
              </a:solidFill>
              <a:effectLst/>
              <a:uLnTx/>
              <a:uFillTx/>
              <a:latin typeface="Calibri" pitchFamily="34" charset="0"/>
              <a:cs typeface="+mn-cs"/>
            </a:endParaRP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endParaRPr kumimoji="0" lang="en-US" sz="1200" b="0" i="1" u="none" strike="noStrike" kern="1200" cap="none" spc="0" normalizeH="0" baseline="0" noProof="0" dirty="0">
              <a:ln>
                <a:noFill/>
              </a:ln>
              <a:solidFill>
                <a:srgbClr val="000000"/>
              </a:solidFill>
              <a:effectLst/>
              <a:uLnTx/>
              <a:uFillTx/>
              <a:latin typeface="Calibri" pitchFamily="34" charset="0"/>
              <a:cs typeface="+mn-cs"/>
            </a:endParaRP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endParaRPr kumimoji="0" lang="en-US" sz="1200" b="0" i="1" u="none" strike="noStrike" kern="1200" cap="none" spc="0" normalizeH="0" baseline="0" noProof="0" dirty="0">
              <a:ln>
                <a:noFill/>
              </a:ln>
              <a:solidFill>
                <a:srgbClr val="000000"/>
              </a:solidFill>
              <a:effectLst/>
              <a:uLnTx/>
              <a:uFillTx/>
              <a:latin typeface="Calibri" pitchFamily="34" charset="0"/>
              <a:cs typeface="+mn-cs"/>
            </a:endParaRP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endParaRPr kumimoji="0" lang="en-US" sz="1200" b="0" i="1" u="none" strike="noStrike" kern="1200" cap="none" spc="0" normalizeH="0" baseline="0" noProof="0" dirty="0">
              <a:ln>
                <a:noFill/>
              </a:ln>
              <a:solidFill>
                <a:srgbClr val="000000"/>
              </a:solidFill>
              <a:effectLst/>
              <a:uLnTx/>
              <a:uFillTx/>
              <a:latin typeface="Calibri" pitchFamily="34" charset="0"/>
              <a:cs typeface="+mn-cs"/>
            </a:endParaRPr>
          </a:p>
          <a:p>
            <a:endParaRPr lang="en-US" dirty="0"/>
          </a:p>
        </p:txBody>
      </p:sp>
      <p:sp>
        <p:nvSpPr>
          <p:cNvPr id="4" name="Slide Number Placeholder 3"/>
          <p:cNvSpPr>
            <a:spLocks noGrp="1"/>
          </p:cNvSpPr>
          <p:nvPr>
            <p:ph type="sldNum" sz="quarter" idx="10"/>
          </p:nvPr>
        </p:nvSpPr>
        <p:spPr/>
        <p:txBody>
          <a:bodyPr/>
          <a:lstStyle/>
          <a:p>
            <a:fld id="{68BFD64C-6CED-BD43-91EB-CB1D45E1B4BD}" type="slidenum">
              <a:rPr lang="en-US" smtClean="0"/>
              <a:pPr/>
              <a:t>38</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marR="0" lvl="0" indent="-228600" algn="l" defTabSz="914400" rtl="0" eaLnBrk="1" fontAlgn="base" latinLnBrk="0" hangingPunct="1">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DIRECTIONS:</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Facilitate discussion and answers questions upon completion.</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If time allows, go through the pair practice more than once</a:t>
            </a:r>
            <a:r>
              <a:rPr kumimoji="0" lang="en-US" sz="1200" b="0" i="1" u="none" strike="noStrike" kern="1200" cap="none" spc="0" normalizeH="0" baseline="0" noProof="0" dirty="0">
                <a:ln>
                  <a:noFill/>
                </a:ln>
                <a:solidFill>
                  <a:srgbClr val="000000"/>
                </a:solidFill>
                <a:effectLst/>
                <a:uLnTx/>
                <a:uFillTx/>
                <a:latin typeface="Calibri" pitchFamily="34" charset="0"/>
                <a:cs typeface="+mn-cs"/>
              </a:rPr>
              <a:t>.</a:t>
            </a:r>
          </a:p>
        </p:txBody>
      </p:sp>
      <p:sp>
        <p:nvSpPr>
          <p:cNvPr id="4" name="Slide Number Placeholder 3"/>
          <p:cNvSpPr>
            <a:spLocks noGrp="1"/>
          </p:cNvSpPr>
          <p:nvPr>
            <p:ph type="sldNum" sz="quarter" idx="10"/>
          </p:nvPr>
        </p:nvSpPr>
        <p:spPr/>
        <p:txBody>
          <a:bodyPr/>
          <a:lstStyle/>
          <a:p>
            <a:fld id="{68BFD64C-6CED-BD43-91EB-CB1D45E1B4BD}" type="slidenum">
              <a:rPr lang="en-US" smtClean="0"/>
              <a:pPr/>
              <a:t>39</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DIRECTIONS:</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If time allows continue with practice #2.</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Have participants invalidate the measure and choose Reuse the Benchmark form to practice with the correct form. </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None/>
              <a:tabLst/>
              <a:defRPr/>
            </a:pPr>
            <a:endParaRPr kumimoji="0" lang="en-US" sz="1200" b="0" i="1" u="none" strike="noStrike" kern="1200" cap="none" spc="0" normalizeH="0" baseline="0" noProof="0" dirty="0">
              <a:ln>
                <a:noFill/>
              </a:ln>
              <a:solidFill>
                <a:srgbClr val="000000"/>
              </a:solidFill>
              <a:effectLst/>
              <a:uLnTx/>
              <a:uFillTx/>
              <a:latin typeface="Calibri" pitchFamily="34" charset="0"/>
              <a:cs typeface="+mn-cs"/>
            </a:endParaRPr>
          </a:p>
        </p:txBody>
      </p:sp>
      <p:sp>
        <p:nvSpPr>
          <p:cNvPr id="4" name="Slide Number Placeholder 3"/>
          <p:cNvSpPr>
            <a:spLocks noGrp="1"/>
          </p:cNvSpPr>
          <p:nvPr>
            <p:ph type="sldNum" sz="quarter" idx="10"/>
          </p:nvPr>
        </p:nvSpPr>
        <p:spPr/>
        <p:txBody>
          <a:bodyPr/>
          <a:lstStyle/>
          <a:p>
            <a:fld id="{68BFD64C-6CED-BD43-91EB-CB1D45E1B4BD}" type="slidenum">
              <a:rPr lang="en-US" smtClean="0"/>
              <a:pPr/>
              <a:t>40</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marR="0" lvl="0" indent="-228600" algn="l" defTabSz="914400" rtl="0" eaLnBrk="1" fontAlgn="base" latinLnBrk="0" hangingPunct="1">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PARAPHRASE:</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We speak with immediacy in our voice as we discuss high-risk student needs. </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Joe </a:t>
            </a:r>
            <a:r>
              <a:rPr kumimoji="0" lang="en-US" sz="1200" b="0" i="0" u="none" strike="noStrike" kern="1200" cap="none" spc="0" normalizeH="0" baseline="0" noProof="0" dirty="0" err="1">
                <a:ln>
                  <a:noFill/>
                </a:ln>
                <a:solidFill>
                  <a:srgbClr val="000000"/>
                </a:solidFill>
                <a:effectLst/>
                <a:uLnTx/>
                <a:uFillTx/>
                <a:latin typeface="Calibri" pitchFamily="34" charset="0"/>
                <a:cs typeface="+mn-cs"/>
              </a:rPr>
              <a:t>Torgesen</a:t>
            </a:r>
            <a:r>
              <a:rPr kumimoji="0" lang="en-US" sz="1200" b="0" i="0" u="none" strike="noStrike" kern="1200" cap="none" spc="0" normalizeH="0" baseline="0" noProof="0" dirty="0">
                <a:ln>
                  <a:noFill/>
                </a:ln>
                <a:solidFill>
                  <a:srgbClr val="000000"/>
                </a:solidFill>
                <a:effectLst/>
                <a:uLnTx/>
                <a:uFillTx/>
                <a:latin typeface="Calibri" pitchFamily="34" charset="0"/>
                <a:cs typeface="+mn-cs"/>
              </a:rPr>
              <a:t> says it well when he states that we must provide targeted instruction for identified needs and that we must do it now! </a:t>
            </a:r>
          </a:p>
          <a:p>
            <a:pPr marL="685800"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Research validates this point. </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endParaRPr kumimoji="0" lang="en-US" sz="1200" b="0" i="0" u="none" strike="noStrike" kern="1200" cap="none" spc="0" normalizeH="0" baseline="0" noProof="0" dirty="0">
              <a:ln>
                <a:noFill/>
              </a:ln>
              <a:solidFill>
                <a:srgbClr val="000000"/>
              </a:solidFill>
              <a:effectLst/>
              <a:uLnTx/>
              <a:uFillTx/>
              <a:latin typeface="Calibri" pitchFamily="34" charset="0"/>
              <a:cs typeface="+mn-cs"/>
            </a:endParaRPr>
          </a:p>
          <a:p>
            <a:endParaRPr lang="en-US" dirty="0"/>
          </a:p>
        </p:txBody>
      </p:sp>
      <p:sp>
        <p:nvSpPr>
          <p:cNvPr id="4" name="Slide Number Placeholder 3"/>
          <p:cNvSpPr>
            <a:spLocks noGrp="1"/>
          </p:cNvSpPr>
          <p:nvPr>
            <p:ph type="sldNum" sz="quarter" idx="10"/>
          </p:nvPr>
        </p:nvSpPr>
        <p:spPr/>
        <p:txBody>
          <a:bodyPr/>
          <a:lstStyle/>
          <a:p>
            <a:fld id="{68BFD64C-6CED-BD43-91EB-CB1D45E1B4BD}" type="slidenum">
              <a:rPr lang="en-US" smtClean="0"/>
              <a:pPr/>
              <a:t>5</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marR="0" lvl="0" indent="-228600" algn="l" defTabSz="914400" rtl="0" eaLnBrk="1" fontAlgn="base" latinLnBrk="0" hangingPunct="1">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DIRECTIONS:</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Facilitate discussion and answers questions upon completion.</a:t>
            </a:r>
          </a:p>
        </p:txBody>
      </p:sp>
      <p:sp>
        <p:nvSpPr>
          <p:cNvPr id="4" name="Slide Number Placeholder 3"/>
          <p:cNvSpPr>
            <a:spLocks noGrp="1"/>
          </p:cNvSpPr>
          <p:nvPr>
            <p:ph type="sldNum" sz="quarter" idx="10"/>
          </p:nvPr>
        </p:nvSpPr>
        <p:spPr/>
        <p:txBody>
          <a:bodyPr/>
          <a:lstStyle/>
          <a:p>
            <a:fld id="{68BFD64C-6CED-BD43-91EB-CB1D45E1B4BD}" type="slidenum">
              <a:rPr lang="en-US" smtClean="0"/>
              <a:pPr/>
              <a:t>41</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marR="0" lvl="0" indent="-228600" algn="l" defTabSz="914400" rtl="0" eaLnBrk="0" fontAlgn="base" latinLnBrk="0" hangingPunct="0">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DIRECTIONS:</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Have participants score along with the audio clip. </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Click to play the audio file - FSF Audio Practice mp3</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Repeat if necessary for additional practice.</a:t>
            </a:r>
          </a:p>
          <a:p>
            <a:endParaRPr lang="en-US" dirty="0"/>
          </a:p>
        </p:txBody>
      </p:sp>
      <p:sp>
        <p:nvSpPr>
          <p:cNvPr id="4" name="Slide Number Placeholder 3"/>
          <p:cNvSpPr>
            <a:spLocks noGrp="1"/>
          </p:cNvSpPr>
          <p:nvPr>
            <p:ph type="sldNum" sz="quarter" idx="10"/>
          </p:nvPr>
        </p:nvSpPr>
        <p:spPr/>
        <p:txBody>
          <a:bodyPr/>
          <a:lstStyle/>
          <a:p>
            <a:fld id="{68BFD64C-6CED-BD43-91EB-CB1D45E1B4BD}" type="slidenum">
              <a:rPr lang="en-US" smtClean="0"/>
              <a:pPr/>
              <a:t>42</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marR="0" lvl="0" indent="-228600" algn="l" defTabSz="914400" rtl="0" eaLnBrk="1" fontAlgn="base" latinLnBrk="0" hangingPunct="1">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PARAPHRASE:</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This Web report is for BOY Grade 1.</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Have participants discuss their scoring.</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Repeat the audio file if necessary, to improve participants’ fluency in scoring.</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The screen shot on this slide is from the mCLASS Home website. The format of the results on the Device looks different.</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Open the Review Mode to view the Results screen.</a:t>
            </a:r>
          </a:p>
          <a:p>
            <a:endParaRPr lang="en-US" dirty="0"/>
          </a:p>
        </p:txBody>
      </p:sp>
      <p:sp>
        <p:nvSpPr>
          <p:cNvPr id="4" name="Slide Number Placeholder 3"/>
          <p:cNvSpPr>
            <a:spLocks noGrp="1"/>
          </p:cNvSpPr>
          <p:nvPr>
            <p:ph type="sldNum" sz="quarter" idx="10"/>
          </p:nvPr>
        </p:nvSpPr>
        <p:spPr/>
        <p:txBody>
          <a:bodyPr/>
          <a:lstStyle/>
          <a:p>
            <a:fld id="{68BFD64C-6CED-BD43-91EB-CB1D45E1B4BD}" type="slidenum">
              <a:rPr lang="en-US" smtClean="0"/>
              <a:pPr/>
              <a:t>43</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marR="0" lvl="0" indent="-228600" algn="l" defTabSz="914400" rtl="0" eaLnBrk="1" fontAlgn="base" latinLnBrk="0" hangingPunct="1">
              <a:lnSpc>
                <a:spcPct val="100000"/>
              </a:lnSpc>
              <a:spcBef>
                <a:spcPct val="30000"/>
              </a:spcBef>
              <a:spcAft>
                <a:spcPct val="0"/>
              </a:spcAft>
              <a:buClrTx/>
              <a:buSzTx/>
              <a:buFont typeface="Wingdings" pitchFamily="2" charset="2"/>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ACTIVITY: Thumbs Up, Thumbs Down</a:t>
            </a:r>
          </a:p>
          <a:p>
            <a:pPr marL="228600" marR="0" lvl="0" indent="-228600" algn="l" defTabSz="914400" rtl="0" eaLnBrk="1" fontAlgn="base" latinLnBrk="0" hangingPunct="1">
              <a:lnSpc>
                <a:spcPct val="100000"/>
              </a:lnSpc>
              <a:spcBef>
                <a:spcPct val="30000"/>
              </a:spcBef>
              <a:spcAft>
                <a:spcPct val="0"/>
              </a:spcAft>
              <a:buClrTx/>
              <a:buSzTx/>
              <a:buFont typeface="Wingdings" pitchFamily="2" charset="2"/>
              <a:buAutoNum type="arabicPeriod"/>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If a student self-corrects a phoneme, she does not receive credit unless the red marking box is deleted.</a:t>
            </a:r>
          </a:p>
          <a:p>
            <a:pPr marL="685800"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True.</a:t>
            </a:r>
          </a:p>
          <a:p>
            <a:pPr marL="228600" marR="0" lvl="0" indent="-228600" algn="l" defTabSz="914400" rtl="0" eaLnBrk="1" fontAlgn="base" latinLnBrk="0" hangingPunct="1">
              <a:lnSpc>
                <a:spcPct val="100000"/>
              </a:lnSpc>
              <a:spcBef>
                <a:spcPct val="30000"/>
              </a:spcBef>
              <a:spcAft>
                <a:spcPct val="0"/>
              </a:spcAft>
              <a:buClrTx/>
              <a:buSzTx/>
              <a:buFont typeface="Wingdings" pitchFamily="2" charset="2"/>
              <a:buAutoNum type="arabicPeriod"/>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Responses attributed to dialect are marked as incorrect.</a:t>
            </a:r>
          </a:p>
          <a:p>
            <a:pPr marL="685800"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False. Articulation and dialect issues are counted as correct if they are known and repeated often.</a:t>
            </a:r>
          </a:p>
          <a:p>
            <a:pPr marL="228600" marR="0" lvl="0" indent="-228600" algn="l" defTabSz="914400" rtl="0" eaLnBrk="1" fontAlgn="base" latinLnBrk="0" hangingPunct="1">
              <a:lnSpc>
                <a:spcPct val="100000"/>
              </a:lnSpc>
              <a:spcBef>
                <a:spcPct val="30000"/>
              </a:spcBef>
              <a:spcAft>
                <a:spcPct val="0"/>
              </a:spcAft>
              <a:buClrTx/>
              <a:buSzTx/>
              <a:buFont typeface="Wingdings" pitchFamily="2" charset="2"/>
              <a:buAutoNum type="arabicPeriod"/>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If a child does not respond correctly to any of the first five words, you are prompted to discontinue the assessment.</a:t>
            </a:r>
          </a:p>
          <a:p>
            <a:pPr marL="685800"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True.</a:t>
            </a:r>
          </a:p>
          <a:p>
            <a:endParaRPr lang="en-US" dirty="0"/>
          </a:p>
        </p:txBody>
      </p:sp>
      <p:sp>
        <p:nvSpPr>
          <p:cNvPr id="4" name="Slide Number Placeholder 3"/>
          <p:cNvSpPr>
            <a:spLocks noGrp="1"/>
          </p:cNvSpPr>
          <p:nvPr>
            <p:ph type="sldNum" sz="quarter" idx="10"/>
          </p:nvPr>
        </p:nvSpPr>
        <p:spPr/>
        <p:txBody>
          <a:bodyPr/>
          <a:lstStyle/>
          <a:p>
            <a:fld id="{68BFD64C-6CED-BD43-91EB-CB1D45E1B4BD}" type="slidenum">
              <a:rPr lang="en-US" smtClean="0"/>
              <a:pPr/>
              <a:t>44</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DIRECTIONS:  </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Review agenda with participants.</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endParaRPr kumimoji="0" lang="en-US" sz="1200" b="0" i="0" u="none" strike="noStrike" kern="1200" cap="none" spc="0" normalizeH="0" baseline="0" noProof="0" dirty="0">
              <a:ln>
                <a:noFill/>
              </a:ln>
              <a:solidFill>
                <a:srgbClr val="000000"/>
              </a:solidFill>
              <a:effectLst/>
              <a:uLnTx/>
              <a:uFillTx/>
              <a:latin typeface="Calibri" pitchFamily="34" charset="0"/>
              <a:cs typeface="+mn-cs"/>
            </a:endParaRP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endParaRPr kumimoji="0" lang="en-US" sz="1200" b="0" i="0" u="none" strike="noStrike" kern="1200" cap="none" spc="0" normalizeH="0" baseline="0" noProof="0" dirty="0">
              <a:ln>
                <a:noFill/>
              </a:ln>
              <a:solidFill>
                <a:srgbClr val="000000"/>
              </a:solidFill>
              <a:effectLst/>
              <a:uLnTx/>
              <a:uFillTx/>
              <a:latin typeface="Calibri" pitchFamily="34" charset="0"/>
              <a:cs typeface="+mn-cs"/>
            </a:endParaRPr>
          </a:p>
          <a:p>
            <a:endParaRPr lang="en-US" dirty="0"/>
          </a:p>
        </p:txBody>
      </p:sp>
      <p:sp>
        <p:nvSpPr>
          <p:cNvPr id="4" name="Slide Number Placeholder 3"/>
          <p:cNvSpPr>
            <a:spLocks noGrp="1"/>
          </p:cNvSpPr>
          <p:nvPr>
            <p:ph type="sldNum" sz="quarter" idx="10"/>
          </p:nvPr>
        </p:nvSpPr>
        <p:spPr/>
        <p:txBody>
          <a:bodyPr/>
          <a:lstStyle/>
          <a:p>
            <a:fld id="{68BFD64C-6CED-BD43-91EB-CB1D45E1B4BD}" type="slidenum">
              <a:rPr lang="en-US" smtClean="0"/>
              <a:pPr/>
              <a:t>45</a:t>
            </a:fld>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marR="0" lvl="0" indent="-228600" algn="l" defTabSz="914400" rtl="0" eaLnBrk="1" fontAlgn="base" latinLnBrk="0" hangingPunct="1">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PARAPHRASE:</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This is the IDEL measure known as Fluidez en el </a:t>
            </a:r>
            <a:r>
              <a:rPr kumimoji="0" lang="en-US" sz="1200" b="0" i="0" u="none" strike="noStrike" kern="1200" cap="none" spc="0" normalizeH="0" baseline="0" noProof="0" dirty="0" err="1">
                <a:ln>
                  <a:noFill/>
                </a:ln>
                <a:solidFill>
                  <a:srgbClr val="000000"/>
                </a:solidFill>
                <a:effectLst/>
                <a:uLnTx/>
                <a:uFillTx/>
                <a:latin typeface="Calibri" pitchFamily="34" charset="0"/>
                <a:cs typeface="+mn-cs"/>
              </a:rPr>
              <a:t>nombramiento</a:t>
            </a:r>
            <a:r>
              <a:rPr kumimoji="0" lang="en-US" sz="1200" b="0" i="0" u="none" strike="noStrike" kern="1200" cap="none" spc="0" normalizeH="0" baseline="0" noProof="0" dirty="0">
                <a:ln>
                  <a:noFill/>
                </a:ln>
                <a:solidFill>
                  <a:srgbClr val="000000"/>
                </a:solidFill>
                <a:effectLst/>
                <a:uLnTx/>
                <a:uFillTx/>
                <a:latin typeface="Calibri" pitchFamily="34" charset="0"/>
                <a:cs typeface="+mn-cs"/>
              </a:rPr>
              <a:t> de las </a:t>
            </a:r>
            <a:r>
              <a:rPr kumimoji="0" lang="en-US" sz="1200" b="0" i="0" u="none" strike="noStrike" kern="1200" cap="none" spc="0" normalizeH="0" baseline="0" noProof="0" dirty="0" err="1">
                <a:ln>
                  <a:noFill/>
                </a:ln>
                <a:solidFill>
                  <a:srgbClr val="000000"/>
                </a:solidFill>
                <a:effectLst/>
                <a:uLnTx/>
                <a:uFillTx/>
                <a:latin typeface="Calibri" pitchFamily="34" charset="0"/>
                <a:cs typeface="+mn-cs"/>
              </a:rPr>
              <a:t>letras</a:t>
            </a:r>
            <a:r>
              <a:rPr kumimoji="0" lang="en-US" sz="1200" b="0" i="0" u="none" strike="noStrike" kern="1200" cap="none" spc="0" normalizeH="0" baseline="0" noProof="0" dirty="0">
                <a:ln>
                  <a:noFill/>
                </a:ln>
                <a:solidFill>
                  <a:srgbClr val="000000"/>
                </a:solidFill>
                <a:effectLst/>
                <a:uLnTx/>
                <a:uFillTx/>
                <a:latin typeface="Calibri" pitchFamily="34" charset="0"/>
                <a:cs typeface="+mn-cs"/>
              </a:rPr>
              <a:t> (FNL).  It can also be called Fluidez en </a:t>
            </a:r>
            <a:r>
              <a:rPr kumimoji="0" lang="en-US" sz="1200" b="0" i="0" u="none" strike="noStrike" kern="1200" cap="none" spc="0" normalizeH="0" baseline="0" noProof="0" dirty="0" err="1">
                <a:ln>
                  <a:noFill/>
                </a:ln>
                <a:solidFill>
                  <a:srgbClr val="000000"/>
                </a:solidFill>
                <a:effectLst/>
                <a:uLnTx/>
                <a:uFillTx/>
                <a:latin typeface="Calibri" pitchFamily="34" charset="0"/>
                <a:cs typeface="+mn-cs"/>
              </a:rPr>
              <a:t>nombrar</a:t>
            </a:r>
            <a:r>
              <a:rPr kumimoji="0" lang="en-US" sz="1200" b="0" i="0" u="none" strike="noStrike" kern="1200" cap="none" spc="0" normalizeH="0" baseline="0" noProof="0" dirty="0">
                <a:ln>
                  <a:noFill/>
                </a:ln>
                <a:solidFill>
                  <a:srgbClr val="000000"/>
                </a:solidFill>
                <a:effectLst/>
                <a:uLnTx/>
                <a:uFillTx/>
                <a:latin typeface="Calibri" pitchFamily="34" charset="0"/>
                <a:cs typeface="+mn-cs"/>
              </a:rPr>
              <a:t> </a:t>
            </a:r>
            <a:r>
              <a:rPr kumimoji="0" lang="en-US" sz="1200" b="0" i="0" u="none" strike="noStrike" kern="1200" cap="none" spc="0" normalizeH="0" baseline="0" noProof="0" dirty="0" err="1">
                <a:ln>
                  <a:noFill/>
                </a:ln>
                <a:solidFill>
                  <a:srgbClr val="000000"/>
                </a:solidFill>
                <a:effectLst/>
                <a:uLnTx/>
                <a:uFillTx/>
                <a:latin typeface="Calibri" pitchFamily="34" charset="0"/>
                <a:cs typeface="+mn-cs"/>
              </a:rPr>
              <a:t>letras</a:t>
            </a:r>
            <a:r>
              <a:rPr kumimoji="0" lang="en-US" sz="1200" b="0" i="0" u="none" strike="noStrike" kern="1200" cap="none" spc="0" normalizeH="0" baseline="0" noProof="0" dirty="0">
                <a:ln>
                  <a:noFill/>
                </a:ln>
                <a:solidFill>
                  <a:srgbClr val="000000"/>
                </a:solidFill>
                <a:effectLst/>
                <a:uLnTx/>
                <a:uFillTx/>
                <a:latin typeface="Calibri" pitchFamily="34" charset="0"/>
                <a:cs typeface="+mn-cs"/>
              </a:rPr>
              <a:t>.</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endParaRPr kumimoji="0" lang="en-US" sz="1200" b="0" i="0" u="none" strike="noStrike" kern="1200" cap="none" spc="0" normalizeH="0" baseline="0" noProof="0" dirty="0">
              <a:ln>
                <a:noFill/>
              </a:ln>
              <a:solidFill>
                <a:srgbClr val="000000"/>
              </a:solidFill>
              <a:effectLst/>
              <a:uLnTx/>
              <a:uFillTx/>
              <a:latin typeface="Calibri" pitchFamily="34" charset="0"/>
              <a:cs typeface="+mn-cs"/>
            </a:endParaRP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endParaRPr kumimoji="0" lang="en-US" sz="1200" b="0" i="0" u="none" strike="noStrike" kern="1200" cap="none" spc="0" normalizeH="0" baseline="0" noProof="0" dirty="0">
              <a:ln>
                <a:noFill/>
              </a:ln>
              <a:solidFill>
                <a:srgbClr val="000000"/>
              </a:solidFill>
              <a:effectLst/>
              <a:uLnTx/>
              <a:uFillTx/>
              <a:latin typeface="Calibri" pitchFamily="34" charset="0"/>
              <a:cs typeface="+mn-cs"/>
            </a:endParaRPr>
          </a:p>
          <a:p>
            <a:endParaRPr lang="en-US" dirty="0"/>
          </a:p>
        </p:txBody>
      </p:sp>
      <p:sp>
        <p:nvSpPr>
          <p:cNvPr id="4" name="Slide Number Placeholder 3"/>
          <p:cNvSpPr>
            <a:spLocks noGrp="1"/>
          </p:cNvSpPr>
          <p:nvPr>
            <p:ph type="sldNum" sz="quarter" idx="10"/>
          </p:nvPr>
        </p:nvSpPr>
        <p:spPr/>
        <p:txBody>
          <a:bodyPr/>
          <a:lstStyle/>
          <a:p>
            <a:fld id="{68BFD64C-6CED-BD43-91EB-CB1D45E1B4BD}" type="slidenum">
              <a:rPr lang="en-US" smtClean="0"/>
              <a:pPr/>
              <a:t>46</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marR="0" lvl="0" indent="-228600" algn="l" defTabSz="914400" rtl="0" eaLnBrk="0" fontAlgn="base" latinLnBrk="0" hangingPunct="0">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PARAPHRASE:</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FNL does not connect to a BELS, but it is a reliable indicator of risk because it assesses a student’s ability to recognize and letter names of the alphabet fluently and with automaticity.</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The ability to know the names of letters has been identified as a common skill readers possess. </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FNL is administered BOY kindergarten through BOY Grade 1.</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Goals</a:t>
            </a:r>
          </a:p>
          <a:p>
            <a:pPr marL="685800" marR="0" lvl="1"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Goal = 6 letters/minute at BOY kindergarten.</a:t>
            </a:r>
          </a:p>
          <a:p>
            <a:pPr marL="685800" marR="0" lvl="1"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Goal = 25 letters/minute at MOY kindergarten.</a:t>
            </a:r>
          </a:p>
          <a:p>
            <a:pPr marL="685800" marR="0" lvl="1"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Goal = 40 letters/minute at EOY kindergarten.</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Use the grade-level, color-coded booklets from the kit when administering this measure.</a:t>
            </a:r>
          </a:p>
        </p:txBody>
      </p:sp>
      <p:sp>
        <p:nvSpPr>
          <p:cNvPr id="4" name="Slide Number Placeholder 3"/>
          <p:cNvSpPr>
            <a:spLocks noGrp="1"/>
          </p:cNvSpPr>
          <p:nvPr>
            <p:ph type="sldNum" sz="quarter" idx="10"/>
          </p:nvPr>
        </p:nvSpPr>
        <p:spPr/>
        <p:txBody>
          <a:bodyPr/>
          <a:lstStyle/>
          <a:p>
            <a:fld id="{68BFD64C-6CED-BD43-91EB-CB1D45E1B4BD}" type="slidenum">
              <a:rPr lang="en-US" smtClean="0"/>
              <a:pPr/>
              <a:t>47</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36729" marR="0" lvl="0" indent="-236729" algn="l" defTabSz="946916" rtl="0" eaLnBrk="0" fontAlgn="base" latinLnBrk="0" hangingPunct="0">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PARAPHRASE:</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If participants have their kits, encourage them to look at the FNL forms for BOY, MOY, and EOY. </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There are 10 letters in a row.</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The font is Times New Roman, the most common form of print in literature.</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There is no Progress Monitoring form for FNL. Unlike the other measures, the Benchmark form can be used repeatedly to assess the extent to which students are able to identify letters.</a:t>
            </a:r>
          </a:p>
          <a:p>
            <a:endParaRPr lang="en-US" dirty="0"/>
          </a:p>
        </p:txBody>
      </p:sp>
      <p:sp>
        <p:nvSpPr>
          <p:cNvPr id="4" name="Slide Number Placeholder 3"/>
          <p:cNvSpPr>
            <a:spLocks noGrp="1"/>
          </p:cNvSpPr>
          <p:nvPr>
            <p:ph type="sldNum" sz="quarter" idx="10"/>
          </p:nvPr>
        </p:nvSpPr>
        <p:spPr/>
        <p:txBody>
          <a:bodyPr/>
          <a:lstStyle/>
          <a:p>
            <a:fld id="{68BFD64C-6CED-BD43-91EB-CB1D45E1B4BD}" type="slidenum">
              <a:rPr lang="en-US" smtClean="0"/>
              <a:pPr/>
              <a:t>48</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88574" marR="0" lvl="0" indent="-188574" algn="l" defTabSz="914400" rtl="0" eaLnBrk="1" fontAlgn="base" latinLnBrk="0" hangingPunct="1">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PARAPHRASE: </a:t>
            </a:r>
          </a:p>
          <a:p>
            <a:pPr marL="188574" marR="0" lvl="0" indent="-188574" algn="l" defTabSz="946916" rtl="0" eaLnBrk="1" fontAlgn="base" latinLnBrk="0" hangingPunct="1">
              <a:lnSpc>
                <a:spcPct val="100000"/>
              </a:lnSpc>
              <a:spcBef>
                <a:spcPct val="30000"/>
              </a:spcBef>
              <a:spcAft>
                <a:spcPct val="0"/>
              </a:spcAft>
              <a:buClrTx/>
              <a:buSzTx/>
              <a:buFontTx/>
              <a:buAutoNum type="arabicPeriod"/>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Self-</a:t>
            </a:r>
            <a:r>
              <a:rPr kumimoji="0" lang="en-US" sz="1200" b="0" i="0" u="none" strike="noStrike" kern="1200" cap="none" spc="0" normalizeH="0" baseline="0" noProof="0" dirty="0">
                <a:ln>
                  <a:noFill/>
                </a:ln>
                <a:effectLst/>
                <a:uLnTx/>
                <a:uFillTx/>
                <a:latin typeface="Calibri" pitchFamily="34" charset="0"/>
                <a:cs typeface="+mn-cs"/>
              </a:rPr>
              <a:t>Correction: </a:t>
            </a:r>
            <a:r>
              <a:rPr kumimoji="0" lang="en-US" sz="1200" b="0" i="0" u="none" strike="noStrike" kern="1200" cap="none" spc="0" normalizeH="0" baseline="0" noProof="0" dirty="0">
                <a:ln>
                  <a:noFill/>
                </a:ln>
                <a:effectLst/>
                <a:uLnTx/>
                <a:uFillTx/>
                <a:latin typeface="Calibri" pitchFamily="34" charset="0"/>
                <a:ea typeface="ＭＳ Ｐゴシック" pitchFamily="34" charset="-128"/>
                <a:cs typeface="Arial" pitchFamily="34" charset="0"/>
              </a:rPr>
              <a:t>Tap the letter that was marked incorrect again.</a:t>
            </a:r>
            <a:endParaRPr kumimoji="0" lang="en-US" sz="1200" b="0" i="0" u="none" strike="noStrike" kern="1200" cap="none" spc="0" normalizeH="0" baseline="0" noProof="0" dirty="0">
              <a:ln>
                <a:noFill/>
              </a:ln>
              <a:effectLst/>
              <a:uLnTx/>
              <a:uFillTx/>
              <a:latin typeface="Calibri" pitchFamily="34" charset="0"/>
            </a:endParaRPr>
          </a:p>
          <a:p>
            <a:pPr marL="188574" marR="0" lvl="0" indent="-188574" algn="l" defTabSz="946916" rtl="0" eaLnBrk="1" fontAlgn="base" latinLnBrk="0" hangingPunct="1">
              <a:lnSpc>
                <a:spcPct val="100000"/>
              </a:lnSpc>
              <a:spcBef>
                <a:spcPct val="30000"/>
              </a:spcBef>
              <a:spcAft>
                <a:spcPct val="0"/>
              </a:spcAft>
              <a:buClrTx/>
              <a:buSzTx/>
              <a:buFontTx/>
              <a:buAutoNum type="arabicPeriod"/>
              <a:tabLst/>
              <a:defRPr/>
            </a:pPr>
            <a:r>
              <a:rPr kumimoji="0" lang="en-US" sz="1200" b="0" i="0" u="none" strike="noStrike" kern="1200" cap="none" spc="0" normalizeH="0" baseline="0" noProof="0" dirty="0">
                <a:ln>
                  <a:noFill/>
                </a:ln>
                <a:effectLst/>
                <a:uLnTx/>
                <a:uFillTx/>
                <a:latin typeface="Calibri" pitchFamily="34" charset="0"/>
                <a:cs typeface="+mn-cs"/>
              </a:rPr>
              <a:t> Hesitation Rule: </a:t>
            </a:r>
            <a:r>
              <a:rPr kumimoji="0" lang="en-US" sz="1200" b="0" i="0" u="none" strike="noStrike" kern="1200" cap="none" spc="0" normalizeH="0" baseline="0" noProof="0" dirty="0">
                <a:ln>
                  <a:noFill/>
                </a:ln>
                <a:effectLst/>
                <a:uLnTx/>
                <a:uFillTx/>
                <a:latin typeface="Calibri" pitchFamily="34" charset="0"/>
                <a:ea typeface="ＭＳ Ｐゴシック" pitchFamily="34" charset="-128"/>
                <a:cs typeface="Arial" pitchFamily="34" charset="0"/>
              </a:rPr>
              <a:t>After three seconds, provide correct letter, point to next letter and ask, “What letter?”</a:t>
            </a:r>
            <a:endParaRPr kumimoji="0" lang="en-US" sz="1200" b="0" i="0" u="none" strike="noStrike" kern="1200" cap="none" spc="0" normalizeH="0" baseline="0" noProof="0" dirty="0">
              <a:ln>
                <a:noFill/>
              </a:ln>
              <a:effectLst/>
              <a:uLnTx/>
              <a:uFillTx/>
              <a:latin typeface="Calibri" pitchFamily="34" charset="0"/>
            </a:endParaRPr>
          </a:p>
          <a:p>
            <a:pPr marL="188574" marR="0" lvl="0" indent="-188574" algn="l" defTabSz="946916" rtl="0" eaLnBrk="1" fontAlgn="base" latinLnBrk="0" hangingPunct="1">
              <a:lnSpc>
                <a:spcPct val="100000"/>
              </a:lnSpc>
              <a:spcBef>
                <a:spcPct val="30000"/>
              </a:spcBef>
              <a:spcAft>
                <a:spcPct val="0"/>
              </a:spcAft>
              <a:buClrTx/>
              <a:buSzTx/>
              <a:buFontTx/>
              <a:buAutoNum type="arabicPeriod"/>
              <a:tabLst/>
              <a:defRPr/>
            </a:pPr>
            <a:r>
              <a:rPr kumimoji="0" lang="en-US" sz="1200" b="0" i="0" u="none" strike="noStrike" kern="1200" cap="none" spc="0" normalizeH="0" baseline="0" noProof="0" dirty="0">
                <a:ln>
                  <a:noFill/>
                </a:ln>
                <a:effectLst/>
                <a:uLnTx/>
                <a:uFillTx/>
                <a:latin typeface="Calibri" pitchFamily="34" charset="0"/>
                <a:cs typeface="+mn-cs"/>
              </a:rPr>
              <a:t> Discontinue Rule: </a:t>
            </a:r>
            <a:r>
              <a:rPr kumimoji="0" lang="en-US" sz="1200" b="0" i="0" u="none" strike="noStrike" kern="1200" cap="none" spc="0" normalizeH="0" baseline="0" noProof="0" dirty="0">
                <a:ln>
                  <a:noFill/>
                </a:ln>
                <a:effectLst/>
                <a:uLnTx/>
                <a:uFillTx/>
                <a:latin typeface="Calibri" pitchFamily="34" charset="0"/>
                <a:ea typeface="ＭＳ Ｐゴシック" pitchFamily="34" charset="-128"/>
                <a:cs typeface="Arial" pitchFamily="34" charset="0"/>
              </a:rPr>
              <a:t>Device prompts you if student misses first 10 letters.</a:t>
            </a:r>
            <a:endParaRPr kumimoji="0" lang="en-US" sz="1200" b="0" i="0" u="none" strike="noStrike" kern="1200" cap="none" spc="0" normalizeH="0" baseline="0" noProof="0" dirty="0">
              <a:ln>
                <a:noFill/>
              </a:ln>
              <a:effectLst/>
              <a:uLnTx/>
              <a:uFillTx/>
              <a:latin typeface="Calibri" pitchFamily="34" charset="0"/>
            </a:endParaRPr>
          </a:p>
          <a:p>
            <a:pPr marL="188574" marR="0" lvl="0" indent="-188574" algn="l" defTabSz="914400" rtl="0" eaLnBrk="1" fontAlgn="base" latinLnBrk="0" hangingPunct="1">
              <a:lnSpc>
                <a:spcPct val="100000"/>
              </a:lnSpc>
              <a:spcBef>
                <a:spcPct val="30000"/>
              </a:spcBef>
              <a:spcAft>
                <a:spcPct val="0"/>
              </a:spcAft>
              <a:buClrTx/>
              <a:buSzTx/>
              <a:buFontTx/>
              <a:buAutoNum type="arabicPeriod"/>
              <a:tabLst/>
              <a:defRPr/>
            </a:pPr>
            <a:r>
              <a:rPr kumimoji="0" lang="en-US" sz="1200" b="0" i="0" u="none" strike="noStrike" kern="1200" cap="none" spc="0" normalizeH="0" baseline="0" noProof="0" dirty="0">
                <a:ln>
                  <a:noFill/>
                </a:ln>
                <a:effectLst/>
                <a:uLnTx/>
                <a:uFillTx/>
                <a:latin typeface="Calibri" pitchFamily="34" charset="0"/>
                <a:cs typeface="+mn-cs"/>
              </a:rPr>
              <a:t> Schwa Sounds, Articulation, Dialect Issues, and Elongation: Mark as correct.</a:t>
            </a:r>
          </a:p>
          <a:p>
            <a:pPr marL="188574" marR="0" lvl="0" indent="-188574" algn="l" defTabSz="914400" rtl="0" eaLnBrk="1" fontAlgn="base" latinLnBrk="0" hangingPunct="1">
              <a:lnSpc>
                <a:spcPct val="100000"/>
              </a:lnSpc>
              <a:spcBef>
                <a:spcPct val="30000"/>
              </a:spcBef>
              <a:spcAft>
                <a:spcPct val="0"/>
              </a:spcAft>
              <a:buClrTx/>
              <a:buSzTx/>
              <a:buFontTx/>
              <a:buAutoNum type="arabicPeriod"/>
              <a:tabLst/>
              <a:defRPr/>
            </a:pPr>
            <a:endParaRPr kumimoji="0" lang="en-US" sz="1200" b="1" i="1" u="none" strike="noStrike" kern="1200" cap="none" spc="0" normalizeH="0" baseline="0" noProof="0" dirty="0">
              <a:ln>
                <a:noFill/>
              </a:ln>
              <a:solidFill>
                <a:srgbClr val="000000"/>
              </a:solidFill>
              <a:effectLst/>
              <a:uLnTx/>
              <a:uFillTx/>
              <a:latin typeface="Calibri" pitchFamily="34" charset="0"/>
              <a:cs typeface="+mn-cs"/>
            </a:endParaRPr>
          </a:p>
          <a:p>
            <a:pPr marL="188574" marR="0" lvl="0" indent="-188574" algn="l" defTabSz="914400" rtl="0" eaLnBrk="1" fontAlgn="base" latinLnBrk="0" hangingPunct="1">
              <a:lnSpc>
                <a:spcPct val="100000"/>
              </a:lnSpc>
              <a:spcBef>
                <a:spcPct val="30000"/>
              </a:spcBef>
              <a:spcAft>
                <a:spcPct val="0"/>
              </a:spcAft>
              <a:buClrTx/>
              <a:buSzTx/>
              <a:buFontTx/>
              <a:buAutoNum type="arabicPeriod"/>
              <a:tabLst/>
              <a:defRPr/>
            </a:pPr>
            <a:endParaRPr kumimoji="0" lang="en-US" sz="1200" b="0" i="1" u="none" strike="noStrike" kern="1200" cap="none" spc="0" normalizeH="0" baseline="0" noProof="0" dirty="0">
              <a:ln>
                <a:noFill/>
              </a:ln>
              <a:solidFill>
                <a:srgbClr val="000000"/>
              </a:solidFill>
              <a:effectLst/>
              <a:uLnTx/>
              <a:uFillTx/>
              <a:latin typeface="Calibri" pitchFamily="34" charset="0"/>
              <a:cs typeface="+mn-cs"/>
            </a:endParaRPr>
          </a:p>
          <a:p>
            <a:pPr marL="188574" marR="0" lvl="0" indent="-188574" algn="l" defTabSz="914400" rtl="0" eaLnBrk="1" fontAlgn="base" latinLnBrk="0" hangingPunct="1">
              <a:lnSpc>
                <a:spcPct val="100000"/>
              </a:lnSpc>
              <a:spcBef>
                <a:spcPct val="30000"/>
              </a:spcBef>
              <a:spcAft>
                <a:spcPct val="0"/>
              </a:spcAft>
              <a:buClrTx/>
              <a:buSzTx/>
              <a:buFont typeface="Calibri" pitchFamily="34" charset="0"/>
              <a:buChar char="•"/>
              <a:tabLst/>
              <a:defRPr/>
            </a:pPr>
            <a:endParaRPr kumimoji="0" lang="en-US" sz="1200" b="0" i="0" u="none" strike="noStrike" kern="1200" cap="none" spc="0" normalizeH="0" baseline="0" noProof="0" dirty="0">
              <a:ln>
                <a:noFill/>
              </a:ln>
              <a:solidFill>
                <a:srgbClr val="000000"/>
              </a:solidFill>
              <a:effectLst/>
              <a:uLnTx/>
              <a:uFillTx/>
              <a:latin typeface="Calibri" pitchFamily="34" charset="0"/>
              <a:cs typeface="+mn-cs"/>
            </a:endParaRPr>
          </a:p>
          <a:p>
            <a:endParaRPr lang="en-US" dirty="0"/>
          </a:p>
        </p:txBody>
      </p:sp>
      <p:sp>
        <p:nvSpPr>
          <p:cNvPr id="4" name="Slide Number Placeholder 3"/>
          <p:cNvSpPr>
            <a:spLocks noGrp="1"/>
          </p:cNvSpPr>
          <p:nvPr>
            <p:ph type="sldNum" sz="quarter" idx="10"/>
          </p:nvPr>
        </p:nvSpPr>
        <p:spPr/>
        <p:txBody>
          <a:bodyPr/>
          <a:lstStyle/>
          <a:p>
            <a:fld id="{68BFD64C-6CED-BD43-91EB-CB1D45E1B4BD}" type="slidenum">
              <a:rPr lang="en-US" smtClean="0"/>
              <a:pPr/>
              <a:t>49</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marR="0" lvl="0" indent="-228600" algn="l" defTabSz="914400" rtl="0" eaLnBrk="1" fontAlgn="base" latinLnBrk="0" hangingPunct="1">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PARAPHRASE: </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FNL has a unique rule pertaining to font. </a:t>
            </a:r>
          </a:p>
          <a:p>
            <a:pPr marL="685800"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The font is Times New Roman, the most common font in print. </a:t>
            </a:r>
          </a:p>
          <a:p>
            <a:pPr marL="685800"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Some letters are similarly shaped and difficult to distinguish, such as the lowercase letter “l” and the uppercase letter “I.” Therefore a response of either letter is correct. </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If a student omits a letter, it is scored as incorrect (e.g., the student says “y…a…l…P…Q…(pause)…e…V…h.” Tap the omitted </a:t>
            </a:r>
            <a:r>
              <a:rPr kumimoji="0" lang="en-US" sz="1200" b="1" i="0" u="none" strike="noStrike" kern="1200" cap="none" spc="0" normalizeH="0" baseline="0" noProof="0" dirty="0">
                <a:ln>
                  <a:noFill/>
                </a:ln>
                <a:solidFill>
                  <a:srgbClr val="000000"/>
                </a:solidFill>
                <a:effectLst/>
                <a:uLnTx/>
                <a:uFillTx/>
                <a:latin typeface="Calibri" pitchFamily="34" charset="0"/>
                <a:cs typeface="+mn-cs"/>
              </a:rPr>
              <a:t>ñ</a:t>
            </a:r>
            <a:r>
              <a:rPr kumimoji="0" lang="en-US" sz="1200" b="0" i="0" u="none" strike="noStrike" kern="1200" cap="none" spc="0" normalizeH="0" baseline="0" noProof="0" dirty="0">
                <a:ln>
                  <a:noFill/>
                </a:ln>
                <a:solidFill>
                  <a:srgbClr val="000000"/>
                </a:solidFill>
                <a:effectLst/>
                <a:uLnTx/>
                <a:uFillTx/>
                <a:latin typeface="Calibri" pitchFamily="34" charset="0"/>
                <a:cs typeface="+mn-cs"/>
              </a:rPr>
              <a:t> to score it as incorrect (it is then marked red).</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If a student skips an entire row, tap the </a:t>
            </a:r>
            <a:r>
              <a:rPr kumimoji="0" lang="en-US" sz="1200" b="1" i="0" u="none" strike="noStrike" kern="1200" cap="none" spc="0" normalizeH="0" baseline="0" noProof="0" dirty="0">
                <a:ln>
                  <a:noFill/>
                </a:ln>
                <a:solidFill>
                  <a:srgbClr val="000000"/>
                </a:solidFill>
                <a:effectLst/>
                <a:uLnTx/>
                <a:uFillTx/>
                <a:latin typeface="Calibri" pitchFamily="34" charset="0"/>
                <a:cs typeface="+mn-cs"/>
              </a:rPr>
              <a:t>X</a:t>
            </a:r>
            <a:r>
              <a:rPr kumimoji="0" lang="en-US" sz="1200" b="0" i="0" u="none" strike="noStrike" kern="1200" cap="none" spc="0" normalizeH="0" baseline="0" noProof="0" dirty="0">
                <a:ln>
                  <a:noFill/>
                </a:ln>
                <a:solidFill>
                  <a:srgbClr val="000000"/>
                </a:solidFill>
                <a:effectLst/>
                <a:uLnTx/>
                <a:uFillTx/>
                <a:latin typeface="Calibri" pitchFamily="34" charset="0"/>
                <a:cs typeface="+mn-cs"/>
              </a:rPr>
              <a:t> at the beginning of the skipped row to draw a red line through that row.</a:t>
            </a:r>
          </a:p>
          <a:p>
            <a:pPr marL="685800"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This marking technique gives you very different information than if you had tapped on each letter, indicating that the student “missed” each letter.</a:t>
            </a:r>
            <a:r>
              <a:rPr kumimoji="0" lang="en-US" sz="1200" b="0" i="1" u="none" strike="noStrike" kern="1200" cap="none" spc="0" normalizeH="0" baseline="0" noProof="0" dirty="0">
                <a:ln>
                  <a:noFill/>
                </a:ln>
                <a:solidFill>
                  <a:srgbClr val="000000"/>
                </a:solidFill>
                <a:effectLst/>
                <a:uLnTx/>
                <a:uFillTx/>
                <a:latin typeface="Calibri" pitchFamily="34" charset="0"/>
                <a:cs typeface="+mn-cs"/>
              </a:rPr>
              <a:t> </a:t>
            </a:r>
          </a:p>
          <a:p>
            <a:pPr marL="685800"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1" u="none" strike="noStrike" kern="1200" cap="none" spc="0" normalizeH="0" baseline="0" noProof="0" dirty="0">
                <a:ln>
                  <a:noFill/>
                </a:ln>
                <a:solidFill>
                  <a:srgbClr val="000000"/>
                </a:solidFill>
                <a:effectLst/>
                <a:uLnTx/>
                <a:uFillTx/>
                <a:latin typeface="Calibri" pitchFamily="34" charset="0"/>
                <a:cs typeface="+mn-cs"/>
              </a:rPr>
              <a:t>Those 10 letters do not affect the student’s score because the final score is the number of letters correct in one minute.</a:t>
            </a:r>
          </a:p>
          <a:p>
            <a:endParaRPr lang="en-US" dirty="0"/>
          </a:p>
        </p:txBody>
      </p:sp>
      <p:sp>
        <p:nvSpPr>
          <p:cNvPr id="4" name="Slide Number Placeholder 3"/>
          <p:cNvSpPr>
            <a:spLocks noGrp="1"/>
          </p:cNvSpPr>
          <p:nvPr>
            <p:ph type="sldNum" sz="quarter" idx="10"/>
          </p:nvPr>
        </p:nvSpPr>
        <p:spPr/>
        <p:txBody>
          <a:bodyPr/>
          <a:lstStyle/>
          <a:p>
            <a:fld id="{68BFD64C-6CED-BD43-91EB-CB1D45E1B4BD}" type="slidenum">
              <a:rPr lang="en-US" smtClean="0"/>
              <a:pPr/>
              <a:t>50</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base" latinLnBrk="0" hangingPunct="1">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ACTIVITY:</a:t>
            </a:r>
          </a:p>
          <a:p>
            <a:pPr marL="0" marR="0" lvl="0" indent="0" algn="l" defTabSz="914400" rtl="0" eaLnBrk="1" fontAlgn="base" latinLnBrk="0" hangingPunct="1">
              <a:lnSpc>
                <a:spcPct val="100000"/>
              </a:lnSpc>
              <a:spcBef>
                <a:spcPct val="30000"/>
              </a:spcBef>
              <a:spcAft>
                <a:spcPct val="0"/>
              </a:spcAft>
              <a:buClrTx/>
              <a:buSzTx/>
              <a:buFont typeface="Calibri" pitchFamily="34" charset="0"/>
              <a:buNone/>
              <a:tabLst/>
              <a:defRPr/>
            </a:pPr>
            <a:r>
              <a:rPr kumimoji="0" lang="en-US" sz="1200" b="1" i="0" u="none" strike="noStrike" kern="1200" cap="none" spc="0" normalizeH="0" baseline="0" noProof="0" dirty="0">
                <a:ln>
                  <a:noFill/>
                </a:ln>
                <a:solidFill>
                  <a:srgbClr val="000000"/>
                </a:solidFill>
                <a:effectLst/>
                <a:uLnTx/>
                <a:uFillTx/>
                <a:latin typeface="Calibri" pitchFamily="34" charset="0"/>
                <a:cs typeface="+mn-cs"/>
              </a:rPr>
              <a:t>Time</a:t>
            </a:r>
            <a:r>
              <a:rPr kumimoji="0" lang="en-US" sz="1200" b="0" i="0" u="none" strike="noStrike" kern="1200" cap="none" spc="0" normalizeH="0" baseline="0" noProof="0" dirty="0">
                <a:ln>
                  <a:noFill/>
                </a:ln>
                <a:solidFill>
                  <a:srgbClr val="000000"/>
                </a:solidFill>
                <a:effectLst/>
                <a:uLnTx/>
                <a:uFillTx/>
                <a:latin typeface="Calibri" pitchFamily="34" charset="0"/>
                <a:cs typeface="+mn-cs"/>
              </a:rPr>
              <a:t>:  5 minutes</a:t>
            </a:r>
          </a:p>
          <a:p>
            <a:pPr marL="0" marR="0" lvl="0" indent="0" algn="l" defTabSz="914400" rtl="0" eaLnBrk="1" fontAlgn="base" latinLnBrk="0" hangingPunct="1">
              <a:lnSpc>
                <a:spcPct val="100000"/>
              </a:lnSpc>
              <a:spcBef>
                <a:spcPct val="30000"/>
              </a:spcBef>
              <a:spcAft>
                <a:spcPct val="0"/>
              </a:spcAft>
              <a:buClrTx/>
              <a:buSzTx/>
              <a:buFont typeface="Calibri" pitchFamily="34" charset="0"/>
              <a:buNone/>
              <a:tabLst/>
              <a:defRPr/>
            </a:pPr>
            <a:r>
              <a:rPr kumimoji="0" lang="en-US" sz="1200" b="1" i="0" u="none" strike="noStrike" kern="1200" cap="none" spc="0" normalizeH="0" baseline="0" noProof="0" dirty="0">
                <a:ln>
                  <a:noFill/>
                </a:ln>
                <a:solidFill>
                  <a:srgbClr val="000000"/>
                </a:solidFill>
                <a:effectLst/>
                <a:uLnTx/>
                <a:uFillTx/>
                <a:latin typeface="Calibri" pitchFamily="34" charset="0"/>
                <a:cs typeface="+mn-cs"/>
              </a:rPr>
              <a:t>Materials:  </a:t>
            </a:r>
            <a:r>
              <a:rPr kumimoji="0" lang="en-US" sz="1200" b="0" i="0" u="none" strike="noStrike" kern="1200" cap="none" spc="0" normalizeH="0" baseline="0" noProof="0" dirty="0">
                <a:ln>
                  <a:noFill/>
                </a:ln>
                <a:solidFill>
                  <a:srgbClr val="000000"/>
                </a:solidFill>
                <a:effectLst/>
                <a:uLnTx/>
                <a:uFillTx/>
                <a:latin typeface="Calibri" pitchFamily="34" charset="0"/>
                <a:cs typeface="+mn-cs"/>
              </a:rPr>
              <a:t>Chart paper, sticky notes</a:t>
            </a:r>
          </a:p>
          <a:p>
            <a:pPr marL="0" marR="0" lvl="0" indent="0" algn="l" defTabSz="914400" rtl="0" eaLnBrk="1" fontAlgn="base" latinLnBrk="0" hangingPunct="1">
              <a:lnSpc>
                <a:spcPct val="100000"/>
              </a:lnSpc>
              <a:spcBef>
                <a:spcPct val="30000"/>
              </a:spcBef>
              <a:spcAft>
                <a:spcPct val="0"/>
              </a:spcAft>
              <a:buClrTx/>
              <a:buSzTx/>
              <a:buFont typeface="Calibri" pitchFamily="34" charset="0"/>
              <a:buNone/>
              <a:tabLst/>
              <a:defRPr/>
            </a:pPr>
            <a:r>
              <a:rPr kumimoji="0" lang="en-US" sz="1200" b="1" i="0" u="none" strike="noStrike" kern="1200" cap="none" spc="0" normalizeH="0" baseline="0" noProof="0" dirty="0">
                <a:ln>
                  <a:noFill/>
                </a:ln>
                <a:solidFill>
                  <a:srgbClr val="000000"/>
                </a:solidFill>
                <a:effectLst/>
                <a:uLnTx/>
                <a:uFillTx/>
                <a:latin typeface="Calibri" pitchFamily="34" charset="0"/>
                <a:cs typeface="+mn-cs"/>
              </a:rPr>
              <a:t>Grouping:  </a:t>
            </a:r>
            <a:r>
              <a:rPr kumimoji="0" lang="en-US" sz="1200" b="0" i="0" u="none" strike="noStrike" kern="1200" cap="none" spc="0" normalizeH="0" baseline="0" noProof="0" dirty="0">
                <a:ln>
                  <a:noFill/>
                </a:ln>
                <a:solidFill>
                  <a:srgbClr val="000000"/>
                </a:solidFill>
                <a:effectLst/>
                <a:uLnTx/>
                <a:uFillTx/>
                <a:latin typeface="Calibri" pitchFamily="34" charset="0"/>
                <a:cs typeface="+mn-cs"/>
              </a:rPr>
              <a:t>Pairs, table groups, or whole group</a:t>
            </a:r>
          </a:p>
          <a:p>
            <a:pPr marL="0" marR="0" lvl="0" indent="0" algn="l" defTabSz="914400" rtl="0" eaLnBrk="1" fontAlgn="base" latinLnBrk="0" hangingPunct="1">
              <a:lnSpc>
                <a:spcPct val="100000"/>
              </a:lnSpc>
              <a:spcBef>
                <a:spcPct val="30000"/>
              </a:spcBef>
              <a:spcAft>
                <a:spcPct val="0"/>
              </a:spcAft>
              <a:buClrTx/>
              <a:buSzTx/>
              <a:buFont typeface="Calibri" pitchFamily="34" charset="0"/>
              <a:buNone/>
              <a:tabLst/>
              <a:defRPr/>
            </a:pPr>
            <a:r>
              <a:rPr kumimoji="0" lang="en-US" sz="1200" b="1" i="0" u="none" strike="noStrike" kern="1200" cap="none" spc="0" normalizeH="0" baseline="0" noProof="0" dirty="0">
                <a:ln>
                  <a:noFill/>
                </a:ln>
                <a:solidFill>
                  <a:srgbClr val="000000"/>
                </a:solidFill>
                <a:effectLst/>
                <a:uLnTx/>
                <a:uFillTx/>
                <a:latin typeface="Calibri" pitchFamily="34" charset="0"/>
                <a:cs typeface="+mn-cs"/>
              </a:rPr>
              <a:t>Purpose:  </a:t>
            </a:r>
            <a:r>
              <a:rPr kumimoji="0" lang="en-US" sz="1200" b="0" i="0" u="none" strike="noStrike" kern="1200" cap="none" spc="0" normalizeH="0" baseline="0" noProof="0" dirty="0">
                <a:ln>
                  <a:noFill/>
                </a:ln>
                <a:solidFill>
                  <a:srgbClr val="000000"/>
                </a:solidFill>
                <a:effectLst/>
                <a:uLnTx/>
                <a:uFillTx/>
                <a:latin typeface="Calibri" pitchFamily="34" charset="0"/>
                <a:cs typeface="+mn-cs"/>
              </a:rPr>
              <a:t>To establish a purpose for the session</a:t>
            </a:r>
          </a:p>
          <a:p>
            <a:pPr marL="0" marR="0" lvl="0" indent="0" algn="l" defTabSz="914400" rtl="0" eaLnBrk="1" fontAlgn="base" latinLnBrk="0" hangingPunct="1">
              <a:lnSpc>
                <a:spcPct val="100000"/>
              </a:lnSpc>
              <a:spcBef>
                <a:spcPct val="30000"/>
              </a:spcBef>
              <a:spcAft>
                <a:spcPct val="0"/>
              </a:spcAft>
              <a:buClrTx/>
              <a:buSzTx/>
              <a:buFont typeface="Calibri" pitchFamily="34" charset="0"/>
              <a:buNone/>
              <a:tabLst/>
              <a:defRPr/>
            </a:pPr>
            <a:r>
              <a:rPr kumimoji="0" lang="en-US" sz="1200" b="1" i="0" u="none" strike="noStrike" kern="1200" cap="none" spc="0" normalizeH="0" baseline="0" noProof="0" dirty="0">
                <a:ln>
                  <a:noFill/>
                </a:ln>
                <a:solidFill>
                  <a:srgbClr val="000000"/>
                </a:solidFill>
                <a:effectLst/>
                <a:uLnTx/>
                <a:uFillTx/>
                <a:latin typeface="Calibri" pitchFamily="34" charset="0"/>
                <a:cs typeface="+mn-cs"/>
              </a:rPr>
              <a:t>Directions:</a:t>
            </a:r>
          </a:p>
          <a:p>
            <a:pPr marL="0" marR="0" lvl="0" indent="0" algn="l" defTabSz="914400" rtl="0" eaLnBrk="1" fontAlgn="base" latinLnBrk="0" hangingPunct="1">
              <a:lnSpc>
                <a:spcPct val="100000"/>
              </a:lnSpc>
              <a:spcBef>
                <a:spcPct val="30000"/>
              </a:spcBef>
              <a:spcAft>
                <a:spcPct val="0"/>
              </a:spcAft>
              <a:buClrTx/>
              <a:buSzTx/>
              <a:buFont typeface="Calibri" pitchFamily="34" charset="0"/>
              <a:buNone/>
              <a:tabLst/>
              <a:defRPr/>
            </a:pPr>
            <a:r>
              <a:rPr kumimoji="0" lang="en-US" sz="1100" b="0" i="0" u="none" strike="noStrike" kern="1200" cap="none" spc="0" normalizeH="0" baseline="0" noProof="0" dirty="0">
                <a:ln>
                  <a:noFill/>
                </a:ln>
                <a:solidFill>
                  <a:srgbClr val="000000"/>
                </a:solidFill>
                <a:effectLst/>
                <a:uLnTx/>
                <a:uFillTx/>
                <a:latin typeface="Calibri" pitchFamily="34" charset="0"/>
                <a:cs typeface="+mn-cs"/>
              </a:rPr>
              <a:t>Prepare two charts:</a:t>
            </a:r>
          </a:p>
          <a:p>
            <a:pPr marL="339434" marR="0" lvl="1" indent="-228600" algn="l" defTabSz="914400" rtl="0" eaLnBrk="1" fontAlgn="base" latinLnBrk="0" hangingPunct="1">
              <a:lnSpc>
                <a:spcPct val="100000"/>
              </a:lnSpc>
              <a:spcBef>
                <a:spcPct val="30000"/>
              </a:spcBef>
              <a:spcAft>
                <a:spcPct val="0"/>
              </a:spcAft>
              <a:buClrTx/>
              <a:buSzTx/>
              <a:buFontTx/>
              <a:buAutoNum type="arabicPeriod"/>
              <a:tabLst/>
              <a:defRPr/>
            </a:pPr>
            <a:r>
              <a:rPr kumimoji="0" lang="en-US" sz="1100" b="0" i="0" u="none" strike="noStrike" kern="1200" cap="none" spc="0" normalizeH="0" baseline="0" noProof="0" dirty="0">
                <a:ln>
                  <a:noFill/>
                </a:ln>
                <a:solidFill>
                  <a:srgbClr val="000000"/>
                </a:solidFill>
                <a:effectLst/>
                <a:uLnTx/>
                <a:uFillTx/>
                <a:latin typeface="Calibri" pitchFamily="34" charset="0"/>
                <a:cs typeface="+mn-cs"/>
              </a:rPr>
              <a:t>Label one chart “Personal Goals” and the other “Campus or District Goals.” </a:t>
            </a:r>
          </a:p>
          <a:p>
            <a:pPr marL="339434" marR="0" lvl="1" indent="-228600" algn="l" defTabSz="914400" rtl="0" eaLnBrk="1" fontAlgn="base" latinLnBrk="0" hangingPunct="1">
              <a:lnSpc>
                <a:spcPct val="100000"/>
              </a:lnSpc>
              <a:spcBef>
                <a:spcPct val="30000"/>
              </a:spcBef>
              <a:spcAft>
                <a:spcPct val="0"/>
              </a:spcAft>
              <a:buClrTx/>
              <a:buSzTx/>
              <a:buFontTx/>
              <a:buAutoNum type="arabicPeriod"/>
              <a:tabLst/>
              <a:defRPr/>
            </a:pPr>
            <a:r>
              <a:rPr kumimoji="0" lang="en-US" sz="1100" b="0" i="0" u="none" strike="noStrike" kern="1200" cap="none" spc="0" normalizeH="0" baseline="0" noProof="0" dirty="0">
                <a:ln>
                  <a:noFill/>
                </a:ln>
                <a:solidFill>
                  <a:srgbClr val="000000"/>
                </a:solidFill>
                <a:effectLst/>
                <a:uLnTx/>
                <a:uFillTx/>
                <a:latin typeface="Calibri" pitchFamily="34" charset="0"/>
                <a:cs typeface="+mn-cs"/>
              </a:rPr>
              <a:t>Ask participants to record their goals on sticky notes. </a:t>
            </a:r>
          </a:p>
          <a:p>
            <a:pPr marL="339434" marR="0" lvl="1" indent="-228600" algn="l" defTabSz="914400" rtl="0" eaLnBrk="1" fontAlgn="base" latinLnBrk="0" hangingPunct="1">
              <a:lnSpc>
                <a:spcPct val="100000"/>
              </a:lnSpc>
              <a:spcBef>
                <a:spcPct val="30000"/>
              </a:spcBef>
              <a:spcAft>
                <a:spcPct val="0"/>
              </a:spcAft>
              <a:buClrTx/>
              <a:buSzTx/>
              <a:buFontTx/>
              <a:buAutoNum type="arabicPeriod"/>
              <a:tabLst/>
              <a:defRPr/>
            </a:pPr>
            <a:r>
              <a:rPr kumimoji="0" lang="en-US" sz="1100" b="0" i="0" u="none" strike="noStrike" kern="1200" cap="none" spc="0" normalizeH="0" baseline="0" noProof="0" dirty="0">
                <a:ln>
                  <a:noFill/>
                </a:ln>
                <a:solidFill>
                  <a:srgbClr val="000000"/>
                </a:solidFill>
                <a:effectLst/>
                <a:uLnTx/>
                <a:uFillTx/>
                <a:latin typeface="Calibri" pitchFamily="34" charset="0"/>
                <a:cs typeface="+mn-cs"/>
              </a:rPr>
              <a:t>Discuss both individual and group goals. Remind participants not to repeat goals.</a:t>
            </a:r>
          </a:p>
          <a:p>
            <a:pPr marL="339434" marR="0" lvl="1" indent="-228600" algn="l" defTabSz="914400" rtl="0" eaLnBrk="1" fontAlgn="base" latinLnBrk="0" hangingPunct="1">
              <a:lnSpc>
                <a:spcPct val="100000"/>
              </a:lnSpc>
              <a:spcBef>
                <a:spcPct val="30000"/>
              </a:spcBef>
              <a:spcAft>
                <a:spcPct val="0"/>
              </a:spcAft>
              <a:buClrTx/>
              <a:buSzTx/>
              <a:buFontTx/>
              <a:buAutoNum type="arabicPeriod"/>
              <a:tabLst/>
              <a:defRPr/>
            </a:pPr>
            <a:r>
              <a:rPr kumimoji="0" lang="en-US" sz="1100" b="0" i="0" u="none" strike="noStrike" kern="1200" cap="none" spc="0" normalizeH="0" baseline="0" noProof="0" dirty="0">
                <a:ln>
                  <a:noFill/>
                </a:ln>
                <a:solidFill>
                  <a:srgbClr val="000000"/>
                </a:solidFill>
                <a:effectLst/>
                <a:uLnTx/>
                <a:uFillTx/>
                <a:latin typeface="Calibri" pitchFamily="34" charset="0"/>
                <a:cs typeface="+mn-cs"/>
              </a:rPr>
              <a:t>Participants can place their personal and school/district goals on the charts for future reference.</a:t>
            </a:r>
          </a:p>
          <a:p>
            <a:pPr marL="339434" marR="0" lvl="1" indent="-228600" algn="l" defTabSz="914400" rtl="0" eaLnBrk="1" fontAlgn="base" latinLnBrk="0" hangingPunct="1">
              <a:lnSpc>
                <a:spcPct val="100000"/>
              </a:lnSpc>
              <a:spcBef>
                <a:spcPct val="30000"/>
              </a:spcBef>
              <a:spcAft>
                <a:spcPct val="0"/>
              </a:spcAft>
              <a:buClrTx/>
              <a:buSzTx/>
              <a:buFontTx/>
              <a:buAutoNum type="arabicPeriod"/>
              <a:tabLst/>
              <a:defRPr/>
            </a:pPr>
            <a:r>
              <a:rPr kumimoji="0" lang="en-US" sz="1100" b="0" i="0" u="none" strike="noStrike" kern="1200" cap="none" spc="0" normalizeH="0" baseline="0" noProof="0" dirty="0">
                <a:ln>
                  <a:noFill/>
                </a:ln>
                <a:solidFill>
                  <a:srgbClr val="000000"/>
                </a:solidFill>
                <a:effectLst/>
                <a:uLnTx/>
                <a:uFillTx/>
                <a:latin typeface="Calibri" pitchFamily="34" charset="0"/>
                <a:cs typeface="+mn-cs"/>
              </a:rPr>
              <a:t>Place notes on charts either as a group or during the first break, depending on the setup of the room.</a:t>
            </a:r>
          </a:p>
          <a:p>
            <a:endParaRPr lang="en-US" dirty="0"/>
          </a:p>
        </p:txBody>
      </p:sp>
      <p:sp>
        <p:nvSpPr>
          <p:cNvPr id="4" name="Slide Number Placeholder 3"/>
          <p:cNvSpPr>
            <a:spLocks noGrp="1"/>
          </p:cNvSpPr>
          <p:nvPr>
            <p:ph type="sldNum" sz="quarter" idx="10"/>
          </p:nvPr>
        </p:nvSpPr>
        <p:spPr/>
        <p:txBody>
          <a:bodyPr/>
          <a:lstStyle/>
          <a:p>
            <a:fld id="{68BFD64C-6CED-BD43-91EB-CB1D45E1B4BD}" type="slidenum">
              <a:rPr lang="en-US" smtClean="0"/>
              <a:pPr/>
              <a:t>6</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marR="0" lvl="0" indent="-228600" algn="l" defTabSz="914400" rtl="0" eaLnBrk="1" fontAlgn="base" latinLnBrk="0" hangingPunct="1">
              <a:lnSpc>
                <a:spcPct val="100000"/>
              </a:lnSpc>
              <a:spcBef>
                <a:spcPct val="30000"/>
              </a:spcBef>
              <a:spcAft>
                <a:spcPct val="0"/>
              </a:spcAft>
              <a:buClrTx/>
              <a:buSzTx/>
              <a:buFont typeface="Wingdings" pitchFamily="2" charset="2"/>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PARAPHRASE:</a:t>
            </a:r>
          </a:p>
          <a:p>
            <a:pPr marL="236729" marR="0" lvl="0" indent="-236729"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This slide shows the FNL scoring rules in chart form.</a:t>
            </a:r>
          </a:p>
          <a:p>
            <a:endParaRPr lang="en-US" dirty="0"/>
          </a:p>
        </p:txBody>
      </p:sp>
      <p:sp>
        <p:nvSpPr>
          <p:cNvPr id="4" name="Slide Number Placeholder 3"/>
          <p:cNvSpPr>
            <a:spLocks noGrp="1"/>
          </p:cNvSpPr>
          <p:nvPr>
            <p:ph type="sldNum" sz="quarter" idx="10"/>
          </p:nvPr>
        </p:nvSpPr>
        <p:spPr/>
        <p:txBody>
          <a:bodyPr/>
          <a:lstStyle/>
          <a:p>
            <a:fld id="{68BFD64C-6CED-BD43-91EB-CB1D45E1B4BD}" type="slidenum">
              <a:rPr lang="en-US" smtClean="0"/>
              <a:pPr/>
              <a:t>51</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0" indent="0" algn="l" defTabSz="914400" rtl="0" eaLnBrk="0" fontAlgn="base" latinLnBrk="0" hangingPunct="0">
              <a:lnSpc>
                <a:spcPct val="100000"/>
              </a:lnSpc>
              <a:spcBef>
                <a:spcPct val="30000"/>
              </a:spcBef>
              <a:spcAft>
                <a:spcPct val="0"/>
              </a:spcAft>
              <a:buClrTx/>
              <a:buSzTx/>
              <a:buFont typeface="Calibri" pitchFamily="34" charset="0"/>
              <a:buNone/>
              <a:tabLst/>
              <a:defRPr/>
            </a:pPr>
            <a:r>
              <a:rPr kumimoji="0" lang="en-US" sz="1000" b="0" i="0" u="none" strike="noStrike" kern="1200" cap="none" spc="0" normalizeH="0" baseline="0" noProof="0" dirty="0">
                <a:ln>
                  <a:noFill/>
                </a:ln>
                <a:solidFill>
                  <a:srgbClr val="000000"/>
                </a:solidFill>
                <a:effectLst/>
                <a:uLnTx/>
                <a:uFillTx/>
                <a:latin typeface="Calibri" pitchFamily="34" charset="0"/>
                <a:cs typeface="+mn-cs"/>
              </a:rPr>
              <a:t>DIRECTIONS:  </a:t>
            </a:r>
            <a:r>
              <a:rPr kumimoji="0" lang="en-US" sz="1000" b="1" i="0" u="none" strike="noStrike" kern="1200" cap="none" spc="0" normalizeH="0" baseline="0" noProof="0" dirty="0">
                <a:ln>
                  <a:noFill/>
                </a:ln>
                <a:solidFill>
                  <a:srgbClr val="000000"/>
                </a:solidFill>
                <a:effectLst/>
                <a:uLnTx/>
                <a:uFillTx/>
                <a:latin typeface="Calibri" pitchFamily="34" charset="0"/>
                <a:cs typeface="+mn-cs"/>
              </a:rPr>
              <a:t>Have participants follow along </a:t>
            </a:r>
            <a:r>
              <a:rPr kumimoji="0" lang="en-US" sz="1000" b="1" i="0" u="none" strike="noStrike" kern="1200" cap="none" spc="0" normalizeH="0" baseline="0" noProof="0" dirty="0" err="1">
                <a:ln>
                  <a:noFill/>
                </a:ln>
                <a:solidFill>
                  <a:srgbClr val="000000"/>
                </a:solidFill>
                <a:effectLst/>
                <a:uLnTx/>
                <a:uFillTx/>
                <a:latin typeface="Calibri" pitchFamily="34" charset="0"/>
                <a:cs typeface="+mn-cs"/>
              </a:rPr>
              <a:t>bc</a:t>
            </a:r>
            <a:r>
              <a:rPr kumimoji="0" lang="en-US" sz="1000" b="1" i="0" u="none" strike="noStrike" kern="1200" cap="none" spc="0" normalizeH="0" baseline="0" noProof="0" dirty="0">
                <a:ln>
                  <a:noFill/>
                </a:ln>
                <a:solidFill>
                  <a:srgbClr val="000000"/>
                </a:solidFill>
                <a:effectLst/>
                <a:uLnTx/>
                <a:uFillTx/>
                <a:latin typeface="Calibri" pitchFamily="34" charset="0"/>
                <a:cs typeface="+mn-cs"/>
              </a:rPr>
              <a:t> there is no practice.</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000" b="0" i="0" u="none" strike="noStrike" kern="1200" cap="none" spc="0" normalizeH="0" baseline="0" noProof="0" dirty="0">
                <a:ln>
                  <a:noFill/>
                </a:ln>
                <a:solidFill>
                  <a:srgbClr val="000000"/>
                </a:solidFill>
                <a:effectLst/>
                <a:uLnTx/>
                <a:uFillTx/>
                <a:latin typeface="Calibri" pitchFamily="34" charset="0"/>
                <a:cs typeface="+mn-cs"/>
              </a:rPr>
              <a:t>Use your device to demonstrate the measure.</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000" b="0" i="0" u="none" strike="noStrike" kern="1200" cap="none" spc="0" normalizeH="0" baseline="0" noProof="0" dirty="0">
                <a:ln>
                  <a:noFill/>
                </a:ln>
                <a:solidFill>
                  <a:srgbClr val="000000"/>
                </a:solidFill>
                <a:effectLst/>
                <a:uLnTx/>
                <a:uFillTx/>
                <a:latin typeface="Calibri" pitchFamily="34" charset="0"/>
                <a:cs typeface="+mn-cs"/>
              </a:rPr>
              <a:t>Demonstrate the items listed on the slide.</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000" b="0" i="0" u="none" strike="noStrike" kern="1200" cap="none" spc="0" normalizeH="0" baseline="0" noProof="0" dirty="0">
                <a:ln>
                  <a:noFill/>
                </a:ln>
                <a:solidFill>
                  <a:srgbClr val="000000"/>
                </a:solidFill>
                <a:effectLst/>
                <a:uLnTx/>
                <a:uFillTx/>
                <a:latin typeface="Calibri" pitchFamily="34" charset="0"/>
                <a:cs typeface="+mn-cs"/>
              </a:rPr>
              <a:t>Participants may score along with the trainer if they choose.</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altLang="ja-JP" sz="1000" b="0" i="0" u="none" strike="noStrike" kern="1200" cap="none" spc="0" normalizeH="0" baseline="0" noProof="0" dirty="0">
                <a:ln>
                  <a:noFill/>
                </a:ln>
                <a:solidFill>
                  <a:srgbClr val="000000"/>
                </a:solidFill>
                <a:effectLst/>
                <a:uLnTx/>
                <a:uFillTx/>
                <a:latin typeface="Calibri" pitchFamily="34" charset="0"/>
                <a:cs typeface="+mn-cs"/>
              </a:rPr>
              <a:t>Remind participants this is the Grade 1 BOY Benchmark form for FNL. </a:t>
            </a:r>
          </a:p>
          <a:p>
            <a:pPr marL="0" marR="0" lvl="0" indent="0" algn="l" defTabSz="914400" rtl="0" eaLnBrk="0" fontAlgn="base" latinLnBrk="0" hangingPunct="0">
              <a:lnSpc>
                <a:spcPct val="100000"/>
              </a:lnSpc>
              <a:spcBef>
                <a:spcPct val="30000"/>
              </a:spcBef>
              <a:spcAft>
                <a:spcPct val="0"/>
              </a:spcAft>
              <a:buClrTx/>
              <a:buSzTx/>
              <a:buFont typeface="Calibri" pitchFamily="34" charset="0"/>
              <a:buNone/>
              <a:tabLst/>
              <a:defRPr/>
            </a:pPr>
            <a:r>
              <a:rPr kumimoji="0" lang="en-US" sz="1000" b="0" i="0" u="none" strike="noStrike" kern="1200" cap="none" spc="0" normalizeH="0" baseline="0" noProof="0" dirty="0">
                <a:ln>
                  <a:noFill/>
                </a:ln>
                <a:solidFill>
                  <a:srgbClr val="000000"/>
                </a:solidFill>
                <a:effectLst/>
                <a:uLnTx/>
                <a:uFillTx/>
                <a:latin typeface="Calibri" pitchFamily="34" charset="0"/>
                <a:cs typeface="+mn-cs"/>
              </a:rPr>
              <a:t>NOTE:</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000" b="0" i="0" u="none" strike="noStrike" kern="1200" cap="none" spc="0" normalizeH="0" baseline="0" noProof="0" dirty="0">
                <a:ln>
                  <a:noFill/>
                </a:ln>
                <a:solidFill>
                  <a:srgbClr val="000000"/>
                </a:solidFill>
                <a:effectLst/>
                <a:uLnTx/>
                <a:uFillTx/>
                <a:latin typeface="Calibri" pitchFamily="34" charset="0"/>
                <a:cs typeface="+mn-cs"/>
              </a:rPr>
              <a:t>In the vertical position, some devices display one line of text in the student materials as two lines.</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000" b="0" i="0" u="none" strike="noStrike" kern="1200" cap="none" spc="0" normalizeH="0" baseline="0" noProof="0" dirty="0">
                <a:ln>
                  <a:noFill/>
                </a:ln>
                <a:solidFill>
                  <a:srgbClr val="000000"/>
                </a:solidFill>
                <a:effectLst/>
                <a:uLnTx/>
                <a:uFillTx/>
                <a:latin typeface="Calibri" pitchFamily="34" charset="0"/>
                <a:cs typeface="+mn-cs"/>
              </a:rPr>
              <a:t>Remind participants that when administering IDEL® measures, teachers need a fully</a:t>
            </a:r>
            <a:r>
              <a:rPr kumimoji="0" lang="en-US" sz="1000" b="0" i="0" u="none" strike="noStrike" kern="1200" cap="none" spc="0" normalizeH="0" noProof="0" dirty="0">
                <a:ln>
                  <a:noFill/>
                </a:ln>
                <a:solidFill>
                  <a:srgbClr val="000000"/>
                </a:solidFill>
                <a:effectLst/>
                <a:uLnTx/>
                <a:uFillTx/>
                <a:latin typeface="Calibri" pitchFamily="34" charset="0"/>
                <a:cs typeface="+mn-cs"/>
              </a:rPr>
              <a:t> </a:t>
            </a:r>
            <a:r>
              <a:rPr kumimoji="0" lang="en-US" sz="1000" b="0" i="0" u="none" strike="noStrike" kern="1200" cap="none" spc="0" normalizeH="0" baseline="0" noProof="0" dirty="0">
                <a:ln>
                  <a:noFill/>
                </a:ln>
                <a:solidFill>
                  <a:srgbClr val="000000"/>
                </a:solidFill>
                <a:effectLst/>
                <a:uLnTx/>
                <a:uFillTx/>
                <a:latin typeface="Calibri" pitchFamily="34" charset="0"/>
                <a:cs typeface="+mn-cs"/>
              </a:rPr>
              <a:t>charged mobile device and student materials, when required.</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000" b="0" i="0" u="none" strike="noStrike" kern="1200" cap="none" spc="0" normalizeH="0" baseline="0" noProof="0" dirty="0">
                <a:ln>
                  <a:noFill/>
                </a:ln>
                <a:solidFill>
                  <a:srgbClr val="000000"/>
                </a:solidFill>
                <a:effectLst/>
                <a:uLnTx/>
                <a:uFillTx/>
                <a:latin typeface="Calibri" pitchFamily="34" charset="0"/>
                <a:cs typeface="+mn-cs"/>
              </a:rPr>
              <a:t>Timing Features</a:t>
            </a:r>
          </a:p>
          <a:p>
            <a:pPr marL="685800" marR="0" lvl="1"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000" b="0" i="0" u="none" strike="noStrike" kern="1200" cap="none" spc="0" normalizeH="0" baseline="0" noProof="0" dirty="0">
                <a:ln>
                  <a:noFill/>
                </a:ln>
                <a:solidFill>
                  <a:srgbClr val="000000"/>
                </a:solidFill>
                <a:effectLst/>
                <a:uLnTx/>
                <a:uFillTx/>
                <a:latin typeface="Calibri" pitchFamily="34" charset="0"/>
                <a:cs typeface="+mn-cs"/>
              </a:rPr>
              <a:t>Digital time: located in the upper-right corner and counts up from zero.</a:t>
            </a:r>
          </a:p>
          <a:p>
            <a:pPr marL="685800" marR="0" lvl="1"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000" b="0" i="0" u="none" strike="noStrike" kern="1200" cap="none" spc="0" normalizeH="0" baseline="0" noProof="0" dirty="0">
                <a:ln>
                  <a:noFill/>
                </a:ln>
                <a:solidFill>
                  <a:srgbClr val="000000"/>
                </a:solidFill>
                <a:effectLst/>
                <a:uLnTx/>
                <a:uFillTx/>
                <a:latin typeface="Calibri" pitchFamily="34" charset="0"/>
                <a:cs typeface="+mn-cs"/>
              </a:rPr>
              <a:t>Response timer: Monitor hesitations by watching the response timer’s diamonds/circles light up at one-second intervals. </a:t>
            </a:r>
          </a:p>
          <a:p>
            <a:pPr marL="685800" marR="0" lvl="1"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000" b="0" i="0" u="none" strike="noStrike" kern="1200" cap="none" spc="0" normalizeH="0" baseline="0" noProof="0" dirty="0">
                <a:ln>
                  <a:noFill/>
                </a:ln>
                <a:solidFill>
                  <a:srgbClr val="000000"/>
                </a:solidFill>
                <a:effectLst/>
                <a:uLnTx/>
                <a:uFillTx/>
                <a:latin typeface="Calibri" pitchFamily="34" charset="0"/>
                <a:cs typeface="+mn-cs"/>
              </a:rPr>
              <a:t>Warning screen: At 55 seconds, the screen flashes yellow. When time is up, the screen changes back to white and the digital timer flashes “done.”</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000" b="0" i="0" u="none" strike="noStrike" kern="1200" cap="none" spc="0" normalizeH="0" baseline="0" noProof="0" dirty="0">
                <a:ln>
                  <a:noFill/>
                </a:ln>
                <a:solidFill>
                  <a:srgbClr val="000000"/>
                </a:solidFill>
                <a:effectLst/>
                <a:uLnTx/>
                <a:uFillTx/>
                <a:latin typeface="Calibri" pitchFamily="34" charset="0"/>
                <a:cs typeface="+mn-cs"/>
              </a:rPr>
              <a:t>Tap any letter the student identifies incorrectly or skips. The letter is scored as incorrect.</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000" b="0" i="0" u="none" strike="noStrike" kern="1200" cap="none" spc="0" normalizeH="0" baseline="0" noProof="0" dirty="0">
                <a:ln>
                  <a:noFill/>
                </a:ln>
                <a:solidFill>
                  <a:srgbClr val="000000"/>
                </a:solidFill>
                <a:effectLst/>
                <a:uLnTx/>
                <a:uFillTx/>
                <a:latin typeface="Calibri" pitchFamily="34" charset="0"/>
                <a:cs typeface="+mn-cs"/>
              </a:rPr>
              <a:t>Draw line through any row the student skips by clicking or tapping on the "X". This row is not counted in the student’s score. </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000" b="0" i="0" u="none" strike="noStrike" kern="1200" cap="none" spc="0" normalizeH="0" baseline="0" noProof="0" dirty="0">
                <a:ln>
                  <a:noFill/>
                </a:ln>
                <a:solidFill>
                  <a:srgbClr val="000000"/>
                </a:solidFill>
                <a:effectLst/>
                <a:uLnTx/>
                <a:uFillTx/>
                <a:latin typeface="Calibri" pitchFamily="34" charset="0"/>
                <a:cs typeface="+mn-cs"/>
              </a:rPr>
              <a:t>If a student self corrects, retap the letter to remove the red box. The letter is scored as correct. </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000" b="0" i="0" u="none" strike="noStrike" kern="1200" cap="none" spc="0" normalizeH="0" baseline="0" noProof="0" dirty="0">
                <a:ln>
                  <a:noFill/>
                </a:ln>
                <a:solidFill>
                  <a:srgbClr val="000000"/>
                </a:solidFill>
                <a:effectLst/>
                <a:uLnTx/>
                <a:uFillTx/>
                <a:latin typeface="Calibri" pitchFamily="34" charset="0"/>
                <a:cs typeface="+mn-cs"/>
              </a:rPr>
              <a:t>To place the bracket, OWA users press and hold on the last letter read. The bracket can only be moved back but not forward by pressing and holding another letter.</a:t>
            </a:r>
          </a:p>
          <a:p>
            <a:pPr marL="685800" marR="0" lvl="1"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000" b="0" i="0" u="none" strike="noStrike" kern="1200" cap="none" spc="0" normalizeH="0" baseline="0" noProof="0" dirty="0">
                <a:ln>
                  <a:noFill/>
                </a:ln>
                <a:solidFill>
                  <a:srgbClr val="000000"/>
                </a:solidFill>
                <a:effectLst/>
                <a:uLnTx/>
                <a:uFillTx/>
                <a:latin typeface="Calibri" pitchFamily="34" charset="0"/>
                <a:cs typeface="+mn-cs"/>
              </a:rPr>
              <a:t>No additional markings can be made once a bracket is placed.</a:t>
            </a:r>
          </a:p>
          <a:p>
            <a:pPr marL="685800" marR="0" lvl="1"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000" b="0" i="0" u="none" strike="noStrike" kern="1200" cap="none" spc="0" normalizeH="0" baseline="0" noProof="0" dirty="0">
                <a:ln>
                  <a:noFill/>
                </a:ln>
                <a:solidFill>
                  <a:srgbClr val="000000"/>
                </a:solidFill>
                <a:effectLst/>
                <a:uLnTx/>
                <a:uFillTx/>
                <a:latin typeface="Calibri" pitchFamily="34" charset="0"/>
                <a:cs typeface="+mn-cs"/>
              </a:rPr>
              <a:t>Tap Done to move to the Results screen.</a:t>
            </a:r>
          </a:p>
          <a:p>
            <a:endParaRPr lang="en-US" sz="1400" dirty="0"/>
          </a:p>
        </p:txBody>
      </p:sp>
      <p:sp>
        <p:nvSpPr>
          <p:cNvPr id="4" name="Slide Number Placeholder 3"/>
          <p:cNvSpPr>
            <a:spLocks noGrp="1"/>
          </p:cNvSpPr>
          <p:nvPr>
            <p:ph type="sldNum" sz="quarter" idx="10"/>
          </p:nvPr>
        </p:nvSpPr>
        <p:spPr/>
        <p:txBody>
          <a:bodyPr/>
          <a:lstStyle/>
          <a:p>
            <a:fld id="{68BFD64C-6CED-BD43-91EB-CB1D45E1B4BD}" type="slidenum">
              <a:rPr lang="en-US" smtClean="0"/>
              <a:pPr/>
              <a:t>52</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marR="0" lvl="0" indent="-228600" algn="l" defTabSz="914400" rtl="0" eaLnBrk="1" fontAlgn="base" latinLnBrk="0" hangingPunct="1">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REVIEW:</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NL assesses the students ability to name letters. It is not one of the Basic Early Literacy Skills but is a reliable indicator of risk. </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There are no Progress Monitoring forms for FNL.</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The EOY Benchmark goal for kindergarten is 40 </a:t>
            </a:r>
            <a:r>
              <a:rPr kumimoji="0" lang="en-US" sz="1200" b="0" i="0" u="none" strike="noStrike" kern="1200" cap="none" spc="0" normalizeH="0" baseline="0" noProof="0" dirty="0" err="1">
                <a:ln>
                  <a:noFill/>
                </a:ln>
                <a:solidFill>
                  <a:srgbClr val="000000"/>
                </a:solidFill>
                <a:effectLst/>
                <a:uLnTx/>
                <a:uFillTx/>
                <a:latin typeface="Calibri" pitchFamily="34" charset="0"/>
                <a:cs typeface="+mn-cs"/>
              </a:rPr>
              <a:t>lpm</a:t>
            </a:r>
            <a:r>
              <a:rPr kumimoji="0" lang="en-US" sz="1200" b="0" i="0" u="none" strike="noStrike" kern="1200" cap="none" spc="0" normalizeH="0" baseline="0" noProof="0" dirty="0">
                <a:ln>
                  <a:noFill/>
                </a:ln>
                <a:solidFill>
                  <a:srgbClr val="000000"/>
                </a:solidFill>
                <a:effectLst/>
                <a:uLnTx/>
                <a:uFillTx/>
                <a:latin typeface="Calibri" pitchFamily="34" charset="0"/>
                <a:cs typeface="+mn-cs"/>
              </a:rPr>
              <a:t>.</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1" u="none" strike="noStrike" kern="1200" cap="none" spc="0" normalizeH="0" baseline="0" noProof="0" dirty="0">
                <a:ln>
                  <a:noFill/>
                </a:ln>
                <a:solidFill>
                  <a:srgbClr val="000000"/>
                </a:solidFill>
                <a:effectLst/>
                <a:uLnTx/>
                <a:uFillTx/>
                <a:latin typeface="Calibri" pitchFamily="34" charset="0"/>
                <a:cs typeface="+mn-cs"/>
              </a:rPr>
              <a:t>Encourage participants to record any additional notes of importance. Share, adhering to the no repeat rule.</a:t>
            </a:r>
          </a:p>
          <a:p>
            <a:endParaRPr lang="en-US" dirty="0"/>
          </a:p>
        </p:txBody>
      </p:sp>
      <p:sp>
        <p:nvSpPr>
          <p:cNvPr id="4" name="Slide Number Placeholder 3"/>
          <p:cNvSpPr>
            <a:spLocks noGrp="1"/>
          </p:cNvSpPr>
          <p:nvPr>
            <p:ph type="sldNum" sz="quarter" idx="10"/>
          </p:nvPr>
        </p:nvSpPr>
        <p:spPr/>
        <p:txBody>
          <a:bodyPr/>
          <a:lstStyle/>
          <a:p>
            <a:fld id="{68BFD64C-6CED-BD43-91EB-CB1D45E1B4BD}" type="slidenum">
              <a:rPr lang="en-US" smtClean="0"/>
              <a:pPr/>
              <a:t>53</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DIRECTIONS:  </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Review agenda with participants.</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endParaRPr kumimoji="0" lang="en-US" sz="1200" b="0" i="0" u="none" strike="noStrike" kern="1200" cap="none" spc="0" normalizeH="0" baseline="0" noProof="0" dirty="0">
              <a:ln>
                <a:noFill/>
              </a:ln>
              <a:solidFill>
                <a:srgbClr val="000000"/>
              </a:solidFill>
              <a:effectLst/>
              <a:uLnTx/>
              <a:uFillTx/>
              <a:latin typeface="Calibri" pitchFamily="34" charset="0"/>
              <a:cs typeface="+mn-cs"/>
            </a:endParaRP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endParaRPr kumimoji="0" lang="en-US" sz="1200" b="0" i="0" u="none" strike="noStrike" kern="1200" cap="none" spc="0" normalizeH="0" baseline="0" noProof="0" dirty="0">
              <a:ln>
                <a:noFill/>
              </a:ln>
              <a:solidFill>
                <a:srgbClr val="000000"/>
              </a:solidFill>
              <a:effectLst/>
              <a:uLnTx/>
              <a:uFillTx/>
              <a:latin typeface="Calibri" pitchFamily="34" charset="0"/>
              <a:cs typeface="+mn-cs"/>
            </a:endParaRPr>
          </a:p>
          <a:p>
            <a:endParaRPr lang="en-US" dirty="0"/>
          </a:p>
        </p:txBody>
      </p:sp>
      <p:sp>
        <p:nvSpPr>
          <p:cNvPr id="4" name="Slide Number Placeholder 3"/>
          <p:cNvSpPr>
            <a:spLocks noGrp="1"/>
          </p:cNvSpPr>
          <p:nvPr>
            <p:ph type="sldNum" sz="quarter" idx="10"/>
          </p:nvPr>
        </p:nvSpPr>
        <p:spPr/>
        <p:txBody>
          <a:bodyPr/>
          <a:lstStyle/>
          <a:p>
            <a:fld id="{68BFD64C-6CED-BD43-91EB-CB1D45E1B4BD}" type="slidenum">
              <a:rPr lang="en-US" smtClean="0"/>
              <a:pPr/>
              <a:t>54</a:t>
            </a:fld>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36729" marR="0" lvl="0" indent="-236729" algn="l" defTabSz="946916" rtl="0" eaLnBrk="1" fontAlgn="base" latinLnBrk="0" hangingPunct="1">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ea typeface="Osaka" pitchFamily="1" charset="-128"/>
              </a:rPr>
              <a:t>PARAPHRASE:</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ea typeface="Osaka" pitchFamily="16" charset="-128"/>
              </a:rPr>
              <a:t>Fluidez en las </a:t>
            </a:r>
            <a:r>
              <a:rPr kumimoji="0" lang="en-US" sz="1200" b="0" i="0" u="none" strike="noStrike" kern="1200" cap="none" spc="0" normalizeH="0" baseline="0" noProof="0" dirty="0" err="1">
                <a:ln>
                  <a:noFill/>
                </a:ln>
                <a:solidFill>
                  <a:srgbClr val="000000"/>
                </a:solidFill>
                <a:effectLst/>
                <a:uLnTx/>
                <a:uFillTx/>
                <a:ea typeface="Osaka" pitchFamily="16" charset="-128"/>
              </a:rPr>
              <a:t>palabras</a:t>
            </a:r>
            <a:r>
              <a:rPr kumimoji="0" lang="en-US" sz="1200" b="0" i="0" u="none" strike="noStrike" kern="1200" cap="none" spc="0" normalizeH="0" baseline="0" noProof="0" dirty="0">
                <a:ln>
                  <a:noFill/>
                </a:ln>
                <a:solidFill>
                  <a:srgbClr val="000000"/>
                </a:solidFill>
                <a:effectLst/>
                <a:uLnTx/>
                <a:uFillTx/>
                <a:ea typeface="Osaka" pitchFamily="16" charset="-128"/>
              </a:rPr>
              <a:t> sin </a:t>
            </a:r>
            <a:r>
              <a:rPr kumimoji="0" lang="en-US" sz="1200" b="0" i="0" u="none" strike="noStrike" kern="1200" cap="none" spc="0" normalizeH="0" baseline="0" noProof="0" dirty="0" err="1">
                <a:ln>
                  <a:noFill/>
                </a:ln>
                <a:solidFill>
                  <a:srgbClr val="000000"/>
                </a:solidFill>
                <a:effectLst/>
                <a:uLnTx/>
                <a:uFillTx/>
                <a:ea typeface="Osaka" pitchFamily="16" charset="-128"/>
              </a:rPr>
              <a:t>sentido</a:t>
            </a:r>
            <a:r>
              <a:rPr kumimoji="0" lang="en-US" sz="1200" b="0" i="0" u="none" strike="noStrike" kern="1200" cap="none" spc="0" normalizeH="0" baseline="0" noProof="0" dirty="0">
                <a:ln>
                  <a:noFill/>
                </a:ln>
                <a:solidFill>
                  <a:srgbClr val="000000"/>
                </a:solidFill>
                <a:effectLst/>
                <a:uLnTx/>
                <a:uFillTx/>
                <a:ea typeface="Osaka" pitchFamily="16" charset="-128"/>
              </a:rPr>
              <a:t> assesses a student’s ability to identify and blend letter sounds. It uses make-believe words to determine if students understand the Alphabetic Principle.</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ea typeface="Osaka" pitchFamily="16" charset="-128"/>
              </a:rPr>
              <a:t>The student is presented a sheet with randomly ordered Consonant/Vowel words with CV and CVCV patterned nonsense words and asked to produce verbally either the individual letter sound of each letter or read the whole nonsense word. Have the student sitting so that you can easily follow where the student is reading as you are scoring in case the student skips a row or losses his or her place.</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ea typeface="Osaka" pitchFamily="16" charset="-128"/>
              </a:rPr>
              <a:t>For example, if the word is “bide” the student could say /b/ /</a:t>
            </a:r>
            <a:r>
              <a:rPr kumimoji="0" lang="en-US" sz="1200" b="0" i="0" u="none" strike="noStrike" kern="1200" cap="none" spc="0" normalizeH="0" baseline="0" noProof="0" dirty="0" err="1">
                <a:ln>
                  <a:noFill/>
                </a:ln>
                <a:solidFill>
                  <a:srgbClr val="000000"/>
                </a:solidFill>
                <a:effectLst/>
                <a:uLnTx/>
                <a:uFillTx/>
                <a:ea typeface="Osaka" pitchFamily="16" charset="-128"/>
              </a:rPr>
              <a:t>i</a:t>
            </a:r>
            <a:r>
              <a:rPr kumimoji="0" lang="en-US" sz="1200" b="0" i="0" u="none" strike="noStrike" kern="1200" cap="none" spc="0" normalizeH="0" baseline="0" noProof="0" dirty="0">
                <a:ln>
                  <a:noFill/>
                </a:ln>
                <a:solidFill>
                  <a:srgbClr val="000000"/>
                </a:solidFill>
                <a:effectLst/>
                <a:uLnTx/>
                <a:uFillTx/>
                <a:ea typeface="Osaka" pitchFamily="16" charset="-128"/>
              </a:rPr>
              <a:t>/ /d/ /e/ or say the word /bide/ to obtain a total of four letter-sounds correct. The student is allowed one minute to produce as many letter-sounds a he/she can and the final score is the number of letter-sounds produced correctly in one minute. Because the measure is fluency-based, students receive a higher score if they are recoding the words and a lower score if they are providing letter sounds in isolation.</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ea typeface="Osaka" pitchFamily="16" charset="-128"/>
              </a:rPr>
              <a:t>The ultimate goal is for students to read nonsense words as whole words. And the reason for the nonsense words is that students are unable to use context to figure out the words. This is going to give you a true evaluation of a student’s ability to decode.</a:t>
            </a:r>
          </a:p>
          <a:p>
            <a:endParaRPr lang="en-US" dirty="0"/>
          </a:p>
        </p:txBody>
      </p:sp>
      <p:sp>
        <p:nvSpPr>
          <p:cNvPr id="4" name="Slide Number Placeholder 3"/>
          <p:cNvSpPr>
            <a:spLocks noGrp="1"/>
          </p:cNvSpPr>
          <p:nvPr>
            <p:ph type="sldNum" sz="quarter" idx="10"/>
          </p:nvPr>
        </p:nvSpPr>
        <p:spPr/>
        <p:txBody>
          <a:bodyPr/>
          <a:lstStyle/>
          <a:p>
            <a:fld id="{68BFD64C-6CED-BD43-91EB-CB1D45E1B4BD}" type="slidenum">
              <a:rPr lang="en-US" smtClean="0"/>
              <a:pPr/>
              <a:t>55</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36729" marR="0" lvl="0" indent="-236729" algn="l" defTabSz="946916" rtl="0" eaLnBrk="0" fontAlgn="base" latinLnBrk="0" hangingPunct="0">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PARAPHRASE:</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BELS: Alphabetic Principle</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Definition: FPS assesses a student’s ability to identify and blend letter sounds. It uses make-believe words to determine if students understand the Alphabetic Principle.</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The FPS measure uses CVCV and CV nonsense words.</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The goal is for student’s to read nonsense words as whole words, rather than segmenting them.</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Administered MOY kindergarten through BOY Grade 2.</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sym typeface="Wingdings" pitchFamily="2" charset="2"/>
              </a:rPr>
              <a:t>Goals</a:t>
            </a:r>
            <a:endParaRPr kumimoji="0" lang="en-US" sz="1200" b="0" i="0" u="none" strike="noStrike" kern="1200" cap="none" spc="0" normalizeH="0" baseline="0" noProof="0" dirty="0">
              <a:ln>
                <a:noFill/>
              </a:ln>
              <a:solidFill>
                <a:srgbClr val="000000"/>
              </a:solidFill>
              <a:effectLst/>
              <a:uLnTx/>
              <a:uFillTx/>
              <a:latin typeface="Calibri" pitchFamily="34" charset="0"/>
              <a:cs typeface="+mn-cs"/>
            </a:endParaRPr>
          </a:p>
          <a:p>
            <a:pPr marL="685800" marR="0" lvl="1"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Goal = 20 letter sounds/minute at MOY kindergarten</a:t>
            </a:r>
          </a:p>
          <a:p>
            <a:pPr marL="685800" marR="0" lvl="1"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Goal = 35 letter sounds/minute at EOY kindergarten</a:t>
            </a:r>
          </a:p>
          <a:p>
            <a:pPr marL="685800" marR="0" lvl="1"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Goal = 35 letter sounds/minute at BOY Grade 1</a:t>
            </a:r>
          </a:p>
          <a:p>
            <a:pPr marL="685800" marR="0" lvl="1"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Goal = 70 letter sounds/minute at MOY Grade 1</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The grade-level, color-coded booklets from the kit are needed for administering this measure.</a:t>
            </a:r>
            <a:endParaRPr kumimoji="0" lang="en-US" sz="1200" b="1" i="0" u="none" strike="noStrike" kern="1200" cap="none" spc="0" normalizeH="0" baseline="0" noProof="0" dirty="0">
              <a:ln>
                <a:noFill/>
              </a:ln>
              <a:solidFill>
                <a:srgbClr val="000000"/>
              </a:solidFill>
              <a:effectLst/>
              <a:uLnTx/>
              <a:uFillTx/>
              <a:latin typeface="Calibri" pitchFamily="34" charset="0"/>
              <a:cs typeface="+mn-cs"/>
            </a:endParaRPr>
          </a:p>
          <a:p>
            <a:endParaRPr lang="en-US" dirty="0"/>
          </a:p>
        </p:txBody>
      </p:sp>
      <p:sp>
        <p:nvSpPr>
          <p:cNvPr id="4" name="Slide Number Placeholder 3"/>
          <p:cNvSpPr>
            <a:spLocks noGrp="1"/>
          </p:cNvSpPr>
          <p:nvPr>
            <p:ph type="sldNum" sz="quarter" idx="10"/>
          </p:nvPr>
        </p:nvSpPr>
        <p:spPr/>
        <p:txBody>
          <a:bodyPr/>
          <a:lstStyle/>
          <a:p>
            <a:fld id="{68BFD64C-6CED-BD43-91EB-CB1D45E1B4BD}" type="slidenum">
              <a:rPr lang="en-US" smtClean="0"/>
              <a:pPr/>
              <a:t>56</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36729" marR="0" lvl="0" indent="-236729" algn="l" defTabSz="946916" rtl="0" eaLnBrk="0" fontAlgn="base" latinLnBrk="0" hangingPunct="0">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PARAPHRASE:</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Student materials needed for this measure are in the grade-level, color-coded booklets from the kit for Benchmarking and Progress Monitoring. </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If participants have their kits, encourage them to look at the FPS forms for BOY, MOY, and EOY. </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The font is Times New Roman, the most common form for print.</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There is also a helpful navigational tool in FPS. In the IDEL Student Materials booklet, there are five words per row that match the five words on the Device screen. If a student skips a row, tap the right arrow at the bottom of the screen or tap the next purple bead to navigate through the rows quickly.</a:t>
            </a:r>
          </a:p>
          <a:p>
            <a:endParaRPr lang="en-US" dirty="0"/>
          </a:p>
        </p:txBody>
      </p:sp>
      <p:sp>
        <p:nvSpPr>
          <p:cNvPr id="4" name="Slide Number Placeholder 3"/>
          <p:cNvSpPr>
            <a:spLocks noGrp="1"/>
          </p:cNvSpPr>
          <p:nvPr>
            <p:ph type="sldNum" sz="quarter" idx="10"/>
          </p:nvPr>
        </p:nvSpPr>
        <p:spPr/>
        <p:txBody>
          <a:bodyPr/>
          <a:lstStyle/>
          <a:p>
            <a:fld id="{68BFD64C-6CED-BD43-91EB-CB1D45E1B4BD}" type="slidenum">
              <a:rPr lang="en-US" smtClean="0"/>
              <a:pPr/>
              <a:t>57</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36729" marR="0" lvl="0" indent="-236729" algn="l" defTabSz="946916" rtl="0" eaLnBrk="1" fontAlgn="base" latinLnBrk="0" hangingPunct="1">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PARAPHRASE:</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Either review the scoring rules step-by-step before demonstrating or reverse the process and demonstrate first. </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Use your Device to demonstrate scoring the measure.</a:t>
            </a:r>
          </a:p>
          <a:p>
            <a:endParaRPr lang="en-US" dirty="0"/>
          </a:p>
        </p:txBody>
      </p:sp>
      <p:sp>
        <p:nvSpPr>
          <p:cNvPr id="4" name="Slide Number Placeholder 3"/>
          <p:cNvSpPr>
            <a:spLocks noGrp="1"/>
          </p:cNvSpPr>
          <p:nvPr>
            <p:ph type="sldNum" sz="quarter" idx="10"/>
          </p:nvPr>
        </p:nvSpPr>
        <p:spPr/>
        <p:txBody>
          <a:bodyPr/>
          <a:lstStyle/>
          <a:p>
            <a:fld id="{68BFD64C-6CED-BD43-91EB-CB1D45E1B4BD}" type="slidenum">
              <a:rPr lang="en-US" smtClean="0"/>
              <a:pPr/>
              <a:t>58</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36729" marR="0" lvl="0" indent="-236729" algn="l" defTabSz="946916" rtl="0" eaLnBrk="0" fontAlgn="base" latinLnBrk="0" hangingPunct="0">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PARAPHRASE:</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Discuss the FPS scoring rules, which are similar to the FSF scoring rules.</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1" i="0" u="none" strike="noStrike" kern="1200" cap="none" spc="0" normalizeH="0" baseline="0" noProof="0" dirty="0">
                <a:ln>
                  <a:noFill/>
                </a:ln>
                <a:solidFill>
                  <a:srgbClr val="000000"/>
                </a:solidFill>
                <a:effectLst/>
                <a:uLnTx/>
                <a:uFillTx/>
                <a:latin typeface="Calibri" pitchFamily="34" charset="0"/>
                <a:cs typeface="+mn-cs"/>
              </a:rPr>
              <a:t>Self-Correction: </a:t>
            </a:r>
            <a:r>
              <a:rPr kumimoji="0" lang="en-US" sz="1200" b="0" i="0" u="none" strike="noStrike" kern="1200" cap="none" spc="0" normalizeH="0" baseline="0" noProof="0" dirty="0">
                <a:ln>
                  <a:noFill/>
                </a:ln>
                <a:solidFill>
                  <a:srgbClr val="000000"/>
                </a:solidFill>
                <a:effectLst/>
                <a:uLnTx/>
                <a:uFillTx/>
                <a:latin typeface="Calibri" pitchFamily="34" charset="0"/>
                <a:cs typeface="+mn-cs"/>
              </a:rPr>
              <a:t>Credit is given for self-corrected responses.</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1" i="0" u="none" strike="noStrike" kern="1200" cap="none" spc="0" normalizeH="0" baseline="0" noProof="0" dirty="0">
                <a:ln>
                  <a:noFill/>
                </a:ln>
                <a:solidFill>
                  <a:srgbClr val="000000"/>
                </a:solidFill>
                <a:effectLst/>
                <a:uLnTx/>
                <a:uFillTx/>
                <a:latin typeface="Calibri" pitchFamily="34" charset="0"/>
                <a:cs typeface="+mn-cs"/>
              </a:rPr>
              <a:t>Additions or Omissions: </a:t>
            </a:r>
            <a:r>
              <a:rPr kumimoji="0" lang="en-US" sz="1200" b="0" i="0" u="none" strike="noStrike" kern="1200" cap="none" spc="0" normalizeH="0" baseline="0" noProof="0" dirty="0">
                <a:ln>
                  <a:noFill/>
                </a:ln>
                <a:solidFill>
                  <a:srgbClr val="000000"/>
                </a:solidFill>
                <a:effectLst/>
                <a:uLnTx/>
                <a:uFillTx/>
                <a:latin typeface="Calibri" pitchFamily="34" charset="0"/>
                <a:cs typeface="+mn-cs"/>
              </a:rPr>
              <a:t>Make no mark.</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1" i="0" u="none" strike="noStrike" kern="1200" cap="none" spc="0" normalizeH="0" baseline="0" noProof="0" dirty="0">
                <a:ln>
                  <a:noFill/>
                </a:ln>
                <a:solidFill>
                  <a:srgbClr val="000000"/>
                </a:solidFill>
                <a:effectLst/>
                <a:uLnTx/>
                <a:uFillTx/>
                <a:latin typeface="Calibri" pitchFamily="34" charset="0"/>
                <a:cs typeface="+mn-cs"/>
              </a:rPr>
              <a:t>Hesitation: </a:t>
            </a:r>
            <a:r>
              <a:rPr kumimoji="0" lang="en-US" sz="1200" b="0" i="0" u="none" strike="noStrike" kern="1200" cap="none" spc="0" normalizeH="0" baseline="0" noProof="0" dirty="0">
                <a:ln>
                  <a:noFill/>
                </a:ln>
                <a:solidFill>
                  <a:srgbClr val="000000"/>
                </a:solidFill>
                <a:effectLst/>
                <a:uLnTx/>
                <a:uFillTx/>
                <a:latin typeface="Calibri" pitchFamily="34" charset="0"/>
                <a:cs typeface="+mn-cs"/>
              </a:rPr>
              <a:t>Give students as many opportunities as possible to demonstrate their skill. If a student hesitates on a sound or word for three seconds, score it as incorrect and provide the next word.</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1" i="0" u="none" strike="noStrike" kern="1200" cap="none" spc="0" normalizeH="0" baseline="0" noProof="0" dirty="0">
                <a:ln>
                  <a:noFill/>
                </a:ln>
                <a:solidFill>
                  <a:srgbClr val="000000"/>
                </a:solidFill>
                <a:effectLst/>
                <a:uLnTx/>
                <a:uFillTx/>
                <a:latin typeface="Calibri" pitchFamily="34" charset="0"/>
                <a:cs typeface="+mn-cs"/>
              </a:rPr>
              <a:t>Discontinue: </a:t>
            </a:r>
            <a:r>
              <a:rPr kumimoji="0" lang="en-US" sz="1200" b="0" i="0" u="none" strike="noStrike" kern="1200" cap="none" spc="0" normalizeH="0" baseline="0" noProof="0" dirty="0">
                <a:ln>
                  <a:noFill/>
                </a:ln>
                <a:solidFill>
                  <a:srgbClr val="000000"/>
                </a:solidFill>
                <a:effectLst/>
                <a:uLnTx/>
                <a:uFillTx/>
                <a:latin typeface="Calibri" pitchFamily="34" charset="0"/>
                <a:cs typeface="+mn-cs"/>
              </a:rPr>
              <a:t>If the first five words are incorrect, the Device prompts you to discontinue.</a:t>
            </a:r>
            <a:endParaRPr kumimoji="0" lang="en-US" sz="1200" b="1" i="0" u="none" strike="noStrike" kern="1200" cap="none" spc="0" normalizeH="0" baseline="0" noProof="0" dirty="0">
              <a:ln>
                <a:noFill/>
              </a:ln>
              <a:solidFill>
                <a:srgbClr val="000000"/>
              </a:solidFill>
              <a:effectLst/>
              <a:uLnTx/>
              <a:uFillTx/>
              <a:latin typeface="Calibri" pitchFamily="34" charset="0"/>
              <a:cs typeface="+mn-cs"/>
            </a:endParaRP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1" i="0" u="none" strike="noStrike" kern="1200" cap="none" spc="0" normalizeH="0" baseline="0" noProof="0" dirty="0">
                <a:ln>
                  <a:noFill/>
                </a:ln>
                <a:solidFill>
                  <a:srgbClr val="000000"/>
                </a:solidFill>
                <a:effectLst/>
                <a:uLnTx/>
                <a:uFillTx/>
                <a:latin typeface="Calibri" pitchFamily="34" charset="0"/>
                <a:cs typeface="+mn-cs"/>
              </a:rPr>
              <a:t>Schwa Sounds/Articulation/Dialect and Sound Elongation:</a:t>
            </a:r>
            <a:r>
              <a:rPr kumimoji="0" lang="en-US" sz="1200" b="0" i="0" u="none" strike="noStrike" kern="1200" cap="none" spc="0" normalizeH="0" baseline="0" noProof="0" dirty="0">
                <a:ln>
                  <a:noFill/>
                </a:ln>
                <a:solidFill>
                  <a:srgbClr val="000000"/>
                </a:solidFill>
                <a:effectLst/>
                <a:uLnTx/>
                <a:uFillTx/>
                <a:latin typeface="Calibri" pitchFamily="34" charset="0"/>
                <a:cs typeface="+mn-cs"/>
              </a:rPr>
              <a:t> Students are not penalized. </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Although students are not penalized for any of the above, fluency is affected, making their overall score lower.</a:t>
            </a:r>
          </a:p>
          <a:p>
            <a:endParaRPr lang="en-US" dirty="0"/>
          </a:p>
        </p:txBody>
      </p:sp>
      <p:sp>
        <p:nvSpPr>
          <p:cNvPr id="4" name="Slide Number Placeholder 3"/>
          <p:cNvSpPr>
            <a:spLocks noGrp="1"/>
          </p:cNvSpPr>
          <p:nvPr>
            <p:ph type="sldNum" sz="quarter" idx="10"/>
          </p:nvPr>
        </p:nvSpPr>
        <p:spPr/>
        <p:txBody>
          <a:bodyPr/>
          <a:lstStyle/>
          <a:p>
            <a:fld id="{68BFD64C-6CED-BD43-91EB-CB1D45E1B4BD}" type="slidenum">
              <a:rPr lang="en-US" smtClean="0"/>
              <a:pPr/>
              <a:t>59</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36729" marR="0" lvl="0" indent="-236729" algn="l" defTabSz="946916" rtl="0" eaLnBrk="1" fontAlgn="base" latinLnBrk="0" hangingPunct="1">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PARAPHRASE:</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To score correct letter sounds, click on the box or draw a line from left to right directly beneath any letter or letter sounds produced correctly in isolation or blended together.</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Scoring in FPS is similar to scoring in FSF.</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As you saw with FSF, the students are awarded one point for each correct sound and zero for an incorrect response. You can score:</a:t>
            </a:r>
          </a:p>
          <a:p>
            <a:pPr marL="685800"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sym typeface="Wingdings" pitchFamily="2" charset="2"/>
              </a:rPr>
              <a:t>Sound-by-Sound</a:t>
            </a:r>
          </a:p>
          <a:p>
            <a:pPr marL="685800"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sym typeface="Wingdings" pitchFamily="2" charset="2"/>
              </a:rPr>
              <a:t>Entire Word – Note: If student says the entire word, you can just tap on the green button below the boxes.</a:t>
            </a:r>
          </a:p>
          <a:p>
            <a:pPr marL="685800"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sym typeface="Wingdings" pitchFamily="2" charset="2"/>
              </a:rPr>
              <a:t>Sound-by-Sound and Recoded</a:t>
            </a:r>
            <a:endParaRPr kumimoji="0" lang="en-US" sz="1200" b="0" i="0" u="none" strike="noStrike" kern="1200" cap="none" spc="0" normalizeH="0" baseline="0" noProof="0" dirty="0">
              <a:ln>
                <a:noFill/>
              </a:ln>
              <a:solidFill>
                <a:srgbClr val="000000"/>
              </a:solidFill>
              <a:effectLst/>
              <a:uLnTx/>
              <a:uFillTx/>
              <a:latin typeface="Calibri" pitchFamily="34" charset="0"/>
              <a:cs typeface="+mn-cs"/>
            </a:endParaRP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Remember the assessor prompts by sound or word, depending on how the student is responding.</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Do you see the CVCV and CV pattern? All correct student responses are short vowels and hard consonants. </a:t>
            </a:r>
          </a:p>
          <a:p>
            <a:endParaRPr lang="en-US" dirty="0"/>
          </a:p>
        </p:txBody>
      </p:sp>
      <p:sp>
        <p:nvSpPr>
          <p:cNvPr id="4" name="Slide Number Placeholder 3"/>
          <p:cNvSpPr>
            <a:spLocks noGrp="1"/>
          </p:cNvSpPr>
          <p:nvPr>
            <p:ph type="sldNum" sz="quarter" idx="10"/>
          </p:nvPr>
        </p:nvSpPr>
        <p:spPr/>
        <p:txBody>
          <a:bodyPr/>
          <a:lstStyle/>
          <a:p>
            <a:fld id="{68BFD64C-6CED-BD43-91EB-CB1D45E1B4BD}" type="slidenum">
              <a:rPr lang="en-US" smtClean="0"/>
              <a:pPr/>
              <a:t>60</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marR="0" lvl="0" indent="-228600" algn="l" defTabSz="914400" rtl="0" eaLnBrk="1" fontAlgn="base" latinLnBrk="0" hangingPunct="1">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PARAPHRASE:</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IDEL stands for </a:t>
            </a:r>
            <a:r>
              <a:rPr kumimoji="0" lang="en-US" sz="1200" b="0" i="0" u="none" strike="noStrike" kern="1200" cap="none" spc="0" normalizeH="0" baseline="0" noProof="0" dirty="0" err="1">
                <a:ln>
                  <a:noFill/>
                </a:ln>
                <a:solidFill>
                  <a:srgbClr val="000000"/>
                </a:solidFill>
                <a:effectLst/>
                <a:uLnTx/>
                <a:uFillTx/>
                <a:latin typeface="Calibri" pitchFamily="34" charset="0"/>
                <a:cs typeface="+mn-cs"/>
              </a:rPr>
              <a:t>Indicadores</a:t>
            </a:r>
            <a:r>
              <a:rPr kumimoji="0" lang="en-US" sz="1200" b="0" i="0" u="none" strike="noStrike" kern="1200" cap="none" spc="0" normalizeH="0" baseline="0" noProof="0" dirty="0">
                <a:ln>
                  <a:noFill/>
                </a:ln>
                <a:solidFill>
                  <a:srgbClr val="000000"/>
                </a:solidFill>
                <a:effectLst/>
                <a:uLnTx/>
                <a:uFillTx/>
                <a:latin typeface="Calibri" pitchFamily="34" charset="0"/>
                <a:cs typeface="+mn-cs"/>
              </a:rPr>
              <a:t> </a:t>
            </a:r>
            <a:r>
              <a:rPr kumimoji="0" lang="en-US" sz="1200" b="0" i="0" u="none" strike="noStrike" kern="1200" cap="none" spc="0" normalizeH="0" baseline="0" noProof="0" dirty="0" err="1">
                <a:ln>
                  <a:noFill/>
                </a:ln>
                <a:solidFill>
                  <a:srgbClr val="000000"/>
                </a:solidFill>
                <a:effectLst/>
                <a:uLnTx/>
                <a:uFillTx/>
                <a:latin typeface="Calibri" pitchFamily="34" charset="0"/>
                <a:cs typeface="+mn-cs"/>
              </a:rPr>
              <a:t>Dinámicos</a:t>
            </a:r>
            <a:r>
              <a:rPr kumimoji="0" lang="en-US" sz="1200" b="0" i="0" u="none" strike="noStrike" kern="1200" cap="none" spc="0" normalizeH="0" baseline="0" noProof="0" dirty="0">
                <a:ln>
                  <a:noFill/>
                </a:ln>
                <a:solidFill>
                  <a:srgbClr val="000000"/>
                </a:solidFill>
                <a:effectLst/>
                <a:uLnTx/>
                <a:uFillTx/>
                <a:latin typeface="Calibri" pitchFamily="34" charset="0"/>
                <a:cs typeface="+mn-cs"/>
              </a:rPr>
              <a:t> del </a:t>
            </a:r>
            <a:r>
              <a:rPr kumimoji="0" lang="en-US" sz="1200" b="0" i="0" u="none" strike="noStrike" kern="1200" cap="none" spc="0" normalizeH="0" baseline="0" noProof="0" dirty="0" err="1">
                <a:ln>
                  <a:noFill/>
                </a:ln>
                <a:solidFill>
                  <a:srgbClr val="000000"/>
                </a:solidFill>
                <a:effectLst/>
                <a:uLnTx/>
                <a:uFillTx/>
                <a:latin typeface="Calibri" pitchFamily="34" charset="0"/>
                <a:cs typeface="+mn-cs"/>
              </a:rPr>
              <a:t>Éxito</a:t>
            </a:r>
            <a:r>
              <a:rPr kumimoji="0" lang="en-US" sz="1200" b="0" i="0" u="none" strike="noStrike" kern="1200" cap="none" spc="0" normalizeH="0" baseline="0" noProof="0" dirty="0">
                <a:ln>
                  <a:noFill/>
                </a:ln>
                <a:solidFill>
                  <a:srgbClr val="000000"/>
                </a:solidFill>
                <a:effectLst/>
                <a:uLnTx/>
                <a:uFillTx/>
                <a:latin typeface="Calibri" pitchFamily="34" charset="0"/>
                <a:cs typeface="+mn-cs"/>
              </a:rPr>
              <a:t> en la Lectura.</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Researchers Dr. Doris Baker, Dr. Roland Good, Dr. Nancy Knutson, and Dr. Jennifer Watson:</a:t>
            </a:r>
          </a:p>
          <a:p>
            <a:pPr marL="685800"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IDEL measures have similar scoring procedures as those found in DIBELS as DIBELS is based on the same scientific research.</a:t>
            </a:r>
          </a:p>
          <a:p>
            <a:pPr marL="685800"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IDEL is not a translation of DIBELS, but a reinvention of DIBELS.</a:t>
            </a:r>
          </a:p>
          <a:p>
            <a:pPr marL="685800"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IDEL measures were carefully designed to take into account the Spanish linguistic and orthographic systems.</a:t>
            </a:r>
          </a:p>
          <a:p>
            <a:pPr marL="685800"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For more information, please view technical report: </a:t>
            </a:r>
          </a:p>
          <a:p>
            <a:pPr marL="1143000" marR="0" lvl="2"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100" b="0" i="0" u="sng" strike="noStrike" kern="1200" cap="none" spc="0" normalizeH="0" baseline="0" noProof="0" dirty="0">
                <a:ln>
                  <a:noFill/>
                </a:ln>
                <a:solidFill>
                  <a:srgbClr val="000000"/>
                </a:solidFill>
                <a:effectLst/>
                <a:uLnTx/>
                <a:uFillTx/>
                <a:latin typeface="Calibri" pitchFamily="34" charset="0"/>
                <a:cs typeface="+mn-cs"/>
                <a:hlinkClick r:id="rId3"/>
              </a:rPr>
              <a:t>http://dibels.uoregon.edu/techreports/IDEL_Instructional_Rec.pdf</a:t>
            </a:r>
            <a:endParaRPr kumimoji="0" lang="en-US" sz="1100" b="0" i="0" u="sng" strike="noStrike" kern="1200" cap="none" spc="0" normalizeH="0" baseline="0" noProof="0" dirty="0">
              <a:ln>
                <a:noFill/>
              </a:ln>
              <a:solidFill>
                <a:srgbClr val="000000"/>
              </a:solidFill>
              <a:effectLst/>
              <a:uLnTx/>
              <a:uFillTx/>
              <a:latin typeface="Calibri" pitchFamily="34" charset="0"/>
              <a:cs typeface="+mn-cs"/>
            </a:endParaRPr>
          </a:p>
          <a:p>
            <a:pPr marL="1143000" marR="0" lvl="2"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100" b="0" i="0" u="none" strike="noStrike" kern="1200" cap="none" spc="0" normalizeH="0" baseline="0" noProof="0" dirty="0">
                <a:ln>
                  <a:noFill/>
                </a:ln>
                <a:solidFill>
                  <a:srgbClr val="000000"/>
                </a:solidFill>
                <a:effectLst/>
                <a:uLnTx/>
                <a:uFillTx/>
                <a:latin typeface="Calibri" pitchFamily="34" charset="0"/>
                <a:cs typeface="+mn-cs"/>
              </a:rPr>
              <a:t>Baker, D. L., Cummings, K. D., Good, R. H., &amp; </a:t>
            </a:r>
            <a:r>
              <a:rPr kumimoji="0" lang="en-US" sz="1100" b="0" i="0" u="none" strike="noStrike" kern="1200" cap="none" spc="0" normalizeH="0" baseline="0" noProof="0" dirty="0" err="1">
                <a:ln>
                  <a:noFill/>
                </a:ln>
                <a:solidFill>
                  <a:srgbClr val="000000"/>
                </a:solidFill>
                <a:effectLst/>
                <a:uLnTx/>
                <a:uFillTx/>
                <a:latin typeface="Calibri" pitchFamily="34" charset="0"/>
                <a:cs typeface="+mn-cs"/>
              </a:rPr>
              <a:t>Smolkowski</a:t>
            </a:r>
            <a:r>
              <a:rPr kumimoji="0" lang="en-US" sz="1100" b="0" i="0" u="none" strike="noStrike" kern="1200" cap="none" spc="0" normalizeH="0" baseline="0" noProof="0" dirty="0">
                <a:ln>
                  <a:noFill/>
                </a:ln>
                <a:solidFill>
                  <a:srgbClr val="000000"/>
                </a:solidFill>
                <a:effectLst/>
                <a:uLnTx/>
                <a:uFillTx/>
                <a:latin typeface="Calibri" pitchFamily="34" charset="0"/>
                <a:cs typeface="+mn-cs"/>
              </a:rPr>
              <a:t>, K. (2007). </a:t>
            </a:r>
            <a:r>
              <a:rPr kumimoji="0" lang="en-US" sz="1100" b="0" i="1" u="none" strike="noStrike" kern="1200" cap="none" spc="0" normalizeH="0" baseline="0" noProof="0" dirty="0" err="1">
                <a:ln>
                  <a:noFill/>
                </a:ln>
                <a:solidFill>
                  <a:srgbClr val="000000"/>
                </a:solidFill>
                <a:effectLst/>
                <a:uLnTx/>
                <a:uFillTx/>
                <a:latin typeface="Calibri" pitchFamily="34" charset="0"/>
                <a:cs typeface="+mn-cs"/>
              </a:rPr>
              <a:t>Indicadores</a:t>
            </a:r>
            <a:r>
              <a:rPr kumimoji="0" lang="en-US" sz="1100" b="0" i="1" u="none" strike="noStrike" kern="1200" cap="none" spc="0" normalizeH="0" baseline="0" noProof="0" dirty="0">
                <a:ln>
                  <a:noFill/>
                </a:ln>
                <a:solidFill>
                  <a:srgbClr val="000000"/>
                </a:solidFill>
                <a:effectLst/>
                <a:uLnTx/>
                <a:uFillTx/>
                <a:latin typeface="Calibri" pitchFamily="34" charset="0"/>
                <a:cs typeface="+mn-cs"/>
              </a:rPr>
              <a:t> </a:t>
            </a:r>
            <a:r>
              <a:rPr kumimoji="0" lang="en-US" sz="1100" b="0" i="1" u="none" strike="noStrike" kern="1200" cap="none" spc="0" normalizeH="0" baseline="0" noProof="0" dirty="0" err="1">
                <a:ln>
                  <a:noFill/>
                </a:ln>
                <a:solidFill>
                  <a:srgbClr val="000000"/>
                </a:solidFill>
                <a:effectLst/>
                <a:uLnTx/>
                <a:uFillTx/>
                <a:latin typeface="Calibri" pitchFamily="34" charset="0"/>
                <a:cs typeface="+mn-cs"/>
              </a:rPr>
              <a:t>dinámicos</a:t>
            </a:r>
            <a:r>
              <a:rPr kumimoji="0" lang="en-US" sz="1100" b="0" i="1" u="none" strike="noStrike" kern="1200" cap="none" spc="0" normalizeH="0" baseline="0" noProof="0" dirty="0">
                <a:ln>
                  <a:noFill/>
                </a:ln>
                <a:solidFill>
                  <a:srgbClr val="000000"/>
                </a:solidFill>
                <a:effectLst/>
                <a:uLnTx/>
                <a:uFillTx/>
                <a:latin typeface="Calibri" pitchFamily="34" charset="0"/>
                <a:cs typeface="+mn-cs"/>
              </a:rPr>
              <a:t> del </a:t>
            </a:r>
            <a:r>
              <a:rPr kumimoji="0" lang="en-US" sz="1100" b="0" i="1" u="none" strike="noStrike" kern="1200" cap="none" spc="0" normalizeH="0" baseline="0" noProof="0" dirty="0" err="1">
                <a:ln>
                  <a:noFill/>
                </a:ln>
                <a:solidFill>
                  <a:srgbClr val="000000"/>
                </a:solidFill>
                <a:effectLst/>
                <a:uLnTx/>
                <a:uFillTx/>
                <a:latin typeface="Calibri" pitchFamily="34" charset="0"/>
                <a:cs typeface="+mn-cs"/>
              </a:rPr>
              <a:t>éxito</a:t>
            </a:r>
            <a:r>
              <a:rPr kumimoji="0" lang="en-US" sz="1100" b="0" i="1" u="none" strike="noStrike" kern="1200" cap="none" spc="0" normalizeH="0" baseline="0" noProof="0" dirty="0">
                <a:ln>
                  <a:noFill/>
                </a:ln>
                <a:solidFill>
                  <a:srgbClr val="000000"/>
                </a:solidFill>
                <a:effectLst/>
                <a:uLnTx/>
                <a:uFillTx/>
                <a:latin typeface="Calibri" pitchFamily="34" charset="0"/>
                <a:cs typeface="+mn-cs"/>
              </a:rPr>
              <a:t> en la </a:t>
            </a:r>
            <a:r>
              <a:rPr kumimoji="0" lang="en-US" sz="1100" b="0" i="1" u="none" strike="noStrike" kern="1200" cap="none" spc="0" normalizeH="0" baseline="0" noProof="0" dirty="0" err="1">
                <a:ln>
                  <a:noFill/>
                </a:ln>
                <a:solidFill>
                  <a:srgbClr val="000000"/>
                </a:solidFill>
                <a:effectLst/>
                <a:uLnTx/>
                <a:uFillTx/>
                <a:latin typeface="Calibri" pitchFamily="34" charset="0"/>
                <a:cs typeface="+mn-cs"/>
              </a:rPr>
              <a:t>lectura</a:t>
            </a:r>
            <a:r>
              <a:rPr kumimoji="0" lang="en-US" sz="1100" b="0" i="1" u="none" strike="noStrike" kern="1200" cap="none" spc="0" normalizeH="0" baseline="0" noProof="0" dirty="0">
                <a:ln>
                  <a:noFill/>
                </a:ln>
                <a:solidFill>
                  <a:srgbClr val="000000"/>
                </a:solidFill>
                <a:effectLst/>
                <a:uLnTx/>
                <a:uFillTx/>
                <a:latin typeface="Calibri" pitchFamily="34" charset="0"/>
                <a:cs typeface="+mn-cs"/>
              </a:rPr>
              <a:t> (IDEL): Summary of decision rules for intensive, strategic, and benchmark instructional recommendations in kindergarten through third grade.</a:t>
            </a:r>
            <a:r>
              <a:rPr kumimoji="0" lang="en-US" sz="1100" b="0" i="0" u="none" strike="noStrike" kern="1200" cap="none" spc="0" normalizeH="0" baseline="0" noProof="0" dirty="0">
                <a:ln>
                  <a:noFill/>
                </a:ln>
                <a:solidFill>
                  <a:srgbClr val="000000"/>
                </a:solidFill>
                <a:effectLst/>
                <a:uLnTx/>
                <a:uFillTx/>
                <a:latin typeface="Calibri" pitchFamily="34" charset="0"/>
                <a:cs typeface="+mn-cs"/>
              </a:rPr>
              <a:t> (Technical Report No.1) Eugene, OR: Dynamic Measurement Group. </a:t>
            </a:r>
          </a:p>
          <a:p>
            <a:pPr marL="685800" marR="0" lvl="1" indent="-228600" algn="l" defTabSz="914400" rtl="0" eaLnBrk="1" fontAlgn="base" latinLnBrk="0" hangingPunct="1">
              <a:lnSpc>
                <a:spcPct val="100000"/>
              </a:lnSpc>
              <a:spcBef>
                <a:spcPct val="30000"/>
              </a:spcBef>
              <a:spcAft>
                <a:spcPct val="0"/>
              </a:spcAft>
              <a:buClrTx/>
              <a:buSzTx/>
              <a:buFont typeface="Calibri" pitchFamily="34" charset="0"/>
              <a:buNone/>
              <a:tabLst/>
              <a:defRPr/>
            </a:pPr>
            <a:endParaRPr kumimoji="0" lang="en-US" sz="1200" b="0" i="0" u="none" strike="noStrike" kern="1200" cap="none" spc="0" normalizeH="0" baseline="0" noProof="0" dirty="0">
              <a:ln>
                <a:noFill/>
              </a:ln>
              <a:solidFill>
                <a:srgbClr val="000000"/>
              </a:solidFill>
              <a:effectLst/>
              <a:uLnTx/>
              <a:uFillTx/>
              <a:latin typeface="Calibri" pitchFamily="34" charset="0"/>
              <a:cs typeface="+mn-cs"/>
            </a:endParaRPr>
          </a:p>
          <a:p>
            <a:endParaRPr lang="en-US" dirty="0"/>
          </a:p>
        </p:txBody>
      </p:sp>
      <p:sp>
        <p:nvSpPr>
          <p:cNvPr id="4" name="Slide Number Placeholder 3"/>
          <p:cNvSpPr>
            <a:spLocks noGrp="1"/>
          </p:cNvSpPr>
          <p:nvPr>
            <p:ph type="sldNum" sz="quarter" idx="10"/>
          </p:nvPr>
        </p:nvSpPr>
        <p:spPr/>
        <p:txBody>
          <a:bodyPr/>
          <a:lstStyle/>
          <a:p>
            <a:fld id="{68BFD64C-6CED-BD43-91EB-CB1D45E1B4BD}" type="slidenum">
              <a:rPr lang="en-US" smtClean="0"/>
              <a:pPr/>
              <a:t>7</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marR="0" lvl="0" indent="-228600" algn="l" defTabSz="914400" rtl="0" eaLnBrk="1" fontAlgn="base" latinLnBrk="0" hangingPunct="1">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PARAPHRASE:</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If the student says “/z/ /</a:t>
            </a:r>
            <a:r>
              <a:rPr kumimoji="0" lang="en-US" sz="1200" b="0" i="0" u="none" strike="noStrike" kern="1200" cap="none" spc="0" normalizeH="0" baseline="0" noProof="0" dirty="0" err="1">
                <a:ln>
                  <a:noFill/>
                </a:ln>
                <a:solidFill>
                  <a:srgbClr val="000000"/>
                </a:solidFill>
                <a:effectLst/>
                <a:uLnTx/>
                <a:uFillTx/>
                <a:latin typeface="Calibri" pitchFamily="34" charset="0"/>
                <a:cs typeface="+mn-cs"/>
              </a:rPr>
              <a:t>i</a:t>
            </a:r>
            <a:r>
              <a:rPr kumimoji="0" lang="en-US" sz="1200" b="0" i="0" u="none" strike="noStrike" kern="1200" cap="none" spc="0" normalizeH="0" baseline="0" noProof="0" dirty="0">
                <a:ln>
                  <a:noFill/>
                </a:ln>
                <a:solidFill>
                  <a:srgbClr val="000000"/>
                </a:solidFill>
                <a:effectLst/>
                <a:uLnTx/>
                <a:uFillTx/>
                <a:latin typeface="Calibri" pitchFamily="34" charset="0"/>
                <a:cs typeface="+mn-cs"/>
              </a:rPr>
              <a:t>/,” mark </a:t>
            </a:r>
            <a:r>
              <a:rPr kumimoji="0" lang="en-US" sz="1200" b="0" i="0" u="sng" strike="noStrike" kern="1200" cap="none" spc="0" normalizeH="0" baseline="0" noProof="0" dirty="0">
                <a:ln>
                  <a:noFill/>
                </a:ln>
                <a:solidFill>
                  <a:srgbClr val="000000"/>
                </a:solidFill>
                <a:effectLst/>
                <a:uLnTx/>
                <a:uFillTx/>
                <a:latin typeface="Calibri" pitchFamily="34" charset="0"/>
                <a:cs typeface="+mn-cs"/>
              </a:rPr>
              <a:t>z</a:t>
            </a:r>
            <a:r>
              <a:rPr kumimoji="0" lang="en-US" sz="1200" b="0" i="0" u="none" strike="noStrike" kern="1200" cap="none" spc="0" normalizeH="0" baseline="0" noProof="0" dirty="0">
                <a:ln>
                  <a:noFill/>
                </a:ln>
                <a:solidFill>
                  <a:srgbClr val="000000"/>
                </a:solidFill>
                <a:effectLst/>
                <a:uLnTx/>
                <a:uFillTx/>
                <a:latin typeface="Calibri" pitchFamily="34" charset="0"/>
                <a:cs typeface="+mn-cs"/>
              </a:rPr>
              <a:t> </a:t>
            </a:r>
            <a:r>
              <a:rPr kumimoji="0" lang="en-US" sz="1200" b="0" i="0" u="sng" strike="noStrike" kern="1200" cap="none" spc="0" normalizeH="0" baseline="0" noProof="0" dirty="0" err="1">
                <a:ln>
                  <a:noFill/>
                </a:ln>
                <a:solidFill>
                  <a:srgbClr val="000000"/>
                </a:solidFill>
                <a:effectLst/>
                <a:uLnTx/>
                <a:uFillTx/>
                <a:latin typeface="Calibri" pitchFamily="34" charset="0"/>
                <a:cs typeface="+mn-cs"/>
              </a:rPr>
              <a:t>i</a:t>
            </a:r>
            <a:r>
              <a:rPr kumimoji="0" lang="en-US" sz="1200" b="0" i="0" u="none" strike="noStrike" kern="1200" cap="none" spc="0" normalizeH="0" baseline="0" noProof="0" dirty="0">
                <a:ln>
                  <a:noFill/>
                </a:ln>
                <a:solidFill>
                  <a:srgbClr val="000000"/>
                </a:solidFill>
                <a:effectLst/>
                <a:uLnTx/>
                <a:uFillTx/>
                <a:latin typeface="Calibri" pitchFamily="34" charset="0"/>
                <a:cs typeface="+mn-cs"/>
              </a:rPr>
              <a:t>.</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If the student says “/d/ /</a:t>
            </a:r>
            <a:r>
              <a:rPr kumimoji="0" lang="en-US" sz="1200" b="0" i="0" u="none" strike="noStrike" kern="1200" cap="none" spc="0" normalizeH="0" baseline="0" noProof="0" dirty="0" err="1">
                <a:ln>
                  <a:noFill/>
                </a:ln>
                <a:solidFill>
                  <a:srgbClr val="000000"/>
                </a:solidFill>
                <a:effectLst/>
                <a:uLnTx/>
                <a:uFillTx/>
                <a:latin typeface="Calibri" pitchFamily="34" charset="0"/>
                <a:cs typeface="+mn-cs"/>
              </a:rPr>
              <a:t>umi</a:t>
            </a:r>
            <a:r>
              <a:rPr kumimoji="0" lang="en-US" sz="1200" b="0" i="0" u="none" strike="noStrike" kern="1200" cap="none" spc="0" normalizeH="0" baseline="0" noProof="0" dirty="0">
                <a:ln>
                  <a:noFill/>
                </a:ln>
                <a:solidFill>
                  <a:srgbClr val="000000"/>
                </a:solidFill>
                <a:effectLst/>
                <a:uLnTx/>
                <a:uFillTx/>
                <a:latin typeface="Calibri" pitchFamily="34" charset="0"/>
                <a:cs typeface="+mn-cs"/>
              </a:rPr>
              <a:t>/,” mark </a:t>
            </a:r>
            <a:r>
              <a:rPr kumimoji="0" lang="en-US" sz="1200" b="0" i="0" u="sng" strike="noStrike" kern="1200" cap="none" spc="0" normalizeH="0" baseline="0" noProof="0" dirty="0">
                <a:ln>
                  <a:noFill/>
                </a:ln>
                <a:solidFill>
                  <a:srgbClr val="000000"/>
                </a:solidFill>
                <a:effectLst/>
                <a:uLnTx/>
                <a:uFillTx/>
                <a:latin typeface="Calibri" pitchFamily="34" charset="0"/>
                <a:cs typeface="+mn-cs"/>
              </a:rPr>
              <a:t>d</a:t>
            </a:r>
            <a:r>
              <a:rPr kumimoji="0" lang="en-US" sz="1200" b="0" i="0" u="none" strike="noStrike" kern="1200" cap="none" spc="0" normalizeH="0" baseline="0" noProof="0" dirty="0">
                <a:ln>
                  <a:noFill/>
                </a:ln>
                <a:solidFill>
                  <a:srgbClr val="000000"/>
                </a:solidFill>
                <a:effectLst/>
                <a:uLnTx/>
                <a:uFillTx/>
                <a:latin typeface="Calibri" pitchFamily="34" charset="0"/>
                <a:cs typeface="+mn-cs"/>
              </a:rPr>
              <a:t> </a:t>
            </a:r>
            <a:r>
              <a:rPr kumimoji="0" lang="en-US" sz="1200" b="0" i="0" u="sng" strike="noStrike" kern="1200" cap="none" spc="0" normalizeH="0" baseline="0" noProof="0" dirty="0" err="1">
                <a:ln>
                  <a:noFill/>
                </a:ln>
                <a:solidFill>
                  <a:srgbClr val="000000"/>
                </a:solidFill>
                <a:effectLst/>
                <a:uLnTx/>
                <a:uFillTx/>
                <a:latin typeface="Calibri" pitchFamily="34" charset="0"/>
                <a:cs typeface="+mn-cs"/>
              </a:rPr>
              <a:t>umi</a:t>
            </a:r>
            <a:r>
              <a:rPr kumimoji="0" lang="en-US" sz="1200" b="0" i="0" u="none" strike="noStrike" kern="1200" cap="none" spc="0" normalizeH="0" baseline="0" noProof="0" dirty="0">
                <a:ln>
                  <a:noFill/>
                </a:ln>
                <a:solidFill>
                  <a:srgbClr val="000000"/>
                </a:solidFill>
                <a:effectLst/>
                <a:uLnTx/>
                <a:uFillTx/>
                <a:latin typeface="Calibri" pitchFamily="34" charset="0"/>
                <a:cs typeface="+mn-cs"/>
              </a:rPr>
              <a:t>.</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When letter sounds are attempted but not pronounced correctly, draw a line beneath all attempted sounds.</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Tap incorrect letters to mark them in red. </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If the student says /</a:t>
            </a:r>
            <a:r>
              <a:rPr kumimoji="0" lang="en-US" sz="1200" b="0" i="0" u="none" strike="noStrike" kern="1200" cap="none" spc="0" normalizeH="0" baseline="0" noProof="0" dirty="0" err="1">
                <a:ln>
                  <a:noFill/>
                </a:ln>
                <a:solidFill>
                  <a:srgbClr val="000000"/>
                </a:solidFill>
                <a:effectLst/>
                <a:uLnTx/>
                <a:uFillTx/>
                <a:latin typeface="Calibri" pitchFamily="34" charset="0"/>
                <a:cs typeface="+mn-cs"/>
              </a:rPr>
              <a:t>nesi</a:t>
            </a:r>
            <a:r>
              <a:rPr kumimoji="0" lang="en-US" sz="1200" b="0" i="0" u="none" strike="noStrike" kern="1200" cap="none" spc="0" normalizeH="0" baseline="0" noProof="0" dirty="0">
                <a:ln>
                  <a:noFill/>
                </a:ln>
                <a:solidFill>
                  <a:srgbClr val="000000"/>
                </a:solidFill>
                <a:effectLst/>
                <a:uLnTx/>
                <a:uFillTx/>
                <a:latin typeface="Calibri" pitchFamily="34" charset="0"/>
                <a:cs typeface="+mn-cs"/>
              </a:rPr>
              <a:t>/ for “</a:t>
            </a:r>
            <a:r>
              <a:rPr kumimoji="0" lang="en-US" sz="1200" b="0" i="0" u="none" strike="noStrike" kern="1200" cap="none" spc="0" normalizeH="0" baseline="0" noProof="0" dirty="0" err="1">
                <a:ln>
                  <a:noFill/>
                </a:ln>
                <a:solidFill>
                  <a:srgbClr val="000000"/>
                </a:solidFill>
                <a:effectLst/>
                <a:uLnTx/>
                <a:uFillTx/>
                <a:latin typeface="Calibri" pitchFamily="34" charset="0"/>
                <a:cs typeface="+mn-cs"/>
              </a:rPr>
              <a:t>mesi</a:t>
            </a:r>
            <a:r>
              <a:rPr kumimoji="0" lang="en-US" sz="1200" b="0" i="0" u="none" strike="noStrike" kern="1200" cap="none" spc="0" normalizeH="0" baseline="0" noProof="0" dirty="0">
                <a:ln>
                  <a:noFill/>
                </a:ln>
                <a:solidFill>
                  <a:srgbClr val="000000"/>
                </a:solidFill>
                <a:effectLst/>
                <a:uLnTx/>
                <a:uFillTx/>
                <a:latin typeface="Calibri" pitchFamily="34" charset="0"/>
                <a:cs typeface="+mn-cs"/>
              </a:rPr>
              <a:t>,” underline </a:t>
            </a:r>
            <a:r>
              <a:rPr kumimoji="0" lang="en-US" sz="1200" b="0" i="0" u="sng" strike="noStrike" kern="1200" cap="none" spc="0" normalizeH="0" baseline="0" noProof="0" dirty="0" err="1">
                <a:ln>
                  <a:noFill/>
                </a:ln>
                <a:solidFill>
                  <a:srgbClr val="000000"/>
                </a:solidFill>
                <a:effectLst/>
                <a:uLnTx/>
                <a:uFillTx/>
                <a:latin typeface="Calibri" pitchFamily="34" charset="0"/>
                <a:cs typeface="+mn-cs"/>
              </a:rPr>
              <a:t>mesi</a:t>
            </a:r>
            <a:r>
              <a:rPr kumimoji="0" lang="en-US" sz="1200" b="0" i="0" u="none" strike="noStrike" kern="1200" cap="none" spc="0" normalizeH="0" baseline="0" noProof="0" dirty="0">
                <a:ln>
                  <a:noFill/>
                </a:ln>
                <a:solidFill>
                  <a:srgbClr val="000000"/>
                </a:solidFill>
                <a:effectLst/>
                <a:uLnTx/>
                <a:uFillTx/>
                <a:latin typeface="Calibri" pitchFamily="34" charset="0"/>
                <a:cs typeface="+mn-cs"/>
              </a:rPr>
              <a:t>, then tap the letter “m.” </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If the student blends sounds together, draw a continuous line beneath the blended sounds. </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If the student self-corrects within three seconds, trace the line from right to left across the appropriate boxes and tap the letter to remove the previous markings.</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endParaRPr kumimoji="0" lang="en-US" sz="1200" b="0" i="0" u="sng" strike="noStrike" kern="1200" cap="none" spc="0" normalizeH="0" baseline="0" noProof="0" dirty="0">
              <a:ln>
                <a:noFill/>
              </a:ln>
              <a:solidFill>
                <a:srgbClr val="000000"/>
              </a:solidFill>
              <a:effectLst/>
              <a:uLnTx/>
              <a:uFillTx/>
              <a:latin typeface="Calibri" pitchFamily="34" charset="0"/>
              <a:cs typeface="+mn-cs"/>
            </a:endParaRPr>
          </a:p>
          <a:p>
            <a:endParaRPr lang="en-US" dirty="0"/>
          </a:p>
        </p:txBody>
      </p:sp>
      <p:sp>
        <p:nvSpPr>
          <p:cNvPr id="4" name="Slide Number Placeholder 3"/>
          <p:cNvSpPr>
            <a:spLocks noGrp="1"/>
          </p:cNvSpPr>
          <p:nvPr>
            <p:ph type="sldNum" sz="quarter" idx="10"/>
          </p:nvPr>
        </p:nvSpPr>
        <p:spPr/>
        <p:txBody>
          <a:bodyPr/>
          <a:lstStyle/>
          <a:p>
            <a:fld id="{68BFD64C-6CED-BD43-91EB-CB1D45E1B4BD}" type="slidenum">
              <a:rPr lang="en-US" smtClean="0"/>
              <a:pPr/>
              <a:t>61</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marR="0" lvl="0" indent="-228600" algn="l" defTabSz="914400" rtl="0" eaLnBrk="1" fontAlgn="base" latinLnBrk="0" hangingPunct="1">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PARAPHRASE:</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If the student reads the whole word, draw a line under each word blended correctly, or </a:t>
            </a:r>
            <a:r>
              <a:rPr kumimoji="0" lang="en-US" sz="1200" b="0" i="0" u="none" strike="noStrike" kern="1200" cap="none" spc="0" normalizeH="0" baseline="0" noProof="0" dirty="0">
                <a:ln>
                  <a:noFill/>
                </a:ln>
                <a:solidFill>
                  <a:srgbClr val="000000"/>
                </a:solidFill>
                <a:effectLst/>
                <a:uLnTx/>
                <a:uFillTx/>
                <a:latin typeface="Calibri" pitchFamily="34" charset="0"/>
                <a:cs typeface="+mn-cs"/>
                <a:sym typeface="Wingdings" pitchFamily="2" charset="2"/>
              </a:rPr>
              <a:t>you can just tap on the green button underneath the boxes.</a:t>
            </a:r>
            <a:endParaRPr kumimoji="0" lang="en-US" sz="1200" b="0" i="0" u="none" strike="noStrike" kern="1200" cap="none" spc="0" normalizeH="0" baseline="0" noProof="0" dirty="0">
              <a:ln>
                <a:noFill/>
              </a:ln>
              <a:solidFill>
                <a:srgbClr val="000000"/>
              </a:solidFill>
              <a:effectLst/>
              <a:uLnTx/>
              <a:uFillTx/>
              <a:latin typeface="Calibri" pitchFamily="34" charset="0"/>
              <a:cs typeface="+mn-cs"/>
            </a:endParaRP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 If the student reads the whole word and it’s incorrect, draw a line under the word, then tap each of the letters to show incorrect sounds.</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If the word is “</a:t>
            </a:r>
            <a:r>
              <a:rPr kumimoji="0" lang="en-US" sz="1200" b="0" i="0" u="none" strike="noStrike" kern="1200" cap="none" spc="0" normalizeH="0" baseline="0" noProof="0" dirty="0" err="1">
                <a:ln>
                  <a:noFill/>
                </a:ln>
                <a:solidFill>
                  <a:srgbClr val="000000"/>
                </a:solidFill>
                <a:effectLst/>
                <a:uLnTx/>
                <a:uFillTx/>
                <a:latin typeface="Calibri" pitchFamily="34" charset="0"/>
                <a:cs typeface="+mn-cs"/>
              </a:rPr>
              <a:t>gu</a:t>
            </a:r>
            <a:r>
              <a:rPr kumimoji="0" lang="en-US" sz="1200" b="0" i="0" u="none" strike="noStrike" kern="1200" cap="none" spc="0" normalizeH="0" baseline="0" noProof="0" dirty="0">
                <a:ln>
                  <a:noFill/>
                </a:ln>
                <a:solidFill>
                  <a:srgbClr val="000000"/>
                </a:solidFill>
                <a:effectLst/>
                <a:uLnTx/>
                <a:uFillTx/>
                <a:latin typeface="Calibri" pitchFamily="34" charset="0"/>
                <a:cs typeface="+mn-cs"/>
              </a:rPr>
              <a:t>” and the student says “/</a:t>
            </a:r>
            <a:r>
              <a:rPr kumimoji="0" lang="en-US" sz="1200" b="0" i="0" u="none" strike="noStrike" kern="1200" cap="none" spc="0" normalizeH="0" baseline="0" noProof="0" dirty="0" err="1">
                <a:ln>
                  <a:noFill/>
                </a:ln>
                <a:solidFill>
                  <a:srgbClr val="000000"/>
                </a:solidFill>
                <a:effectLst/>
                <a:uLnTx/>
                <a:uFillTx/>
                <a:latin typeface="Calibri" pitchFamily="34" charset="0"/>
                <a:cs typeface="+mn-cs"/>
              </a:rPr>
              <a:t>yo</a:t>
            </a:r>
            <a:r>
              <a:rPr kumimoji="0" lang="en-US" sz="1200" b="0" i="0" u="none" strike="noStrike" kern="1200" cap="none" spc="0" normalizeH="0" baseline="0" noProof="0" dirty="0">
                <a:ln>
                  <a:noFill/>
                </a:ln>
                <a:solidFill>
                  <a:srgbClr val="000000"/>
                </a:solidFill>
                <a:effectLst/>
                <a:uLnTx/>
                <a:uFillTx/>
                <a:latin typeface="Calibri" pitchFamily="34" charset="0"/>
                <a:cs typeface="+mn-cs"/>
              </a:rPr>
              <a:t>/,” draw a line beneath “</a:t>
            </a:r>
            <a:r>
              <a:rPr kumimoji="0" lang="en-US" sz="1200" b="0" i="0" u="none" strike="noStrike" kern="1200" cap="none" spc="0" normalizeH="0" baseline="0" noProof="0" dirty="0" err="1">
                <a:ln>
                  <a:noFill/>
                </a:ln>
                <a:solidFill>
                  <a:srgbClr val="000000"/>
                </a:solidFill>
                <a:effectLst/>
                <a:uLnTx/>
                <a:uFillTx/>
                <a:latin typeface="Calibri" pitchFamily="34" charset="0"/>
                <a:cs typeface="+mn-cs"/>
              </a:rPr>
              <a:t>gu</a:t>
            </a:r>
            <a:r>
              <a:rPr kumimoji="0" lang="en-US" sz="1200" b="0" i="0" u="none" strike="noStrike" kern="1200" cap="none" spc="0" normalizeH="0" baseline="0" noProof="0" dirty="0">
                <a:ln>
                  <a:noFill/>
                </a:ln>
                <a:solidFill>
                  <a:srgbClr val="000000"/>
                </a:solidFill>
                <a:effectLst/>
                <a:uLnTx/>
                <a:uFillTx/>
                <a:latin typeface="Calibri" pitchFamily="34" charset="0"/>
                <a:cs typeface="+mn-cs"/>
              </a:rPr>
              <a:t>” and tap both the g and u.</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If the word is “</a:t>
            </a:r>
            <a:r>
              <a:rPr kumimoji="0" lang="en-US" sz="1200" b="0" i="0" u="none" strike="noStrike" kern="1200" cap="none" spc="0" normalizeH="0" baseline="0" noProof="0" dirty="0" err="1">
                <a:ln>
                  <a:noFill/>
                </a:ln>
                <a:solidFill>
                  <a:srgbClr val="000000"/>
                </a:solidFill>
                <a:effectLst/>
                <a:uLnTx/>
                <a:uFillTx/>
                <a:latin typeface="Calibri" pitchFamily="34" charset="0"/>
                <a:cs typeface="+mn-cs"/>
              </a:rPr>
              <a:t>vifu</a:t>
            </a:r>
            <a:r>
              <a:rPr kumimoji="0" lang="en-US" sz="1200" b="0" i="0" u="none" strike="noStrike" kern="1200" cap="none" spc="0" normalizeH="0" baseline="0" noProof="0" dirty="0">
                <a:ln>
                  <a:noFill/>
                </a:ln>
                <a:solidFill>
                  <a:srgbClr val="000000"/>
                </a:solidFill>
                <a:effectLst/>
                <a:uLnTx/>
                <a:uFillTx/>
                <a:latin typeface="Calibri" pitchFamily="34" charset="0"/>
                <a:cs typeface="+mn-cs"/>
              </a:rPr>
              <a:t>” and the students says “</a:t>
            </a:r>
            <a:r>
              <a:rPr kumimoji="0" lang="en-US" sz="1200" b="0" i="0" u="none" strike="noStrike" kern="1200" cap="none" spc="0" normalizeH="0" baseline="0" noProof="0" dirty="0" err="1">
                <a:ln>
                  <a:noFill/>
                </a:ln>
                <a:solidFill>
                  <a:srgbClr val="000000"/>
                </a:solidFill>
                <a:effectLst/>
                <a:uLnTx/>
                <a:uFillTx/>
                <a:latin typeface="Calibri" pitchFamily="34" charset="0"/>
                <a:cs typeface="+mn-cs"/>
              </a:rPr>
              <a:t>rojo</a:t>
            </a:r>
            <a:r>
              <a:rPr kumimoji="0" lang="en-US" sz="1200" b="0" i="0" u="none" strike="noStrike" kern="1200" cap="none" spc="0" normalizeH="0" baseline="0" noProof="0" dirty="0">
                <a:ln>
                  <a:noFill/>
                </a:ln>
                <a:solidFill>
                  <a:srgbClr val="000000"/>
                </a:solidFill>
                <a:effectLst/>
                <a:uLnTx/>
                <a:uFillTx/>
                <a:latin typeface="Calibri" pitchFamily="34" charset="0"/>
                <a:cs typeface="+mn-cs"/>
              </a:rPr>
              <a:t>”, underline “</a:t>
            </a:r>
            <a:r>
              <a:rPr kumimoji="0" lang="en-US" sz="1200" b="0" i="0" u="none" strike="noStrike" kern="1200" cap="none" spc="0" normalizeH="0" baseline="0" noProof="0" dirty="0" err="1">
                <a:ln>
                  <a:noFill/>
                </a:ln>
                <a:solidFill>
                  <a:srgbClr val="000000"/>
                </a:solidFill>
                <a:effectLst/>
                <a:uLnTx/>
                <a:uFillTx/>
                <a:latin typeface="Calibri" pitchFamily="34" charset="0"/>
                <a:cs typeface="+mn-cs"/>
              </a:rPr>
              <a:t>vifu</a:t>
            </a:r>
            <a:r>
              <a:rPr kumimoji="0" lang="en-US" sz="1200" b="0" i="0" u="none" strike="noStrike" kern="1200" cap="none" spc="0" normalizeH="0" baseline="0" noProof="0" dirty="0">
                <a:ln>
                  <a:noFill/>
                </a:ln>
                <a:solidFill>
                  <a:srgbClr val="000000"/>
                </a:solidFill>
                <a:effectLst/>
                <a:uLnTx/>
                <a:uFillTx/>
                <a:latin typeface="Calibri" pitchFamily="34" charset="0"/>
                <a:cs typeface="+mn-cs"/>
              </a:rPr>
              <a:t>” and tap v, </a:t>
            </a:r>
            <a:r>
              <a:rPr kumimoji="0" lang="en-US" sz="1200" b="0" i="0" u="none" strike="noStrike" kern="1200" cap="none" spc="0" normalizeH="0" baseline="0" noProof="0" dirty="0" err="1">
                <a:ln>
                  <a:noFill/>
                </a:ln>
                <a:solidFill>
                  <a:srgbClr val="000000"/>
                </a:solidFill>
                <a:effectLst/>
                <a:uLnTx/>
                <a:uFillTx/>
                <a:latin typeface="Calibri" pitchFamily="34" charset="0"/>
                <a:cs typeface="+mn-cs"/>
              </a:rPr>
              <a:t>i</a:t>
            </a:r>
            <a:r>
              <a:rPr kumimoji="0" lang="en-US" sz="1200" b="0" i="0" u="none" strike="noStrike" kern="1200" cap="none" spc="0" normalizeH="0" baseline="0" noProof="0" dirty="0">
                <a:ln>
                  <a:noFill/>
                </a:ln>
                <a:solidFill>
                  <a:srgbClr val="000000"/>
                </a:solidFill>
                <a:effectLst/>
                <a:uLnTx/>
                <a:uFillTx/>
                <a:latin typeface="Calibri" pitchFamily="34" charset="0"/>
                <a:cs typeface="+mn-cs"/>
              </a:rPr>
              <a:t>, f, u.</a:t>
            </a:r>
          </a:p>
          <a:p>
            <a:endParaRPr lang="en-US" dirty="0"/>
          </a:p>
        </p:txBody>
      </p:sp>
      <p:sp>
        <p:nvSpPr>
          <p:cNvPr id="4" name="Slide Number Placeholder 3"/>
          <p:cNvSpPr>
            <a:spLocks noGrp="1"/>
          </p:cNvSpPr>
          <p:nvPr>
            <p:ph type="sldNum" sz="quarter" idx="10"/>
          </p:nvPr>
        </p:nvSpPr>
        <p:spPr/>
        <p:txBody>
          <a:bodyPr/>
          <a:lstStyle/>
          <a:p>
            <a:fld id="{68BFD64C-6CED-BD43-91EB-CB1D45E1B4BD}" type="slidenum">
              <a:rPr lang="en-US" smtClean="0"/>
              <a:pPr/>
              <a:t>62</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188574" marR="0" lvl="0" indent="-188574" algn="l" defTabSz="914400" rtl="0" eaLnBrk="1" fontAlgn="base" latinLnBrk="0" hangingPunct="1">
              <a:lnSpc>
                <a:spcPct val="11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PARAPHRASE:</a:t>
            </a:r>
          </a:p>
          <a:p>
            <a:pPr marL="188574" marR="0" lvl="0" indent="-188574" algn="l" defTabSz="914400" rtl="0" eaLnBrk="1" fontAlgn="base" latinLnBrk="0" hangingPunct="1">
              <a:lnSpc>
                <a:spcPct val="11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Letter sounds repeated multiple times are marked each time the student says them, but given credit only once.</a:t>
            </a:r>
          </a:p>
          <a:p>
            <a:pPr marL="675725" marR="0" lvl="1" indent="-221576" algn="l" defTabSz="914400" rtl="0" eaLnBrk="1" fontAlgn="base" latinLnBrk="0" hangingPunct="1">
              <a:lnSpc>
                <a:spcPct val="11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For example, if the student says “/g/ /</a:t>
            </a:r>
            <a:r>
              <a:rPr kumimoji="0" lang="en-US" sz="1200" b="0" i="0" u="none" strike="noStrike" kern="1200" cap="none" spc="0" normalizeH="0" baseline="0" noProof="0" dirty="0" err="1">
                <a:ln>
                  <a:noFill/>
                </a:ln>
                <a:solidFill>
                  <a:srgbClr val="000000"/>
                </a:solidFill>
                <a:effectLst/>
                <a:uLnTx/>
                <a:uFillTx/>
                <a:latin typeface="Calibri" pitchFamily="34" charset="0"/>
                <a:cs typeface="+mn-cs"/>
              </a:rPr>
              <a:t>gu</a:t>
            </a:r>
            <a:r>
              <a:rPr kumimoji="0" lang="en-US" sz="1200" b="0" i="0" u="none" strike="noStrike" kern="1200" cap="none" spc="0" normalizeH="0" baseline="0" noProof="0" dirty="0">
                <a:ln>
                  <a:noFill/>
                </a:ln>
                <a:solidFill>
                  <a:srgbClr val="000000"/>
                </a:solidFill>
                <a:effectLst/>
                <a:uLnTx/>
                <a:uFillTx/>
                <a:latin typeface="Calibri" pitchFamily="34" charset="0"/>
                <a:cs typeface="+mn-cs"/>
              </a:rPr>
              <a:t>/,” you would underline the g and then underline the g and u together. The student receives credit for identifying both sounds, but only gets credit for the /g/ once.</a:t>
            </a:r>
          </a:p>
          <a:p>
            <a:pPr marL="675725" marR="0" lvl="1" indent="-221576" algn="l" defTabSz="914400" rtl="0" eaLnBrk="1" fontAlgn="base" latinLnBrk="0" hangingPunct="1">
              <a:lnSpc>
                <a:spcPct val="11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If the student is reading whole words, the blended letter sounds must be correct and in the correct order for credit. </a:t>
            </a:r>
          </a:p>
          <a:p>
            <a:pPr marL="675725" marR="0" lvl="1" indent="-221576" algn="l" defTabSz="914400" rtl="0" eaLnBrk="1" fontAlgn="base" latinLnBrk="0" hangingPunct="1">
              <a:lnSpc>
                <a:spcPct val="11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For example, if the student says, “</a:t>
            </a:r>
            <a:r>
              <a:rPr kumimoji="0" lang="en-US" sz="1200" b="0" i="0" u="none" strike="noStrike" kern="1200" cap="none" spc="0" normalizeH="0" baseline="0" noProof="0" dirty="0" err="1">
                <a:ln>
                  <a:noFill/>
                </a:ln>
                <a:solidFill>
                  <a:srgbClr val="000000"/>
                </a:solidFill>
                <a:effectLst/>
                <a:uLnTx/>
                <a:uFillTx/>
                <a:latin typeface="Calibri" pitchFamily="34" charset="0"/>
                <a:cs typeface="+mn-cs"/>
              </a:rPr>
              <a:t>omiz</a:t>
            </a:r>
            <a:r>
              <a:rPr kumimoji="0" lang="en-US" sz="1200" b="0" i="0" u="none" strike="noStrike" kern="1200" cap="none" spc="0" normalizeH="0" baseline="0" noProof="0" dirty="0">
                <a:ln>
                  <a:noFill/>
                </a:ln>
                <a:solidFill>
                  <a:srgbClr val="000000"/>
                </a:solidFill>
                <a:effectLst/>
                <a:uLnTx/>
                <a:uFillTx/>
                <a:latin typeface="Calibri" pitchFamily="34" charset="0"/>
                <a:cs typeface="+mn-cs"/>
              </a:rPr>
              <a:t>” for “</a:t>
            </a:r>
            <a:r>
              <a:rPr kumimoji="0" lang="en-US" sz="1200" b="0" i="0" u="none" strike="noStrike" kern="1200" cap="none" spc="0" normalizeH="0" baseline="0" noProof="0" dirty="0" err="1">
                <a:ln>
                  <a:noFill/>
                </a:ln>
                <a:solidFill>
                  <a:srgbClr val="000000"/>
                </a:solidFill>
                <a:effectLst/>
                <a:uLnTx/>
                <a:uFillTx/>
                <a:latin typeface="Calibri" pitchFamily="34" charset="0"/>
                <a:cs typeface="+mn-cs"/>
              </a:rPr>
              <a:t>zimo</a:t>
            </a:r>
            <a:r>
              <a:rPr kumimoji="0" lang="en-US" sz="1200" b="0" i="0" u="none" strike="noStrike" kern="1200" cap="none" spc="0" normalizeH="0" baseline="0" noProof="0" dirty="0">
                <a:ln>
                  <a:noFill/>
                </a:ln>
                <a:solidFill>
                  <a:srgbClr val="000000"/>
                </a:solidFill>
                <a:effectLst/>
                <a:uLnTx/>
                <a:uFillTx/>
                <a:latin typeface="Calibri" pitchFamily="34" charset="0"/>
                <a:cs typeface="+mn-cs"/>
              </a:rPr>
              <a:t>”, you would underline the whole word then tap each letter. This indicates the whole word was read but no credit was given. </a:t>
            </a:r>
          </a:p>
          <a:p>
            <a:pPr marL="188574" marR="0" lvl="0" indent="-188574" algn="l" defTabSz="914400" rtl="0" eaLnBrk="1" fontAlgn="base" latinLnBrk="0" hangingPunct="1">
              <a:lnSpc>
                <a:spcPct val="11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This is because the student reading sounds as a “word” is at a different level of learning than the student who recognizes only “sounds.” This affects the proper individualized instruction.</a:t>
            </a:r>
          </a:p>
          <a:p>
            <a:pPr marL="188574" marR="0" lvl="0" indent="-188574" algn="l" defTabSz="914400" rtl="0" eaLnBrk="1" fontAlgn="base" latinLnBrk="0" hangingPunct="1">
              <a:lnSpc>
                <a:spcPct val="11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A student who</a:t>
            </a:r>
            <a:r>
              <a:rPr kumimoji="0" lang="en-US" sz="1200" b="1" i="0" u="none" strike="noStrike" kern="1200" cap="none" spc="0" normalizeH="0" baseline="0" noProof="0" dirty="0">
                <a:ln>
                  <a:noFill/>
                </a:ln>
                <a:solidFill>
                  <a:srgbClr val="000000"/>
                </a:solidFill>
                <a:effectLst/>
                <a:uLnTx/>
                <a:uFillTx/>
                <a:latin typeface="Calibri" pitchFamily="34" charset="0"/>
                <a:cs typeface="+mn-cs"/>
              </a:rPr>
              <a:t> </a:t>
            </a:r>
            <a:r>
              <a:rPr kumimoji="0" lang="en-US" sz="1200" b="0" i="0" u="none" strike="noStrike" kern="1200" cap="none" spc="0" normalizeH="0" baseline="0" noProof="0" dirty="0">
                <a:ln>
                  <a:noFill/>
                </a:ln>
                <a:solidFill>
                  <a:srgbClr val="000000"/>
                </a:solidFill>
                <a:effectLst/>
                <a:uLnTx/>
                <a:uFillTx/>
                <a:latin typeface="Calibri" pitchFamily="34" charset="0"/>
                <a:cs typeface="+mn-cs"/>
              </a:rPr>
              <a:t>points to each letter while saying it gets the answer right even if the letters are said out of order. The purpose of this rule is to give students credit as they are beginning to learn individual letter-sound correspondences. </a:t>
            </a:r>
          </a:p>
          <a:p>
            <a:pPr marL="188574" marR="0" lvl="0" indent="-188574" algn="l" defTabSz="914400" rtl="0" eaLnBrk="1" fontAlgn="base" latinLnBrk="0" hangingPunct="1">
              <a:lnSpc>
                <a:spcPct val="11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If the student does provide individual sounds or blends, note the behavior pattern on the Results screen. Use this information later to determine instructional changes.</a:t>
            </a:r>
          </a:p>
          <a:p>
            <a:pPr>
              <a:lnSpc>
                <a:spcPct val="110000"/>
              </a:lnSpc>
            </a:pPr>
            <a:endParaRPr lang="en-US" dirty="0"/>
          </a:p>
        </p:txBody>
      </p:sp>
      <p:sp>
        <p:nvSpPr>
          <p:cNvPr id="4" name="Slide Number Placeholder 3"/>
          <p:cNvSpPr>
            <a:spLocks noGrp="1"/>
          </p:cNvSpPr>
          <p:nvPr>
            <p:ph type="sldNum" sz="quarter" idx="10"/>
          </p:nvPr>
        </p:nvSpPr>
        <p:spPr/>
        <p:txBody>
          <a:bodyPr/>
          <a:lstStyle/>
          <a:p>
            <a:fld id="{68BFD64C-6CED-BD43-91EB-CB1D45E1B4BD}" type="slidenum">
              <a:rPr lang="en-US" smtClean="0"/>
              <a:pPr/>
              <a:t>63</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marR="0" lvl="0" indent="-228600" algn="l" defTabSz="914400" rtl="0" eaLnBrk="1" fontAlgn="base" latinLnBrk="0" hangingPunct="1">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PARAPHRASE:</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If a student is providing letter sounds sound-by-sound, then hesitates for three seconds, score the letter sound as incorrect by tapping the letter. Point to the next letter immediately and ask, “¿</a:t>
            </a:r>
            <a:r>
              <a:rPr kumimoji="0" lang="en-US" sz="1200" b="0" i="0" u="none" strike="noStrike" kern="1200" cap="none" spc="0" normalizeH="0" baseline="0" noProof="0" dirty="0" err="1">
                <a:ln>
                  <a:noFill/>
                </a:ln>
                <a:solidFill>
                  <a:srgbClr val="000000"/>
                </a:solidFill>
                <a:effectLst/>
                <a:uLnTx/>
                <a:uFillTx/>
                <a:latin typeface="Calibri" pitchFamily="34" charset="0"/>
                <a:cs typeface="+mn-cs"/>
              </a:rPr>
              <a:t>Qué</a:t>
            </a:r>
            <a:r>
              <a:rPr kumimoji="0" lang="en-US" sz="1200" b="0" i="0" u="none" strike="noStrike" kern="1200" cap="none" spc="0" normalizeH="0" baseline="0" noProof="0" dirty="0">
                <a:ln>
                  <a:noFill/>
                </a:ln>
                <a:solidFill>
                  <a:srgbClr val="000000"/>
                </a:solidFill>
                <a:effectLst/>
                <a:uLnTx/>
                <a:uFillTx/>
                <a:latin typeface="Calibri" pitchFamily="34" charset="0"/>
                <a:cs typeface="+mn-cs"/>
              </a:rPr>
              <a:t> </a:t>
            </a:r>
            <a:r>
              <a:rPr kumimoji="0" lang="en-US" sz="1200" b="0" i="0" u="none" strike="noStrike" kern="1200" cap="none" spc="0" normalizeH="0" baseline="0" noProof="0" dirty="0" err="1">
                <a:ln>
                  <a:noFill/>
                </a:ln>
                <a:solidFill>
                  <a:srgbClr val="000000"/>
                </a:solidFill>
                <a:effectLst/>
                <a:uLnTx/>
                <a:uFillTx/>
                <a:latin typeface="Calibri" pitchFamily="34" charset="0"/>
                <a:cs typeface="+mn-cs"/>
              </a:rPr>
              <a:t>sonido</a:t>
            </a:r>
            <a:r>
              <a:rPr kumimoji="0" lang="en-US" sz="1200" b="0" i="0" u="none" strike="noStrike" kern="1200" cap="none" spc="0" normalizeH="0" baseline="0" noProof="0" dirty="0">
                <a:ln>
                  <a:noFill/>
                </a:ln>
                <a:solidFill>
                  <a:srgbClr val="000000"/>
                </a:solidFill>
                <a:effectLst/>
                <a:uLnTx/>
                <a:uFillTx/>
                <a:latin typeface="Calibri" pitchFamily="34" charset="0"/>
                <a:cs typeface="+mn-cs"/>
              </a:rPr>
              <a:t>?” </a:t>
            </a:r>
          </a:p>
          <a:p>
            <a:pPr marL="675725" marR="0" lvl="1" indent="-221576"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This prompt may be repeated each time the student hesitates for three seconds. </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None/>
              <a:tabLst/>
              <a:defRPr/>
            </a:pPr>
            <a:endParaRPr kumimoji="0" lang="en-US" sz="1200" b="0" i="0" u="none" strike="noStrike" kern="1200" cap="none" spc="0" normalizeH="0" baseline="0" noProof="0" dirty="0">
              <a:ln>
                <a:noFill/>
              </a:ln>
              <a:solidFill>
                <a:srgbClr val="000000"/>
              </a:solidFill>
              <a:effectLst/>
              <a:uLnTx/>
              <a:uFillTx/>
              <a:latin typeface="Calibri" pitchFamily="34" charset="0"/>
              <a:cs typeface="+mn-cs"/>
            </a:endParaRP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endParaRPr kumimoji="0" lang="en-US" sz="1200" b="0" i="0" u="none" strike="noStrike" kern="1200" cap="none" spc="0" normalizeH="0" baseline="0" noProof="0" dirty="0">
              <a:ln>
                <a:noFill/>
              </a:ln>
              <a:solidFill>
                <a:srgbClr val="000000"/>
              </a:solidFill>
              <a:effectLst/>
              <a:uLnTx/>
              <a:uFillTx/>
              <a:latin typeface="Calibri" pitchFamily="34" charset="0"/>
              <a:cs typeface="+mn-cs"/>
            </a:endParaRPr>
          </a:p>
        </p:txBody>
      </p:sp>
      <p:sp>
        <p:nvSpPr>
          <p:cNvPr id="4" name="Slide Number Placeholder 3"/>
          <p:cNvSpPr>
            <a:spLocks noGrp="1"/>
          </p:cNvSpPr>
          <p:nvPr>
            <p:ph type="sldNum" sz="quarter" idx="10"/>
          </p:nvPr>
        </p:nvSpPr>
        <p:spPr/>
        <p:txBody>
          <a:bodyPr/>
          <a:lstStyle/>
          <a:p>
            <a:fld id="{68BFD64C-6CED-BD43-91EB-CB1D45E1B4BD}" type="slidenum">
              <a:rPr lang="en-US" smtClean="0"/>
              <a:pPr/>
              <a:t>64</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marR="0" lvl="0" indent="-228600" algn="l" defTabSz="914400" rtl="0" eaLnBrk="0" fontAlgn="base" latinLnBrk="0" hangingPunct="0">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PARAPHRASE:</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Rules for three-second hesitations:</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Word-by-word</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If a student is reading words word-by-word, then hesitates for three seconds, score the word as incorrect by tapping each letter. Provide the correct word, point to the next word and ask, “¿</a:t>
            </a:r>
            <a:r>
              <a:rPr kumimoji="0" lang="en-US" sz="1200" b="0" i="0" u="none" strike="noStrike" kern="1200" cap="none" spc="0" normalizeH="0" baseline="0" noProof="0" dirty="0" err="1">
                <a:ln>
                  <a:noFill/>
                </a:ln>
                <a:solidFill>
                  <a:srgbClr val="000000"/>
                </a:solidFill>
                <a:effectLst/>
                <a:uLnTx/>
                <a:uFillTx/>
                <a:latin typeface="Calibri" pitchFamily="34" charset="0"/>
                <a:cs typeface="+mn-cs"/>
              </a:rPr>
              <a:t>Qué</a:t>
            </a:r>
            <a:r>
              <a:rPr kumimoji="0" lang="en-US" sz="1200" b="0" i="0" u="none" strike="noStrike" kern="1200" cap="none" spc="0" normalizeH="0" baseline="0" noProof="0" dirty="0">
                <a:ln>
                  <a:noFill/>
                </a:ln>
                <a:solidFill>
                  <a:srgbClr val="000000"/>
                </a:solidFill>
                <a:effectLst/>
                <a:uLnTx/>
                <a:uFillTx/>
                <a:latin typeface="Calibri" pitchFamily="34" charset="0"/>
                <a:cs typeface="+mn-cs"/>
              </a:rPr>
              <a:t> </a:t>
            </a:r>
            <a:r>
              <a:rPr kumimoji="0" lang="en-US" sz="1200" b="0" i="0" u="none" strike="noStrike" kern="1200" cap="none" spc="0" normalizeH="0" baseline="0" noProof="0" dirty="0" err="1">
                <a:ln>
                  <a:noFill/>
                </a:ln>
                <a:solidFill>
                  <a:srgbClr val="000000"/>
                </a:solidFill>
                <a:effectLst/>
                <a:uLnTx/>
                <a:uFillTx/>
                <a:latin typeface="Calibri" pitchFamily="34" charset="0"/>
                <a:cs typeface="+mn-cs"/>
              </a:rPr>
              <a:t>palabra</a:t>
            </a:r>
            <a:r>
              <a:rPr kumimoji="0" lang="en-US" sz="1200" b="0" i="0" u="none" strike="noStrike" kern="1200" cap="none" spc="0" normalizeH="0" baseline="0" noProof="0" dirty="0">
                <a:ln>
                  <a:noFill/>
                </a:ln>
                <a:solidFill>
                  <a:srgbClr val="000000"/>
                </a:solidFill>
                <a:effectLst/>
                <a:uLnTx/>
                <a:uFillTx/>
                <a:latin typeface="Calibri" pitchFamily="34" charset="0"/>
                <a:cs typeface="+mn-cs"/>
              </a:rPr>
              <a:t>?” </a:t>
            </a:r>
          </a:p>
          <a:p>
            <a:pPr marL="675725" marR="0" lvl="1" indent="-221576"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This prompt may also be repeated.</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None/>
              <a:tabLst/>
              <a:defRPr/>
            </a:pPr>
            <a:endParaRPr kumimoji="0" lang="en-US" sz="1200" b="0" i="0" u="none" strike="noStrike" kern="1200" cap="none" spc="0" normalizeH="0" baseline="0" noProof="0" dirty="0">
              <a:ln>
                <a:noFill/>
              </a:ln>
              <a:solidFill>
                <a:srgbClr val="000000"/>
              </a:solidFill>
              <a:effectLst/>
              <a:uLnTx/>
              <a:uFillTx/>
              <a:latin typeface="Calibri" pitchFamily="34" charset="0"/>
              <a:cs typeface="+mn-cs"/>
            </a:endParaRPr>
          </a:p>
          <a:p>
            <a:endParaRPr lang="en-US" dirty="0"/>
          </a:p>
        </p:txBody>
      </p:sp>
      <p:sp>
        <p:nvSpPr>
          <p:cNvPr id="4" name="Slide Number Placeholder 3"/>
          <p:cNvSpPr>
            <a:spLocks noGrp="1"/>
          </p:cNvSpPr>
          <p:nvPr>
            <p:ph type="sldNum" sz="quarter" idx="10"/>
          </p:nvPr>
        </p:nvSpPr>
        <p:spPr/>
        <p:txBody>
          <a:bodyPr/>
          <a:lstStyle/>
          <a:p>
            <a:fld id="{68BFD64C-6CED-BD43-91EB-CB1D45E1B4BD}" type="slidenum">
              <a:rPr lang="en-US" smtClean="0"/>
              <a:pPr/>
              <a:t>65</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marR="0" lvl="0" indent="-228600" algn="l" defTabSz="914400" rtl="0" eaLnBrk="1" fontAlgn="base" latinLnBrk="0" hangingPunct="1">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DIRECTIONS:</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Read the questions on the following slides. </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Give participants 30 seconds to jot down a response to each question. Strictly adhere to this timing rule.</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All answers are in the notes. Participants score their quizzes. Reward perfect scores with prizes.</a:t>
            </a:r>
          </a:p>
        </p:txBody>
      </p:sp>
      <p:sp>
        <p:nvSpPr>
          <p:cNvPr id="4" name="Slide Number Placeholder 3"/>
          <p:cNvSpPr>
            <a:spLocks noGrp="1"/>
          </p:cNvSpPr>
          <p:nvPr>
            <p:ph type="sldNum" sz="quarter" idx="10"/>
          </p:nvPr>
        </p:nvSpPr>
        <p:spPr/>
        <p:txBody>
          <a:bodyPr/>
          <a:lstStyle/>
          <a:p>
            <a:fld id="{68BFD64C-6CED-BD43-91EB-CB1D45E1B4BD}" type="slidenum">
              <a:rPr lang="en-US" smtClean="0"/>
              <a:pPr/>
              <a:t>66</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marR="0" lvl="0" indent="-228600" algn="l" defTabSz="914400" rtl="0" eaLnBrk="1" fontAlgn="base" latinLnBrk="0" hangingPunct="1">
              <a:lnSpc>
                <a:spcPct val="100000"/>
              </a:lnSpc>
              <a:spcBef>
                <a:spcPct val="30000"/>
              </a:spcBef>
              <a:spcAft>
                <a:spcPct val="0"/>
              </a:spcAft>
              <a:buClrTx/>
              <a:buSzTx/>
              <a:buFont typeface="Wingdings" pitchFamily="2" charset="2"/>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REVIEW:</a:t>
            </a:r>
          </a:p>
          <a:p>
            <a:pPr marL="228600" marR="0" lvl="0" indent="-228600" algn="l" defTabSz="914400" rtl="0" eaLnBrk="1" fontAlgn="base" latinLnBrk="0" hangingPunct="1">
              <a:lnSpc>
                <a:spcPct val="100000"/>
              </a:lnSpc>
              <a:spcBef>
                <a:spcPct val="30000"/>
              </a:spcBef>
              <a:spcAft>
                <a:spcPct val="0"/>
              </a:spcAft>
              <a:buClrTx/>
              <a:buSzTx/>
              <a:buFont typeface="Wingdings" pitchFamily="2" charset="2"/>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After completing have participants share their answers.</a:t>
            </a:r>
          </a:p>
          <a:p>
            <a:pPr marL="228600" marR="0" lvl="0" indent="-228600" algn="l" defTabSz="914400" rtl="0" eaLnBrk="1" fontAlgn="base" latinLnBrk="0" hangingPunct="1">
              <a:lnSpc>
                <a:spcPct val="100000"/>
              </a:lnSpc>
              <a:spcAft>
                <a:spcPct val="0"/>
              </a:spcAft>
              <a:buClrTx/>
              <a:buSzTx/>
              <a:buFont typeface="Wingdings" pitchFamily="2" charset="2"/>
              <a:buAutoNum type="arabicPeriod"/>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Answer B</a:t>
            </a:r>
          </a:p>
          <a:p>
            <a:pPr marL="228600" marR="0" lvl="0" indent="-228600" algn="l" defTabSz="914400" rtl="0" eaLnBrk="1" fontAlgn="base" latinLnBrk="0" hangingPunct="1">
              <a:lnSpc>
                <a:spcPct val="100000"/>
              </a:lnSpc>
              <a:spcAft>
                <a:spcPct val="0"/>
              </a:spcAft>
              <a:buClrTx/>
              <a:buSzTx/>
              <a:buFont typeface="Wingdings" pitchFamily="2" charset="2"/>
              <a:buAutoNum type="arabicPeriod"/>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Answer B</a:t>
            </a:r>
          </a:p>
          <a:p>
            <a:pPr marL="228600" marR="0" lvl="0" indent="-228600" algn="l" defTabSz="914400" rtl="0" eaLnBrk="1" fontAlgn="base" latinLnBrk="0" hangingPunct="1">
              <a:lnSpc>
                <a:spcPct val="100000"/>
              </a:lnSpc>
              <a:spcAft>
                <a:spcPct val="0"/>
              </a:spcAft>
              <a:buClrTx/>
              <a:buSzTx/>
              <a:buFont typeface="Wingdings" pitchFamily="2" charset="2"/>
              <a:buAutoNum type="arabicPeriod"/>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Answer C</a:t>
            </a:r>
          </a:p>
          <a:p>
            <a:pPr marL="228600" marR="0" lvl="0" indent="-228600" algn="l" defTabSz="914400" rtl="0" eaLnBrk="0" fontAlgn="base" latinLnBrk="0" hangingPunct="0">
              <a:lnSpc>
                <a:spcPct val="100000"/>
              </a:lnSpc>
              <a:spcAft>
                <a:spcPct val="0"/>
              </a:spcAft>
              <a:buClrTx/>
              <a:buSzTx/>
              <a:buFont typeface="Wingdings" pitchFamily="2" charset="2"/>
              <a:buAutoNum type="arabicPeriod"/>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Answer D</a:t>
            </a:r>
          </a:p>
          <a:p>
            <a:pPr marL="228600" marR="0" lvl="0" indent="-228600" algn="l" defTabSz="914400" rtl="0" eaLnBrk="0" fontAlgn="base" latinLnBrk="0" hangingPunct="0">
              <a:lnSpc>
                <a:spcPct val="100000"/>
              </a:lnSpc>
              <a:spcAft>
                <a:spcPct val="0"/>
              </a:spcAft>
              <a:buClrTx/>
              <a:buSzTx/>
              <a:buFont typeface="Wingdings" pitchFamily="2" charset="2"/>
              <a:buAutoNum type="arabicPeriod"/>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Answer D</a:t>
            </a:r>
          </a:p>
          <a:p>
            <a:endParaRPr lang="en-US" dirty="0"/>
          </a:p>
        </p:txBody>
      </p:sp>
      <p:sp>
        <p:nvSpPr>
          <p:cNvPr id="4" name="Slide Number Placeholder 3"/>
          <p:cNvSpPr>
            <a:spLocks noGrp="1"/>
          </p:cNvSpPr>
          <p:nvPr>
            <p:ph type="sldNum" sz="quarter" idx="10"/>
          </p:nvPr>
        </p:nvSpPr>
        <p:spPr/>
        <p:txBody>
          <a:bodyPr/>
          <a:lstStyle/>
          <a:p>
            <a:fld id="{68BFD64C-6CED-BD43-91EB-CB1D45E1B4BD}" type="slidenum">
              <a:rPr lang="en-US" smtClean="0"/>
              <a:pPr/>
              <a:t>67</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marR="0" lvl="0" indent="-228600" algn="l" defTabSz="914400" rtl="0" eaLnBrk="1" fontAlgn="base" latinLnBrk="0" hangingPunct="1">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DIRECTIONS:</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Explain this 10-minute pair-practice to participants.</a:t>
            </a:r>
          </a:p>
          <a:p>
            <a:pPr marL="685800"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Work in teams, with Partner B acting as the student and Partner A as the assessor. </a:t>
            </a:r>
          </a:p>
          <a:p>
            <a:pPr marL="685800"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Review the directions for the practice activity (in the top quadrant </a:t>
            </a:r>
            <a:br>
              <a:rPr kumimoji="0" lang="en-US" sz="1200" b="0" i="0" u="none" strike="noStrike" kern="1200" cap="none" spc="0" normalizeH="0" baseline="0" noProof="0" dirty="0">
                <a:ln>
                  <a:noFill/>
                </a:ln>
                <a:solidFill>
                  <a:srgbClr val="000000"/>
                </a:solidFill>
                <a:effectLst/>
                <a:uLnTx/>
                <a:uFillTx/>
                <a:latin typeface="Calibri" pitchFamily="34" charset="0"/>
                <a:cs typeface="+mn-cs"/>
              </a:rPr>
            </a:br>
            <a:r>
              <a:rPr kumimoji="0" lang="en-US" sz="1200" b="0" i="0" u="none" strike="noStrike" kern="1200" cap="none" spc="0" normalizeH="0" baseline="0" noProof="0" dirty="0">
                <a:ln>
                  <a:noFill/>
                </a:ln>
                <a:solidFill>
                  <a:srgbClr val="000000"/>
                </a:solidFill>
                <a:effectLst/>
                <a:uLnTx/>
                <a:uFillTx/>
                <a:latin typeface="Calibri" pitchFamily="34" charset="0"/>
                <a:cs typeface="+mn-cs"/>
              </a:rPr>
              <a:t>of the grid).</a:t>
            </a:r>
          </a:p>
          <a:p>
            <a:pPr marL="685800"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Arial" pitchFamily="34" charset="0"/>
              </a:rPr>
              <a:t>Add notes, behaviors, and motivation to each practice.</a:t>
            </a:r>
          </a:p>
          <a:p>
            <a:pPr marL="685800"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The student responses contain errors. The participant acting as the student should read the scripts as written.</a:t>
            </a:r>
          </a:p>
          <a:p>
            <a:pPr marL="685800"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The student response pattern should not be seen by the assessor.</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Participants use the hard copy script in the training materials provided, but keep this slide visible during practice.</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Using FPS Practice #1 and #2, pair up and complete. </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If participants followed along on their Device, they will have to Invalidate and choose Reuse the Benchmark form to practice with the correct form.</a:t>
            </a:r>
          </a:p>
          <a:p>
            <a:endParaRPr lang="en-US" dirty="0"/>
          </a:p>
        </p:txBody>
      </p:sp>
      <p:sp>
        <p:nvSpPr>
          <p:cNvPr id="4" name="Slide Number Placeholder 3"/>
          <p:cNvSpPr>
            <a:spLocks noGrp="1"/>
          </p:cNvSpPr>
          <p:nvPr>
            <p:ph type="sldNum" sz="quarter" idx="10"/>
          </p:nvPr>
        </p:nvSpPr>
        <p:spPr/>
        <p:txBody>
          <a:bodyPr/>
          <a:lstStyle/>
          <a:p>
            <a:fld id="{68BFD64C-6CED-BD43-91EB-CB1D45E1B4BD}" type="slidenum">
              <a:rPr lang="en-US" smtClean="0"/>
              <a:pPr/>
              <a:t>68</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marR="0" lvl="0" indent="-228600" algn="l" defTabSz="914400" rtl="0" eaLnBrk="1" fontAlgn="base" latinLnBrk="0" hangingPunct="1">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DIRECTIONS:</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When comparing practice scores, discuss the importance of inter-rater reliability. Have participants compare Results screens for reliable scoring.</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Circle the room and assist participants during activity.</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endParaRPr kumimoji="0" lang="en-US" sz="1200" b="0" i="1" u="none" strike="noStrike" kern="1200" cap="none" spc="0" normalizeH="0" baseline="0" noProof="0" dirty="0">
              <a:ln>
                <a:noFill/>
              </a:ln>
              <a:solidFill>
                <a:srgbClr val="000000"/>
              </a:solidFill>
              <a:effectLst/>
              <a:uLnTx/>
              <a:uFillTx/>
              <a:latin typeface="Calibri" pitchFamily="34" charset="0"/>
              <a:cs typeface="+mn-cs"/>
            </a:endParaRPr>
          </a:p>
          <a:p>
            <a:pPr marL="228600" marR="0" lvl="0" indent="-228600" algn="l" defTabSz="914400" rtl="0" eaLnBrk="0" fontAlgn="base" latinLnBrk="0" hangingPunct="0">
              <a:lnSpc>
                <a:spcPct val="100000"/>
              </a:lnSpc>
              <a:spcBef>
                <a:spcPct val="30000"/>
              </a:spcBef>
              <a:spcAft>
                <a:spcPct val="0"/>
              </a:spcAft>
              <a:buClrTx/>
              <a:buSzTx/>
              <a:buFont typeface="Wingdings" pitchFamily="2" charset="2"/>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NOTE:</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Have participants invalidate the measure after each practice.</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endParaRPr kumimoji="0" lang="en-US" sz="1200" b="0" i="0" u="none" strike="noStrike" kern="1200" cap="none" spc="0" normalizeH="0" baseline="0" noProof="0" dirty="0">
              <a:ln>
                <a:noFill/>
              </a:ln>
              <a:solidFill>
                <a:srgbClr val="000000"/>
              </a:solidFill>
              <a:effectLst/>
              <a:uLnTx/>
              <a:uFillTx/>
              <a:latin typeface="Calibri" pitchFamily="34" charset="0"/>
              <a:cs typeface="+mn-cs"/>
            </a:endParaRP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None/>
              <a:tabLst/>
              <a:defRPr/>
            </a:pPr>
            <a:endParaRPr kumimoji="0" lang="en-US" sz="1200" b="0" i="1" u="none" strike="noStrike" kern="1200" cap="none" spc="0" normalizeH="0" baseline="0" noProof="0" dirty="0">
              <a:ln>
                <a:noFill/>
              </a:ln>
              <a:solidFill>
                <a:srgbClr val="000000"/>
              </a:solidFill>
              <a:effectLst/>
              <a:uLnTx/>
              <a:uFillTx/>
              <a:latin typeface="Calibri" pitchFamily="34" charset="0"/>
              <a:cs typeface="+mn-cs"/>
            </a:endParaRPr>
          </a:p>
        </p:txBody>
      </p:sp>
      <p:sp>
        <p:nvSpPr>
          <p:cNvPr id="4" name="Slide Number Placeholder 3"/>
          <p:cNvSpPr>
            <a:spLocks noGrp="1"/>
          </p:cNvSpPr>
          <p:nvPr>
            <p:ph type="sldNum" sz="quarter" idx="10"/>
          </p:nvPr>
        </p:nvSpPr>
        <p:spPr/>
        <p:txBody>
          <a:bodyPr/>
          <a:lstStyle/>
          <a:p>
            <a:fld id="{68BFD64C-6CED-BD43-91EB-CB1D45E1B4BD}" type="slidenum">
              <a:rPr lang="en-US" smtClean="0"/>
              <a:pPr/>
              <a:t>69</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marR="0" lvl="0" indent="-228600" algn="l" defTabSz="914400" rtl="0" eaLnBrk="1" fontAlgn="base" latinLnBrk="0" hangingPunct="1">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DIRECTIONS:</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Facilitate discussion and answer questions upon completion.</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If time allows, go through the pair practice more than once.</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Have participants invalidate the measure and choose Reuse the Benchmark form to practice with the correct form.</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endParaRPr kumimoji="0" lang="en-US" sz="1200" b="0" i="0" u="none" strike="noStrike" kern="1200" cap="none" spc="0" normalizeH="0" baseline="0" noProof="0" dirty="0">
              <a:ln>
                <a:noFill/>
              </a:ln>
              <a:solidFill>
                <a:srgbClr val="000000"/>
              </a:solidFill>
              <a:effectLst/>
              <a:uLnTx/>
              <a:uFillTx/>
              <a:latin typeface="Calibri" pitchFamily="34" charset="0"/>
              <a:cs typeface="Arial" pitchFamily="34" charset="0"/>
            </a:endParaRPr>
          </a:p>
        </p:txBody>
      </p:sp>
      <p:sp>
        <p:nvSpPr>
          <p:cNvPr id="4" name="Slide Number Placeholder 3"/>
          <p:cNvSpPr>
            <a:spLocks noGrp="1"/>
          </p:cNvSpPr>
          <p:nvPr>
            <p:ph type="sldNum" sz="quarter" idx="10"/>
          </p:nvPr>
        </p:nvSpPr>
        <p:spPr/>
        <p:txBody>
          <a:bodyPr/>
          <a:lstStyle/>
          <a:p>
            <a:fld id="{68BFD64C-6CED-BD43-91EB-CB1D45E1B4BD}" type="slidenum">
              <a:rPr lang="en-US" smtClean="0"/>
              <a:pPr/>
              <a:t>70</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marR="0" lvl="0" indent="-228600" algn="l" defTabSz="914400" rtl="0" eaLnBrk="1" fontAlgn="base" latinLnBrk="0" hangingPunct="1">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PARAPHRASE:</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Benchmark goals are </a:t>
            </a:r>
            <a:r>
              <a:rPr kumimoji="0" lang="en-US" sz="1200" b="0" i="1" u="none" strike="noStrike" kern="1200" cap="none" spc="0" normalizeH="0" baseline="0" noProof="0" dirty="0">
                <a:ln>
                  <a:noFill/>
                </a:ln>
                <a:solidFill>
                  <a:srgbClr val="000000"/>
                </a:solidFill>
                <a:effectLst/>
                <a:uLnTx/>
                <a:uFillTx/>
                <a:latin typeface="Calibri" pitchFamily="34" charset="0"/>
                <a:cs typeface="+mn-cs"/>
              </a:rPr>
              <a:t>minimal</a:t>
            </a:r>
            <a:r>
              <a:rPr kumimoji="0" lang="en-US" sz="1200" b="0" i="0" u="none" strike="noStrike" kern="1200" cap="none" spc="0" normalizeH="0" baseline="0" noProof="0" dirty="0">
                <a:ln>
                  <a:noFill/>
                </a:ln>
                <a:solidFill>
                  <a:srgbClr val="000000"/>
                </a:solidFill>
                <a:effectLst/>
                <a:uLnTx/>
                <a:uFillTx/>
                <a:latin typeface="Calibri" pitchFamily="34" charset="0"/>
                <a:cs typeface="+mn-cs"/>
              </a:rPr>
              <a:t> expectations. </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Students performing below this level are at risk of reading difficulty. </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We want all children reading well above the minimum in order to identify students at risk. </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1" u="none" strike="noStrike" kern="1200" cap="none" spc="0" normalizeH="0" baseline="0" noProof="0" dirty="0">
                <a:ln>
                  <a:noFill/>
                </a:ln>
                <a:solidFill>
                  <a:srgbClr val="000000"/>
                </a:solidFill>
                <a:effectLst/>
                <a:uLnTx/>
                <a:uFillTx/>
                <a:latin typeface="Calibri" pitchFamily="34" charset="0"/>
                <a:cs typeface="+mn-cs"/>
              </a:rPr>
              <a:t>The arrows indicate cut points. Descending from the Critical Skills are the targeted skills for that grade and time of year. </a:t>
            </a:r>
            <a:endParaRPr kumimoji="0" lang="en-US" sz="1200" b="0" i="1" u="none" strike="noStrike" kern="1200" cap="none" spc="0" normalizeH="0" baseline="0" noProof="0" dirty="0">
              <a:ln>
                <a:noFill/>
              </a:ln>
              <a:solidFill>
                <a:srgbClr val="000000"/>
              </a:solidFill>
              <a:effectLst/>
              <a:uLnTx/>
              <a:uFillTx/>
              <a:latin typeface="Calibri" pitchFamily="34" charset="0"/>
              <a:cs typeface="+mn-cs"/>
              <a:sym typeface="Wingdings" pitchFamily="2" charset="2"/>
            </a:endParaRP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The kindergarten goal for EOY is 50 </a:t>
            </a:r>
            <a:r>
              <a:rPr kumimoji="0" lang="en-US" sz="1200" b="0" i="0" u="none" strike="noStrike" kern="1200" cap="none" spc="0" normalizeH="0" baseline="0" noProof="0" dirty="0" err="1">
                <a:ln>
                  <a:noFill/>
                </a:ln>
                <a:solidFill>
                  <a:srgbClr val="000000"/>
                </a:solidFill>
                <a:effectLst/>
                <a:uLnTx/>
                <a:uFillTx/>
                <a:latin typeface="Calibri" pitchFamily="34" charset="0"/>
                <a:cs typeface="+mn-cs"/>
              </a:rPr>
              <a:t>spm</a:t>
            </a:r>
            <a:r>
              <a:rPr kumimoji="0" lang="en-US" sz="1200" b="0" i="0" u="none" strike="noStrike" kern="1200" cap="none" spc="0" normalizeH="0" baseline="0" noProof="0" dirty="0">
                <a:ln>
                  <a:noFill/>
                </a:ln>
                <a:solidFill>
                  <a:srgbClr val="000000"/>
                </a:solidFill>
                <a:effectLst/>
                <a:uLnTx/>
                <a:uFillTx/>
                <a:latin typeface="Calibri" pitchFamily="34" charset="0"/>
                <a:cs typeface="+mn-cs"/>
              </a:rPr>
              <a:t> on FSF.</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When students move to Grade 1, the goal for attaining FPS at the end of year is 90 </a:t>
            </a:r>
            <a:r>
              <a:rPr kumimoji="0" lang="en-US" sz="1200" b="0" i="0" u="none" strike="noStrike" kern="1200" cap="none" spc="0" normalizeH="0" baseline="0" noProof="0" dirty="0" err="1">
                <a:ln>
                  <a:noFill/>
                </a:ln>
                <a:solidFill>
                  <a:srgbClr val="000000"/>
                </a:solidFill>
                <a:effectLst/>
                <a:uLnTx/>
                <a:uFillTx/>
                <a:latin typeface="Calibri" pitchFamily="34" charset="0"/>
                <a:cs typeface="+mn-cs"/>
              </a:rPr>
              <a:t>spm</a:t>
            </a:r>
            <a:r>
              <a:rPr kumimoji="0" lang="en-US" sz="1200" b="0" i="0" u="none" strike="noStrike" kern="1200" cap="none" spc="0" normalizeH="0" baseline="0" noProof="0" dirty="0">
                <a:ln>
                  <a:noFill/>
                </a:ln>
                <a:solidFill>
                  <a:srgbClr val="000000"/>
                </a:solidFill>
                <a:effectLst/>
                <a:uLnTx/>
                <a:uFillTx/>
                <a:latin typeface="Calibri" pitchFamily="34" charset="0"/>
                <a:cs typeface="+mn-cs"/>
              </a:rPr>
              <a:t>. </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At EOY Grade 1, we begin assessing students in FLO with a words per minute (wpm) score.</a:t>
            </a:r>
          </a:p>
          <a:p>
            <a:pPr marL="1143000" marR="0" lvl="2"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EOY benchmark goal for Grade 1 is 40 wpm. </a:t>
            </a:r>
          </a:p>
          <a:p>
            <a:pPr marL="1143000" marR="0" lvl="2"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EOY goal for Grade 2 is 65 wpm.</a:t>
            </a:r>
          </a:p>
          <a:p>
            <a:pPr marL="1143000" marR="0" lvl="2"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EOY goal for Grade 3 is 85 wpm. </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 FUP currently does not have cut points.</a:t>
            </a:r>
          </a:p>
        </p:txBody>
      </p:sp>
      <p:sp>
        <p:nvSpPr>
          <p:cNvPr id="4" name="Slide Number Placeholder 3"/>
          <p:cNvSpPr>
            <a:spLocks noGrp="1"/>
          </p:cNvSpPr>
          <p:nvPr>
            <p:ph type="sldNum" sz="quarter" idx="10"/>
          </p:nvPr>
        </p:nvSpPr>
        <p:spPr/>
        <p:txBody>
          <a:bodyPr/>
          <a:lstStyle/>
          <a:p>
            <a:fld id="{68BFD64C-6CED-BD43-91EB-CB1D45E1B4BD}" type="slidenum">
              <a:rPr lang="en-US" smtClean="0"/>
              <a:pPr/>
              <a:t>8</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marR="0" lvl="0" indent="-228600" algn="l" defTabSz="914400" rtl="0" eaLnBrk="1" fontAlgn="base" latinLnBrk="0" hangingPunct="1">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DIRECTIONS:</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Have team members switch roles.</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Start by invalidating the scores (model on Device).</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Practice adding notes (if on handheld), observed behaviors, and motivation.</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None/>
              <a:tabLst/>
              <a:defRPr/>
            </a:pPr>
            <a:r>
              <a:rPr kumimoji="0" lang="en-US" b="0" i="0" u="none" strike="noStrike" kern="1200" cap="none" spc="0" normalizeH="0" baseline="0" noProof="0" dirty="0">
                <a:ln>
                  <a:noFill/>
                </a:ln>
                <a:solidFill>
                  <a:srgbClr val="000000"/>
                </a:solidFill>
                <a:effectLst/>
                <a:uLnTx/>
                <a:uFillTx/>
                <a:latin typeface="Calibri" pitchFamily="34" charset="0"/>
                <a:cs typeface="+mn-cs"/>
              </a:rPr>
              <a:t>NOTE:</a:t>
            </a:r>
            <a:r>
              <a:rPr kumimoji="0" lang="en-US" b="0" i="0" u="none" strike="noStrike" kern="1200" cap="none" spc="0" normalizeH="0" noProof="0" dirty="0">
                <a:ln>
                  <a:noFill/>
                </a:ln>
                <a:solidFill>
                  <a:srgbClr val="000000"/>
                </a:solidFill>
                <a:effectLst/>
                <a:uLnTx/>
                <a:uFillTx/>
                <a:latin typeface="Calibri" pitchFamily="34" charset="0"/>
                <a:cs typeface="+mn-cs"/>
              </a:rPr>
              <a:t> </a:t>
            </a:r>
            <a:r>
              <a:rPr kumimoji="0" lang="en-US" b="0" i="0" u="none" strike="noStrike" kern="1200" cap="none" spc="0" normalizeH="0" baseline="0" noProof="0" dirty="0">
                <a:ln>
                  <a:noFill/>
                </a:ln>
                <a:solidFill>
                  <a:srgbClr val="000000"/>
                </a:solidFill>
                <a:effectLst/>
                <a:uLnTx/>
                <a:uFillTx/>
                <a:latin typeface="Calibri" pitchFamily="34" charset="0"/>
                <a:cs typeface="+mn-cs"/>
              </a:rPr>
              <a:t>If a student skips an entire row:</a:t>
            </a:r>
            <a:br>
              <a:rPr kumimoji="0" lang="en-US" b="0" i="0" u="none" strike="noStrike" kern="1200" cap="none" spc="0" normalizeH="0" baseline="0" noProof="0" dirty="0">
                <a:ln>
                  <a:noFill/>
                </a:ln>
                <a:solidFill>
                  <a:srgbClr val="000000"/>
                </a:solidFill>
                <a:effectLst/>
                <a:uLnTx/>
                <a:uFillTx/>
                <a:latin typeface="Calibri" pitchFamily="34" charset="0"/>
                <a:cs typeface="+mn-cs"/>
              </a:rPr>
            </a:br>
            <a:r>
              <a:rPr kumimoji="0" lang="en-US" b="0" i="0" u="none" strike="noStrike" kern="1200" cap="none" spc="0" normalizeH="0" baseline="0" noProof="0" dirty="0">
                <a:ln>
                  <a:noFill/>
                </a:ln>
                <a:solidFill>
                  <a:srgbClr val="000000"/>
                </a:solidFill>
                <a:effectLst/>
                <a:uLnTx/>
                <a:uFillTx/>
                <a:latin typeface="Calibri" pitchFamily="34" charset="0"/>
                <a:cs typeface="+mn-cs"/>
              </a:rPr>
              <a:t>Use the navigation bar at the top and tap the first word of the next set of 5 words. The sections are divided in sets of 5 and also by color – light gray, darker gray.</a:t>
            </a:r>
          </a:p>
        </p:txBody>
      </p:sp>
      <p:sp>
        <p:nvSpPr>
          <p:cNvPr id="4" name="Slide Number Placeholder 3"/>
          <p:cNvSpPr>
            <a:spLocks noGrp="1"/>
          </p:cNvSpPr>
          <p:nvPr>
            <p:ph type="sldNum" sz="quarter" idx="10"/>
          </p:nvPr>
        </p:nvSpPr>
        <p:spPr/>
        <p:txBody>
          <a:bodyPr/>
          <a:lstStyle/>
          <a:p>
            <a:fld id="{68BFD64C-6CED-BD43-91EB-CB1D45E1B4BD}" type="slidenum">
              <a:rPr lang="en-US" smtClean="0"/>
              <a:pPr/>
              <a:t>71</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marR="0" lvl="0" indent="-228600" algn="l" defTabSz="914400" rtl="0" eaLnBrk="1" fontAlgn="base" latinLnBrk="0" hangingPunct="1">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Arial" pitchFamily="34" charset="0"/>
              </a:rPr>
              <a:t>DIRECTIONS:</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Arial" pitchFamily="34" charset="0"/>
              </a:rPr>
              <a:t>If time allows discuss any questions or challenges.</a:t>
            </a:r>
          </a:p>
        </p:txBody>
      </p:sp>
      <p:sp>
        <p:nvSpPr>
          <p:cNvPr id="4" name="Slide Number Placeholder 3"/>
          <p:cNvSpPr>
            <a:spLocks noGrp="1"/>
          </p:cNvSpPr>
          <p:nvPr>
            <p:ph type="sldNum" sz="quarter" idx="10"/>
          </p:nvPr>
        </p:nvSpPr>
        <p:spPr/>
        <p:txBody>
          <a:bodyPr/>
          <a:lstStyle/>
          <a:p>
            <a:fld id="{68BFD64C-6CED-BD43-91EB-CB1D45E1B4BD}" type="slidenum">
              <a:rPr lang="en-US" smtClean="0"/>
              <a:pPr/>
              <a:t>72</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marR="0" lvl="0" indent="-228600" algn="l" defTabSz="914400" rtl="0" eaLnBrk="1" fontAlgn="base" latinLnBrk="0" hangingPunct="1">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REVIEW:</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3399"/>
                </a:solidFill>
                <a:effectLst/>
                <a:uLnTx/>
                <a:uFillTx/>
                <a:latin typeface="Calibri" pitchFamily="34" charset="0"/>
                <a:cs typeface="+mn-cs"/>
              </a:rPr>
              <a:t>U</a:t>
            </a:r>
            <a:r>
              <a:rPr kumimoji="0" lang="en-US" sz="1200" b="0" i="0" u="none" strike="noStrike" kern="1200" cap="none" spc="0" normalizeH="0" baseline="0" noProof="0" dirty="0">
                <a:ln>
                  <a:noFill/>
                </a:ln>
                <a:solidFill>
                  <a:srgbClr val="000000"/>
                </a:solidFill>
                <a:effectLst/>
                <a:uLnTx/>
                <a:uFillTx/>
                <a:latin typeface="Calibri" pitchFamily="34" charset="0"/>
                <a:cs typeface="+mn-cs"/>
              </a:rPr>
              <a:t>nderlines everything that the student says to create a visual record of the student’s Alphabetic Principle behaviors.</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Assesses the Alphabetic Principle.</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Allows for letter-sound correspondence as students acquire the Alphabetic Principle. </a:t>
            </a:r>
            <a:endParaRPr kumimoji="0" lang="en-US" sz="1200" b="1" i="0" u="none" strike="noStrike" kern="1200" cap="none" spc="0" normalizeH="0" baseline="0" noProof="0" dirty="0">
              <a:ln>
                <a:noFill/>
              </a:ln>
              <a:solidFill>
                <a:srgbClr val="003399"/>
              </a:solidFill>
              <a:effectLst/>
              <a:uLnTx/>
              <a:uFillTx/>
              <a:latin typeface="Calibri" pitchFamily="34" charset="0"/>
              <a:cs typeface="+mn-cs"/>
            </a:endParaRP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u="none" strike="noStrike" kern="1200" cap="none" spc="0" normalizeH="0" baseline="0" noProof="0" dirty="0">
                <a:ln>
                  <a:noFill/>
                </a:ln>
                <a:solidFill>
                  <a:srgbClr val="000000"/>
                </a:solidFill>
                <a:effectLst/>
                <a:uLnTx/>
                <a:uFillTx/>
                <a:latin typeface="Calibri" pitchFamily="34" charset="0"/>
                <a:cs typeface="+mn-cs"/>
              </a:rPr>
              <a:t>Encourage participants to record any additional notes of importance. Share, adhering to the no repeat rule.</a:t>
            </a:r>
          </a:p>
          <a:p>
            <a:pPr marR="0" lvl="0" algn="l" defTabSz="914400" rtl="0" eaLnBrk="1" fontAlgn="base" latinLnBrk="0" hangingPunct="1">
              <a:lnSpc>
                <a:spcPct val="100000"/>
              </a:lnSpc>
              <a:spcBef>
                <a:spcPct val="30000"/>
              </a:spcBef>
              <a:spcAft>
                <a:spcPct val="0"/>
              </a:spcAft>
              <a:buClrTx/>
              <a:buSzTx/>
              <a:tabLst/>
              <a:defRPr/>
            </a:pPr>
            <a:endParaRPr kumimoji="0" lang="en-US" sz="1200" b="1" i="1" u="none" strike="noStrike" kern="1200" cap="none" spc="0" normalizeH="0" baseline="0" noProof="0" dirty="0">
              <a:ln>
                <a:noFill/>
              </a:ln>
              <a:solidFill>
                <a:srgbClr val="000000"/>
              </a:solidFill>
              <a:effectLst/>
              <a:uLnTx/>
              <a:uFillTx/>
              <a:latin typeface="Calibri" pitchFamily="34" charset="0"/>
              <a:cs typeface="+mn-cs"/>
            </a:endParaRPr>
          </a:p>
        </p:txBody>
      </p:sp>
      <p:sp>
        <p:nvSpPr>
          <p:cNvPr id="4" name="Slide Number Placeholder 3"/>
          <p:cNvSpPr>
            <a:spLocks noGrp="1"/>
          </p:cNvSpPr>
          <p:nvPr>
            <p:ph type="sldNum" sz="quarter" idx="10"/>
          </p:nvPr>
        </p:nvSpPr>
        <p:spPr/>
        <p:txBody>
          <a:bodyPr/>
          <a:lstStyle/>
          <a:p>
            <a:fld id="{68BFD64C-6CED-BD43-91EB-CB1D45E1B4BD}" type="slidenum">
              <a:rPr lang="en-US" smtClean="0"/>
              <a:pPr/>
              <a:t>73</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DIRECTIONS:  </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Review agenda with participants.</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endParaRPr kumimoji="0" lang="en-US" sz="1200" b="0" i="0" u="none" strike="noStrike" kern="1200" cap="none" spc="0" normalizeH="0" baseline="0" noProof="0" dirty="0">
              <a:ln>
                <a:noFill/>
              </a:ln>
              <a:solidFill>
                <a:srgbClr val="000000"/>
              </a:solidFill>
              <a:effectLst/>
              <a:uLnTx/>
              <a:uFillTx/>
              <a:latin typeface="Calibri" pitchFamily="34" charset="0"/>
              <a:cs typeface="+mn-cs"/>
            </a:endParaRP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endParaRPr kumimoji="0" lang="en-US" sz="1200" b="0" i="0" u="none" strike="noStrike" kern="1200" cap="none" spc="0" normalizeH="0" baseline="0" noProof="0" dirty="0">
              <a:ln>
                <a:noFill/>
              </a:ln>
              <a:solidFill>
                <a:srgbClr val="000000"/>
              </a:solidFill>
              <a:effectLst/>
              <a:uLnTx/>
              <a:uFillTx/>
              <a:latin typeface="Calibri" pitchFamily="34" charset="0"/>
              <a:cs typeface="+mn-cs"/>
            </a:endParaRPr>
          </a:p>
          <a:p>
            <a:endParaRPr lang="en-US" dirty="0"/>
          </a:p>
        </p:txBody>
      </p:sp>
      <p:sp>
        <p:nvSpPr>
          <p:cNvPr id="4" name="Slide Number Placeholder 3"/>
          <p:cNvSpPr>
            <a:spLocks noGrp="1"/>
          </p:cNvSpPr>
          <p:nvPr>
            <p:ph type="sldNum" sz="quarter" idx="10"/>
          </p:nvPr>
        </p:nvSpPr>
        <p:spPr/>
        <p:txBody>
          <a:bodyPr/>
          <a:lstStyle/>
          <a:p>
            <a:fld id="{68BFD64C-6CED-BD43-91EB-CB1D45E1B4BD}" type="slidenum">
              <a:rPr lang="en-US" smtClean="0"/>
              <a:pPr/>
              <a:t>74</a:t>
            </a:fld>
            <a:endParaRPr lang="en-US"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46916" rtl="0" eaLnBrk="1" fontAlgn="base" latinLnBrk="0" hangingPunct="1">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PARAPHRASE:</a:t>
            </a:r>
          </a:p>
          <a:p>
            <a:pPr marL="236729" marR="0" lvl="0" indent="-236729"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Combined with Fluidez en el </a:t>
            </a:r>
            <a:r>
              <a:rPr kumimoji="0" lang="en-US" sz="1200" b="0" i="0" u="none" strike="noStrike" kern="1200" cap="none" spc="0" normalizeH="0" baseline="0" noProof="0" dirty="0" err="1">
                <a:ln>
                  <a:noFill/>
                </a:ln>
                <a:solidFill>
                  <a:srgbClr val="000000"/>
                </a:solidFill>
                <a:effectLst/>
                <a:uLnTx/>
                <a:uFillTx/>
                <a:latin typeface="Calibri" pitchFamily="34" charset="0"/>
                <a:cs typeface="+mn-cs"/>
              </a:rPr>
              <a:t>Recuento</a:t>
            </a:r>
            <a:r>
              <a:rPr kumimoji="0" lang="en-US" sz="1200" b="0" i="0" u="none" strike="noStrike" kern="1200" cap="none" spc="0" normalizeH="0" baseline="0" noProof="0" dirty="0">
                <a:ln>
                  <a:noFill/>
                </a:ln>
                <a:solidFill>
                  <a:srgbClr val="000000"/>
                </a:solidFill>
                <a:effectLst/>
                <a:uLnTx/>
                <a:uFillTx/>
                <a:latin typeface="Calibri" pitchFamily="34" charset="0"/>
                <a:cs typeface="+mn-cs"/>
              </a:rPr>
              <a:t> Oral (FRO), Fluidez en la Lectura (FLO) falls under the Fluency and Comprehension Basic Early Literacy Skills. </a:t>
            </a:r>
          </a:p>
          <a:p>
            <a:pPr marL="0" marR="0" lvl="0" indent="0" algn="l" defTabSz="914400" rtl="0" eaLnBrk="1" fontAlgn="base" latinLnBrk="0" hangingPunct="1">
              <a:lnSpc>
                <a:spcPct val="100000"/>
              </a:lnSpc>
              <a:spcBef>
                <a:spcPct val="30000"/>
              </a:spcBef>
              <a:spcAft>
                <a:spcPct val="0"/>
              </a:spcAft>
              <a:buClrTx/>
              <a:buSzTx/>
              <a:buFont typeface="Calibri" pitchFamily="34" charset="0"/>
              <a:buChar char="•"/>
              <a:tabLst/>
              <a:defRPr/>
            </a:pPr>
            <a:endParaRPr kumimoji="0" lang="en-US" sz="1200" b="0" i="0" u="none" strike="noStrike" kern="1200" cap="none" spc="0" normalizeH="0" baseline="0" noProof="0" dirty="0">
              <a:ln>
                <a:noFill/>
              </a:ln>
              <a:solidFill>
                <a:srgbClr val="000000"/>
              </a:solidFill>
              <a:effectLst/>
              <a:uLnTx/>
              <a:uFillTx/>
              <a:latin typeface="Calibri" pitchFamily="34" charset="0"/>
              <a:cs typeface="+mn-cs"/>
            </a:endParaRPr>
          </a:p>
        </p:txBody>
      </p:sp>
      <p:sp>
        <p:nvSpPr>
          <p:cNvPr id="4" name="Slide Number Placeholder 3"/>
          <p:cNvSpPr>
            <a:spLocks noGrp="1"/>
          </p:cNvSpPr>
          <p:nvPr>
            <p:ph type="sldNum" sz="quarter" idx="10"/>
          </p:nvPr>
        </p:nvSpPr>
        <p:spPr/>
        <p:txBody>
          <a:bodyPr/>
          <a:lstStyle/>
          <a:p>
            <a:fld id="{68BFD64C-6CED-BD43-91EB-CB1D45E1B4BD}" type="slidenum">
              <a:rPr lang="en-US" smtClean="0"/>
              <a:pPr/>
              <a:t>75</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36729" marR="0" lvl="0" indent="-236729" algn="l" defTabSz="946916" rtl="0" eaLnBrk="1" fontAlgn="base" latinLnBrk="0" hangingPunct="1">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PARAPHRASE:</a:t>
            </a:r>
            <a:endParaRPr kumimoji="0" lang="en-US" sz="1200" b="0" i="0" u="none" strike="noStrike" kern="1200" cap="none" spc="0" normalizeH="0" baseline="0" noProof="0" dirty="0">
              <a:ln>
                <a:noFill/>
              </a:ln>
              <a:solidFill>
                <a:srgbClr val="000000"/>
              </a:solidFill>
              <a:effectLst/>
              <a:uLnTx/>
              <a:uFillTx/>
              <a:latin typeface="Calibri" pitchFamily="34" charset="0"/>
              <a:cs typeface="+mn-cs"/>
              <a:sym typeface="Wingdings" pitchFamily="2" charset="2"/>
            </a:endParaRP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sym typeface="Wingdings" pitchFamily="2" charset="2"/>
              </a:rPr>
              <a:t>FLO assesses Accuracy and Fluency.</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FLO is administered MOY Grade 1 through EOY Grade 6. </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FLO is the ultimate goal for all readers because fluency indicates comprehension. </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There are several goals associated with FLO. Think about these goals for a moment. </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Although FLO is assessed through Grade 6, this presentation focuses on Grades 1</a:t>
            </a:r>
            <a:r>
              <a:rPr kumimoji="0" lang="en-US" sz="1200" b="0" i="0" u="none" strike="noStrike" kern="1200" cap="none" spc="0" normalizeH="0" baseline="0" noProof="0" dirty="0">
                <a:ln>
                  <a:noFill/>
                </a:ln>
                <a:solidFill>
                  <a:srgbClr val="000000"/>
                </a:solidFill>
                <a:effectLst/>
                <a:uLnTx/>
                <a:uFillTx/>
                <a:latin typeface="Calibri" pitchFamily="34" charset="0"/>
                <a:cs typeface="Arial" pitchFamily="34" charset="0"/>
              </a:rPr>
              <a:t>–</a:t>
            </a:r>
            <a:r>
              <a:rPr kumimoji="0" lang="en-US" sz="1200" b="0" i="0" u="none" strike="noStrike" kern="1200" cap="none" spc="0" normalizeH="0" baseline="0" noProof="0" dirty="0">
                <a:ln>
                  <a:noFill/>
                </a:ln>
                <a:solidFill>
                  <a:srgbClr val="000000"/>
                </a:solidFill>
                <a:effectLst/>
                <a:uLnTx/>
                <a:uFillTx/>
                <a:latin typeface="Calibri" pitchFamily="34" charset="0"/>
                <a:cs typeface="+mn-cs"/>
              </a:rPr>
              <a:t>3.</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Emphasize the</a:t>
            </a:r>
            <a:r>
              <a:rPr kumimoji="0" lang="en-US" sz="1200" b="1" i="0" u="none" strike="noStrike" kern="1200" cap="none" spc="0" normalizeH="0" baseline="0" noProof="0" dirty="0">
                <a:ln>
                  <a:noFill/>
                </a:ln>
                <a:solidFill>
                  <a:srgbClr val="000000"/>
                </a:solidFill>
                <a:effectLst/>
                <a:uLnTx/>
                <a:uFillTx/>
                <a:latin typeface="Calibri" pitchFamily="34" charset="0"/>
                <a:cs typeface="+mn-cs"/>
              </a:rPr>
              <a:t> </a:t>
            </a:r>
            <a:r>
              <a:rPr kumimoji="0" lang="en-US" sz="1200" b="0" i="0" u="none" strike="noStrike" kern="1200" cap="none" spc="0" normalizeH="0" baseline="0" noProof="0" dirty="0">
                <a:ln>
                  <a:noFill/>
                </a:ln>
                <a:solidFill>
                  <a:srgbClr val="000000"/>
                </a:solidFill>
                <a:effectLst/>
                <a:uLnTx/>
                <a:uFillTx/>
                <a:latin typeface="Calibri" pitchFamily="34" charset="0"/>
                <a:cs typeface="+mn-cs"/>
              </a:rPr>
              <a:t>EOY Goals</a:t>
            </a:r>
          </a:p>
          <a:p>
            <a:pPr marL="685800"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Grade 1: MOY 20 wpm; EOY 40 wpm</a:t>
            </a:r>
          </a:p>
          <a:p>
            <a:pPr marL="685800"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Grade 2: BOY 40 wpm; MOY 50 wpm; EOY 65 wpm</a:t>
            </a:r>
          </a:p>
          <a:p>
            <a:pPr marL="685800"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Grade 3: BOY 65 wpm; MOY 70 wpm; EOY 85 wpm</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1" u="none" strike="noStrike" kern="1200" cap="none" spc="0" normalizeH="0" baseline="0" noProof="0" dirty="0">
                <a:ln>
                  <a:noFill/>
                </a:ln>
                <a:solidFill>
                  <a:srgbClr val="000000"/>
                </a:solidFill>
                <a:effectLst/>
                <a:uLnTx/>
                <a:uFillTx/>
                <a:latin typeface="Calibri" pitchFamily="34" charset="0"/>
                <a:cs typeface="+mn-cs"/>
              </a:rPr>
              <a:t>Remember these are the minimum goals for students at each grade level. These cut points are determined by IDEL research and indicate the minimum words per minute that students should be able to read in order to meet the next grade requirements. </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You need your Device to administer the assessment and the grade-appropriate reading passages found in the color-coded student booklet.</a:t>
            </a:r>
          </a:p>
          <a:p>
            <a:endParaRPr lang="en-US" dirty="0"/>
          </a:p>
        </p:txBody>
      </p:sp>
      <p:sp>
        <p:nvSpPr>
          <p:cNvPr id="4" name="Slide Number Placeholder 3"/>
          <p:cNvSpPr>
            <a:spLocks noGrp="1"/>
          </p:cNvSpPr>
          <p:nvPr>
            <p:ph type="sldNum" sz="quarter" idx="10"/>
          </p:nvPr>
        </p:nvSpPr>
        <p:spPr/>
        <p:txBody>
          <a:bodyPr/>
          <a:lstStyle/>
          <a:p>
            <a:fld id="{68BFD64C-6CED-BD43-91EB-CB1D45E1B4BD}" type="slidenum">
              <a:rPr lang="en-US" smtClean="0"/>
              <a:pPr/>
              <a:t>76</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36729" marR="0" lvl="0" indent="-236729" algn="l" defTabSz="946916" rtl="0" eaLnBrk="0" fontAlgn="base" latinLnBrk="0" hangingPunct="0">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NOTE:</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Find student materials needed for this measure in the grade-level, color-coded booklets from the kit. </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If participants have their kits, encourage them to look at the FLO forms for BOY, MOY, and EOY. </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endParaRPr kumimoji="0" lang="en-US" sz="1200" b="0" i="0" u="none" strike="noStrike" kern="1200" cap="none" spc="0" normalizeH="0" baseline="0" noProof="0" dirty="0">
              <a:ln>
                <a:noFill/>
              </a:ln>
              <a:solidFill>
                <a:srgbClr val="000000"/>
              </a:solidFill>
              <a:effectLst/>
              <a:uLnTx/>
              <a:uFillTx/>
              <a:latin typeface="Calibri" pitchFamily="34" charset="0"/>
              <a:cs typeface="+mn-cs"/>
            </a:endParaRPr>
          </a:p>
          <a:p>
            <a:endParaRPr lang="en-US" dirty="0"/>
          </a:p>
        </p:txBody>
      </p:sp>
      <p:sp>
        <p:nvSpPr>
          <p:cNvPr id="4" name="Slide Number Placeholder 3"/>
          <p:cNvSpPr>
            <a:spLocks noGrp="1"/>
          </p:cNvSpPr>
          <p:nvPr>
            <p:ph type="sldNum" sz="quarter" idx="10"/>
          </p:nvPr>
        </p:nvSpPr>
        <p:spPr/>
        <p:txBody>
          <a:bodyPr/>
          <a:lstStyle/>
          <a:p>
            <a:fld id="{68BFD64C-6CED-BD43-91EB-CB1D45E1B4BD}" type="slidenum">
              <a:rPr lang="en-US" smtClean="0"/>
              <a:pPr/>
              <a:t>77</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36729" marR="0" lvl="0" indent="-236729" algn="l" defTabSz="946916" rtl="0" eaLnBrk="1" fontAlgn="base" latinLnBrk="0" hangingPunct="1">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PARAPHRASE:</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FRO assesses a student’s comprehension of each FLO passage by identifying students who read too quickly without attending to meaning. </a:t>
            </a:r>
          </a:p>
          <a:p>
            <a:pPr marL="685800"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Students are asked to retell everything they can about the story.</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FRO is administered MOY Grade 1 through EOY Grade 6.</a:t>
            </a:r>
            <a:endParaRPr kumimoji="0" lang="en-US" sz="1200" b="0" i="0" u="none" strike="noStrike" kern="1200" cap="none" spc="0" normalizeH="0" baseline="30000" noProof="0" dirty="0">
              <a:ln>
                <a:noFill/>
              </a:ln>
              <a:solidFill>
                <a:srgbClr val="000000"/>
              </a:solidFill>
              <a:effectLst/>
              <a:uLnTx/>
              <a:uFillTx/>
              <a:latin typeface="Calibri" pitchFamily="34" charset="0"/>
              <a:cs typeface="+mn-cs"/>
            </a:endParaRP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There are no goals or cut points for FRO at this time, but research is ongoing.</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This is an auditory task, so no student materials are needed. </a:t>
            </a:r>
          </a:p>
          <a:p>
            <a:endParaRPr lang="en-US" dirty="0"/>
          </a:p>
        </p:txBody>
      </p:sp>
      <p:sp>
        <p:nvSpPr>
          <p:cNvPr id="4" name="Slide Number Placeholder 3"/>
          <p:cNvSpPr>
            <a:spLocks noGrp="1"/>
          </p:cNvSpPr>
          <p:nvPr>
            <p:ph type="sldNum" sz="quarter" idx="10"/>
          </p:nvPr>
        </p:nvSpPr>
        <p:spPr/>
        <p:txBody>
          <a:bodyPr/>
          <a:lstStyle/>
          <a:p>
            <a:fld id="{68BFD64C-6CED-BD43-91EB-CB1D45E1B4BD}" type="slidenum">
              <a:rPr lang="en-US" smtClean="0"/>
              <a:pPr/>
              <a:t>78</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36729" marR="0" lvl="0" indent="-236729" algn="l" defTabSz="946916" rtl="0" eaLnBrk="1" fontAlgn="base" latinLnBrk="0" hangingPunct="1">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PARAPHRASE:</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When you select FLO from the Class List, this Settings screen appears.</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You can administer one or three passages. For most accurate results, administer three passages during Benchmark assessments. </a:t>
            </a:r>
          </a:p>
          <a:p>
            <a:pPr marL="685800" marR="0" lvl="1" indent="-221576"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Change the settings by tapping the arrows.</a:t>
            </a:r>
          </a:p>
          <a:p>
            <a:pPr marL="685800" marR="0" lvl="1" indent="-221576"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Passages are calibrated for the reading level goal of each grade, but individual passage difficulty varies.</a:t>
            </a:r>
          </a:p>
          <a:p>
            <a:pPr marL="685800" marR="0" lvl="1" indent="-221576"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When three passages are selected, the student receives one passage each from the low, middle, and high difficulty range. </a:t>
            </a:r>
          </a:p>
          <a:p>
            <a:pPr marL="685800" marR="0" lvl="1" indent="-221576"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When one passage is selected, the student receives a passage from the middle of the difficulty range. </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FRO is considered optional because there are no established national performance benchmarks. Typically, the decision of whether or not to use FRO is made at a school, district, or state level. </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Even if districts do not require FRO, many teachers continue to use it because of the valuable data this measure offers about the students’ understanding of what they read.</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0" u="none" strike="noStrike" kern="1200" cap="none" spc="0" normalizeH="0" baseline="0" noProof="0" dirty="0">
                <a:ln>
                  <a:noFill/>
                </a:ln>
                <a:solidFill>
                  <a:srgbClr val="000000"/>
                </a:solidFill>
                <a:effectLst/>
                <a:uLnTx/>
                <a:uFillTx/>
                <a:latin typeface="Calibri" pitchFamily="34" charset="0"/>
                <a:cs typeface="+mn-cs"/>
              </a:rPr>
              <a:t>This is the only measure that can be paused, and only in between passages if three passages have been selected.</a:t>
            </a:r>
          </a:p>
          <a:p>
            <a:endParaRPr lang="en-US" dirty="0"/>
          </a:p>
        </p:txBody>
      </p:sp>
      <p:sp>
        <p:nvSpPr>
          <p:cNvPr id="4" name="Slide Number Placeholder 3"/>
          <p:cNvSpPr>
            <a:spLocks noGrp="1"/>
          </p:cNvSpPr>
          <p:nvPr>
            <p:ph type="sldNum" sz="quarter" idx="10"/>
          </p:nvPr>
        </p:nvSpPr>
        <p:spPr/>
        <p:txBody>
          <a:bodyPr/>
          <a:lstStyle/>
          <a:p>
            <a:fld id="{68BFD64C-6CED-BD43-91EB-CB1D45E1B4BD}" type="slidenum">
              <a:rPr lang="en-US" smtClean="0"/>
              <a:pPr/>
              <a:t>79</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36729" marR="0" lvl="0" indent="-236729" algn="l" defTabSz="946916" rtl="0" eaLnBrk="1" fontAlgn="base" latinLnBrk="0" hangingPunct="1">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PARAPHRASE:</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Ask for a volunteer to be the student.</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Use your simulator or Device to demo responses.</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Have the participant read the script from projected Device. Ask him or her to make errors such as skipping words, reading words incorrectly, and skipping at least one line of text. </a:t>
            </a:r>
          </a:p>
          <a:p>
            <a:endParaRPr lang="en-US" dirty="0"/>
          </a:p>
        </p:txBody>
      </p:sp>
      <p:sp>
        <p:nvSpPr>
          <p:cNvPr id="4" name="Slide Number Placeholder 3"/>
          <p:cNvSpPr>
            <a:spLocks noGrp="1"/>
          </p:cNvSpPr>
          <p:nvPr>
            <p:ph type="sldNum" sz="quarter" idx="10"/>
          </p:nvPr>
        </p:nvSpPr>
        <p:spPr/>
        <p:txBody>
          <a:bodyPr/>
          <a:lstStyle/>
          <a:p>
            <a:fld id="{68BFD64C-6CED-BD43-91EB-CB1D45E1B4BD}" type="slidenum">
              <a:rPr lang="en-US" smtClean="0"/>
              <a:pPr/>
              <a:t>80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marR="0" lvl="0" indent="-228600" algn="l" defTabSz="914400" rtl="0" eaLnBrk="1" fontAlgn="base" latinLnBrk="0" hangingPunct="1">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PARAPHRASE:</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The mCLASS:IDEL system was created to be a practical tool for teachers, saving educators’ time and providing data to meet the needs of all students through instructional change. </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The mCLASS solution consists of two components: the assessments on the device and the reports viewed on the Web. </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None/>
              <a:tabLst/>
              <a:defRPr/>
            </a:pPr>
            <a:endParaRPr kumimoji="0" lang="en-US" sz="1200" b="0" i="0" u="none" strike="noStrike" kern="1200" cap="none" spc="0" normalizeH="0" baseline="0" noProof="0" dirty="0">
              <a:ln>
                <a:noFill/>
              </a:ln>
              <a:solidFill>
                <a:srgbClr val="000000"/>
              </a:solidFill>
              <a:effectLst/>
              <a:uLnTx/>
              <a:uFillTx/>
              <a:latin typeface="Calibri" pitchFamily="34" charset="0"/>
              <a:cs typeface="+mn-cs"/>
            </a:endParaRPr>
          </a:p>
          <a:p>
            <a:endParaRPr lang="en-US" dirty="0"/>
          </a:p>
        </p:txBody>
      </p:sp>
      <p:sp>
        <p:nvSpPr>
          <p:cNvPr id="4" name="Slide Number Placeholder 3"/>
          <p:cNvSpPr>
            <a:spLocks noGrp="1"/>
          </p:cNvSpPr>
          <p:nvPr>
            <p:ph type="sldNum" sz="quarter" idx="10"/>
          </p:nvPr>
        </p:nvSpPr>
        <p:spPr/>
        <p:txBody>
          <a:bodyPr/>
          <a:lstStyle/>
          <a:p>
            <a:fld id="{68BFD64C-6CED-BD43-91EB-CB1D45E1B4BD}" type="slidenum">
              <a:rPr lang="en-US" smtClean="0"/>
              <a:pPr/>
              <a:t>9</a:t>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36729" marR="0" lvl="0" indent="-236729" algn="l" defTabSz="946916" rtl="0" eaLnBrk="0" fontAlgn="base" latinLnBrk="0" hangingPunct="0">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PARAPHRASE:</a:t>
            </a:r>
            <a:endParaRPr kumimoji="0" lang="en-US" sz="1200" b="0" i="1" u="none" strike="noStrike" kern="1200" cap="none" spc="0" normalizeH="0" baseline="0" noProof="0" dirty="0">
              <a:ln>
                <a:noFill/>
              </a:ln>
              <a:solidFill>
                <a:srgbClr val="000000"/>
              </a:solidFill>
              <a:effectLst/>
              <a:uLnTx/>
              <a:uFillTx/>
              <a:latin typeface="Calibri" pitchFamily="34" charset="0"/>
              <a:cs typeface="+mn-cs"/>
            </a:endParaRP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0" i="1" u="none" strike="noStrike" kern="1200" cap="none" spc="0" normalizeH="0" baseline="0" noProof="0" dirty="0">
                <a:ln>
                  <a:noFill/>
                </a:ln>
                <a:solidFill>
                  <a:srgbClr val="000000"/>
                </a:solidFill>
                <a:effectLst/>
                <a:uLnTx/>
                <a:uFillTx/>
                <a:latin typeface="Calibri" pitchFamily="34" charset="0"/>
                <a:cs typeface="+mn-cs"/>
              </a:rPr>
              <a:t>Discuss the FLO scoring rules.</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1" i="0" u="none" strike="noStrike" kern="1200" cap="none" spc="0" normalizeH="0" baseline="0" noProof="0" dirty="0">
                <a:ln>
                  <a:noFill/>
                </a:ln>
                <a:solidFill>
                  <a:srgbClr val="000000"/>
                </a:solidFill>
                <a:effectLst/>
                <a:uLnTx/>
                <a:uFillTx/>
                <a:latin typeface="Calibri" pitchFamily="34" charset="0"/>
                <a:cs typeface="+mn-cs"/>
              </a:rPr>
              <a:t>Self-Correction: </a:t>
            </a:r>
            <a:r>
              <a:rPr kumimoji="0" lang="en-US" sz="1200" b="0" i="0" u="none" strike="noStrike" kern="1200" cap="none" spc="0" normalizeH="0" baseline="0" noProof="0" dirty="0">
                <a:ln>
                  <a:noFill/>
                </a:ln>
                <a:solidFill>
                  <a:srgbClr val="000000"/>
                </a:solidFill>
                <a:effectLst/>
                <a:uLnTx/>
                <a:uFillTx/>
                <a:latin typeface="Calibri" pitchFamily="34" charset="0"/>
                <a:cs typeface="+mn-cs"/>
              </a:rPr>
              <a:t>Credit only when students self-correct.</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1" i="0" u="none" strike="noStrike" kern="1200" cap="none" spc="0" normalizeH="0" baseline="0" noProof="0" dirty="0">
                <a:ln>
                  <a:noFill/>
                </a:ln>
                <a:solidFill>
                  <a:srgbClr val="000000"/>
                </a:solidFill>
                <a:effectLst/>
                <a:uLnTx/>
                <a:uFillTx/>
                <a:latin typeface="Calibri" pitchFamily="34" charset="0"/>
                <a:cs typeface="+mn-cs"/>
              </a:rPr>
              <a:t>Insertions</a:t>
            </a:r>
            <a:r>
              <a:rPr kumimoji="0" lang="en-US" sz="1200" b="0" i="0" u="none" strike="noStrike" kern="1200" cap="none" spc="0" normalizeH="0" baseline="0" noProof="0" dirty="0">
                <a:ln>
                  <a:noFill/>
                </a:ln>
                <a:solidFill>
                  <a:srgbClr val="000000"/>
                </a:solidFill>
                <a:effectLst/>
                <a:uLnTx/>
                <a:uFillTx/>
                <a:latin typeface="Calibri" pitchFamily="34" charset="0"/>
                <a:cs typeface="+mn-cs"/>
              </a:rPr>
              <a:t>: Make no mark.</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1" i="0" u="none" strike="noStrike" kern="1200" cap="none" spc="0" normalizeH="0" baseline="0" noProof="0" dirty="0">
                <a:ln>
                  <a:noFill/>
                </a:ln>
                <a:solidFill>
                  <a:srgbClr val="000000"/>
                </a:solidFill>
                <a:effectLst/>
                <a:uLnTx/>
                <a:uFillTx/>
                <a:latin typeface="Calibri" pitchFamily="34" charset="0"/>
                <a:cs typeface="+mn-cs"/>
              </a:rPr>
              <a:t>Hesitation: </a:t>
            </a:r>
            <a:r>
              <a:rPr kumimoji="0" lang="en-US" sz="1200" b="0" i="0" u="none" strike="noStrike" kern="1200" cap="none" spc="0" normalizeH="0" baseline="0" noProof="0" dirty="0">
                <a:ln>
                  <a:noFill/>
                </a:ln>
                <a:solidFill>
                  <a:srgbClr val="000000"/>
                </a:solidFill>
                <a:effectLst/>
                <a:uLnTx/>
                <a:uFillTx/>
                <a:latin typeface="Calibri" pitchFamily="34" charset="0"/>
                <a:cs typeface="+mn-cs"/>
              </a:rPr>
              <a:t>Give students as many opportunities as possible to demonstrate their skill. If a student hesitates on a sound or word for three seconds, score it as incorrect and provide the next word.</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1" i="0" u="none" strike="noStrike" kern="1200" cap="none" spc="0" normalizeH="0" baseline="0" noProof="0" dirty="0">
                <a:ln>
                  <a:noFill/>
                </a:ln>
                <a:solidFill>
                  <a:srgbClr val="000000"/>
                </a:solidFill>
                <a:effectLst/>
                <a:uLnTx/>
                <a:uFillTx/>
                <a:latin typeface="Calibri" pitchFamily="34" charset="0"/>
                <a:cs typeface="+mn-cs"/>
              </a:rPr>
              <a:t>Omissions: </a:t>
            </a:r>
            <a:r>
              <a:rPr kumimoji="0" lang="en-US" sz="1200" b="0" i="0" u="none" strike="noStrike" kern="1200" cap="none" spc="0" normalizeH="0" baseline="0" noProof="0" dirty="0">
                <a:ln>
                  <a:noFill/>
                </a:ln>
                <a:solidFill>
                  <a:srgbClr val="000000"/>
                </a:solidFill>
                <a:effectLst/>
                <a:uLnTx/>
                <a:uFillTx/>
                <a:latin typeface="Calibri" pitchFamily="34" charset="0"/>
                <a:cs typeface="+mn-cs"/>
              </a:rPr>
              <a:t>Mark as incorrect any word that the student omits.</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1" i="0" u="none" strike="noStrike" kern="1200" cap="none" spc="0" normalizeH="0" baseline="0" noProof="0" dirty="0">
                <a:ln>
                  <a:noFill/>
                </a:ln>
                <a:solidFill>
                  <a:srgbClr val="000000"/>
                </a:solidFill>
                <a:effectLst/>
                <a:uLnTx/>
                <a:uFillTx/>
                <a:latin typeface="Calibri" pitchFamily="34" charset="0"/>
                <a:cs typeface="+mn-cs"/>
              </a:rPr>
              <a:t>Discontinue:</a:t>
            </a:r>
            <a:r>
              <a:rPr kumimoji="0" lang="en-US" sz="1200" b="0" i="0" u="none" strike="noStrike" kern="1200" cap="none" spc="0" normalizeH="0" baseline="0" noProof="0" dirty="0">
                <a:ln>
                  <a:noFill/>
                </a:ln>
                <a:solidFill>
                  <a:srgbClr val="000000"/>
                </a:solidFill>
                <a:effectLst/>
                <a:uLnTx/>
                <a:uFillTx/>
                <a:latin typeface="Calibri" pitchFamily="34" charset="0"/>
                <a:cs typeface="+mn-cs"/>
              </a:rPr>
              <a:t> The Device prompts you to discontinue.</a:t>
            </a:r>
            <a:endParaRPr kumimoji="0" lang="en-US" sz="1200" b="1" i="0" u="none" strike="noStrike" kern="1200" cap="none" spc="0" normalizeH="0" baseline="0" noProof="0" dirty="0">
              <a:ln>
                <a:noFill/>
              </a:ln>
              <a:solidFill>
                <a:srgbClr val="000000"/>
              </a:solidFill>
              <a:effectLst/>
              <a:uLnTx/>
              <a:uFillTx/>
              <a:latin typeface="Calibri" pitchFamily="34" charset="0"/>
              <a:cs typeface="+mn-cs"/>
            </a:endParaRP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1" i="0" u="none" strike="noStrike" kern="1200" cap="none" spc="0" normalizeH="0" baseline="0" noProof="0" dirty="0">
                <a:ln>
                  <a:noFill/>
                </a:ln>
                <a:solidFill>
                  <a:srgbClr val="000000"/>
                </a:solidFill>
                <a:effectLst/>
                <a:uLnTx/>
                <a:uFillTx/>
                <a:latin typeface="Calibri" pitchFamily="34" charset="0"/>
                <a:cs typeface="+mn-cs"/>
              </a:rPr>
              <a:t>Schwa Sounds/Articulation/Dialect: </a:t>
            </a:r>
            <a:r>
              <a:rPr kumimoji="0" lang="en-US" sz="1200" b="0" i="0" u="none" strike="noStrike" kern="1200" cap="none" spc="0" normalizeH="0" baseline="0" noProof="0" dirty="0">
                <a:ln>
                  <a:noFill/>
                </a:ln>
                <a:solidFill>
                  <a:srgbClr val="000000"/>
                </a:solidFill>
                <a:effectLst/>
                <a:uLnTx/>
                <a:uFillTx/>
                <a:latin typeface="Calibri" pitchFamily="34" charset="0"/>
                <a:cs typeface="+mn-cs"/>
              </a:rPr>
              <a:t>Students are not penalized. </a:t>
            </a:r>
          </a:p>
          <a:p>
            <a:endParaRPr lang="en-US" dirty="0"/>
          </a:p>
        </p:txBody>
      </p:sp>
      <p:sp>
        <p:nvSpPr>
          <p:cNvPr id="4" name="Slide Number Placeholder 3"/>
          <p:cNvSpPr>
            <a:spLocks noGrp="1"/>
          </p:cNvSpPr>
          <p:nvPr>
            <p:ph type="sldNum" sz="quarter" idx="10"/>
          </p:nvPr>
        </p:nvSpPr>
        <p:spPr/>
        <p:txBody>
          <a:bodyPr/>
          <a:lstStyle/>
          <a:p>
            <a:fld id="{68BFD64C-6CED-BD43-91EB-CB1D45E1B4BD}" type="slidenum">
              <a:rPr lang="en-US" smtClean="0"/>
              <a:pPr/>
              <a:t>81</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36729" marR="0" lvl="0" indent="-236729" algn="l" defTabSz="946916" rtl="0" eaLnBrk="1" fontAlgn="base" latinLnBrk="0" hangingPunct="1">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PARAPHRASE:</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Numerals and Abbreviations: Mark incorrect if spelled out or read number by number.</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Exception: If the abbreviation is read in the way that you would normally pronounce it in conversation, mark it as correct.</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endParaRPr kumimoji="0" lang="en-US" sz="1200" b="0" i="0" u="none" strike="noStrike" kern="1200" cap="none" spc="0" normalizeH="0" baseline="0" noProof="0" dirty="0">
              <a:ln>
                <a:noFill/>
              </a:ln>
              <a:solidFill>
                <a:srgbClr val="000000"/>
              </a:solidFill>
              <a:effectLst/>
              <a:uLnTx/>
              <a:uFillTx/>
              <a:latin typeface="Calibri" pitchFamily="34" charset="0"/>
              <a:cs typeface="+mn-cs"/>
            </a:endParaRPr>
          </a:p>
          <a:p>
            <a:endParaRPr lang="en-US" dirty="0"/>
          </a:p>
        </p:txBody>
      </p:sp>
      <p:sp>
        <p:nvSpPr>
          <p:cNvPr id="4" name="Slide Number Placeholder 3"/>
          <p:cNvSpPr>
            <a:spLocks noGrp="1"/>
          </p:cNvSpPr>
          <p:nvPr>
            <p:ph type="sldNum" sz="quarter" idx="10"/>
          </p:nvPr>
        </p:nvSpPr>
        <p:spPr/>
        <p:txBody>
          <a:bodyPr/>
          <a:lstStyle/>
          <a:p>
            <a:fld id="{68BFD64C-6CED-BD43-91EB-CB1D45E1B4BD}" type="slidenum">
              <a:rPr lang="en-US" smtClean="0"/>
              <a:pPr/>
              <a:t>82</a:t>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88574" marR="0" lvl="0" indent="-188574" algn="l" defTabSz="946916" rtl="0" eaLnBrk="1" fontAlgn="base" latinLnBrk="0" hangingPunct="1">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PARAPHRASE:</a:t>
            </a:r>
          </a:p>
          <a:p>
            <a:pPr marL="188574" marR="0" lvl="0" indent="-188574"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Word Order: All words read correctly, but in the wrong order, are incorrect.</a:t>
            </a:r>
          </a:p>
          <a:p>
            <a:pPr marL="188574" marR="0" lvl="0" indent="-188574"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Omitted Words: Mark as incorrect if words are omitted.</a:t>
            </a:r>
          </a:p>
        </p:txBody>
      </p:sp>
      <p:sp>
        <p:nvSpPr>
          <p:cNvPr id="4" name="Slide Number Placeholder 3"/>
          <p:cNvSpPr>
            <a:spLocks noGrp="1"/>
          </p:cNvSpPr>
          <p:nvPr>
            <p:ph type="sldNum" sz="quarter" idx="10"/>
          </p:nvPr>
        </p:nvSpPr>
        <p:spPr/>
        <p:txBody>
          <a:bodyPr/>
          <a:lstStyle/>
          <a:p>
            <a:fld id="{68BFD64C-6CED-BD43-91EB-CB1D45E1B4BD}" type="slidenum">
              <a:rPr lang="en-US" smtClean="0"/>
              <a:pPr/>
              <a:t>83</a:t>
            </a:fld>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88574" marR="0" lvl="0" indent="-188574" algn="l" defTabSz="946916" rtl="0" eaLnBrk="1" fontAlgn="base" latinLnBrk="0" hangingPunct="1">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PARAPHRASE:</a:t>
            </a:r>
          </a:p>
          <a:p>
            <a:pPr marL="188574" marR="0" lvl="0" indent="-188574"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Words Not Read Exactly as Written: If a student does not read a word exactly as written, score it as incorrect.</a:t>
            </a:r>
          </a:p>
          <a:p>
            <a:pPr marL="188574" marR="0" lvl="0" indent="-188574"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Contraction Read as Two Words: If a contraction is read as two words, score it as incorrect.</a:t>
            </a:r>
          </a:p>
          <a:p>
            <a:endParaRPr lang="en-US" dirty="0"/>
          </a:p>
        </p:txBody>
      </p:sp>
      <p:sp>
        <p:nvSpPr>
          <p:cNvPr id="4" name="Slide Number Placeholder 3"/>
          <p:cNvSpPr>
            <a:spLocks noGrp="1"/>
          </p:cNvSpPr>
          <p:nvPr>
            <p:ph type="sldNum" sz="quarter" idx="10"/>
          </p:nvPr>
        </p:nvSpPr>
        <p:spPr/>
        <p:txBody>
          <a:bodyPr/>
          <a:lstStyle/>
          <a:p>
            <a:fld id="{68BFD64C-6CED-BD43-91EB-CB1D45E1B4BD}" type="slidenum">
              <a:rPr lang="en-US" smtClean="0"/>
              <a:pPr/>
              <a:t>84</a:t>
            </a:fld>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36729" marR="0" lvl="0" indent="-236729" algn="l" defTabSz="946916" rtl="0" eaLnBrk="0" fontAlgn="base" latinLnBrk="0" hangingPunct="0">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PARAPHRASE:</a:t>
            </a:r>
            <a:endParaRPr kumimoji="0" lang="en-US" sz="1200" b="0" i="1" u="none" strike="noStrike" kern="1200" cap="none" spc="0" normalizeH="0" baseline="0" noProof="0" dirty="0">
              <a:ln>
                <a:noFill/>
              </a:ln>
              <a:solidFill>
                <a:srgbClr val="000000"/>
              </a:solidFill>
              <a:effectLst/>
              <a:uLnTx/>
              <a:uFillTx/>
              <a:latin typeface="Calibri" pitchFamily="34" charset="0"/>
              <a:cs typeface="+mn-cs"/>
            </a:endParaRP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0" i="1" u="none" strike="noStrike" kern="1200" cap="none" spc="0" normalizeH="0" baseline="0" noProof="0" dirty="0">
                <a:ln>
                  <a:noFill/>
                </a:ln>
                <a:solidFill>
                  <a:srgbClr val="000000"/>
                </a:solidFill>
                <a:effectLst/>
                <a:uLnTx/>
                <a:uFillTx/>
                <a:latin typeface="Calibri" pitchFamily="34" charset="0"/>
                <a:cs typeface="+mn-cs"/>
              </a:rPr>
              <a:t>Discuss the FRO scoring rules</a:t>
            </a:r>
            <a:r>
              <a:rPr kumimoji="0" lang="en-US" sz="1200" b="0" i="0" u="none" strike="noStrike" kern="1200" cap="none" spc="0" normalizeH="0" baseline="0" noProof="0" dirty="0">
                <a:ln>
                  <a:noFill/>
                </a:ln>
                <a:solidFill>
                  <a:srgbClr val="000000"/>
                </a:solidFill>
                <a:effectLst/>
                <a:uLnTx/>
                <a:uFillTx/>
                <a:latin typeface="Calibri" pitchFamily="34" charset="0"/>
                <a:cs typeface="+mn-cs"/>
              </a:rPr>
              <a:t>.</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Self-Correction: Credit is given only when students self-correct.</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Additions or personal experiences: Do not count.</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The first hesitation is three seconds and the second hesitation </a:t>
            </a:r>
            <a:br>
              <a:rPr kumimoji="0" lang="en-US" sz="1200" b="0" i="0" u="none" strike="noStrike" kern="1200" cap="none" spc="0" normalizeH="0" baseline="0" noProof="0" dirty="0">
                <a:ln>
                  <a:noFill/>
                </a:ln>
                <a:solidFill>
                  <a:srgbClr val="000000"/>
                </a:solidFill>
                <a:effectLst/>
                <a:uLnTx/>
                <a:uFillTx/>
                <a:latin typeface="Calibri" pitchFamily="34" charset="0"/>
                <a:cs typeface="+mn-cs"/>
              </a:rPr>
            </a:br>
            <a:r>
              <a:rPr kumimoji="0" lang="en-US" sz="1200" b="0" i="0" u="none" strike="noStrike" kern="1200" cap="none" spc="0" normalizeH="0" baseline="0" noProof="0" dirty="0">
                <a:ln>
                  <a:noFill/>
                </a:ln>
                <a:solidFill>
                  <a:srgbClr val="000000"/>
                </a:solidFill>
                <a:effectLst/>
                <a:uLnTx/>
                <a:uFillTx/>
                <a:latin typeface="Calibri" pitchFamily="34" charset="0"/>
                <a:cs typeface="+mn-cs"/>
              </a:rPr>
              <a:t>is five seconds.</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Discontinue: The Device prompts you to discontinue.</a:t>
            </a:r>
            <a:endParaRPr kumimoji="0" lang="en-US" sz="1200" b="1" i="0" u="none" strike="noStrike" kern="1200" cap="none" spc="0" normalizeH="0" baseline="0" noProof="0" dirty="0">
              <a:ln>
                <a:noFill/>
              </a:ln>
              <a:solidFill>
                <a:srgbClr val="000000"/>
              </a:solidFill>
              <a:effectLst/>
              <a:uLnTx/>
              <a:uFillTx/>
              <a:latin typeface="Calibri" pitchFamily="34" charset="0"/>
              <a:cs typeface="+mn-cs"/>
            </a:endParaRPr>
          </a:p>
          <a:p>
            <a:pPr marL="228600" marR="0" lvl="0" indent="-228600" algn="l" defTabSz="914400" rtl="0" eaLnBrk="1" fontAlgn="base" latinLnBrk="0" hangingPunct="1">
              <a:lnSpc>
                <a:spcPct val="100000"/>
              </a:lnSpc>
              <a:spcBef>
                <a:spcPct val="30000"/>
              </a:spcBef>
              <a:spcAft>
                <a:spcPct val="0"/>
              </a:spcAft>
              <a:buClrTx/>
              <a:buSzTx/>
              <a:buFont typeface="Wingdings" pitchFamily="2" charset="2"/>
              <a:buNone/>
              <a:tabLst/>
              <a:defRPr/>
            </a:pPr>
            <a:endParaRPr kumimoji="0" lang="en-US" sz="1200" b="0" i="0" u="none" strike="noStrike" kern="1200" cap="none" spc="0" normalizeH="0" baseline="0" noProof="0" dirty="0">
              <a:ln>
                <a:noFill/>
              </a:ln>
              <a:solidFill>
                <a:srgbClr val="000000"/>
              </a:solidFill>
              <a:effectLst/>
              <a:uLnTx/>
              <a:uFillTx/>
              <a:latin typeface="Calibri" pitchFamily="34" charset="0"/>
              <a:cs typeface="+mn-cs"/>
            </a:endParaRPr>
          </a:p>
        </p:txBody>
      </p:sp>
      <p:sp>
        <p:nvSpPr>
          <p:cNvPr id="4" name="Slide Number Placeholder 3"/>
          <p:cNvSpPr>
            <a:spLocks noGrp="1"/>
          </p:cNvSpPr>
          <p:nvPr>
            <p:ph type="sldNum" sz="quarter" idx="10"/>
          </p:nvPr>
        </p:nvSpPr>
        <p:spPr/>
        <p:txBody>
          <a:bodyPr/>
          <a:lstStyle/>
          <a:p>
            <a:fld id="{68BFD64C-6CED-BD43-91EB-CB1D45E1B4BD}" type="slidenum">
              <a:rPr lang="en-US" smtClean="0"/>
              <a:pPr/>
              <a:t>85</a:t>
            </a:fld>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36729" marR="0" lvl="0" indent="-236729" algn="l" defTabSz="946916" rtl="0" eaLnBrk="1" fontAlgn="base" latinLnBrk="0" hangingPunct="1">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PARAPHRASE:</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When scoring FRO, the following are correct:</a:t>
            </a:r>
          </a:p>
          <a:p>
            <a:pPr marL="685800"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Contractions</a:t>
            </a:r>
          </a:p>
          <a:p>
            <a:pPr marL="685800"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Minor repetitions</a:t>
            </a:r>
          </a:p>
          <a:p>
            <a:pPr marL="685800"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Redundancies </a:t>
            </a:r>
          </a:p>
          <a:p>
            <a:pPr marL="685800"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Irrelevancies</a:t>
            </a:r>
          </a:p>
          <a:p>
            <a:pPr marL="685800"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Minor inaccuracies, as long as student gets back on track with correct meaning and sequence of passage</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The following are incorrect:</a:t>
            </a:r>
          </a:p>
          <a:p>
            <a:pPr marL="685800"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Exclamations</a:t>
            </a:r>
          </a:p>
          <a:p>
            <a:pPr marL="685800"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Songs</a:t>
            </a:r>
          </a:p>
          <a:p>
            <a:pPr marL="685800"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Recitations</a:t>
            </a:r>
          </a:p>
          <a:p>
            <a:pPr marL="685800"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Rote repetition of words or phrases</a:t>
            </a:r>
          </a:p>
          <a:p>
            <a:pPr marL="685800"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Additional stories or irrelevancies (e.g., a personal experience)</a:t>
            </a:r>
          </a:p>
          <a:p>
            <a:endParaRPr lang="en-US" dirty="0"/>
          </a:p>
        </p:txBody>
      </p:sp>
      <p:sp>
        <p:nvSpPr>
          <p:cNvPr id="4" name="Slide Number Placeholder 3"/>
          <p:cNvSpPr>
            <a:spLocks noGrp="1"/>
          </p:cNvSpPr>
          <p:nvPr>
            <p:ph type="sldNum" sz="quarter" idx="10"/>
          </p:nvPr>
        </p:nvSpPr>
        <p:spPr/>
        <p:txBody>
          <a:bodyPr/>
          <a:lstStyle/>
          <a:p>
            <a:fld id="{68BFD64C-6CED-BD43-91EB-CB1D45E1B4BD}" type="slidenum">
              <a:rPr lang="en-US" smtClean="0"/>
              <a:pPr/>
              <a:t>86</a:t>
            </a:fld>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marR="0" lvl="0" indent="-228600" algn="l" defTabSz="914400" rtl="0" eaLnBrk="1" fontAlgn="base" latinLnBrk="0" hangingPunct="1">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PARAPHRASE:</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If you chose to administer three passages, a Results screen appears after completion of each passage. </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Not the average, but the middle score, or median, becomes the score of record. It is marked on the Results screen by a purple triangle.</a:t>
            </a:r>
          </a:p>
          <a:p>
            <a:pPr marL="685800"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The median score for FLO is also shown above the running man.</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Accuracy is shown as a percentage.</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Fluency scores are recorded in words correct per minute.</a:t>
            </a:r>
          </a:p>
          <a:p>
            <a:pPr marL="685800"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FLO Median Score</a:t>
            </a:r>
          </a:p>
          <a:p>
            <a:pPr marL="685800"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FRO Median Score </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FLO and FRO scores kept on record are not necessarily from the same passage.</a:t>
            </a:r>
          </a:p>
          <a:p>
            <a:endParaRPr lang="en-US" dirty="0"/>
          </a:p>
        </p:txBody>
      </p:sp>
      <p:sp>
        <p:nvSpPr>
          <p:cNvPr id="4" name="Slide Number Placeholder 3"/>
          <p:cNvSpPr>
            <a:spLocks noGrp="1"/>
          </p:cNvSpPr>
          <p:nvPr>
            <p:ph type="sldNum" sz="quarter" idx="10"/>
          </p:nvPr>
        </p:nvSpPr>
        <p:spPr/>
        <p:txBody>
          <a:bodyPr/>
          <a:lstStyle/>
          <a:p>
            <a:fld id="{68BFD64C-6CED-BD43-91EB-CB1D45E1B4BD}" type="slidenum">
              <a:rPr lang="en-US" smtClean="0"/>
              <a:pPr/>
              <a:t>87</a:t>
            </a:fld>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marR="0" lvl="0" indent="-228600" algn="l" defTabSz="914400" rtl="0" eaLnBrk="0" fontAlgn="base" latinLnBrk="0" hangingPunct="0">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DIRECTIONS:</a:t>
            </a:r>
          </a:p>
          <a:p>
            <a:pPr marL="228600" marR="0" lvl="0" indent="-228600" algn="l" defTabSz="914400" rtl="0" eaLnBrk="0" fontAlgn="base" latinLnBrk="0" hangingPunct="0">
              <a:lnSpc>
                <a:spcPct val="100000"/>
              </a:lnSpc>
              <a:spcBef>
                <a:spcPct val="30000"/>
              </a:spcBef>
              <a:spcAft>
                <a:spcPct val="0"/>
              </a:spcAft>
              <a:buClrTx/>
              <a:buSzTx/>
              <a:buFont typeface="Arial"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Choose 1 story not 3, and choose Yes on the Retell for Aavery_3, Dan and MOY. </a:t>
            </a:r>
          </a:p>
          <a:p>
            <a:pPr marL="228600" marR="0" lvl="0" indent="-228600" algn="l" defTabSz="914400" rtl="0" eaLnBrk="0" fontAlgn="base" latinLnBrk="0" hangingPunct="0">
              <a:lnSpc>
                <a:spcPct val="100000"/>
              </a:lnSpc>
              <a:spcBef>
                <a:spcPct val="30000"/>
              </a:spcBef>
              <a:spcAft>
                <a:spcPct val="0"/>
              </a:spcAft>
              <a:buClrTx/>
              <a:buSzTx/>
              <a:buFont typeface="Arial"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The story will be, “Nuestra gatita </a:t>
            </a:r>
            <a:r>
              <a:rPr kumimoji="0" lang="en-US" sz="1200" b="0" i="0" u="none" strike="noStrike" kern="1200" cap="none" spc="0" normalizeH="0" baseline="0" noProof="0" dirty="0" err="1">
                <a:ln>
                  <a:noFill/>
                </a:ln>
                <a:solidFill>
                  <a:srgbClr val="000000"/>
                </a:solidFill>
                <a:effectLst/>
                <a:uLnTx/>
                <a:uFillTx/>
                <a:latin typeface="Calibri" pitchFamily="34" charset="0"/>
                <a:cs typeface="+mn-cs"/>
              </a:rPr>
              <a:t>enferma</a:t>
            </a:r>
            <a:r>
              <a:rPr kumimoji="0" lang="en-US" sz="1200" b="0" i="0" u="none" strike="noStrike" kern="1200" cap="none" spc="0" normalizeH="0" baseline="0" noProof="0" dirty="0">
                <a:ln>
                  <a:noFill/>
                </a:ln>
                <a:solidFill>
                  <a:srgbClr val="000000"/>
                </a:solidFill>
                <a:effectLst/>
                <a:uLnTx/>
                <a:uFillTx/>
                <a:latin typeface="Calibri" pitchFamily="34" charset="0"/>
                <a:cs typeface="+mn-cs"/>
              </a:rPr>
              <a:t>”.</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Have participants score along with the audio clip. </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sym typeface="Wingdings" pitchFamily="2" charset="2"/>
              </a:rPr>
              <a:t>Click to play Audio Files, FLO Audio Practice mp3</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sym typeface="Wingdings" pitchFamily="2" charset="2"/>
              </a:rPr>
              <a:t>Continue with Audio Files, FRO Audio Practice mp3</a:t>
            </a:r>
            <a:endParaRPr kumimoji="0" lang="en-US" sz="1200" b="0" i="0" u="none" strike="noStrike" kern="1200" cap="none" spc="0" normalizeH="0" baseline="0" noProof="0" dirty="0">
              <a:ln>
                <a:noFill/>
              </a:ln>
              <a:solidFill>
                <a:srgbClr val="000000"/>
              </a:solidFill>
              <a:effectLst/>
              <a:uLnTx/>
              <a:uFillTx/>
              <a:latin typeface="Calibri" pitchFamily="34" charset="0"/>
              <a:cs typeface="+mn-cs"/>
            </a:endParaRP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Have participants invalidate the measure after the FRO practice.</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Repeat if necessary for additional practice.</a:t>
            </a:r>
          </a:p>
          <a:p>
            <a:pPr marL="677296" marR="0" lvl="1" indent="-228600" algn="l" defTabSz="914400" rtl="0" eaLnBrk="1" fontAlgn="base" latinLnBrk="0" hangingPunct="1">
              <a:lnSpc>
                <a:spcPct val="100000"/>
              </a:lnSpc>
              <a:spcBef>
                <a:spcPct val="30000"/>
              </a:spcBef>
              <a:spcAft>
                <a:spcPct val="0"/>
              </a:spcAft>
              <a:buClrTx/>
              <a:buSzTx/>
              <a:buFont typeface="Calibri" pitchFamily="34" charset="0"/>
              <a:buNone/>
              <a:tabLst/>
              <a:defRPr/>
            </a:pPr>
            <a:endParaRPr kumimoji="0" lang="en-US" sz="1200" b="0" i="0" u="none" strike="noStrike" kern="1200" cap="none" spc="0" normalizeH="0" baseline="0" noProof="0" dirty="0">
              <a:ln>
                <a:noFill/>
              </a:ln>
              <a:solidFill>
                <a:srgbClr val="000000"/>
              </a:solidFill>
              <a:effectLst/>
              <a:uLnTx/>
              <a:uFillTx/>
              <a:latin typeface="Calibri" pitchFamily="34" charset="0"/>
              <a:cs typeface="+mn-cs"/>
            </a:endParaRP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endParaRPr kumimoji="0" lang="en-US" sz="1200" b="0" i="0" u="none" strike="noStrike" kern="1200" cap="none" spc="0" normalizeH="0" baseline="0" noProof="0" dirty="0">
              <a:ln>
                <a:noFill/>
              </a:ln>
              <a:solidFill>
                <a:srgbClr val="000000"/>
              </a:solidFill>
              <a:effectLst/>
              <a:uLnTx/>
              <a:uFillTx/>
              <a:latin typeface="Calibri" pitchFamily="34" charset="0"/>
              <a:cs typeface="+mn-cs"/>
            </a:endParaRPr>
          </a:p>
        </p:txBody>
      </p:sp>
      <p:sp>
        <p:nvSpPr>
          <p:cNvPr id="4" name="Slide Number Placeholder 3"/>
          <p:cNvSpPr>
            <a:spLocks noGrp="1"/>
          </p:cNvSpPr>
          <p:nvPr>
            <p:ph type="sldNum" sz="quarter" idx="10"/>
          </p:nvPr>
        </p:nvSpPr>
        <p:spPr/>
        <p:txBody>
          <a:bodyPr/>
          <a:lstStyle/>
          <a:p>
            <a:fld id="{68BFD64C-6CED-BD43-91EB-CB1D45E1B4BD}" type="slidenum">
              <a:rPr lang="en-US" smtClean="0"/>
              <a:pPr/>
              <a:t>88</a:t>
            </a:fld>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marR="0" lvl="0" indent="-228600" algn="l" defTabSz="914400" rtl="0" eaLnBrk="1" fontAlgn="base" latinLnBrk="0" hangingPunct="1">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PARAPHRASE:</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The Retell Fluency Score appears in the upper right-hand corner of the passage </a:t>
            </a:r>
            <a:br>
              <a:rPr kumimoji="0" lang="en-US" sz="1200" b="0" i="0" u="none" strike="noStrike" kern="1200" cap="none" spc="0" normalizeH="0" baseline="0" noProof="0" dirty="0">
                <a:ln>
                  <a:noFill/>
                </a:ln>
                <a:solidFill>
                  <a:srgbClr val="000000"/>
                </a:solidFill>
                <a:effectLst/>
                <a:uLnTx/>
                <a:uFillTx/>
                <a:latin typeface="Calibri" pitchFamily="34" charset="0"/>
                <a:cs typeface="+mn-cs"/>
              </a:rPr>
            </a:br>
            <a:r>
              <a:rPr kumimoji="0" lang="en-US" sz="1200" b="0" i="0" u="none" strike="noStrike" kern="1200" cap="none" spc="0" normalizeH="0" baseline="0" noProof="0" dirty="0">
                <a:ln>
                  <a:noFill/>
                </a:ln>
                <a:solidFill>
                  <a:srgbClr val="000000"/>
                </a:solidFill>
                <a:effectLst/>
                <a:uLnTx/>
                <a:uFillTx/>
                <a:latin typeface="Calibri" pitchFamily="34" charset="0"/>
                <a:cs typeface="+mn-cs"/>
              </a:rPr>
              <a:t>on the Web.</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Let’s check and discuss scoring of FLO and FRO. </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This Web report is for EOY Grade 3.</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The screen shot on this slide is from the </a:t>
            </a:r>
            <a:r>
              <a:rPr kumimoji="0" lang="en-US" sz="1200" b="0" i="0" u="none" strike="noStrike" kern="1200" cap="none" spc="0" normalizeH="0" baseline="0" noProof="0" dirty="0" err="1">
                <a:ln>
                  <a:noFill/>
                </a:ln>
                <a:solidFill>
                  <a:srgbClr val="000000"/>
                </a:solidFill>
                <a:effectLst/>
                <a:uLnTx/>
                <a:uFillTx/>
                <a:latin typeface="Calibri" pitchFamily="34" charset="0"/>
                <a:cs typeface="+mn-cs"/>
              </a:rPr>
              <a:t>mCLASS:Home</a:t>
            </a:r>
            <a:r>
              <a:rPr kumimoji="0" lang="en-US" sz="1200" b="0" i="0" u="none" strike="noStrike" kern="1200" cap="none" spc="0" normalizeH="0" baseline="0" noProof="0" dirty="0">
                <a:ln>
                  <a:noFill/>
                </a:ln>
                <a:solidFill>
                  <a:srgbClr val="000000"/>
                </a:solidFill>
                <a:effectLst/>
                <a:uLnTx/>
                <a:uFillTx/>
                <a:latin typeface="Calibri" pitchFamily="34" charset="0"/>
                <a:cs typeface="+mn-cs"/>
              </a:rPr>
              <a:t> website. The format of the results on the Device looks different.</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Open the Review Mode on your Devices by tapping </a:t>
            </a:r>
            <a:r>
              <a:rPr kumimoji="0" lang="en-US" sz="1200" b="1" i="0" u="none" strike="noStrike" kern="1200" cap="none" spc="0" normalizeH="0" baseline="0" noProof="0" dirty="0">
                <a:ln>
                  <a:noFill/>
                </a:ln>
                <a:solidFill>
                  <a:srgbClr val="000000"/>
                </a:solidFill>
                <a:effectLst/>
                <a:uLnTx/>
                <a:uFillTx/>
                <a:latin typeface="Calibri" pitchFamily="34" charset="0"/>
                <a:cs typeface="+mn-cs"/>
              </a:rPr>
              <a:t>Review </a:t>
            </a:r>
            <a:r>
              <a:rPr kumimoji="0" lang="en-US" sz="1200" b="0" i="0" u="none" strike="noStrike" kern="1200" cap="none" spc="0" normalizeH="0" baseline="0" noProof="0" dirty="0">
                <a:ln>
                  <a:noFill/>
                </a:ln>
                <a:solidFill>
                  <a:srgbClr val="000000"/>
                </a:solidFill>
                <a:effectLst/>
                <a:uLnTx/>
                <a:uFillTx/>
                <a:latin typeface="Calibri" pitchFamily="34" charset="0"/>
                <a:cs typeface="+mn-cs"/>
              </a:rPr>
              <a:t>on the Results screen.</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1" u="none" strike="noStrike" kern="1200" cap="none" spc="0" normalizeH="0" baseline="0" noProof="0" dirty="0">
                <a:ln>
                  <a:noFill/>
                </a:ln>
                <a:solidFill>
                  <a:srgbClr val="000000"/>
                </a:solidFill>
                <a:effectLst/>
                <a:uLnTx/>
                <a:uFillTx/>
                <a:latin typeface="Calibri" pitchFamily="34" charset="0"/>
                <a:cs typeface="+mn-cs"/>
              </a:rPr>
              <a:t>Repeat the audio file if necessary, so that everyone has the same score range.</a:t>
            </a:r>
          </a:p>
        </p:txBody>
      </p:sp>
      <p:sp>
        <p:nvSpPr>
          <p:cNvPr id="4" name="Slide Number Placeholder 3"/>
          <p:cNvSpPr>
            <a:spLocks noGrp="1"/>
          </p:cNvSpPr>
          <p:nvPr>
            <p:ph type="sldNum" sz="quarter" idx="10"/>
          </p:nvPr>
        </p:nvSpPr>
        <p:spPr/>
        <p:txBody>
          <a:bodyPr/>
          <a:lstStyle/>
          <a:p>
            <a:fld id="{68BFD64C-6CED-BD43-91EB-CB1D45E1B4BD}" type="slidenum">
              <a:rPr lang="en-US" smtClean="0"/>
              <a:pPr/>
              <a:t>89</a:t>
            </a:fld>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marR="0" lvl="0" indent="-228600" algn="l" defTabSz="914400" rtl="0" eaLnBrk="1" fontAlgn="base" latinLnBrk="0" hangingPunct="1">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PARAPHRASE: </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What questions do you have about FLO and FRO?</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 For the A-ha! Activity, write one realization on a sticky note then attach it to the chart. Remember, no repeats.</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 Don’t forget about your Jakes! </a:t>
            </a:r>
          </a:p>
          <a:p>
            <a:pPr marL="685800"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1" u="none" strike="noStrike" kern="1200" cap="none" spc="0" normalizeH="0" baseline="0" noProof="0" dirty="0">
                <a:ln>
                  <a:noFill/>
                </a:ln>
                <a:solidFill>
                  <a:srgbClr val="000000"/>
                </a:solidFill>
                <a:effectLst/>
                <a:uLnTx/>
                <a:uFillTx/>
                <a:latin typeface="Calibri" pitchFamily="34" charset="0"/>
                <a:cs typeface="+mn-cs"/>
              </a:rPr>
              <a:t>Give participants one minute to jot down a response to question 3. Ask participants to share responses with partners/tables/group, depending upon the size of the group.</a:t>
            </a:r>
          </a:p>
          <a:p>
            <a:endParaRPr lang="en-US" dirty="0"/>
          </a:p>
        </p:txBody>
      </p:sp>
      <p:sp>
        <p:nvSpPr>
          <p:cNvPr id="4" name="Slide Number Placeholder 3"/>
          <p:cNvSpPr>
            <a:spLocks noGrp="1"/>
          </p:cNvSpPr>
          <p:nvPr>
            <p:ph type="sldNum" sz="quarter" idx="10"/>
          </p:nvPr>
        </p:nvSpPr>
        <p:spPr/>
        <p:txBody>
          <a:bodyPr/>
          <a:lstStyle/>
          <a:p>
            <a:fld id="{68BFD64C-6CED-BD43-91EB-CB1D45E1B4BD}" type="slidenum">
              <a:rPr lang="en-US" smtClean="0"/>
              <a:pPr/>
              <a:t>90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marR="0" lvl="0" indent="-228600" algn="l" defTabSz="914400" rtl="0" eaLnBrk="1" fontAlgn="base" latinLnBrk="0" hangingPunct="1">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PARAPHRASE:</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The  mCLASS:IDEL System consists of the following:</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Benchmark</a:t>
            </a:r>
          </a:p>
          <a:p>
            <a:pPr marL="685800"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All students in kindergarten through Grade 6 take the Benchmark assessment.</a:t>
            </a:r>
          </a:p>
          <a:p>
            <a:pPr marL="685800"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There are multiple measures administered three times a year. </a:t>
            </a:r>
          </a:p>
          <a:p>
            <a:pPr marL="685800"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Benchmark scores indicate students in need of Progress Monitoring. </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Progress Monitoring</a:t>
            </a:r>
          </a:p>
          <a:p>
            <a:pPr marL="685800"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Primarily high- and some-risk students.</a:t>
            </a:r>
          </a:p>
          <a:p>
            <a:pPr marL="685800"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Students need Progress Monitoring frequently (every two weeks is recommended). </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endParaRPr kumimoji="0" lang="en-US" sz="1200" b="0" i="0" u="none" strike="noStrike" kern="1200" cap="none" spc="0" normalizeH="0" baseline="0" noProof="0" dirty="0">
              <a:ln>
                <a:noFill/>
              </a:ln>
              <a:solidFill>
                <a:srgbClr val="000000"/>
              </a:solidFill>
              <a:effectLst/>
              <a:uLnTx/>
              <a:uFillTx/>
              <a:latin typeface="Calibri" pitchFamily="34" charset="0"/>
              <a:cs typeface="+mn-cs"/>
            </a:endParaRP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endParaRPr kumimoji="0" lang="en-US" sz="1200" b="0" i="0" u="none" strike="noStrike" kern="1200" cap="none" spc="0" normalizeH="0" baseline="0" noProof="0" dirty="0">
              <a:ln>
                <a:noFill/>
              </a:ln>
              <a:solidFill>
                <a:srgbClr val="000000"/>
              </a:solidFill>
              <a:effectLst/>
              <a:uLnTx/>
              <a:uFillTx/>
              <a:latin typeface="Calibri" pitchFamily="34" charset="0"/>
              <a:cs typeface="+mn-cs"/>
            </a:endParaRPr>
          </a:p>
          <a:p>
            <a:endParaRPr lang="en-US" dirty="0"/>
          </a:p>
        </p:txBody>
      </p:sp>
      <p:sp>
        <p:nvSpPr>
          <p:cNvPr id="4" name="Slide Number Placeholder 3"/>
          <p:cNvSpPr>
            <a:spLocks noGrp="1"/>
          </p:cNvSpPr>
          <p:nvPr>
            <p:ph type="sldNum" sz="quarter" idx="10"/>
          </p:nvPr>
        </p:nvSpPr>
        <p:spPr/>
        <p:txBody>
          <a:bodyPr/>
          <a:lstStyle/>
          <a:p>
            <a:fld id="{68BFD64C-6CED-BD43-91EB-CB1D45E1B4BD}" type="slidenum">
              <a:rPr lang="en-US" smtClean="0"/>
              <a:pPr/>
              <a:t>10</a:t>
            </a:fld>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DIRECTIONS:  Find out if the district is planning to use FUP</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Review agenda with participants.</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endParaRPr kumimoji="0" lang="en-US" sz="1200" b="0" i="0" u="none" strike="noStrike" kern="1200" cap="none" spc="0" normalizeH="0" baseline="0" noProof="0" dirty="0">
              <a:ln>
                <a:noFill/>
              </a:ln>
              <a:solidFill>
                <a:srgbClr val="000000"/>
              </a:solidFill>
              <a:effectLst/>
              <a:uLnTx/>
              <a:uFillTx/>
              <a:latin typeface="Calibri" pitchFamily="34" charset="0"/>
              <a:cs typeface="+mn-cs"/>
            </a:endParaRP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endParaRPr kumimoji="0" lang="en-US" sz="1200" b="0" i="0" u="none" strike="noStrike" kern="1200" cap="none" spc="0" normalizeH="0" baseline="0" noProof="0" dirty="0">
              <a:ln>
                <a:noFill/>
              </a:ln>
              <a:solidFill>
                <a:srgbClr val="000000"/>
              </a:solidFill>
              <a:effectLst/>
              <a:uLnTx/>
              <a:uFillTx/>
              <a:latin typeface="Calibri" pitchFamily="34" charset="0"/>
              <a:cs typeface="+mn-cs"/>
            </a:endParaRPr>
          </a:p>
          <a:p>
            <a:endParaRPr lang="en-US" dirty="0"/>
          </a:p>
        </p:txBody>
      </p:sp>
      <p:sp>
        <p:nvSpPr>
          <p:cNvPr id="4" name="Slide Number Placeholder 3"/>
          <p:cNvSpPr>
            <a:spLocks noGrp="1"/>
          </p:cNvSpPr>
          <p:nvPr>
            <p:ph type="sldNum" sz="quarter" idx="10"/>
          </p:nvPr>
        </p:nvSpPr>
        <p:spPr/>
        <p:txBody>
          <a:bodyPr/>
          <a:lstStyle/>
          <a:p>
            <a:fld id="{68BFD64C-6CED-BD43-91EB-CB1D45E1B4BD}" type="slidenum">
              <a:rPr lang="en-US" smtClean="0"/>
              <a:pPr/>
              <a:t>91</a:t>
            </a:fld>
            <a:endParaRPr lang="en-US" dirty="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base" latinLnBrk="0" hangingPunct="1">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PARAPHRASE:</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FUP is important because it provides a good picture of the student’s vocabulary level and can help isolate a deficiency in fluency caused by poor vocabulary development.</a:t>
            </a:r>
          </a:p>
          <a:p>
            <a:pPr marL="0" marR="0" lvl="0" indent="0" algn="l" defTabSz="914400" rtl="0" eaLnBrk="1" fontAlgn="base" latinLnBrk="0" hangingPunct="1">
              <a:lnSpc>
                <a:spcPct val="100000"/>
              </a:lnSpc>
              <a:spcBef>
                <a:spcPct val="30000"/>
              </a:spcBef>
              <a:spcAft>
                <a:spcPct val="0"/>
              </a:spcAft>
              <a:buClrTx/>
              <a:buSzTx/>
              <a:buFont typeface="Calibri" pitchFamily="34" charset="0"/>
              <a:buChar char="•"/>
              <a:tabLst/>
              <a:defRPr/>
            </a:pPr>
            <a:endParaRPr kumimoji="0" lang="en-US" sz="1200" b="0" i="0" u="none" strike="noStrike" kern="1200" cap="none" spc="0" normalizeH="0" baseline="0" noProof="0" dirty="0">
              <a:ln>
                <a:noFill/>
              </a:ln>
              <a:solidFill>
                <a:srgbClr val="000000"/>
              </a:solidFill>
              <a:effectLst/>
              <a:uLnTx/>
              <a:uFillTx/>
              <a:latin typeface="Calibri" pitchFamily="34" charset="0"/>
              <a:cs typeface="+mn-cs"/>
            </a:endParaRPr>
          </a:p>
          <a:p>
            <a:pPr marL="0" marR="0" lvl="0" indent="0" algn="l" defTabSz="914400" rtl="0" eaLnBrk="1" fontAlgn="base" latinLnBrk="0" hangingPunct="1">
              <a:lnSpc>
                <a:spcPct val="100000"/>
              </a:lnSpc>
              <a:spcBef>
                <a:spcPct val="30000"/>
              </a:spcBef>
              <a:spcAft>
                <a:spcPct val="0"/>
              </a:spcAft>
              <a:buClrTx/>
              <a:buSzTx/>
              <a:buFont typeface="Calibri" pitchFamily="34" charset="0"/>
              <a:buChar char="•"/>
              <a:tabLst/>
              <a:defRPr/>
            </a:pPr>
            <a:endParaRPr kumimoji="0" lang="en-US" sz="1200" b="0" i="0" u="none" strike="noStrike" kern="1200" cap="none" spc="0" normalizeH="0" baseline="0" noProof="0" dirty="0">
              <a:ln>
                <a:noFill/>
              </a:ln>
              <a:solidFill>
                <a:srgbClr val="000000"/>
              </a:solidFill>
              <a:effectLst/>
              <a:uLnTx/>
              <a:uFillTx/>
              <a:latin typeface="Calibri" pitchFamily="34" charset="0"/>
              <a:cs typeface="+mn-cs"/>
            </a:endParaRPr>
          </a:p>
        </p:txBody>
      </p:sp>
      <p:sp>
        <p:nvSpPr>
          <p:cNvPr id="4" name="Slide Number Placeholder 3"/>
          <p:cNvSpPr>
            <a:spLocks noGrp="1"/>
          </p:cNvSpPr>
          <p:nvPr>
            <p:ph type="sldNum" sz="quarter" idx="10"/>
          </p:nvPr>
        </p:nvSpPr>
        <p:spPr/>
        <p:txBody>
          <a:bodyPr/>
          <a:lstStyle/>
          <a:p>
            <a:fld id="{68BFD64C-6CED-BD43-91EB-CB1D45E1B4BD}" type="slidenum">
              <a:rPr lang="en-US" smtClean="0"/>
              <a:pPr/>
              <a:t>92</a:t>
            </a:fld>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marR="0" lvl="0" indent="-228600" algn="l" defTabSz="914400" rtl="0" eaLnBrk="1" fontAlgn="base" latinLnBrk="0" hangingPunct="1">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PARAPHRASE:</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The Basic Early Literacy Skill for FUP is Vocabulary.</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It is the only measure given to all grade levels at all times of the year.</a:t>
            </a:r>
          </a:p>
          <a:p>
            <a:pPr marL="685800"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 Administered MOY kindergarten through EOY Grade 3.</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At the present time, there are no Benchmark goals for FUP.</a:t>
            </a:r>
          </a:p>
          <a:p>
            <a:pPr marL="685800" marR="0" lvl="1"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Research is ongoing to establish standards for this measure.</a:t>
            </a:r>
          </a:p>
          <a:p>
            <a:pPr marL="685800" marR="0" lvl="1"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The current guideline is to give additional support to students with scores at or below the 20</a:t>
            </a:r>
            <a:r>
              <a:rPr kumimoji="0" lang="en-US" sz="1200" b="0" i="0" u="none" strike="noStrike" kern="1200" cap="none" spc="0" normalizeH="0" baseline="30000" noProof="0" dirty="0">
                <a:ln>
                  <a:noFill/>
                </a:ln>
                <a:solidFill>
                  <a:srgbClr val="000000"/>
                </a:solidFill>
                <a:effectLst/>
                <a:uLnTx/>
                <a:uFillTx/>
                <a:latin typeface="Calibri" pitchFamily="34" charset="0"/>
                <a:cs typeface="+mn-cs"/>
              </a:rPr>
              <a:t>th</a:t>
            </a:r>
            <a:r>
              <a:rPr kumimoji="0" lang="en-US" sz="1200" b="0" i="0" u="none" strike="noStrike" kern="1200" cap="none" spc="0" normalizeH="0" baseline="0" noProof="0" dirty="0">
                <a:ln>
                  <a:noFill/>
                </a:ln>
                <a:solidFill>
                  <a:srgbClr val="000000"/>
                </a:solidFill>
                <a:effectLst/>
                <a:uLnTx/>
                <a:uFillTx/>
                <a:latin typeface="Calibri" pitchFamily="34" charset="0"/>
                <a:cs typeface="+mn-cs"/>
              </a:rPr>
              <a:t> percentile of the school district.</a:t>
            </a:r>
          </a:p>
          <a:p>
            <a:pPr marL="685800" marR="0" lvl="1"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Students who score in the lowest 20</a:t>
            </a:r>
            <a:r>
              <a:rPr kumimoji="0" lang="en-US" sz="1200" b="0" i="0" u="none" strike="noStrike" kern="1200" cap="none" spc="0" normalizeH="0" baseline="30000" noProof="0" dirty="0">
                <a:ln>
                  <a:noFill/>
                </a:ln>
                <a:solidFill>
                  <a:srgbClr val="000000"/>
                </a:solidFill>
                <a:effectLst/>
                <a:uLnTx/>
                <a:uFillTx/>
                <a:latin typeface="Calibri" pitchFamily="34" charset="0"/>
                <a:cs typeface="+mn-cs"/>
              </a:rPr>
              <a:t>th</a:t>
            </a:r>
            <a:r>
              <a:rPr kumimoji="0" lang="en-US" sz="1200" b="0" i="0" u="none" strike="noStrike" kern="1200" cap="none" spc="0" normalizeH="0" baseline="0" noProof="0" dirty="0">
                <a:ln>
                  <a:noFill/>
                </a:ln>
                <a:solidFill>
                  <a:srgbClr val="000000"/>
                </a:solidFill>
                <a:effectLst/>
                <a:uLnTx/>
                <a:uFillTx/>
                <a:latin typeface="Calibri" pitchFamily="34" charset="0"/>
                <a:cs typeface="+mn-cs"/>
              </a:rPr>
              <a:t> percentile of a school district should be considered at risk and those between the 20</a:t>
            </a:r>
            <a:r>
              <a:rPr kumimoji="0" lang="en-US" sz="1200" b="0" i="0" u="none" strike="noStrike" kern="1200" cap="none" spc="0" normalizeH="0" baseline="30000" noProof="0" dirty="0">
                <a:ln>
                  <a:noFill/>
                </a:ln>
                <a:solidFill>
                  <a:srgbClr val="000000"/>
                </a:solidFill>
                <a:effectLst/>
                <a:uLnTx/>
                <a:uFillTx/>
                <a:latin typeface="Calibri" pitchFamily="34" charset="0"/>
                <a:cs typeface="+mn-cs"/>
              </a:rPr>
              <a:t>th</a:t>
            </a:r>
            <a:r>
              <a:rPr kumimoji="0" lang="en-US" sz="1200" b="0" i="0" u="none" strike="noStrike" kern="1200" cap="none" spc="0" normalizeH="0" baseline="0" noProof="0" dirty="0">
                <a:ln>
                  <a:noFill/>
                </a:ln>
                <a:solidFill>
                  <a:srgbClr val="000000"/>
                </a:solidFill>
                <a:effectLst/>
                <a:uLnTx/>
                <a:uFillTx/>
                <a:latin typeface="Calibri" pitchFamily="34" charset="0"/>
                <a:cs typeface="+mn-cs"/>
              </a:rPr>
              <a:t> and 40</a:t>
            </a:r>
            <a:r>
              <a:rPr kumimoji="0" lang="en-US" sz="1200" b="0" i="0" u="none" strike="noStrike" kern="1200" cap="none" spc="0" normalizeH="0" baseline="30000" noProof="0" dirty="0">
                <a:ln>
                  <a:noFill/>
                </a:ln>
                <a:solidFill>
                  <a:srgbClr val="000000"/>
                </a:solidFill>
                <a:effectLst/>
                <a:uLnTx/>
                <a:uFillTx/>
                <a:latin typeface="Calibri" pitchFamily="34" charset="0"/>
                <a:cs typeface="+mn-cs"/>
              </a:rPr>
              <a:t>th</a:t>
            </a:r>
            <a:r>
              <a:rPr kumimoji="0" lang="en-US" sz="1200" b="0" i="0" u="none" strike="noStrike" kern="1200" cap="none" spc="0" normalizeH="0" baseline="0" noProof="0" dirty="0">
                <a:ln>
                  <a:noFill/>
                </a:ln>
                <a:solidFill>
                  <a:srgbClr val="000000"/>
                </a:solidFill>
                <a:effectLst/>
                <a:uLnTx/>
                <a:uFillTx/>
                <a:latin typeface="Calibri" pitchFamily="34" charset="0"/>
                <a:cs typeface="+mn-cs"/>
              </a:rPr>
              <a:t> percentile should be considered at some risk.</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No student materials are necessary for this measure; it is an auditory task. </a:t>
            </a:r>
          </a:p>
        </p:txBody>
      </p:sp>
      <p:sp>
        <p:nvSpPr>
          <p:cNvPr id="4" name="Slide Number Placeholder 3"/>
          <p:cNvSpPr>
            <a:spLocks noGrp="1"/>
          </p:cNvSpPr>
          <p:nvPr>
            <p:ph type="sldNum" sz="quarter" idx="10"/>
          </p:nvPr>
        </p:nvSpPr>
        <p:spPr/>
        <p:txBody>
          <a:bodyPr/>
          <a:lstStyle/>
          <a:p>
            <a:fld id="{68BFD64C-6CED-BD43-91EB-CB1D45E1B4BD}" type="slidenum">
              <a:rPr lang="en-US" smtClean="0"/>
              <a:pPr/>
              <a:t>93</a:t>
            </a:fld>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88574" marR="0" lvl="0" indent="-188574" algn="l" defTabSz="914400" rtl="0" eaLnBrk="1" fontAlgn="base" latinLnBrk="0" hangingPunct="1">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PARAPHRASE:</a:t>
            </a:r>
          </a:p>
          <a:p>
            <a:pPr marL="188574" marR="0" lvl="0" indent="-188574"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1" i="0" u="none" strike="noStrike" kern="1200" cap="none" spc="0" normalizeH="0" baseline="0" noProof="0" dirty="0">
                <a:ln>
                  <a:noFill/>
                </a:ln>
                <a:solidFill>
                  <a:srgbClr val="000000"/>
                </a:solidFill>
                <a:effectLst/>
                <a:uLnTx/>
                <a:uFillTx/>
                <a:latin typeface="Calibri" pitchFamily="34" charset="0"/>
                <a:cs typeface="+mn-cs"/>
              </a:rPr>
              <a:t>Self-Correction: </a:t>
            </a:r>
            <a:r>
              <a:rPr kumimoji="0" lang="en-US" sz="1200" b="0" i="0" u="none" strike="noStrike" kern="1200" cap="none" spc="0" normalizeH="0" baseline="0" noProof="0" dirty="0">
                <a:ln>
                  <a:noFill/>
                </a:ln>
                <a:solidFill>
                  <a:srgbClr val="000000"/>
                </a:solidFill>
                <a:effectLst/>
                <a:uLnTx/>
                <a:uFillTx/>
                <a:latin typeface="Calibri" pitchFamily="34" charset="0"/>
                <a:cs typeface="+mn-cs"/>
              </a:rPr>
              <a:t>As you drag your finger or the stylus, the device automatically counts the words the student uses for the sentence. If a student self-corrects, subtract words by dragging your finger or stylus from right to left. The number above the spaces changes. If you take away words, the spaces turn red.</a:t>
            </a:r>
          </a:p>
          <a:p>
            <a:pPr marL="188574" marR="0" lvl="0" indent="-188574" algn="l" defTabSz="946916"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1" i="0" u="none" strike="noStrike" kern="1200" cap="none" spc="0" normalizeH="0" baseline="0" noProof="0" dirty="0">
                <a:ln>
                  <a:noFill/>
                </a:ln>
                <a:solidFill>
                  <a:srgbClr val="000000"/>
                </a:solidFill>
                <a:effectLst/>
                <a:uLnTx/>
                <a:uFillTx/>
                <a:latin typeface="Calibri" pitchFamily="34" charset="0"/>
                <a:cs typeface="+mn-cs"/>
              </a:rPr>
              <a:t>Additions: </a:t>
            </a:r>
            <a:r>
              <a:rPr kumimoji="0" lang="en-US" sz="1200" b="0" i="0" u="none" strike="noStrike" kern="1200" cap="none" spc="0" normalizeH="0" baseline="0" noProof="0" dirty="0">
                <a:ln>
                  <a:noFill/>
                </a:ln>
                <a:solidFill>
                  <a:srgbClr val="000000"/>
                </a:solidFill>
                <a:effectLst/>
                <a:uLnTx/>
                <a:uFillTx/>
                <a:latin typeface="Calibri" pitchFamily="34" charset="0"/>
                <a:ea typeface="ＭＳ Ｐゴシック" pitchFamily="34" charset="-128"/>
                <a:cs typeface="Arial" pitchFamily="34" charset="0"/>
              </a:rPr>
              <a:t>Count only the words specifically related to the stimulus word.</a:t>
            </a:r>
            <a:endParaRPr kumimoji="0" lang="en-US" sz="1200" b="1" i="0" u="none" strike="noStrike" kern="1200" cap="none" spc="0" normalizeH="0" baseline="0" noProof="0" dirty="0">
              <a:ln>
                <a:noFill/>
              </a:ln>
              <a:solidFill>
                <a:srgbClr val="000000"/>
              </a:solidFill>
              <a:effectLst/>
              <a:uLnTx/>
              <a:uFillTx/>
              <a:latin typeface="Calibri" pitchFamily="34" charset="0"/>
            </a:endParaRPr>
          </a:p>
          <a:p>
            <a:pPr marL="188574" marR="0" lvl="0" indent="-188574"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1" i="0" u="none" strike="noStrike" kern="1200" cap="none" spc="0" normalizeH="0" baseline="0" noProof="0" dirty="0">
                <a:ln>
                  <a:noFill/>
                </a:ln>
                <a:solidFill>
                  <a:srgbClr val="000000"/>
                </a:solidFill>
                <a:effectLst/>
                <a:uLnTx/>
                <a:uFillTx/>
                <a:latin typeface="Calibri" pitchFamily="34" charset="0"/>
                <a:cs typeface="+mn-cs"/>
              </a:rPr>
              <a:t>Hesitation: </a:t>
            </a:r>
            <a:r>
              <a:rPr kumimoji="0" lang="en-US" sz="1200" b="0" i="0" u="none" strike="noStrike" kern="1200" cap="none" spc="0" normalizeH="0" baseline="0" noProof="0" dirty="0">
                <a:ln>
                  <a:noFill/>
                </a:ln>
                <a:solidFill>
                  <a:srgbClr val="000000"/>
                </a:solidFill>
                <a:effectLst/>
                <a:uLnTx/>
                <a:uFillTx/>
                <a:latin typeface="Calibri" pitchFamily="34" charset="0"/>
                <a:cs typeface="+mn-cs"/>
              </a:rPr>
              <a:t>The 5-second hesitation timer gives the student time to think of a response. If the student does not begin to use the word after five seconds, tap </a:t>
            </a:r>
            <a:r>
              <a:rPr kumimoji="0" lang="en-US" sz="1200" b="1" i="0" u="none" strike="noStrike" kern="1200" cap="none" spc="0" normalizeH="0" baseline="0" noProof="0" dirty="0">
                <a:ln>
                  <a:noFill/>
                </a:ln>
                <a:solidFill>
                  <a:srgbClr val="000000"/>
                </a:solidFill>
                <a:effectLst/>
                <a:uLnTx/>
                <a:uFillTx/>
                <a:latin typeface="Calibri" pitchFamily="34" charset="0"/>
                <a:cs typeface="+mn-cs"/>
              </a:rPr>
              <a:t>X/5 </a:t>
            </a:r>
            <a:r>
              <a:rPr kumimoji="0" lang="en-US" sz="1200" b="1" i="0" u="none" strike="noStrike" kern="1200" cap="none" spc="0" normalizeH="0" baseline="0" noProof="0" dirty="0" err="1">
                <a:ln>
                  <a:noFill/>
                </a:ln>
                <a:solidFill>
                  <a:srgbClr val="000000"/>
                </a:solidFill>
                <a:effectLst/>
                <a:uLnTx/>
                <a:uFillTx/>
                <a:latin typeface="Calibri" pitchFamily="34" charset="0"/>
                <a:cs typeface="+mn-cs"/>
              </a:rPr>
              <a:t>Secs</a:t>
            </a:r>
            <a:r>
              <a:rPr kumimoji="0" lang="en-US" sz="1200" b="0" i="0" u="none" strike="noStrike" kern="1200" cap="none" spc="0" normalizeH="0" baseline="0" noProof="0" dirty="0">
                <a:ln>
                  <a:noFill/>
                </a:ln>
                <a:solidFill>
                  <a:srgbClr val="000000"/>
                </a:solidFill>
                <a:effectLst/>
                <a:uLnTx/>
                <a:uFillTx/>
                <a:latin typeface="Calibri" pitchFamily="34" charset="0"/>
                <a:cs typeface="+mn-cs"/>
              </a:rPr>
              <a:t>. Continue by prompting the student with the next word. The prompt may be used as many times as needed.</a:t>
            </a:r>
          </a:p>
          <a:p>
            <a:pPr marL="188574" marR="0" lvl="0" indent="-188574"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1" i="0" u="none" strike="noStrike" kern="1200" cap="none" spc="0" normalizeH="0" baseline="0" noProof="0" dirty="0">
                <a:ln>
                  <a:noFill/>
                </a:ln>
                <a:solidFill>
                  <a:srgbClr val="000000"/>
                </a:solidFill>
                <a:effectLst/>
                <a:uLnTx/>
                <a:uFillTx/>
                <a:latin typeface="Calibri" pitchFamily="34" charset="0"/>
                <a:cs typeface="+mn-cs"/>
              </a:rPr>
              <a:t>Discontinue: </a:t>
            </a:r>
            <a:r>
              <a:rPr kumimoji="0" lang="en-US" sz="1200" b="0" i="0" u="none" strike="noStrike" kern="1200" cap="none" spc="0" normalizeH="0" baseline="0" noProof="0" dirty="0">
                <a:ln>
                  <a:noFill/>
                </a:ln>
                <a:solidFill>
                  <a:srgbClr val="000000"/>
                </a:solidFill>
                <a:effectLst/>
                <a:uLnTx/>
                <a:uFillTx/>
                <a:latin typeface="Calibri" pitchFamily="34" charset="0"/>
                <a:cs typeface="+mn-cs"/>
              </a:rPr>
              <a:t>If the first five words are incorrect, the Device prompts you to discontinue.</a:t>
            </a:r>
            <a:endParaRPr kumimoji="0" lang="en-US" sz="1200" b="1" i="0" u="none" strike="noStrike" kern="1200" cap="none" spc="0" normalizeH="0" baseline="0" noProof="0" dirty="0">
              <a:ln>
                <a:noFill/>
              </a:ln>
              <a:solidFill>
                <a:srgbClr val="000000"/>
              </a:solidFill>
              <a:effectLst/>
              <a:uLnTx/>
              <a:uFillTx/>
              <a:latin typeface="Calibri" pitchFamily="34" charset="0"/>
              <a:cs typeface="+mn-cs"/>
            </a:endParaRPr>
          </a:p>
          <a:p>
            <a:pPr marL="188574" marR="0" lvl="0" indent="-188574"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1" i="0" u="none" strike="noStrike" kern="1200" cap="none" spc="0" normalizeH="0" baseline="0" noProof="0" dirty="0">
                <a:ln>
                  <a:noFill/>
                </a:ln>
                <a:solidFill>
                  <a:srgbClr val="000000"/>
                </a:solidFill>
                <a:effectLst/>
                <a:uLnTx/>
                <a:uFillTx/>
                <a:latin typeface="Calibri" pitchFamily="34" charset="0"/>
                <a:cs typeface="+mn-cs"/>
              </a:rPr>
              <a:t>Schwa Sounds/Articulation/Dialect and Sound Elongation: </a:t>
            </a:r>
            <a:r>
              <a:rPr kumimoji="0" lang="en-US" sz="1200" b="0" i="0" u="none" strike="noStrike" kern="1200" cap="none" spc="0" normalizeH="0" baseline="0" noProof="0" dirty="0">
                <a:ln>
                  <a:noFill/>
                </a:ln>
                <a:solidFill>
                  <a:srgbClr val="000000"/>
                </a:solidFill>
                <a:effectLst/>
                <a:uLnTx/>
                <a:uFillTx/>
                <a:latin typeface="Calibri" pitchFamily="34" charset="0"/>
                <a:cs typeface="+mn-cs"/>
              </a:rPr>
              <a:t>Students are not penalized. </a:t>
            </a:r>
          </a:p>
          <a:p>
            <a:endParaRPr lang="en-US" dirty="0"/>
          </a:p>
        </p:txBody>
      </p:sp>
      <p:sp>
        <p:nvSpPr>
          <p:cNvPr id="4" name="Slide Number Placeholder 3"/>
          <p:cNvSpPr>
            <a:spLocks noGrp="1"/>
          </p:cNvSpPr>
          <p:nvPr>
            <p:ph type="sldNum" sz="quarter" idx="10"/>
          </p:nvPr>
        </p:nvSpPr>
        <p:spPr/>
        <p:txBody>
          <a:bodyPr/>
          <a:lstStyle/>
          <a:p>
            <a:fld id="{68BFD64C-6CED-BD43-91EB-CB1D45E1B4BD}" type="slidenum">
              <a:rPr lang="en-US" smtClean="0"/>
              <a:pPr/>
              <a:t>94</a:t>
            </a:fld>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marR="0" lvl="0" indent="-228600" algn="l" defTabSz="914400" rtl="0" eaLnBrk="1" fontAlgn="base" latinLnBrk="0" hangingPunct="1">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PARAPHRASE:</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Students may use several strategies to convey correct meaning.</a:t>
            </a:r>
          </a:p>
          <a:p>
            <a:pPr marL="685800"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Phrase/Expression: If the word is “nada” and the student says “De nada,” this is correct.</a:t>
            </a:r>
          </a:p>
          <a:p>
            <a:pPr marL="685800"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Sentence: If the student changes tense, number, or parts of speech, it is still correct.</a:t>
            </a:r>
          </a:p>
          <a:p>
            <a:pPr marL="685800" marR="0" lvl="1"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Definitions: If the student provides a homophone, as “</a:t>
            </a:r>
            <a:r>
              <a:rPr kumimoji="0" lang="en-US" sz="1200" b="0" i="0" u="none" strike="noStrike" kern="1200" cap="none" spc="0" normalizeH="0" baseline="0" noProof="0" dirty="0" err="1">
                <a:ln>
                  <a:noFill/>
                </a:ln>
                <a:solidFill>
                  <a:srgbClr val="000000"/>
                </a:solidFill>
                <a:effectLst/>
                <a:uLnTx/>
                <a:uFillTx/>
                <a:latin typeface="Calibri" pitchFamily="34" charset="0"/>
                <a:cs typeface="+mn-cs"/>
              </a:rPr>
              <a:t>cocer</a:t>
            </a:r>
            <a:r>
              <a:rPr kumimoji="0" lang="en-US" sz="1200" b="0" i="0" u="none" strike="noStrike" kern="1200" cap="none" spc="0" normalizeH="0" baseline="0" noProof="0" dirty="0">
                <a:ln>
                  <a:noFill/>
                </a:ln>
                <a:solidFill>
                  <a:srgbClr val="000000"/>
                </a:solidFill>
                <a:effectLst/>
                <a:uLnTx/>
                <a:uFillTx/>
                <a:latin typeface="Calibri" pitchFamily="34" charset="0"/>
                <a:cs typeface="+mn-cs"/>
              </a:rPr>
              <a:t>” for “</a:t>
            </a:r>
            <a:r>
              <a:rPr kumimoji="0" lang="en-US" sz="1200" b="0" i="0" u="none" strike="noStrike" kern="1200" cap="none" spc="0" normalizeH="0" baseline="0" noProof="0" dirty="0" err="1">
                <a:ln>
                  <a:noFill/>
                </a:ln>
                <a:solidFill>
                  <a:srgbClr val="000000"/>
                </a:solidFill>
                <a:effectLst/>
                <a:uLnTx/>
                <a:uFillTx/>
                <a:latin typeface="Calibri" pitchFamily="34" charset="0"/>
                <a:cs typeface="+mn-cs"/>
              </a:rPr>
              <a:t>coser</a:t>
            </a:r>
            <a:r>
              <a:rPr kumimoji="0" lang="en-US" sz="1200" b="0" i="0" u="none" strike="noStrike" kern="1200" cap="none" spc="0" normalizeH="0" baseline="0" noProof="0" dirty="0">
                <a:ln>
                  <a:noFill/>
                </a:ln>
                <a:solidFill>
                  <a:srgbClr val="000000"/>
                </a:solidFill>
                <a:effectLst/>
                <a:uLnTx/>
                <a:uFillTx/>
                <a:latin typeface="Calibri" pitchFamily="34" charset="0"/>
                <a:cs typeface="+mn-cs"/>
              </a:rPr>
              <a:t>,” that is correct. If the student provides a synonym, as in “</a:t>
            </a:r>
            <a:r>
              <a:rPr kumimoji="0" lang="en-US" sz="1200" b="0" i="0" u="none" strike="noStrike" kern="1200" cap="none" spc="0" normalizeH="0" baseline="0" noProof="0" dirty="0" err="1">
                <a:ln>
                  <a:noFill/>
                </a:ln>
                <a:solidFill>
                  <a:srgbClr val="000000"/>
                </a:solidFill>
                <a:effectLst/>
                <a:uLnTx/>
                <a:uFillTx/>
                <a:latin typeface="Calibri" pitchFamily="34" charset="0"/>
                <a:cs typeface="+mn-cs"/>
              </a:rPr>
              <a:t>enorme</a:t>
            </a:r>
            <a:r>
              <a:rPr kumimoji="0" lang="en-US" sz="1200" b="0" i="0" u="none" strike="noStrike" kern="1200" cap="none" spc="0" normalizeH="0" baseline="0" noProof="0" dirty="0">
                <a:ln>
                  <a:noFill/>
                </a:ln>
                <a:solidFill>
                  <a:srgbClr val="000000"/>
                </a:solidFill>
                <a:effectLst/>
                <a:uLnTx/>
                <a:uFillTx/>
                <a:latin typeface="Calibri" pitchFamily="34" charset="0"/>
                <a:cs typeface="+mn-cs"/>
              </a:rPr>
              <a:t>” for “</a:t>
            </a:r>
            <a:r>
              <a:rPr kumimoji="0" lang="en-US" sz="1200" b="0" i="0" u="none" strike="noStrike" kern="1200" cap="none" spc="0" normalizeH="0" baseline="0" noProof="0" dirty="0" err="1">
                <a:ln>
                  <a:noFill/>
                </a:ln>
                <a:solidFill>
                  <a:srgbClr val="000000"/>
                </a:solidFill>
                <a:effectLst/>
                <a:uLnTx/>
                <a:uFillTx/>
                <a:latin typeface="Calibri" pitchFamily="34" charset="0"/>
                <a:cs typeface="+mn-cs"/>
              </a:rPr>
              <a:t>grandisimo</a:t>
            </a:r>
            <a:r>
              <a:rPr kumimoji="0" lang="en-US" sz="1200" b="0" i="0" u="none" strike="noStrike" kern="1200" cap="none" spc="0" normalizeH="0" baseline="0" noProof="0" dirty="0">
                <a:ln>
                  <a:noFill/>
                </a:ln>
                <a:solidFill>
                  <a:srgbClr val="000000"/>
                </a:solidFill>
                <a:effectLst/>
                <a:uLnTx/>
                <a:uFillTx/>
                <a:latin typeface="Calibri" pitchFamily="34" charset="0"/>
                <a:cs typeface="+mn-cs"/>
              </a:rPr>
              <a:t>,” that is correct. </a:t>
            </a:r>
          </a:p>
          <a:p>
            <a:pPr marL="685800"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Self-corrections, of course, are correct.</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Incorrect usage conveys a lack of understanding.</a:t>
            </a:r>
          </a:p>
          <a:p>
            <a:pPr marL="685800"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Incorrect use of the word.</a:t>
            </a:r>
          </a:p>
          <a:p>
            <a:pPr marL="685800" marR="0" lvl="1"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Saying “No se” or having no response.</a:t>
            </a:r>
          </a:p>
          <a:p>
            <a:pPr marL="685800" marR="0" lvl="1"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Repeating the word.</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1" u="none" strike="noStrike" kern="1200" cap="none" spc="0" normalizeH="0" baseline="0" noProof="0" dirty="0">
                <a:ln>
                  <a:noFill/>
                </a:ln>
                <a:solidFill>
                  <a:srgbClr val="000000"/>
                </a:solidFill>
                <a:effectLst/>
                <a:uLnTx/>
                <a:uFillTx/>
                <a:latin typeface="Calibri" pitchFamily="34" charset="0"/>
                <a:cs typeface="+mn-cs"/>
              </a:rPr>
              <a:t>If a student hears the wrong word and uses a word that sounds like the stimulus word, for example, “</a:t>
            </a:r>
            <a:r>
              <a:rPr kumimoji="0" lang="en-US" sz="1200" b="0" i="1" u="none" strike="noStrike" kern="1200" cap="none" spc="0" normalizeH="0" baseline="0" noProof="0" dirty="0" err="1">
                <a:ln>
                  <a:noFill/>
                </a:ln>
                <a:solidFill>
                  <a:srgbClr val="000000"/>
                </a:solidFill>
                <a:effectLst/>
                <a:uLnTx/>
                <a:uFillTx/>
                <a:latin typeface="Calibri" pitchFamily="34" charset="0"/>
                <a:cs typeface="+mn-cs"/>
              </a:rPr>
              <a:t>mano</a:t>
            </a:r>
            <a:r>
              <a:rPr kumimoji="0" lang="en-US" sz="1200" b="0" i="1" u="none" strike="noStrike" kern="1200" cap="none" spc="0" normalizeH="0" baseline="0" noProof="0" dirty="0">
                <a:ln>
                  <a:noFill/>
                </a:ln>
                <a:solidFill>
                  <a:srgbClr val="000000"/>
                </a:solidFill>
                <a:effectLst/>
                <a:uLnTx/>
                <a:uFillTx/>
                <a:latin typeface="Calibri" pitchFamily="34" charset="0"/>
                <a:cs typeface="+mn-cs"/>
              </a:rPr>
              <a:t>” for “</a:t>
            </a:r>
            <a:r>
              <a:rPr kumimoji="0" lang="en-US" sz="1200" b="0" i="1" u="none" strike="noStrike" kern="1200" cap="none" spc="0" normalizeH="0" baseline="0" noProof="0" dirty="0" err="1">
                <a:ln>
                  <a:noFill/>
                </a:ln>
                <a:solidFill>
                  <a:srgbClr val="000000"/>
                </a:solidFill>
                <a:effectLst/>
                <a:uLnTx/>
                <a:uFillTx/>
                <a:latin typeface="Calibri" pitchFamily="34" charset="0"/>
                <a:cs typeface="+mn-cs"/>
              </a:rPr>
              <a:t>sano</a:t>
            </a:r>
            <a:r>
              <a:rPr kumimoji="0" lang="en-US" sz="1200" b="0" i="1" u="none" strike="noStrike" kern="1200" cap="none" spc="0" normalizeH="0" baseline="0" noProof="0" dirty="0">
                <a:ln>
                  <a:noFill/>
                </a:ln>
                <a:solidFill>
                  <a:srgbClr val="000000"/>
                </a:solidFill>
                <a:effectLst/>
                <a:uLnTx/>
                <a:uFillTx/>
                <a:latin typeface="Calibri" pitchFamily="34" charset="0"/>
                <a:cs typeface="+mn-cs"/>
              </a:rPr>
              <a:t>,” that is incorrect. (If this happens once or twice, it is small stuff. If this happens multiple times, try an approved accommodation by moving to a quieter place or sitting closer to the student.)</a:t>
            </a:r>
            <a:endParaRPr kumimoji="0" lang="en-US" sz="1200" b="0" i="0" u="none" strike="noStrike" kern="1200" cap="none" spc="0" normalizeH="0" baseline="0" noProof="0" dirty="0">
              <a:ln>
                <a:noFill/>
              </a:ln>
              <a:solidFill>
                <a:srgbClr val="000000"/>
              </a:solidFill>
              <a:effectLst/>
              <a:uLnTx/>
              <a:uFillTx/>
              <a:latin typeface="Calibri" pitchFamily="34" charset="0"/>
              <a:cs typeface="+mn-cs"/>
            </a:endParaRPr>
          </a:p>
        </p:txBody>
      </p:sp>
      <p:sp>
        <p:nvSpPr>
          <p:cNvPr id="4" name="Slide Number Placeholder 3"/>
          <p:cNvSpPr>
            <a:spLocks noGrp="1"/>
          </p:cNvSpPr>
          <p:nvPr>
            <p:ph type="sldNum" sz="quarter" idx="10"/>
          </p:nvPr>
        </p:nvSpPr>
        <p:spPr/>
        <p:txBody>
          <a:bodyPr/>
          <a:lstStyle/>
          <a:p>
            <a:fld id="{68BFD64C-6CED-BD43-91EB-CB1D45E1B4BD}" type="slidenum">
              <a:rPr lang="en-US" smtClean="0"/>
              <a:pPr/>
              <a:t>95</a:t>
            </a:fld>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88574" marR="0" lvl="0" indent="-188574" algn="l" defTabSz="914400" rtl="0" eaLnBrk="1" fontAlgn="base" latinLnBrk="0" hangingPunct="1">
              <a:lnSpc>
                <a:spcPct val="100000"/>
              </a:lnSpc>
              <a:spcBef>
                <a:spcPct val="30000"/>
              </a:spcBef>
              <a:spcAft>
                <a:spcPct val="0"/>
              </a:spcAft>
              <a:buClrTx/>
              <a:buSzTx/>
              <a:buFont typeface="Calibri" pitchFamily="34" charset="0"/>
              <a:buNone/>
              <a:tabLst/>
              <a:defRPr/>
            </a:pPr>
            <a:r>
              <a:rPr kumimoji="0" lang="en-US" sz="1100" b="0" i="0" u="none" strike="noStrike" kern="1200" cap="none" spc="0" normalizeH="0" baseline="0" noProof="0" dirty="0">
                <a:ln>
                  <a:noFill/>
                </a:ln>
                <a:solidFill>
                  <a:srgbClr val="000000"/>
                </a:solidFill>
                <a:effectLst/>
                <a:uLnTx/>
                <a:uFillTx/>
                <a:latin typeface="Calibri" pitchFamily="34" charset="0"/>
                <a:cs typeface="+mn-cs"/>
              </a:rPr>
              <a:t>PARAPHRASE:  Have participants follow along.</a:t>
            </a:r>
          </a:p>
          <a:p>
            <a:pPr marL="188574" marR="0" lvl="0" indent="-188574"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100" b="0" i="0" u="none" strike="noStrike" kern="1200" cap="none" spc="0" normalizeH="0" baseline="0" noProof="0" dirty="0">
                <a:ln>
                  <a:noFill/>
                </a:ln>
                <a:solidFill>
                  <a:srgbClr val="000000"/>
                </a:solidFill>
                <a:effectLst/>
                <a:uLnTx/>
                <a:uFillTx/>
                <a:latin typeface="Calibri" pitchFamily="34" charset="0"/>
                <a:cs typeface="+mn-cs"/>
              </a:rPr>
              <a:t>Either go over the scoring rules step-by-step before demonstrating or reverse the process and demo first. </a:t>
            </a:r>
          </a:p>
          <a:p>
            <a:pPr marL="188574" marR="0" lvl="0" indent="-188574"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100" b="0" i="0" u="none" strike="noStrike" kern="1200" cap="none" spc="0" normalizeH="0" baseline="0" noProof="0" dirty="0">
                <a:ln>
                  <a:noFill/>
                </a:ln>
                <a:solidFill>
                  <a:srgbClr val="000000"/>
                </a:solidFill>
                <a:effectLst/>
                <a:uLnTx/>
                <a:uFillTx/>
                <a:latin typeface="Calibri" pitchFamily="34" charset="0"/>
                <a:cs typeface="+mn-cs"/>
              </a:rPr>
              <a:t>Use your Device to demonstrate scoring the measure.</a:t>
            </a:r>
          </a:p>
          <a:p>
            <a:pPr marL="188574" marR="0" lvl="0" indent="-188574"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100" b="0" i="0" u="none" strike="noStrike" kern="1200" cap="none" spc="0" normalizeH="0" baseline="0" noProof="0" dirty="0">
                <a:ln>
                  <a:noFill/>
                </a:ln>
                <a:solidFill>
                  <a:srgbClr val="000000"/>
                </a:solidFill>
                <a:effectLst/>
                <a:uLnTx/>
                <a:uFillTx/>
                <a:latin typeface="Calibri" pitchFamily="34" charset="0"/>
                <a:cs typeface="+mn-cs"/>
              </a:rPr>
              <a:t>Tap or use a stylus anywhere in the Writing Area to begin marking.</a:t>
            </a:r>
          </a:p>
          <a:p>
            <a:pPr marL="188574" marR="0" lvl="0" indent="-188574"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100" b="0" i="0" u="none" strike="noStrike" kern="1200" cap="none" spc="0" normalizeH="0" baseline="0" noProof="0" dirty="0">
                <a:ln>
                  <a:noFill/>
                </a:ln>
                <a:solidFill>
                  <a:srgbClr val="000000"/>
                </a:solidFill>
                <a:effectLst/>
                <a:uLnTx/>
                <a:uFillTx/>
                <a:latin typeface="Calibri" pitchFamily="34" charset="0"/>
                <a:cs typeface="+mn-cs"/>
              </a:rPr>
              <a:t>The goal is to determine if the student knows the meaning of the word.</a:t>
            </a:r>
          </a:p>
          <a:p>
            <a:pPr marL="188574" marR="0" lvl="0" indent="-188574"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100" b="0" i="0" u="none" strike="noStrike" kern="1200" cap="none" spc="0" normalizeH="0" baseline="0" noProof="0" dirty="0">
                <a:ln>
                  <a:noFill/>
                </a:ln>
                <a:solidFill>
                  <a:srgbClr val="000000"/>
                </a:solidFill>
                <a:effectLst/>
                <a:uLnTx/>
                <a:uFillTx/>
                <a:latin typeface="Calibri" pitchFamily="34" charset="0"/>
                <a:cs typeface="+mn-cs"/>
              </a:rPr>
              <a:t>If the student is providing a long response, count only the words specifically related to the stimulus word. For example, in “</a:t>
            </a:r>
            <a:r>
              <a:rPr kumimoji="0" lang="en-US" sz="1100" b="0" i="0" u="none" strike="noStrike" kern="1200" cap="none" spc="0" normalizeH="0" baseline="0" noProof="0" dirty="0" err="1">
                <a:ln>
                  <a:noFill/>
                </a:ln>
                <a:solidFill>
                  <a:srgbClr val="000000"/>
                </a:solidFill>
                <a:effectLst/>
                <a:uLnTx/>
                <a:uFillTx/>
                <a:latin typeface="Calibri" pitchFamily="34" charset="0"/>
                <a:cs typeface="+mn-cs"/>
              </a:rPr>
              <a:t>Voy</a:t>
            </a:r>
            <a:r>
              <a:rPr kumimoji="0" lang="en-US" sz="1100" b="0" i="0" u="none" strike="noStrike" kern="1200" cap="none" spc="0" normalizeH="0" baseline="0" noProof="0" dirty="0">
                <a:ln>
                  <a:noFill/>
                </a:ln>
                <a:solidFill>
                  <a:srgbClr val="000000"/>
                </a:solidFill>
                <a:effectLst/>
                <a:uLnTx/>
                <a:uFillTx/>
                <a:latin typeface="Calibri" pitchFamily="34" charset="0"/>
                <a:cs typeface="+mn-cs"/>
              </a:rPr>
              <a:t> a </a:t>
            </a:r>
            <a:r>
              <a:rPr kumimoji="0" lang="en-US" sz="1100" b="0" i="0" u="none" strike="noStrike" kern="1200" cap="none" spc="0" normalizeH="0" baseline="0" noProof="0" dirty="0" err="1">
                <a:ln>
                  <a:noFill/>
                </a:ln>
                <a:solidFill>
                  <a:srgbClr val="000000"/>
                </a:solidFill>
                <a:effectLst/>
                <a:uLnTx/>
                <a:uFillTx/>
                <a:latin typeface="Calibri" pitchFamily="34" charset="0"/>
                <a:cs typeface="+mn-cs"/>
              </a:rPr>
              <a:t>dejar</a:t>
            </a:r>
            <a:r>
              <a:rPr kumimoji="0" lang="en-US" sz="1100" b="0" i="0" u="none" strike="noStrike" kern="1200" cap="none" spc="0" normalizeH="0" baseline="0" noProof="0" dirty="0">
                <a:ln>
                  <a:noFill/>
                </a:ln>
                <a:solidFill>
                  <a:srgbClr val="000000"/>
                </a:solidFill>
                <a:effectLst/>
                <a:uLnTx/>
                <a:uFillTx/>
                <a:latin typeface="Calibri" pitchFamily="34" charset="0"/>
                <a:cs typeface="+mn-cs"/>
              </a:rPr>
              <a:t> mi </a:t>
            </a:r>
            <a:r>
              <a:rPr kumimoji="0" lang="en-US" sz="1100" b="0" i="0" u="none" strike="noStrike" kern="1200" cap="none" spc="0" normalizeH="0" baseline="0" noProof="0" dirty="0" err="1">
                <a:ln>
                  <a:noFill/>
                </a:ln>
                <a:solidFill>
                  <a:srgbClr val="000000"/>
                </a:solidFill>
                <a:effectLst/>
                <a:uLnTx/>
                <a:uFillTx/>
                <a:latin typeface="Calibri" pitchFamily="34" charset="0"/>
                <a:cs typeface="+mn-cs"/>
              </a:rPr>
              <a:t>cuarto</a:t>
            </a:r>
            <a:r>
              <a:rPr kumimoji="0" lang="en-US" sz="1100" b="0" i="0" u="none" strike="noStrike" kern="1200" cap="none" spc="0" normalizeH="0" baseline="0" noProof="0" dirty="0">
                <a:ln>
                  <a:noFill/>
                </a:ln>
                <a:solidFill>
                  <a:srgbClr val="000000"/>
                </a:solidFill>
                <a:effectLst/>
                <a:uLnTx/>
                <a:uFillTx/>
                <a:latin typeface="Calibri" pitchFamily="34" charset="0"/>
                <a:cs typeface="+mn-cs"/>
              </a:rPr>
              <a:t> </a:t>
            </a:r>
            <a:r>
              <a:rPr kumimoji="0" lang="en-US" sz="1100" b="0" i="0" u="none" strike="noStrike" kern="1200" cap="none" spc="0" normalizeH="0" baseline="0" noProof="0" dirty="0" err="1">
                <a:ln>
                  <a:noFill/>
                </a:ln>
                <a:solidFill>
                  <a:srgbClr val="000000"/>
                </a:solidFill>
                <a:effectLst/>
                <a:uLnTx/>
                <a:uFillTx/>
                <a:latin typeface="Calibri" pitchFamily="34" charset="0"/>
                <a:cs typeface="+mn-cs"/>
              </a:rPr>
              <a:t>limpio</a:t>
            </a:r>
            <a:r>
              <a:rPr kumimoji="0" lang="en-US" sz="1100" b="0" i="0" u="none" strike="noStrike" kern="1200" cap="none" spc="0" normalizeH="0" baseline="0" noProof="0" dirty="0">
                <a:ln>
                  <a:noFill/>
                </a:ln>
                <a:solidFill>
                  <a:srgbClr val="000000"/>
                </a:solidFill>
                <a:effectLst/>
                <a:uLnTx/>
                <a:uFillTx/>
                <a:latin typeface="Calibri" pitchFamily="34" charset="0"/>
                <a:cs typeface="+mn-cs"/>
              </a:rPr>
              <a:t>...Me </a:t>
            </a:r>
            <a:r>
              <a:rPr kumimoji="0" lang="en-US" sz="1100" b="0" i="0" u="none" strike="noStrike" kern="1200" cap="none" spc="0" normalizeH="0" baseline="0" noProof="0" dirty="0" err="1">
                <a:ln>
                  <a:noFill/>
                </a:ln>
                <a:solidFill>
                  <a:srgbClr val="000000"/>
                </a:solidFill>
                <a:effectLst/>
                <a:uLnTx/>
                <a:uFillTx/>
                <a:latin typeface="Calibri" pitchFamily="34" charset="0"/>
                <a:cs typeface="+mn-cs"/>
              </a:rPr>
              <a:t>gusta</a:t>
            </a:r>
            <a:r>
              <a:rPr kumimoji="0" lang="en-US" sz="1100" b="0" i="0" u="none" strike="noStrike" kern="1200" cap="none" spc="0" normalizeH="0" baseline="0" noProof="0" dirty="0">
                <a:ln>
                  <a:noFill/>
                </a:ln>
                <a:solidFill>
                  <a:srgbClr val="000000"/>
                </a:solidFill>
                <a:effectLst/>
                <a:uLnTx/>
                <a:uFillTx/>
                <a:latin typeface="Calibri" pitchFamily="34" charset="0"/>
                <a:cs typeface="+mn-cs"/>
              </a:rPr>
              <a:t> </a:t>
            </a:r>
            <a:r>
              <a:rPr kumimoji="0" lang="en-US" sz="1100" b="0" i="0" u="none" strike="noStrike" kern="1200" cap="none" spc="0" normalizeH="0" baseline="0" noProof="0" dirty="0" err="1">
                <a:ln>
                  <a:noFill/>
                </a:ln>
                <a:solidFill>
                  <a:srgbClr val="000000"/>
                </a:solidFill>
                <a:effectLst/>
                <a:uLnTx/>
                <a:uFillTx/>
                <a:latin typeface="Calibri" pitchFamily="34" charset="0"/>
                <a:cs typeface="+mn-cs"/>
              </a:rPr>
              <a:t>jugar</a:t>
            </a:r>
            <a:r>
              <a:rPr kumimoji="0" lang="en-US" sz="1100" b="0" i="0" u="none" strike="noStrike" kern="1200" cap="none" spc="0" normalizeH="0" baseline="0" noProof="0" dirty="0">
                <a:ln>
                  <a:noFill/>
                </a:ln>
                <a:solidFill>
                  <a:srgbClr val="000000"/>
                </a:solidFill>
                <a:effectLst/>
                <a:uLnTx/>
                <a:uFillTx/>
                <a:latin typeface="Calibri" pitchFamily="34" charset="0"/>
                <a:cs typeface="+mn-cs"/>
              </a:rPr>
              <a:t> en mi </a:t>
            </a:r>
            <a:r>
              <a:rPr kumimoji="0" lang="en-US" sz="1100" b="0" i="0" u="none" strike="noStrike" kern="1200" cap="none" spc="0" normalizeH="0" baseline="0" noProof="0" dirty="0" err="1">
                <a:ln>
                  <a:noFill/>
                </a:ln>
                <a:solidFill>
                  <a:srgbClr val="000000"/>
                </a:solidFill>
                <a:effectLst/>
                <a:uLnTx/>
                <a:uFillTx/>
                <a:latin typeface="Calibri" pitchFamily="34" charset="0"/>
                <a:cs typeface="+mn-cs"/>
              </a:rPr>
              <a:t>cuarto</a:t>
            </a:r>
            <a:r>
              <a:rPr kumimoji="0" lang="en-US" sz="1100" b="0" i="0" u="none" strike="noStrike" kern="1200" cap="none" spc="0" normalizeH="0" baseline="0" noProof="0" dirty="0">
                <a:ln>
                  <a:noFill/>
                </a:ln>
                <a:solidFill>
                  <a:srgbClr val="000000"/>
                </a:solidFill>
                <a:effectLst/>
                <a:uLnTx/>
                <a:uFillTx/>
                <a:latin typeface="Calibri" pitchFamily="34" charset="0"/>
                <a:cs typeface="+mn-cs"/>
              </a:rPr>
              <a:t>” (“We buy food at the grocery store...my dog was at a store once”), give credit for the first sentence only. </a:t>
            </a:r>
          </a:p>
          <a:p>
            <a:pPr marL="188574" marR="0" lvl="0" indent="-188574"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100" b="0" i="0" u="none" strike="noStrike" kern="1200" cap="none" spc="0" normalizeH="0" baseline="0" noProof="0" dirty="0">
                <a:ln>
                  <a:noFill/>
                </a:ln>
                <a:solidFill>
                  <a:srgbClr val="000000"/>
                </a:solidFill>
                <a:effectLst/>
                <a:uLnTx/>
                <a:uFillTx/>
                <a:latin typeface="Calibri" pitchFamily="34" charset="0"/>
                <a:cs typeface="+mn-cs"/>
              </a:rPr>
              <a:t>Only count words in the most complete utterance in which the stimulus word is used. For example, in “Me </a:t>
            </a:r>
            <a:r>
              <a:rPr kumimoji="0" lang="en-US" sz="1100" b="0" i="0" u="none" strike="noStrike" kern="1200" cap="none" spc="0" normalizeH="0" baseline="0" noProof="0" dirty="0" err="1">
                <a:ln>
                  <a:noFill/>
                </a:ln>
                <a:solidFill>
                  <a:srgbClr val="000000"/>
                </a:solidFill>
                <a:effectLst/>
                <a:uLnTx/>
                <a:uFillTx/>
                <a:latin typeface="Calibri" pitchFamily="34" charset="0"/>
                <a:cs typeface="+mn-cs"/>
              </a:rPr>
              <a:t>gustan</a:t>
            </a:r>
            <a:r>
              <a:rPr kumimoji="0" lang="en-US" sz="1100" b="0" i="0" u="none" strike="noStrike" kern="1200" cap="none" spc="0" normalizeH="0" baseline="0" noProof="0" dirty="0">
                <a:ln>
                  <a:noFill/>
                </a:ln>
                <a:solidFill>
                  <a:srgbClr val="000000"/>
                </a:solidFill>
                <a:effectLst/>
                <a:uLnTx/>
                <a:uFillTx/>
                <a:latin typeface="Calibri" pitchFamily="34" charset="0"/>
                <a:cs typeface="+mn-cs"/>
              </a:rPr>
              <a:t> las </a:t>
            </a:r>
            <a:r>
              <a:rPr kumimoji="0" lang="en-US" sz="1100" b="0" i="0" u="none" strike="noStrike" kern="1200" cap="none" spc="0" normalizeH="0" baseline="0" noProof="0" dirty="0" err="1">
                <a:ln>
                  <a:noFill/>
                </a:ln>
                <a:solidFill>
                  <a:srgbClr val="000000"/>
                </a:solidFill>
                <a:effectLst/>
                <a:uLnTx/>
                <a:uFillTx/>
                <a:latin typeface="Calibri" pitchFamily="34" charset="0"/>
                <a:cs typeface="+mn-cs"/>
              </a:rPr>
              <a:t>galletas</a:t>
            </a:r>
            <a:r>
              <a:rPr kumimoji="0" lang="en-US" sz="1100" b="0" i="0" u="none" strike="noStrike" kern="1200" cap="none" spc="0" normalizeH="0" baseline="0" noProof="0" dirty="0">
                <a:ln>
                  <a:noFill/>
                </a:ln>
                <a:solidFill>
                  <a:srgbClr val="000000"/>
                </a:solidFill>
                <a:effectLst/>
                <a:uLnTx/>
                <a:uFillTx/>
                <a:latin typeface="Calibri" pitchFamily="34" charset="0"/>
                <a:cs typeface="+mn-cs"/>
              </a:rPr>
              <a:t>. Me </a:t>
            </a:r>
            <a:r>
              <a:rPr kumimoji="0" lang="en-US" sz="1100" b="0" i="0" u="none" strike="noStrike" kern="1200" cap="none" spc="0" normalizeH="0" baseline="0" noProof="0" dirty="0" err="1">
                <a:ln>
                  <a:noFill/>
                </a:ln>
                <a:solidFill>
                  <a:srgbClr val="000000"/>
                </a:solidFill>
                <a:effectLst/>
                <a:uLnTx/>
                <a:uFillTx/>
                <a:latin typeface="Calibri" pitchFamily="34" charset="0"/>
                <a:cs typeface="+mn-cs"/>
              </a:rPr>
              <a:t>gustan</a:t>
            </a:r>
            <a:r>
              <a:rPr kumimoji="0" lang="en-US" sz="1100" b="0" i="0" u="none" strike="noStrike" kern="1200" cap="none" spc="0" normalizeH="0" baseline="0" noProof="0" dirty="0">
                <a:ln>
                  <a:noFill/>
                </a:ln>
                <a:solidFill>
                  <a:srgbClr val="000000"/>
                </a:solidFill>
                <a:effectLst/>
                <a:uLnTx/>
                <a:uFillTx/>
                <a:latin typeface="Calibri" pitchFamily="34" charset="0"/>
                <a:cs typeface="+mn-cs"/>
              </a:rPr>
              <a:t> las </a:t>
            </a:r>
            <a:r>
              <a:rPr kumimoji="0" lang="en-US" sz="1100" b="0" i="0" u="none" strike="noStrike" kern="1200" cap="none" spc="0" normalizeH="0" baseline="0" noProof="0" dirty="0" err="1">
                <a:ln>
                  <a:noFill/>
                </a:ln>
                <a:solidFill>
                  <a:srgbClr val="000000"/>
                </a:solidFill>
                <a:effectLst/>
                <a:uLnTx/>
                <a:uFillTx/>
                <a:latin typeface="Calibri" pitchFamily="34" charset="0"/>
                <a:cs typeface="+mn-cs"/>
              </a:rPr>
              <a:t>galletas</a:t>
            </a:r>
            <a:r>
              <a:rPr kumimoji="0" lang="en-US" sz="1100" b="0" i="0" u="none" strike="noStrike" kern="1200" cap="none" spc="0" normalizeH="0" baseline="0" noProof="0" dirty="0">
                <a:ln>
                  <a:noFill/>
                </a:ln>
                <a:solidFill>
                  <a:srgbClr val="000000"/>
                </a:solidFill>
                <a:effectLst/>
                <a:uLnTx/>
                <a:uFillTx/>
                <a:latin typeface="Calibri" pitchFamily="34" charset="0"/>
                <a:cs typeface="+mn-cs"/>
              </a:rPr>
              <a:t>. Me </a:t>
            </a:r>
            <a:r>
              <a:rPr kumimoji="0" lang="en-US" sz="1100" b="0" i="0" u="none" strike="noStrike" kern="1200" cap="none" spc="0" normalizeH="0" baseline="0" noProof="0" dirty="0" err="1">
                <a:ln>
                  <a:noFill/>
                </a:ln>
                <a:solidFill>
                  <a:srgbClr val="000000"/>
                </a:solidFill>
                <a:effectLst/>
                <a:uLnTx/>
                <a:uFillTx/>
                <a:latin typeface="Calibri" pitchFamily="34" charset="0"/>
                <a:cs typeface="+mn-cs"/>
              </a:rPr>
              <a:t>gustan</a:t>
            </a:r>
            <a:r>
              <a:rPr kumimoji="0" lang="en-US" sz="1100" b="0" i="0" u="none" strike="noStrike" kern="1200" cap="none" spc="0" normalizeH="0" baseline="0" noProof="0" dirty="0">
                <a:ln>
                  <a:noFill/>
                </a:ln>
                <a:solidFill>
                  <a:srgbClr val="000000"/>
                </a:solidFill>
                <a:effectLst/>
                <a:uLnTx/>
                <a:uFillTx/>
                <a:latin typeface="Calibri" pitchFamily="34" charset="0"/>
                <a:cs typeface="+mn-cs"/>
              </a:rPr>
              <a:t> mucho las </a:t>
            </a:r>
            <a:r>
              <a:rPr kumimoji="0" lang="en-US" sz="1100" b="0" i="0" u="none" strike="noStrike" kern="1200" cap="none" spc="0" normalizeH="0" baseline="0" noProof="0" dirty="0" err="1">
                <a:ln>
                  <a:noFill/>
                </a:ln>
                <a:solidFill>
                  <a:srgbClr val="000000"/>
                </a:solidFill>
                <a:effectLst/>
                <a:uLnTx/>
                <a:uFillTx/>
                <a:latin typeface="Calibri" pitchFamily="34" charset="0"/>
                <a:cs typeface="+mn-cs"/>
              </a:rPr>
              <a:t>galletas</a:t>
            </a:r>
            <a:r>
              <a:rPr kumimoji="0" lang="en-US" sz="1100" b="0" i="0" u="none" strike="noStrike" kern="1200" cap="none" spc="0" normalizeH="0" baseline="0" noProof="0" dirty="0">
                <a:ln>
                  <a:noFill/>
                </a:ln>
                <a:solidFill>
                  <a:srgbClr val="000000"/>
                </a:solidFill>
                <a:effectLst/>
                <a:uLnTx/>
                <a:uFillTx/>
                <a:latin typeface="Calibri" pitchFamily="34" charset="0"/>
                <a:cs typeface="+mn-cs"/>
              </a:rPr>
              <a:t>” (“I like cookies. I like cookies. I like cookies very much”), count the last sentence, which awards five points.</a:t>
            </a:r>
          </a:p>
          <a:p>
            <a:pPr marL="188574" marR="0" lvl="0" indent="-188574"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100" b="0" i="0" u="none" strike="noStrike" kern="1200" cap="none" spc="0" normalizeH="0" baseline="0" noProof="0" dirty="0">
                <a:ln>
                  <a:noFill/>
                </a:ln>
                <a:solidFill>
                  <a:srgbClr val="000000"/>
                </a:solidFill>
                <a:effectLst/>
                <a:uLnTx/>
                <a:uFillTx/>
                <a:latin typeface="Calibri" pitchFamily="34" charset="0"/>
                <a:cs typeface="+mn-cs"/>
              </a:rPr>
              <a:t>As soon as a student conveys understanding of the word, move on to the next word. Don’t let students get stuck in needless, off-task ramblings that take time away with non-credited responses.</a:t>
            </a:r>
          </a:p>
          <a:p>
            <a:pPr marL="188574" marR="0" lvl="0" indent="-188574"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100" b="0" i="0" u="none" strike="noStrike" kern="1200" cap="none" spc="0" normalizeH="0" baseline="0" noProof="0" dirty="0">
                <a:ln>
                  <a:noFill/>
                </a:ln>
                <a:solidFill>
                  <a:srgbClr val="000000"/>
                </a:solidFill>
                <a:effectLst/>
                <a:uLnTx/>
                <a:uFillTx/>
                <a:latin typeface="Calibri" pitchFamily="34" charset="0"/>
                <a:cs typeface="+mn-cs"/>
              </a:rPr>
              <a:t>To erase credit, move from right to left across the vertical lines for each retraction.</a:t>
            </a:r>
          </a:p>
          <a:p>
            <a:pPr marL="641152" marR="0" lvl="1" indent="-188574"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100" b="0" i="0" u="none" strike="noStrike" kern="1200" cap="none" spc="0" normalizeH="0" baseline="0" noProof="0" dirty="0">
                <a:ln>
                  <a:noFill/>
                </a:ln>
                <a:solidFill>
                  <a:srgbClr val="000000"/>
                </a:solidFill>
                <a:effectLst/>
                <a:uLnTx/>
                <a:uFillTx/>
                <a:latin typeface="Calibri" pitchFamily="34" charset="0"/>
                <a:cs typeface="+mn-cs"/>
              </a:rPr>
              <a:t>When you pass your original starting point, if you are still moving from right to left, the sections turn red and the counter keeps moving in reverse. This feature keeps you from erasing credit for previous words.</a:t>
            </a:r>
          </a:p>
          <a:p>
            <a:endParaRPr lang="en-US" dirty="0"/>
          </a:p>
        </p:txBody>
      </p:sp>
      <p:sp>
        <p:nvSpPr>
          <p:cNvPr id="4" name="Slide Number Placeholder 3"/>
          <p:cNvSpPr>
            <a:spLocks noGrp="1"/>
          </p:cNvSpPr>
          <p:nvPr>
            <p:ph type="sldNum" sz="quarter" idx="10"/>
          </p:nvPr>
        </p:nvSpPr>
        <p:spPr/>
        <p:txBody>
          <a:bodyPr/>
          <a:lstStyle/>
          <a:p>
            <a:fld id="{68BFD64C-6CED-BD43-91EB-CB1D45E1B4BD}" type="slidenum">
              <a:rPr lang="en-US" smtClean="0"/>
              <a:pPr/>
              <a:t>96</a:t>
            </a:fld>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marR="0" lvl="0" indent="-228600" algn="l" defTabSz="914400" rtl="0" eaLnBrk="0" fontAlgn="base" latinLnBrk="0" hangingPunct="0">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DIRECTIONS: </a:t>
            </a:r>
            <a:r>
              <a:rPr kumimoji="0" lang="en-US" sz="1200" b="1" i="0" u="none" strike="noStrike" kern="1200" cap="none" spc="0" normalizeH="0" baseline="0" noProof="0" dirty="0">
                <a:ln>
                  <a:noFill/>
                </a:ln>
                <a:solidFill>
                  <a:srgbClr val="000000"/>
                </a:solidFill>
                <a:effectLst/>
                <a:uLnTx/>
                <a:uFillTx/>
                <a:latin typeface="Calibri" pitchFamily="34" charset="0"/>
                <a:cs typeface="+mn-cs"/>
              </a:rPr>
              <a:t>Only do practice if there is time.</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Have participants score along with the audio clip. </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sym typeface="Wingdings" pitchFamily="2" charset="2"/>
              </a:rPr>
              <a:t>Click to play audio file – FUP Audio Practice.mp3</a:t>
            </a:r>
            <a:endParaRPr kumimoji="0" lang="en-US" sz="1200" b="0" i="0" u="none" strike="noStrike" kern="1200" cap="none" spc="0" normalizeH="0" baseline="0" noProof="0" dirty="0">
              <a:ln>
                <a:noFill/>
              </a:ln>
              <a:solidFill>
                <a:srgbClr val="000000"/>
              </a:solidFill>
              <a:effectLst/>
              <a:uLnTx/>
              <a:uFillTx/>
              <a:latin typeface="Calibri" pitchFamily="34" charset="0"/>
              <a:cs typeface="+mn-cs"/>
            </a:endParaRP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Have participants invalidate the measure after they practice.</a:t>
            </a:r>
          </a:p>
          <a:p>
            <a:pPr marL="228600" marR="0" lvl="0" indent="-228600" algn="l" defTabSz="914400" rtl="0" eaLnBrk="0" fontAlgn="base" latinLnBrk="0" hangingPunct="0">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Repeat if necessary for additional practice.</a:t>
            </a:r>
          </a:p>
          <a:p>
            <a:pPr marL="677296" marR="0" lvl="1" indent="-228600" algn="l" defTabSz="914400" rtl="0" eaLnBrk="1" fontAlgn="base" latinLnBrk="0" hangingPunct="1">
              <a:lnSpc>
                <a:spcPct val="100000"/>
              </a:lnSpc>
              <a:spcBef>
                <a:spcPct val="30000"/>
              </a:spcBef>
              <a:spcAft>
                <a:spcPct val="0"/>
              </a:spcAft>
              <a:buClrTx/>
              <a:buSzTx/>
              <a:buFont typeface="Arial" pitchFamily="34" charset="0"/>
              <a:buChar char="§"/>
              <a:tabLst/>
              <a:defRPr/>
            </a:pPr>
            <a:endParaRPr kumimoji="0" lang="en-US" sz="1200" b="0" i="0" u="none" strike="noStrike" kern="1200" cap="none" spc="0" normalizeH="0" baseline="0" noProof="0" dirty="0">
              <a:ln>
                <a:noFill/>
              </a:ln>
              <a:solidFill>
                <a:srgbClr val="000000"/>
              </a:solidFill>
              <a:effectLst/>
              <a:uLnTx/>
              <a:uFillTx/>
              <a:latin typeface="Calibri" pitchFamily="34" charset="0"/>
              <a:cs typeface="+mn-cs"/>
            </a:endParaRPr>
          </a:p>
        </p:txBody>
      </p:sp>
      <p:sp>
        <p:nvSpPr>
          <p:cNvPr id="4" name="Slide Number Placeholder 3"/>
          <p:cNvSpPr>
            <a:spLocks noGrp="1"/>
          </p:cNvSpPr>
          <p:nvPr>
            <p:ph type="sldNum" sz="quarter" idx="10"/>
          </p:nvPr>
        </p:nvSpPr>
        <p:spPr/>
        <p:txBody>
          <a:bodyPr/>
          <a:lstStyle/>
          <a:p>
            <a:fld id="{68BFD64C-6CED-BD43-91EB-CB1D45E1B4BD}" type="slidenum">
              <a:rPr lang="en-US" smtClean="0"/>
              <a:pPr/>
              <a:t>97</a:t>
            </a:fld>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36729" marR="0" lvl="0" indent="-236729" algn="l" defTabSz="946916" rtl="0" eaLnBrk="1" fontAlgn="base" latinLnBrk="0" hangingPunct="1">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sym typeface="Wingdings" pitchFamily="2" charset="2"/>
              </a:rPr>
              <a:t>DIRECTIONS:</a:t>
            </a:r>
            <a:endParaRPr kumimoji="0" lang="en-US" sz="1200" b="0" i="0" u="none" strike="noStrike" kern="1200" cap="none" spc="0" normalizeH="0" baseline="0" noProof="0" dirty="0">
              <a:ln>
                <a:noFill/>
              </a:ln>
              <a:solidFill>
                <a:srgbClr val="000000"/>
              </a:solidFill>
              <a:effectLst/>
              <a:uLnTx/>
              <a:uFillTx/>
              <a:latin typeface="Calibri" pitchFamily="34" charset="0"/>
              <a:cs typeface="+mn-cs"/>
            </a:endParaRP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This Web report is for BOY Grade 2.</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Have participants discuss their scoring.</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Repeat the practice as needed.</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The screen shot on this slide is from the </a:t>
            </a:r>
            <a:r>
              <a:rPr kumimoji="0" lang="en-US" sz="1200" b="0" i="0" u="none" strike="noStrike" kern="1200" cap="none" spc="0" normalizeH="0" baseline="0" noProof="0" dirty="0" err="1">
                <a:ln>
                  <a:noFill/>
                </a:ln>
                <a:solidFill>
                  <a:srgbClr val="000000"/>
                </a:solidFill>
                <a:effectLst/>
                <a:uLnTx/>
                <a:uFillTx/>
                <a:latin typeface="Calibri" pitchFamily="34" charset="0"/>
                <a:cs typeface="+mn-cs"/>
              </a:rPr>
              <a:t>mCLASS:Home</a:t>
            </a:r>
            <a:r>
              <a:rPr kumimoji="0" lang="en-US" sz="1200" b="0" i="0" u="none" strike="noStrike" kern="1200" cap="none" spc="0" normalizeH="0" baseline="0" noProof="0" dirty="0">
                <a:ln>
                  <a:noFill/>
                </a:ln>
                <a:solidFill>
                  <a:srgbClr val="000000"/>
                </a:solidFill>
                <a:effectLst/>
                <a:uLnTx/>
                <a:uFillTx/>
                <a:latin typeface="Calibri" pitchFamily="34" charset="0"/>
                <a:cs typeface="+mn-cs"/>
              </a:rPr>
              <a:t> website. The format of the results on the Device looks different.</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Open Review Mode on your Devices by tapping </a:t>
            </a:r>
            <a:r>
              <a:rPr kumimoji="0" lang="en-US" sz="1200" b="1" i="0" u="none" strike="noStrike" kern="1200" cap="none" spc="0" normalizeH="0" baseline="0" noProof="0" dirty="0">
                <a:ln>
                  <a:noFill/>
                </a:ln>
                <a:solidFill>
                  <a:srgbClr val="000000"/>
                </a:solidFill>
                <a:effectLst/>
                <a:uLnTx/>
                <a:uFillTx/>
                <a:latin typeface="Calibri" pitchFamily="34" charset="0"/>
                <a:cs typeface="+mn-cs"/>
              </a:rPr>
              <a:t>Probe</a:t>
            </a:r>
            <a:r>
              <a:rPr kumimoji="0" lang="en-US" sz="1200" b="0" i="0" u="none" strike="noStrike" kern="1200" cap="none" spc="0" normalizeH="0" baseline="0" noProof="0" dirty="0">
                <a:ln>
                  <a:noFill/>
                </a:ln>
                <a:solidFill>
                  <a:srgbClr val="000000"/>
                </a:solidFill>
                <a:effectLst/>
                <a:uLnTx/>
                <a:uFillTx/>
                <a:latin typeface="Calibri" pitchFamily="34" charset="0"/>
                <a:cs typeface="+mn-cs"/>
              </a:rPr>
              <a:t> on the Results screen.</a:t>
            </a:r>
          </a:p>
          <a:p>
            <a:endParaRPr lang="en-US" dirty="0"/>
          </a:p>
        </p:txBody>
      </p:sp>
      <p:sp>
        <p:nvSpPr>
          <p:cNvPr id="4" name="Slide Number Placeholder 3"/>
          <p:cNvSpPr>
            <a:spLocks noGrp="1"/>
          </p:cNvSpPr>
          <p:nvPr>
            <p:ph type="sldNum" sz="quarter" idx="10"/>
          </p:nvPr>
        </p:nvSpPr>
        <p:spPr/>
        <p:txBody>
          <a:bodyPr/>
          <a:lstStyle/>
          <a:p>
            <a:fld id="{68BFD64C-6CED-BD43-91EB-CB1D45E1B4BD}" type="slidenum">
              <a:rPr lang="en-US" smtClean="0"/>
              <a:pPr/>
              <a:t>98</a:t>
            </a:fld>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36729" marR="0" lvl="0" indent="-236729" algn="l" defTabSz="946916" rtl="0" eaLnBrk="1" fontAlgn="base" latinLnBrk="0" hangingPunct="1">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sym typeface="Wingdings" pitchFamily="2" charset="2"/>
              </a:rPr>
              <a:t>PARAPHRASE:</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sym typeface="Wingdings" pitchFamily="2" charset="2"/>
              </a:rPr>
              <a:t> Assesses vocabulary knowledge and expressive language.</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sym typeface="Wingdings" pitchFamily="2" charset="2"/>
              </a:rPr>
              <a:t> No Benchmark goals are currently assigned to FUP.</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sym typeface="Wingdings" pitchFamily="2" charset="2"/>
              </a:rPr>
              <a:t> Drag the stylus across the vertical lines to score words.</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sym typeface="Wingdings" pitchFamily="2" charset="2"/>
              </a:rPr>
              <a:t> Record 5-second hesitations as incorrect.</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sym typeface="Wingdings" pitchFamily="2" charset="2"/>
              </a:rPr>
              <a:t> Use 5-second prompt as many times as needed.</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endParaRPr kumimoji="0" lang="en-US" sz="1200" b="0" i="0" u="none" strike="noStrike" kern="1200" cap="none" spc="0" normalizeH="0" baseline="0" noProof="0" dirty="0">
              <a:ln>
                <a:noFill/>
              </a:ln>
              <a:solidFill>
                <a:srgbClr val="000000"/>
              </a:solidFill>
              <a:effectLst/>
              <a:uLnTx/>
              <a:uFillTx/>
              <a:latin typeface="Calibri" pitchFamily="34" charset="0"/>
              <a:cs typeface="+mn-cs"/>
            </a:endParaRPr>
          </a:p>
          <a:p>
            <a:endParaRPr lang="en-US" dirty="0"/>
          </a:p>
        </p:txBody>
      </p:sp>
      <p:sp>
        <p:nvSpPr>
          <p:cNvPr id="4" name="Slide Number Placeholder 3"/>
          <p:cNvSpPr>
            <a:spLocks noGrp="1"/>
          </p:cNvSpPr>
          <p:nvPr>
            <p:ph type="sldNum" sz="quarter" idx="10"/>
          </p:nvPr>
        </p:nvSpPr>
        <p:spPr/>
        <p:txBody>
          <a:bodyPr/>
          <a:lstStyle/>
          <a:p>
            <a:fld id="{68BFD64C-6CED-BD43-91EB-CB1D45E1B4BD}" type="slidenum">
              <a:rPr lang="en-US" smtClean="0"/>
              <a:pPr/>
              <a:t>99</a:t>
            </a:fld>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36729" marR="0" lvl="0" indent="-236729" algn="l" defTabSz="946916" rtl="0" eaLnBrk="1" fontAlgn="base" latinLnBrk="0" hangingPunct="1">
              <a:lnSpc>
                <a:spcPct val="100000"/>
              </a:lnSpc>
              <a:spcBef>
                <a:spcPct val="30000"/>
              </a:spcBef>
              <a:spcAft>
                <a:spcPct val="0"/>
              </a:spcAft>
              <a:buClrTx/>
              <a:buSzTx/>
              <a:buFont typeface="Calibri"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sym typeface="Wingdings" pitchFamily="2" charset="2"/>
              </a:rPr>
              <a:t>PARAPHRASE:</a:t>
            </a:r>
            <a:endParaRPr kumimoji="0" lang="en-US" sz="1200" b="0" i="0" u="none" strike="noStrike" kern="1200" cap="none" spc="0" normalizeH="0" baseline="0" noProof="0" dirty="0">
              <a:ln>
                <a:noFill/>
              </a:ln>
              <a:solidFill>
                <a:srgbClr val="000000"/>
              </a:solidFill>
              <a:effectLst/>
              <a:uLnTx/>
              <a:uFillTx/>
              <a:latin typeface="Calibri" pitchFamily="34" charset="0"/>
              <a:cs typeface="+mn-cs"/>
            </a:endParaRP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Once you sync, reports are available at </a:t>
            </a:r>
            <a:r>
              <a:rPr kumimoji="0" lang="en-US" sz="1200" b="0" i="0" u="sng" strike="noStrike" kern="1200" cap="none" spc="0" normalizeH="0" baseline="0" noProof="0" dirty="0" err="1">
                <a:ln>
                  <a:noFill/>
                </a:ln>
                <a:solidFill>
                  <a:srgbClr val="000000"/>
                </a:solidFill>
                <a:effectLst/>
                <a:uLnTx/>
                <a:uFillTx/>
                <a:latin typeface="Calibri" pitchFamily="34" charset="0"/>
                <a:cs typeface="+mn-cs"/>
              </a:rPr>
              <a:t>www.mclasshome.com</a:t>
            </a:r>
            <a:endParaRPr kumimoji="0" lang="en-US" sz="1200" b="0" i="0" u="sng" strike="noStrike" kern="1200" cap="none" spc="0" normalizeH="0" baseline="0" noProof="0" dirty="0">
              <a:ln>
                <a:noFill/>
              </a:ln>
              <a:solidFill>
                <a:srgbClr val="000000"/>
              </a:solidFill>
              <a:effectLst/>
              <a:uLnTx/>
              <a:uFillTx/>
              <a:latin typeface="Calibri" pitchFamily="34" charset="0"/>
              <a:cs typeface="+mn-cs"/>
            </a:endParaRP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FUP is connected to Vocabulary (BELS) and although it is not yet defined by cut points</a:t>
            </a:r>
            <a:r>
              <a:rPr kumimoji="0" lang="en-US" sz="1200" b="1" i="0" u="none" strike="noStrike" kern="1200" cap="none" spc="0" normalizeH="0" baseline="0" noProof="0" dirty="0">
                <a:ln>
                  <a:noFill/>
                </a:ln>
                <a:solidFill>
                  <a:srgbClr val="000000"/>
                </a:solidFill>
                <a:effectLst/>
                <a:uLnTx/>
                <a:uFillTx/>
                <a:latin typeface="Calibri" pitchFamily="34" charset="0"/>
                <a:cs typeface="+mn-cs"/>
              </a:rPr>
              <a:t>, </a:t>
            </a:r>
            <a:r>
              <a:rPr kumimoji="0" lang="en-US" sz="1200" b="0" i="0" u="none" strike="noStrike" kern="1200" cap="none" spc="0" normalizeH="0" baseline="0" noProof="0" dirty="0">
                <a:ln>
                  <a:noFill/>
                </a:ln>
                <a:solidFill>
                  <a:srgbClr val="000000"/>
                </a:solidFill>
                <a:effectLst/>
                <a:uLnTx/>
                <a:uFillTx/>
                <a:latin typeface="Calibri" pitchFamily="34" charset="0"/>
                <a:cs typeface="+mn-cs"/>
              </a:rPr>
              <a:t>it is useful in refining small groups and instruction.</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FUP (</a:t>
            </a:r>
            <a:r>
              <a:rPr kumimoji="0" lang="en-US" sz="1200" b="0" i="0" u="none" strike="noStrike" kern="1200" cap="none" spc="0" normalizeH="0" baseline="0" noProof="0" dirty="0" err="1">
                <a:ln>
                  <a:noFill/>
                </a:ln>
                <a:solidFill>
                  <a:srgbClr val="000000"/>
                </a:solidFill>
                <a:effectLst/>
                <a:uLnTx/>
                <a:uFillTx/>
                <a:latin typeface="Calibri" pitchFamily="34" charset="0"/>
                <a:cs typeface="+mn-cs"/>
              </a:rPr>
              <a:t>Fluidez</a:t>
            </a:r>
            <a:r>
              <a:rPr kumimoji="0" lang="en-US" sz="1200" b="0" i="0" u="none" strike="noStrike" kern="1200" cap="none" spc="0" normalizeH="0" baseline="0" noProof="0" dirty="0">
                <a:ln>
                  <a:noFill/>
                </a:ln>
                <a:solidFill>
                  <a:srgbClr val="000000"/>
                </a:solidFill>
                <a:effectLst/>
                <a:uLnTx/>
                <a:uFillTx/>
                <a:latin typeface="Calibri" pitchFamily="34" charset="0"/>
                <a:cs typeface="+mn-cs"/>
              </a:rPr>
              <a:t> en el </a:t>
            </a:r>
            <a:r>
              <a:rPr kumimoji="0" lang="en-US" sz="1200" b="0" i="0" u="none" strike="noStrike" kern="1200" cap="none" spc="0" normalizeH="0" baseline="0" noProof="0" dirty="0" err="1">
                <a:ln>
                  <a:noFill/>
                </a:ln>
                <a:solidFill>
                  <a:srgbClr val="000000"/>
                </a:solidFill>
                <a:effectLst/>
                <a:uLnTx/>
                <a:uFillTx/>
                <a:latin typeface="Calibri" pitchFamily="34" charset="0"/>
                <a:cs typeface="+mn-cs"/>
              </a:rPr>
              <a:t>uso</a:t>
            </a:r>
            <a:r>
              <a:rPr kumimoji="0" lang="en-US" sz="1200" b="0" i="0" u="none" strike="noStrike" kern="1200" cap="none" spc="0" normalizeH="0" baseline="0" noProof="0" dirty="0">
                <a:ln>
                  <a:noFill/>
                </a:ln>
                <a:solidFill>
                  <a:srgbClr val="000000"/>
                </a:solidFill>
                <a:effectLst/>
                <a:uLnTx/>
                <a:uFillTx/>
                <a:latin typeface="Calibri" pitchFamily="34" charset="0"/>
                <a:cs typeface="+mn-cs"/>
              </a:rPr>
              <a:t> de </a:t>
            </a:r>
            <a:r>
              <a:rPr kumimoji="0" lang="en-US" sz="1200" b="0" i="0" u="none" strike="noStrike" kern="1200" cap="none" spc="0" normalizeH="0" baseline="0" noProof="0" dirty="0" err="1">
                <a:ln>
                  <a:noFill/>
                </a:ln>
                <a:solidFill>
                  <a:srgbClr val="000000"/>
                </a:solidFill>
                <a:effectLst/>
                <a:uLnTx/>
                <a:uFillTx/>
                <a:latin typeface="Calibri" pitchFamily="34" charset="0"/>
                <a:cs typeface="+mn-cs"/>
              </a:rPr>
              <a:t>las</a:t>
            </a:r>
            <a:r>
              <a:rPr kumimoji="0" lang="en-US" sz="1200" b="0" i="0" u="none" strike="noStrike" kern="1200" cap="none" spc="0" normalizeH="0" baseline="0" noProof="0" dirty="0">
                <a:ln>
                  <a:noFill/>
                </a:ln>
                <a:solidFill>
                  <a:srgbClr val="000000"/>
                </a:solidFill>
                <a:effectLst/>
                <a:uLnTx/>
                <a:uFillTx/>
                <a:latin typeface="Calibri" pitchFamily="34" charset="0"/>
                <a:cs typeface="+mn-cs"/>
              </a:rPr>
              <a:t> </a:t>
            </a:r>
            <a:r>
              <a:rPr kumimoji="0" lang="en-US" sz="1200" b="0" i="0" u="none" strike="noStrike" kern="1200" cap="none" spc="0" normalizeH="0" baseline="0" noProof="0" dirty="0" err="1">
                <a:ln>
                  <a:noFill/>
                </a:ln>
                <a:solidFill>
                  <a:srgbClr val="000000"/>
                </a:solidFill>
                <a:effectLst/>
                <a:uLnTx/>
                <a:uFillTx/>
                <a:latin typeface="Calibri" pitchFamily="34" charset="0"/>
                <a:cs typeface="+mn-cs"/>
              </a:rPr>
              <a:t>palabras</a:t>
            </a:r>
            <a:r>
              <a:rPr kumimoji="0" lang="en-US" sz="1200" b="0" i="0" u="none" strike="noStrike" kern="1200" cap="none" spc="0" normalizeH="0" baseline="0" noProof="0" dirty="0">
                <a:ln>
                  <a:noFill/>
                </a:ln>
                <a:solidFill>
                  <a:srgbClr val="000000"/>
                </a:solidFill>
                <a:effectLst/>
                <a:uLnTx/>
                <a:uFillTx/>
                <a:latin typeface="Calibri" pitchFamily="34" charset="0"/>
                <a:cs typeface="+mn-cs"/>
              </a:rPr>
              <a:t> / Word Use Fluency) informs instruction in vocabulary in relation to a students’ oral language development and background knowledge, each of which is also critical to listening and reading comprehension.</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The Web report shows the words provided. This is helpful when identifying the students knowledge of Tier 1 words (common words used in everyday language and commonly used in text – clock, baby, happy / </a:t>
            </a:r>
            <a:r>
              <a:rPr lang="es-ES" dirty="0"/>
              <a:t>reloj, bebé, feliz</a:t>
            </a:r>
            <a:r>
              <a:rPr kumimoji="0" lang="en-US" sz="1200" b="0" i="0" u="none" strike="noStrike" kern="1200" cap="none" spc="0" normalizeH="0" baseline="0" noProof="0" dirty="0">
                <a:ln>
                  <a:noFill/>
                </a:ln>
                <a:solidFill>
                  <a:srgbClr val="000000"/>
                </a:solidFill>
                <a:effectLst/>
                <a:uLnTx/>
                <a:uFillTx/>
                <a:latin typeface="Calibri" pitchFamily="34" charset="0"/>
                <a:cs typeface="+mn-cs"/>
              </a:rPr>
              <a:t>) or Tier 2 words (high frequency, descriptive or specific words found across a variety of domains – coincidence, fortunate, industrious / </a:t>
            </a:r>
            <a:r>
              <a:rPr lang="es-ES" dirty="0"/>
              <a:t>casualidad, afortunada, trabajador</a:t>
            </a:r>
            <a:r>
              <a:rPr kumimoji="0" lang="en-US" sz="1200" b="0" i="0" u="none" strike="noStrike" kern="1200" cap="none" spc="0" normalizeH="0" baseline="0" noProof="0" dirty="0">
                <a:ln>
                  <a:noFill/>
                </a:ln>
                <a:solidFill>
                  <a:srgbClr val="000000"/>
                </a:solidFill>
                <a:effectLst/>
                <a:uLnTx/>
                <a:uFillTx/>
                <a:latin typeface="Calibri" pitchFamily="34" charset="0"/>
                <a:cs typeface="+mn-cs"/>
              </a:rPr>
              <a:t>)   </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The score represents how many words the student used to correctly define, describe or use the word correctly.</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Word Use Fluency provides what we call “good to know” information.  </a:t>
            </a:r>
          </a:p>
          <a:p>
            <a:pPr marL="228600" marR="0" lvl="0" indent="-228600" algn="l" defTabSz="914400" rtl="0" eaLnBrk="1" fontAlgn="base" latinLnBrk="0" hangingPunct="1">
              <a:lnSpc>
                <a:spcPct val="100000"/>
              </a:lnSpc>
              <a:spcBef>
                <a:spcPct val="30000"/>
              </a:spcBef>
              <a:spcAft>
                <a:spcPct val="0"/>
              </a:spcAft>
              <a:buClrTx/>
              <a:buSzTx/>
              <a:buFont typeface="Calibri"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itchFamily="34" charset="0"/>
                <a:cs typeface="+mn-cs"/>
              </a:rPr>
              <a:t>You will especially be able to observe growth over time by comparing PM scores and BM scores.</a:t>
            </a:r>
          </a:p>
          <a:p>
            <a:endParaRPr lang="en-US" dirty="0"/>
          </a:p>
        </p:txBody>
      </p:sp>
      <p:sp>
        <p:nvSpPr>
          <p:cNvPr id="4" name="Slide Number Placeholder 3"/>
          <p:cNvSpPr>
            <a:spLocks noGrp="1"/>
          </p:cNvSpPr>
          <p:nvPr>
            <p:ph type="sldNum" sz="quarter" idx="10"/>
          </p:nvPr>
        </p:nvSpPr>
        <p:spPr/>
        <p:txBody>
          <a:bodyPr/>
          <a:lstStyle/>
          <a:p>
            <a:fld id="{68BFD64C-6CED-BD43-91EB-CB1D45E1B4BD}" type="slidenum">
              <a:rPr lang="en-US" smtClean="0"/>
              <a:pPr/>
              <a:t>100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Amplify title slide">
    <p:bg>
      <p:bgPr>
        <a:solidFill>
          <a:srgbClr val="77787B"/>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1560" y="2331524"/>
            <a:ext cx="7704856" cy="1143000"/>
          </a:xfrm>
          <a:prstGeom prst="rect">
            <a:avLst/>
          </a:prstGeom>
        </p:spPr>
        <p:txBody>
          <a:bodyPr vert="horz" anchor="t"/>
          <a:lstStyle>
            <a:lvl1pPr algn="l">
              <a:defRPr sz="4800">
                <a:solidFill>
                  <a:schemeClr val="bg1"/>
                </a:solidFill>
                <a:latin typeface="+mn-lt"/>
                <a:cs typeface="Amplify Regular"/>
              </a:defRPr>
            </a:lvl1pPr>
          </a:lstStyle>
          <a:p>
            <a:r>
              <a:rPr lang="en-US" dirty="0"/>
              <a:t>Title of presentation</a:t>
            </a:r>
          </a:p>
        </p:txBody>
      </p:sp>
      <p:sp>
        <p:nvSpPr>
          <p:cNvPr id="8" name="Title 1"/>
          <p:cNvSpPr txBox="1">
            <a:spLocks/>
          </p:cNvSpPr>
          <p:nvPr userDrawn="1"/>
        </p:nvSpPr>
        <p:spPr>
          <a:xfrm>
            <a:off x="601820" y="1553647"/>
            <a:ext cx="3884043" cy="689008"/>
          </a:xfrm>
          <a:prstGeom prst="rect">
            <a:avLst/>
          </a:prstGeom>
        </p:spPr>
        <p:txBody>
          <a:bodyPr vert="horz" anchor="t"/>
          <a:lstStyle>
            <a:lvl1pPr algn="l" defTabSz="914400" rtl="0" eaLnBrk="1" latinLnBrk="0" hangingPunct="1">
              <a:spcBef>
                <a:spcPct val="0"/>
              </a:spcBef>
              <a:buNone/>
              <a:defRPr sz="4800" kern="1200">
                <a:solidFill>
                  <a:schemeClr val="bg1"/>
                </a:solidFill>
                <a:latin typeface="Amplify Regular"/>
                <a:ea typeface="+mj-ea"/>
                <a:cs typeface="Amplify Regular"/>
              </a:defRPr>
            </a:lvl1pPr>
          </a:lstStyle>
          <a:p>
            <a:r>
              <a:rPr lang="en-US" b="0" i="0" dirty="0">
                <a:solidFill>
                  <a:srgbClr val="F37321"/>
                </a:solidFill>
                <a:latin typeface="+mj-lt"/>
                <a:cs typeface="Amplify Regular"/>
              </a:rPr>
              <a:t>Amplify.</a:t>
            </a:r>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2_Amplify insight title">
    <p:bg>
      <p:bgPr>
        <a:solidFill>
          <a:srgbClr val="F37321"/>
        </a:soli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611560" y="2331524"/>
            <a:ext cx="7704856" cy="1143000"/>
          </a:xfrm>
          <a:prstGeom prst="rect">
            <a:avLst/>
          </a:prstGeom>
        </p:spPr>
        <p:txBody>
          <a:bodyPr vert="horz" anchor="t"/>
          <a:lstStyle>
            <a:lvl1pPr algn="l">
              <a:defRPr sz="4800">
                <a:solidFill>
                  <a:srgbClr val="E6E8E9"/>
                </a:solidFill>
                <a:latin typeface="+mn-lt"/>
                <a:cs typeface="Amplify Regular"/>
              </a:defRPr>
            </a:lvl1pPr>
          </a:lstStyle>
          <a:p>
            <a:r>
              <a:rPr lang="en-US" dirty="0"/>
              <a:t>Title of presentation</a:t>
            </a:r>
          </a:p>
        </p:txBody>
      </p:sp>
      <p:sp>
        <p:nvSpPr>
          <p:cNvPr id="7" name="Title 1"/>
          <p:cNvSpPr txBox="1">
            <a:spLocks/>
          </p:cNvSpPr>
          <p:nvPr userDrawn="1"/>
        </p:nvSpPr>
        <p:spPr>
          <a:xfrm>
            <a:off x="601820" y="1553647"/>
            <a:ext cx="6086440" cy="689008"/>
          </a:xfrm>
          <a:prstGeom prst="rect">
            <a:avLst/>
          </a:prstGeom>
        </p:spPr>
        <p:txBody>
          <a:bodyPr vert="horz" anchor="t"/>
          <a:lstStyle>
            <a:lvl1pPr algn="l" defTabSz="914400" rtl="0" eaLnBrk="1" latinLnBrk="0" hangingPunct="1">
              <a:spcBef>
                <a:spcPct val="0"/>
              </a:spcBef>
              <a:buNone/>
              <a:defRPr sz="4800" kern="1200">
                <a:solidFill>
                  <a:schemeClr val="bg1"/>
                </a:solidFill>
                <a:latin typeface="Amplify Regular"/>
                <a:ea typeface="+mj-ea"/>
                <a:cs typeface="Amplify Regular"/>
              </a:defRPr>
            </a:lvl1pPr>
          </a:lstStyle>
          <a:p>
            <a:r>
              <a:rPr lang="en-US" b="0" i="0" dirty="0">
                <a:solidFill>
                  <a:srgbClr val="E6E8E9"/>
                </a:solidFill>
                <a:latin typeface="+mj-lt"/>
                <a:cs typeface="Amplify Regular"/>
              </a:rPr>
              <a:t>Amplify </a:t>
            </a:r>
            <a:r>
              <a:rPr lang="en-US" b="0" i="0" dirty="0">
                <a:solidFill>
                  <a:srgbClr val="77787B"/>
                </a:solidFill>
                <a:latin typeface="+mj-lt"/>
                <a:cs typeface="Amplify Regular"/>
              </a:rPr>
              <a:t>insight</a:t>
            </a:r>
            <a:r>
              <a:rPr lang="en-US" b="0" i="0" dirty="0">
                <a:solidFill>
                  <a:srgbClr val="E6E8E9"/>
                </a:solidFill>
                <a:latin typeface="+mj-lt"/>
                <a:cs typeface="Amplify Regular"/>
              </a:rPr>
              <a:t>.</a:t>
            </a:r>
          </a:p>
        </p:txBody>
      </p:sp>
    </p:spTree>
    <p:extLst>
      <p:ext uri="{BB962C8B-B14F-4D97-AF65-F5344CB8AC3E}">
        <p14:creationId xmlns:p14="http://schemas.microsoft.com/office/powerpoint/2010/main" val="1562242551"/>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2_Amplify access title">
    <p:bg>
      <p:bgPr>
        <a:solidFill>
          <a:srgbClr val="F37321"/>
        </a:soli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611560" y="2331524"/>
            <a:ext cx="7704856" cy="1143000"/>
          </a:xfrm>
          <a:prstGeom prst="rect">
            <a:avLst/>
          </a:prstGeom>
        </p:spPr>
        <p:txBody>
          <a:bodyPr vert="horz" anchor="t"/>
          <a:lstStyle>
            <a:lvl1pPr algn="l">
              <a:defRPr sz="4800">
                <a:solidFill>
                  <a:srgbClr val="E6E8E9"/>
                </a:solidFill>
                <a:latin typeface="+mn-lt"/>
                <a:cs typeface="Amplify Regular"/>
              </a:defRPr>
            </a:lvl1pPr>
          </a:lstStyle>
          <a:p>
            <a:r>
              <a:rPr lang="en-US" dirty="0"/>
              <a:t>Title of presentation</a:t>
            </a:r>
          </a:p>
        </p:txBody>
      </p:sp>
      <p:sp>
        <p:nvSpPr>
          <p:cNvPr id="9" name="Title 1"/>
          <p:cNvSpPr txBox="1">
            <a:spLocks/>
          </p:cNvSpPr>
          <p:nvPr userDrawn="1"/>
        </p:nvSpPr>
        <p:spPr>
          <a:xfrm>
            <a:off x="601820" y="1553647"/>
            <a:ext cx="6086440" cy="689008"/>
          </a:xfrm>
          <a:prstGeom prst="rect">
            <a:avLst/>
          </a:prstGeom>
        </p:spPr>
        <p:txBody>
          <a:bodyPr vert="horz" anchor="t"/>
          <a:lstStyle>
            <a:lvl1pPr algn="l" defTabSz="914400" rtl="0" eaLnBrk="1" latinLnBrk="0" hangingPunct="1">
              <a:spcBef>
                <a:spcPct val="0"/>
              </a:spcBef>
              <a:buNone/>
              <a:defRPr sz="4800" kern="1200">
                <a:solidFill>
                  <a:schemeClr val="bg1"/>
                </a:solidFill>
                <a:latin typeface="Amplify Regular"/>
                <a:ea typeface="+mj-ea"/>
                <a:cs typeface="Amplify Regular"/>
              </a:defRPr>
            </a:lvl1pPr>
          </a:lstStyle>
          <a:p>
            <a:r>
              <a:rPr lang="en-US" b="0" i="0" dirty="0">
                <a:solidFill>
                  <a:srgbClr val="E6E8E9"/>
                </a:solidFill>
                <a:latin typeface="+mj-lt"/>
                <a:cs typeface="Amplify Regular"/>
              </a:rPr>
              <a:t>Amplify </a:t>
            </a:r>
            <a:r>
              <a:rPr lang="en-US" b="0" i="0" dirty="0">
                <a:solidFill>
                  <a:srgbClr val="77787B"/>
                </a:solidFill>
                <a:latin typeface="+mj-lt"/>
                <a:cs typeface="Amplify Regular"/>
              </a:rPr>
              <a:t>access</a:t>
            </a:r>
            <a:r>
              <a:rPr lang="en-US" b="0" i="0" dirty="0">
                <a:solidFill>
                  <a:srgbClr val="E6E8E9"/>
                </a:solidFill>
                <a:latin typeface="+mj-lt"/>
                <a:cs typeface="Amplify Regular"/>
              </a:rPr>
              <a:t>.</a:t>
            </a:r>
          </a:p>
        </p:txBody>
      </p:sp>
    </p:spTree>
    <p:extLst>
      <p:ext uri="{BB962C8B-B14F-4D97-AF65-F5344CB8AC3E}">
        <p14:creationId xmlns:p14="http://schemas.microsoft.com/office/powerpoint/2010/main" val="3136475382"/>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2_Amplify learning title">
    <p:bg>
      <p:bgPr>
        <a:solidFill>
          <a:srgbClr val="F37321"/>
        </a:soli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611560" y="2331524"/>
            <a:ext cx="7704856" cy="1143000"/>
          </a:xfrm>
          <a:prstGeom prst="rect">
            <a:avLst/>
          </a:prstGeom>
        </p:spPr>
        <p:txBody>
          <a:bodyPr vert="horz" anchor="t"/>
          <a:lstStyle>
            <a:lvl1pPr algn="l">
              <a:defRPr sz="4800">
                <a:solidFill>
                  <a:srgbClr val="E6E8E9"/>
                </a:solidFill>
                <a:latin typeface="+mn-lt"/>
                <a:cs typeface="Amplify Regular"/>
              </a:defRPr>
            </a:lvl1pPr>
          </a:lstStyle>
          <a:p>
            <a:r>
              <a:rPr lang="en-US" dirty="0"/>
              <a:t>Title of presentation</a:t>
            </a:r>
          </a:p>
        </p:txBody>
      </p:sp>
      <p:sp>
        <p:nvSpPr>
          <p:cNvPr id="8" name="Title 1"/>
          <p:cNvSpPr txBox="1">
            <a:spLocks/>
          </p:cNvSpPr>
          <p:nvPr userDrawn="1"/>
        </p:nvSpPr>
        <p:spPr>
          <a:xfrm>
            <a:off x="601820" y="1553647"/>
            <a:ext cx="6086440" cy="689008"/>
          </a:xfrm>
          <a:prstGeom prst="rect">
            <a:avLst/>
          </a:prstGeom>
        </p:spPr>
        <p:txBody>
          <a:bodyPr vert="horz" anchor="t"/>
          <a:lstStyle>
            <a:lvl1pPr algn="l" defTabSz="914400" rtl="0" eaLnBrk="1" latinLnBrk="0" hangingPunct="1">
              <a:spcBef>
                <a:spcPct val="0"/>
              </a:spcBef>
              <a:buNone/>
              <a:defRPr sz="4800" kern="1200">
                <a:solidFill>
                  <a:schemeClr val="bg1"/>
                </a:solidFill>
                <a:latin typeface="Amplify Regular"/>
                <a:ea typeface="+mj-ea"/>
                <a:cs typeface="Amplify Regular"/>
              </a:defRPr>
            </a:lvl1pPr>
          </a:lstStyle>
          <a:p>
            <a:r>
              <a:rPr lang="en-US" b="0" i="0" dirty="0">
                <a:solidFill>
                  <a:srgbClr val="E6E8E9"/>
                </a:solidFill>
                <a:latin typeface="+mj-lt"/>
                <a:cs typeface="Amplify Regular"/>
              </a:rPr>
              <a:t>Amplify </a:t>
            </a:r>
            <a:r>
              <a:rPr lang="en-US" b="0" i="0" dirty="0">
                <a:solidFill>
                  <a:srgbClr val="77787B"/>
                </a:solidFill>
                <a:latin typeface="+mj-lt"/>
                <a:cs typeface="Amplify Regular"/>
              </a:rPr>
              <a:t>learning</a:t>
            </a:r>
            <a:r>
              <a:rPr lang="en-US" b="0" i="0" dirty="0">
                <a:solidFill>
                  <a:srgbClr val="E6E8E9"/>
                </a:solidFill>
                <a:latin typeface="+mj-lt"/>
                <a:cs typeface="Amplify Regular"/>
              </a:rPr>
              <a:t>.</a:t>
            </a:r>
          </a:p>
        </p:txBody>
      </p:sp>
    </p:spTree>
    <p:extLst>
      <p:ext uri="{BB962C8B-B14F-4D97-AF65-F5344CB8AC3E}">
        <p14:creationId xmlns:p14="http://schemas.microsoft.com/office/powerpoint/2010/main" val="2054388785"/>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Grey divider">
    <p:bg>
      <p:bgPr>
        <a:solidFill>
          <a:srgbClr val="E6E8E9"/>
        </a:solidFill>
        <a:effectLst/>
      </p:bgPr>
    </p:bg>
    <p:spTree>
      <p:nvGrpSpPr>
        <p:cNvPr id="1" name=""/>
        <p:cNvGrpSpPr/>
        <p:nvPr/>
      </p:nvGrpSpPr>
      <p:grpSpPr>
        <a:xfrm>
          <a:off x="0" y="0"/>
          <a:ext cx="0" cy="0"/>
          <a:chOff x="0" y="0"/>
          <a:chExt cx="0" cy="0"/>
        </a:xfrm>
      </p:grpSpPr>
      <p:sp>
        <p:nvSpPr>
          <p:cNvPr id="12" name="Title 11"/>
          <p:cNvSpPr>
            <a:spLocks noGrp="1"/>
          </p:cNvSpPr>
          <p:nvPr>
            <p:ph type="title" hasCustomPrompt="1"/>
          </p:nvPr>
        </p:nvSpPr>
        <p:spPr>
          <a:xfrm>
            <a:off x="590872" y="1547066"/>
            <a:ext cx="8229600" cy="1143000"/>
          </a:xfrm>
          <a:prstGeom prst="rect">
            <a:avLst/>
          </a:prstGeom>
        </p:spPr>
        <p:txBody>
          <a:bodyPr vert="horz"/>
          <a:lstStyle>
            <a:lvl1pPr algn="l">
              <a:defRPr sz="4800">
                <a:solidFill>
                  <a:srgbClr val="F37321"/>
                </a:solidFill>
                <a:latin typeface="+mj-lt"/>
                <a:cs typeface="Amplify Regular"/>
              </a:defRPr>
            </a:lvl1pPr>
          </a:lstStyle>
          <a:p>
            <a:r>
              <a:rPr lang="en-US" dirty="0"/>
              <a:t>Title for grey header</a:t>
            </a:r>
          </a:p>
        </p:txBody>
      </p:sp>
      <p:sp>
        <p:nvSpPr>
          <p:cNvPr id="14" name="Text Placeholder 13"/>
          <p:cNvSpPr>
            <a:spLocks noGrp="1"/>
          </p:cNvSpPr>
          <p:nvPr>
            <p:ph type="body" sz="quarter" idx="13" hasCustomPrompt="1"/>
          </p:nvPr>
        </p:nvSpPr>
        <p:spPr>
          <a:xfrm>
            <a:off x="611560" y="2337244"/>
            <a:ext cx="8170490" cy="935409"/>
          </a:xfrm>
          <a:prstGeom prst="rect">
            <a:avLst/>
          </a:prstGeom>
        </p:spPr>
        <p:txBody>
          <a:bodyPr vert="horz"/>
          <a:lstStyle>
            <a:lvl1pPr marL="0" indent="0">
              <a:buNone/>
              <a:defRPr sz="4800">
                <a:solidFill>
                  <a:srgbClr val="77787B"/>
                </a:solidFill>
                <a:latin typeface="+mn-lt"/>
                <a:cs typeface="Amplify Regular"/>
              </a:defRPr>
            </a:lvl1pPr>
          </a:lstStyle>
          <a:p>
            <a:pPr lvl="0"/>
            <a:r>
              <a:rPr lang="en-US" dirty="0"/>
              <a:t>Subtitle</a:t>
            </a:r>
          </a:p>
        </p:txBody>
      </p:sp>
    </p:spTree>
    <p:extLst>
      <p:ext uri="{BB962C8B-B14F-4D97-AF65-F5344CB8AC3E}">
        <p14:creationId xmlns:p14="http://schemas.microsoft.com/office/powerpoint/2010/main" val="1109468985"/>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Grey divider">
    <p:bg>
      <p:bgPr>
        <a:solidFill>
          <a:schemeClr val="accent2"/>
        </a:solidFill>
        <a:effectLst/>
      </p:bgPr>
    </p:bg>
    <p:spTree>
      <p:nvGrpSpPr>
        <p:cNvPr id="1" name=""/>
        <p:cNvGrpSpPr/>
        <p:nvPr/>
      </p:nvGrpSpPr>
      <p:grpSpPr>
        <a:xfrm>
          <a:off x="0" y="0"/>
          <a:ext cx="0" cy="0"/>
          <a:chOff x="0" y="0"/>
          <a:chExt cx="0" cy="0"/>
        </a:xfrm>
      </p:grpSpPr>
      <p:sp>
        <p:nvSpPr>
          <p:cNvPr id="12" name="Title 11"/>
          <p:cNvSpPr>
            <a:spLocks noGrp="1"/>
          </p:cNvSpPr>
          <p:nvPr>
            <p:ph type="title" hasCustomPrompt="1"/>
          </p:nvPr>
        </p:nvSpPr>
        <p:spPr>
          <a:xfrm>
            <a:off x="590872" y="1547066"/>
            <a:ext cx="8229600" cy="1143000"/>
          </a:xfrm>
          <a:prstGeom prst="rect">
            <a:avLst/>
          </a:prstGeom>
        </p:spPr>
        <p:txBody>
          <a:bodyPr vert="horz"/>
          <a:lstStyle>
            <a:lvl1pPr algn="l">
              <a:defRPr sz="4800">
                <a:solidFill>
                  <a:srgbClr val="FFFFFF"/>
                </a:solidFill>
                <a:latin typeface="+mj-lt"/>
                <a:cs typeface="Amplify Regular"/>
              </a:defRPr>
            </a:lvl1pPr>
          </a:lstStyle>
          <a:p>
            <a:r>
              <a:rPr lang="en-US" dirty="0"/>
              <a:t>Title for grey header</a:t>
            </a:r>
          </a:p>
        </p:txBody>
      </p:sp>
      <p:sp>
        <p:nvSpPr>
          <p:cNvPr id="14" name="Text Placeholder 13"/>
          <p:cNvSpPr>
            <a:spLocks noGrp="1"/>
          </p:cNvSpPr>
          <p:nvPr>
            <p:ph type="body" sz="quarter" idx="13" hasCustomPrompt="1"/>
          </p:nvPr>
        </p:nvSpPr>
        <p:spPr>
          <a:xfrm>
            <a:off x="611560" y="2337244"/>
            <a:ext cx="8170490" cy="935409"/>
          </a:xfrm>
          <a:prstGeom prst="rect">
            <a:avLst/>
          </a:prstGeom>
        </p:spPr>
        <p:txBody>
          <a:bodyPr vert="horz"/>
          <a:lstStyle>
            <a:lvl1pPr marL="0" indent="0">
              <a:buNone/>
              <a:defRPr sz="4800">
                <a:solidFill>
                  <a:srgbClr val="17B7F0"/>
                </a:solidFill>
                <a:latin typeface="+mn-lt"/>
                <a:cs typeface="Amplify Regular"/>
              </a:defRPr>
            </a:lvl1pPr>
          </a:lstStyle>
          <a:p>
            <a:pPr lvl="0"/>
            <a:r>
              <a:rPr lang="en-US" dirty="0"/>
              <a:t>Subtitle</a:t>
            </a:r>
          </a:p>
        </p:txBody>
      </p:sp>
    </p:spTree>
    <p:extLst>
      <p:ext uri="{BB962C8B-B14F-4D97-AF65-F5344CB8AC3E}">
        <p14:creationId xmlns:p14="http://schemas.microsoft.com/office/powerpoint/2010/main" val="4134444889"/>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Grey divider">
    <p:bg>
      <p:bgPr>
        <a:solidFill>
          <a:srgbClr val="F37321"/>
        </a:solidFill>
        <a:effectLst/>
      </p:bgPr>
    </p:bg>
    <p:spTree>
      <p:nvGrpSpPr>
        <p:cNvPr id="1" name=""/>
        <p:cNvGrpSpPr/>
        <p:nvPr/>
      </p:nvGrpSpPr>
      <p:grpSpPr>
        <a:xfrm>
          <a:off x="0" y="0"/>
          <a:ext cx="0" cy="0"/>
          <a:chOff x="0" y="0"/>
          <a:chExt cx="0" cy="0"/>
        </a:xfrm>
      </p:grpSpPr>
      <p:sp>
        <p:nvSpPr>
          <p:cNvPr id="12" name="Title 11"/>
          <p:cNvSpPr>
            <a:spLocks noGrp="1"/>
          </p:cNvSpPr>
          <p:nvPr>
            <p:ph type="title" hasCustomPrompt="1"/>
          </p:nvPr>
        </p:nvSpPr>
        <p:spPr>
          <a:xfrm>
            <a:off x="590872" y="1547066"/>
            <a:ext cx="8229600" cy="1143000"/>
          </a:xfrm>
          <a:prstGeom prst="rect">
            <a:avLst/>
          </a:prstGeom>
        </p:spPr>
        <p:txBody>
          <a:bodyPr vert="horz"/>
          <a:lstStyle>
            <a:lvl1pPr algn="l">
              <a:defRPr sz="4800">
                <a:solidFill>
                  <a:srgbClr val="FFFFFF"/>
                </a:solidFill>
                <a:latin typeface="+mj-lt"/>
                <a:cs typeface="Amplify Regular"/>
              </a:defRPr>
            </a:lvl1pPr>
          </a:lstStyle>
          <a:p>
            <a:r>
              <a:rPr lang="en-US" dirty="0"/>
              <a:t>Title for grey header</a:t>
            </a:r>
          </a:p>
        </p:txBody>
      </p:sp>
      <p:sp>
        <p:nvSpPr>
          <p:cNvPr id="14" name="Text Placeholder 13"/>
          <p:cNvSpPr>
            <a:spLocks noGrp="1"/>
          </p:cNvSpPr>
          <p:nvPr>
            <p:ph type="body" sz="quarter" idx="13" hasCustomPrompt="1"/>
          </p:nvPr>
        </p:nvSpPr>
        <p:spPr>
          <a:xfrm>
            <a:off x="611560" y="2337244"/>
            <a:ext cx="8170490" cy="935409"/>
          </a:xfrm>
          <a:prstGeom prst="rect">
            <a:avLst/>
          </a:prstGeom>
        </p:spPr>
        <p:txBody>
          <a:bodyPr vert="horz"/>
          <a:lstStyle>
            <a:lvl1pPr marL="0" indent="0">
              <a:buNone/>
              <a:defRPr sz="4800">
                <a:solidFill>
                  <a:srgbClr val="77787B"/>
                </a:solidFill>
                <a:latin typeface="+mn-lt"/>
                <a:cs typeface="Amplify Regular"/>
              </a:defRPr>
            </a:lvl1pPr>
          </a:lstStyle>
          <a:p>
            <a:pPr lvl="0"/>
            <a:r>
              <a:rPr lang="en-US" dirty="0"/>
              <a:t>Subtitle</a:t>
            </a:r>
          </a:p>
        </p:txBody>
      </p:sp>
    </p:spTree>
    <p:extLst>
      <p:ext uri="{BB962C8B-B14F-4D97-AF65-F5344CB8AC3E}">
        <p14:creationId xmlns:p14="http://schemas.microsoft.com/office/powerpoint/2010/main" val="1767241514"/>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ullet 1">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475989" y="1547066"/>
            <a:ext cx="7796700" cy="1143000"/>
          </a:xfrm>
          <a:prstGeom prst="rect">
            <a:avLst/>
          </a:prstGeom>
        </p:spPr>
        <p:txBody>
          <a:bodyPr vert="horz"/>
          <a:lstStyle>
            <a:lvl1pPr algn="l">
              <a:defRPr sz="4000">
                <a:latin typeface="+mj-lt"/>
                <a:cs typeface="Amplify Regular"/>
              </a:defRPr>
            </a:lvl1pPr>
          </a:lstStyle>
          <a:p>
            <a:r>
              <a:rPr lang="en-US" dirty="0"/>
              <a:t>Bullet point title</a:t>
            </a:r>
          </a:p>
        </p:txBody>
      </p:sp>
      <p:sp>
        <p:nvSpPr>
          <p:cNvPr id="9" name="Text Placeholder 8"/>
          <p:cNvSpPr>
            <a:spLocks noGrp="1"/>
          </p:cNvSpPr>
          <p:nvPr>
            <p:ph type="body" sz="quarter" idx="13" hasCustomPrompt="1"/>
          </p:nvPr>
        </p:nvSpPr>
        <p:spPr>
          <a:xfrm>
            <a:off x="517809" y="3336324"/>
            <a:ext cx="7749497" cy="2979635"/>
          </a:xfrm>
          <a:prstGeom prst="rect">
            <a:avLst/>
          </a:prstGeom>
        </p:spPr>
        <p:txBody>
          <a:bodyPr vert="horz">
            <a:noAutofit/>
          </a:bodyPr>
          <a:lstStyle>
            <a:lvl1pPr marL="112713" indent="-112713">
              <a:lnSpc>
                <a:spcPct val="100000"/>
              </a:lnSpc>
              <a:spcBef>
                <a:spcPts val="1200"/>
              </a:spcBef>
              <a:spcAft>
                <a:spcPts val="0"/>
              </a:spcAft>
              <a:buClr>
                <a:schemeClr val="tx2"/>
              </a:buClr>
              <a:buFont typeface="Arial"/>
              <a:buChar char="•"/>
              <a:defRPr sz="2000" baseline="0">
                <a:latin typeface="+mn-lt"/>
                <a:cs typeface="Arial" pitchFamily="34" charset="0"/>
              </a:defRPr>
            </a:lvl1pPr>
            <a:lvl2pPr>
              <a:lnSpc>
                <a:spcPct val="100000"/>
              </a:lnSpc>
              <a:spcBef>
                <a:spcPts val="1200"/>
              </a:spcBef>
              <a:spcAft>
                <a:spcPts val="0"/>
              </a:spcAft>
              <a:buClr>
                <a:schemeClr val="tx2"/>
              </a:buClr>
              <a:defRPr sz="1800">
                <a:latin typeface="+mn-lt"/>
                <a:cs typeface="Arial" pitchFamily="34" charset="0"/>
              </a:defRPr>
            </a:lvl2pPr>
            <a:lvl3pPr marL="1143000" indent="-228600">
              <a:lnSpc>
                <a:spcPct val="100000"/>
              </a:lnSpc>
              <a:spcBef>
                <a:spcPts val="1200"/>
              </a:spcBef>
              <a:spcAft>
                <a:spcPts val="0"/>
              </a:spcAft>
              <a:buClr>
                <a:schemeClr val="tx2"/>
              </a:buClr>
              <a:buFont typeface="Wingdings" pitchFamily="2" charset="2"/>
              <a:buChar char="§"/>
              <a:defRPr sz="1600">
                <a:latin typeface="Amplify Regular"/>
                <a:cs typeface="Amplify Regular"/>
              </a:defRPr>
            </a:lvl3pPr>
          </a:lstStyle>
          <a:p>
            <a:pPr marL="112713" marR="0" lvl="0" indent="-112713" algn="l" defTabSz="914400" rtl="0" eaLnBrk="1" fontAlgn="auto" latinLnBrk="0" hangingPunct="1">
              <a:lnSpc>
                <a:spcPct val="150000"/>
              </a:lnSpc>
              <a:spcBef>
                <a:spcPct val="20000"/>
              </a:spcBef>
              <a:spcAft>
                <a:spcPts val="0"/>
              </a:spcAft>
              <a:buClr>
                <a:schemeClr val="tx2"/>
              </a:buClr>
              <a:buSzTx/>
              <a:buFont typeface="Arial"/>
              <a:buChar char="•"/>
              <a:tabLst/>
              <a:defRPr/>
            </a:pPr>
            <a:r>
              <a:rPr lang="en-US" dirty="0"/>
              <a:t>Bullet point one</a:t>
            </a:r>
          </a:p>
          <a:p>
            <a:pPr lvl="1"/>
            <a:r>
              <a:rPr lang="en-US" dirty="0"/>
              <a:t>Sub bullet</a:t>
            </a:r>
          </a:p>
          <a:p>
            <a:pPr lvl="0"/>
            <a:r>
              <a:rPr lang="en-US" dirty="0"/>
              <a:t>Bullet point two</a:t>
            </a:r>
          </a:p>
          <a:p>
            <a:pPr lvl="0"/>
            <a:r>
              <a:rPr lang="en-US" dirty="0"/>
              <a:t>Bullet point three</a:t>
            </a:r>
          </a:p>
          <a:p>
            <a:pPr lvl="1"/>
            <a:r>
              <a:rPr lang="en-US" dirty="0"/>
              <a:t>Sub bullet</a:t>
            </a:r>
          </a:p>
          <a:p>
            <a:pPr lvl="2"/>
            <a:r>
              <a:rPr lang="en-US" dirty="0"/>
              <a:t>Third level</a:t>
            </a:r>
          </a:p>
          <a:p>
            <a:pPr lvl="2"/>
            <a:endParaRPr lang="en-US" dirty="0"/>
          </a:p>
        </p:txBody>
      </p:sp>
      <p:sp>
        <p:nvSpPr>
          <p:cNvPr id="16" name="Slide Number Placeholder 5"/>
          <p:cNvSpPr txBox="1">
            <a:spLocks/>
          </p:cNvSpPr>
          <p:nvPr userDrawn="1"/>
        </p:nvSpPr>
        <p:spPr>
          <a:xfrm>
            <a:off x="5892773" y="6355649"/>
            <a:ext cx="2880360" cy="308497"/>
          </a:xfrm>
          <a:prstGeom prst="rect">
            <a:avLst/>
          </a:prstGeom>
        </p:spPr>
        <p:txBody>
          <a:bodyPr vert="horz" lIns="110194" tIns="55097" rIns="110194" bIns="55097" rtlCol="0" anchor="t" anchorCtr="0"/>
          <a:lstStyle>
            <a:defPPr>
              <a:defRPr lang="en-US"/>
            </a:defPPr>
            <a:lvl1pPr marL="0" algn="r" defTabSz="914400" rtl="0" eaLnBrk="1" latinLnBrk="0" hangingPunct="1">
              <a:defRPr sz="800" kern="1200">
                <a:solidFill>
                  <a:srgbClr val="939598"/>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B8C57AB-5240-BA49-B147-5E2F8A4B03B6}" type="slidenum">
              <a:rPr lang="en-US" smtClean="0">
                <a:latin typeface="+mn-lt"/>
                <a:cs typeface="Amplify Regular"/>
              </a:rPr>
              <a:pPr/>
              <a:t>‹#›</a:t>
            </a:fld>
            <a:endParaRPr lang="en-US" dirty="0">
              <a:latin typeface="+mn-lt"/>
              <a:cs typeface="Amplify Regular"/>
            </a:endParaRPr>
          </a:p>
        </p:txBody>
      </p:sp>
    </p:spTree>
    <p:extLst>
      <p:ext uri="{BB962C8B-B14F-4D97-AF65-F5344CB8AC3E}">
        <p14:creationId xmlns:p14="http://schemas.microsoft.com/office/powerpoint/2010/main" val="57715525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Bullet 1">
    <p:spTree>
      <p:nvGrpSpPr>
        <p:cNvPr id="1" name=""/>
        <p:cNvGrpSpPr/>
        <p:nvPr/>
      </p:nvGrpSpPr>
      <p:grpSpPr>
        <a:xfrm>
          <a:off x="0" y="0"/>
          <a:ext cx="0" cy="0"/>
          <a:chOff x="0" y="0"/>
          <a:chExt cx="0" cy="0"/>
        </a:xfrm>
      </p:grpSpPr>
      <p:sp>
        <p:nvSpPr>
          <p:cNvPr id="12" name="Text Placeholder 11"/>
          <p:cNvSpPr>
            <a:spLocks noGrp="1"/>
          </p:cNvSpPr>
          <p:nvPr>
            <p:ph type="body" sz="quarter" idx="14" hasCustomPrompt="1"/>
          </p:nvPr>
        </p:nvSpPr>
        <p:spPr>
          <a:xfrm>
            <a:off x="468313" y="1589088"/>
            <a:ext cx="8164512" cy="4540250"/>
          </a:xfrm>
        </p:spPr>
        <p:txBody>
          <a:bodyPr>
            <a:noAutofit/>
          </a:bodyPr>
          <a:lstStyle>
            <a:lvl1pPr>
              <a:defRPr sz="2000"/>
            </a:lvl1pPr>
            <a:lvl2pPr>
              <a:defRPr sz="1800"/>
            </a:lvl2pPr>
            <a:lvl3pPr>
              <a:defRPr sz="1600"/>
            </a:lvl3pPr>
          </a:lstStyle>
          <a:p>
            <a:pPr lvl="0"/>
            <a:r>
              <a:rPr lang="en-US" dirty="0"/>
              <a:t>Bullet point one</a:t>
            </a:r>
          </a:p>
          <a:p>
            <a:pPr lvl="1"/>
            <a:r>
              <a:rPr lang="en-US" dirty="0"/>
              <a:t>Sub bullet</a:t>
            </a:r>
          </a:p>
          <a:p>
            <a:pPr lvl="0"/>
            <a:r>
              <a:rPr lang="en-US" dirty="0"/>
              <a:t>Bullet point two</a:t>
            </a:r>
          </a:p>
          <a:p>
            <a:pPr lvl="0"/>
            <a:r>
              <a:rPr lang="en-US" dirty="0"/>
              <a:t>Bullet point three</a:t>
            </a:r>
          </a:p>
          <a:p>
            <a:pPr lvl="1"/>
            <a:r>
              <a:rPr lang="en-US" dirty="0"/>
              <a:t>Sub bullet</a:t>
            </a:r>
          </a:p>
          <a:p>
            <a:pPr lvl="2"/>
            <a:r>
              <a:rPr lang="en-US" dirty="0"/>
              <a:t>Third level</a:t>
            </a:r>
          </a:p>
        </p:txBody>
      </p:sp>
      <p:sp>
        <p:nvSpPr>
          <p:cNvPr id="7" name="Title 6"/>
          <p:cNvSpPr>
            <a:spLocks noGrp="1"/>
          </p:cNvSpPr>
          <p:nvPr>
            <p:ph type="title" hasCustomPrompt="1"/>
          </p:nvPr>
        </p:nvSpPr>
        <p:spPr>
          <a:xfrm>
            <a:off x="478598" y="262471"/>
            <a:ext cx="8228219" cy="1117871"/>
          </a:xfrm>
          <a:prstGeom prst="rect">
            <a:avLst/>
          </a:prstGeom>
        </p:spPr>
        <p:txBody>
          <a:bodyPr vert="horz"/>
          <a:lstStyle>
            <a:lvl1pPr algn="l">
              <a:defRPr sz="4000">
                <a:latin typeface="+mj-lt"/>
                <a:cs typeface="Amplify Regular"/>
              </a:defRPr>
            </a:lvl1pPr>
          </a:lstStyle>
          <a:p>
            <a:r>
              <a:rPr lang="en-US" dirty="0"/>
              <a:t>Bullet point title</a:t>
            </a:r>
          </a:p>
        </p:txBody>
      </p:sp>
      <p:sp>
        <p:nvSpPr>
          <p:cNvPr id="16" name="Slide Number Placeholder 5"/>
          <p:cNvSpPr txBox="1">
            <a:spLocks/>
          </p:cNvSpPr>
          <p:nvPr userDrawn="1"/>
        </p:nvSpPr>
        <p:spPr>
          <a:xfrm>
            <a:off x="5892773" y="6355649"/>
            <a:ext cx="2880360" cy="308497"/>
          </a:xfrm>
          <a:prstGeom prst="rect">
            <a:avLst/>
          </a:prstGeom>
        </p:spPr>
        <p:txBody>
          <a:bodyPr vert="horz" lIns="110194" tIns="55097" rIns="110194" bIns="55097" rtlCol="0" anchor="t" anchorCtr="0"/>
          <a:lstStyle>
            <a:defPPr>
              <a:defRPr lang="en-US"/>
            </a:defPPr>
            <a:lvl1pPr marL="0" algn="r" defTabSz="914400" rtl="0" eaLnBrk="1" latinLnBrk="0" hangingPunct="1">
              <a:defRPr sz="800" kern="1200">
                <a:solidFill>
                  <a:srgbClr val="939598"/>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B8C57AB-5240-BA49-B147-5E2F8A4B03B6}" type="slidenum">
              <a:rPr lang="en-US" smtClean="0">
                <a:latin typeface="+mn-lt"/>
                <a:cs typeface="Amplify Regular"/>
              </a:rPr>
              <a:pPr/>
              <a:t>‹#›</a:t>
            </a:fld>
            <a:endParaRPr lang="en-US" dirty="0">
              <a:latin typeface="+mn-lt"/>
              <a:cs typeface="Amplify Regular"/>
            </a:endParaRPr>
          </a:p>
        </p:txBody>
      </p:sp>
    </p:spTree>
    <p:extLst>
      <p:ext uri="{BB962C8B-B14F-4D97-AF65-F5344CB8AC3E}">
        <p14:creationId xmlns:p14="http://schemas.microsoft.com/office/powerpoint/2010/main" val="1501084458"/>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lumn bullet">
    <p:spTree>
      <p:nvGrpSpPr>
        <p:cNvPr id="1" name=""/>
        <p:cNvGrpSpPr/>
        <p:nvPr/>
      </p:nvGrpSpPr>
      <p:grpSpPr>
        <a:xfrm>
          <a:off x="0" y="0"/>
          <a:ext cx="0" cy="0"/>
          <a:chOff x="0" y="0"/>
          <a:chExt cx="0" cy="0"/>
        </a:xfrm>
      </p:grpSpPr>
      <p:sp>
        <p:nvSpPr>
          <p:cNvPr id="18" name="Text Placeholder 17"/>
          <p:cNvSpPr>
            <a:spLocks noGrp="1"/>
          </p:cNvSpPr>
          <p:nvPr>
            <p:ph type="body" sz="quarter" idx="19" hasCustomPrompt="1"/>
          </p:nvPr>
        </p:nvSpPr>
        <p:spPr>
          <a:xfrm>
            <a:off x="4484688" y="3276600"/>
            <a:ext cx="3668712" cy="2982913"/>
          </a:xfrm>
        </p:spPr>
        <p:txBody>
          <a:bodyPr vert="horz" lIns="91440" tIns="45720" rIns="91440" bIns="45720" rtlCol="0">
            <a:noAutofit/>
          </a:bodyPr>
          <a:lstStyle>
            <a:lvl1pPr indent="-228600" algn="l" defTabSz="914400" rtl="0" eaLnBrk="1" latinLnBrk="0" hangingPunct="1">
              <a:lnSpc>
                <a:spcPct val="100000"/>
              </a:lnSpc>
              <a:spcBef>
                <a:spcPts val="1200"/>
              </a:spcBef>
              <a:buClr>
                <a:schemeClr val="tx2"/>
              </a:buClr>
              <a:buFont typeface="Arial" pitchFamily="34" charset="0"/>
              <a:defRPr lang="en-US" sz="2000" kern="1200" dirty="0" smtClean="0">
                <a:solidFill>
                  <a:schemeClr val="tx1"/>
                </a:solidFill>
                <a:latin typeface="+mn-lt"/>
                <a:ea typeface="+mn-ea"/>
                <a:cs typeface="+mn-cs"/>
              </a:defRPr>
            </a:lvl1pPr>
            <a:lvl2pPr indent="-228600" algn="l" defTabSz="914400" rtl="0" eaLnBrk="1" latinLnBrk="0" hangingPunct="1">
              <a:lnSpc>
                <a:spcPct val="100000"/>
              </a:lnSpc>
              <a:spcBef>
                <a:spcPts val="1200"/>
              </a:spcBef>
              <a:buClr>
                <a:schemeClr val="tx2"/>
              </a:buClr>
              <a:buFont typeface="Arial" pitchFamily="34" charset="0"/>
              <a:defRPr lang="en-US" sz="1800" kern="1200" dirty="0" smtClean="0">
                <a:solidFill>
                  <a:schemeClr val="tx1"/>
                </a:solidFill>
                <a:latin typeface="+mn-lt"/>
                <a:ea typeface="+mn-ea"/>
                <a:cs typeface="+mn-cs"/>
              </a:defRPr>
            </a:lvl2pPr>
            <a:lvl3pPr indent="-228600" algn="l" defTabSz="914400" rtl="0" eaLnBrk="1" latinLnBrk="0" hangingPunct="1">
              <a:lnSpc>
                <a:spcPct val="100000"/>
              </a:lnSpc>
              <a:spcBef>
                <a:spcPts val="1200"/>
              </a:spcBef>
              <a:buClr>
                <a:schemeClr val="tx2"/>
              </a:buClr>
              <a:buFont typeface="Arial" pitchFamily="34" charset="0"/>
              <a:defRPr lang="en-US" sz="1600" kern="1200" dirty="0">
                <a:solidFill>
                  <a:schemeClr val="tx1"/>
                </a:solidFill>
                <a:latin typeface="+mn-lt"/>
                <a:ea typeface="+mn-ea"/>
                <a:cs typeface="+mn-cs"/>
              </a:defRPr>
            </a:lvl3pPr>
          </a:lstStyle>
          <a:p>
            <a:pPr lvl="0"/>
            <a:r>
              <a:rPr lang="en-US" dirty="0"/>
              <a:t>Bullet point one</a:t>
            </a:r>
          </a:p>
          <a:p>
            <a:pPr lvl="0"/>
            <a:r>
              <a:rPr lang="en-US" dirty="0"/>
              <a:t>Bullet point two</a:t>
            </a:r>
          </a:p>
          <a:p>
            <a:pPr lvl="0"/>
            <a:r>
              <a:rPr lang="en-US" dirty="0"/>
              <a:t>Bullet point three</a:t>
            </a:r>
          </a:p>
          <a:p>
            <a:pPr lvl="1"/>
            <a:r>
              <a:rPr lang="en-US" dirty="0"/>
              <a:t>Second level</a:t>
            </a:r>
          </a:p>
          <a:p>
            <a:pPr lvl="2"/>
            <a:r>
              <a:rPr lang="en-US" dirty="0"/>
              <a:t>Third level</a:t>
            </a:r>
          </a:p>
        </p:txBody>
      </p:sp>
      <p:sp>
        <p:nvSpPr>
          <p:cNvPr id="16" name="Text Placeholder 15"/>
          <p:cNvSpPr>
            <a:spLocks noGrp="1"/>
          </p:cNvSpPr>
          <p:nvPr>
            <p:ph type="body" sz="quarter" idx="18" hasCustomPrompt="1"/>
          </p:nvPr>
        </p:nvSpPr>
        <p:spPr>
          <a:xfrm>
            <a:off x="511175" y="3265488"/>
            <a:ext cx="3690938" cy="2971800"/>
          </a:xfrm>
        </p:spPr>
        <p:txBody>
          <a:bodyPr>
            <a:noAutofit/>
          </a:bodyPr>
          <a:lstStyle>
            <a:lvl1pPr>
              <a:lnSpc>
                <a:spcPct val="100000"/>
              </a:lnSpc>
              <a:spcBef>
                <a:spcPts val="1200"/>
              </a:spcBef>
              <a:defRPr sz="2000"/>
            </a:lvl1pPr>
            <a:lvl2pPr>
              <a:lnSpc>
                <a:spcPct val="100000"/>
              </a:lnSpc>
              <a:spcBef>
                <a:spcPts val="1200"/>
              </a:spcBef>
              <a:defRPr sz="1800"/>
            </a:lvl2pPr>
            <a:lvl3pPr>
              <a:lnSpc>
                <a:spcPct val="100000"/>
              </a:lnSpc>
              <a:spcBef>
                <a:spcPts val="1200"/>
              </a:spcBef>
              <a:defRPr sz="1600"/>
            </a:lvl3pPr>
            <a:lvl4pPr>
              <a:defRPr sz="2000"/>
            </a:lvl4pPr>
            <a:lvl5pPr>
              <a:defRPr sz="2000"/>
            </a:lvl5pPr>
          </a:lstStyle>
          <a:p>
            <a:pPr lvl="0"/>
            <a:r>
              <a:rPr lang="en-US" dirty="0"/>
              <a:t>Bullet point one</a:t>
            </a:r>
          </a:p>
          <a:p>
            <a:pPr lvl="0"/>
            <a:r>
              <a:rPr lang="en-US" dirty="0"/>
              <a:t>Bullet point two</a:t>
            </a:r>
          </a:p>
          <a:p>
            <a:pPr lvl="0"/>
            <a:r>
              <a:rPr lang="en-US" dirty="0"/>
              <a:t>Bullet point three</a:t>
            </a:r>
          </a:p>
          <a:p>
            <a:pPr lvl="1"/>
            <a:r>
              <a:rPr lang="en-US" dirty="0"/>
              <a:t>Second level</a:t>
            </a:r>
          </a:p>
          <a:p>
            <a:pPr lvl="2"/>
            <a:r>
              <a:rPr lang="en-US" dirty="0"/>
              <a:t>Third level</a:t>
            </a:r>
          </a:p>
        </p:txBody>
      </p:sp>
      <p:sp>
        <p:nvSpPr>
          <p:cNvPr id="7" name="Title 6"/>
          <p:cNvSpPr>
            <a:spLocks noGrp="1"/>
          </p:cNvSpPr>
          <p:nvPr>
            <p:ph type="title" hasCustomPrompt="1"/>
          </p:nvPr>
        </p:nvSpPr>
        <p:spPr>
          <a:xfrm>
            <a:off x="476250" y="1547066"/>
            <a:ext cx="7796439" cy="1143000"/>
          </a:xfrm>
          <a:prstGeom prst="rect">
            <a:avLst/>
          </a:prstGeom>
        </p:spPr>
        <p:txBody>
          <a:bodyPr vert="horz"/>
          <a:lstStyle>
            <a:lvl1pPr algn="l">
              <a:defRPr sz="4000">
                <a:latin typeface="+mj-lt"/>
                <a:cs typeface="Amplify Regular"/>
              </a:defRPr>
            </a:lvl1pPr>
          </a:lstStyle>
          <a:p>
            <a:r>
              <a:rPr lang="en-US" dirty="0"/>
              <a:t>Two column bullet</a:t>
            </a:r>
          </a:p>
        </p:txBody>
      </p:sp>
      <p:sp>
        <p:nvSpPr>
          <p:cNvPr id="6" name="Text Placeholder 5"/>
          <p:cNvSpPr>
            <a:spLocks noGrp="1"/>
          </p:cNvSpPr>
          <p:nvPr>
            <p:ph type="body" sz="quarter" idx="14" hasCustomPrompt="1"/>
          </p:nvPr>
        </p:nvSpPr>
        <p:spPr>
          <a:xfrm>
            <a:off x="525639" y="2824630"/>
            <a:ext cx="3758329" cy="432073"/>
          </a:xfrm>
          <a:prstGeom prst="rect">
            <a:avLst/>
          </a:prstGeom>
        </p:spPr>
        <p:txBody>
          <a:bodyPr vert="horz">
            <a:noAutofit/>
          </a:bodyPr>
          <a:lstStyle>
            <a:lvl1pPr marL="0" indent="0">
              <a:buNone/>
              <a:defRPr sz="2200">
                <a:solidFill>
                  <a:schemeClr val="tx2"/>
                </a:solidFill>
                <a:latin typeface="+mn-lt"/>
                <a:cs typeface="Amplify Regular"/>
              </a:defRPr>
            </a:lvl1pPr>
          </a:lstStyle>
          <a:p>
            <a:pPr lvl="0"/>
            <a:r>
              <a:rPr lang="en-US" dirty="0"/>
              <a:t>This is a subhead</a:t>
            </a:r>
          </a:p>
        </p:txBody>
      </p:sp>
      <p:sp>
        <p:nvSpPr>
          <p:cNvPr id="11" name="Text Placeholder 5"/>
          <p:cNvSpPr>
            <a:spLocks noGrp="1"/>
          </p:cNvSpPr>
          <p:nvPr>
            <p:ph type="body" sz="quarter" idx="16" hasCustomPrompt="1"/>
          </p:nvPr>
        </p:nvSpPr>
        <p:spPr>
          <a:xfrm>
            <a:off x="4476750" y="2824630"/>
            <a:ext cx="3758329" cy="432073"/>
          </a:xfrm>
          <a:prstGeom prst="rect">
            <a:avLst/>
          </a:prstGeom>
        </p:spPr>
        <p:txBody>
          <a:bodyPr vert="horz">
            <a:noAutofit/>
          </a:bodyPr>
          <a:lstStyle>
            <a:lvl1pPr marL="0" indent="0">
              <a:buNone/>
              <a:defRPr sz="2200">
                <a:solidFill>
                  <a:schemeClr val="tx2"/>
                </a:solidFill>
                <a:latin typeface="+mn-lt"/>
                <a:cs typeface="Amplify Regular"/>
              </a:defRPr>
            </a:lvl1pPr>
          </a:lstStyle>
          <a:p>
            <a:pPr lvl="0"/>
            <a:r>
              <a:rPr lang="en-US" dirty="0"/>
              <a:t>This is a subhead</a:t>
            </a:r>
          </a:p>
        </p:txBody>
      </p:sp>
      <p:sp>
        <p:nvSpPr>
          <p:cNvPr id="13" name="Slide Number Placeholder 5"/>
          <p:cNvSpPr txBox="1">
            <a:spLocks/>
          </p:cNvSpPr>
          <p:nvPr userDrawn="1"/>
        </p:nvSpPr>
        <p:spPr>
          <a:xfrm>
            <a:off x="5892263" y="6354859"/>
            <a:ext cx="2880360" cy="308497"/>
          </a:xfrm>
          <a:prstGeom prst="rect">
            <a:avLst/>
          </a:prstGeom>
        </p:spPr>
        <p:txBody>
          <a:bodyPr vert="horz" lIns="110194" tIns="55097" rIns="110194" bIns="55097" rtlCol="0" anchor="t" anchorCtr="0"/>
          <a:lstStyle>
            <a:defPPr>
              <a:defRPr lang="en-US"/>
            </a:defPPr>
            <a:lvl1pPr marL="0" algn="r" defTabSz="914400" rtl="0" eaLnBrk="1" latinLnBrk="0" hangingPunct="1">
              <a:defRPr sz="800" kern="1200">
                <a:solidFill>
                  <a:srgbClr val="939598"/>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B8C57AB-5240-BA49-B147-5E2F8A4B03B6}" type="slidenum">
              <a:rPr lang="en-US" smtClean="0">
                <a:latin typeface="+mn-lt"/>
                <a:cs typeface="Amplify Regular"/>
              </a:rPr>
              <a:pPr/>
              <a:t>‹#›</a:t>
            </a:fld>
            <a:endParaRPr lang="en-US" dirty="0">
              <a:latin typeface="+mn-lt"/>
              <a:cs typeface="Amplify Regular"/>
            </a:endParaRPr>
          </a:p>
        </p:txBody>
      </p:sp>
    </p:spTree>
    <p:extLst>
      <p:ext uri="{BB962C8B-B14F-4D97-AF65-F5344CB8AC3E}">
        <p14:creationId xmlns:p14="http://schemas.microsoft.com/office/powerpoint/2010/main" val="564007600"/>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wo column bullet">
    <p:spTree>
      <p:nvGrpSpPr>
        <p:cNvPr id="1" name=""/>
        <p:cNvGrpSpPr/>
        <p:nvPr/>
      </p:nvGrpSpPr>
      <p:grpSpPr>
        <a:xfrm>
          <a:off x="0" y="0"/>
          <a:ext cx="0" cy="0"/>
          <a:chOff x="0" y="0"/>
          <a:chExt cx="0" cy="0"/>
        </a:xfrm>
      </p:grpSpPr>
      <p:sp>
        <p:nvSpPr>
          <p:cNvPr id="18" name="Text Placeholder 17"/>
          <p:cNvSpPr>
            <a:spLocks noGrp="1"/>
          </p:cNvSpPr>
          <p:nvPr>
            <p:ph type="body" sz="quarter" idx="18" hasCustomPrompt="1"/>
          </p:nvPr>
        </p:nvSpPr>
        <p:spPr>
          <a:xfrm>
            <a:off x="4321856" y="2100265"/>
            <a:ext cx="3679143" cy="3962400"/>
          </a:xfrm>
        </p:spPr>
        <p:txBody>
          <a:bodyPr vert="horz" lIns="91440" tIns="45720" rIns="91440" bIns="45720" rtlCol="0">
            <a:noAutofit/>
          </a:bodyPr>
          <a:lstStyle>
            <a:lvl1pPr indent="-228600" algn="l" defTabSz="914400" rtl="0" eaLnBrk="1" latinLnBrk="0" hangingPunct="1">
              <a:lnSpc>
                <a:spcPct val="100000"/>
              </a:lnSpc>
              <a:spcBef>
                <a:spcPts val="1200"/>
              </a:spcBef>
              <a:buClr>
                <a:schemeClr val="tx2"/>
              </a:buClr>
              <a:buFont typeface="Arial" pitchFamily="34" charset="0"/>
              <a:defRPr lang="en-US" sz="2000" kern="1200" dirty="0" smtClean="0">
                <a:solidFill>
                  <a:schemeClr val="tx1"/>
                </a:solidFill>
                <a:latin typeface="+mn-lt"/>
                <a:ea typeface="+mn-ea"/>
                <a:cs typeface="+mn-cs"/>
              </a:defRPr>
            </a:lvl1pPr>
            <a:lvl2pPr indent="-228600" algn="l" defTabSz="914400" rtl="0" eaLnBrk="1" latinLnBrk="0" hangingPunct="1">
              <a:lnSpc>
                <a:spcPct val="100000"/>
              </a:lnSpc>
              <a:spcBef>
                <a:spcPts val="1200"/>
              </a:spcBef>
              <a:buClr>
                <a:schemeClr val="tx2"/>
              </a:buClr>
              <a:buFont typeface="Arial" pitchFamily="34" charset="0"/>
              <a:defRPr lang="en-US" sz="1800" kern="1200" dirty="0" smtClean="0">
                <a:solidFill>
                  <a:schemeClr val="tx1"/>
                </a:solidFill>
                <a:latin typeface="+mn-lt"/>
                <a:ea typeface="+mn-ea"/>
                <a:cs typeface="+mn-cs"/>
              </a:defRPr>
            </a:lvl2pPr>
            <a:lvl3pPr indent="-228600" algn="l" defTabSz="914400" rtl="0" eaLnBrk="1" latinLnBrk="0" hangingPunct="1">
              <a:lnSpc>
                <a:spcPct val="100000"/>
              </a:lnSpc>
              <a:spcBef>
                <a:spcPts val="1200"/>
              </a:spcBef>
              <a:buClr>
                <a:schemeClr val="tx2"/>
              </a:buClr>
              <a:buFont typeface="Arial" pitchFamily="34" charset="0"/>
              <a:defRPr lang="en-US" sz="1600" kern="1200" dirty="0">
                <a:solidFill>
                  <a:schemeClr val="tx1"/>
                </a:solidFill>
                <a:latin typeface="+mn-lt"/>
                <a:ea typeface="+mn-ea"/>
                <a:cs typeface="+mn-cs"/>
              </a:defRPr>
            </a:lvl3pPr>
          </a:lstStyle>
          <a:p>
            <a:pPr lvl="0"/>
            <a:r>
              <a:rPr lang="en-US" dirty="0"/>
              <a:t>Bullet point one</a:t>
            </a:r>
          </a:p>
          <a:p>
            <a:pPr lvl="0"/>
            <a:r>
              <a:rPr lang="en-US" dirty="0"/>
              <a:t>Bullet point two</a:t>
            </a:r>
          </a:p>
          <a:p>
            <a:pPr lvl="0"/>
            <a:r>
              <a:rPr lang="en-US" dirty="0"/>
              <a:t>Bullet point three</a:t>
            </a:r>
          </a:p>
          <a:p>
            <a:pPr lvl="1"/>
            <a:r>
              <a:rPr lang="en-US" dirty="0"/>
              <a:t>Second level</a:t>
            </a:r>
          </a:p>
          <a:p>
            <a:pPr lvl="2"/>
            <a:r>
              <a:rPr lang="en-US" dirty="0"/>
              <a:t>Third level</a:t>
            </a:r>
          </a:p>
        </p:txBody>
      </p:sp>
      <p:sp>
        <p:nvSpPr>
          <p:cNvPr id="16" name="Text Placeholder 15"/>
          <p:cNvSpPr>
            <a:spLocks noGrp="1"/>
          </p:cNvSpPr>
          <p:nvPr>
            <p:ph type="body" sz="quarter" idx="17" hasCustomPrompt="1"/>
          </p:nvPr>
        </p:nvSpPr>
        <p:spPr>
          <a:xfrm>
            <a:off x="358775" y="2100263"/>
            <a:ext cx="3713163" cy="3973512"/>
          </a:xfrm>
        </p:spPr>
        <p:txBody>
          <a:bodyPr>
            <a:noAutofit/>
          </a:bodyPr>
          <a:lstStyle>
            <a:lvl1pPr>
              <a:lnSpc>
                <a:spcPct val="100000"/>
              </a:lnSpc>
              <a:spcBef>
                <a:spcPts val="1200"/>
              </a:spcBef>
              <a:defRPr sz="2000"/>
            </a:lvl1pPr>
            <a:lvl2pPr>
              <a:lnSpc>
                <a:spcPct val="100000"/>
              </a:lnSpc>
              <a:spcBef>
                <a:spcPts val="1200"/>
              </a:spcBef>
              <a:defRPr sz="1800"/>
            </a:lvl2pPr>
            <a:lvl3pPr>
              <a:lnSpc>
                <a:spcPct val="100000"/>
              </a:lnSpc>
              <a:spcBef>
                <a:spcPts val="1200"/>
              </a:spcBef>
              <a:defRPr sz="1600"/>
            </a:lvl3pPr>
            <a:lvl4pPr>
              <a:defRPr sz="2000"/>
            </a:lvl4pPr>
            <a:lvl5pPr>
              <a:defRPr sz="2000"/>
            </a:lvl5pPr>
          </a:lstStyle>
          <a:p>
            <a:pPr lvl="0"/>
            <a:r>
              <a:rPr lang="en-US" dirty="0"/>
              <a:t>Bullet point one</a:t>
            </a:r>
          </a:p>
          <a:p>
            <a:pPr lvl="0"/>
            <a:r>
              <a:rPr lang="en-US" dirty="0"/>
              <a:t>Bullet point two</a:t>
            </a:r>
          </a:p>
          <a:p>
            <a:pPr lvl="0"/>
            <a:r>
              <a:rPr lang="en-US" dirty="0"/>
              <a:t>Bullet point three</a:t>
            </a:r>
          </a:p>
          <a:p>
            <a:pPr lvl="1"/>
            <a:r>
              <a:rPr lang="en-US" dirty="0"/>
              <a:t>Second level</a:t>
            </a:r>
          </a:p>
          <a:p>
            <a:pPr lvl="2"/>
            <a:r>
              <a:rPr lang="en-US" dirty="0"/>
              <a:t>Third level</a:t>
            </a:r>
          </a:p>
        </p:txBody>
      </p:sp>
      <p:sp>
        <p:nvSpPr>
          <p:cNvPr id="6" name="Text Placeholder 5"/>
          <p:cNvSpPr>
            <a:spLocks noGrp="1"/>
          </p:cNvSpPr>
          <p:nvPr>
            <p:ph type="body" sz="quarter" idx="14" hasCustomPrompt="1"/>
          </p:nvPr>
        </p:nvSpPr>
        <p:spPr>
          <a:xfrm>
            <a:off x="428625" y="1646738"/>
            <a:ext cx="3726490" cy="432073"/>
          </a:xfrm>
          <a:prstGeom prst="rect">
            <a:avLst/>
          </a:prstGeom>
        </p:spPr>
        <p:txBody>
          <a:bodyPr vert="horz">
            <a:noAutofit/>
          </a:bodyPr>
          <a:lstStyle>
            <a:lvl1pPr marL="0" indent="0">
              <a:buNone/>
              <a:defRPr sz="2200">
                <a:solidFill>
                  <a:schemeClr val="tx2"/>
                </a:solidFill>
                <a:latin typeface="+mn-lt"/>
                <a:cs typeface="Amplify Regular"/>
              </a:defRPr>
            </a:lvl1pPr>
          </a:lstStyle>
          <a:p>
            <a:pPr lvl="0"/>
            <a:r>
              <a:rPr lang="en-US" dirty="0"/>
              <a:t>This is a subhead</a:t>
            </a:r>
          </a:p>
        </p:txBody>
      </p:sp>
      <p:sp>
        <p:nvSpPr>
          <p:cNvPr id="11" name="Text Placeholder 5"/>
          <p:cNvSpPr>
            <a:spLocks noGrp="1"/>
          </p:cNvSpPr>
          <p:nvPr>
            <p:ph type="body" sz="quarter" idx="16" hasCustomPrompt="1"/>
          </p:nvPr>
        </p:nvSpPr>
        <p:spPr>
          <a:xfrm>
            <a:off x="4398143" y="1646738"/>
            <a:ext cx="3726490" cy="432073"/>
          </a:xfrm>
          <a:prstGeom prst="rect">
            <a:avLst/>
          </a:prstGeom>
        </p:spPr>
        <p:txBody>
          <a:bodyPr vert="horz">
            <a:noAutofit/>
          </a:bodyPr>
          <a:lstStyle>
            <a:lvl1pPr marL="0" indent="0">
              <a:buNone/>
              <a:defRPr sz="2200">
                <a:solidFill>
                  <a:schemeClr val="tx2"/>
                </a:solidFill>
                <a:latin typeface="+mn-lt"/>
                <a:cs typeface="Amplify Regular"/>
              </a:defRPr>
            </a:lvl1pPr>
          </a:lstStyle>
          <a:p>
            <a:pPr lvl="0"/>
            <a:r>
              <a:rPr lang="en-US" dirty="0"/>
              <a:t>This is a subhead</a:t>
            </a:r>
          </a:p>
        </p:txBody>
      </p:sp>
      <p:sp>
        <p:nvSpPr>
          <p:cNvPr id="13" name="Slide Number Placeholder 5"/>
          <p:cNvSpPr txBox="1">
            <a:spLocks/>
          </p:cNvSpPr>
          <p:nvPr userDrawn="1"/>
        </p:nvSpPr>
        <p:spPr>
          <a:xfrm>
            <a:off x="5892263" y="6354859"/>
            <a:ext cx="2880360" cy="308497"/>
          </a:xfrm>
          <a:prstGeom prst="rect">
            <a:avLst/>
          </a:prstGeom>
        </p:spPr>
        <p:txBody>
          <a:bodyPr vert="horz" lIns="110194" tIns="55097" rIns="110194" bIns="55097" rtlCol="0" anchor="t" anchorCtr="0"/>
          <a:lstStyle>
            <a:defPPr>
              <a:defRPr lang="en-US"/>
            </a:defPPr>
            <a:lvl1pPr marL="0" algn="r" defTabSz="914400" rtl="0" eaLnBrk="1" latinLnBrk="0" hangingPunct="1">
              <a:defRPr sz="800" kern="1200">
                <a:solidFill>
                  <a:srgbClr val="939598"/>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B8C57AB-5240-BA49-B147-5E2F8A4B03B6}" type="slidenum">
              <a:rPr lang="en-US" smtClean="0">
                <a:latin typeface="+mn-lt"/>
                <a:cs typeface="Amplify Regular"/>
              </a:rPr>
              <a:pPr/>
              <a:t>‹#›</a:t>
            </a:fld>
            <a:endParaRPr lang="en-US" dirty="0">
              <a:latin typeface="+mn-lt"/>
              <a:cs typeface="Amplify Regular"/>
            </a:endParaRPr>
          </a:p>
        </p:txBody>
      </p:sp>
      <p:sp>
        <p:nvSpPr>
          <p:cNvPr id="12" name="Title 6"/>
          <p:cNvSpPr>
            <a:spLocks noGrp="1"/>
          </p:cNvSpPr>
          <p:nvPr>
            <p:ph type="title" hasCustomPrompt="1"/>
          </p:nvPr>
        </p:nvSpPr>
        <p:spPr>
          <a:xfrm>
            <a:off x="478598" y="262471"/>
            <a:ext cx="8228219" cy="1117871"/>
          </a:xfrm>
          <a:prstGeom prst="rect">
            <a:avLst/>
          </a:prstGeom>
        </p:spPr>
        <p:txBody>
          <a:bodyPr vert="horz"/>
          <a:lstStyle>
            <a:lvl1pPr algn="l">
              <a:defRPr sz="4000" baseline="0">
                <a:latin typeface="+mj-lt"/>
                <a:cs typeface="Amplify Regular"/>
              </a:defRPr>
            </a:lvl1pPr>
          </a:lstStyle>
          <a:p>
            <a:r>
              <a:rPr lang="en-US" dirty="0"/>
              <a:t>Two column bullet</a:t>
            </a:r>
          </a:p>
        </p:txBody>
      </p:sp>
    </p:spTree>
    <p:extLst>
      <p:ext uri="{BB962C8B-B14F-4D97-AF65-F5344CB8AC3E}">
        <p14:creationId xmlns:p14="http://schemas.microsoft.com/office/powerpoint/2010/main" val="135611223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mplify insight title">
    <p:bg>
      <p:bgPr>
        <a:solidFill>
          <a:srgbClr val="77787B"/>
        </a:soli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611560" y="2331524"/>
            <a:ext cx="7704856" cy="1143000"/>
          </a:xfrm>
          <a:prstGeom prst="rect">
            <a:avLst/>
          </a:prstGeom>
        </p:spPr>
        <p:txBody>
          <a:bodyPr vert="horz" anchor="t"/>
          <a:lstStyle>
            <a:lvl1pPr algn="l">
              <a:defRPr sz="4800">
                <a:solidFill>
                  <a:schemeClr val="bg1"/>
                </a:solidFill>
                <a:latin typeface="+mn-lt"/>
                <a:cs typeface="Amplify Regular"/>
              </a:defRPr>
            </a:lvl1pPr>
          </a:lstStyle>
          <a:p>
            <a:r>
              <a:rPr lang="en-US" dirty="0"/>
              <a:t>Title of presentation</a:t>
            </a:r>
          </a:p>
        </p:txBody>
      </p:sp>
      <p:sp>
        <p:nvSpPr>
          <p:cNvPr id="7" name="Title 1"/>
          <p:cNvSpPr txBox="1">
            <a:spLocks/>
          </p:cNvSpPr>
          <p:nvPr userDrawn="1"/>
        </p:nvSpPr>
        <p:spPr>
          <a:xfrm>
            <a:off x="601820" y="1553647"/>
            <a:ext cx="6086440" cy="689008"/>
          </a:xfrm>
          <a:prstGeom prst="rect">
            <a:avLst/>
          </a:prstGeom>
        </p:spPr>
        <p:txBody>
          <a:bodyPr vert="horz" anchor="t"/>
          <a:lstStyle>
            <a:lvl1pPr algn="l" defTabSz="914400" rtl="0" eaLnBrk="1" latinLnBrk="0" hangingPunct="1">
              <a:spcBef>
                <a:spcPct val="0"/>
              </a:spcBef>
              <a:buNone/>
              <a:defRPr sz="4800" kern="1200">
                <a:solidFill>
                  <a:schemeClr val="bg1"/>
                </a:solidFill>
                <a:latin typeface="Amplify Regular"/>
                <a:ea typeface="+mj-ea"/>
                <a:cs typeface="Amplify Regular"/>
              </a:defRPr>
            </a:lvl1pPr>
          </a:lstStyle>
          <a:p>
            <a:r>
              <a:rPr lang="en-US" b="0" i="0" dirty="0">
                <a:solidFill>
                  <a:srgbClr val="F37321"/>
                </a:solidFill>
                <a:latin typeface="+mj-lt"/>
                <a:cs typeface="Amplify Regular"/>
              </a:rPr>
              <a:t>Amplify</a:t>
            </a:r>
            <a:r>
              <a:rPr lang="en-US" b="0" i="0" dirty="0">
                <a:latin typeface="+mj-lt"/>
                <a:cs typeface="Amplify Regular"/>
              </a:rPr>
              <a:t> insight</a:t>
            </a:r>
            <a:r>
              <a:rPr lang="en-US" b="0" i="0" dirty="0">
                <a:solidFill>
                  <a:srgbClr val="F37321"/>
                </a:solidFill>
                <a:latin typeface="+mj-lt"/>
                <a:cs typeface="Amplify Regular"/>
              </a:rPr>
              <a:t>.</a:t>
            </a:r>
          </a:p>
        </p:txBody>
      </p:sp>
    </p:spTree>
    <p:extLst>
      <p:ext uri="{BB962C8B-B14F-4D97-AF65-F5344CB8AC3E}">
        <p14:creationId xmlns:p14="http://schemas.microsoft.com/office/powerpoint/2010/main" val="4023274924"/>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tatment with bullets">
    <p:spTree>
      <p:nvGrpSpPr>
        <p:cNvPr id="1" name=""/>
        <p:cNvGrpSpPr/>
        <p:nvPr/>
      </p:nvGrpSpPr>
      <p:grpSpPr>
        <a:xfrm>
          <a:off x="0" y="0"/>
          <a:ext cx="0" cy="0"/>
          <a:chOff x="0" y="0"/>
          <a:chExt cx="0" cy="0"/>
        </a:xfrm>
      </p:grpSpPr>
      <p:sp>
        <p:nvSpPr>
          <p:cNvPr id="12" name="Text Placeholder 11"/>
          <p:cNvSpPr>
            <a:spLocks noGrp="1"/>
          </p:cNvSpPr>
          <p:nvPr>
            <p:ph type="body" sz="quarter" idx="17" hasCustomPrompt="1"/>
          </p:nvPr>
        </p:nvSpPr>
        <p:spPr>
          <a:xfrm>
            <a:off x="4390283" y="1212511"/>
            <a:ext cx="3685062" cy="4323179"/>
          </a:xfrm>
          <a:prstGeom prst="rect">
            <a:avLst/>
          </a:prstGeom>
        </p:spPr>
        <p:txBody>
          <a:bodyPr>
            <a:noAutofit/>
          </a:bodyPr>
          <a:lstStyle>
            <a:lvl1pPr marL="228600" indent="-228600">
              <a:buClr>
                <a:schemeClr val="tx2"/>
              </a:buClr>
              <a:defRPr sz="2000"/>
            </a:lvl1pPr>
            <a:lvl2pPr>
              <a:buClr>
                <a:schemeClr val="tx2"/>
              </a:buClr>
              <a:defRPr sz="1800"/>
            </a:lvl2pPr>
            <a:lvl3pPr>
              <a:buClr>
                <a:schemeClr val="tx2"/>
              </a:buClr>
              <a:defRPr sz="1600"/>
            </a:lvl3pPr>
            <a:lvl4pPr>
              <a:defRPr sz="1400"/>
            </a:lvl4pPr>
            <a:lvl5pPr>
              <a:defRPr sz="1400"/>
            </a:lvl5pPr>
          </a:lstStyle>
          <a:p>
            <a:pPr lvl="0"/>
            <a:r>
              <a:rPr lang="en-US" dirty="0"/>
              <a:t>Bullet point one</a:t>
            </a:r>
          </a:p>
          <a:p>
            <a:pPr lvl="0"/>
            <a:r>
              <a:rPr lang="en-US" dirty="0"/>
              <a:t>Bullet point two</a:t>
            </a:r>
          </a:p>
          <a:p>
            <a:pPr lvl="0"/>
            <a:r>
              <a:rPr lang="en-US" dirty="0"/>
              <a:t>Bullet point three</a:t>
            </a:r>
          </a:p>
          <a:p>
            <a:pPr lvl="0"/>
            <a:r>
              <a:rPr lang="en-US" dirty="0"/>
              <a:t>Bullet point four</a:t>
            </a:r>
          </a:p>
          <a:p>
            <a:pPr lvl="0"/>
            <a:r>
              <a:rPr lang="en-US" dirty="0"/>
              <a:t>Bullet point five</a:t>
            </a:r>
          </a:p>
          <a:p>
            <a:pPr lvl="0"/>
            <a:r>
              <a:rPr lang="en-US" dirty="0"/>
              <a:t>Bullet point six</a:t>
            </a:r>
          </a:p>
          <a:p>
            <a:pPr lvl="1"/>
            <a:r>
              <a:rPr lang="en-US" dirty="0"/>
              <a:t>Second level</a:t>
            </a:r>
          </a:p>
          <a:p>
            <a:pPr lvl="2"/>
            <a:r>
              <a:rPr lang="en-US" dirty="0"/>
              <a:t>Third level </a:t>
            </a:r>
          </a:p>
        </p:txBody>
      </p:sp>
      <p:sp>
        <p:nvSpPr>
          <p:cNvPr id="7" name="Title 6"/>
          <p:cNvSpPr>
            <a:spLocks noGrp="1"/>
          </p:cNvSpPr>
          <p:nvPr>
            <p:ph type="title" hasCustomPrompt="1"/>
          </p:nvPr>
        </p:nvSpPr>
        <p:spPr>
          <a:xfrm>
            <a:off x="503242" y="741098"/>
            <a:ext cx="3549080" cy="3807296"/>
          </a:xfrm>
          <a:prstGeom prst="rect">
            <a:avLst/>
          </a:prstGeom>
        </p:spPr>
        <p:txBody>
          <a:bodyPr vert="horz"/>
          <a:lstStyle>
            <a:lvl1pPr algn="l">
              <a:defRPr sz="3600" baseline="0">
                <a:latin typeface="+mn-lt"/>
                <a:cs typeface="Amplify Regular"/>
              </a:defRPr>
            </a:lvl1pPr>
          </a:lstStyle>
          <a:p>
            <a:r>
              <a:rPr lang="en-US" dirty="0"/>
              <a:t>Big bold statement supported by bullets</a:t>
            </a:r>
          </a:p>
        </p:txBody>
      </p:sp>
      <p:sp>
        <p:nvSpPr>
          <p:cNvPr id="11" name="Text Placeholder 5"/>
          <p:cNvSpPr>
            <a:spLocks noGrp="1"/>
          </p:cNvSpPr>
          <p:nvPr>
            <p:ph type="body" sz="quarter" idx="16" hasCustomPrompt="1"/>
          </p:nvPr>
        </p:nvSpPr>
        <p:spPr>
          <a:xfrm>
            <a:off x="4486233" y="747106"/>
            <a:ext cx="3672408" cy="432048"/>
          </a:xfrm>
          <a:prstGeom prst="rect">
            <a:avLst/>
          </a:prstGeom>
        </p:spPr>
        <p:txBody>
          <a:bodyPr vert="horz">
            <a:noAutofit/>
          </a:bodyPr>
          <a:lstStyle>
            <a:lvl1pPr marL="0" indent="0">
              <a:buNone/>
              <a:defRPr sz="2200">
                <a:solidFill>
                  <a:schemeClr val="tx2"/>
                </a:solidFill>
                <a:latin typeface="+mn-lt"/>
                <a:cs typeface="Amplify Regular"/>
              </a:defRPr>
            </a:lvl1pPr>
          </a:lstStyle>
          <a:p>
            <a:pPr lvl="0"/>
            <a:r>
              <a:rPr lang="en-US" dirty="0"/>
              <a:t>This is a subhead</a:t>
            </a:r>
          </a:p>
        </p:txBody>
      </p:sp>
      <p:sp>
        <p:nvSpPr>
          <p:cNvPr id="13" name="Slide Number Placeholder 5"/>
          <p:cNvSpPr txBox="1">
            <a:spLocks/>
          </p:cNvSpPr>
          <p:nvPr userDrawn="1"/>
        </p:nvSpPr>
        <p:spPr>
          <a:xfrm>
            <a:off x="5892263" y="6356865"/>
            <a:ext cx="2880360" cy="308497"/>
          </a:xfrm>
          <a:prstGeom prst="rect">
            <a:avLst/>
          </a:prstGeom>
        </p:spPr>
        <p:txBody>
          <a:bodyPr vert="horz" lIns="110194" tIns="55097" rIns="110194" bIns="55097" rtlCol="0" anchor="t" anchorCtr="0"/>
          <a:lstStyle>
            <a:defPPr>
              <a:defRPr lang="en-US"/>
            </a:defPPr>
            <a:lvl1pPr marL="0" algn="r" defTabSz="914400" rtl="0" eaLnBrk="1" latinLnBrk="0" hangingPunct="1">
              <a:defRPr sz="800" kern="1200">
                <a:solidFill>
                  <a:srgbClr val="939598"/>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B8C57AB-5240-BA49-B147-5E2F8A4B03B6}" type="slidenum">
              <a:rPr lang="en-US" smtClean="0">
                <a:latin typeface="+mn-lt"/>
                <a:cs typeface="Amplify Regular"/>
              </a:rPr>
              <a:pPr/>
              <a:t>‹#›</a:t>
            </a:fld>
            <a:endParaRPr lang="en-US" dirty="0">
              <a:latin typeface="+mn-lt"/>
              <a:cs typeface="Amplify Regular"/>
            </a:endParaRPr>
          </a:p>
        </p:txBody>
      </p:sp>
    </p:spTree>
    <p:extLst>
      <p:ext uri="{BB962C8B-B14F-4D97-AF65-F5344CB8AC3E}">
        <p14:creationId xmlns:p14="http://schemas.microsoft.com/office/powerpoint/2010/main" val="2633841203"/>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ullet alt">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463639" y="1547066"/>
            <a:ext cx="7809050" cy="638944"/>
          </a:xfrm>
          <a:prstGeom prst="rect">
            <a:avLst/>
          </a:prstGeom>
        </p:spPr>
        <p:txBody>
          <a:bodyPr vert="horz"/>
          <a:lstStyle>
            <a:lvl1pPr algn="l">
              <a:defRPr sz="4000">
                <a:latin typeface="+mj-lt"/>
                <a:cs typeface="Amplify Regular"/>
              </a:defRPr>
            </a:lvl1pPr>
          </a:lstStyle>
          <a:p>
            <a:r>
              <a:rPr lang="en-US" dirty="0"/>
              <a:t>Alternate bullet point slide</a:t>
            </a:r>
          </a:p>
        </p:txBody>
      </p:sp>
      <p:sp>
        <p:nvSpPr>
          <p:cNvPr id="12" name="TextBox 3"/>
          <p:cNvSpPr txBox="1"/>
          <p:nvPr userDrawn="1"/>
        </p:nvSpPr>
        <p:spPr>
          <a:xfrm>
            <a:off x="682527" y="3169085"/>
            <a:ext cx="129266" cy="424689"/>
          </a:xfrm>
          <a:prstGeom prst="rect">
            <a:avLst/>
          </a:prstGeom>
          <a:noFill/>
        </p:spPr>
        <p:txBody>
          <a:bodyPr vert="horz" wrap="none" lIns="0" tIns="0" rIns="0" bIns="0" rtlCol="0">
            <a:spAutoFit/>
          </a:bodyPr>
          <a:lstStyle/>
          <a:p>
            <a:pPr>
              <a:lnSpc>
                <a:spcPts val="1610"/>
              </a:lnSpc>
            </a:pPr>
            <a:r>
              <a:rPr lang="en-CA" sz="1800" dirty="0">
                <a:solidFill>
                  <a:srgbClr val="ED6E1F"/>
                </a:solidFill>
                <a:latin typeface="+mn-lt"/>
                <a:cs typeface="Amplify Regular"/>
              </a:rPr>
              <a:t>1</a:t>
            </a:r>
          </a:p>
          <a:p>
            <a:pPr>
              <a:lnSpc>
                <a:spcPts val="1610"/>
              </a:lnSpc>
            </a:pPr>
            <a:endParaRPr lang="en-CA" sz="1800" dirty="0">
              <a:solidFill>
                <a:srgbClr val="ED6E1F"/>
              </a:solidFill>
              <a:latin typeface="+mn-lt"/>
              <a:cs typeface="Amplify Regular"/>
            </a:endParaRPr>
          </a:p>
        </p:txBody>
      </p:sp>
      <p:sp>
        <p:nvSpPr>
          <p:cNvPr id="13" name="TextBox 4"/>
          <p:cNvSpPr txBox="1"/>
          <p:nvPr userDrawn="1"/>
        </p:nvSpPr>
        <p:spPr>
          <a:xfrm>
            <a:off x="2727227" y="3169085"/>
            <a:ext cx="129266" cy="424689"/>
          </a:xfrm>
          <a:prstGeom prst="rect">
            <a:avLst/>
          </a:prstGeom>
          <a:noFill/>
        </p:spPr>
        <p:txBody>
          <a:bodyPr vert="horz" wrap="none" lIns="0" tIns="0" rIns="0" bIns="0" rtlCol="0">
            <a:spAutoFit/>
          </a:bodyPr>
          <a:lstStyle/>
          <a:p>
            <a:pPr>
              <a:lnSpc>
                <a:spcPts val="1610"/>
              </a:lnSpc>
            </a:pPr>
            <a:r>
              <a:rPr lang="en-CA" sz="1800" dirty="0">
                <a:solidFill>
                  <a:srgbClr val="ED6E1F"/>
                </a:solidFill>
                <a:latin typeface="+mn-lt"/>
                <a:cs typeface="Amplify Regular"/>
              </a:rPr>
              <a:t>2</a:t>
            </a:r>
          </a:p>
          <a:p>
            <a:pPr>
              <a:lnSpc>
                <a:spcPts val="1610"/>
              </a:lnSpc>
            </a:pPr>
            <a:endParaRPr lang="en-CA" sz="1800" dirty="0">
              <a:solidFill>
                <a:srgbClr val="ED6E1F"/>
              </a:solidFill>
              <a:latin typeface="+mn-lt"/>
              <a:cs typeface="Amplify Regular"/>
            </a:endParaRPr>
          </a:p>
        </p:txBody>
      </p:sp>
      <p:sp>
        <p:nvSpPr>
          <p:cNvPr id="14" name="TextBox 5"/>
          <p:cNvSpPr txBox="1"/>
          <p:nvPr userDrawn="1"/>
        </p:nvSpPr>
        <p:spPr>
          <a:xfrm>
            <a:off x="4771927" y="3181785"/>
            <a:ext cx="129266" cy="424689"/>
          </a:xfrm>
          <a:prstGeom prst="rect">
            <a:avLst/>
          </a:prstGeom>
          <a:noFill/>
        </p:spPr>
        <p:txBody>
          <a:bodyPr vert="horz" wrap="none" lIns="0" tIns="0" rIns="0" bIns="0" rtlCol="0">
            <a:spAutoFit/>
          </a:bodyPr>
          <a:lstStyle/>
          <a:p>
            <a:pPr>
              <a:lnSpc>
                <a:spcPts val="1610"/>
              </a:lnSpc>
            </a:pPr>
            <a:r>
              <a:rPr lang="en-CA" sz="1800" dirty="0">
                <a:solidFill>
                  <a:srgbClr val="ED6E1F"/>
                </a:solidFill>
                <a:latin typeface="+mn-lt"/>
                <a:cs typeface="Amplify Regular"/>
              </a:rPr>
              <a:t>3</a:t>
            </a:r>
          </a:p>
          <a:p>
            <a:pPr>
              <a:lnSpc>
                <a:spcPts val="1610"/>
              </a:lnSpc>
            </a:pPr>
            <a:endParaRPr lang="en-CA" sz="1800" dirty="0">
              <a:solidFill>
                <a:srgbClr val="ED6E1F"/>
              </a:solidFill>
              <a:latin typeface="+mn-lt"/>
              <a:cs typeface="Amplify Regular"/>
            </a:endParaRPr>
          </a:p>
        </p:txBody>
      </p:sp>
      <p:sp>
        <p:nvSpPr>
          <p:cNvPr id="15" name="TextBox 6"/>
          <p:cNvSpPr txBox="1"/>
          <p:nvPr userDrawn="1"/>
        </p:nvSpPr>
        <p:spPr>
          <a:xfrm>
            <a:off x="6816627" y="3169085"/>
            <a:ext cx="141064" cy="424689"/>
          </a:xfrm>
          <a:prstGeom prst="rect">
            <a:avLst/>
          </a:prstGeom>
          <a:noFill/>
        </p:spPr>
        <p:txBody>
          <a:bodyPr vert="horz" wrap="none" lIns="0" tIns="0" rIns="0" bIns="0" rtlCol="0">
            <a:spAutoFit/>
          </a:bodyPr>
          <a:lstStyle/>
          <a:p>
            <a:pPr>
              <a:lnSpc>
                <a:spcPts val="1610"/>
              </a:lnSpc>
            </a:pPr>
            <a:r>
              <a:rPr lang="en-CA" sz="1800" dirty="0">
                <a:solidFill>
                  <a:srgbClr val="ED6E1F"/>
                </a:solidFill>
                <a:latin typeface="+mn-lt"/>
                <a:cs typeface="Amplify Regular"/>
              </a:rPr>
              <a:t>4</a:t>
            </a:r>
          </a:p>
          <a:p>
            <a:pPr>
              <a:lnSpc>
                <a:spcPts val="1610"/>
              </a:lnSpc>
            </a:pPr>
            <a:endParaRPr lang="en-CA" sz="1800" dirty="0">
              <a:solidFill>
                <a:srgbClr val="ED6E1F"/>
              </a:solidFill>
              <a:latin typeface="+mn-lt"/>
              <a:cs typeface="Amplify Regular"/>
            </a:endParaRPr>
          </a:p>
        </p:txBody>
      </p:sp>
      <p:cxnSp>
        <p:nvCxnSpPr>
          <p:cNvPr id="21" name="Straight Connector 20"/>
          <p:cNvCxnSpPr/>
          <p:nvPr/>
        </p:nvCxnSpPr>
        <p:spPr>
          <a:xfrm>
            <a:off x="682527" y="3498397"/>
            <a:ext cx="1872208" cy="0"/>
          </a:xfrm>
          <a:prstGeom prst="line">
            <a:avLst/>
          </a:prstGeom>
          <a:ln w="6350" cap="flat">
            <a:solidFill>
              <a:srgbClr val="F37321"/>
            </a:solidFill>
            <a:round/>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2722994" y="3498397"/>
            <a:ext cx="1872208" cy="0"/>
          </a:xfrm>
          <a:prstGeom prst="line">
            <a:avLst/>
          </a:prstGeom>
          <a:ln w="6350" cap="flat">
            <a:solidFill>
              <a:srgbClr val="F37321"/>
            </a:solidFill>
            <a:round/>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4763461" y="3498397"/>
            <a:ext cx="1872208" cy="0"/>
          </a:xfrm>
          <a:prstGeom prst="line">
            <a:avLst/>
          </a:prstGeom>
          <a:ln w="6350" cap="flat">
            <a:solidFill>
              <a:srgbClr val="F37321"/>
            </a:solidFill>
            <a:round/>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6803927" y="3498397"/>
            <a:ext cx="1872208" cy="0"/>
          </a:xfrm>
          <a:prstGeom prst="line">
            <a:avLst/>
          </a:prstGeom>
          <a:ln w="6350" cap="flat">
            <a:solidFill>
              <a:srgbClr val="F37321"/>
            </a:solidFill>
            <a:round/>
          </a:ln>
          <a:effectLst/>
        </p:spPr>
        <p:style>
          <a:lnRef idx="2">
            <a:schemeClr val="accent1"/>
          </a:lnRef>
          <a:fillRef idx="0">
            <a:schemeClr val="accent1"/>
          </a:fillRef>
          <a:effectRef idx="1">
            <a:schemeClr val="accent1"/>
          </a:effectRef>
          <a:fontRef idx="minor">
            <a:schemeClr val="tx1"/>
          </a:fontRef>
        </p:style>
      </p:cxnSp>
      <p:sp>
        <p:nvSpPr>
          <p:cNvPr id="8" name="Text Placeholder 7"/>
          <p:cNvSpPr>
            <a:spLocks noGrp="1"/>
          </p:cNvSpPr>
          <p:nvPr userDrawn="1">
            <p:ph type="body" sz="quarter" idx="13" hasCustomPrompt="1"/>
          </p:nvPr>
        </p:nvSpPr>
        <p:spPr>
          <a:xfrm>
            <a:off x="602207" y="3551551"/>
            <a:ext cx="1728118" cy="1439862"/>
          </a:xfrm>
          <a:prstGeom prst="rect">
            <a:avLst/>
          </a:prstGeom>
        </p:spPr>
        <p:txBody>
          <a:bodyPr vert="horz">
            <a:noAutofit/>
          </a:bodyPr>
          <a:lstStyle>
            <a:lvl1pPr marL="0" indent="0">
              <a:buNone/>
              <a:defRPr sz="2000" baseline="0">
                <a:latin typeface="+mn-lt"/>
                <a:cs typeface="Amplify Regular"/>
              </a:defRPr>
            </a:lvl1pPr>
          </a:lstStyle>
          <a:p>
            <a:pPr lvl="0"/>
            <a:r>
              <a:rPr lang="en-US" dirty="0"/>
              <a:t>Bullets point text goes here </a:t>
            </a:r>
          </a:p>
        </p:txBody>
      </p:sp>
      <p:sp>
        <p:nvSpPr>
          <p:cNvPr id="25" name="Text Placeholder 7"/>
          <p:cNvSpPr>
            <a:spLocks noGrp="1"/>
          </p:cNvSpPr>
          <p:nvPr userDrawn="1">
            <p:ph type="body" sz="quarter" idx="14" hasCustomPrompt="1"/>
          </p:nvPr>
        </p:nvSpPr>
        <p:spPr>
          <a:xfrm>
            <a:off x="2665492" y="3551551"/>
            <a:ext cx="1728118" cy="1439862"/>
          </a:xfrm>
          <a:prstGeom prst="rect">
            <a:avLst/>
          </a:prstGeom>
        </p:spPr>
        <p:txBody>
          <a:bodyPr vert="horz">
            <a:noAutofit/>
          </a:bodyPr>
          <a:lstStyle>
            <a:lvl1pPr marL="0" indent="0">
              <a:buNone/>
              <a:defRPr sz="2000" baseline="0">
                <a:latin typeface="+mn-lt"/>
                <a:cs typeface="Amplify Regular"/>
              </a:defRPr>
            </a:lvl1pPr>
          </a:lstStyle>
          <a:p>
            <a:pPr lvl="0"/>
            <a:r>
              <a:rPr lang="en-US" dirty="0"/>
              <a:t>Bullets point text goes here </a:t>
            </a:r>
          </a:p>
        </p:txBody>
      </p:sp>
      <p:sp>
        <p:nvSpPr>
          <p:cNvPr id="26" name="Text Placeholder 7"/>
          <p:cNvSpPr>
            <a:spLocks noGrp="1"/>
          </p:cNvSpPr>
          <p:nvPr userDrawn="1">
            <p:ph type="body" sz="quarter" idx="15" hasCustomPrompt="1"/>
          </p:nvPr>
        </p:nvSpPr>
        <p:spPr>
          <a:xfrm>
            <a:off x="4700570" y="3551551"/>
            <a:ext cx="1728118" cy="1439862"/>
          </a:xfrm>
          <a:prstGeom prst="rect">
            <a:avLst/>
          </a:prstGeom>
        </p:spPr>
        <p:txBody>
          <a:bodyPr vert="horz">
            <a:noAutofit/>
          </a:bodyPr>
          <a:lstStyle>
            <a:lvl1pPr marL="0" indent="0">
              <a:buNone/>
              <a:defRPr sz="2000" baseline="0">
                <a:latin typeface="+mn-lt"/>
                <a:cs typeface="Amplify Regular"/>
              </a:defRPr>
            </a:lvl1pPr>
          </a:lstStyle>
          <a:p>
            <a:pPr lvl="0"/>
            <a:r>
              <a:rPr lang="en-US" dirty="0"/>
              <a:t>Bullets point text goes here </a:t>
            </a:r>
          </a:p>
        </p:txBody>
      </p:sp>
      <p:sp>
        <p:nvSpPr>
          <p:cNvPr id="27" name="Text Placeholder 7"/>
          <p:cNvSpPr>
            <a:spLocks noGrp="1"/>
          </p:cNvSpPr>
          <p:nvPr userDrawn="1">
            <p:ph type="body" sz="quarter" idx="16" hasCustomPrompt="1"/>
          </p:nvPr>
        </p:nvSpPr>
        <p:spPr>
          <a:xfrm>
            <a:off x="6743603" y="3551551"/>
            <a:ext cx="1728118" cy="1439862"/>
          </a:xfrm>
          <a:prstGeom prst="rect">
            <a:avLst/>
          </a:prstGeom>
        </p:spPr>
        <p:txBody>
          <a:bodyPr vert="horz">
            <a:noAutofit/>
          </a:bodyPr>
          <a:lstStyle>
            <a:lvl1pPr marL="0" indent="0">
              <a:buNone/>
              <a:defRPr sz="2000" baseline="0">
                <a:latin typeface="+mn-lt"/>
                <a:cs typeface="Amplify Regular"/>
              </a:defRPr>
            </a:lvl1pPr>
          </a:lstStyle>
          <a:p>
            <a:pPr lvl="0"/>
            <a:r>
              <a:rPr lang="en-US" dirty="0"/>
              <a:t>Bullets point text goes here </a:t>
            </a:r>
          </a:p>
        </p:txBody>
      </p:sp>
      <p:sp>
        <p:nvSpPr>
          <p:cNvPr id="28" name="Text Placeholder 5"/>
          <p:cNvSpPr>
            <a:spLocks noGrp="1"/>
          </p:cNvSpPr>
          <p:nvPr userDrawn="1">
            <p:ph type="body" sz="quarter" idx="17" hasCustomPrompt="1"/>
          </p:nvPr>
        </p:nvSpPr>
        <p:spPr>
          <a:xfrm>
            <a:off x="465622" y="2204864"/>
            <a:ext cx="7801556" cy="432073"/>
          </a:xfrm>
          <a:prstGeom prst="rect">
            <a:avLst/>
          </a:prstGeom>
        </p:spPr>
        <p:txBody>
          <a:bodyPr vert="horz">
            <a:noAutofit/>
          </a:bodyPr>
          <a:lstStyle>
            <a:lvl1pPr marL="0" indent="0">
              <a:buNone/>
              <a:defRPr sz="2200">
                <a:solidFill>
                  <a:schemeClr val="tx2"/>
                </a:solidFill>
                <a:latin typeface="+mn-lt"/>
                <a:cs typeface="Amplify Regular"/>
              </a:defRPr>
            </a:lvl1pPr>
          </a:lstStyle>
          <a:p>
            <a:pPr lvl="0"/>
            <a:r>
              <a:rPr lang="en-US" dirty="0"/>
              <a:t>This is a subhead</a:t>
            </a:r>
          </a:p>
        </p:txBody>
      </p:sp>
      <p:sp>
        <p:nvSpPr>
          <p:cNvPr id="30" name="Slide Number Placeholder 5"/>
          <p:cNvSpPr txBox="1">
            <a:spLocks/>
          </p:cNvSpPr>
          <p:nvPr userDrawn="1"/>
        </p:nvSpPr>
        <p:spPr>
          <a:xfrm>
            <a:off x="5893250" y="6359066"/>
            <a:ext cx="2880360" cy="308497"/>
          </a:xfrm>
          <a:prstGeom prst="rect">
            <a:avLst/>
          </a:prstGeom>
        </p:spPr>
        <p:txBody>
          <a:bodyPr vert="horz" lIns="110194" tIns="55097" rIns="110194" bIns="55097" rtlCol="0" anchor="t" anchorCtr="0"/>
          <a:lstStyle>
            <a:defPPr>
              <a:defRPr lang="en-US"/>
            </a:defPPr>
            <a:lvl1pPr marL="0" algn="r" defTabSz="914400" rtl="0" eaLnBrk="1" latinLnBrk="0" hangingPunct="1">
              <a:defRPr sz="800" kern="1200">
                <a:solidFill>
                  <a:srgbClr val="939598"/>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B8C57AB-5240-BA49-B147-5E2F8A4B03B6}" type="slidenum">
              <a:rPr lang="en-US" smtClean="0">
                <a:latin typeface="+mn-lt"/>
                <a:cs typeface="Amplify Regular"/>
              </a:rPr>
              <a:pPr/>
              <a:t>‹#›</a:t>
            </a:fld>
            <a:endParaRPr lang="en-US" dirty="0">
              <a:latin typeface="+mn-lt"/>
              <a:cs typeface="Amplify Regular"/>
            </a:endParaRPr>
          </a:p>
        </p:txBody>
      </p:sp>
    </p:spTree>
    <p:extLst>
      <p:ext uri="{BB962C8B-B14F-4D97-AF65-F5344CB8AC3E}">
        <p14:creationId xmlns:p14="http://schemas.microsoft.com/office/powerpoint/2010/main" val="3045406761"/>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ullet alt no numbers">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463640" y="1547066"/>
            <a:ext cx="7808976" cy="638944"/>
          </a:xfrm>
          <a:prstGeom prst="rect">
            <a:avLst/>
          </a:prstGeom>
        </p:spPr>
        <p:txBody>
          <a:bodyPr vert="horz"/>
          <a:lstStyle>
            <a:lvl1pPr algn="l">
              <a:defRPr sz="4000">
                <a:latin typeface="+mj-lt"/>
                <a:cs typeface="Amplify Regular"/>
              </a:defRPr>
            </a:lvl1pPr>
          </a:lstStyle>
          <a:p>
            <a:r>
              <a:rPr lang="en-US" dirty="0"/>
              <a:t>Alternate bullet point slide</a:t>
            </a:r>
          </a:p>
        </p:txBody>
      </p:sp>
      <p:sp>
        <p:nvSpPr>
          <p:cNvPr id="8" name="Text Placeholder 7"/>
          <p:cNvSpPr>
            <a:spLocks noGrp="1"/>
          </p:cNvSpPr>
          <p:nvPr>
            <p:ph type="body" sz="quarter" idx="13" hasCustomPrompt="1"/>
          </p:nvPr>
        </p:nvSpPr>
        <p:spPr>
          <a:xfrm>
            <a:off x="602207" y="3551551"/>
            <a:ext cx="1728118" cy="1439862"/>
          </a:xfrm>
          <a:prstGeom prst="rect">
            <a:avLst/>
          </a:prstGeom>
        </p:spPr>
        <p:txBody>
          <a:bodyPr vert="horz">
            <a:noAutofit/>
          </a:bodyPr>
          <a:lstStyle>
            <a:lvl1pPr marL="0" indent="0">
              <a:buNone/>
              <a:defRPr sz="2000" baseline="0">
                <a:latin typeface="+mn-lt"/>
                <a:cs typeface="Amplify Regular"/>
              </a:defRPr>
            </a:lvl1pPr>
          </a:lstStyle>
          <a:p>
            <a:pPr lvl="0"/>
            <a:r>
              <a:rPr lang="en-US" dirty="0"/>
              <a:t>Bullets point text goes here </a:t>
            </a:r>
          </a:p>
        </p:txBody>
      </p:sp>
      <p:sp>
        <p:nvSpPr>
          <p:cNvPr id="25" name="Text Placeholder 7"/>
          <p:cNvSpPr>
            <a:spLocks noGrp="1"/>
          </p:cNvSpPr>
          <p:nvPr>
            <p:ph type="body" sz="quarter" idx="14" hasCustomPrompt="1"/>
          </p:nvPr>
        </p:nvSpPr>
        <p:spPr>
          <a:xfrm>
            <a:off x="2662074" y="3551551"/>
            <a:ext cx="1728118" cy="1439862"/>
          </a:xfrm>
          <a:prstGeom prst="rect">
            <a:avLst/>
          </a:prstGeom>
        </p:spPr>
        <p:txBody>
          <a:bodyPr vert="horz">
            <a:noAutofit/>
          </a:bodyPr>
          <a:lstStyle>
            <a:lvl1pPr marL="0" indent="0">
              <a:buNone/>
              <a:defRPr sz="2000" baseline="0">
                <a:latin typeface="+mn-lt"/>
                <a:cs typeface="Amplify Regular"/>
              </a:defRPr>
            </a:lvl1pPr>
          </a:lstStyle>
          <a:p>
            <a:pPr lvl="0"/>
            <a:r>
              <a:rPr lang="en-US" dirty="0"/>
              <a:t>Bullets point text goes here </a:t>
            </a:r>
          </a:p>
        </p:txBody>
      </p:sp>
      <p:sp>
        <p:nvSpPr>
          <p:cNvPr id="26" name="Text Placeholder 7"/>
          <p:cNvSpPr>
            <a:spLocks noGrp="1"/>
          </p:cNvSpPr>
          <p:nvPr>
            <p:ph type="body" sz="quarter" idx="15" hasCustomPrompt="1"/>
          </p:nvPr>
        </p:nvSpPr>
        <p:spPr>
          <a:xfrm>
            <a:off x="4697348" y="3551551"/>
            <a:ext cx="1728118" cy="1439862"/>
          </a:xfrm>
          <a:prstGeom prst="rect">
            <a:avLst/>
          </a:prstGeom>
        </p:spPr>
        <p:txBody>
          <a:bodyPr vert="horz">
            <a:noAutofit/>
          </a:bodyPr>
          <a:lstStyle>
            <a:lvl1pPr marL="0" indent="0">
              <a:buNone/>
              <a:defRPr sz="2000" baseline="0">
                <a:latin typeface="+mn-lt"/>
                <a:cs typeface="Amplify Regular"/>
              </a:defRPr>
            </a:lvl1pPr>
          </a:lstStyle>
          <a:p>
            <a:pPr lvl="0"/>
            <a:r>
              <a:rPr lang="en-US" dirty="0"/>
              <a:t>Bullets point text goes here </a:t>
            </a:r>
          </a:p>
        </p:txBody>
      </p:sp>
      <p:sp>
        <p:nvSpPr>
          <p:cNvPr id="27" name="Text Placeholder 7"/>
          <p:cNvSpPr>
            <a:spLocks noGrp="1"/>
          </p:cNvSpPr>
          <p:nvPr>
            <p:ph type="body" sz="quarter" idx="16" hasCustomPrompt="1"/>
          </p:nvPr>
        </p:nvSpPr>
        <p:spPr>
          <a:xfrm>
            <a:off x="6747805" y="3551551"/>
            <a:ext cx="1728118" cy="1439862"/>
          </a:xfrm>
          <a:prstGeom prst="rect">
            <a:avLst/>
          </a:prstGeom>
        </p:spPr>
        <p:txBody>
          <a:bodyPr vert="horz">
            <a:noAutofit/>
          </a:bodyPr>
          <a:lstStyle>
            <a:lvl1pPr marL="0" indent="0">
              <a:buNone/>
              <a:defRPr sz="2000" baseline="0">
                <a:latin typeface="+mn-lt"/>
                <a:cs typeface="Amplify Regular"/>
              </a:defRPr>
            </a:lvl1pPr>
          </a:lstStyle>
          <a:p>
            <a:pPr lvl="0"/>
            <a:r>
              <a:rPr lang="en-US" dirty="0"/>
              <a:t>Bullets point text goes here </a:t>
            </a:r>
          </a:p>
        </p:txBody>
      </p:sp>
      <p:sp>
        <p:nvSpPr>
          <p:cNvPr id="19" name="Text Placeholder 5"/>
          <p:cNvSpPr>
            <a:spLocks noGrp="1"/>
          </p:cNvSpPr>
          <p:nvPr>
            <p:ph type="body" sz="quarter" idx="17" hasCustomPrompt="1"/>
          </p:nvPr>
        </p:nvSpPr>
        <p:spPr>
          <a:xfrm>
            <a:off x="465648" y="2204864"/>
            <a:ext cx="7808976" cy="432073"/>
          </a:xfrm>
          <a:prstGeom prst="rect">
            <a:avLst/>
          </a:prstGeom>
        </p:spPr>
        <p:txBody>
          <a:bodyPr vert="horz">
            <a:noAutofit/>
          </a:bodyPr>
          <a:lstStyle>
            <a:lvl1pPr marL="0" indent="0">
              <a:buNone/>
              <a:defRPr sz="2200">
                <a:solidFill>
                  <a:schemeClr val="tx2"/>
                </a:solidFill>
                <a:latin typeface="+mn-lt"/>
                <a:cs typeface="Amplify Regular"/>
              </a:defRPr>
            </a:lvl1pPr>
          </a:lstStyle>
          <a:p>
            <a:pPr lvl="0"/>
            <a:r>
              <a:rPr lang="en-US" dirty="0"/>
              <a:t>This is a subhead</a:t>
            </a:r>
          </a:p>
        </p:txBody>
      </p:sp>
      <p:sp>
        <p:nvSpPr>
          <p:cNvPr id="29" name="Slide Number Placeholder 5"/>
          <p:cNvSpPr txBox="1">
            <a:spLocks/>
          </p:cNvSpPr>
          <p:nvPr userDrawn="1"/>
        </p:nvSpPr>
        <p:spPr>
          <a:xfrm>
            <a:off x="5892263" y="6359101"/>
            <a:ext cx="2880360" cy="308497"/>
          </a:xfrm>
          <a:prstGeom prst="rect">
            <a:avLst/>
          </a:prstGeom>
        </p:spPr>
        <p:txBody>
          <a:bodyPr vert="horz" lIns="110194" tIns="55097" rIns="110194" bIns="55097" rtlCol="0" anchor="t" anchorCtr="0"/>
          <a:lstStyle>
            <a:defPPr>
              <a:defRPr lang="en-US"/>
            </a:defPPr>
            <a:lvl1pPr marL="0" algn="r" defTabSz="914400" rtl="0" eaLnBrk="1" latinLnBrk="0" hangingPunct="1">
              <a:defRPr sz="800" kern="1200">
                <a:solidFill>
                  <a:srgbClr val="939598"/>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B8C57AB-5240-BA49-B147-5E2F8A4B03B6}" type="slidenum">
              <a:rPr lang="en-US" smtClean="0">
                <a:latin typeface="+mn-lt"/>
                <a:cs typeface="Amplify Regular"/>
              </a:rPr>
              <a:pPr/>
              <a:t>‹#›</a:t>
            </a:fld>
            <a:endParaRPr lang="en-US" dirty="0">
              <a:latin typeface="+mn-lt"/>
              <a:cs typeface="Amplify Regular"/>
            </a:endParaRPr>
          </a:p>
        </p:txBody>
      </p:sp>
    </p:spTree>
    <p:extLst>
      <p:ext uri="{BB962C8B-B14F-4D97-AF65-F5344CB8AC3E}">
        <p14:creationId xmlns:p14="http://schemas.microsoft.com/office/powerpoint/2010/main" val="575773561"/>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one column">
    <p:spTree>
      <p:nvGrpSpPr>
        <p:cNvPr id="1" name=""/>
        <p:cNvGrpSpPr/>
        <p:nvPr/>
      </p:nvGrpSpPr>
      <p:grpSpPr>
        <a:xfrm>
          <a:off x="0" y="0"/>
          <a:ext cx="0" cy="0"/>
          <a:chOff x="0" y="0"/>
          <a:chExt cx="0" cy="0"/>
        </a:xfrm>
      </p:grpSpPr>
      <p:sp>
        <p:nvSpPr>
          <p:cNvPr id="12" name="Text Placeholder 11"/>
          <p:cNvSpPr>
            <a:spLocks noGrp="1"/>
          </p:cNvSpPr>
          <p:nvPr>
            <p:ph type="body" sz="quarter" idx="18" hasCustomPrompt="1"/>
          </p:nvPr>
        </p:nvSpPr>
        <p:spPr>
          <a:xfrm>
            <a:off x="491927" y="3471863"/>
            <a:ext cx="7808976" cy="2895600"/>
          </a:xfrm>
        </p:spPr>
        <p:txBody>
          <a:bodyPr>
            <a:noAutofit/>
          </a:bodyPr>
          <a:lstStyle>
            <a:lvl1pPr marL="0" indent="0">
              <a:lnSpc>
                <a:spcPct val="100000"/>
              </a:lnSpc>
              <a:buNone/>
              <a:defRPr sz="2000"/>
            </a:lvl1pPr>
          </a:lstStyle>
          <a:p>
            <a:pPr lvl="0"/>
            <a:r>
              <a:rPr lang="en-US" dirty="0" err="1"/>
              <a:t>Igendellessit</a:t>
            </a:r>
            <a:r>
              <a:rPr lang="en-US" dirty="0"/>
              <a:t> </a:t>
            </a:r>
            <a:r>
              <a:rPr lang="en-US" dirty="0" err="1"/>
              <a:t>officid</a:t>
            </a:r>
            <a:r>
              <a:rPr lang="en-US" dirty="0"/>
              <a:t> mint </a:t>
            </a:r>
            <a:r>
              <a:rPr lang="en-US" dirty="0" err="1"/>
              <a:t>fuga</a:t>
            </a:r>
            <a:r>
              <a:rPr lang="en-US" dirty="0"/>
              <a:t>. </a:t>
            </a:r>
            <a:r>
              <a:rPr lang="en-US" dirty="0" err="1"/>
              <a:t>Umque</a:t>
            </a:r>
            <a:r>
              <a:rPr lang="en-US" dirty="0"/>
              <a:t> </a:t>
            </a:r>
            <a:r>
              <a:rPr lang="en-US" dirty="0" err="1"/>
              <a:t>labores</a:t>
            </a:r>
            <a:r>
              <a:rPr lang="en-US" dirty="0"/>
              <a:t/>
            </a:r>
            <a:br>
              <a:rPr lang="en-US" dirty="0"/>
            </a:br>
            <a:r>
              <a:rPr lang="en-US" dirty="0" err="1"/>
              <a:t>voluptatur</a:t>
            </a:r>
            <a:r>
              <a:rPr lang="en-US" dirty="0"/>
              <a:t>? Ed ma </a:t>
            </a:r>
            <a:r>
              <a:rPr lang="en-US" dirty="0" err="1"/>
              <a:t>conse</a:t>
            </a:r>
            <a:r>
              <a:rPr lang="en-US" dirty="0"/>
              <a:t> pa </a:t>
            </a:r>
            <a:r>
              <a:rPr lang="en-US" dirty="0" err="1"/>
              <a:t>nonem</a:t>
            </a:r>
            <a:r>
              <a:rPr lang="en-US" dirty="0"/>
              <a:t> </a:t>
            </a:r>
            <a:r>
              <a:rPr lang="en-US" dirty="0" err="1"/>
              <a:t>sunt</a:t>
            </a:r>
            <a:r>
              <a:rPr lang="en-US" dirty="0"/>
              <a:t> </a:t>
            </a:r>
            <a:r>
              <a:rPr lang="en-US" dirty="0" err="1"/>
              <a:t>perum</a:t>
            </a:r>
            <a:r>
              <a:rPr lang="en-US" dirty="0"/>
              <a:t/>
            </a:r>
            <a:br>
              <a:rPr lang="en-US" dirty="0"/>
            </a:br>
            <a:r>
              <a:rPr lang="en-US" dirty="0"/>
              <a:t>et </a:t>
            </a:r>
            <a:r>
              <a:rPr lang="en-US" dirty="0" err="1"/>
              <a:t>veniantis</a:t>
            </a:r>
            <a:r>
              <a:rPr lang="en-US" dirty="0"/>
              <a:t> </a:t>
            </a:r>
            <a:r>
              <a:rPr lang="en-US" dirty="0" err="1"/>
              <a:t>repudias</a:t>
            </a:r>
            <a:r>
              <a:rPr lang="en-US" dirty="0"/>
              <a:t> res </a:t>
            </a:r>
            <a:r>
              <a:rPr lang="en-US" dirty="0" err="1"/>
              <a:t>verume</a:t>
            </a:r>
            <a:r>
              <a:rPr lang="en-US" dirty="0"/>
              <a:t> </a:t>
            </a:r>
            <a:r>
              <a:rPr lang="en-US" dirty="0" err="1"/>
              <a:t>consequi</a:t>
            </a:r>
            <a:r>
              <a:rPr lang="en-US" dirty="0"/>
              <a:t> as</a:t>
            </a:r>
            <a:br>
              <a:rPr lang="en-US" dirty="0"/>
            </a:br>
            <a:r>
              <a:rPr lang="en-US" dirty="0" err="1"/>
              <a:t>culparum</a:t>
            </a:r>
            <a:r>
              <a:rPr lang="en-US" dirty="0"/>
              <a:t> </a:t>
            </a:r>
            <a:r>
              <a:rPr lang="en-US" dirty="0" err="1"/>
              <a:t>experferum</a:t>
            </a:r>
            <a:r>
              <a:rPr lang="en-US" dirty="0"/>
              <a:t> </a:t>
            </a:r>
            <a:r>
              <a:rPr lang="en-US" dirty="0" err="1"/>
              <a:t>unte</a:t>
            </a:r>
            <a:r>
              <a:rPr lang="en-US" dirty="0"/>
              <a:t> vent </a:t>
            </a:r>
            <a:r>
              <a:rPr lang="en-US" dirty="0" err="1"/>
              <a:t>exerio</a:t>
            </a:r>
            <a:r>
              <a:rPr lang="en-US" dirty="0"/>
              <a:t>. </a:t>
            </a:r>
            <a:r>
              <a:rPr lang="en-US" dirty="0" err="1"/>
              <a:t>Ihit</a:t>
            </a:r>
            <a:r>
              <a:rPr lang="en-US" dirty="0"/>
              <a:t>,</a:t>
            </a:r>
            <a:br>
              <a:rPr lang="en-US" dirty="0"/>
            </a:br>
            <a:r>
              <a:rPr lang="en-US" dirty="0" err="1"/>
              <a:t>velis</a:t>
            </a:r>
            <a:r>
              <a:rPr lang="en-US" dirty="0"/>
              <a:t> </a:t>
            </a:r>
            <a:r>
              <a:rPr lang="en-US" dirty="0" err="1"/>
              <a:t>sam</a:t>
            </a:r>
            <a:r>
              <a:rPr lang="en-US" dirty="0"/>
              <a:t> </a:t>
            </a:r>
            <a:r>
              <a:rPr lang="en-US" dirty="0" err="1"/>
              <a:t>faccusant</a:t>
            </a:r>
            <a:r>
              <a:rPr lang="en-US" dirty="0"/>
              <a:t> </a:t>
            </a:r>
            <a:r>
              <a:rPr lang="en-US" dirty="0" err="1"/>
              <a:t>enem</a:t>
            </a:r>
            <a:r>
              <a:rPr lang="en-US" dirty="0"/>
              <a:t> </a:t>
            </a:r>
            <a:r>
              <a:rPr lang="en-US" dirty="0" err="1"/>
              <a:t>etus</a:t>
            </a:r>
            <a:r>
              <a:rPr lang="en-US" dirty="0"/>
              <a:t> </a:t>
            </a:r>
            <a:r>
              <a:rPr lang="en-US" dirty="0" err="1"/>
              <a:t>vellam</a:t>
            </a:r>
            <a:r>
              <a:rPr lang="en-US" dirty="0"/>
              <a:t>, </a:t>
            </a:r>
            <a:r>
              <a:rPr lang="en-US" dirty="0" err="1"/>
              <a:t>sectur</a:t>
            </a:r>
            <a:r>
              <a:rPr lang="en-US" dirty="0"/>
              <a:t>?</a:t>
            </a:r>
            <a:br>
              <a:rPr lang="en-US" dirty="0"/>
            </a:br>
            <a:r>
              <a:rPr lang="en-US" dirty="0" err="1"/>
              <a:t>Giatem</a:t>
            </a:r>
            <a:r>
              <a:rPr lang="en-US" dirty="0"/>
              <a:t> </a:t>
            </a:r>
            <a:r>
              <a:rPr lang="en-US" dirty="0" err="1"/>
              <a:t>niet</a:t>
            </a:r>
            <a:r>
              <a:rPr lang="en-US" dirty="0"/>
              <a:t> </a:t>
            </a:r>
            <a:r>
              <a:rPr lang="en-US" dirty="0" err="1"/>
              <a:t>evendusciame</a:t>
            </a:r>
            <a:r>
              <a:rPr lang="en-US" dirty="0"/>
              <a:t> </a:t>
            </a:r>
            <a:r>
              <a:rPr lang="en-US" dirty="0" err="1"/>
              <a:t>velesti</a:t>
            </a:r>
            <a:r>
              <a:rPr lang="en-US" dirty="0"/>
              <a:t> </a:t>
            </a:r>
            <a:r>
              <a:rPr lang="en-US" dirty="0" err="1"/>
              <a:t>aut</a:t>
            </a:r>
            <a:r>
              <a:rPr lang="en-US" dirty="0"/>
              <a:t> </a:t>
            </a:r>
            <a:r>
              <a:rPr lang="en-US" dirty="0" err="1"/>
              <a:t>ipideofficius</a:t>
            </a:r>
            <a:r>
              <a:rPr lang="en-US" dirty="0"/>
              <a:t>, </a:t>
            </a:r>
            <a:r>
              <a:rPr lang="en-US" dirty="0" err="1"/>
              <a:t>simpore</a:t>
            </a:r>
            <a:r>
              <a:rPr lang="en-US" dirty="0"/>
              <a:t> </a:t>
            </a:r>
            <a:r>
              <a:rPr lang="en-US" dirty="0" err="1"/>
              <a:t>rsperferes</a:t>
            </a:r>
            <a:r>
              <a:rPr lang="en-US" dirty="0"/>
              <a:t> </a:t>
            </a:r>
            <a:r>
              <a:rPr lang="en-US" dirty="0" err="1"/>
              <a:t>expe</a:t>
            </a:r>
            <a:r>
              <a:rPr lang="en-US" dirty="0"/>
              <a:t> </a:t>
            </a:r>
            <a:r>
              <a:rPr lang="en-US" dirty="0" err="1"/>
              <a:t>vellestem</a:t>
            </a:r>
            <a:r>
              <a:rPr lang="en-US" dirty="0"/>
              <a:t> </a:t>
            </a:r>
            <a:r>
              <a:rPr lang="en-US" dirty="0" err="1"/>
              <a:t>alignimaxim</a:t>
            </a:r>
            <a:r>
              <a:rPr lang="en-US" dirty="0"/>
              <a:t> as </a:t>
            </a:r>
            <a:r>
              <a:rPr lang="en-US" dirty="0" err="1"/>
              <a:t>dolorum</a:t>
            </a:r>
            <a:r>
              <a:rPr lang="en-US" dirty="0"/>
              <a:t>.</a:t>
            </a:r>
          </a:p>
        </p:txBody>
      </p:sp>
      <p:sp>
        <p:nvSpPr>
          <p:cNvPr id="18" name="Title 6"/>
          <p:cNvSpPr>
            <a:spLocks noGrp="1"/>
          </p:cNvSpPr>
          <p:nvPr>
            <p:ph type="title" hasCustomPrompt="1"/>
          </p:nvPr>
        </p:nvSpPr>
        <p:spPr>
          <a:xfrm>
            <a:off x="463639" y="1554273"/>
            <a:ext cx="7808976" cy="638944"/>
          </a:xfrm>
          <a:prstGeom prst="rect">
            <a:avLst/>
          </a:prstGeom>
        </p:spPr>
        <p:txBody>
          <a:bodyPr vert="horz"/>
          <a:lstStyle>
            <a:lvl1pPr algn="l">
              <a:defRPr sz="4000" baseline="0">
                <a:latin typeface="+mj-lt"/>
                <a:cs typeface="Amplify Regular"/>
              </a:defRPr>
            </a:lvl1pPr>
          </a:lstStyle>
          <a:p>
            <a:r>
              <a:rPr lang="en-US" dirty="0"/>
              <a:t>Title for text page</a:t>
            </a:r>
          </a:p>
        </p:txBody>
      </p:sp>
      <p:sp>
        <p:nvSpPr>
          <p:cNvPr id="29" name="Text Placeholder 5"/>
          <p:cNvSpPr>
            <a:spLocks noGrp="1"/>
          </p:cNvSpPr>
          <p:nvPr>
            <p:ph type="body" sz="quarter" idx="17" hasCustomPrompt="1"/>
          </p:nvPr>
        </p:nvSpPr>
        <p:spPr>
          <a:xfrm>
            <a:off x="456018" y="2221498"/>
            <a:ext cx="7808976" cy="432073"/>
          </a:xfrm>
          <a:prstGeom prst="rect">
            <a:avLst/>
          </a:prstGeom>
        </p:spPr>
        <p:txBody>
          <a:bodyPr vert="horz">
            <a:noAutofit/>
          </a:bodyPr>
          <a:lstStyle>
            <a:lvl1pPr marL="0" indent="0">
              <a:buNone/>
              <a:defRPr sz="2200">
                <a:solidFill>
                  <a:schemeClr val="tx2"/>
                </a:solidFill>
                <a:latin typeface="+mn-lt"/>
                <a:cs typeface="Amplify Regular"/>
              </a:defRPr>
            </a:lvl1pPr>
          </a:lstStyle>
          <a:p>
            <a:pPr lvl="0"/>
            <a:r>
              <a:rPr lang="en-US" dirty="0"/>
              <a:t>This is a subhead</a:t>
            </a:r>
          </a:p>
        </p:txBody>
      </p:sp>
      <p:sp>
        <p:nvSpPr>
          <p:cNvPr id="31" name="Slide Number Placeholder 5"/>
          <p:cNvSpPr txBox="1">
            <a:spLocks/>
          </p:cNvSpPr>
          <p:nvPr userDrawn="1"/>
        </p:nvSpPr>
        <p:spPr>
          <a:xfrm>
            <a:off x="5892263" y="6355076"/>
            <a:ext cx="2880360" cy="308497"/>
          </a:xfrm>
          <a:prstGeom prst="rect">
            <a:avLst/>
          </a:prstGeom>
        </p:spPr>
        <p:txBody>
          <a:bodyPr vert="horz" lIns="110194" tIns="55097" rIns="110194" bIns="55097" rtlCol="0" anchor="t" anchorCtr="0"/>
          <a:lstStyle>
            <a:defPPr>
              <a:defRPr lang="en-US"/>
            </a:defPPr>
            <a:lvl1pPr marL="0" algn="r" defTabSz="914400" rtl="0" eaLnBrk="1" latinLnBrk="0" hangingPunct="1">
              <a:defRPr sz="800" kern="1200">
                <a:solidFill>
                  <a:srgbClr val="939598"/>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B8C57AB-5240-BA49-B147-5E2F8A4B03B6}" type="slidenum">
              <a:rPr lang="en-US" smtClean="0">
                <a:latin typeface="+mn-lt"/>
                <a:cs typeface="Amplify Regular"/>
              </a:rPr>
              <a:pPr/>
              <a:t>‹#›</a:t>
            </a:fld>
            <a:endParaRPr lang="en-US" dirty="0">
              <a:latin typeface="+mn-lt"/>
              <a:cs typeface="Amplify Regular"/>
            </a:endParaRPr>
          </a:p>
        </p:txBody>
      </p:sp>
    </p:spTree>
    <p:extLst>
      <p:ext uri="{BB962C8B-B14F-4D97-AF65-F5344CB8AC3E}">
        <p14:creationId xmlns:p14="http://schemas.microsoft.com/office/powerpoint/2010/main" val="3911556311"/>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ext one column">
    <p:spTree>
      <p:nvGrpSpPr>
        <p:cNvPr id="1" name=""/>
        <p:cNvGrpSpPr/>
        <p:nvPr/>
      </p:nvGrpSpPr>
      <p:grpSpPr>
        <a:xfrm>
          <a:off x="0" y="0"/>
          <a:ext cx="0" cy="0"/>
          <a:chOff x="0" y="0"/>
          <a:chExt cx="0" cy="0"/>
        </a:xfrm>
      </p:grpSpPr>
      <p:sp>
        <p:nvSpPr>
          <p:cNvPr id="12" name="Text Placeholder 11"/>
          <p:cNvSpPr>
            <a:spLocks noGrp="1"/>
          </p:cNvSpPr>
          <p:nvPr>
            <p:ph type="body" sz="quarter" idx="18" hasCustomPrompt="1"/>
          </p:nvPr>
        </p:nvSpPr>
        <p:spPr>
          <a:xfrm>
            <a:off x="446088" y="1795463"/>
            <a:ext cx="8274050" cy="4410075"/>
          </a:xfrm>
        </p:spPr>
        <p:txBody>
          <a:bodyPr>
            <a:noAutofit/>
          </a:bodyPr>
          <a:lstStyle>
            <a:lvl1pPr marL="0" indent="0">
              <a:lnSpc>
                <a:spcPct val="100000"/>
              </a:lnSpc>
              <a:buNone/>
              <a:defRPr sz="2000" baseline="0"/>
            </a:lvl1pPr>
          </a:lstStyle>
          <a:p>
            <a:pPr lvl="0"/>
            <a:r>
              <a:rPr lang="en-US" dirty="0" err="1"/>
              <a:t>Igendellessit</a:t>
            </a:r>
            <a:r>
              <a:rPr lang="en-US" dirty="0"/>
              <a:t> </a:t>
            </a:r>
            <a:r>
              <a:rPr lang="en-US" dirty="0" err="1"/>
              <a:t>officid</a:t>
            </a:r>
            <a:r>
              <a:rPr lang="en-US" dirty="0"/>
              <a:t> mint </a:t>
            </a:r>
            <a:r>
              <a:rPr lang="en-US" dirty="0" err="1"/>
              <a:t>fuga</a:t>
            </a:r>
            <a:r>
              <a:rPr lang="en-US" dirty="0"/>
              <a:t>. </a:t>
            </a:r>
            <a:r>
              <a:rPr lang="en-US" dirty="0" err="1"/>
              <a:t>Umque</a:t>
            </a:r>
            <a:r>
              <a:rPr lang="en-US" dirty="0"/>
              <a:t> </a:t>
            </a:r>
            <a:r>
              <a:rPr lang="en-US" dirty="0" err="1"/>
              <a:t>labores</a:t>
            </a:r>
            <a:r>
              <a:rPr lang="en-US" dirty="0"/>
              <a:t> </a:t>
            </a:r>
            <a:r>
              <a:rPr lang="en-US" dirty="0" err="1"/>
              <a:t>voluptatur</a:t>
            </a:r>
            <a:r>
              <a:rPr lang="en-US" dirty="0"/>
              <a:t>? Ed ma </a:t>
            </a:r>
            <a:r>
              <a:rPr lang="en-US" dirty="0" err="1"/>
              <a:t>conse</a:t>
            </a:r>
            <a:r>
              <a:rPr lang="en-US" dirty="0"/>
              <a:t> pa </a:t>
            </a:r>
            <a:r>
              <a:rPr lang="en-US" dirty="0" err="1"/>
              <a:t>nonem</a:t>
            </a:r>
            <a:r>
              <a:rPr lang="en-US" dirty="0"/>
              <a:t> </a:t>
            </a:r>
            <a:r>
              <a:rPr lang="en-US" dirty="0" err="1"/>
              <a:t>sunt</a:t>
            </a:r>
            <a:r>
              <a:rPr lang="en-US" dirty="0"/>
              <a:t> </a:t>
            </a:r>
            <a:r>
              <a:rPr lang="en-US" dirty="0" err="1"/>
              <a:t>perum</a:t>
            </a:r>
            <a:r>
              <a:rPr lang="en-US" dirty="0"/>
              <a:t/>
            </a:r>
            <a:br>
              <a:rPr lang="en-US" dirty="0"/>
            </a:br>
            <a:r>
              <a:rPr lang="en-US" dirty="0"/>
              <a:t>et </a:t>
            </a:r>
            <a:r>
              <a:rPr lang="en-US" dirty="0" err="1"/>
              <a:t>veniantis</a:t>
            </a:r>
            <a:r>
              <a:rPr lang="en-US" dirty="0"/>
              <a:t> </a:t>
            </a:r>
            <a:r>
              <a:rPr lang="en-US" dirty="0" err="1"/>
              <a:t>repudias</a:t>
            </a:r>
            <a:r>
              <a:rPr lang="en-US" dirty="0"/>
              <a:t> res </a:t>
            </a:r>
            <a:r>
              <a:rPr lang="en-US" dirty="0" err="1"/>
              <a:t>verume</a:t>
            </a:r>
            <a:r>
              <a:rPr lang="en-US" dirty="0"/>
              <a:t> </a:t>
            </a:r>
            <a:r>
              <a:rPr lang="en-US" dirty="0" err="1"/>
              <a:t>consequi</a:t>
            </a:r>
            <a:r>
              <a:rPr lang="en-US" dirty="0"/>
              <a:t> </a:t>
            </a:r>
            <a:r>
              <a:rPr lang="en-US" dirty="0" err="1"/>
              <a:t>asculparum</a:t>
            </a:r>
            <a:r>
              <a:rPr lang="en-US" dirty="0"/>
              <a:t> </a:t>
            </a:r>
            <a:r>
              <a:rPr lang="en-US" dirty="0" err="1"/>
              <a:t>experferum</a:t>
            </a:r>
            <a:r>
              <a:rPr lang="en-US" dirty="0"/>
              <a:t> </a:t>
            </a:r>
            <a:r>
              <a:rPr lang="en-US" dirty="0" err="1"/>
              <a:t>unte</a:t>
            </a:r>
            <a:r>
              <a:rPr lang="en-US" dirty="0"/>
              <a:t> vent </a:t>
            </a:r>
            <a:r>
              <a:rPr lang="en-US" dirty="0" err="1"/>
              <a:t>exerio</a:t>
            </a:r>
            <a:r>
              <a:rPr lang="en-US" dirty="0"/>
              <a:t>. </a:t>
            </a:r>
            <a:r>
              <a:rPr lang="en-US" dirty="0" err="1"/>
              <a:t>Ihit</a:t>
            </a:r>
            <a:r>
              <a:rPr lang="en-US" dirty="0"/>
              <a:t>,</a:t>
            </a:r>
            <a:br>
              <a:rPr lang="en-US" dirty="0"/>
            </a:br>
            <a:r>
              <a:rPr lang="en-US" dirty="0" err="1"/>
              <a:t>velis</a:t>
            </a:r>
            <a:r>
              <a:rPr lang="en-US" dirty="0"/>
              <a:t> </a:t>
            </a:r>
            <a:r>
              <a:rPr lang="en-US" dirty="0" err="1"/>
              <a:t>sam</a:t>
            </a:r>
            <a:r>
              <a:rPr lang="en-US" dirty="0"/>
              <a:t> </a:t>
            </a:r>
            <a:r>
              <a:rPr lang="en-US" dirty="0" err="1"/>
              <a:t>faccusant</a:t>
            </a:r>
            <a:r>
              <a:rPr lang="en-US" dirty="0"/>
              <a:t> </a:t>
            </a:r>
            <a:r>
              <a:rPr lang="en-US" dirty="0" err="1"/>
              <a:t>enem</a:t>
            </a:r>
            <a:r>
              <a:rPr lang="en-US" dirty="0"/>
              <a:t> </a:t>
            </a:r>
            <a:r>
              <a:rPr lang="en-US" dirty="0" err="1"/>
              <a:t>etus</a:t>
            </a:r>
            <a:r>
              <a:rPr lang="en-US" dirty="0"/>
              <a:t> </a:t>
            </a:r>
            <a:r>
              <a:rPr lang="en-US" dirty="0" err="1"/>
              <a:t>vellam</a:t>
            </a:r>
            <a:r>
              <a:rPr lang="en-US" dirty="0"/>
              <a:t>, </a:t>
            </a:r>
            <a:r>
              <a:rPr lang="en-US" dirty="0" err="1"/>
              <a:t>sectur</a:t>
            </a:r>
            <a:r>
              <a:rPr lang="en-US" dirty="0"/>
              <a:t>? </a:t>
            </a:r>
            <a:r>
              <a:rPr lang="en-US" dirty="0" err="1"/>
              <a:t>Giatem</a:t>
            </a:r>
            <a:r>
              <a:rPr lang="en-US" dirty="0"/>
              <a:t> </a:t>
            </a:r>
            <a:r>
              <a:rPr lang="en-US" dirty="0" err="1"/>
              <a:t>niet</a:t>
            </a:r>
            <a:r>
              <a:rPr lang="en-US" dirty="0"/>
              <a:t> </a:t>
            </a:r>
            <a:r>
              <a:rPr lang="en-US" dirty="0" err="1"/>
              <a:t>evendusciame</a:t>
            </a:r>
            <a:r>
              <a:rPr lang="en-US" dirty="0"/>
              <a:t> </a:t>
            </a:r>
            <a:r>
              <a:rPr lang="en-US" dirty="0" err="1"/>
              <a:t>velesti</a:t>
            </a:r>
            <a:r>
              <a:rPr lang="en-US" dirty="0"/>
              <a:t> </a:t>
            </a:r>
            <a:r>
              <a:rPr lang="en-US" dirty="0" err="1"/>
              <a:t>aut</a:t>
            </a:r>
            <a:r>
              <a:rPr lang="en-US" dirty="0"/>
              <a:t> </a:t>
            </a:r>
            <a:r>
              <a:rPr lang="en-US" dirty="0" err="1"/>
              <a:t>ipideofficius</a:t>
            </a:r>
            <a:r>
              <a:rPr lang="en-US" dirty="0"/>
              <a:t>, </a:t>
            </a:r>
            <a:r>
              <a:rPr lang="en-US" dirty="0" err="1"/>
              <a:t>simpore</a:t>
            </a:r>
            <a:r>
              <a:rPr lang="en-US" dirty="0"/>
              <a:t> </a:t>
            </a:r>
            <a:r>
              <a:rPr lang="en-US" dirty="0" err="1"/>
              <a:t>rsperferes</a:t>
            </a:r>
            <a:r>
              <a:rPr lang="en-US" dirty="0"/>
              <a:t> </a:t>
            </a:r>
            <a:r>
              <a:rPr lang="en-US" dirty="0" err="1"/>
              <a:t>expe</a:t>
            </a:r>
            <a:r>
              <a:rPr lang="en-US" dirty="0"/>
              <a:t> </a:t>
            </a:r>
            <a:r>
              <a:rPr lang="en-US" dirty="0" err="1"/>
              <a:t>vellestem</a:t>
            </a:r>
            <a:r>
              <a:rPr lang="en-US" dirty="0"/>
              <a:t> </a:t>
            </a:r>
            <a:r>
              <a:rPr lang="en-US" dirty="0" err="1"/>
              <a:t>alignimaxim</a:t>
            </a:r>
            <a:r>
              <a:rPr lang="en-US" dirty="0"/>
              <a:t> as </a:t>
            </a:r>
            <a:r>
              <a:rPr lang="en-US" dirty="0" err="1"/>
              <a:t>dolorum</a:t>
            </a:r>
            <a:r>
              <a:rPr lang="en-US" dirty="0"/>
              <a:t>.</a:t>
            </a:r>
          </a:p>
        </p:txBody>
      </p:sp>
      <p:sp>
        <p:nvSpPr>
          <p:cNvPr id="18" name="Title 6"/>
          <p:cNvSpPr>
            <a:spLocks noGrp="1"/>
          </p:cNvSpPr>
          <p:nvPr>
            <p:ph type="title" hasCustomPrompt="1"/>
          </p:nvPr>
        </p:nvSpPr>
        <p:spPr>
          <a:xfrm>
            <a:off x="478598" y="242023"/>
            <a:ext cx="8228219" cy="899059"/>
          </a:xfrm>
          <a:prstGeom prst="rect">
            <a:avLst/>
          </a:prstGeom>
        </p:spPr>
        <p:txBody>
          <a:bodyPr vert="horz"/>
          <a:lstStyle>
            <a:lvl1pPr algn="l">
              <a:defRPr sz="4000" baseline="0">
                <a:latin typeface="+mj-lt"/>
                <a:cs typeface="Amplify Regular"/>
              </a:defRPr>
            </a:lvl1pPr>
          </a:lstStyle>
          <a:p>
            <a:r>
              <a:rPr lang="en-US" dirty="0"/>
              <a:t>Title for text page</a:t>
            </a:r>
          </a:p>
        </p:txBody>
      </p:sp>
      <p:sp>
        <p:nvSpPr>
          <p:cNvPr id="29" name="Text Placeholder 5"/>
          <p:cNvSpPr>
            <a:spLocks noGrp="1"/>
          </p:cNvSpPr>
          <p:nvPr>
            <p:ph type="body" sz="quarter" idx="17" hasCustomPrompt="1"/>
          </p:nvPr>
        </p:nvSpPr>
        <p:spPr>
          <a:xfrm>
            <a:off x="482707" y="1166912"/>
            <a:ext cx="8222882" cy="432073"/>
          </a:xfrm>
          <a:prstGeom prst="rect">
            <a:avLst/>
          </a:prstGeom>
        </p:spPr>
        <p:txBody>
          <a:bodyPr vert="horz">
            <a:noAutofit/>
          </a:bodyPr>
          <a:lstStyle>
            <a:lvl1pPr marL="0" indent="0">
              <a:buNone/>
              <a:defRPr sz="2200">
                <a:solidFill>
                  <a:schemeClr val="tx2"/>
                </a:solidFill>
                <a:latin typeface="+mn-lt"/>
                <a:cs typeface="Amplify Regular"/>
              </a:defRPr>
            </a:lvl1pPr>
          </a:lstStyle>
          <a:p>
            <a:pPr lvl="0"/>
            <a:r>
              <a:rPr lang="en-US" dirty="0"/>
              <a:t>This is a subhead</a:t>
            </a:r>
          </a:p>
        </p:txBody>
      </p:sp>
      <p:sp>
        <p:nvSpPr>
          <p:cNvPr id="31" name="Slide Number Placeholder 5"/>
          <p:cNvSpPr txBox="1">
            <a:spLocks/>
          </p:cNvSpPr>
          <p:nvPr userDrawn="1"/>
        </p:nvSpPr>
        <p:spPr>
          <a:xfrm>
            <a:off x="5892263" y="6355076"/>
            <a:ext cx="2880360" cy="308497"/>
          </a:xfrm>
          <a:prstGeom prst="rect">
            <a:avLst/>
          </a:prstGeom>
        </p:spPr>
        <p:txBody>
          <a:bodyPr vert="horz" lIns="110194" tIns="55097" rIns="110194" bIns="55097" rtlCol="0" anchor="t" anchorCtr="0"/>
          <a:lstStyle>
            <a:defPPr>
              <a:defRPr lang="en-US"/>
            </a:defPPr>
            <a:lvl1pPr marL="0" algn="r" defTabSz="914400" rtl="0" eaLnBrk="1" latinLnBrk="0" hangingPunct="1">
              <a:defRPr sz="800" kern="1200">
                <a:solidFill>
                  <a:srgbClr val="939598"/>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B8C57AB-5240-BA49-B147-5E2F8A4B03B6}" type="slidenum">
              <a:rPr lang="en-US" smtClean="0">
                <a:latin typeface="+mn-lt"/>
                <a:cs typeface="Amplify Regular"/>
              </a:rPr>
              <a:pPr/>
              <a:t>‹#›</a:t>
            </a:fld>
            <a:endParaRPr lang="en-US" dirty="0">
              <a:latin typeface="+mn-lt"/>
              <a:cs typeface="Amplify Regular"/>
            </a:endParaRPr>
          </a:p>
        </p:txBody>
      </p:sp>
    </p:spTree>
    <p:extLst>
      <p:ext uri="{BB962C8B-B14F-4D97-AF65-F5344CB8AC3E}">
        <p14:creationId xmlns:p14="http://schemas.microsoft.com/office/powerpoint/2010/main" val="1543349712"/>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two column">
    <p:spTree>
      <p:nvGrpSpPr>
        <p:cNvPr id="1" name=""/>
        <p:cNvGrpSpPr/>
        <p:nvPr/>
      </p:nvGrpSpPr>
      <p:grpSpPr>
        <a:xfrm>
          <a:off x="0" y="0"/>
          <a:ext cx="0" cy="0"/>
          <a:chOff x="0" y="0"/>
          <a:chExt cx="0" cy="0"/>
        </a:xfrm>
      </p:grpSpPr>
      <p:sp>
        <p:nvSpPr>
          <p:cNvPr id="13" name="Text Placeholder 12"/>
          <p:cNvSpPr>
            <a:spLocks noGrp="1"/>
          </p:cNvSpPr>
          <p:nvPr>
            <p:ph type="body" sz="quarter" idx="18" hasCustomPrompt="1"/>
          </p:nvPr>
        </p:nvSpPr>
        <p:spPr>
          <a:xfrm>
            <a:off x="491923" y="3440113"/>
            <a:ext cx="3962400" cy="2884487"/>
          </a:xfrm>
        </p:spPr>
        <p:txBody>
          <a:bodyPr>
            <a:noAutofit/>
          </a:bodyPr>
          <a:lstStyle>
            <a:lvl1pPr marL="0" indent="0">
              <a:lnSpc>
                <a:spcPct val="100000"/>
              </a:lnSpc>
              <a:buNone/>
              <a:defRPr sz="2000" baseline="0"/>
            </a:lvl1pPr>
          </a:lstStyle>
          <a:p>
            <a:pPr lvl="0"/>
            <a:r>
              <a:rPr lang="en-US" dirty="0" err="1"/>
              <a:t>Igendellessit</a:t>
            </a:r>
            <a:r>
              <a:rPr lang="en-US" dirty="0"/>
              <a:t> </a:t>
            </a:r>
            <a:r>
              <a:rPr lang="en-US" dirty="0" err="1"/>
              <a:t>officid</a:t>
            </a:r>
            <a:r>
              <a:rPr lang="en-US" dirty="0"/>
              <a:t> mint </a:t>
            </a:r>
            <a:r>
              <a:rPr lang="en-US" dirty="0" err="1"/>
              <a:t>fuga</a:t>
            </a:r>
            <a:r>
              <a:rPr lang="en-US" dirty="0"/>
              <a:t>. </a:t>
            </a:r>
            <a:r>
              <a:rPr lang="en-US" dirty="0" err="1"/>
              <a:t>Umque</a:t>
            </a:r>
            <a:r>
              <a:rPr lang="en-US" dirty="0"/>
              <a:t> </a:t>
            </a:r>
            <a:r>
              <a:rPr lang="en-US" dirty="0" err="1"/>
              <a:t>labores</a:t>
            </a:r>
            <a:r>
              <a:rPr lang="en-US" dirty="0"/>
              <a:t> </a:t>
            </a:r>
            <a:r>
              <a:rPr lang="en-US" dirty="0" err="1"/>
              <a:t>voluptatur</a:t>
            </a:r>
            <a:r>
              <a:rPr lang="en-US" dirty="0"/>
              <a:t>? Ed ma </a:t>
            </a:r>
            <a:r>
              <a:rPr lang="en-US" dirty="0" err="1"/>
              <a:t>conse</a:t>
            </a:r>
            <a:r>
              <a:rPr lang="en-US" dirty="0"/>
              <a:t> pa </a:t>
            </a:r>
            <a:r>
              <a:rPr lang="en-US" dirty="0" err="1"/>
              <a:t>nonem</a:t>
            </a:r>
            <a:r>
              <a:rPr lang="en-US" dirty="0"/>
              <a:t> </a:t>
            </a:r>
            <a:r>
              <a:rPr lang="en-US" dirty="0" err="1"/>
              <a:t>sunt</a:t>
            </a:r>
            <a:r>
              <a:rPr lang="en-US" dirty="0"/>
              <a:t> </a:t>
            </a:r>
            <a:r>
              <a:rPr lang="en-US" dirty="0" err="1"/>
              <a:t>perum</a:t>
            </a:r>
            <a:r>
              <a:rPr lang="en-US" dirty="0"/>
              <a:t> et </a:t>
            </a:r>
            <a:r>
              <a:rPr lang="en-US" dirty="0" err="1"/>
              <a:t>veniantis</a:t>
            </a:r>
            <a:r>
              <a:rPr lang="en-US" dirty="0"/>
              <a:t> </a:t>
            </a:r>
            <a:r>
              <a:rPr lang="en-US" dirty="0" err="1"/>
              <a:t>repudias</a:t>
            </a:r>
            <a:r>
              <a:rPr lang="en-US" dirty="0"/>
              <a:t> res </a:t>
            </a:r>
            <a:r>
              <a:rPr lang="en-US" dirty="0" err="1"/>
              <a:t>verume</a:t>
            </a:r>
            <a:r>
              <a:rPr lang="en-US" dirty="0"/>
              <a:t> </a:t>
            </a:r>
            <a:r>
              <a:rPr lang="en-US" dirty="0" err="1"/>
              <a:t>consequi</a:t>
            </a:r>
            <a:r>
              <a:rPr lang="en-US" dirty="0"/>
              <a:t> as </a:t>
            </a:r>
            <a:r>
              <a:rPr lang="en-US" dirty="0" err="1"/>
              <a:t>culparum</a:t>
            </a:r>
            <a:r>
              <a:rPr lang="en-US" dirty="0"/>
              <a:t> </a:t>
            </a:r>
            <a:r>
              <a:rPr lang="en-US" dirty="0" err="1"/>
              <a:t>experferum</a:t>
            </a:r>
            <a:r>
              <a:rPr lang="en-US" dirty="0"/>
              <a:t> </a:t>
            </a:r>
            <a:r>
              <a:rPr lang="en-US" dirty="0" err="1"/>
              <a:t>unte</a:t>
            </a:r>
            <a:r>
              <a:rPr lang="en-US" dirty="0"/>
              <a:t> vent </a:t>
            </a:r>
            <a:r>
              <a:rPr lang="en-US" dirty="0" err="1"/>
              <a:t>exerio</a:t>
            </a:r>
            <a:r>
              <a:rPr lang="en-US" dirty="0"/>
              <a:t>. </a:t>
            </a:r>
            <a:r>
              <a:rPr lang="en-US" dirty="0" err="1"/>
              <a:t>Ihit</a:t>
            </a:r>
            <a:r>
              <a:rPr lang="en-US" dirty="0"/>
              <a:t>, </a:t>
            </a:r>
            <a:r>
              <a:rPr lang="en-US" dirty="0" err="1"/>
              <a:t>velis</a:t>
            </a:r>
            <a:r>
              <a:rPr lang="en-US" dirty="0"/>
              <a:t> </a:t>
            </a:r>
            <a:r>
              <a:rPr lang="en-US" dirty="0" err="1"/>
              <a:t>sam</a:t>
            </a:r>
            <a:r>
              <a:rPr lang="en-US" dirty="0"/>
              <a:t> </a:t>
            </a:r>
            <a:r>
              <a:rPr lang="en-US" dirty="0" err="1"/>
              <a:t>faccusant</a:t>
            </a:r>
            <a:r>
              <a:rPr lang="en-US" dirty="0"/>
              <a:t> </a:t>
            </a:r>
            <a:r>
              <a:rPr lang="en-US" dirty="0" err="1"/>
              <a:t>enem</a:t>
            </a:r>
            <a:r>
              <a:rPr lang="en-US" dirty="0"/>
              <a:t> </a:t>
            </a:r>
            <a:r>
              <a:rPr lang="en-US" dirty="0" err="1"/>
              <a:t>etus</a:t>
            </a:r>
            <a:r>
              <a:rPr lang="en-US" dirty="0"/>
              <a:t> </a:t>
            </a:r>
            <a:r>
              <a:rPr lang="en-US" dirty="0" err="1"/>
              <a:t>vellam</a:t>
            </a:r>
            <a:r>
              <a:rPr lang="en-US" dirty="0"/>
              <a:t>, </a:t>
            </a:r>
            <a:r>
              <a:rPr lang="en-US" dirty="0" err="1"/>
              <a:t>sectur</a:t>
            </a:r>
            <a:r>
              <a:rPr lang="en-US" dirty="0"/>
              <a:t>? </a:t>
            </a:r>
          </a:p>
        </p:txBody>
      </p:sp>
      <p:sp>
        <p:nvSpPr>
          <p:cNvPr id="18" name="Title 6"/>
          <p:cNvSpPr>
            <a:spLocks noGrp="1"/>
          </p:cNvSpPr>
          <p:nvPr>
            <p:ph type="title" hasCustomPrompt="1"/>
          </p:nvPr>
        </p:nvSpPr>
        <p:spPr>
          <a:xfrm>
            <a:off x="477484" y="1537639"/>
            <a:ext cx="7808976" cy="638944"/>
          </a:xfrm>
          <a:prstGeom prst="rect">
            <a:avLst/>
          </a:prstGeom>
        </p:spPr>
        <p:txBody>
          <a:bodyPr vert="horz"/>
          <a:lstStyle>
            <a:lvl1pPr algn="l">
              <a:defRPr sz="4000" baseline="0">
                <a:latin typeface="+mj-lt"/>
                <a:cs typeface="Amplify Regular"/>
              </a:defRPr>
            </a:lvl1pPr>
          </a:lstStyle>
          <a:p>
            <a:r>
              <a:rPr lang="en-US" dirty="0"/>
              <a:t>Two column text page</a:t>
            </a:r>
          </a:p>
        </p:txBody>
      </p:sp>
      <p:sp>
        <p:nvSpPr>
          <p:cNvPr id="8" name="Text Placeholder 5"/>
          <p:cNvSpPr>
            <a:spLocks noGrp="1"/>
          </p:cNvSpPr>
          <p:nvPr>
            <p:ph type="body" sz="quarter" idx="17" hasCustomPrompt="1"/>
          </p:nvPr>
        </p:nvSpPr>
        <p:spPr>
          <a:xfrm>
            <a:off x="469891" y="2204864"/>
            <a:ext cx="7808976" cy="432073"/>
          </a:xfrm>
          <a:prstGeom prst="rect">
            <a:avLst/>
          </a:prstGeom>
        </p:spPr>
        <p:txBody>
          <a:bodyPr vert="horz">
            <a:noAutofit/>
          </a:bodyPr>
          <a:lstStyle>
            <a:lvl1pPr marL="0" indent="0">
              <a:buNone/>
              <a:defRPr sz="2200">
                <a:solidFill>
                  <a:schemeClr val="tx2"/>
                </a:solidFill>
                <a:latin typeface="+mn-lt"/>
                <a:cs typeface="Amplify Regular"/>
              </a:defRPr>
            </a:lvl1pPr>
          </a:lstStyle>
          <a:p>
            <a:pPr lvl="0"/>
            <a:r>
              <a:rPr lang="en-US" dirty="0"/>
              <a:t>This is a subhead</a:t>
            </a:r>
          </a:p>
        </p:txBody>
      </p:sp>
      <p:sp>
        <p:nvSpPr>
          <p:cNvPr id="10" name="Slide Number Placeholder 5"/>
          <p:cNvSpPr txBox="1">
            <a:spLocks/>
          </p:cNvSpPr>
          <p:nvPr userDrawn="1"/>
        </p:nvSpPr>
        <p:spPr>
          <a:xfrm>
            <a:off x="5892263" y="6358621"/>
            <a:ext cx="2880360" cy="308497"/>
          </a:xfrm>
          <a:prstGeom prst="rect">
            <a:avLst/>
          </a:prstGeom>
        </p:spPr>
        <p:txBody>
          <a:bodyPr vert="horz" lIns="110194" tIns="55097" rIns="110194" bIns="55097" rtlCol="0" anchor="t" anchorCtr="0"/>
          <a:lstStyle>
            <a:defPPr>
              <a:defRPr lang="en-US"/>
            </a:defPPr>
            <a:lvl1pPr marL="0" algn="r" defTabSz="914400" rtl="0" eaLnBrk="1" latinLnBrk="0" hangingPunct="1">
              <a:defRPr sz="800" kern="1200">
                <a:solidFill>
                  <a:srgbClr val="939598"/>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B8C57AB-5240-BA49-B147-5E2F8A4B03B6}" type="slidenum">
              <a:rPr lang="en-US" smtClean="0">
                <a:latin typeface="+mn-lt"/>
                <a:cs typeface="Amplify Regular"/>
              </a:rPr>
              <a:pPr/>
              <a:t>‹#›</a:t>
            </a:fld>
            <a:endParaRPr lang="en-US" dirty="0">
              <a:latin typeface="+mn-lt"/>
              <a:cs typeface="Amplify Regular"/>
            </a:endParaRPr>
          </a:p>
        </p:txBody>
      </p:sp>
      <p:sp>
        <p:nvSpPr>
          <p:cNvPr id="9" name="Text Placeholder 12"/>
          <p:cNvSpPr>
            <a:spLocks noGrp="1"/>
          </p:cNvSpPr>
          <p:nvPr>
            <p:ph type="body" sz="quarter" idx="19" hasCustomPrompt="1"/>
          </p:nvPr>
        </p:nvSpPr>
        <p:spPr>
          <a:xfrm>
            <a:off x="4738863" y="3421892"/>
            <a:ext cx="3962400" cy="2884487"/>
          </a:xfrm>
        </p:spPr>
        <p:txBody>
          <a:bodyPr>
            <a:noAutofit/>
          </a:bodyPr>
          <a:lstStyle>
            <a:lvl1pPr marL="0" indent="0">
              <a:lnSpc>
                <a:spcPct val="100000"/>
              </a:lnSpc>
              <a:buNone/>
              <a:defRPr sz="2000" baseline="0"/>
            </a:lvl1pPr>
          </a:lstStyle>
          <a:p>
            <a:pPr lvl="0"/>
            <a:r>
              <a:rPr lang="en-US" dirty="0" err="1"/>
              <a:t>Igendellessit</a:t>
            </a:r>
            <a:r>
              <a:rPr lang="en-US" dirty="0"/>
              <a:t> </a:t>
            </a:r>
            <a:r>
              <a:rPr lang="en-US" dirty="0" err="1"/>
              <a:t>officid</a:t>
            </a:r>
            <a:r>
              <a:rPr lang="en-US" dirty="0"/>
              <a:t> mint </a:t>
            </a:r>
            <a:r>
              <a:rPr lang="en-US" dirty="0" err="1"/>
              <a:t>fuga</a:t>
            </a:r>
            <a:r>
              <a:rPr lang="en-US" dirty="0"/>
              <a:t>. </a:t>
            </a:r>
            <a:r>
              <a:rPr lang="en-US" dirty="0" err="1"/>
              <a:t>Umque</a:t>
            </a:r>
            <a:r>
              <a:rPr lang="en-US" dirty="0"/>
              <a:t> </a:t>
            </a:r>
            <a:r>
              <a:rPr lang="en-US" dirty="0" err="1"/>
              <a:t>labores</a:t>
            </a:r>
            <a:r>
              <a:rPr lang="en-US" dirty="0"/>
              <a:t> </a:t>
            </a:r>
            <a:r>
              <a:rPr lang="en-US" dirty="0" err="1"/>
              <a:t>voluptatur</a:t>
            </a:r>
            <a:r>
              <a:rPr lang="en-US" dirty="0"/>
              <a:t>? Ed ma </a:t>
            </a:r>
            <a:r>
              <a:rPr lang="en-US" dirty="0" err="1"/>
              <a:t>conse</a:t>
            </a:r>
            <a:r>
              <a:rPr lang="en-US" dirty="0"/>
              <a:t> pa </a:t>
            </a:r>
            <a:r>
              <a:rPr lang="en-US" dirty="0" err="1"/>
              <a:t>nonem</a:t>
            </a:r>
            <a:r>
              <a:rPr lang="en-US" dirty="0"/>
              <a:t> </a:t>
            </a:r>
            <a:r>
              <a:rPr lang="en-US" dirty="0" err="1"/>
              <a:t>sunt</a:t>
            </a:r>
            <a:r>
              <a:rPr lang="en-US" dirty="0"/>
              <a:t> </a:t>
            </a:r>
            <a:r>
              <a:rPr lang="en-US" dirty="0" err="1"/>
              <a:t>perum</a:t>
            </a:r>
            <a:r>
              <a:rPr lang="en-US" dirty="0"/>
              <a:t> et </a:t>
            </a:r>
            <a:r>
              <a:rPr lang="en-US" dirty="0" err="1"/>
              <a:t>veniantis</a:t>
            </a:r>
            <a:r>
              <a:rPr lang="en-US" dirty="0"/>
              <a:t> </a:t>
            </a:r>
            <a:r>
              <a:rPr lang="en-US" dirty="0" err="1"/>
              <a:t>repudias</a:t>
            </a:r>
            <a:r>
              <a:rPr lang="en-US" dirty="0"/>
              <a:t> res </a:t>
            </a:r>
            <a:r>
              <a:rPr lang="en-US" dirty="0" err="1"/>
              <a:t>verume</a:t>
            </a:r>
            <a:r>
              <a:rPr lang="en-US" dirty="0"/>
              <a:t> </a:t>
            </a:r>
            <a:r>
              <a:rPr lang="en-US" dirty="0" err="1"/>
              <a:t>consequi</a:t>
            </a:r>
            <a:r>
              <a:rPr lang="en-US" dirty="0"/>
              <a:t> as </a:t>
            </a:r>
            <a:r>
              <a:rPr lang="en-US" dirty="0" err="1"/>
              <a:t>culparum</a:t>
            </a:r>
            <a:r>
              <a:rPr lang="en-US" dirty="0"/>
              <a:t> </a:t>
            </a:r>
            <a:r>
              <a:rPr lang="en-US" dirty="0" err="1"/>
              <a:t>experferum</a:t>
            </a:r>
            <a:r>
              <a:rPr lang="en-US" dirty="0"/>
              <a:t> </a:t>
            </a:r>
            <a:r>
              <a:rPr lang="en-US" dirty="0" err="1"/>
              <a:t>unte</a:t>
            </a:r>
            <a:r>
              <a:rPr lang="en-US" dirty="0"/>
              <a:t> vent </a:t>
            </a:r>
            <a:r>
              <a:rPr lang="en-US" dirty="0" err="1"/>
              <a:t>exerio</a:t>
            </a:r>
            <a:r>
              <a:rPr lang="en-US" dirty="0"/>
              <a:t>. </a:t>
            </a:r>
            <a:r>
              <a:rPr lang="en-US" dirty="0" err="1"/>
              <a:t>Ihit</a:t>
            </a:r>
            <a:r>
              <a:rPr lang="en-US" dirty="0"/>
              <a:t>, </a:t>
            </a:r>
            <a:r>
              <a:rPr lang="en-US" dirty="0" err="1"/>
              <a:t>velis</a:t>
            </a:r>
            <a:r>
              <a:rPr lang="en-US" dirty="0"/>
              <a:t> </a:t>
            </a:r>
            <a:r>
              <a:rPr lang="en-US" dirty="0" err="1"/>
              <a:t>sam</a:t>
            </a:r>
            <a:r>
              <a:rPr lang="en-US" dirty="0"/>
              <a:t> </a:t>
            </a:r>
            <a:r>
              <a:rPr lang="en-US" dirty="0" err="1"/>
              <a:t>faccusant</a:t>
            </a:r>
            <a:r>
              <a:rPr lang="en-US" dirty="0"/>
              <a:t> </a:t>
            </a:r>
            <a:r>
              <a:rPr lang="en-US" dirty="0" err="1"/>
              <a:t>enem</a:t>
            </a:r>
            <a:r>
              <a:rPr lang="en-US" dirty="0"/>
              <a:t> </a:t>
            </a:r>
            <a:r>
              <a:rPr lang="en-US" dirty="0" err="1"/>
              <a:t>etus</a:t>
            </a:r>
            <a:r>
              <a:rPr lang="en-US" dirty="0"/>
              <a:t> </a:t>
            </a:r>
            <a:r>
              <a:rPr lang="en-US" dirty="0" err="1"/>
              <a:t>vellam</a:t>
            </a:r>
            <a:r>
              <a:rPr lang="en-US" dirty="0"/>
              <a:t>, </a:t>
            </a:r>
            <a:r>
              <a:rPr lang="en-US" dirty="0" err="1"/>
              <a:t>sectur</a:t>
            </a:r>
            <a:r>
              <a:rPr lang="en-US" dirty="0"/>
              <a:t>? </a:t>
            </a:r>
          </a:p>
        </p:txBody>
      </p:sp>
    </p:spTree>
    <p:extLst>
      <p:ext uri="{BB962C8B-B14F-4D97-AF65-F5344CB8AC3E}">
        <p14:creationId xmlns:p14="http://schemas.microsoft.com/office/powerpoint/2010/main" val="1476678122"/>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ext two column">
    <p:spTree>
      <p:nvGrpSpPr>
        <p:cNvPr id="1" name=""/>
        <p:cNvGrpSpPr/>
        <p:nvPr/>
      </p:nvGrpSpPr>
      <p:grpSpPr>
        <a:xfrm>
          <a:off x="0" y="0"/>
          <a:ext cx="0" cy="0"/>
          <a:chOff x="0" y="0"/>
          <a:chExt cx="0" cy="0"/>
        </a:xfrm>
      </p:grpSpPr>
      <p:sp>
        <p:nvSpPr>
          <p:cNvPr id="14" name="Text Placeholder 13"/>
          <p:cNvSpPr>
            <a:spLocks noGrp="1"/>
          </p:cNvSpPr>
          <p:nvPr>
            <p:ph type="body" sz="quarter" idx="18" hasCustomPrompt="1"/>
          </p:nvPr>
        </p:nvSpPr>
        <p:spPr>
          <a:xfrm>
            <a:off x="434975" y="1763713"/>
            <a:ext cx="3973513" cy="4451350"/>
          </a:xfrm>
        </p:spPr>
        <p:txBody>
          <a:bodyPr>
            <a:noAutofit/>
          </a:bodyPr>
          <a:lstStyle>
            <a:lvl1pPr marL="0" indent="0">
              <a:lnSpc>
                <a:spcPct val="100000"/>
              </a:lnSpc>
              <a:buNone/>
              <a:defRPr sz="2000"/>
            </a:lvl1pPr>
          </a:lstStyle>
          <a:p>
            <a:pPr lvl="0"/>
            <a:r>
              <a:rPr lang="en-US" dirty="0" err="1"/>
              <a:t>Igendellessit</a:t>
            </a:r>
            <a:r>
              <a:rPr lang="en-US" dirty="0"/>
              <a:t> </a:t>
            </a:r>
            <a:r>
              <a:rPr lang="en-US" dirty="0" err="1"/>
              <a:t>officid</a:t>
            </a:r>
            <a:r>
              <a:rPr lang="en-US" dirty="0"/>
              <a:t> mint </a:t>
            </a:r>
            <a:r>
              <a:rPr lang="en-US" dirty="0" err="1"/>
              <a:t>fuga</a:t>
            </a:r>
            <a:r>
              <a:rPr lang="en-US" dirty="0"/>
              <a:t>. </a:t>
            </a:r>
            <a:r>
              <a:rPr lang="en-US" dirty="0" err="1"/>
              <a:t>Umque</a:t>
            </a:r>
            <a:r>
              <a:rPr lang="en-US" dirty="0"/>
              <a:t> </a:t>
            </a:r>
            <a:r>
              <a:rPr lang="en-US" dirty="0" err="1"/>
              <a:t>labores</a:t>
            </a:r>
            <a:r>
              <a:rPr lang="en-US" dirty="0"/>
              <a:t> </a:t>
            </a:r>
            <a:r>
              <a:rPr lang="en-US" dirty="0" err="1"/>
              <a:t>voluptatur</a:t>
            </a:r>
            <a:r>
              <a:rPr lang="en-US" dirty="0"/>
              <a:t>? Ed ma </a:t>
            </a:r>
            <a:r>
              <a:rPr lang="en-US" dirty="0" err="1"/>
              <a:t>conse</a:t>
            </a:r>
            <a:r>
              <a:rPr lang="en-US" dirty="0"/>
              <a:t> pa </a:t>
            </a:r>
            <a:r>
              <a:rPr lang="en-US" dirty="0" err="1"/>
              <a:t>nonem</a:t>
            </a:r>
            <a:r>
              <a:rPr lang="en-US" dirty="0"/>
              <a:t> </a:t>
            </a:r>
            <a:r>
              <a:rPr lang="en-US" dirty="0" err="1"/>
              <a:t>sunt</a:t>
            </a:r>
            <a:r>
              <a:rPr lang="en-US" dirty="0"/>
              <a:t> </a:t>
            </a:r>
            <a:r>
              <a:rPr lang="en-US" dirty="0" err="1"/>
              <a:t>perum</a:t>
            </a:r>
            <a:r>
              <a:rPr lang="en-US" dirty="0"/>
              <a:t> et </a:t>
            </a:r>
            <a:r>
              <a:rPr lang="en-US" dirty="0" err="1"/>
              <a:t>veniantis</a:t>
            </a:r>
            <a:r>
              <a:rPr lang="en-US" dirty="0"/>
              <a:t> </a:t>
            </a:r>
            <a:r>
              <a:rPr lang="en-US" dirty="0" err="1"/>
              <a:t>repudias</a:t>
            </a:r>
            <a:r>
              <a:rPr lang="en-US" dirty="0"/>
              <a:t> res </a:t>
            </a:r>
            <a:r>
              <a:rPr lang="en-US" dirty="0" err="1"/>
              <a:t>verume</a:t>
            </a:r>
            <a:r>
              <a:rPr lang="en-US" dirty="0"/>
              <a:t> </a:t>
            </a:r>
            <a:r>
              <a:rPr lang="en-US" dirty="0" err="1"/>
              <a:t>consequi</a:t>
            </a:r>
            <a:r>
              <a:rPr lang="en-US" dirty="0"/>
              <a:t> as </a:t>
            </a:r>
            <a:r>
              <a:rPr lang="en-US" dirty="0" err="1"/>
              <a:t>culparum</a:t>
            </a:r>
            <a:r>
              <a:rPr lang="en-US" dirty="0"/>
              <a:t> </a:t>
            </a:r>
            <a:r>
              <a:rPr lang="en-US" dirty="0" err="1"/>
              <a:t>experferum</a:t>
            </a:r>
            <a:r>
              <a:rPr lang="en-US" dirty="0"/>
              <a:t> </a:t>
            </a:r>
            <a:r>
              <a:rPr lang="en-US" dirty="0" err="1"/>
              <a:t>unte</a:t>
            </a:r>
            <a:r>
              <a:rPr lang="en-US" dirty="0"/>
              <a:t> vent </a:t>
            </a:r>
            <a:r>
              <a:rPr lang="en-US" dirty="0" err="1"/>
              <a:t>exerio</a:t>
            </a:r>
            <a:r>
              <a:rPr lang="en-US" dirty="0"/>
              <a:t>. </a:t>
            </a:r>
            <a:r>
              <a:rPr lang="en-US" dirty="0" err="1"/>
              <a:t>Ihit</a:t>
            </a:r>
            <a:r>
              <a:rPr lang="en-US" dirty="0"/>
              <a:t>, </a:t>
            </a:r>
            <a:r>
              <a:rPr lang="en-US" dirty="0" err="1"/>
              <a:t>velis</a:t>
            </a:r>
            <a:r>
              <a:rPr lang="en-US" dirty="0"/>
              <a:t> </a:t>
            </a:r>
            <a:r>
              <a:rPr lang="en-US" dirty="0" err="1"/>
              <a:t>sam</a:t>
            </a:r>
            <a:r>
              <a:rPr lang="en-US" dirty="0"/>
              <a:t> </a:t>
            </a:r>
            <a:r>
              <a:rPr lang="en-US" dirty="0" err="1"/>
              <a:t>faccusant</a:t>
            </a:r>
            <a:r>
              <a:rPr lang="en-US" dirty="0"/>
              <a:t> </a:t>
            </a:r>
            <a:r>
              <a:rPr lang="en-US" dirty="0" err="1"/>
              <a:t>enem</a:t>
            </a:r>
            <a:r>
              <a:rPr lang="en-US" dirty="0"/>
              <a:t> </a:t>
            </a:r>
            <a:r>
              <a:rPr lang="en-US" dirty="0" err="1"/>
              <a:t>etus</a:t>
            </a:r>
            <a:r>
              <a:rPr lang="en-US" dirty="0"/>
              <a:t> </a:t>
            </a:r>
            <a:r>
              <a:rPr lang="en-US" dirty="0" err="1"/>
              <a:t>vellam</a:t>
            </a:r>
            <a:r>
              <a:rPr lang="en-US" dirty="0"/>
              <a:t>, </a:t>
            </a:r>
            <a:r>
              <a:rPr lang="en-US" dirty="0" err="1"/>
              <a:t>sectur</a:t>
            </a:r>
            <a:r>
              <a:rPr lang="en-US" dirty="0"/>
              <a:t>? </a:t>
            </a:r>
            <a:r>
              <a:rPr lang="en-US" dirty="0" err="1"/>
              <a:t>Giatem</a:t>
            </a:r>
            <a:r>
              <a:rPr lang="en-US" dirty="0"/>
              <a:t> </a:t>
            </a:r>
            <a:r>
              <a:rPr lang="en-US" dirty="0" err="1"/>
              <a:t>niet</a:t>
            </a:r>
            <a:r>
              <a:rPr lang="en-US" dirty="0"/>
              <a:t> </a:t>
            </a:r>
            <a:r>
              <a:rPr lang="en-US" dirty="0" err="1"/>
              <a:t>evendusciame</a:t>
            </a:r>
            <a:r>
              <a:rPr lang="en-US" dirty="0"/>
              <a:t> </a:t>
            </a:r>
            <a:r>
              <a:rPr lang="en-US" dirty="0" err="1"/>
              <a:t>velesti</a:t>
            </a:r>
            <a:r>
              <a:rPr lang="en-US" dirty="0"/>
              <a:t> </a:t>
            </a:r>
            <a:r>
              <a:rPr lang="en-US" dirty="0" err="1"/>
              <a:t>aut</a:t>
            </a:r>
            <a:r>
              <a:rPr lang="en-US" dirty="0"/>
              <a:t> </a:t>
            </a:r>
            <a:r>
              <a:rPr lang="en-US" dirty="0" err="1"/>
              <a:t>ipideofficius</a:t>
            </a:r>
            <a:r>
              <a:rPr lang="en-US" dirty="0"/>
              <a:t>, </a:t>
            </a:r>
            <a:r>
              <a:rPr lang="en-US" dirty="0" err="1"/>
              <a:t>simpore</a:t>
            </a:r>
            <a:r>
              <a:rPr lang="en-US" dirty="0"/>
              <a:t> </a:t>
            </a:r>
            <a:r>
              <a:rPr lang="en-US" dirty="0" err="1"/>
              <a:t>rsperferes</a:t>
            </a:r>
            <a:r>
              <a:rPr lang="en-US" dirty="0"/>
              <a:t> </a:t>
            </a:r>
            <a:r>
              <a:rPr lang="en-US" dirty="0" err="1"/>
              <a:t>expe</a:t>
            </a:r>
            <a:r>
              <a:rPr lang="en-US" dirty="0"/>
              <a:t> </a:t>
            </a:r>
            <a:r>
              <a:rPr lang="en-US" dirty="0" err="1"/>
              <a:t>vellestem</a:t>
            </a:r>
            <a:r>
              <a:rPr lang="en-US" dirty="0"/>
              <a:t> </a:t>
            </a:r>
            <a:r>
              <a:rPr lang="en-US" dirty="0" err="1"/>
              <a:t>alignimaxim</a:t>
            </a:r>
            <a:r>
              <a:rPr lang="en-US" dirty="0"/>
              <a:t> as </a:t>
            </a:r>
            <a:r>
              <a:rPr lang="en-US" dirty="0" err="1"/>
              <a:t>dolorum</a:t>
            </a:r>
            <a:r>
              <a:rPr lang="en-US" dirty="0"/>
              <a:t>.</a:t>
            </a:r>
          </a:p>
        </p:txBody>
      </p:sp>
      <p:sp>
        <p:nvSpPr>
          <p:cNvPr id="8" name="Text Placeholder 5"/>
          <p:cNvSpPr>
            <a:spLocks noGrp="1"/>
          </p:cNvSpPr>
          <p:nvPr>
            <p:ph type="body" sz="quarter" idx="17" hasCustomPrompt="1"/>
          </p:nvPr>
        </p:nvSpPr>
        <p:spPr>
          <a:xfrm>
            <a:off x="482707" y="1155806"/>
            <a:ext cx="8222882" cy="432073"/>
          </a:xfrm>
          <a:prstGeom prst="rect">
            <a:avLst/>
          </a:prstGeom>
        </p:spPr>
        <p:txBody>
          <a:bodyPr vert="horz">
            <a:noAutofit/>
          </a:bodyPr>
          <a:lstStyle>
            <a:lvl1pPr marL="0" indent="0">
              <a:buNone/>
              <a:defRPr sz="2200">
                <a:solidFill>
                  <a:schemeClr val="tx2"/>
                </a:solidFill>
                <a:latin typeface="+mn-lt"/>
                <a:cs typeface="Amplify Regular"/>
              </a:defRPr>
            </a:lvl1pPr>
          </a:lstStyle>
          <a:p>
            <a:pPr lvl="0"/>
            <a:r>
              <a:rPr lang="en-US" dirty="0"/>
              <a:t>This is a subhead</a:t>
            </a:r>
          </a:p>
        </p:txBody>
      </p:sp>
      <p:sp>
        <p:nvSpPr>
          <p:cNvPr id="10" name="Slide Number Placeholder 5"/>
          <p:cNvSpPr txBox="1">
            <a:spLocks/>
          </p:cNvSpPr>
          <p:nvPr userDrawn="1"/>
        </p:nvSpPr>
        <p:spPr>
          <a:xfrm>
            <a:off x="5892263" y="6358621"/>
            <a:ext cx="2880360" cy="308497"/>
          </a:xfrm>
          <a:prstGeom prst="rect">
            <a:avLst/>
          </a:prstGeom>
        </p:spPr>
        <p:txBody>
          <a:bodyPr vert="horz" lIns="110194" tIns="55097" rIns="110194" bIns="55097" rtlCol="0" anchor="t" anchorCtr="0"/>
          <a:lstStyle>
            <a:defPPr>
              <a:defRPr lang="en-US"/>
            </a:defPPr>
            <a:lvl1pPr marL="0" algn="r" defTabSz="914400" rtl="0" eaLnBrk="1" latinLnBrk="0" hangingPunct="1">
              <a:defRPr sz="800" kern="1200">
                <a:solidFill>
                  <a:srgbClr val="939598"/>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B8C57AB-5240-BA49-B147-5E2F8A4B03B6}" type="slidenum">
              <a:rPr lang="en-US" smtClean="0">
                <a:latin typeface="+mn-lt"/>
                <a:cs typeface="Amplify Regular"/>
              </a:rPr>
              <a:pPr/>
              <a:t>‹#›</a:t>
            </a:fld>
            <a:endParaRPr lang="en-US" dirty="0">
              <a:latin typeface="+mn-lt"/>
              <a:cs typeface="Amplify Regular"/>
            </a:endParaRPr>
          </a:p>
        </p:txBody>
      </p:sp>
      <p:sp>
        <p:nvSpPr>
          <p:cNvPr id="13" name="Title 6"/>
          <p:cNvSpPr>
            <a:spLocks noGrp="1"/>
          </p:cNvSpPr>
          <p:nvPr>
            <p:ph type="title" hasCustomPrompt="1"/>
          </p:nvPr>
        </p:nvSpPr>
        <p:spPr>
          <a:xfrm>
            <a:off x="478598" y="242023"/>
            <a:ext cx="8228219" cy="899059"/>
          </a:xfrm>
          <a:prstGeom prst="rect">
            <a:avLst/>
          </a:prstGeom>
        </p:spPr>
        <p:txBody>
          <a:bodyPr vert="horz"/>
          <a:lstStyle>
            <a:lvl1pPr algn="l">
              <a:defRPr sz="4000" baseline="0">
                <a:latin typeface="+mj-lt"/>
                <a:cs typeface="Amplify Regular"/>
              </a:defRPr>
            </a:lvl1pPr>
          </a:lstStyle>
          <a:p>
            <a:r>
              <a:rPr lang="en-US" dirty="0"/>
              <a:t>Two column text page</a:t>
            </a:r>
          </a:p>
        </p:txBody>
      </p:sp>
      <p:sp>
        <p:nvSpPr>
          <p:cNvPr id="12" name="Text Placeholder 13"/>
          <p:cNvSpPr>
            <a:spLocks noGrp="1"/>
          </p:cNvSpPr>
          <p:nvPr>
            <p:ph type="body" sz="quarter" idx="19" hasCustomPrompt="1"/>
          </p:nvPr>
        </p:nvSpPr>
        <p:spPr>
          <a:xfrm>
            <a:off x="4700871" y="1764450"/>
            <a:ext cx="3973513" cy="4451350"/>
          </a:xfrm>
        </p:spPr>
        <p:txBody>
          <a:bodyPr>
            <a:noAutofit/>
          </a:bodyPr>
          <a:lstStyle>
            <a:lvl1pPr marL="0" indent="0">
              <a:lnSpc>
                <a:spcPct val="100000"/>
              </a:lnSpc>
              <a:buNone/>
              <a:defRPr sz="2000"/>
            </a:lvl1pPr>
          </a:lstStyle>
          <a:p>
            <a:pPr lvl="0"/>
            <a:r>
              <a:rPr lang="en-US" dirty="0" err="1"/>
              <a:t>Igendellessit</a:t>
            </a:r>
            <a:r>
              <a:rPr lang="en-US" dirty="0"/>
              <a:t> </a:t>
            </a:r>
            <a:r>
              <a:rPr lang="en-US" dirty="0" err="1"/>
              <a:t>officid</a:t>
            </a:r>
            <a:r>
              <a:rPr lang="en-US" dirty="0"/>
              <a:t> mint </a:t>
            </a:r>
            <a:r>
              <a:rPr lang="en-US" dirty="0" err="1"/>
              <a:t>fuga</a:t>
            </a:r>
            <a:r>
              <a:rPr lang="en-US" dirty="0"/>
              <a:t>. </a:t>
            </a:r>
            <a:r>
              <a:rPr lang="en-US" dirty="0" err="1"/>
              <a:t>Umque</a:t>
            </a:r>
            <a:r>
              <a:rPr lang="en-US" dirty="0"/>
              <a:t> </a:t>
            </a:r>
            <a:r>
              <a:rPr lang="en-US" dirty="0" err="1"/>
              <a:t>labores</a:t>
            </a:r>
            <a:r>
              <a:rPr lang="en-US" dirty="0"/>
              <a:t> </a:t>
            </a:r>
            <a:r>
              <a:rPr lang="en-US" dirty="0" err="1"/>
              <a:t>voluptatur</a:t>
            </a:r>
            <a:r>
              <a:rPr lang="en-US" dirty="0"/>
              <a:t>? Ed ma </a:t>
            </a:r>
            <a:r>
              <a:rPr lang="en-US" dirty="0" err="1"/>
              <a:t>conse</a:t>
            </a:r>
            <a:r>
              <a:rPr lang="en-US" dirty="0"/>
              <a:t> pa </a:t>
            </a:r>
            <a:r>
              <a:rPr lang="en-US" dirty="0" err="1"/>
              <a:t>nonem</a:t>
            </a:r>
            <a:r>
              <a:rPr lang="en-US" dirty="0"/>
              <a:t> </a:t>
            </a:r>
            <a:r>
              <a:rPr lang="en-US" dirty="0" err="1"/>
              <a:t>sunt</a:t>
            </a:r>
            <a:r>
              <a:rPr lang="en-US" dirty="0"/>
              <a:t> </a:t>
            </a:r>
            <a:r>
              <a:rPr lang="en-US" dirty="0" err="1"/>
              <a:t>perum</a:t>
            </a:r>
            <a:r>
              <a:rPr lang="en-US" dirty="0"/>
              <a:t> et </a:t>
            </a:r>
            <a:r>
              <a:rPr lang="en-US" dirty="0" err="1"/>
              <a:t>veniantis</a:t>
            </a:r>
            <a:r>
              <a:rPr lang="en-US" dirty="0"/>
              <a:t> </a:t>
            </a:r>
            <a:r>
              <a:rPr lang="en-US" dirty="0" err="1"/>
              <a:t>repudias</a:t>
            </a:r>
            <a:r>
              <a:rPr lang="en-US" dirty="0"/>
              <a:t> res </a:t>
            </a:r>
            <a:r>
              <a:rPr lang="en-US" dirty="0" err="1"/>
              <a:t>verume</a:t>
            </a:r>
            <a:r>
              <a:rPr lang="en-US" dirty="0"/>
              <a:t> </a:t>
            </a:r>
            <a:r>
              <a:rPr lang="en-US" dirty="0" err="1"/>
              <a:t>consequi</a:t>
            </a:r>
            <a:r>
              <a:rPr lang="en-US" dirty="0"/>
              <a:t> as </a:t>
            </a:r>
            <a:r>
              <a:rPr lang="en-US" dirty="0" err="1"/>
              <a:t>culparum</a:t>
            </a:r>
            <a:r>
              <a:rPr lang="en-US" dirty="0"/>
              <a:t> </a:t>
            </a:r>
            <a:r>
              <a:rPr lang="en-US" dirty="0" err="1"/>
              <a:t>experferum</a:t>
            </a:r>
            <a:r>
              <a:rPr lang="en-US" dirty="0"/>
              <a:t> </a:t>
            </a:r>
            <a:r>
              <a:rPr lang="en-US" dirty="0" err="1"/>
              <a:t>unte</a:t>
            </a:r>
            <a:r>
              <a:rPr lang="en-US" dirty="0"/>
              <a:t> vent </a:t>
            </a:r>
            <a:r>
              <a:rPr lang="en-US" dirty="0" err="1"/>
              <a:t>exerio</a:t>
            </a:r>
            <a:r>
              <a:rPr lang="en-US" dirty="0"/>
              <a:t>. </a:t>
            </a:r>
            <a:r>
              <a:rPr lang="en-US" dirty="0" err="1"/>
              <a:t>Ihit</a:t>
            </a:r>
            <a:r>
              <a:rPr lang="en-US" dirty="0"/>
              <a:t>, </a:t>
            </a:r>
            <a:r>
              <a:rPr lang="en-US" dirty="0" err="1"/>
              <a:t>velis</a:t>
            </a:r>
            <a:r>
              <a:rPr lang="en-US" dirty="0"/>
              <a:t> </a:t>
            </a:r>
            <a:r>
              <a:rPr lang="en-US" dirty="0" err="1"/>
              <a:t>sam</a:t>
            </a:r>
            <a:r>
              <a:rPr lang="en-US" dirty="0"/>
              <a:t> </a:t>
            </a:r>
            <a:r>
              <a:rPr lang="en-US" dirty="0" err="1"/>
              <a:t>faccusant</a:t>
            </a:r>
            <a:r>
              <a:rPr lang="en-US" dirty="0"/>
              <a:t> </a:t>
            </a:r>
            <a:r>
              <a:rPr lang="en-US" dirty="0" err="1"/>
              <a:t>enem</a:t>
            </a:r>
            <a:r>
              <a:rPr lang="en-US" dirty="0"/>
              <a:t> </a:t>
            </a:r>
            <a:r>
              <a:rPr lang="en-US" dirty="0" err="1"/>
              <a:t>etus</a:t>
            </a:r>
            <a:r>
              <a:rPr lang="en-US" dirty="0"/>
              <a:t> </a:t>
            </a:r>
            <a:r>
              <a:rPr lang="en-US" dirty="0" err="1"/>
              <a:t>vellam</a:t>
            </a:r>
            <a:r>
              <a:rPr lang="en-US" dirty="0"/>
              <a:t>, </a:t>
            </a:r>
            <a:r>
              <a:rPr lang="en-US" dirty="0" err="1"/>
              <a:t>sectur</a:t>
            </a:r>
            <a:r>
              <a:rPr lang="en-US" dirty="0"/>
              <a:t>? </a:t>
            </a:r>
            <a:r>
              <a:rPr lang="en-US" dirty="0" err="1"/>
              <a:t>Giatem</a:t>
            </a:r>
            <a:r>
              <a:rPr lang="en-US" dirty="0"/>
              <a:t> </a:t>
            </a:r>
            <a:r>
              <a:rPr lang="en-US" dirty="0" err="1"/>
              <a:t>niet</a:t>
            </a:r>
            <a:r>
              <a:rPr lang="en-US" dirty="0"/>
              <a:t> </a:t>
            </a:r>
            <a:r>
              <a:rPr lang="en-US" dirty="0" err="1"/>
              <a:t>evendusciame</a:t>
            </a:r>
            <a:r>
              <a:rPr lang="en-US" dirty="0"/>
              <a:t> </a:t>
            </a:r>
            <a:r>
              <a:rPr lang="en-US" dirty="0" err="1"/>
              <a:t>velesti</a:t>
            </a:r>
            <a:r>
              <a:rPr lang="en-US" dirty="0"/>
              <a:t> </a:t>
            </a:r>
            <a:r>
              <a:rPr lang="en-US" dirty="0" err="1"/>
              <a:t>aut</a:t>
            </a:r>
            <a:r>
              <a:rPr lang="en-US" dirty="0"/>
              <a:t> </a:t>
            </a:r>
            <a:r>
              <a:rPr lang="en-US" dirty="0" err="1"/>
              <a:t>ipideofficius</a:t>
            </a:r>
            <a:r>
              <a:rPr lang="en-US" dirty="0"/>
              <a:t>, </a:t>
            </a:r>
            <a:r>
              <a:rPr lang="en-US" dirty="0" err="1"/>
              <a:t>simpore</a:t>
            </a:r>
            <a:r>
              <a:rPr lang="en-US" dirty="0"/>
              <a:t> </a:t>
            </a:r>
            <a:r>
              <a:rPr lang="en-US" dirty="0" err="1"/>
              <a:t>rsperferes</a:t>
            </a:r>
            <a:r>
              <a:rPr lang="en-US" dirty="0"/>
              <a:t> </a:t>
            </a:r>
            <a:r>
              <a:rPr lang="en-US" dirty="0" err="1"/>
              <a:t>expe</a:t>
            </a:r>
            <a:r>
              <a:rPr lang="en-US" dirty="0"/>
              <a:t> </a:t>
            </a:r>
            <a:r>
              <a:rPr lang="en-US" dirty="0" err="1"/>
              <a:t>vellestem</a:t>
            </a:r>
            <a:r>
              <a:rPr lang="en-US" dirty="0"/>
              <a:t> </a:t>
            </a:r>
            <a:r>
              <a:rPr lang="en-US" dirty="0" err="1"/>
              <a:t>alignimaxim</a:t>
            </a:r>
            <a:r>
              <a:rPr lang="en-US" dirty="0"/>
              <a:t> as </a:t>
            </a:r>
            <a:r>
              <a:rPr lang="en-US" dirty="0" err="1"/>
              <a:t>dolorum</a:t>
            </a:r>
            <a:r>
              <a:rPr lang="en-US" dirty="0"/>
              <a:t>.</a:t>
            </a:r>
          </a:p>
        </p:txBody>
      </p:sp>
    </p:spTree>
    <p:extLst>
      <p:ext uri="{BB962C8B-B14F-4D97-AF65-F5344CB8AC3E}">
        <p14:creationId xmlns:p14="http://schemas.microsoft.com/office/powerpoint/2010/main" val="3828354422"/>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14" name="Text Placeholder 13"/>
          <p:cNvSpPr>
            <a:spLocks noGrp="1"/>
          </p:cNvSpPr>
          <p:nvPr>
            <p:ph type="body" sz="quarter" idx="19" hasCustomPrompt="1"/>
          </p:nvPr>
        </p:nvSpPr>
        <p:spPr>
          <a:xfrm>
            <a:off x="493689" y="3440113"/>
            <a:ext cx="3984625" cy="2873375"/>
          </a:xfrm>
        </p:spPr>
        <p:txBody>
          <a:bodyPr>
            <a:noAutofit/>
          </a:bodyPr>
          <a:lstStyle>
            <a:lvl1pPr marL="0" indent="0">
              <a:lnSpc>
                <a:spcPct val="100000"/>
              </a:lnSpc>
              <a:buNone/>
              <a:defRPr sz="2000"/>
            </a:lvl1pPr>
          </a:lstStyle>
          <a:p>
            <a:pPr lvl="0"/>
            <a:r>
              <a:rPr lang="en-US" dirty="0" err="1"/>
              <a:t>Igendellessit</a:t>
            </a:r>
            <a:r>
              <a:rPr lang="en-US" dirty="0"/>
              <a:t> </a:t>
            </a:r>
            <a:r>
              <a:rPr lang="en-US" dirty="0" err="1"/>
              <a:t>officid</a:t>
            </a:r>
            <a:r>
              <a:rPr lang="en-US" dirty="0"/>
              <a:t> mint </a:t>
            </a:r>
            <a:r>
              <a:rPr lang="en-US" dirty="0" err="1"/>
              <a:t>fuga</a:t>
            </a:r>
            <a:r>
              <a:rPr lang="en-US" dirty="0"/>
              <a:t>. </a:t>
            </a:r>
            <a:r>
              <a:rPr lang="en-US" dirty="0" err="1"/>
              <a:t>Umque</a:t>
            </a:r>
            <a:r>
              <a:rPr lang="en-US" dirty="0"/>
              <a:t> </a:t>
            </a:r>
            <a:r>
              <a:rPr lang="en-US" dirty="0" err="1"/>
              <a:t>labores</a:t>
            </a:r>
            <a:r>
              <a:rPr lang="en-US" dirty="0"/>
              <a:t> </a:t>
            </a:r>
            <a:r>
              <a:rPr lang="en-US" dirty="0" err="1"/>
              <a:t>voluptatur</a:t>
            </a:r>
            <a:r>
              <a:rPr lang="en-US" dirty="0"/>
              <a:t>? Ed ma </a:t>
            </a:r>
            <a:r>
              <a:rPr lang="en-US" dirty="0" err="1"/>
              <a:t>conse</a:t>
            </a:r>
            <a:r>
              <a:rPr lang="en-US" dirty="0"/>
              <a:t> pa </a:t>
            </a:r>
            <a:r>
              <a:rPr lang="en-US" dirty="0" err="1"/>
              <a:t>nonem</a:t>
            </a:r>
            <a:r>
              <a:rPr lang="en-US" dirty="0"/>
              <a:t> </a:t>
            </a:r>
            <a:r>
              <a:rPr lang="en-US" dirty="0" err="1"/>
              <a:t>sunt</a:t>
            </a:r>
            <a:r>
              <a:rPr lang="en-US" dirty="0"/>
              <a:t> </a:t>
            </a:r>
            <a:r>
              <a:rPr lang="en-US" dirty="0" err="1"/>
              <a:t>perum</a:t>
            </a:r>
            <a:r>
              <a:rPr lang="en-US" dirty="0"/>
              <a:t> et </a:t>
            </a:r>
            <a:r>
              <a:rPr lang="en-US" dirty="0" err="1"/>
              <a:t>veniantis</a:t>
            </a:r>
            <a:r>
              <a:rPr lang="en-US" dirty="0"/>
              <a:t> </a:t>
            </a:r>
            <a:r>
              <a:rPr lang="en-US" dirty="0" err="1"/>
              <a:t>repudias</a:t>
            </a:r>
            <a:r>
              <a:rPr lang="en-US" dirty="0"/>
              <a:t> res </a:t>
            </a:r>
            <a:r>
              <a:rPr lang="en-US" dirty="0" err="1"/>
              <a:t>verume</a:t>
            </a:r>
            <a:r>
              <a:rPr lang="en-US" dirty="0"/>
              <a:t> </a:t>
            </a:r>
            <a:r>
              <a:rPr lang="en-US" dirty="0" err="1"/>
              <a:t>consequi</a:t>
            </a:r>
            <a:r>
              <a:rPr lang="en-US" dirty="0"/>
              <a:t> as </a:t>
            </a:r>
            <a:r>
              <a:rPr lang="en-US" dirty="0" err="1"/>
              <a:t>culparum</a:t>
            </a:r>
            <a:r>
              <a:rPr lang="en-US" dirty="0"/>
              <a:t> </a:t>
            </a:r>
            <a:r>
              <a:rPr lang="en-US" dirty="0" err="1"/>
              <a:t>experferum</a:t>
            </a:r>
            <a:r>
              <a:rPr lang="en-US" dirty="0"/>
              <a:t> </a:t>
            </a:r>
            <a:r>
              <a:rPr lang="en-US" dirty="0" err="1"/>
              <a:t>unte</a:t>
            </a:r>
            <a:r>
              <a:rPr lang="en-US" dirty="0"/>
              <a:t> vent </a:t>
            </a:r>
            <a:r>
              <a:rPr lang="en-US" dirty="0" err="1"/>
              <a:t>exerio</a:t>
            </a:r>
            <a:r>
              <a:rPr lang="en-US" dirty="0"/>
              <a:t>. </a:t>
            </a:r>
            <a:r>
              <a:rPr lang="en-US" dirty="0" err="1"/>
              <a:t>Ihit</a:t>
            </a:r>
            <a:r>
              <a:rPr lang="en-US" dirty="0"/>
              <a:t>, </a:t>
            </a:r>
            <a:r>
              <a:rPr lang="en-US" dirty="0" err="1"/>
              <a:t>velis</a:t>
            </a:r>
            <a:r>
              <a:rPr lang="en-US" dirty="0"/>
              <a:t> </a:t>
            </a:r>
            <a:r>
              <a:rPr lang="en-US" dirty="0" err="1"/>
              <a:t>sam</a:t>
            </a:r>
            <a:r>
              <a:rPr lang="en-US" dirty="0"/>
              <a:t> </a:t>
            </a:r>
            <a:r>
              <a:rPr lang="en-US" dirty="0" err="1"/>
              <a:t>faccusant</a:t>
            </a:r>
            <a:r>
              <a:rPr lang="en-US" dirty="0"/>
              <a:t> </a:t>
            </a:r>
            <a:r>
              <a:rPr lang="en-US" dirty="0" err="1"/>
              <a:t>enem</a:t>
            </a:r>
            <a:r>
              <a:rPr lang="en-US" dirty="0"/>
              <a:t> </a:t>
            </a:r>
            <a:r>
              <a:rPr lang="en-US" dirty="0" err="1"/>
              <a:t>etus</a:t>
            </a:r>
            <a:r>
              <a:rPr lang="en-US" dirty="0"/>
              <a:t> </a:t>
            </a:r>
            <a:r>
              <a:rPr lang="en-US" dirty="0" err="1"/>
              <a:t>vellam</a:t>
            </a:r>
            <a:r>
              <a:rPr lang="en-US" dirty="0"/>
              <a:t>, </a:t>
            </a:r>
            <a:r>
              <a:rPr lang="en-US" dirty="0" err="1"/>
              <a:t>sectur</a:t>
            </a:r>
            <a:r>
              <a:rPr lang="en-US" dirty="0"/>
              <a:t>? </a:t>
            </a:r>
          </a:p>
        </p:txBody>
      </p:sp>
      <p:sp>
        <p:nvSpPr>
          <p:cNvPr id="18" name="Title 6"/>
          <p:cNvSpPr>
            <a:spLocks noGrp="1"/>
          </p:cNvSpPr>
          <p:nvPr>
            <p:ph type="title" hasCustomPrompt="1"/>
          </p:nvPr>
        </p:nvSpPr>
        <p:spPr>
          <a:xfrm>
            <a:off x="451726" y="1547066"/>
            <a:ext cx="7808976" cy="638944"/>
          </a:xfrm>
          <a:prstGeom prst="rect">
            <a:avLst/>
          </a:prstGeom>
        </p:spPr>
        <p:txBody>
          <a:bodyPr vert="horz"/>
          <a:lstStyle>
            <a:lvl1pPr algn="l">
              <a:defRPr sz="4000" baseline="0">
                <a:latin typeface="+mj-lt"/>
                <a:cs typeface="Amplify Regular"/>
              </a:defRPr>
            </a:lvl1pPr>
          </a:lstStyle>
          <a:p>
            <a:r>
              <a:rPr lang="en-US" dirty="0"/>
              <a:t>Image and copy</a:t>
            </a:r>
          </a:p>
        </p:txBody>
      </p:sp>
      <p:sp>
        <p:nvSpPr>
          <p:cNvPr id="8" name="Text Placeholder 5"/>
          <p:cNvSpPr>
            <a:spLocks noGrp="1"/>
          </p:cNvSpPr>
          <p:nvPr>
            <p:ph type="body" sz="quarter" idx="17" hasCustomPrompt="1"/>
          </p:nvPr>
        </p:nvSpPr>
        <p:spPr>
          <a:xfrm>
            <a:off x="453558" y="2204864"/>
            <a:ext cx="7808976" cy="432073"/>
          </a:xfrm>
          <a:prstGeom prst="rect">
            <a:avLst/>
          </a:prstGeom>
        </p:spPr>
        <p:txBody>
          <a:bodyPr vert="horz">
            <a:noAutofit/>
          </a:bodyPr>
          <a:lstStyle>
            <a:lvl1pPr marL="0" indent="0">
              <a:buNone/>
              <a:defRPr sz="2200">
                <a:solidFill>
                  <a:schemeClr val="tx2"/>
                </a:solidFill>
                <a:latin typeface="+mn-lt"/>
                <a:cs typeface="Amplify Regular"/>
              </a:defRPr>
            </a:lvl1pPr>
          </a:lstStyle>
          <a:p>
            <a:pPr lvl="0"/>
            <a:r>
              <a:rPr lang="en-US" dirty="0"/>
              <a:t>This is a subhead</a:t>
            </a:r>
          </a:p>
        </p:txBody>
      </p:sp>
      <p:sp>
        <p:nvSpPr>
          <p:cNvPr id="6" name="Picture Placeholder 5"/>
          <p:cNvSpPr>
            <a:spLocks noGrp="1"/>
          </p:cNvSpPr>
          <p:nvPr>
            <p:ph type="pic" sz="quarter" idx="18"/>
          </p:nvPr>
        </p:nvSpPr>
        <p:spPr>
          <a:xfrm>
            <a:off x="4800859" y="3434824"/>
            <a:ext cx="3959225" cy="2881312"/>
          </a:xfrm>
          <a:prstGeom prst="rect">
            <a:avLst/>
          </a:prstGeom>
        </p:spPr>
        <p:txBody>
          <a:bodyPr vert="horz">
            <a:noAutofit/>
          </a:bodyPr>
          <a:lstStyle>
            <a:lvl1pPr>
              <a:defRPr>
                <a:latin typeface="+mn-lt"/>
              </a:defRPr>
            </a:lvl1pPr>
          </a:lstStyle>
          <a:p>
            <a:endParaRPr lang="en-US" dirty="0"/>
          </a:p>
        </p:txBody>
      </p:sp>
      <p:sp>
        <p:nvSpPr>
          <p:cNvPr id="12" name="Slide Number Placeholder 5"/>
          <p:cNvSpPr txBox="1">
            <a:spLocks/>
          </p:cNvSpPr>
          <p:nvPr userDrawn="1"/>
        </p:nvSpPr>
        <p:spPr>
          <a:xfrm>
            <a:off x="5892263" y="6359066"/>
            <a:ext cx="2880360" cy="308497"/>
          </a:xfrm>
          <a:prstGeom prst="rect">
            <a:avLst/>
          </a:prstGeom>
        </p:spPr>
        <p:txBody>
          <a:bodyPr vert="horz" lIns="110194" tIns="55097" rIns="110194" bIns="55097" rtlCol="0" anchor="t" anchorCtr="0"/>
          <a:lstStyle>
            <a:defPPr>
              <a:defRPr lang="en-US"/>
            </a:defPPr>
            <a:lvl1pPr marL="0" algn="r" defTabSz="914400" rtl="0" eaLnBrk="1" latinLnBrk="0" hangingPunct="1">
              <a:defRPr sz="800" kern="1200">
                <a:solidFill>
                  <a:srgbClr val="939598"/>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B8C57AB-5240-BA49-B147-5E2F8A4B03B6}" type="slidenum">
              <a:rPr lang="en-US" smtClean="0">
                <a:latin typeface="+mn-lt"/>
                <a:cs typeface="Amplify Regular"/>
              </a:rPr>
              <a:pPr/>
              <a:t>‹#›</a:t>
            </a:fld>
            <a:endParaRPr lang="en-US" dirty="0">
              <a:latin typeface="+mn-lt"/>
              <a:cs typeface="Amplify Regular"/>
            </a:endParaRPr>
          </a:p>
        </p:txBody>
      </p:sp>
    </p:spTree>
    <p:extLst>
      <p:ext uri="{BB962C8B-B14F-4D97-AF65-F5344CB8AC3E}">
        <p14:creationId xmlns:p14="http://schemas.microsoft.com/office/powerpoint/2010/main" val="1565000776"/>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ext and image">
    <p:spTree>
      <p:nvGrpSpPr>
        <p:cNvPr id="1" name=""/>
        <p:cNvGrpSpPr/>
        <p:nvPr/>
      </p:nvGrpSpPr>
      <p:grpSpPr>
        <a:xfrm>
          <a:off x="0" y="0"/>
          <a:ext cx="0" cy="0"/>
          <a:chOff x="0" y="0"/>
          <a:chExt cx="0" cy="0"/>
        </a:xfrm>
      </p:grpSpPr>
      <p:sp>
        <p:nvSpPr>
          <p:cNvPr id="6" name="Picture Placeholder 5"/>
          <p:cNvSpPr>
            <a:spLocks noGrp="1"/>
          </p:cNvSpPr>
          <p:nvPr>
            <p:ph type="pic" sz="quarter" idx="18"/>
          </p:nvPr>
        </p:nvSpPr>
        <p:spPr>
          <a:xfrm>
            <a:off x="4708821" y="1796817"/>
            <a:ext cx="3959225" cy="4313497"/>
          </a:xfrm>
          <a:prstGeom prst="rect">
            <a:avLst/>
          </a:prstGeom>
        </p:spPr>
        <p:txBody>
          <a:bodyPr vert="horz">
            <a:noAutofit/>
          </a:bodyPr>
          <a:lstStyle>
            <a:lvl1pPr>
              <a:defRPr>
                <a:latin typeface="+mn-lt"/>
              </a:defRPr>
            </a:lvl1pPr>
          </a:lstStyle>
          <a:p>
            <a:endParaRPr lang="en-US" dirty="0"/>
          </a:p>
        </p:txBody>
      </p:sp>
      <p:sp>
        <p:nvSpPr>
          <p:cNvPr id="12" name="Slide Number Placeholder 5"/>
          <p:cNvSpPr txBox="1">
            <a:spLocks/>
          </p:cNvSpPr>
          <p:nvPr userDrawn="1"/>
        </p:nvSpPr>
        <p:spPr>
          <a:xfrm>
            <a:off x="5892263" y="6359066"/>
            <a:ext cx="2880360" cy="308497"/>
          </a:xfrm>
          <a:prstGeom prst="rect">
            <a:avLst/>
          </a:prstGeom>
        </p:spPr>
        <p:txBody>
          <a:bodyPr vert="horz" lIns="110194" tIns="55097" rIns="110194" bIns="55097" rtlCol="0" anchor="t" anchorCtr="0"/>
          <a:lstStyle>
            <a:defPPr>
              <a:defRPr lang="en-US"/>
            </a:defPPr>
            <a:lvl1pPr marL="0" algn="r" defTabSz="914400" rtl="0" eaLnBrk="1" latinLnBrk="0" hangingPunct="1">
              <a:defRPr sz="800" kern="1200">
                <a:solidFill>
                  <a:srgbClr val="939598"/>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B8C57AB-5240-BA49-B147-5E2F8A4B03B6}" type="slidenum">
              <a:rPr lang="en-US" smtClean="0">
                <a:latin typeface="+mn-lt"/>
                <a:cs typeface="Amplify Regular"/>
              </a:rPr>
              <a:pPr/>
              <a:t>‹#›</a:t>
            </a:fld>
            <a:endParaRPr lang="en-US" dirty="0">
              <a:latin typeface="+mn-lt"/>
              <a:cs typeface="Amplify Regular"/>
            </a:endParaRPr>
          </a:p>
        </p:txBody>
      </p:sp>
      <p:sp>
        <p:nvSpPr>
          <p:cNvPr id="11" name="Text Placeholder 5"/>
          <p:cNvSpPr>
            <a:spLocks noGrp="1"/>
          </p:cNvSpPr>
          <p:nvPr>
            <p:ph type="body" sz="quarter" idx="19" hasCustomPrompt="1"/>
          </p:nvPr>
        </p:nvSpPr>
        <p:spPr>
          <a:xfrm>
            <a:off x="482707" y="1155806"/>
            <a:ext cx="8222882" cy="432073"/>
          </a:xfrm>
          <a:prstGeom prst="rect">
            <a:avLst/>
          </a:prstGeom>
        </p:spPr>
        <p:txBody>
          <a:bodyPr vert="horz">
            <a:noAutofit/>
          </a:bodyPr>
          <a:lstStyle>
            <a:lvl1pPr marL="0" indent="0">
              <a:buNone/>
              <a:defRPr sz="2200">
                <a:solidFill>
                  <a:schemeClr val="tx2"/>
                </a:solidFill>
                <a:latin typeface="+mn-lt"/>
                <a:cs typeface="Amplify Regular"/>
              </a:defRPr>
            </a:lvl1pPr>
          </a:lstStyle>
          <a:p>
            <a:pPr lvl="0"/>
            <a:r>
              <a:rPr lang="en-US" dirty="0"/>
              <a:t>This is a subhead</a:t>
            </a:r>
          </a:p>
        </p:txBody>
      </p:sp>
      <p:sp>
        <p:nvSpPr>
          <p:cNvPr id="16" name="Title 6"/>
          <p:cNvSpPr>
            <a:spLocks noGrp="1"/>
          </p:cNvSpPr>
          <p:nvPr>
            <p:ph type="title" hasCustomPrompt="1"/>
          </p:nvPr>
        </p:nvSpPr>
        <p:spPr>
          <a:xfrm>
            <a:off x="477075" y="220855"/>
            <a:ext cx="8228219" cy="899059"/>
          </a:xfrm>
          <a:prstGeom prst="rect">
            <a:avLst/>
          </a:prstGeom>
        </p:spPr>
        <p:txBody>
          <a:bodyPr vert="horz"/>
          <a:lstStyle>
            <a:lvl1pPr algn="l">
              <a:defRPr sz="4000" baseline="0">
                <a:latin typeface="+mj-lt"/>
                <a:cs typeface="Amplify Regular"/>
              </a:defRPr>
            </a:lvl1pPr>
          </a:lstStyle>
          <a:p>
            <a:r>
              <a:rPr lang="en-US" dirty="0"/>
              <a:t>Image and copy</a:t>
            </a:r>
          </a:p>
        </p:txBody>
      </p:sp>
      <p:sp>
        <p:nvSpPr>
          <p:cNvPr id="8" name="Text Placeholder 13"/>
          <p:cNvSpPr>
            <a:spLocks noGrp="1"/>
          </p:cNvSpPr>
          <p:nvPr>
            <p:ph type="body" sz="quarter" idx="20" hasCustomPrompt="1"/>
          </p:nvPr>
        </p:nvSpPr>
        <p:spPr>
          <a:xfrm>
            <a:off x="434975" y="1763713"/>
            <a:ext cx="3973513" cy="4451350"/>
          </a:xfrm>
        </p:spPr>
        <p:txBody>
          <a:bodyPr>
            <a:noAutofit/>
          </a:bodyPr>
          <a:lstStyle>
            <a:lvl1pPr marL="0" indent="0">
              <a:lnSpc>
                <a:spcPct val="100000"/>
              </a:lnSpc>
              <a:buNone/>
              <a:defRPr sz="2000"/>
            </a:lvl1pPr>
          </a:lstStyle>
          <a:p>
            <a:pPr lvl="0"/>
            <a:r>
              <a:rPr lang="en-US" dirty="0" err="1"/>
              <a:t>Igendellessit</a:t>
            </a:r>
            <a:r>
              <a:rPr lang="en-US" dirty="0"/>
              <a:t> </a:t>
            </a:r>
            <a:r>
              <a:rPr lang="en-US" dirty="0" err="1"/>
              <a:t>officid</a:t>
            </a:r>
            <a:r>
              <a:rPr lang="en-US" dirty="0"/>
              <a:t> mint </a:t>
            </a:r>
            <a:r>
              <a:rPr lang="en-US" dirty="0" err="1"/>
              <a:t>fuga</a:t>
            </a:r>
            <a:r>
              <a:rPr lang="en-US" dirty="0"/>
              <a:t>. </a:t>
            </a:r>
            <a:r>
              <a:rPr lang="en-US" dirty="0" err="1"/>
              <a:t>Umque</a:t>
            </a:r>
            <a:r>
              <a:rPr lang="en-US" dirty="0"/>
              <a:t> </a:t>
            </a:r>
            <a:r>
              <a:rPr lang="en-US" dirty="0" err="1"/>
              <a:t>labores</a:t>
            </a:r>
            <a:r>
              <a:rPr lang="en-US" dirty="0"/>
              <a:t> </a:t>
            </a:r>
            <a:r>
              <a:rPr lang="en-US" dirty="0" err="1"/>
              <a:t>voluptatur</a:t>
            </a:r>
            <a:r>
              <a:rPr lang="en-US" dirty="0"/>
              <a:t>? Ed ma </a:t>
            </a:r>
            <a:r>
              <a:rPr lang="en-US" dirty="0" err="1"/>
              <a:t>conse</a:t>
            </a:r>
            <a:r>
              <a:rPr lang="en-US" dirty="0"/>
              <a:t> pa </a:t>
            </a:r>
            <a:r>
              <a:rPr lang="en-US" dirty="0" err="1"/>
              <a:t>nonem</a:t>
            </a:r>
            <a:r>
              <a:rPr lang="en-US" dirty="0"/>
              <a:t> </a:t>
            </a:r>
            <a:r>
              <a:rPr lang="en-US" dirty="0" err="1"/>
              <a:t>sunt</a:t>
            </a:r>
            <a:r>
              <a:rPr lang="en-US" dirty="0"/>
              <a:t> </a:t>
            </a:r>
            <a:r>
              <a:rPr lang="en-US" dirty="0" err="1"/>
              <a:t>perum</a:t>
            </a:r>
            <a:r>
              <a:rPr lang="en-US" dirty="0"/>
              <a:t> et </a:t>
            </a:r>
            <a:r>
              <a:rPr lang="en-US" dirty="0" err="1"/>
              <a:t>veniantis</a:t>
            </a:r>
            <a:r>
              <a:rPr lang="en-US" dirty="0"/>
              <a:t> </a:t>
            </a:r>
            <a:r>
              <a:rPr lang="en-US" dirty="0" err="1"/>
              <a:t>repudias</a:t>
            </a:r>
            <a:r>
              <a:rPr lang="en-US" dirty="0"/>
              <a:t> res </a:t>
            </a:r>
            <a:r>
              <a:rPr lang="en-US" dirty="0" err="1"/>
              <a:t>verume</a:t>
            </a:r>
            <a:r>
              <a:rPr lang="en-US" dirty="0"/>
              <a:t> </a:t>
            </a:r>
            <a:r>
              <a:rPr lang="en-US" dirty="0" err="1"/>
              <a:t>consequi</a:t>
            </a:r>
            <a:r>
              <a:rPr lang="en-US" dirty="0"/>
              <a:t> as </a:t>
            </a:r>
            <a:r>
              <a:rPr lang="en-US" dirty="0" err="1"/>
              <a:t>culparum</a:t>
            </a:r>
            <a:r>
              <a:rPr lang="en-US" dirty="0"/>
              <a:t> </a:t>
            </a:r>
            <a:r>
              <a:rPr lang="en-US" dirty="0" err="1"/>
              <a:t>experferum</a:t>
            </a:r>
            <a:r>
              <a:rPr lang="en-US" dirty="0"/>
              <a:t> </a:t>
            </a:r>
            <a:r>
              <a:rPr lang="en-US" dirty="0" err="1"/>
              <a:t>unte</a:t>
            </a:r>
            <a:r>
              <a:rPr lang="en-US" dirty="0"/>
              <a:t> vent </a:t>
            </a:r>
            <a:r>
              <a:rPr lang="en-US" dirty="0" err="1"/>
              <a:t>exerio</a:t>
            </a:r>
            <a:r>
              <a:rPr lang="en-US" dirty="0"/>
              <a:t>. </a:t>
            </a:r>
            <a:r>
              <a:rPr lang="en-US" dirty="0" err="1"/>
              <a:t>Ihit</a:t>
            </a:r>
            <a:r>
              <a:rPr lang="en-US" dirty="0"/>
              <a:t>, </a:t>
            </a:r>
            <a:r>
              <a:rPr lang="en-US" dirty="0" err="1"/>
              <a:t>velis</a:t>
            </a:r>
            <a:r>
              <a:rPr lang="en-US" dirty="0"/>
              <a:t> </a:t>
            </a:r>
            <a:r>
              <a:rPr lang="en-US" dirty="0" err="1"/>
              <a:t>sam</a:t>
            </a:r>
            <a:r>
              <a:rPr lang="en-US" dirty="0"/>
              <a:t> </a:t>
            </a:r>
            <a:r>
              <a:rPr lang="en-US" dirty="0" err="1"/>
              <a:t>faccusant</a:t>
            </a:r>
            <a:r>
              <a:rPr lang="en-US" dirty="0"/>
              <a:t> </a:t>
            </a:r>
            <a:r>
              <a:rPr lang="en-US" dirty="0" err="1"/>
              <a:t>enem</a:t>
            </a:r>
            <a:r>
              <a:rPr lang="en-US" dirty="0"/>
              <a:t> </a:t>
            </a:r>
            <a:r>
              <a:rPr lang="en-US" dirty="0" err="1"/>
              <a:t>etus</a:t>
            </a:r>
            <a:r>
              <a:rPr lang="en-US" dirty="0"/>
              <a:t> </a:t>
            </a:r>
            <a:r>
              <a:rPr lang="en-US" dirty="0" err="1"/>
              <a:t>vellam</a:t>
            </a:r>
            <a:r>
              <a:rPr lang="en-US" dirty="0"/>
              <a:t>, </a:t>
            </a:r>
            <a:r>
              <a:rPr lang="en-US" dirty="0" err="1"/>
              <a:t>sectur</a:t>
            </a:r>
            <a:r>
              <a:rPr lang="en-US" dirty="0"/>
              <a:t>? </a:t>
            </a:r>
            <a:r>
              <a:rPr lang="en-US" dirty="0" err="1"/>
              <a:t>Giatem</a:t>
            </a:r>
            <a:r>
              <a:rPr lang="en-US" dirty="0"/>
              <a:t> </a:t>
            </a:r>
            <a:r>
              <a:rPr lang="en-US" dirty="0" err="1"/>
              <a:t>niet</a:t>
            </a:r>
            <a:r>
              <a:rPr lang="en-US" dirty="0"/>
              <a:t> </a:t>
            </a:r>
            <a:r>
              <a:rPr lang="en-US" dirty="0" err="1"/>
              <a:t>evendusciame</a:t>
            </a:r>
            <a:r>
              <a:rPr lang="en-US" dirty="0"/>
              <a:t> </a:t>
            </a:r>
            <a:r>
              <a:rPr lang="en-US" dirty="0" err="1"/>
              <a:t>velesti</a:t>
            </a:r>
            <a:r>
              <a:rPr lang="en-US" dirty="0"/>
              <a:t> </a:t>
            </a:r>
            <a:r>
              <a:rPr lang="en-US" dirty="0" err="1"/>
              <a:t>aut</a:t>
            </a:r>
            <a:r>
              <a:rPr lang="en-US" dirty="0"/>
              <a:t> </a:t>
            </a:r>
            <a:r>
              <a:rPr lang="en-US" dirty="0" err="1"/>
              <a:t>ipideofficius</a:t>
            </a:r>
            <a:r>
              <a:rPr lang="en-US" dirty="0"/>
              <a:t>, </a:t>
            </a:r>
            <a:r>
              <a:rPr lang="en-US" dirty="0" err="1"/>
              <a:t>simpore</a:t>
            </a:r>
            <a:r>
              <a:rPr lang="en-US" dirty="0"/>
              <a:t> </a:t>
            </a:r>
            <a:r>
              <a:rPr lang="en-US" dirty="0" err="1"/>
              <a:t>rsperferes</a:t>
            </a:r>
            <a:r>
              <a:rPr lang="en-US" dirty="0"/>
              <a:t> </a:t>
            </a:r>
            <a:r>
              <a:rPr lang="en-US" dirty="0" err="1"/>
              <a:t>expe</a:t>
            </a:r>
            <a:r>
              <a:rPr lang="en-US" dirty="0"/>
              <a:t> </a:t>
            </a:r>
            <a:r>
              <a:rPr lang="en-US" dirty="0" err="1"/>
              <a:t>vellestem</a:t>
            </a:r>
            <a:r>
              <a:rPr lang="en-US" dirty="0"/>
              <a:t> </a:t>
            </a:r>
            <a:r>
              <a:rPr lang="en-US" dirty="0" err="1"/>
              <a:t>alignimaxim</a:t>
            </a:r>
            <a:r>
              <a:rPr lang="en-US" dirty="0"/>
              <a:t> as </a:t>
            </a:r>
            <a:r>
              <a:rPr lang="en-US" dirty="0" err="1"/>
              <a:t>dolorum</a:t>
            </a:r>
            <a:r>
              <a:rPr lang="en-US" dirty="0"/>
              <a:t>.</a:t>
            </a:r>
          </a:p>
        </p:txBody>
      </p:sp>
    </p:spTree>
    <p:extLst>
      <p:ext uri="{BB962C8B-B14F-4D97-AF65-F5344CB8AC3E}">
        <p14:creationId xmlns:p14="http://schemas.microsoft.com/office/powerpoint/2010/main" val="533436950"/>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ictures with captions">
    <p:spTree>
      <p:nvGrpSpPr>
        <p:cNvPr id="1" name=""/>
        <p:cNvGrpSpPr/>
        <p:nvPr/>
      </p:nvGrpSpPr>
      <p:grpSpPr>
        <a:xfrm>
          <a:off x="0" y="0"/>
          <a:ext cx="0" cy="0"/>
          <a:chOff x="0" y="0"/>
          <a:chExt cx="0" cy="0"/>
        </a:xfrm>
      </p:grpSpPr>
      <p:sp>
        <p:nvSpPr>
          <p:cNvPr id="18" name="Text Placeholder 17"/>
          <p:cNvSpPr>
            <a:spLocks noGrp="1"/>
          </p:cNvSpPr>
          <p:nvPr>
            <p:ph type="body" sz="quarter" idx="24" hasCustomPrompt="1"/>
          </p:nvPr>
        </p:nvSpPr>
        <p:spPr>
          <a:xfrm>
            <a:off x="1154113" y="5356225"/>
            <a:ext cx="2438400" cy="849313"/>
          </a:xfrm>
        </p:spPr>
        <p:txBody>
          <a:bodyPr>
            <a:noAutofit/>
          </a:bodyPr>
          <a:lstStyle>
            <a:lvl1pPr marL="0" indent="0">
              <a:lnSpc>
                <a:spcPct val="100000"/>
              </a:lnSpc>
              <a:buNone/>
              <a:defRPr sz="1400">
                <a:solidFill>
                  <a:srgbClr val="939393"/>
                </a:solidFill>
              </a:defRPr>
            </a:lvl1pPr>
          </a:lstStyle>
          <a:p>
            <a:pPr lvl="0"/>
            <a:r>
              <a:rPr lang="en-US" dirty="0"/>
              <a:t>Caption: </a:t>
            </a:r>
            <a:r>
              <a:rPr lang="en-US" dirty="0" err="1"/>
              <a:t>Lorem</a:t>
            </a:r>
            <a:r>
              <a:rPr lang="en-US" dirty="0"/>
              <a:t> </a:t>
            </a:r>
            <a:r>
              <a:rPr lang="en-US" dirty="0" err="1"/>
              <a:t>ipsum</a:t>
            </a:r>
            <a:r>
              <a:rPr lang="en-US" dirty="0"/>
              <a:t> dolor sit </a:t>
            </a:r>
            <a:r>
              <a:rPr lang="en-US" dirty="0" err="1"/>
              <a:t>amet</a:t>
            </a:r>
            <a:r>
              <a:rPr lang="en-US" dirty="0"/>
              <a:t>,</a:t>
            </a:r>
            <a:br>
              <a:rPr lang="en-US" dirty="0"/>
            </a:br>
            <a:r>
              <a:rPr lang="en-US" dirty="0" err="1"/>
              <a:t>consectetur</a:t>
            </a:r>
            <a:r>
              <a:rPr lang="en-US" dirty="0"/>
              <a:t> </a:t>
            </a:r>
            <a:r>
              <a:rPr lang="en-US" dirty="0" err="1"/>
              <a:t>adipiscing</a:t>
            </a:r>
            <a:r>
              <a:rPr lang="en-US" dirty="0"/>
              <a:t> </a:t>
            </a:r>
            <a:r>
              <a:rPr lang="en-US" dirty="0" err="1"/>
              <a:t>elit</a:t>
            </a:r>
            <a:r>
              <a:rPr lang="en-US" dirty="0"/>
              <a:t>. </a:t>
            </a:r>
            <a:r>
              <a:rPr lang="en-US" dirty="0" err="1"/>
              <a:t>Duis</a:t>
            </a:r>
            <a:r>
              <a:rPr lang="en-US" dirty="0"/>
              <a:t> id </a:t>
            </a:r>
            <a:r>
              <a:rPr lang="en-US" dirty="0" err="1"/>
              <a:t>turpis</a:t>
            </a:r>
            <a:r>
              <a:rPr lang="en-US" dirty="0"/>
              <a:t> </a:t>
            </a:r>
            <a:r>
              <a:rPr lang="en-US" dirty="0" err="1"/>
              <a:t>diam</a:t>
            </a:r>
            <a:r>
              <a:rPr lang="en-US" dirty="0"/>
              <a:t>, tempus </a:t>
            </a:r>
            <a:r>
              <a:rPr lang="en-US" dirty="0" err="1"/>
              <a:t>varius</a:t>
            </a:r>
            <a:endParaRPr lang="en-US" dirty="0"/>
          </a:p>
        </p:txBody>
      </p:sp>
      <p:sp>
        <p:nvSpPr>
          <p:cNvPr id="12" name="TextBox 3"/>
          <p:cNvSpPr txBox="1"/>
          <p:nvPr userDrawn="1"/>
        </p:nvSpPr>
        <p:spPr>
          <a:xfrm>
            <a:off x="901700" y="3492500"/>
            <a:ext cx="1025922" cy="256480"/>
          </a:xfrm>
          <a:prstGeom prst="rect">
            <a:avLst/>
          </a:prstGeom>
          <a:noFill/>
        </p:spPr>
        <p:txBody>
          <a:bodyPr vert="horz" wrap="none" lIns="0" tIns="0" rIns="0" bIns="0" rtlCol="0">
            <a:spAutoFit/>
          </a:bodyPr>
          <a:lstStyle/>
          <a:p>
            <a:pPr>
              <a:lnSpc>
                <a:spcPts val="1000"/>
              </a:lnSpc>
            </a:pPr>
            <a:r>
              <a:rPr lang="en-CA" sz="896">
                <a:solidFill>
                  <a:srgbClr val="FEFFFF"/>
                </a:solidFill>
                <a:latin typeface="+mn-lt"/>
                <a:cs typeface="Arial"/>
              </a:rPr>
              <a:t>Lorem ipsum dolor</a:t>
            </a:r>
          </a:p>
          <a:p>
            <a:pPr>
              <a:lnSpc>
                <a:spcPts val="1035"/>
              </a:lnSpc>
            </a:pPr>
            <a:endParaRPr lang="en-CA" sz="896">
              <a:solidFill>
                <a:srgbClr val="000000"/>
              </a:solidFill>
              <a:latin typeface="+mn-lt"/>
            </a:endParaRPr>
          </a:p>
        </p:txBody>
      </p:sp>
      <p:sp>
        <p:nvSpPr>
          <p:cNvPr id="23" name="TextBox 19"/>
          <p:cNvSpPr txBox="1"/>
          <p:nvPr userDrawn="1"/>
        </p:nvSpPr>
        <p:spPr>
          <a:xfrm>
            <a:off x="6223000" y="4457700"/>
            <a:ext cx="621965" cy="230832"/>
          </a:xfrm>
          <a:prstGeom prst="rect">
            <a:avLst/>
          </a:prstGeom>
          <a:noFill/>
        </p:spPr>
        <p:txBody>
          <a:bodyPr vert="horz" wrap="none" lIns="0" tIns="0" rIns="0" bIns="0" rtlCol="0">
            <a:spAutoFit/>
          </a:bodyPr>
          <a:lstStyle/>
          <a:p>
            <a:pPr>
              <a:lnSpc>
                <a:spcPts val="600"/>
              </a:lnSpc>
            </a:pPr>
            <a:r>
              <a:rPr lang="en-CA" sz="640">
                <a:solidFill>
                  <a:srgbClr val="FEFFFF"/>
                </a:solidFill>
                <a:latin typeface="+mn-lt"/>
                <a:cs typeface="Arial"/>
              </a:rPr>
              <a:t>LOREM LOREM</a:t>
            </a:r>
            <a:r>
              <a:rPr lang="en-CA" sz="640">
                <a:solidFill>
                  <a:srgbClr val="000000"/>
                </a:solidFill>
                <a:latin typeface="+mn-lt"/>
              </a:rPr>
              <a:t/>
            </a:r>
            <a:br>
              <a:rPr lang="en-CA" sz="640">
                <a:solidFill>
                  <a:srgbClr val="000000"/>
                </a:solidFill>
                <a:latin typeface="+mn-lt"/>
              </a:rPr>
            </a:br>
            <a:r>
              <a:rPr lang="en-CA" sz="640">
                <a:solidFill>
                  <a:srgbClr val="FEFFFF"/>
                </a:solidFill>
                <a:latin typeface="+mn-lt"/>
                <a:cs typeface="Arial"/>
              </a:rPr>
              <a:t>LOREM LOREM</a:t>
            </a:r>
          </a:p>
          <a:p>
            <a:pPr>
              <a:lnSpc>
                <a:spcPts val="585"/>
              </a:lnSpc>
            </a:pPr>
            <a:endParaRPr lang="en-CA" sz="640">
              <a:solidFill>
                <a:srgbClr val="000000"/>
              </a:solidFill>
              <a:latin typeface="+mn-lt"/>
            </a:endParaRPr>
          </a:p>
        </p:txBody>
      </p:sp>
      <p:sp>
        <p:nvSpPr>
          <p:cNvPr id="32" name="Picture Placeholder 31"/>
          <p:cNvSpPr>
            <a:spLocks noGrp="1"/>
          </p:cNvSpPr>
          <p:nvPr>
            <p:ph type="pic" sz="quarter" idx="20"/>
          </p:nvPr>
        </p:nvSpPr>
        <p:spPr>
          <a:xfrm>
            <a:off x="573122" y="1866792"/>
            <a:ext cx="3771083" cy="3341699"/>
          </a:xfrm>
          <a:prstGeom prst="rect">
            <a:avLst/>
          </a:prstGeom>
        </p:spPr>
        <p:txBody>
          <a:bodyPr vert="horz">
            <a:noAutofit/>
          </a:bodyPr>
          <a:lstStyle>
            <a:lvl1pPr>
              <a:defRPr>
                <a:latin typeface="+mn-lt"/>
              </a:defRPr>
            </a:lvl1pPr>
          </a:lstStyle>
          <a:p>
            <a:endParaRPr lang="en-US" dirty="0"/>
          </a:p>
        </p:txBody>
      </p:sp>
      <p:sp>
        <p:nvSpPr>
          <p:cNvPr id="33" name="Picture Placeholder 31"/>
          <p:cNvSpPr>
            <a:spLocks noGrp="1"/>
          </p:cNvSpPr>
          <p:nvPr>
            <p:ph type="pic" sz="quarter" idx="21"/>
          </p:nvPr>
        </p:nvSpPr>
        <p:spPr>
          <a:xfrm>
            <a:off x="4822805" y="1903603"/>
            <a:ext cx="3764008" cy="3304888"/>
          </a:xfrm>
          <a:prstGeom prst="rect">
            <a:avLst/>
          </a:prstGeom>
        </p:spPr>
        <p:txBody>
          <a:bodyPr vert="horz">
            <a:noAutofit/>
          </a:bodyPr>
          <a:lstStyle>
            <a:lvl1pPr>
              <a:defRPr>
                <a:latin typeface="+mn-lt"/>
              </a:defRPr>
            </a:lvl1pPr>
          </a:lstStyle>
          <a:p>
            <a:endParaRPr lang="en-US" dirty="0"/>
          </a:p>
        </p:txBody>
      </p:sp>
      <p:sp>
        <p:nvSpPr>
          <p:cNvPr id="35" name="Slide Number Placeholder 5"/>
          <p:cNvSpPr txBox="1">
            <a:spLocks/>
          </p:cNvSpPr>
          <p:nvPr userDrawn="1"/>
        </p:nvSpPr>
        <p:spPr>
          <a:xfrm>
            <a:off x="5892263" y="6356149"/>
            <a:ext cx="2880360" cy="308497"/>
          </a:xfrm>
          <a:prstGeom prst="rect">
            <a:avLst/>
          </a:prstGeom>
        </p:spPr>
        <p:txBody>
          <a:bodyPr vert="horz" lIns="110194" tIns="55097" rIns="110194" bIns="55097" rtlCol="0" anchor="t" anchorCtr="0"/>
          <a:lstStyle>
            <a:defPPr>
              <a:defRPr lang="en-US"/>
            </a:defPPr>
            <a:lvl1pPr marL="0" algn="r" defTabSz="914400" rtl="0" eaLnBrk="1" latinLnBrk="0" hangingPunct="1">
              <a:defRPr sz="800" kern="1200">
                <a:solidFill>
                  <a:srgbClr val="939598"/>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B8C57AB-5240-BA49-B147-5E2F8A4B03B6}" type="slidenum">
              <a:rPr lang="en-US" smtClean="0">
                <a:latin typeface="+mn-lt"/>
                <a:cs typeface="Amplify Regular"/>
              </a:rPr>
              <a:pPr/>
              <a:t>‹#›</a:t>
            </a:fld>
            <a:endParaRPr lang="en-US" dirty="0">
              <a:latin typeface="+mn-lt"/>
              <a:cs typeface="Amplify Regular"/>
            </a:endParaRPr>
          </a:p>
        </p:txBody>
      </p:sp>
      <p:sp>
        <p:nvSpPr>
          <p:cNvPr id="14" name="Text Placeholder 5"/>
          <p:cNvSpPr>
            <a:spLocks noGrp="1"/>
          </p:cNvSpPr>
          <p:nvPr>
            <p:ph type="body" sz="quarter" idx="22" hasCustomPrompt="1"/>
          </p:nvPr>
        </p:nvSpPr>
        <p:spPr>
          <a:xfrm>
            <a:off x="482707" y="1155806"/>
            <a:ext cx="8222882" cy="432073"/>
          </a:xfrm>
          <a:prstGeom prst="rect">
            <a:avLst/>
          </a:prstGeom>
        </p:spPr>
        <p:txBody>
          <a:bodyPr vert="horz">
            <a:noAutofit/>
          </a:bodyPr>
          <a:lstStyle>
            <a:lvl1pPr marL="0" indent="0">
              <a:buNone/>
              <a:defRPr sz="2200">
                <a:solidFill>
                  <a:schemeClr val="tx2"/>
                </a:solidFill>
                <a:latin typeface="+mn-lt"/>
                <a:cs typeface="Amplify Regular"/>
              </a:defRPr>
            </a:lvl1pPr>
          </a:lstStyle>
          <a:p>
            <a:pPr lvl="0"/>
            <a:r>
              <a:rPr lang="en-US" dirty="0"/>
              <a:t>This is a subhead</a:t>
            </a:r>
          </a:p>
        </p:txBody>
      </p:sp>
      <p:sp>
        <p:nvSpPr>
          <p:cNvPr id="17" name="Title 6"/>
          <p:cNvSpPr>
            <a:spLocks noGrp="1"/>
          </p:cNvSpPr>
          <p:nvPr>
            <p:ph type="title" hasCustomPrompt="1"/>
          </p:nvPr>
        </p:nvSpPr>
        <p:spPr>
          <a:xfrm>
            <a:off x="477075" y="235380"/>
            <a:ext cx="8228219" cy="899059"/>
          </a:xfrm>
          <a:prstGeom prst="rect">
            <a:avLst/>
          </a:prstGeom>
        </p:spPr>
        <p:txBody>
          <a:bodyPr vert="horz"/>
          <a:lstStyle>
            <a:lvl1pPr algn="l">
              <a:defRPr sz="4000" baseline="0">
                <a:latin typeface="+mj-lt"/>
                <a:cs typeface="Amplify Regular"/>
              </a:defRPr>
            </a:lvl1pPr>
          </a:lstStyle>
          <a:p>
            <a:r>
              <a:rPr lang="en-US" dirty="0"/>
              <a:t>Two images with captions</a:t>
            </a:r>
          </a:p>
        </p:txBody>
      </p:sp>
      <p:sp>
        <p:nvSpPr>
          <p:cNvPr id="15" name="Text Placeholder 17"/>
          <p:cNvSpPr>
            <a:spLocks noGrp="1"/>
          </p:cNvSpPr>
          <p:nvPr>
            <p:ph type="body" sz="quarter" idx="25" hasCustomPrompt="1"/>
          </p:nvPr>
        </p:nvSpPr>
        <p:spPr>
          <a:xfrm>
            <a:off x="5476879" y="5356963"/>
            <a:ext cx="2438400" cy="849313"/>
          </a:xfrm>
        </p:spPr>
        <p:txBody>
          <a:bodyPr>
            <a:noAutofit/>
          </a:bodyPr>
          <a:lstStyle>
            <a:lvl1pPr marL="0" indent="0">
              <a:lnSpc>
                <a:spcPct val="100000"/>
              </a:lnSpc>
              <a:buNone/>
              <a:defRPr sz="1400">
                <a:solidFill>
                  <a:srgbClr val="939393"/>
                </a:solidFill>
              </a:defRPr>
            </a:lvl1pPr>
          </a:lstStyle>
          <a:p>
            <a:pPr lvl="0"/>
            <a:r>
              <a:rPr lang="en-US" dirty="0"/>
              <a:t>Caption: </a:t>
            </a:r>
            <a:r>
              <a:rPr lang="en-US" dirty="0" err="1"/>
              <a:t>Lorem</a:t>
            </a:r>
            <a:r>
              <a:rPr lang="en-US" dirty="0"/>
              <a:t> </a:t>
            </a:r>
            <a:r>
              <a:rPr lang="en-US" dirty="0" err="1"/>
              <a:t>ipsum</a:t>
            </a:r>
            <a:r>
              <a:rPr lang="en-US" dirty="0"/>
              <a:t> dolor sit </a:t>
            </a:r>
            <a:r>
              <a:rPr lang="en-US" dirty="0" err="1"/>
              <a:t>amet</a:t>
            </a:r>
            <a:r>
              <a:rPr lang="en-US" dirty="0"/>
              <a:t>,</a:t>
            </a:r>
            <a:br>
              <a:rPr lang="en-US" dirty="0"/>
            </a:br>
            <a:r>
              <a:rPr lang="en-US" dirty="0" err="1"/>
              <a:t>consectetur</a:t>
            </a:r>
            <a:r>
              <a:rPr lang="en-US" dirty="0"/>
              <a:t> </a:t>
            </a:r>
            <a:r>
              <a:rPr lang="en-US" dirty="0" err="1"/>
              <a:t>adipiscing</a:t>
            </a:r>
            <a:r>
              <a:rPr lang="en-US" dirty="0"/>
              <a:t> </a:t>
            </a:r>
            <a:r>
              <a:rPr lang="en-US" dirty="0" err="1"/>
              <a:t>elit</a:t>
            </a:r>
            <a:r>
              <a:rPr lang="en-US" dirty="0"/>
              <a:t>. </a:t>
            </a:r>
            <a:r>
              <a:rPr lang="en-US" dirty="0" err="1"/>
              <a:t>Duis</a:t>
            </a:r>
            <a:r>
              <a:rPr lang="en-US" dirty="0"/>
              <a:t> id </a:t>
            </a:r>
            <a:r>
              <a:rPr lang="en-US" dirty="0" err="1"/>
              <a:t>turpis</a:t>
            </a:r>
            <a:r>
              <a:rPr lang="en-US" dirty="0"/>
              <a:t> </a:t>
            </a:r>
            <a:r>
              <a:rPr lang="en-US" dirty="0" err="1"/>
              <a:t>diam</a:t>
            </a:r>
            <a:r>
              <a:rPr lang="en-US" dirty="0"/>
              <a:t>, tempus </a:t>
            </a:r>
            <a:r>
              <a:rPr lang="en-US" dirty="0" err="1"/>
              <a:t>varius</a:t>
            </a:r>
            <a:endParaRPr lang="en-US" dirty="0"/>
          </a:p>
        </p:txBody>
      </p:sp>
    </p:spTree>
    <p:extLst>
      <p:ext uri="{BB962C8B-B14F-4D97-AF65-F5344CB8AC3E}">
        <p14:creationId xmlns:p14="http://schemas.microsoft.com/office/powerpoint/2010/main" val="2680251836"/>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Amplify access title">
    <p:bg>
      <p:bgPr>
        <a:solidFill>
          <a:srgbClr val="77787B"/>
        </a:soli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611560" y="2331524"/>
            <a:ext cx="7704856" cy="1143000"/>
          </a:xfrm>
          <a:prstGeom prst="rect">
            <a:avLst/>
          </a:prstGeom>
        </p:spPr>
        <p:txBody>
          <a:bodyPr vert="horz" anchor="t"/>
          <a:lstStyle>
            <a:lvl1pPr algn="l">
              <a:defRPr sz="4800">
                <a:solidFill>
                  <a:schemeClr val="bg1"/>
                </a:solidFill>
                <a:latin typeface="+mn-lt"/>
                <a:cs typeface="Amplify Regular"/>
              </a:defRPr>
            </a:lvl1pPr>
          </a:lstStyle>
          <a:p>
            <a:r>
              <a:rPr lang="en-US" dirty="0"/>
              <a:t>Title of presentation</a:t>
            </a:r>
          </a:p>
        </p:txBody>
      </p:sp>
      <p:sp>
        <p:nvSpPr>
          <p:cNvPr id="9" name="Title 1"/>
          <p:cNvSpPr txBox="1">
            <a:spLocks/>
          </p:cNvSpPr>
          <p:nvPr userDrawn="1"/>
        </p:nvSpPr>
        <p:spPr>
          <a:xfrm>
            <a:off x="601820" y="1553647"/>
            <a:ext cx="6086440" cy="689008"/>
          </a:xfrm>
          <a:prstGeom prst="rect">
            <a:avLst/>
          </a:prstGeom>
        </p:spPr>
        <p:txBody>
          <a:bodyPr vert="horz" anchor="t"/>
          <a:lstStyle>
            <a:lvl1pPr algn="l" defTabSz="914400" rtl="0" eaLnBrk="1" latinLnBrk="0" hangingPunct="1">
              <a:spcBef>
                <a:spcPct val="0"/>
              </a:spcBef>
              <a:buNone/>
              <a:defRPr sz="4800" kern="1200">
                <a:solidFill>
                  <a:schemeClr val="bg1"/>
                </a:solidFill>
                <a:latin typeface="Amplify Regular"/>
                <a:ea typeface="+mj-ea"/>
                <a:cs typeface="Amplify Regular"/>
              </a:defRPr>
            </a:lvl1pPr>
          </a:lstStyle>
          <a:p>
            <a:r>
              <a:rPr lang="en-US" b="0" i="0" dirty="0">
                <a:solidFill>
                  <a:srgbClr val="F37321"/>
                </a:solidFill>
                <a:latin typeface="+mj-lt"/>
                <a:cs typeface="Amplify Regular"/>
              </a:rPr>
              <a:t>Amplify</a:t>
            </a:r>
            <a:r>
              <a:rPr lang="en-US" b="0" i="0" dirty="0">
                <a:latin typeface="+mj-lt"/>
                <a:cs typeface="Amplify Regular"/>
              </a:rPr>
              <a:t> access</a:t>
            </a:r>
            <a:r>
              <a:rPr lang="en-US" b="0" i="0" dirty="0">
                <a:solidFill>
                  <a:srgbClr val="F37321"/>
                </a:solidFill>
                <a:latin typeface="+mj-lt"/>
                <a:cs typeface="Amplify Regular"/>
              </a:rPr>
              <a:t>.</a:t>
            </a:r>
          </a:p>
        </p:txBody>
      </p:sp>
    </p:spTree>
    <p:extLst>
      <p:ext uri="{BB962C8B-B14F-4D97-AF65-F5344CB8AC3E}">
        <p14:creationId xmlns:p14="http://schemas.microsoft.com/office/powerpoint/2010/main" val="3898397179"/>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icture with statment">
    <p:spTree>
      <p:nvGrpSpPr>
        <p:cNvPr id="1" name=""/>
        <p:cNvGrpSpPr/>
        <p:nvPr/>
      </p:nvGrpSpPr>
      <p:grpSpPr>
        <a:xfrm>
          <a:off x="0" y="0"/>
          <a:ext cx="0" cy="0"/>
          <a:chOff x="0" y="0"/>
          <a:chExt cx="0" cy="0"/>
        </a:xfrm>
      </p:grpSpPr>
      <p:sp>
        <p:nvSpPr>
          <p:cNvPr id="9" name="Text Placeholder 8"/>
          <p:cNvSpPr>
            <a:spLocks noGrp="1"/>
          </p:cNvSpPr>
          <p:nvPr>
            <p:ph type="body" sz="quarter" idx="19" hasCustomPrompt="1"/>
          </p:nvPr>
        </p:nvSpPr>
        <p:spPr>
          <a:xfrm>
            <a:off x="4521869" y="1546225"/>
            <a:ext cx="3843338" cy="2971800"/>
          </a:xfrm>
        </p:spPr>
        <p:txBody>
          <a:bodyPr>
            <a:noAutofit/>
          </a:bodyPr>
          <a:lstStyle>
            <a:lvl1pPr marL="0" indent="0">
              <a:lnSpc>
                <a:spcPct val="100000"/>
              </a:lnSpc>
              <a:buFont typeface="Arial" pitchFamily="34" charset="0"/>
              <a:buNone/>
              <a:defRPr sz="2400" baseline="0">
                <a:solidFill>
                  <a:schemeClr val="tx2"/>
                </a:solidFill>
              </a:defRPr>
            </a:lvl1pPr>
            <a:lvl2pPr marL="0" indent="0">
              <a:lnSpc>
                <a:spcPct val="100000"/>
              </a:lnSpc>
              <a:buNone/>
              <a:defRPr sz="2400"/>
            </a:lvl2pPr>
          </a:lstStyle>
          <a:p>
            <a:pPr lvl="0"/>
            <a:r>
              <a:rPr lang="en-US" dirty="0"/>
              <a:t>This is important data</a:t>
            </a:r>
            <a:br>
              <a:rPr lang="en-US" dirty="0"/>
            </a:br>
            <a:r>
              <a:rPr lang="en-US" dirty="0"/>
              <a:t>that I want to emphasize.</a:t>
            </a:r>
          </a:p>
          <a:p>
            <a:pPr lvl="1"/>
            <a:r>
              <a:rPr lang="en-US" dirty="0" err="1"/>
              <a:t>Amet</a:t>
            </a:r>
            <a:r>
              <a:rPr lang="en-US" dirty="0"/>
              <a:t> </a:t>
            </a:r>
            <a:r>
              <a:rPr lang="en-US" dirty="0" err="1"/>
              <a:t>maximus</a:t>
            </a:r>
            <a:r>
              <a:rPr lang="en-US" dirty="0"/>
              <a:t> </a:t>
            </a:r>
            <a:r>
              <a:rPr lang="en-US" dirty="0" err="1"/>
              <a:t>eserovid</a:t>
            </a:r>
            <a:r>
              <a:rPr lang="en-US" dirty="0"/>
              <a:t/>
            </a:r>
            <a:br>
              <a:rPr lang="en-US" dirty="0"/>
            </a:br>
            <a:r>
              <a:rPr lang="en-US" dirty="0" err="1"/>
              <a:t>quias</a:t>
            </a:r>
            <a:r>
              <a:rPr lang="en-US" dirty="0"/>
              <a:t> et </a:t>
            </a:r>
            <a:r>
              <a:rPr lang="en-US" dirty="0" err="1"/>
              <a:t>plab</a:t>
            </a:r>
            <a:r>
              <a:rPr lang="en-US" dirty="0"/>
              <a:t> </a:t>
            </a:r>
            <a:r>
              <a:rPr lang="en-US" dirty="0" err="1"/>
              <a:t>ium</a:t>
            </a:r>
            <a:r>
              <a:rPr lang="en-US" dirty="0"/>
              <a:t> et, id</a:t>
            </a:r>
            <a:br>
              <a:rPr lang="en-US" dirty="0"/>
            </a:br>
            <a:r>
              <a:rPr lang="en-US" dirty="0" err="1"/>
              <a:t>utes</a:t>
            </a:r>
            <a:r>
              <a:rPr lang="en-US" dirty="0"/>
              <a:t> </a:t>
            </a:r>
            <a:r>
              <a:rPr lang="en-US" dirty="0" err="1"/>
              <a:t>saeperspit</a:t>
            </a:r>
            <a:r>
              <a:rPr lang="en-US" dirty="0"/>
              <a:t> </a:t>
            </a:r>
            <a:r>
              <a:rPr lang="en-US" dirty="0" err="1"/>
              <a:t>dusam</a:t>
            </a:r>
            <a:r>
              <a:rPr lang="en-US" dirty="0"/>
              <a:t/>
            </a:r>
            <a:br>
              <a:rPr lang="en-US" dirty="0"/>
            </a:br>
            <a:r>
              <a:rPr lang="en-US" dirty="0" err="1"/>
              <a:t>verum</a:t>
            </a:r>
            <a:r>
              <a:rPr lang="en-US" dirty="0"/>
              <a:t>. </a:t>
            </a:r>
            <a:r>
              <a:rPr lang="en-US" dirty="0" err="1"/>
              <a:t>Ita</a:t>
            </a:r>
            <a:r>
              <a:rPr lang="en-US" dirty="0"/>
              <a:t> </a:t>
            </a:r>
            <a:r>
              <a:rPr lang="en-US" dirty="0" err="1"/>
              <a:t>doloritio</a:t>
            </a:r>
            <a:r>
              <a:rPr lang="en-US" dirty="0"/>
              <a:t> </a:t>
            </a:r>
            <a:r>
              <a:rPr lang="en-US" dirty="0" err="1"/>
              <a:t>nis</a:t>
            </a:r>
            <a:r>
              <a:rPr lang="en-US" dirty="0"/>
              <a:t/>
            </a:r>
            <a:br>
              <a:rPr lang="en-US" dirty="0"/>
            </a:br>
            <a:r>
              <a:rPr lang="en-US" dirty="0" err="1"/>
              <a:t>eatis</a:t>
            </a:r>
            <a:r>
              <a:rPr lang="en-US" dirty="0"/>
              <a:t> </a:t>
            </a:r>
            <a:r>
              <a:rPr lang="en-US" dirty="0" err="1"/>
              <a:t>utes</a:t>
            </a:r>
            <a:r>
              <a:rPr lang="en-US" dirty="0"/>
              <a:t> </a:t>
            </a:r>
            <a:r>
              <a:rPr lang="en-US" dirty="0" err="1"/>
              <a:t>saeperspit</a:t>
            </a:r>
            <a:endParaRPr lang="en-US" dirty="0"/>
          </a:p>
          <a:p>
            <a:pPr lvl="0"/>
            <a:endParaRPr lang="en-US" dirty="0"/>
          </a:p>
        </p:txBody>
      </p:sp>
      <p:sp>
        <p:nvSpPr>
          <p:cNvPr id="3" name="Picture Placeholder 2"/>
          <p:cNvSpPr>
            <a:spLocks noGrp="1"/>
          </p:cNvSpPr>
          <p:nvPr>
            <p:ph type="pic" sz="quarter" idx="18"/>
          </p:nvPr>
        </p:nvSpPr>
        <p:spPr>
          <a:xfrm>
            <a:off x="503262" y="1556023"/>
            <a:ext cx="3959225" cy="2952750"/>
          </a:xfrm>
          <a:prstGeom prst="rect">
            <a:avLst/>
          </a:prstGeom>
        </p:spPr>
        <p:txBody>
          <a:bodyPr vert="horz">
            <a:noAutofit/>
          </a:bodyPr>
          <a:lstStyle>
            <a:lvl1pPr>
              <a:defRPr>
                <a:latin typeface="+mn-lt"/>
              </a:defRPr>
            </a:lvl1pPr>
          </a:lstStyle>
          <a:p>
            <a:endParaRPr lang="en-US"/>
          </a:p>
        </p:txBody>
      </p:sp>
      <p:sp>
        <p:nvSpPr>
          <p:cNvPr id="27" name="Slide Number Placeholder 5"/>
          <p:cNvSpPr txBox="1">
            <a:spLocks/>
          </p:cNvSpPr>
          <p:nvPr userDrawn="1"/>
        </p:nvSpPr>
        <p:spPr>
          <a:xfrm>
            <a:off x="5892263" y="6356149"/>
            <a:ext cx="2880360" cy="308497"/>
          </a:xfrm>
          <a:prstGeom prst="rect">
            <a:avLst/>
          </a:prstGeom>
        </p:spPr>
        <p:txBody>
          <a:bodyPr vert="horz" lIns="110194" tIns="55097" rIns="110194" bIns="55097" rtlCol="0" anchor="t" anchorCtr="0"/>
          <a:lstStyle>
            <a:defPPr>
              <a:defRPr lang="en-US"/>
            </a:defPPr>
            <a:lvl1pPr marL="0" algn="r" defTabSz="914400" rtl="0" eaLnBrk="1" latinLnBrk="0" hangingPunct="1">
              <a:defRPr sz="800" kern="1200">
                <a:solidFill>
                  <a:srgbClr val="939598"/>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B8C57AB-5240-BA49-B147-5E2F8A4B03B6}" type="slidenum">
              <a:rPr lang="en-US" smtClean="0">
                <a:latin typeface="+mn-lt"/>
                <a:cs typeface="Amplify Regular"/>
              </a:rPr>
              <a:pPr/>
              <a:t>‹#›</a:t>
            </a:fld>
            <a:endParaRPr lang="en-US" dirty="0">
              <a:latin typeface="+mn-lt"/>
              <a:cs typeface="Amplify Regular"/>
            </a:endParaRPr>
          </a:p>
        </p:txBody>
      </p:sp>
    </p:spTree>
    <p:extLst>
      <p:ext uri="{BB962C8B-B14F-4D97-AF65-F5344CB8AC3E}">
        <p14:creationId xmlns:p14="http://schemas.microsoft.com/office/powerpoint/2010/main" val="2386481173"/>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icture with Title">
    <p:spTree>
      <p:nvGrpSpPr>
        <p:cNvPr id="1" name=""/>
        <p:cNvGrpSpPr/>
        <p:nvPr/>
      </p:nvGrpSpPr>
      <p:grpSpPr>
        <a:xfrm>
          <a:off x="0" y="0"/>
          <a:ext cx="0" cy="0"/>
          <a:chOff x="0" y="0"/>
          <a:chExt cx="0" cy="0"/>
        </a:xfrm>
      </p:grpSpPr>
      <p:sp>
        <p:nvSpPr>
          <p:cNvPr id="3" name="Picture Placeholder 2"/>
          <p:cNvSpPr>
            <a:spLocks noGrp="1"/>
          </p:cNvSpPr>
          <p:nvPr>
            <p:ph type="pic" sz="quarter" idx="18"/>
          </p:nvPr>
        </p:nvSpPr>
        <p:spPr>
          <a:xfrm>
            <a:off x="481010" y="1556022"/>
            <a:ext cx="8234891" cy="4544253"/>
          </a:xfrm>
          <a:prstGeom prst="rect">
            <a:avLst/>
          </a:prstGeom>
        </p:spPr>
        <p:txBody>
          <a:bodyPr vert="horz">
            <a:noAutofit/>
          </a:bodyPr>
          <a:lstStyle>
            <a:lvl1pPr>
              <a:defRPr>
                <a:latin typeface="+mn-lt"/>
              </a:defRPr>
            </a:lvl1pPr>
          </a:lstStyle>
          <a:p>
            <a:endParaRPr lang="en-US"/>
          </a:p>
        </p:txBody>
      </p:sp>
      <p:sp>
        <p:nvSpPr>
          <p:cNvPr id="27" name="Slide Number Placeholder 5"/>
          <p:cNvSpPr txBox="1">
            <a:spLocks/>
          </p:cNvSpPr>
          <p:nvPr userDrawn="1"/>
        </p:nvSpPr>
        <p:spPr>
          <a:xfrm>
            <a:off x="5892263" y="6356149"/>
            <a:ext cx="2880360" cy="308497"/>
          </a:xfrm>
          <a:prstGeom prst="rect">
            <a:avLst/>
          </a:prstGeom>
        </p:spPr>
        <p:txBody>
          <a:bodyPr vert="horz" lIns="110194" tIns="55097" rIns="110194" bIns="55097" rtlCol="0" anchor="t" anchorCtr="0"/>
          <a:lstStyle>
            <a:defPPr>
              <a:defRPr lang="en-US"/>
            </a:defPPr>
            <a:lvl1pPr marL="0" algn="r" defTabSz="914400" rtl="0" eaLnBrk="1" latinLnBrk="0" hangingPunct="1">
              <a:defRPr sz="800" kern="1200">
                <a:solidFill>
                  <a:srgbClr val="939598"/>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B8C57AB-5240-BA49-B147-5E2F8A4B03B6}" type="slidenum">
              <a:rPr lang="en-US" smtClean="0">
                <a:latin typeface="+mn-lt"/>
                <a:cs typeface="Amplify Regular"/>
              </a:rPr>
              <a:pPr/>
              <a:t>‹#›</a:t>
            </a:fld>
            <a:endParaRPr lang="en-US" dirty="0">
              <a:latin typeface="+mn-lt"/>
              <a:cs typeface="Amplify Regular"/>
            </a:endParaRPr>
          </a:p>
        </p:txBody>
      </p:sp>
      <p:sp>
        <p:nvSpPr>
          <p:cNvPr id="7" name="Title 6"/>
          <p:cNvSpPr>
            <a:spLocks noGrp="1"/>
          </p:cNvSpPr>
          <p:nvPr>
            <p:ph type="title" hasCustomPrompt="1"/>
          </p:nvPr>
        </p:nvSpPr>
        <p:spPr>
          <a:xfrm>
            <a:off x="478598" y="246887"/>
            <a:ext cx="8229600" cy="1143000"/>
          </a:xfrm>
          <a:prstGeom prst="rect">
            <a:avLst/>
          </a:prstGeom>
        </p:spPr>
        <p:txBody>
          <a:bodyPr vert="horz"/>
          <a:lstStyle>
            <a:lvl1pPr algn="l">
              <a:defRPr sz="4000" baseline="0">
                <a:latin typeface="+mj-lt"/>
                <a:cs typeface="Amplify Regular"/>
              </a:defRPr>
            </a:lvl1pPr>
          </a:lstStyle>
          <a:p>
            <a:r>
              <a:rPr lang="en-US" dirty="0"/>
              <a:t>Slide Title</a:t>
            </a:r>
          </a:p>
        </p:txBody>
      </p:sp>
    </p:spTree>
    <p:extLst>
      <p:ext uri="{BB962C8B-B14F-4D97-AF65-F5344CB8AC3E}">
        <p14:creationId xmlns:p14="http://schemas.microsoft.com/office/powerpoint/2010/main" val="1843964771"/>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icture with callout">
    <p:spTree>
      <p:nvGrpSpPr>
        <p:cNvPr id="1" name=""/>
        <p:cNvGrpSpPr/>
        <p:nvPr/>
      </p:nvGrpSpPr>
      <p:grpSpPr>
        <a:xfrm>
          <a:off x="0" y="0"/>
          <a:ext cx="0" cy="0"/>
          <a:chOff x="0" y="0"/>
          <a:chExt cx="0" cy="0"/>
        </a:xfrm>
      </p:grpSpPr>
      <p:sp>
        <p:nvSpPr>
          <p:cNvPr id="3" name="Picture Placeholder 2"/>
          <p:cNvSpPr>
            <a:spLocks noGrp="1"/>
          </p:cNvSpPr>
          <p:nvPr>
            <p:ph type="pic" sz="quarter" idx="18"/>
          </p:nvPr>
        </p:nvSpPr>
        <p:spPr>
          <a:xfrm>
            <a:off x="481010" y="1556022"/>
            <a:ext cx="5828325" cy="4544253"/>
          </a:xfrm>
          <a:prstGeom prst="rect">
            <a:avLst/>
          </a:prstGeom>
        </p:spPr>
        <p:txBody>
          <a:bodyPr vert="horz">
            <a:noAutofit/>
          </a:bodyPr>
          <a:lstStyle>
            <a:lvl1pPr>
              <a:defRPr>
                <a:latin typeface="+mn-lt"/>
              </a:defRPr>
            </a:lvl1pPr>
          </a:lstStyle>
          <a:p>
            <a:endParaRPr lang="en-US"/>
          </a:p>
        </p:txBody>
      </p:sp>
      <p:sp>
        <p:nvSpPr>
          <p:cNvPr id="27" name="Slide Number Placeholder 5"/>
          <p:cNvSpPr txBox="1">
            <a:spLocks/>
          </p:cNvSpPr>
          <p:nvPr userDrawn="1"/>
        </p:nvSpPr>
        <p:spPr>
          <a:xfrm>
            <a:off x="5892263" y="6356149"/>
            <a:ext cx="2880360" cy="308497"/>
          </a:xfrm>
          <a:prstGeom prst="rect">
            <a:avLst/>
          </a:prstGeom>
        </p:spPr>
        <p:txBody>
          <a:bodyPr vert="horz" lIns="110194" tIns="55097" rIns="110194" bIns="55097" rtlCol="0" anchor="t" anchorCtr="0"/>
          <a:lstStyle>
            <a:defPPr>
              <a:defRPr lang="en-US"/>
            </a:defPPr>
            <a:lvl1pPr marL="0" algn="r" defTabSz="914400" rtl="0" eaLnBrk="1" latinLnBrk="0" hangingPunct="1">
              <a:defRPr sz="800" kern="1200">
                <a:solidFill>
                  <a:srgbClr val="939598"/>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B8C57AB-5240-BA49-B147-5E2F8A4B03B6}" type="slidenum">
              <a:rPr lang="en-US" smtClean="0">
                <a:latin typeface="+mn-lt"/>
                <a:cs typeface="Amplify Regular"/>
              </a:rPr>
              <a:pPr/>
              <a:t>‹#›</a:t>
            </a:fld>
            <a:endParaRPr lang="en-US" dirty="0">
              <a:latin typeface="+mn-lt"/>
              <a:cs typeface="Amplify Regular"/>
            </a:endParaRPr>
          </a:p>
        </p:txBody>
      </p:sp>
      <p:sp>
        <p:nvSpPr>
          <p:cNvPr id="7" name="Title 6"/>
          <p:cNvSpPr>
            <a:spLocks noGrp="1"/>
          </p:cNvSpPr>
          <p:nvPr>
            <p:ph type="title" hasCustomPrompt="1"/>
          </p:nvPr>
        </p:nvSpPr>
        <p:spPr>
          <a:xfrm>
            <a:off x="478598" y="262471"/>
            <a:ext cx="8228219" cy="1117871"/>
          </a:xfrm>
          <a:prstGeom prst="rect">
            <a:avLst/>
          </a:prstGeom>
        </p:spPr>
        <p:txBody>
          <a:bodyPr vert="horz"/>
          <a:lstStyle>
            <a:lvl1pPr algn="l">
              <a:defRPr sz="4000" baseline="0">
                <a:latin typeface="+mj-lt"/>
                <a:cs typeface="Amplify Regular"/>
              </a:defRPr>
            </a:lvl1pPr>
          </a:lstStyle>
          <a:p>
            <a:r>
              <a:rPr lang="en-US" dirty="0"/>
              <a:t>Slide Title</a:t>
            </a:r>
          </a:p>
        </p:txBody>
      </p:sp>
    </p:spTree>
    <p:extLst>
      <p:ext uri="{BB962C8B-B14F-4D97-AF65-F5344CB8AC3E}">
        <p14:creationId xmlns:p14="http://schemas.microsoft.com/office/powerpoint/2010/main" val="3116590998"/>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Picture with statment">
    <p:spTree>
      <p:nvGrpSpPr>
        <p:cNvPr id="1" name=""/>
        <p:cNvGrpSpPr/>
        <p:nvPr/>
      </p:nvGrpSpPr>
      <p:grpSpPr>
        <a:xfrm>
          <a:off x="0" y="0"/>
          <a:ext cx="0" cy="0"/>
          <a:chOff x="0" y="0"/>
          <a:chExt cx="0" cy="0"/>
        </a:xfrm>
      </p:grpSpPr>
      <p:sp>
        <p:nvSpPr>
          <p:cNvPr id="3" name="Picture Placeholder 2"/>
          <p:cNvSpPr>
            <a:spLocks noGrp="1"/>
          </p:cNvSpPr>
          <p:nvPr>
            <p:ph type="pic" sz="quarter" idx="18"/>
          </p:nvPr>
        </p:nvSpPr>
        <p:spPr>
          <a:xfrm>
            <a:off x="481010" y="1556022"/>
            <a:ext cx="8234891" cy="3601309"/>
          </a:xfrm>
          <a:prstGeom prst="rect">
            <a:avLst/>
          </a:prstGeom>
        </p:spPr>
        <p:txBody>
          <a:bodyPr vert="horz">
            <a:noAutofit/>
          </a:bodyPr>
          <a:lstStyle>
            <a:lvl1pPr>
              <a:defRPr>
                <a:latin typeface="+mn-lt"/>
              </a:defRPr>
            </a:lvl1pPr>
          </a:lstStyle>
          <a:p>
            <a:endParaRPr lang="en-US" dirty="0"/>
          </a:p>
        </p:txBody>
      </p:sp>
      <p:sp>
        <p:nvSpPr>
          <p:cNvPr id="27" name="Slide Number Placeholder 5"/>
          <p:cNvSpPr txBox="1">
            <a:spLocks/>
          </p:cNvSpPr>
          <p:nvPr userDrawn="1"/>
        </p:nvSpPr>
        <p:spPr>
          <a:xfrm>
            <a:off x="5892263" y="6356149"/>
            <a:ext cx="2880360" cy="308497"/>
          </a:xfrm>
          <a:prstGeom prst="rect">
            <a:avLst/>
          </a:prstGeom>
        </p:spPr>
        <p:txBody>
          <a:bodyPr vert="horz" lIns="110194" tIns="55097" rIns="110194" bIns="55097" rtlCol="0" anchor="t" anchorCtr="0"/>
          <a:lstStyle>
            <a:defPPr>
              <a:defRPr lang="en-US"/>
            </a:defPPr>
            <a:lvl1pPr marL="0" algn="r" defTabSz="914400" rtl="0" eaLnBrk="1" latinLnBrk="0" hangingPunct="1">
              <a:defRPr sz="800" kern="1200">
                <a:solidFill>
                  <a:srgbClr val="939598"/>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B8C57AB-5240-BA49-B147-5E2F8A4B03B6}" type="slidenum">
              <a:rPr lang="en-US" smtClean="0">
                <a:latin typeface="+mn-lt"/>
                <a:cs typeface="Amplify Regular"/>
              </a:rPr>
              <a:pPr/>
              <a:t>‹#›</a:t>
            </a:fld>
            <a:endParaRPr lang="en-US" dirty="0">
              <a:latin typeface="+mn-lt"/>
              <a:cs typeface="Amplify Regular"/>
            </a:endParaRPr>
          </a:p>
        </p:txBody>
      </p:sp>
      <p:sp>
        <p:nvSpPr>
          <p:cNvPr id="7" name="Title 6"/>
          <p:cNvSpPr>
            <a:spLocks noGrp="1"/>
          </p:cNvSpPr>
          <p:nvPr>
            <p:ph type="title" hasCustomPrompt="1"/>
          </p:nvPr>
        </p:nvSpPr>
        <p:spPr>
          <a:xfrm>
            <a:off x="478598" y="262471"/>
            <a:ext cx="8228219" cy="1117871"/>
          </a:xfrm>
          <a:prstGeom prst="rect">
            <a:avLst/>
          </a:prstGeom>
        </p:spPr>
        <p:txBody>
          <a:bodyPr vert="horz"/>
          <a:lstStyle>
            <a:lvl1pPr algn="l">
              <a:defRPr sz="4000" baseline="0">
                <a:latin typeface="+mj-lt"/>
                <a:cs typeface="Amplify Regular"/>
              </a:defRPr>
            </a:lvl1pPr>
          </a:lstStyle>
          <a:p>
            <a:r>
              <a:rPr lang="en-US" dirty="0"/>
              <a:t>Slide Title</a:t>
            </a:r>
          </a:p>
        </p:txBody>
      </p:sp>
      <p:sp>
        <p:nvSpPr>
          <p:cNvPr id="10" name="Text Placeholder 9"/>
          <p:cNvSpPr>
            <a:spLocks noGrp="1"/>
          </p:cNvSpPr>
          <p:nvPr>
            <p:ph type="body" sz="quarter" idx="19" hasCustomPrompt="1"/>
          </p:nvPr>
        </p:nvSpPr>
        <p:spPr>
          <a:xfrm>
            <a:off x="468313" y="5356225"/>
            <a:ext cx="8261350" cy="946604"/>
          </a:xfrm>
        </p:spPr>
        <p:txBody>
          <a:bodyPr>
            <a:noAutofit/>
          </a:bodyPr>
          <a:lstStyle>
            <a:lvl1pPr marL="0" indent="0">
              <a:lnSpc>
                <a:spcPts val="2900"/>
              </a:lnSpc>
              <a:buNone/>
              <a:defRPr sz="2000"/>
            </a:lvl1pPr>
          </a:lstStyle>
          <a:p>
            <a:pPr lvl="0"/>
            <a:r>
              <a:rPr lang="en-US" dirty="0"/>
              <a:t>This is important data that I want to emphasize. </a:t>
            </a:r>
            <a:r>
              <a:rPr lang="en-US" dirty="0" err="1"/>
              <a:t>Amet</a:t>
            </a:r>
            <a:r>
              <a:rPr lang="en-US" dirty="0"/>
              <a:t> </a:t>
            </a:r>
            <a:r>
              <a:rPr lang="en-US" dirty="0" err="1"/>
              <a:t>maximus</a:t>
            </a:r>
            <a:r>
              <a:rPr lang="en-US" dirty="0"/>
              <a:t> </a:t>
            </a:r>
            <a:r>
              <a:rPr lang="en-US" dirty="0" err="1"/>
              <a:t>eserovid</a:t>
            </a:r>
            <a:r>
              <a:rPr lang="en-US" dirty="0"/>
              <a:t> </a:t>
            </a:r>
            <a:r>
              <a:rPr lang="en-US" dirty="0" err="1"/>
              <a:t>uias</a:t>
            </a:r>
            <a:r>
              <a:rPr lang="en-US" dirty="0"/>
              <a:t> et </a:t>
            </a:r>
            <a:r>
              <a:rPr lang="en-US" dirty="0" err="1"/>
              <a:t>plab</a:t>
            </a:r>
            <a:r>
              <a:rPr lang="en-US" dirty="0"/>
              <a:t> </a:t>
            </a:r>
            <a:r>
              <a:rPr lang="en-US" dirty="0" err="1"/>
              <a:t>ium</a:t>
            </a:r>
            <a:r>
              <a:rPr lang="en-US" dirty="0"/>
              <a:t> et, </a:t>
            </a:r>
            <a:r>
              <a:rPr lang="en-US" dirty="0" err="1"/>
              <a:t>idutes</a:t>
            </a:r>
            <a:r>
              <a:rPr lang="en-US" dirty="0"/>
              <a:t> </a:t>
            </a:r>
            <a:r>
              <a:rPr lang="en-US" dirty="0" err="1"/>
              <a:t>saeperspit</a:t>
            </a:r>
            <a:endParaRPr lang="en-US" dirty="0"/>
          </a:p>
        </p:txBody>
      </p:sp>
    </p:spTree>
    <p:extLst>
      <p:ext uri="{BB962C8B-B14F-4D97-AF65-F5344CB8AC3E}">
        <p14:creationId xmlns:p14="http://schemas.microsoft.com/office/powerpoint/2010/main" val="3504884350"/>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18" name="Title 6"/>
          <p:cNvSpPr>
            <a:spLocks noGrp="1"/>
          </p:cNvSpPr>
          <p:nvPr>
            <p:ph type="title" hasCustomPrompt="1"/>
          </p:nvPr>
        </p:nvSpPr>
        <p:spPr>
          <a:xfrm>
            <a:off x="477484" y="1547066"/>
            <a:ext cx="7808976" cy="638944"/>
          </a:xfrm>
          <a:prstGeom prst="rect">
            <a:avLst/>
          </a:prstGeom>
        </p:spPr>
        <p:txBody>
          <a:bodyPr vert="horz"/>
          <a:lstStyle>
            <a:lvl1pPr algn="l">
              <a:defRPr sz="4000" baseline="0">
                <a:latin typeface="+mj-lt"/>
                <a:cs typeface="Amplify Regular"/>
              </a:defRPr>
            </a:lvl1pPr>
          </a:lstStyle>
          <a:p>
            <a:r>
              <a:rPr lang="en-US" dirty="0"/>
              <a:t>Simple table</a:t>
            </a:r>
          </a:p>
        </p:txBody>
      </p:sp>
      <p:sp>
        <p:nvSpPr>
          <p:cNvPr id="29" name="Text Placeholder 5"/>
          <p:cNvSpPr>
            <a:spLocks noGrp="1"/>
          </p:cNvSpPr>
          <p:nvPr>
            <p:ph type="body" sz="quarter" idx="17" hasCustomPrompt="1"/>
          </p:nvPr>
        </p:nvSpPr>
        <p:spPr>
          <a:xfrm>
            <a:off x="479316" y="2204864"/>
            <a:ext cx="7808976" cy="432073"/>
          </a:xfrm>
          <a:prstGeom prst="rect">
            <a:avLst/>
          </a:prstGeom>
        </p:spPr>
        <p:txBody>
          <a:bodyPr vert="horz">
            <a:noAutofit/>
          </a:bodyPr>
          <a:lstStyle>
            <a:lvl1pPr marL="0" indent="0">
              <a:buNone/>
              <a:defRPr sz="2200">
                <a:solidFill>
                  <a:schemeClr val="tx2"/>
                </a:solidFill>
                <a:latin typeface="+mn-lt"/>
                <a:cs typeface="Amplify Regular"/>
              </a:defRPr>
            </a:lvl1pPr>
          </a:lstStyle>
          <a:p>
            <a:pPr lvl="0"/>
            <a:r>
              <a:rPr lang="en-US" dirty="0"/>
              <a:t>This is a subhead</a:t>
            </a:r>
          </a:p>
        </p:txBody>
      </p:sp>
      <p:sp>
        <p:nvSpPr>
          <p:cNvPr id="6" name="Table Placeholder 5"/>
          <p:cNvSpPr>
            <a:spLocks noGrp="1"/>
          </p:cNvSpPr>
          <p:nvPr>
            <p:ph type="tbl" sz="quarter" idx="18"/>
          </p:nvPr>
        </p:nvSpPr>
        <p:spPr>
          <a:xfrm>
            <a:off x="469891" y="3284984"/>
            <a:ext cx="5688013" cy="2880866"/>
          </a:xfrm>
          <a:prstGeom prst="rect">
            <a:avLst/>
          </a:prstGeom>
        </p:spPr>
        <p:txBody>
          <a:bodyPr vert="horz">
            <a:noAutofit/>
          </a:bodyPr>
          <a:lstStyle>
            <a:lvl1pPr>
              <a:defRPr>
                <a:latin typeface="+mn-lt"/>
              </a:defRPr>
            </a:lvl1pPr>
          </a:lstStyle>
          <a:p>
            <a:endParaRPr lang="en-US" dirty="0"/>
          </a:p>
        </p:txBody>
      </p:sp>
      <p:sp>
        <p:nvSpPr>
          <p:cNvPr id="11" name="Slide Number Placeholder 5"/>
          <p:cNvSpPr txBox="1">
            <a:spLocks/>
          </p:cNvSpPr>
          <p:nvPr userDrawn="1"/>
        </p:nvSpPr>
        <p:spPr>
          <a:xfrm>
            <a:off x="5892263" y="6359101"/>
            <a:ext cx="2880360" cy="308497"/>
          </a:xfrm>
          <a:prstGeom prst="rect">
            <a:avLst/>
          </a:prstGeom>
        </p:spPr>
        <p:txBody>
          <a:bodyPr vert="horz" lIns="110194" tIns="55097" rIns="110194" bIns="55097" rtlCol="0" anchor="t" anchorCtr="0"/>
          <a:lstStyle>
            <a:defPPr>
              <a:defRPr lang="en-US"/>
            </a:defPPr>
            <a:lvl1pPr marL="0" algn="r" defTabSz="914400" rtl="0" eaLnBrk="1" latinLnBrk="0" hangingPunct="1">
              <a:defRPr sz="800" kern="1200">
                <a:solidFill>
                  <a:srgbClr val="939598"/>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B8C57AB-5240-BA49-B147-5E2F8A4B03B6}" type="slidenum">
              <a:rPr lang="en-US" smtClean="0">
                <a:latin typeface="+mn-lt"/>
                <a:cs typeface="Amplify Regular"/>
              </a:rPr>
              <a:pPr/>
              <a:t>‹#›</a:t>
            </a:fld>
            <a:endParaRPr lang="en-US" dirty="0">
              <a:latin typeface="+mn-lt"/>
              <a:cs typeface="Amplify Regular"/>
            </a:endParaRPr>
          </a:p>
        </p:txBody>
      </p:sp>
    </p:spTree>
    <p:extLst>
      <p:ext uri="{BB962C8B-B14F-4D97-AF65-F5344CB8AC3E}">
        <p14:creationId xmlns:p14="http://schemas.microsoft.com/office/powerpoint/2010/main" val="2182130453"/>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able">
    <p:spTree>
      <p:nvGrpSpPr>
        <p:cNvPr id="1" name=""/>
        <p:cNvGrpSpPr/>
        <p:nvPr/>
      </p:nvGrpSpPr>
      <p:grpSpPr>
        <a:xfrm>
          <a:off x="0" y="0"/>
          <a:ext cx="0" cy="0"/>
          <a:chOff x="0" y="0"/>
          <a:chExt cx="0" cy="0"/>
        </a:xfrm>
      </p:grpSpPr>
      <p:sp>
        <p:nvSpPr>
          <p:cNvPr id="18" name="Title 6"/>
          <p:cNvSpPr>
            <a:spLocks noGrp="1"/>
          </p:cNvSpPr>
          <p:nvPr>
            <p:ph type="title" hasCustomPrompt="1"/>
          </p:nvPr>
        </p:nvSpPr>
        <p:spPr>
          <a:xfrm>
            <a:off x="461770" y="276977"/>
            <a:ext cx="8215650" cy="638944"/>
          </a:xfrm>
          <a:prstGeom prst="rect">
            <a:avLst/>
          </a:prstGeom>
        </p:spPr>
        <p:txBody>
          <a:bodyPr vert="horz"/>
          <a:lstStyle>
            <a:lvl1pPr algn="l">
              <a:defRPr sz="4000" baseline="0">
                <a:latin typeface="+mj-lt"/>
                <a:cs typeface="Amplify Regular"/>
              </a:defRPr>
            </a:lvl1pPr>
          </a:lstStyle>
          <a:p>
            <a:r>
              <a:rPr lang="en-US" dirty="0"/>
              <a:t>Simple table</a:t>
            </a:r>
          </a:p>
        </p:txBody>
      </p:sp>
      <p:sp>
        <p:nvSpPr>
          <p:cNvPr id="29" name="Text Placeholder 5"/>
          <p:cNvSpPr>
            <a:spLocks noGrp="1"/>
          </p:cNvSpPr>
          <p:nvPr>
            <p:ph type="body" sz="quarter" idx="17" hasCustomPrompt="1"/>
          </p:nvPr>
        </p:nvSpPr>
        <p:spPr>
          <a:xfrm>
            <a:off x="467063" y="934775"/>
            <a:ext cx="8225999" cy="432073"/>
          </a:xfrm>
          <a:prstGeom prst="rect">
            <a:avLst/>
          </a:prstGeom>
        </p:spPr>
        <p:txBody>
          <a:bodyPr vert="horz">
            <a:noAutofit/>
          </a:bodyPr>
          <a:lstStyle>
            <a:lvl1pPr marL="0" indent="0">
              <a:buNone/>
              <a:defRPr sz="2200">
                <a:solidFill>
                  <a:schemeClr val="tx2"/>
                </a:solidFill>
                <a:latin typeface="+mn-lt"/>
                <a:cs typeface="Amplify Regular"/>
              </a:defRPr>
            </a:lvl1pPr>
          </a:lstStyle>
          <a:p>
            <a:pPr lvl="0"/>
            <a:r>
              <a:rPr lang="en-US" dirty="0"/>
              <a:t>This is a subhead</a:t>
            </a:r>
          </a:p>
        </p:txBody>
      </p:sp>
      <p:sp>
        <p:nvSpPr>
          <p:cNvPr id="6" name="Table Placeholder 5"/>
          <p:cNvSpPr>
            <a:spLocks noGrp="1"/>
          </p:cNvSpPr>
          <p:nvPr>
            <p:ph type="tbl" sz="quarter" idx="18"/>
          </p:nvPr>
        </p:nvSpPr>
        <p:spPr>
          <a:xfrm>
            <a:off x="461770" y="1649262"/>
            <a:ext cx="8215650" cy="4508745"/>
          </a:xfrm>
          <a:prstGeom prst="rect">
            <a:avLst/>
          </a:prstGeom>
        </p:spPr>
        <p:txBody>
          <a:bodyPr vert="horz">
            <a:noAutofit/>
          </a:bodyPr>
          <a:lstStyle>
            <a:lvl1pPr>
              <a:defRPr>
                <a:latin typeface="+mn-lt"/>
              </a:defRPr>
            </a:lvl1pPr>
          </a:lstStyle>
          <a:p>
            <a:endParaRPr lang="en-US"/>
          </a:p>
        </p:txBody>
      </p:sp>
      <p:sp>
        <p:nvSpPr>
          <p:cNvPr id="11" name="Slide Number Placeholder 5"/>
          <p:cNvSpPr txBox="1">
            <a:spLocks/>
          </p:cNvSpPr>
          <p:nvPr userDrawn="1"/>
        </p:nvSpPr>
        <p:spPr>
          <a:xfrm>
            <a:off x="5892263" y="6359101"/>
            <a:ext cx="2880360" cy="308497"/>
          </a:xfrm>
          <a:prstGeom prst="rect">
            <a:avLst/>
          </a:prstGeom>
        </p:spPr>
        <p:txBody>
          <a:bodyPr vert="horz" lIns="110194" tIns="55097" rIns="110194" bIns="55097" rtlCol="0" anchor="t" anchorCtr="0"/>
          <a:lstStyle>
            <a:defPPr>
              <a:defRPr lang="en-US"/>
            </a:defPPr>
            <a:lvl1pPr marL="0" algn="r" defTabSz="914400" rtl="0" eaLnBrk="1" latinLnBrk="0" hangingPunct="1">
              <a:defRPr sz="800" kern="1200">
                <a:solidFill>
                  <a:srgbClr val="939598"/>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B8C57AB-5240-BA49-B147-5E2F8A4B03B6}" type="slidenum">
              <a:rPr lang="en-US" smtClean="0">
                <a:latin typeface="+mn-lt"/>
                <a:cs typeface="Amplify Regular"/>
              </a:rPr>
              <a:pPr/>
              <a:t>‹#›</a:t>
            </a:fld>
            <a:endParaRPr lang="en-US" dirty="0">
              <a:latin typeface="+mn-lt"/>
              <a:cs typeface="Amplify Regular"/>
            </a:endParaRPr>
          </a:p>
        </p:txBody>
      </p:sp>
    </p:spTree>
    <p:extLst>
      <p:ext uri="{BB962C8B-B14F-4D97-AF65-F5344CB8AC3E}">
        <p14:creationId xmlns:p14="http://schemas.microsoft.com/office/powerpoint/2010/main" val="1206667333"/>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lain slide for infographics">
    <p:spTree>
      <p:nvGrpSpPr>
        <p:cNvPr id="1" name=""/>
        <p:cNvGrpSpPr/>
        <p:nvPr/>
      </p:nvGrpSpPr>
      <p:grpSpPr>
        <a:xfrm>
          <a:off x="0" y="0"/>
          <a:ext cx="0" cy="0"/>
          <a:chOff x="0" y="0"/>
          <a:chExt cx="0" cy="0"/>
        </a:xfrm>
      </p:grpSpPr>
      <p:sp>
        <p:nvSpPr>
          <p:cNvPr id="18" name="Title 6"/>
          <p:cNvSpPr>
            <a:spLocks noGrp="1"/>
          </p:cNvSpPr>
          <p:nvPr>
            <p:ph type="title" hasCustomPrompt="1"/>
          </p:nvPr>
        </p:nvSpPr>
        <p:spPr>
          <a:xfrm>
            <a:off x="477484" y="1537639"/>
            <a:ext cx="7808976" cy="638944"/>
          </a:xfrm>
          <a:prstGeom prst="rect">
            <a:avLst/>
          </a:prstGeom>
        </p:spPr>
        <p:txBody>
          <a:bodyPr vert="horz"/>
          <a:lstStyle>
            <a:lvl1pPr algn="l">
              <a:defRPr sz="4000" baseline="0">
                <a:latin typeface="+mj-lt"/>
                <a:cs typeface="Amplify Regular"/>
              </a:defRPr>
            </a:lvl1pPr>
          </a:lstStyle>
          <a:p>
            <a:r>
              <a:rPr lang="en-US" dirty="0"/>
              <a:t>Picture with callouts</a:t>
            </a:r>
          </a:p>
        </p:txBody>
      </p:sp>
      <p:sp>
        <p:nvSpPr>
          <p:cNvPr id="29" name="Text Placeholder 5"/>
          <p:cNvSpPr>
            <a:spLocks noGrp="1"/>
          </p:cNvSpPr>
          <p:nvPr>
            <p:ph type="body" sz="quarter" idx="17" hasCustomPrompt="1"/>
          </p:nvPr>
        </p:nvSpPr>
        <p:spPr>
          <a:xfrm>
            <a:off x="469891" y="2204864"/>
            <a:ext cx="7808976" cy="432073"/>
          </a:xfrm>
          <a:prstGeom prst="rect">
            <a:avLst/>
          </a:prstGeom>
        </p:spPr>
        <p:txBody>
          <a:bodyPr vert="horz">
            <a:noAutofit/>
          </a:bodyPr>
          <a:lstStyle>
            <a:lvl1pPr marL="0" indent="0">
              <a:buNone/>
              <a:defRPr sz="2200">
                <a:solidFill>
                  <a:schemeClr val="tx2"/>
                </a:solidFill>
                <a:latin typeface="+mn-lt"/>
                <a:cs typeface="Amplify Regular"/>
              </a:defRPr>
            </a:lvl1pPr>
          </a:lstStyle>
          <a:p>
            <a:pPr lvl="0"/>
            <a:r>
              <a:rPr lang="en-US" dirty="0"/>
              <a:t>This is a subhead</a:t>
            </a:r>
          </a:p>
        </p:txBody>
      </p:sp>
      <p:sp>
        <p:nvSpPr>
          <p:cNvPr id="14" name="Slide Number Placeholder 5"/>
          <p:cNvSpPr txBox="1">
            <a:spLocks/>
          </p:cNvSpPr>
          <p:nvPr userDrawn="1"/>
        </p:nvSpPr>
        <p:spPr>
          <a:xfrm>
            <a:off x="5893256" y="6354859"/>
            <a:ext cx="2880360" cy="308497"/>
          </a:xfrm>
          <a:prstGeom prst="rect">
            <a:avLst/>
          </a:prstGeom>
        </p:spPr>
        <p:txBody>
          <a:bodyPr vert="horz" lIns="110194" tIns="55097" rIns="110194" bIns="55097" rtlCol="0" anchor="t" anchorCtr="0"/>
          <a:lstStyle>
            <a:defPPr>
              <a:defRPr lang="en-US"/>
            </a:defPPr>
            <a:lvl1pPr marL="0" algn="r" defTabSz="914400" rtl="0" eaLnBrk="1" latinLnBrk="0" hangingPunct="1">
              <a:defRPr sz="800" kern="1200">
                <a:solidFill>
                  <a:srgbClr val="939598"/>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B8C57AB-5240-BA49-B147-5E2F8A4B03B6}" type="slidenum">
              <a:rPr lang="en-US" smtClean="0">
                <a:latin typeface="+mn-lt"/>
                <a:cs typeface="Amplify Regular"/>
              </a:rPr>
              <a:pPr/>
              <a:t>‹#›</a:t>
            </a:fld>
            <a:endParaRPr lang="en-US" dirty="0">
              <a:latin typeface="+mn-lt"/>
              <a:cs typeface="Amplify Regular"/>
            </a:endParaRPr>
          </a:p>
        </p:txBody>
      </p:sp>
    </p:spTree>
    <p:extLst>
      <p:ext uri="{BB962C8B-B14F-4D97-AF65-F5344CB8AC3E}">
        <p14:creationId xmlns:p14="http://schemas.microsoft.com/office/powerpoint/2010/main" val="1496115255"/>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ull bleed picture">
    <p:spTree>
      <p:nvGrpSpPr>
        <p:cNvPr id="1" name=""/>
        <p:cNvGrpSpPr/>
        <p:nvPr/>
      </p:nvGrpSpPr>
      <p:grpSpPr>
        <a:xfrm>
          <a:off x="0" y="0"/>
          <a:ext cx="0" cy="0"/>
          <a:chOff x="0" y="0"/>
          <a:chExt cx="0" cy="0"/>
        </a:xfrm>
      </p:grpSpPr>
      <p:sp>
        <p:nvSpPr>
          <p:cNvPr id="5" name="Picture Placeholder 2"/>
          <p:cNvSpPr>
            <a:spLocks noGrp="1"/>
          </p:cNvSpPr>
          <p:nvPr>
            <p:ph type="pic" sz="quarter" idx="19"/>
          </p:nvPr>
        </p:nvSpPr>
        <p:spPr>
          <a:xfrm>
            <a:off x="0" y="0"/>
            <a:ext cx="9144000" cy="6858000"/>
          </a:xfrm>
          <a:prstGeom prst="rect">
            <a:avLst/>
          </a:prstGeom>
        </p:spPr>
        <p:txBody>
          <a:bodyPr vert="horz">
            <a:noAutofit/>
          </a:bodyPr>
          <a:lstStyle>
            <a:lvl1pPr>
              <a:defRPr>
                <a:latin typeface="+mn-lt"/>
              </a:defRPr>
            </a:lvl1pPr>
          </a:lstStyle>
          <a:p>
            <a:endParaRPr lang="en-US" dirty="0"/>
          </a:p>
        </p:txBody>
      </p:sp>
      <p:sp>
        <p:nvSpPr>
          <p:cNvPr id="8" name="Text Placeholder 7"/>
          <p:cNvSpPr>
            <a:spLocks noGrp="1"/>
          </p:cNvSpPr>
          <p:nvPr>
            <p:ph type="body" sz="quarter" idx="20" hasCustomPrompt="1"/>
          </p:nvPr>
        </p:nvSpPr>
        <p:spPr>
          <a:xfrm>
            <a:off x="469470" y="3331028"/>
            <a:ext cx="5737225" cy="1328738"/>
          </a:xfrm>
        </p:spPr>
        <p:txBody>
          <a:bodyPr>
            <a:noAutofit/>
          </a:bodyPr>
          <a:lstStyle>
            <a:lvl1pPr marL="0" indent="0">
              <a:lnSpc>
                <a:spcPts val="4550"/>
              </a:lnSpc>
              <a:buNone/>
              <a:defRPr sz="4000" baseline="0"/>
            </a:lvl1pPr>
            <a:lvl2pPr>
              <a:defRPr sz="4500"/>
            </a:lvl2pPr>
            <a:lvl3pPr>
              <a:defRPr sz="4500"/>
            </a:lvl3pPr>
            <a:lvl4pPr>
              <a:defRPr sz="4500"/>
            </a:lvl4pPr>
            <a:lvl5pPr>
              <a:defRPr sz="4500"/>
            </a:lvl5pPr>
          </a:lstStyle>
          <a:p>
            <a:pPr lvl="0"/>
            <a:r>
              <a:rPr lang="en-US" dirty="0"/>
              <a:t>Text above a full bleed photo is white, black or gray. Choose a color that contrasts well with the photo.</a:t>
            </a:r>
          </a:p>
        </p:txBody>
      </p:sp>
    </p:spTree>
    <p:extLst>
      <p:ext uri="{BB962C8B-B14F-4D97-AF65-F5344CB8AC3E}">
        <p14:creationId xmlns:p14="http://schemas.microsoft.com/office/powerpoint/2010/main" val="4153505240"/>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ig statment">
    <p:spTree>
      <p:nvGrpSpPr>
        <p:cNvPr id="1" name=""/>
        <p:cNvGrpSpPr/>
        <p:nvPr/>
      </p:nvGrpSpPr>
      <p:grpSpPr>
        <a:xfrm>
          <a:off x="0" y="0"/>
          <a:ext cx="0" cy="0"/>
          <a:chOff x="0" y="0"/>
          <a:chExt cx="0" cy="0"/>
        </a:xfrm>
      </p:grpSpPr>
      <p:sp>
        <p:nvSpPr>
          <p:cNvPr id="9" name="Slide Number Placeholder 5"/>
          <p:cNvSpPr txBox="1">
            <a:spLocks/>
          </p:cNvSpPr>
          <p:nvPr userDrawn="1"/>
        </p:nvSpPr>
        <p:spPr>
          <a:xfrm>
            <a:off x="5892263" y="6356831"/>
            <a:ext cx="2880360" cy="308497"/>
          </a:xfrm>
          <a:prstGeom prst="rect">
            <a:avLst/>
          </a:prstGeom>
        </p:spPr>
        <p:txBody>
          <a:bodyPr vert="horz" lIns="110194" tIns="55097" rIns="110194" bIns="55097" rtlCol="0" anchor="t" anchorCtr="0"/>
          <a:lstStyle>
            <a:defPPr>
              <a:defRPr lang="en-US"/>
            </a:defPPr>
            <a:lvl1pPr marL="0" algn="r" defTabSz="914400" rtl="0" eaLnBrk="1" latinLnBrk="0" hangingPunct="1">
              <a:defRPr sz="800" kern="1200">
                <a:solidFill>
                  <a:srgbClr val="939598"/>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B8C57AB-5240-BA49-B147-5E2F8A4B03B6}" type="slidenum">
              <a:rPr lang="en-US" smtClean="0">
                <a:latin typeface="+mn-lt"/>
                <a:cs typeface="Amplify Regular"/>
              </a:rPr>
              <a:pPr/>
              <a:t>‹#›</a:t>
            </a:fld>
            <a:endParaRPr lang="en-US" dirty="0">
              <a:latin typeface="+mn-lt"/>
              <a:cs typeface="Amplify Regular"/>
            </a:endParaRPr>
          </a:p>
        </p:txBody>
      </p:sp>
      <p:sp>
        <p:nvSpPr>
          <p:cNvPr id="2" name="TextBox 1"/>
          <p:cNvSpPr txBox="1"/>
          <p:nvPr userDrawn="1"/>
        </p:nvSpPr>
        <p:spPr>
          <a:xfrm>
            <a:off x="549007" y="1573501"/>
            <a:ext cx="8151168" cy="3544560"/>
          </a:xfrm>
          <a:prstGeom prst="rect">
            <a:avLst/>
          </a:prstGeom>
          <a:noFill/>
        </p:spPr>
        <p:txBody>
          <a:bodyPr vert="horz" wrap="square" lIns="0" tIns="0" rIns="0" bIns="0" rtlCol="0">
            <a:noAutofit/>
          </a:bodyPr>
          <a:lstStyle/>
          <a:p>
            <a:pPr>
              <a:lnSpc>
                <a:spcPts val="5520"/>
              </a:lnSpc>
              <a:tabLst>
                <a:tab pos="2400300" algn="l"/>
              </a:tabLst>
            </a:pPr>
            <a:r>
              <a:rPr lang="en-US" sz="4800" dirty="0">
                <a:solidFill>
                  <a:srgbClr val="ED6E1F"/>
                </a:solidFill>
                <a:latin typeface="+mn-lt"/>
                <a:cs typeface="Amplify Regular"/>
              </a:rPr>
              <a:t>Amplify </a:t>
            </a:r>
            <a:r>
              <a:rPr lang="en-US" sz="4800" dirty="0">
                <a:solidFill>
                  <a:schemeClr val="tx1"/>
                </a:solidFill>
                <a:latin typeface="+mn-lt"/>
                <a:cs typeface="Amplify Regular"/>
              </a:rPr>
              <a:t>the</a:t>
            </a:r>
            <a:r>
              <a:rPr lang="en-US" sz="4800" baseline="0" dirty="0">
                <a:solidFill>
                  <a:schemeClr val="tx1"/>
                </a:solidFill>
                <a:latin typeface="+mn-lt"/>
                <a:cs typeface="Amplify Regular"/>
              </a:rPr>
              <a:t> impact of teachers with products designed to help them focus their energy on instructing and inspiring students.</a:t>
            </a:r>
            <a:endParaRPr lang="en-US" sz="4800" dirty="0">
              <a:solidFill>
                <a:srgbClr val="ED6E1F"/>
              </a:solidFill>
              <a:latin typeface="+mn-lt"/>
              <a:cs typeface="Amplify Regular"/>
            </a:endParaRPr>
          </a:p>
        </p:txBody>
      </p:sp>
    </p:spTree>
    <p:extLst>
      <p:ext uri="{BB962C8B-B14F-4D97-AF65-F5344CB8AC3E}">
        <p14:creationId xmlns:p14="http://schemas.microsoft.com/office/powerpoint/2010/main" val="1995041200"/>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Blank with title and subhead">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464605" y="1547066"/>
            <a:ext cx="7808976" cy="638944"/>
          </a:xfrm>
          <a:prstGeom prst="rect">
            <a:avLst/>
          </a:prstGeom>
        </p:spPr>
        <p:txBody>
          <a:bodyPr vert="horz"/>
          <a:lstStyle>
            <a:lvl1pPr algn="l">
              <a:defRPr sz="4000">
                <a:latin typeface="+mj-lt"/>
                <a:cs typeface="Amplify Regular"/>
              </a:defRPr>
            </a:lvl1pPr>
          </a:lstStyle>
          <a:p>
            <a:r>
              <a:rPr lang="en-US" dirty="0"/>
              <a:t>Blank slide with subhead</a:t>
            </a:r>
          </a:p>
        </p:txBody>
      </p:sp>
      <p:sp>
        <p:nvSpPr>
          <p:cNvPr id="28" name="Text Placeholder 5"/>
          <p:cNvSpPr>
            <a:spLocks noGrp="1"/>
          </p:cNvSpPr>
          <p:nvPr>
            <p:ph type="body" sz="quarter" idx="17" hasCustomPrompt="1"/>
          </p:nvPr>
        </p:nvSpPr>
        <p:spPr>
          <a:xfrm>
            <a:off x="466437" y="2204864"/>
            <a:ext cx="7808976" cy="432073"/>
          </a:xfrm>
          <a:prstGeom prst="rect">
            <a:avLst/>
          </a:prstGeom>
        </p:spPr>
        <p:txBody>
          <a:bodyPr vert="horz">
            <a:noAutofit/>
          </a:bodyPr>
          <a:lstStyle>
            <a:lvl1pPr marL="0" indent="0">
              <a:buNone/>
              <a:defRPr sz="2200">
                <a:solidFill>
                  <a:schemeClr val="tx2"/>
                </a:solidFill>
                <a:latin typeface="+mn-lt"/>
                <a:cs typeface="Amplify Regular"/>
              </a:defRPr>
            </a:lvl1pPr>
          </a:lstStyle>
          <a:p>
            <a:pPr lvl="0"/>
            <a:r>
              <a:rPr lang="en-US" dirty="0"/>
              <a:t>This is a subhead</a:t>
            </a:r>
          </a:p>
        </p:txBody>
      </p:sp>
      <p:sp>
        <p:nvSpPr>
          <p:cNvPr id="30" name="Slide Number Placeholder 5"/>
          <p:cNvSpPr txBox="1">
            <a:spLocks/>
          </p:cNvSpPr>
          <p:nvPr userDrawn="1"/>
        </p:nvSpPr>
        <p:spPr>
          <a:xfrm>
            <a:off x="5892263" y="6356866"/>
            <a:ext cx="2880360" cy="308497"/>
          </a:xfrm>
          <a:prstGeom prst="rect">
            <a:avLst/>
          </a:prstGeom>
        </p:spPr>
        <p:txBody>
          <a:bodyPr vert="horz" lIns="110194" tIns="55097" rIns="110194" bIns="55097" rtlCol="0" anchor="t" anchorCtr="0"/>
          <a:lstStyle>
            <a:defPPr>
              <a:defRPr lang="en-US"/>
            </a:defPPr>
            <a:lvl1pPr marL="0" algn="r" defTabSz="914400" rtl="0" eaLnBrk="1" latinLnBrk="0" hangingPunct="1">
              <a:defRPr sz="800" kern="1200">
                <a:solidFill>
                  <a:srgbClr val="939598"/>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B8C57AB-5240-BA49-B147-5E2F8A4B03B6}" type="slidenum">
              <a:rPr lang="en-US" smtClean="0">
                <a:latin typeface="+mn-lt"/>
                <a:cs typeface="Amplify Regular"/>
              </a:rPr>
              <a:pPr/>
              <a:t>‹#›</a:t>
            </a:fld>
            <a:endParaRPr lang="en-US" dirty="0">
              <a:latin typeface="+mn-lt"/>
              <a:cs typeface="Amplify Regular"/>
            </a:endParaRPr>
          </a:p>
        </p:txBody>
      </p:sp>
    </p:spTree>
    <p:extLst>
      <p:ext uri="{BB962C8B-B14F-4D97-AF65-F5344CB8AC3E}">
        <p14:creationId xmlns:p14="http://schemas.microsoft.com/office/powerpoint/2010/main" val="546166680"/>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Amplify learning title">
    <p:bg>
      <p:bgPr>
        <a:solidFill>
          <a:srgbClr val="77787B"/>
        </a:soli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611560" y="2331524"/>
            <a:ext cx="7704856" cy="1143000"/>
          </a:xfrm>
          <a:prstGeom prst="rect">
            <a:avLst/>
          </a:prstGeom>
        </p:spPr>
        <p:txBody>
          <a:bodyPr vert="horz" anchor="t"/>
          <a:lstStyle>
            <a:lvl1pPr algn="l">
              <a:defRPr sz="4800">
                <a:solidFill>
                  <a:schemeClr val="bg1"/>
                </a:solidFill>
                <a:latin typeface="+mn-lt"/>
                <a:cs typeface="Amplify Regular"/>
              </a:defRPr>
            </a:lvl1pPr>
          </a:lstStyle>
          <a:p>
            <a:r>
              <a:rPr lang="en-US" dirty="0"/>
              <a:t>Title of presentation</a:t>
            </a:r>
          </a:p>
        </p:txBody>
      </p:sp>
      <p:sp>
        <p:nvSpPr>
          <p:cNvPr id="8" name="Title 1"/>
          <p:cNvSpPr txBox="1">
            <a:spLocks/>
          </p:cNvSpPr>
          <p:nvPr userDrawn="1"/>
        </p:nvSpPr>
        <p:spPr>
          <a:xfrm>
            <a:off x="601820" y="1553647"/>
            <a:ext cx="6086440" cy="689008"/>
          </a:xfrm>
          <a:prstGeom prst="rect">
            <a:avLst/>
          </a:prstGeom>
        </p:spPr>
        <p:txBody>
          <a:bodyPr vert="horz" anchor="t"/>
          <a:lstStyle>
            <a:lvl1pPr algn="l" defTabSz="914400" rtl="0" eaLnBrk="1" latinLnBrk="0" hangingPunct="1">
              <a:spcBef>
                <a:spcPct val="0"/>
              </a:spcBef>
              <a:buNone/>
              <a:defRPr sz="4800" kern="1200">
                <a:solidFill>
                  <a:schemeClr val="bg1"/>
                </a:solidFill>
                <a:latin typeface="Amplify Regular"/>
                <a:ea typeface="+mj-ea"/>
                <a:cs typeface="Amplify Regular"/>
              </a:defRPr>
            </a:lvl1pPr>
          </a:lstStyle>
          <a:p>
            <a:r>
              <a:rPr lang="en-US" b="0" i="0" dirty="0">
                <a:solidFill>
                  <a:srgbClr val="F37321"/>
                </a:solidFill>
                <a:latin typeface="+mj-lt"/>
                <a:cs typeface="Amplify Regular"/>
              </a:rPr>
              <a:t>Amplify</a:t>
            </a:r>
            <a:r>
              <a:rPr lang="en-US" b="0" i="0" dirty="0">
                <a:latin typeface="+mj-lt"/>
                <a:cs typeface="Amplify Regular"/>
              </a:rPr>
              <a:t> learning</a:t>
            </a:r>
            <a:r>
              <a:rPr lang="en-US" b="0" i="0" dirty="0">
                <a:solidFill>
                  <a:srgbClr val="F37321"/>
                </a:solidFill>
                <a:latin typeface="+mj-lt"/>
                <a:cs typeface="Amplify Regular"/>
              </a:rPr>
              <a:t>.</a:t>
            </a:r>
          </a:p>
        </p:txBody>
      </p:sp>
    </p:spTree>
    <p:extLst>
      <p:ext uri="{BB962C8B-B14F-4D97-AF65-F5344CB8AC3E}">
        <p14:creationId xmlns:p14="http://schemas.microsoft.com/office/powerpoint/2010/main" val="4020245641"/>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Blank with title and subhead">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4559299" y="1748859"/>
            <a:ext cx="4213324" cy="451416"/>
          </a:xfrm>
          <a:prstGeom prst="rect">
            <a:avLst/>
          </a:prstGeom>
        </p:spPr>
        <p:txBody>
          <a:bodyPr vert="horz"/>
          <a:lstStyle>
            <a:lvl1pPr algn="l">
              <a:defRPr sz="2200">
                <a:solidFill>
                  <a:schemeClr val="tx2"/>
                </a:solidFill>
                <a:latin typeface="+mn-lt"/>
                <a:cs typeface="Amplify Regular"/>
              </a:defRPr>
            </a:lvl1pPr>
          </a:lstStyle>
          <a:p>
            <a:r>
              <a:rPr lang="en-US" dirty="0"/>
              <a:t>Blank slide</a:t>
            </a:r>
          </a:p>
        </p:txBody>
      </p:sp>
      <p:sp>
        <p:nvSpPr>
          <p:cNvPr id="28" name="Text Placeholder 5"/>
          <p:cNvSpPr>
            <a:spLocks noGrp="1"/>
          </p:cNvSpPr>
          <p:nvPr>
            <p:ph type="body" sz="quarter" idx="17" hasCustomPrompt="1"/>
          </p:nvPr>
        </p:nvSpPr>
        <p:spPr>
          <a:xfrm>
            <a:off x="4559299" y="2242571"/>
            <a:ext cx="4213323" cy="432073"/>
          </a:xfrm>
          <a:prstGeom prst="rect">
            <a:avLst/>
          </a:prstGeom>
        </p:spPr>
        <p:txBody>
          <a:bodyPr vert="horz">
            <a:noAutofit/>
          </a:bodyPr>
          <a:lstStyle>
            <a:lvl1pPr marL="0" indent="0">
              <a:buNone/>
              <a:defRPr sz="2200">
                <a:solidFill>
                  <a:schemeClr val="tx1"/>
                </a:solidFill>
                <a:latin typeface="+mn-lt"/>
                <a:cs typeface="Amplify Regular"/>
              </a:defRPr>
            </a:lvl1pPr>
          </a:lstStyle>
          <a:p>
            <a:pPr lvl="0"/>
            <a:r>
              <a:rPr lang="en-US" dirty="0"/>
              <a:t>This is a subhead</a:t>
            </a:r>
          </a:p>
        </p:txBody>
      </p:sp>
      <p:sp>
        <p:nvSpPr>
          <p:cNvPr id="30" name="Slide Number Placeholder 5"/>
          <p:cNvSpPr txBox="1">
            <a:spLocks/>
          </p:cNvSpPr>
          <p:nvPr userDrawn="1"/>
        </p:nvSpPr>
        <p:spPr>
          <a:xfrm>
            <a:off x="5892263" y="6356866"/>
            <a:ext cx="2880360" cy="308497"/>
          </a:xfrm>
          <a:prstGeom prst="rect">
            <a:avLst/>
          </a:prstGeom>
        </p:spPr>
        <p:txBody>
          <a:bodyPr vert="horz" lIns="110194" tIns="55097" rIns="110194" bIns="55097" rtlCol="0" anchor="t" anchorCtr="0"/>
          <a:lstStyle>
            <a:defPPr>
              <a:defRPr lang="en-US"/>
            </a:defPPr>
            <a:lvl1pPr marL="0" algn="r" defTabSz="914400" rtl="0" eaLnBrk="1" latinLnBrk="0" hangingPunct="1">
              <a:defRPr sz="800" kern="1200">
                <a:solidFill>
                  <a:srgbClr val="939598"/>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B8C57AB-5240-BA49-B147-5E2F8A4B03B6}" type="slidenum">
              <a:rPr lang="en-US" smtClean="0">
                <a:latin typeface="+mn-lt"/>
                <a:cs typeface="Amplify Regular"/>
              </a:rPr>
              <a:pPr/>
              <a:t>‹#›</a:t>
            </a:fld>
            <a:endParaRPr lang="en-US" dirty="0">
              <a:latin typeface="+mn-lt"/>
              <a:cs typeface="Amplify Regular"/>
            </a:endParaRPr>
          </a:p>
        </p:txBody>
      </p:sp>
    </p:spTree>
    <p:extLst>
      <p:ext uri="{BB962C8B-B14F-4D97-AF65-F5344CB8AC3E}">
        <p14:creationId xmlns:p14="http://schemas.microsoft.com/office/powerpoint/2010/main" val="376823293"/>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mpact slide">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477484" y="1547066"/>
            <a:ext cx="7808976" cy="638944"/>
          </a:xfrm>
          <a:prstGeom prst="rect">
            <a:avLst/>
          </a:prstGeom>
        </p:spPr>
        <p:txBody>
          <a:bodyPr vert="horz"/>
          <a:lstStyle>
            <a:lvl1pPr algn="l">
              <a:defRPr sz="3600">
                <a:latin typeface="+mn-lt"/>
                <a:cs typeface="Amplify Regular"/>
              </a:defRPr>
            </a:lvl1pPr>
          </a:lstStyle>
          <a:p>
            <a:r>
              <a:rPr lang="en-US" dirty="0"/>
              <a:t>Blank slide with subhead</a:t>
            </a:r>
          </a:p>
        </p:txBody>
      </p:sp>
      <p:sp>
        <p:nvSpPr>
          <p:cNvPr id="30" name="Slide Number Placeholder 5"/>
          <p:cNvSpPr txBox="1">
            <a:spLocks/>
          </p:cNvSpPr>
          <p:nvPr userDrawn="1"/>
        </p:nvSpPr>
        <p:spPr>
          <a:xfrm>
            <a:off x="5892263" y="6356866"/>
            <a:ext cx="2880360" cy="308497"/>
          </a:xfrm>
          <a:prstGeom prst="rect">
            <a:avLst/>
          </a:prstGeom>
        </p:spPr>
        <p:txBody>
          <a:bodyPr vert="horz" lIns="110194" tIns="55097" rIns="110194" bIns="55097" rtlCol="0" anchor="t" anchorCtr="0"/>
          <a:lstStyle>
            <a:defPPr>
              <a:defRPr lang="en-US"/>
            </a:defPPr>
            <a:lvl1pPr marL="0" algn="r" defTabSz="914400" rtl="0" eaLnBrk="1" latinLnBrk="0" hangingPunct="1">
              <a:defRPr sz="800" kern="1200">
                <a:solidFill>
                  <a:srgbClr val="939598"/>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B8C57AB-5240-BA49-B147-5E2F8A4B03B6}" type="slidenum">
              <a:rPr lang="en-US" smtClean="0">
                <a:latin typeface="+mn-lt"/>
                <a:cs typeface="Amplify Regular"/>
              </a:rPr>
              <a:pPr/>
              <a:t>‹#›</a:t>
            </a:fld>
            <a:endParaRPr lang="en-US" dirty="0">
              <a:latin typeface="+mn-lt"/>
              <a:cs typeface="Amplify Regular"/>
            </a:endParaRPr>
          </a:p>
        </p:txBody>
      </p:sp>
    </p:spTree>
    <p:extLst>
      <p:ext uri="{BB962C8B-B14F-4D97-AF65-F5344CB8AC3E}">
        <p14:creationId xmlns:p14="http://schemas.microsoft.com/office/powerpoint/2010/main" val="2166510531"/>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Final slide">
    <p:bg>
      <p:bgPr>
        <a:solidFill>
          <a:srgbClr val="BCBFC1"/>
        </a:solidFill>
        <a:effectLst/>
      </p:bgPr>
    </p:bg>
    <p:spTree>
      <p:nvGrpSpPr>
        <p:cNvPr id="1" name=""/>
        <p:cNvGrpSpPr/>
        <p:nvPr/>
      </p:nvGrpSpPr>
      <p:grpSpPr>
        <a:xfrm>
          <a:off x="0" y="0"/>
          <a:ext cx="0" cy="0"/>
          <a:chOff x="0" y="0"/>
          <a:chExt cx="0" cy="0"/>
        </a:xfrm>
      </p:grpSpPr>
      <p:sp>
        <p:nvSpPr>
          <p:cNvPr id="8" name="Title 1"/>
          <p:cNvSpPr txBox="1">
            <a:spLocks/>
          </p:cNvSpPr>
          <p:nvPr userDrawn="1"/>
        </p:nvSpPr>
        <p:spPr>
          <a:xfrm>
            <a:off x="601820" y="1553647"/>
            <a:ext cx="3884043" cy="689008"/>
          </a:xfrm>
          <a:prstGeom prst="rect">
            <a:avLst/>
          </a:prstGeom>
        </p:spPr>
        <p:txBody>
          <a:bodyPr vert="horz" anchor="t"/>
          <a:lstStyle>
            <a:lvl1pPr algn="l" defTabSz="914400" rtl="0" eaLnBrk="1" latinLnBrk="0" hangingPunct="1">
              <a:spcBef>
                <a:spcPct val="0"/>
              </a:spcBef>
              <a:buNone/>
              <a:defRPr sz="4800" kern="1200">
                <a:solidFill>
                  <a:schemeClr val="bg1"/>
                </a:solidFill>
                <a:latin typeface="Amplify Regular"/>
                <a:ea typeface="+mj-ea"/>
                <a:cs typeface="Amplify Regular"/>
              </a:defRPr>
            </a:lvl1pPr>
          </a:lstStyle>
          <a:p>
            <a:r>
              <a:rPr lang="en-US" b="0" i="0" dirty="0">
                <a:solidFill>
                  <a:srgbClr val="F37321"/>
                </a:solidFill>
                <a:latin typeface="+mj-lt"/>
                <a:cs typeface="Amplify Regular"/>
              </a:rPr>
              <a:t>Amplify.</a:t>
            </a:r>
          </a:p>
        </p:txBody>
      </p:sp>
    </p:spTree>
    <p:extLst>
      <p:ext uri="{BB962C8B-B14F-4D97-AF65-F5344CB8AC3E}">
        <p14:creationId xmlns:p14="http://schemas.microsoft.com/office/powerpoint/2010/main" val="2218903373"/>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1_Final slide">
    <p:spTree>
      <p:nvGrpSpPr>
        <p:cNvPr id="1" name=""/>
        <p:cNvGrpSpPr/>
        <p:nvPr/>
      </p:nvGrpSpPr>
      <p:grpSpPr>
        <a:xfrm>
          <a:off x="0" y="0"/>
          <a:ext cx="0" cy="0"/>
          <a:chOff x="0" y="0"/>
          <a:chExt cx="0" cy="0"/>
        </a:xfrm>
      </p:grpSpPr>
      <p:sp>
        <p:nvSpPr>
          <p:cNvPr id="8" name="Title 1"/>
          <p:cNvSpPr txBox="1">
            <a:spLocks/>
          </p:cNvSpPr>
          <p:nvPr userDrawn="1"/>
        </p:nvSpPr>
        <p:spPr>
          <a:xfrm>
            <a:off x="601820" y="1553647"/>
            <a:ext cx="3884043" cy="689008"/>
          </a:xfrm>
          <a:prstGeom prst="rect">
            <a:avLst/>
          </a:prstGeom>
        </p:spPr>
        <p:txBody>
          <a:bodyPr vert="horz" anchor="t"/>
          <a:lstStyle>
            <a:lvl1pPr algn="l" defTabSz="914400" rtl="0" eaLnBrk="1" latinLnBrk="0" hangingPunct="1">
              <a:spcBef>
                <a:spcPct val="0"/>
              </a:spcBef>
              <a:buNone/>
              <a:defRPr sz="4800" kern="1200">
                <a:solidFill>
                  <a:schemeClr val="bg1"/>
                </a:solidFill>
                <a:latin typeface="Amplify Regular"/>
                <a:ea typeface="+mj-ea"/>
                <a:cs typeface="Amplify Regular"/>
              </a:defRPr>
            </a:lvl1pPr>
          </a:lstStyle>
          <a:p>
            <a:r>
              <a:rPr lang="en-US" b="0" i="0" dirty="0">
                <a:solidFill>
                  <a:srgbClr val="F37321"/>
                </a:solidFill>
                <a:latin typeface="+mj-lt"/>
                <a:cs typeface="Amplify Regular"/>
              </a:rPr>
              <a:t>Amplify.</a:t>
            </a:r>
          </a:p>
        </p:txBody>
      </p:sp>
    </p:spTree>
    <p:extLst>
      <p:ext uri="{BB962C8B-B14F-4D97-AF65-F5344CB8AC3E}">
        <p14:creationId xmlns:p14="http://schemas.microsoft.com/office/powerpoint/2010/main" val="4144387873"/>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9543085"/>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Header tall">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475488" y="246888"/>
            <a:ext cx="8229600" cy="1143000"/>
          </a:xfrm>
          <a:prstGeom prst="rect">
            <a:avLst/>
          </a:prstGeom>
        </p:spPr>
        <p:txBody>
          <a:bodyPr vert="horz"/>
          <a:lstStyle>
            <a:lvl1pPr algn="l">
              <a:defRPr sz="4000">
                <a:latin typeface="+mn-lt"/>
                <a:cs typeface="Amplify Regular"/>
              </a:defRPr>
            </a:lvl1pPr>
          </a:lstStyle>
          <a:p>
            <a:r>
              <a:rPr lang="en-US" dirty="0"/>
              <a:t>Bullet list</a:t>
            </a:r>
          </a:p>
        </p:txBody>
      </p:sp>
      <p:sp>
        <p:nvSpPr>
          <p:cNvPr id="13" name="Slide Number Placeholder 5"/>
          <p:cNvSpPr txBox="1">
            <a:spLocks/>
          </p:cNvSpPr>
          <p:nvPr userDrawn="1"/>
        </p:nvSpPr>
        <p:spPr>
          <a:xfrm>
            <a:off x="5892263" y="6354859"/>
            <a:ext cx="2880360" cy="308497"/>
          </a:xfrm>
          <a:prstGeom prst="rect">
            <a:avLst/>
          </a:prstGeom>
        </p:spPr>
        <p:txBody>
          <a:bodyPr vert="horz" lIns="110194" tIns="55097" rIns="110194" bIns="55097" rtlCol="0" anchor="t" anchorCtr="0"/>
          <a:lstStyle>
            <a:defPPr>
              <a:defRPr lang="en-US"/>
            </a:defPPr>
            <a:lvl1pPr marL="0" algn="r" defTabSz="914400" rtl="0" eaLnBrk="1" latinLnBrk="0" hangingPunct="1">
              <a:defRPr sz="800" kern="1200">
                <a:solidFill>
                  <a:srgbClr val="939598"/>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B8C57AB-5240-BA49-B147-5E2F8A4B03B6}" type="slidenum">
              <a:rPr lang="en-US" smtClean="0">
                <a:latin typeface="Amplify Regular"/>
                <a:cs typeface="Amplify Regular"/>
              </a:rPr>
              <a:pPr/>
              <a:t>‹#›</a:t>
            </a:fld>
            <a:endParaRPr lang="en-US" dirty="0">
              <a:latin typeface="Amplify Regular"/>
              <a:cs typeface="Amplify Regular"/>
            </a:endParaRPr>
          </a:p>
        </p:txBody>
      </p:sp>
    </p:spTree>
    <p:extLst>
      <p:ext uri="{BB962C8B-B14F-4D97-AF65-F5344CB8AC3E}">
        <p14:creationId xmlns:p14="http://schemas.microsoft.com/office/powerpoint/2010/main" val="1314225709"/>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1_Header tall no footer">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475488" y="246888"/>
            <a:ext cx="8229600" cy="1143000"/>
          </a:xfrm>
          <a:prstGeom prst="rect">
            <a:avLst/>
          </a:prstGeom>
        </p:spPr>
        <p:txBody>
          <a:bodyPr vert="horz"/>
          <a:lstStyle>
            <a:lvl1pPr algn="l">
              <a:defRPr sz="4000">
                <a:latin typeface="+mn-lt"/>
                <a:cs typeface="Amplify Regular"/>
              </a:defRPr>
            </a:lvl1pPr>
          </a:lstStyle>
          <a:p>
            <a:r>
              <a:rPr lang="en-US" dirty="0"/>
              <a:t>Bullet list</a:t>
            </a:r>
          </a:p>
        </p:txBody>
      </p:sp>
    </p:spTree>
    <p:extLst>
      <p:ext uri="{BB962C8B-B14F-4D97-AF65-F5344CB8AC3E}">
        <p14:creationId xmlns:p14="http://schemas.microsoft.com/office/powerpoint/2010/main" val="1314225709"/>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mp; Subhead only">
    <p:spTree>
      <p:nvGrpSpPr>
        <p:cNvPr id="1" name=""/>
        <p:cNvGrpSpPr/>
        <p:nvPr/>
      </p:nvGrpSpPr>
      <p:grpSpPr>
        <a:xfrm>
          <a:off x="0" y="0"/>
          <a:ext cx="0" cy="0"/>
          <a:chOff x="0" y="0"/>
          <a:chExt cx="0" cy="0"/>
        </a:xfrm>
      </p:grpSpPr>
      <p:sp>
        <p:nvSpPr>
          <p:cNvPr id="18" name="Title 6"/>
          <p:cNvSpPr>
            <a:spLocks noGrp="1"/>
          </p:cNvSpPr>
          <p:nvPr>
            <p:ph type="title" hasCustomPrompt="1"/>
          </p:nvPr>
        </p:nvSpPr>
        <p:spPr>
          <a:xfrm>
            <a:off x="478598" y="242023"/>
            <a:ext cx="8228219" cy="899059"/>
          </a:xfrm>
          <a:prstGeom prst="rect">
            <a:avLst/>
          </a:prstGeom>
        </p:spPr>
        <p:txBody>
          <a:bodyPr vert="horz"/>
          <a:lstStyle>
            <a:lvl1pPr algn="l">
              <a:defRPr sz="4000" baseline="0">
                <a:latin typeface="+mj-lt"/>
                <a:cs typeface="Amplify Regular"/>
              </a:defRPr>
            </a:lvl1pPr>
          </a:lstStyle>
          <a:p>
            <a:r>
              <a:rPr lang="en-US" dirty="0"/>
              <a:t>Title for text page</a:t>
            </a:r>
          </a:p>
        </p:txBody>
      </p:sp>
      <p:sp>
        <p:nvSpPr>
          <p:cNvPr id="29" name="Text Placeholder 5"/>
          <p:cNvSpPr>
            <a:spLocks noGrp="1"/>
          </p:cNvSpPr>
          <p:nvPr>
            <p:ph type="body" sz="quarter" idx="17" hasCustomPrompt="1"/>
          </p:nvPr>
        </p:nvSpPr>
        <p:spPr>
          <a:xfrm>
            <a:off x="482707" y="1166912"/>
            <a:ext cx="8222882" cy="432073"/>
          </a:xfrm>
          <a:prstGeom prst="rect">
            <a:avLst/>
          </a:prstGeom>
        </p:spPr>
        <p:txBody>
          <a:bodyPr vert="horz">
            <a:noAutofit/>
          </a:bodyPr>
          <a:lstStyle>
            <a:lvl1pPr marL="0" indent="0">
              <a:buNone/>
              <a:defRPr sz="2200">
                <a:solidFill>
                  <a:schemeClr val="tx2"/>
                </a:solidFill>
                <a:latin typeface="+mn-lt"/>
                <a:cs typeface="Amplify Regular"/>
              </a:defRPr>
            </a:lvl1pPr>
          </a:lstStyle>
          <a:p>
            <a:pPr lvl="0"/>
            <a:r>
              <a:rPr lang="en-US" dirty="0"/>
              <a:t>This is a subhead</a:t>
            </a:r>
          </a:p>
        </p:txBody>
      </p:sp>
      <p:sp>
        <p:nvSpPr>
          <p:cNvPr id="31" name="Slide Number Placeholder 5"/>
          <p:cNvSpPr txBox="1">
            <a:spLocks/>
          </p:cNvSpPr>
          <p:nvPr userDrawn="1"/>
        </p:nvSpPr>
        <p:spPr>
          <a:xfrm>
            <a:off x="5892263" y="6355076"/>
            <a:ext cx="2880360" cy="308497"/>
          </a:xfrm>
          <a:prstGeom prst="rect">
            <a:avLst/>
          </a:prstGeom>
        </p:spPr>
        <p:txBody>
          <a:bodyPr vert="horz" lIns="110194" tIns="55097" rIns="110194" bIns="55097" rtlCol="0" anchor="t" anchorCtr="0"/>
          <a:lstStyle>
            <a:defPPr>
              <a:defRPr lang="en-US"/>
            </a:defPPr>
            <a:lvl1pPr marL="0" algn="r" defTabSz="914400" rtl="0" eaLnBrk="1" latinLnBrk="0" hangingPunct="1">
              <a:defRPr sz="800" kern="1200">
                <a:solidFill>
                  <a:srgbClr val="939598"/>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B8C57AB-5240-BA49-B147-5E2F8A4B03B6}" type="slidenum">
              <a:rPr lang="en-US" smtClean="0">
                <a:latin typeface="+mn-lt"/>
                <a:cs typeface="Amplify Regular"/>
              </a:rPr>
              <a:pPr/>
              <a:t>‹#›</a:t>
            </a:fld>
            <a:endParaRPr lang="en-US" dirty="0">
              <a:latin typeface="+mn-lt"/>
              <a:cs typeface="Amplify Regular"/>
            </a:endParaRPr>
          </a:p>
        </p:txBody>
      </p:sp>
    </p:spTree>
    <p:extLst>
      <p:ext uri="{BB962C8B-B14F-4D97-AF65-F5344CB8AC3E}">
        <p14:creationId xmlns:p14="http://schemas.microsoft.com/office/powerpoint/2010/main" val="1543349712"/>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Objectives">
    <p:spTree>
      <p:nvGrpSpPr>
        <p:cNvPr id="1" name=""/>
        <p:cNvGrpSpPr/>
        <p:nvPr/>
      </p:nvGrpSpPr>
      <p:grpSpPr>
        <a:xfrm>
          <a:off x="0" y="0"/>
          <a:ext cx="0" cy="0"/>
          <a:chOff x="0" y="0"/>
          <a:chExt cx="0" cy="0"/>
        </a:xfrm>
      </p:grpSpPr>
      <p:sp>
        <p:nvSpPr>
          <p:cNvPr id="10" name="Text Placeholder 9"/>
          <p:cNvSpPr>
            <a:spLocks noGrp="1"/>
          </p:cNvSpPr>
          <p:nvPr>
            <p:ph type="body" sz="quarter" idx="15" hasCustomPrompt="1"/>
          </p:nvPr>
        </p:nvSpPr>
        <p:spPr>
          <a:xfrm>
            <a:off x="463550" y="1816100"/>
            <a:ext cx="7691438" cy="4095750"/>
          </a:xfrm>
          <a:prstGeom prst="rect">
            <a:avLst/>
          </a:prstGeom>
        </p:spPr>
        <p:txBody>
          <a:bodyPr>
            <a:noAutofit/>
          </a:bodyPr>
          <a:lstStyle>
            <a:lvl1pPr>
              <a:buClr>
                <a:srgbClr val="FD6B08"/>
              </a:buClr>
              <a:defRPr sz="2000" baseline="0"/>
            </a:lvl1pPr>
            <a:lvl2pPr>
              <a:defRPr sz="1800"/>
            </a:lvl2pPr>
            <a:lvl3pPr>
              <a:defRPr sz="1600"/>
            </a:lvl3pPr>
          </a:lstStyle>
          <a:p>
            <a:pPr lvl="0"/>
            <a:r>
              <a:rPr lang="en-US" dirty="0"/>
              <a:t>Objective 1</a:t>
            </a:r>
          </a:p>
          <a:p>
            <a:pPr lvl="0"/>
            <a:r>
              <a:rPr lang="en-US" dirty="0"/>
              <a:t>Objective 2</a:t>
            </a:r>
          </a:p>
          <a:p>
            <a:pPr lvl="0"/>
            <a:r>
              <a:rPr lang="en-US" dirty="0"/>
              <a:t>Objective 3</a:t>
            </a:r>
          </a:p>
          <a:p>
            <a:pPr lvl="0"/>
            <a:r>
              <a:rPr lang="en-US" dirty="0"/>
              <a:t>Objective 4</a:t>
            </a:r>
          </a:p>
          <a:p>
            <a:pPr lvl="0"/>
            <a:endParaRPr lang="en-US" dirty="0"/>
          </a:p>
        </p:txBody>
      </p:sp>
      <p:sp>
        <p:nvSpPr>
          <p:cNvPr id="7" name="Title 6"/>
          <p:cNvSpPr>
            <a:spLocks noGrp="1"/>
          </p:cNvSpPr>
          <p:nvPr>
            <p:ph type="title" hasCustomPrompt="1"/>
          </p:nvPr>
        </p:nvSpPr>
        <p:spPr>
          <a:xfrm>
            <a:off x="475488" y="246888"/>
            <a:ext cx="7653536" cy="1143000"/>
          </a:xfrm>
          <a:prstGeom prst="rect">
            <a:avLst/>
          </a:prstGeom>
        </p:spPr>
        <p:txBody>
          <a:bodyPr vert="horz"/>
          <a:lstStyle>
            <a:lvl1pPr algn="l">
              <a:defRPr sz="4000">
                <a:latin typeface="+mn-lt"/>
                <a:cs typeface="Amplify Regular"/>
              </a:defRPr>
            </a:lvl1pPr>
          </a:lstStyle>
          <a:p>
            <a:r>
              <a:rPr lang="en-US" dirty="0"/>
              <a:t>Objectives</a:t>
            </a:r>
          </a:p>
        </p:txBody>
      </p:sp>
      <p:sp>
        <p:nvSpPr>
          <p:cNvPr id="6" name="Text Placeholder 5"/>
          <p:cNvSpPr>
            <a:spLocks noGrp="1"/>
          </p:cNvSpPr>
          <p:nvPr>
            <p:ph type="body" sz="quarter" idx="14" hasCustomPrompt="1"/>
          </p:nvPr>
        </p:nvSpPr>
        <p:spPr>
          <a:xfrm>
            <a:off x="472105" y="1170432"/>
            <a:ext cx="7659947" cy="432073"/>
          </a:xfrm>
          <a:prstGeom prst="rect">
            <a:avLst/>
          </a:prstGeom>
        </p:spPr>
        <p:txBody>
          <a:bodyPr vert="horz">
            <a:noAutofit/>
          </a:bodyPr>
          <a:lstStyle>
            <a:lvl1pPr marL="0" indent="0">
              <a:buNone/>
              <a:defRPr sz="2200">
                <a:solidFill>
                  <a:schemeClr val="tx2"/>
                </a:solidFill>
                <a:latin typeface="+mn-lt"/>
                <a:cs typeface="Amplify Regular"/>
              </a:defRPr>
            </a:lvl1pPr>
          </a:lstStyle>
          <a:p>
            <a:pPr lvl="0"/>
            <a:r>
              <a:rPr lang="en-US" dirty="0"/>
              <a:t>By the end of this session you will be able to:</a:t>
            </a:r>
          </a:p>
        </p:txBody>
      </p:sp>
      <p:sp>
        <p:nvSpPr>
          <p:cNvPr id="13" name="Slide Number Placeholder 5"/>
          <p:cNvSpPr txBox="1">
            <a:spLocks/>
          </p:cNvSpPr>
          <p:nvPr userDrawn="1"/>
        </p:nvSpPr>
        <p:spPr>
          <a:xfrm>
            <a:off x="5892263" y="6354859"/>
            <a:ext cx="2880360" cy="308497"/>
          </a:xfrm>
          <a:prstGeom prst="rect">
            <a:avLst/>
          </a:prstGeom>
        </p:spPr>
        <p:txBody>
          <a:bodyPr vert="horz" lIns="110194" tIns="55097" rIns="110194" bIns="55097" rtlCol="0" anchor="t" anchorCtr="0"/>
          <a:lstStyle>
            <a:defPPr>
              <a:defRPr lang="en-US"/>
            </a:defPPr>
            <a:lvl1pPr marL="0" algn="r" defTabSz="914400" rtl="0" eaLnBrk="1" latinLnBrk="0" hangingPunct="1">
              <a:defRPr sz="800" kern="1200">
                <a:solidFill>
                  <a:srgbClr val="939598"/>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B8C57AB-5240-BA49-B147-5E2F8A4B03B6}" type="slidenum">
              <a:rPr lang="en-US" smtClean="0">
                <a:latin typeface="Amplify Regular"/>
                <a:cs typeface="Amplify Regular"/>
              </a:rPr>
              <a:pPr/>
              <a:t>‹#›</a:t>
            </a:fld>
            <a:endParaRPr lang="en-US" dirty="0">
              <a:latin typeface="Amplify Regular"/>
              <a:cs typeface="Amplify Regular"/>
            </a:endParaRPr>
          </a:p>
        </p:txBody>
      </p:sp>
    </p:spTree>
    <p:extLst>
      <p:ext uri="{BB962C8B-B14F-4D97-AF65-F5344CB8AC3E}">
        <p14:creationId xmlns:p14="http://schemas.microsoft.com/office/powerpoint/2010/main" val="3879378971"/>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Amplify title slide">
    <p:bg>
      <p:bgPr>
        <a:solidFill>
          <a:srgbClr val="E6E8E9"/>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1560" y="2331524"/>
            <a:ext cx="7704856" cy="1143000"/>
          </a:xfrm>
          <a:prstGeom prst="rect">
            <a:avLst/>
          </a:prstGeom>
        </p:spPr>
        <p:txBody>
          <a:bodyPr vert="horz" anchor="t"/>
          <a:lstStyle>
            <a:lvl1pPr algn="l">
              <a:defRPr sz="4800">
                <a:solidFill>
                  <a:schemeClr val="tx1"/>
                </a:solidFill>
                <a:latin typeface="+mj-lt"/>
                <a:cs typeface="Amplify Regular"/>
              </a:defRPr>
            </a:lvl1pPr>
          </a:lstStyle>
          <a:p>
            <a:r>
              <a:rPr lang="en-US" dirty="0"/>
              <a:t>Title of presentation</a:t>
            </a:r>
          </a:p>
        </p:txBody>
      </p:sp>
      <p:sp>
        <p:nvSpPr>
          <p:cNvPr id="4" name="Title 1"/>
          <p:cNvSpPr txBox="1">
            <a:spLocks/>
          </p:cNvSpPr>
          <p:nvPr userDrawn="1"/>
        </p:nvSpPr>
        <p:spPr>
          <a:xfrm>
            <a:off x="591187" y="1574913"/>
            <a:ext cx="3884043" cy="689008"/>
          </a:xfrm>
          <a:prstGeom prst="rect">
            <a:avLst/>
          </a:prstGeom>
        </p:spPr>
        <p:txBody>
          <a:bodyPr vert="horz" anchor="t"/>
          <a:lstStyle>
            <a:lvl1pPr algn="l" defTabSz="914400" rtl="0" eaLnBrk="1" latinLnBrk="0" hangingPunct="1">
              <a:spcBef>
                <a:spcPct val="0"/>
              </a:spcBef>
              <a:buNone/>
              <a:defRPr sz="4800" kern="1200">
                <a:solidFill>
                  <a:schemeClr val="bg1"/>
                </a:solidFill>
                <a:latin typeface="Amplify Regular"/>
                <a:ea typeface="+mj-ea"/>
                <a:cs typeface="Amplify Regular"/>
              </a:defRPr>
            </a:lvl1pPr>
          </a:lstStyle>
          <a:p>
            <a:r>
              <a:rPr lang="en-US" dirty="0">
                <a:solidFill>
                  <a:srgbClr val="F37321"/>
                </a:solidFill>
                <a:latin typeface="Amplify"/>
              </a:rPr>
              <a:t>Amplify.</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Amplify title slide">
    <p:bg>
      <p:bgPr>
        <a:solidFill>
          <a:srgbClr val="E6E8E9"/>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1560" y="2331524"/>
            <a:ext cx="7704856" cy="1143000"/>
          </a:xfrm>
          <a:prstGeom prst="rect">
            <a:avLst/>
          </a:prstGeom>
        </p:spPr>
        <p:txBody>
          <a:bodyPr vert="horz" anchor="t"/>
          <a:lstStyle>
            <a:lvl1pPr algn="l">
              <a:defRPr sz="4800">
                <a:solidFill>
                  <a:srgbClr val="77787B"/>
                </a:solidFill>
                <a:latin typeface="+mn-lt"/>
                <a:cs typeface="Amplify Regular"/>
              </a:defRPr>
            </a:lvl1pPr>
          </a:lstStyle>
          <a:p>
            <a:r>
              <a:rPr lang="en-US" dirty="0"/>
              <a:t>Title of presentation</a:t>
            </a:r>
          </a:p>
        </p:txBody>
      </p:sp>
      <p:sp>
        <p:nvSpPr>
          <p:cNvPr id="8" name="Title 1"/>
          <p:cNvSpPr txBox="1">
            <a:spLocks/>
          </p:cNvSpPr>
          <p:nvPr userDrawn="1"/>
        </p:nvSpPr>
        <p:spPr>
          <a:xfrm>
            <a:off x="601820" y="1553647"/>
            <a:ext cx="3884043" cy="689008"/>
          </a:xfrm>
          <a:prstGeom prst="rect">
            <a:avLst/>
          </a:prstGeom>
        </p:spPr>
        <p:txBody>
          <a:bodyPr vert="horz" anchor="t"/>
          <a:lstStyle>
            <a:lvl1pPr algn="l" defTabSz="914400" rtl="0" eaLnBrk="1" latinLnBrk="0" hangingPunct="1">
              <a:spcBef>
                <a:spcPct val="0"/>
              </a:spcBef>
              <a:buNone/>
              <a:defRPr sz="4800" kern="1200">
                <a:solidFill>
                  <a:schemeClr val="bg1"/>
                </a:solidFill>
                <a:latin typeface="Amplify Regular"/>
                <a:ea typeface="+mj-ea"/>
                <a:cs typeface="Amplify Regular"/>
              </a:defRPr>
            </a:lvl1pPr>
          </a:lstStyle>
          <a:p>
            <a:r>
              <a:rPr lang="en-US" b="0" i="0" dirty="0">
                <a:solidFill>
                  <a:srgbClr val="F37321"/>
                </a:solidFill>
                <a:latin typeface="+mj-lt"/>
                <a:cs typeface="Amplify Regular"/>
              </a:rPr>
              <a:t>Amplify.</a:t>
            </a:r>
          </a:p>
        </p:txBody>
      </p:sp>
    </p:spTree>
    <p:extLst>
      <p:ext uri="{BB962C8B-B14F-4D97-AF65-F5344CB8AC3E}">
        <p14:creationId xmlns:p14="http://schemas.microsoft.com/office/powerpoint/2010/main" val="1262954145"/>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Amplify insight title">
    <p:bg>
      <p:bgPr>
        <a:solidFill>
          <a:srgbClr val="E6E8E9"/>
        </a:soli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611560" y="2331524"/>
            <a:ext cx="7704856" cy="1143000"/>
          </a:xfrm>
          <a:prstGeom prst="rect">
            <a:avLst/>
          </a:prstGeom>
        </p:spPr>
        <p:txBody>
          <a:bodyPr vert="horz" anchor="t"/>
          <a:lstStyle>
            <a:lvl1pPr algn="l">
              <a:defRPr sz="4800">
                <a:solidFill>
                  <a:schemeClr val="tx1"/>
                </a:solidFill>
                <a:latin typeface="+mn-lt"/>
                <a:cs typeface="Amplify Regular"/>
              </a:defRPr>
            </a:lvl1pPr>
          </a:lstStyle>
          <a:p>
            <a:r>
              <a:rPr lang="en-US" dirty="0"/>
              <a:t>Title of presentation</a:t>
            </a:r>
          </a:p>
        </p:txBody>
      </p:sp>
      <p:sp>
        <p:nvSpPr>
          <p:cNvPr id="4" name="Title 1"/>
          <p:cNvSpPr txBox="1">
            <a:spLocks/>
          </p:cNvSpPr>
          <p:nvPr userDrawn="1"/>
        </p:nvSpPr>
        <p:spPr>
          <a:xfrm>
            <a:off x="591187" y="1574913"/>
            <a:ext cx="6086440" cy="689008"/>
          </a:xfrm>
          <a:prstGeom prst="rect">
            <a:avLst/>
          </a:prstGeom>
        </p:spPr>
        <p:txBody>
          <a:bodyPr vert="horz" anchor="t"/>
          <a:lstStyle>
            <a:lvl1pPr algn="l" defTabSz="914400" rtl="0" eaLnBrk="1" latinLnBrk="0" hangingPunct="1">
              <a:spcBef>
                <a:spcPct val="0"/>
              </a:spcBef>
              <a:buNone/>
              <a:defRPr sz="4800" kern="1200">
                <a:solidFill>
                  <a:schemeClr val="bg1"/>
                </a:solidFill>
                <a:latin typeface="Amplify Regular"/>
                <a:ea typeface="+mj-ea"/>
                <a:cs typeface="Amplify Regular"/>
              </a:defRPr>
            </a:lvl1pPr>
          </a:lstStyle>
          <a:p>
            <a:r>
              <a:rPr lang="en-US" dirty="0">
                <a:solidFill>
                  <a:srgbClr val="F37321"/>
                </a:solidFill>
                <a:latin typeface="Amplify"/>
              </a:rPr>
              <a:t>Amplify</a:t>
            </a:r>
            <a:r>
              <a:rPr lang="en-US" dirty="0">
                <a:solidFill>
                  <a:prstClr val="white"/>
                </a:solidFill>
                <a:latin typeface="Amplify"/>
              </a:rPr>
              <a:t> </a:t>
            </a:r>
            <a:r>
              <a:rPr lang="en-US" dirty="0">
                <a:solidFill>
                  <a:srgbClr val="77787B"/>
                </a:solidFill>
                <a:latin typeface="Amplify"/>
              </a:rPr>
              <a:t>insight</a:t>
            </a:r>
            <a:r>
              <a:rPr lang="en-US" dirty="0">
                <a:solidFill>
                  <a:srgbClr val="F37321"/>
                </a:solidFill>
                <a:latin typeface="Amplify"/>
              </a:rPr>
              <a:t>.</a:t>
            </a:r>
          </a:p>
        </p:txBody>
      </p:sp>
    </p:spTree>
    <p:extLst>
      <p:ext uri="{BB962C8B-B14F-4D97-AF65-F5344CB8AC3E}">
        <p14:creationId xmlns:p14="http://schemas.microsoft.com/office/powerpoint/2010/main" val="40232749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Amplify access title">
    <p:bg>
      <p:bgPr>
        <a:solidFill>
          <a:srgbClr val="E6E8E9"/>
        </a:soli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611560" y="2331524"/>
            <a:ext cx="7704856" cy="1143000"/>
          </a:xfrm>
          <a:prstGeom prst="rect">
            <a:avLst/>
          </a:prstGeom>
        </p:spPr>
        <p:txBody>
          <a:bodyPr vert="horz" anchor="t"/>
          <a:lstStyle>
            <a:lvl1pPr algn="l">
              <a:defRPr sz="4800">
                <a:solidFill>
                  <a:schemeClr val="tx1"/>
                </a:solidFill>
                <a:latin typeface="+mn-lt"/>
                <a:cs typeface="Amplify Regular"/>
              </a:defRPr>
            </a:lvl1pPr>
          </a:lstStyle>
          <a:p>
            <a:r>
              <a:rPr lang="en-US" dirty="0"/>
              <a:t>Title of presentation</a:t>
            </a:r>
          </a:p>
        </p:txBody>
      </p:sp>
      <p:sp>
        <p:nvSpPr>
          <p:cNvPr id="4" name="Title 1"/>
          <p:cNvSpPr txBox="1">
            <a:spLocks/>
          </p:cNvSpPr>
          <p:nvPr userDrawn="1"/>
        </p:nvSpPr>
        <p:spPr>
          <a:xfrm>
            <a:off x="591187" y="1574913"/>
            <a:ext cx="6086440" cy="689008"/>
          </a:xfrm>
          <a:prstGeom prst="rect">
            <a:avLst/>
          </a:prstGeom>
        </p:spPr>
        <p:txBody>
          <a:bodyPr vert="horz" anchor="t"/>
          <a:lstStyle>
            <a:lvl1pPr algn="l" defTabSz="914400" rtl="0" eaLnBrk="1" latinLnBrk="0" hangingPunct="1">
              <a:spcBef>
                <a:spcPct val="0"/>
              </a:spcBef>
              <a:buNone/>
              <a:defRPr sz="4800" kern="1200">
                <a:solidFill>
                  <a:schemeClr val="bg1"/>
                </a:solidFill>
                <a:latin typeface="Amplify Regular"/>
                <a:ea typeface="+mj-ea"/>
                <a:cs typeface="Amplify Regular"/>
              </a:defRPr>
            </a:lvl1pPr>
          </a:lstStyle>
          <a:p>
            <a:r>
              <a:rPr lang="en-US" dirty="0">
                <a:solidFill>
                  <a:srgbClr val="F37321"/>
                </a:solidFill>
                <a:latin typeface="Amplify"/>
              </a:rPr>
              <a:t>Amplify</a:t>
            </a:r>
            <a:r>
              <a:rPr lang="en-US" dirty="0">
                <a:solidFill>
                  <a:prstClr val="white"/>
                </a:solidFill>
                <a:latin typeface="Amplify"/>
              </a:rPr>
              <a:t> </a:t>
            </a:r>
            <a:r>
              <a:rPr lang="en-US" dirty="0">
                <a:solidFill>
                  <a:srgbClr val="77787B"/>
                </a:solidFill>
                <a:latin typeface="Amplify"/>
              </a:rPr>
              <a:t>access</a:t>
            </a:r>
            <a:r>
              <a:rPr lang="en-US" dirty="0">
                <a:solidFill>
                  <a:srgbClr val="F37321"/>
                </a:solidFill>
                <a:latin typeface="Amplify"/>
              </a:rPr>
              <a:t>.</a:t>
            </a:r>
          </a:p>
        </p:txBody>
      </p:sp>
    </p:spTree>
    <p:extLst>
      <p:ext uri="{BB962C8B-B14F-4D97-AF65-F5344CB8AC3E}">
        <p14:creationId xmlns:p14="http://schemas.microsoft.com/office/powerpoint/2010/main" val="38983971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Amplify learning title">
    <p:bg>
      <p:bgPr>
        <a:solidFill>
          <a:srgbClr val="E6E8E9"/>
        </a:soli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611560" y="2331524"/>
            <a:ext cx="7704856" cy="1143000"/>
          </a:xfrm>
          <a:prstGeom prst="rect">
            <a:avLst/>
          </a:prstGeom>
        </p:spPr>
        <p:txBody>
          <a:bodyPr vert="horz" anchor="t"/>
          <a:lstStyle>
            <a:lvl1pPr algn="l">
              <a:defRPr sz="4800">
                <a:solidFill>
                  <a:schemeClr val="tx1"/>
                </a:solidFill>
                <a:latin typeface="+mj-lt"/>
                <a:cs typeface="Amplify Regular"/>
              </a:defRPr>
            </a:lvl1pPr>
          </a:lstStyle>
          <a:p>
            <a:r>
              <a:rPr lang="en-US" dirty="0"/>
              <a:t>Title of presentation</a:t>
            </a:r>
          </a:p>
        </p:txBody>
      </p:sp>
      <p:sp>
        <p:nvSpPr>
          <p:cNvPr id="4" name="Title 1"/>
          <p:cNvSpPr txBox="1">
            <a:spLocks/>
          </p:cNvSpPr>
          <p:nvPr userDrawn="1"/>
        </p:nvSpPr>
        <p:spPr>
          <a:xfrm>
            <a:off x="591187" y="1574913"/>
            <a:ext cx="6086440" cy="689008"/>
          </a:xfrm>
          <a:prstGeom prst="rect">
            <a:avLst/>
          </a:prstGeom>
        </p:spPr>
        <p:txBody>
          <a:bodyPr vert="horz" anchor="t"/>
          <a:lstStyle>
            <a:lvl1pPr algn="l" defTabSz="914400" rtl="0" eaLnBrk="1" latinLnBrk="0" hangingPunct="1">
              <a:spcBef>
                <a:spcPct val="0"/>
              </a:spcBef>
              <a:buNone/>
              <a:defRPr sz="4800" kern="1200">
                <a:solidFill>
                  <a:schemeClr val="bg1"/>
                </a:solidFill>
                <a:latin typeface="Amplify Regular"/>
                <a:ea typeface="+mj-ea"/>
                <a:cs typeface="Amplify Regular"/>
              </a:defRPr>
            </a:lvl1pPr>
          </a:lstStyle>
          <a:p>
            <a:r>
              <a:rPr lang="en-US" dirty="0">
                <a:solidFill>
                  <a:srgbClr val="F37321"/>
                </a:solidFill>
                <a:latin typeface="Amplify"/>
              </a:rPr>
              <a:t>Amplify</a:t>
            </a:r>
            <a:r>
              <a:rPr lang="en-US" dirty="0">
                <a:solidFill>
                  <a:prstClr val="white"/>
                </a:solidFill>
                <a:latin typeface="Amplify"/>
              </a:rPr>
              <a:t> </a:t>
            </a:r>
            <a:r>
              <a:rPr lang="en-US" dirty="0">
                <a:solidFill>
                  <a:srgbClr val="77787B"/>
                </a:solidFill>
                <a:latin typeface="Amplify"/>
              </a:rPr>
              <a:t>learning</a:t>
            </a:r>
            <a:r>
              <a:rPr lang="en-US" dirty="0">
                <a:solidFill>
                  <a:srgbClr val="F37321"/>
                </a:solidFill>
                <a:latin typeface="Amplify"/>
              </a:rPr>
              <a:t>.</a:t>
            </a:r>
          </a:p>
        </p:txBody>
      </p:sp>
    </p:spTree>
    <p:extLst>
      <p:ext uri="{BB962C8B-B14F-4D97-AF65-F5344CB8AC3E}">
        <p14:creationId xmlns:p14="http://schemas.microsoft.com/office/powerpoint/2010/main" val="402024564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Grey divider">
    <p:bg>
      <p:bgPr>
        <a:solidFill>
          <a:schemeClr val="accent2"/>
        </a:solidFill>
        <a:effectLst/>
      </p:bgPr>
    </p:bg>
    <p:spTree>
      <p:nvGrpSpPr>
        <p:cNvPr id="1" name=""/>
        <p:cNvGrpSpPr/>
        <p:nvPr/>
      </p:nvGrpSpPr>
      <p:grpSpPr>
        <a:xfrm>
          <a:off x="0" y="0"/>
          <a:ext cx="0" cy="0"/>
          <a:chOff x="0" y="0"/>
          <a:chExt cx="0" cy="0"/>
        </a:xfrm>
      </p:grpSpPr>
      <p:sp>
        <p:nvSpPr>
          <p:cNvPr id="12" name="Title 11"/>
          <p:cNvSpPr>
            <a:spLocks noGrp="1"/>
          </p:cNvSpPr>
          <p:nvPr>
            <p:ph type="title" hasCustomPrompt="1"/>
          </p:nvPr>
        </p:nvSpPr>
        <p:spPr>
          <a:xfrm>
            <a:off x="590872" y="1547066"/>
            <a:ext cx="8229600" cy="1143000"/>
          </a:xfrm>
          <a:prstGeom prst="rect">
            <a:avLst/>
          </a:prstGeom>
        </p:spPr>
        <p:txBody>
          <a:bodyPr vert="horz"/>
          <a:lstStyle>
            <a:lvl1pPr algn="l">
              <a:defRPr sz="4800">
                <a:solidFill>
                  <a:srgbClr val="FFFFFF"/>
                </a:solidFill>
                <a:latin typeface="+mj-lt"/>
                <a:cs typeface="Amplify Regular"/>
              </a:defRPr>
            </a:lvl1pPr>
          </a:lstStyle>
          <a:p>
            <a:r>
              <a:rPr lang="en-US" dirty="0"/>
              <a:t>Title for grey header</a:t>
            </a:r>
          </a:p>
        </p:txBody>
      </p:sp>
      <p:sp>
        <p:nvSpPr>
          <p:cNvPr id="14" name="Text Placeholder 13"/>
          <p:cNvSpPr>
            <a:spLocks noGrp="1"/>
          </p:cNvSpPr>
          <p:nvPr>
            <p:ph type="body" sz="quarter" idx="13" hasCustomPrompt="1"/>
          </p:nvPr>
        </p:nvSpPr>
        <p:spPr>
          <a:xfrm>
            <a:off x="611560" y="2337244"/>
            <a:ext cx="8170490" cy="935409"/>
          </a:xfrm>
          <a:prstGeom prst="rect">
            <a:avLst/>
          </a:prstGeom>
        </p:spPr>
        <p:txBody>
          <a:bodyPr vert="horz"/>
          <a:lstStyle>
            <a:lvl1pPr marL="0" indent="0">
              <a:buNone/>
              <a:defRPr sz="4800">
                <a:solidFill>
                  <a:schemeClr val="accent5"/>
                </a:solidFill>
                <a:latin typeface="+mn-lt"/>
                <a:cs typeface="Amplify Regular"/>
              </a:defRPr>
            </a:lvl1pPr>
          </a:lstStyle>
          <a:p>
            <a:pPr lvl="0"/>
            <a:r>
              <a:rPr lang="en-US" dirty="0"/>
              <a:t>Subtitle</a:t>
            </a:r>
          </a:p>
        </p:txBody>
      </p:sp>
    </p:spTree>
    <p:extLst>
      <p:ext uri="{BB962C8B-B14F-4D97-AF65-F5344CB8AC3E}">
        <p14:creationId xmlns:p14="http://schemas.microsoft.com/office/powerpoint/2010/main" val="41344448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Agenda">
    <p:bg>
      <p:bgPr>
        <a:solidFill>
          <a:srgbClr val="E6E8E9"/>
        </a:solidFill>
        <a:effectLst/>
      </p:bgPr>
    </p:bg>
    <p:spTree>
      <p:nvGrpSpPr>
        <p:cNvPr id="1" name=""/>
        <p:cNvGrpSpPr/>
        <p:nvPr/>
      </p:nvGrpSpPr>
      <p:grpSpPr>
        <a:xfrm>
          <a:off x="0" y="0"/>
          <a:ext cx="0" cy="0"/>
          <a:chOff x="0" y="0"/>
          <a:chExt cx="0" cy="0"/>
        </a:xfrm>
      </p:grpSpPr>
      <p:sp>
        <p:nvSpPr>
          <p:cNvPr id="12" name="Title 11"/>
          <p:cNvSpPr>
            <a:spLocks noGrp="1"/>
          </p:cNvSpPr>
          <p:nvPr>
            <p:ph type="title" hasCustomPrompt="1"/>
          </p:nvPr>
        </p:nvSpPr>
        <p:spPr>
          <a:xfrm>
            <a:off x="640080" y="274320"/>
            <a:ext cx="8229600" cy="1143000"/>
          </a:xfrm>
          <a:prstGeom prst="rect">
            <a:avLst/>
          </a:prstGeom>
        </p:spPr>
        <p:txBody>
          <a:bodyPr vert="horz"/>
          <a:lstStyle>
            <a:lvl1pPr algn="l">
              <a:defRPr sz="4800">
                <a:solidFill>
                  <a:schemeClr val="accent5"/>
                </a:solidFill>
                <a:latin typeface="+mj-lt"/>
                <a:cs typeface="Amplify Regular"/>
              </a:defRPr>
            </a:lvl1pPr>
          </a:lstStyle>
          <a:p>
            <a:r>
              <a:rPr lang="en-US" dirty="0"/>
              <a:t>Agenda placeholder</a:t>
            </a:r>
          </a:p>
        </p:txBody>
      </p:sp>
      <p:sp>
        <p:nvSpPr>
          <p:cNvPr id="14" name="Text Placeholder 13"/>
          <p:cNvSpPr>
            <a:spLocks noGrp="1"/>
          </p:cNvSpPr>
          <p:nvPr>
            <p:ph type="body" sz="quarter" idx="13" hasCustomPrompt="1"/>
          </p:nvPr>
        </p:nvSpPr>
        <p:spPr>
          <a:xfrm>
            <a:off x="630936" y="1637291"/>
            <a:ext cx="8170490" cy="4321284"/>
          </a:xfrm>
          <a:prstGeom prst="rect">
            <a:avLst/>
          </a:prstGeom>
        </p:spPr>
        <p:txBody>
          <a:bodyPr vert="horz"/>
          <a:lstStyle>
            <a:lvl1pPr marL="228600" marR="0" indent="-228600" algn="l" defTabSz="914400" rtl="0" eaLnBrk="1" fontAlgn="auto" latinLnBrk="0" hangingPunct="1">
              <a:lnSpc>
                <a:spcPct val="100000"/>
              </a:lnSpc>
              <a:spcBef>
                <a:spcPts val="1200"/>
              </a:spcBef>
              <a:spcAft>
                <a:spcPts val="0"/>
              </a:spcAft>
              <a:buClrTx/>
              <a:buSzTx/>
              <a:buFont typeface="Arial" pitchFamily="34" charset="0"/>
              <a:buChar char="•"/>
              <a:tabLst/>
              <a:defRPr sz="2000">
                <a:solidFill>
                  <a:schemeClr val="accent5"/>
                </a:solidFill>
                <a:latin typeface="+mn-lt"/>
                <a:cs typeface="Amplify Regular"/>
              </a:defRPr>
            </a:lvl1pPr>
          </a:lstStyle>
          <a:p>
            <a:pPr lvl="0"/>
            <a:r>
              <a:rPr lang="en-US" dirty="0"/>
              <a:t>Agenda point</a:t>
            </a:r>
          </a:p>
          <a:p>
            <a:pPr lvl="0"/>
            <a:r>
              <a:rPr lang="en-US" dirty="0"/>
              <a:t>Agenda point</a:t>
            </a:r>
          </a:p>
          <a:p>
            <a:pPr lvl="0"/>
            <a:r>
              <a:rPr lang="en-US" dirty="0"/>
              <a:t>Agenda point</a:t>
            </a:r>
          </a:p>
          <a:p>
            <a:pPr lvl="0"/>
            <a:r>
              <a:rPr lang="en-US" dirty="0"/>
              <a:t>Agenda point</a:t>
            </a:r>
          </a:p>
          <a:p>
            <a:pPr lvl="0"/>
            <a:r>
              <a:rPr lang="en-US" dirty="0"/>
              <a:t>Agenda point</a:t>
            </a:r>
          </a:p>
          <a:p>
            <a:pPr lvl="0"/>
            <a:endParaRPr lang="en-US" dirty="0"/>
          </a:p>
        </p:txBody>
      </p:sp>
    </p:spTree>
    <p:extLst>
      <p:ext uri="{BB962C8B-B14F-4D97-AF65-F5344CB8AC3E}">
        <p14:creationId xmlns:p14="http://schemas.microsoft.com/office/powerpoint/2010/main" val="413444488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Header only">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619153" y="1547066"/>
            <a:ext cx="7653536" cy="1143000"/>
          </a:xfrm>
          <a:prstGeom prst="rect">
            <a:avLst/>
          </a:prstGeom>
        </p:spPr>
        <p:txBody>
          <a:bodyPr vert="horz"/>
          <a:lstStyle>
            <a:lvl1pPr algn="l">
              <a:defRPr sz="4000">
                <a:latin typeface="+mj-lt"/>
                <a:cs typeface="Amplify Regular"/>
              </a:defRPr>
            </a:lvl1pPr>
          </a:lstStyle>
          <a:p>
            <a:r>
              <a:rPr lang="en-US" dirty="0"/>
              <a:t>Bullet point title</a:t>
            </a:r>
          </a:p>
        </p:txBody>
      </p:sp>
      <p:sp>
        <p:nvSpPr>
          <p:cNvPr id="16" name="Slide Number Placeholder 5"/>
          <p:cNvSpPr txBox="1">
            <a:spLocks/>
          </p:cNvSpPr>
          <p:nvPr userDrawn="1"/>
        </p:nvSpPr>
        <p:spPr>
          <a:xfrm>
            <a:off x="5892773" y="6355649"/>
            <a:ext cx="2880360" cy="308497"/>
          </a:xfrm>
          <a:prstGeom prst="rect">
            <a:avLst/>
          </a:prstGeom>
        </p:spPr>
        <p:txBody>
          <a:bodyPr vert="horz" lIns="110194" tIns="55097" rIns="110194" bIns="55097" rtlCol="0" anchor="t" anchorCtr="0"/>
          <a:lstStyle>
            <a:defPPr>
              <a:defRPr lang="en-US"/>
            </a:defPPr>
            <a:lvl1pPr marL="0" algn="r" defTabSz="914400" rtl="0" eaLnBrk="1" latinLnBrk="0" hangingPunct="1">
              <a:defRPr sz="800" kern="1200">
                <a:solidFill>
                  <a:srgbClr val="939598"/>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B8C57AB-5240-BA49-B147-5E2F8A4B03B6}" type="slidenum">
              <a:rPr lang="en-US" smtClean="0">
                <a:latin typeface="Amplify Regular"/>
                <a:cs typeface="Amplify Regular"/>
              </a:rPr>
              <a:pPr/>
              <a:t>‹#›</a:t>
            </a:fld>
            <a:endParaRPr lang="en-US" dirty="0">
              <a:latin typeface="Amplify Regular"/>
              <a:cs typeface="Amplify Regular"/>
            </a:endParaRPr>
          </a:p>
        </p:txBody>
      </p:sp>
    </p:spTree>
    <p:extLst>
      <p:ext uri="{BB962C8B-B14F-4D97-AF65-F5344CB8AC3E}">
        <p14:creationId xmlns:p14="http://schemas.microsoft.com/office/powerpoint/2010/main" val="57715525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Bullet 1">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619153" y="1547066"/>
            <a:ext cx="7653536" cy="1143000"/>
          </a:xfrm>
          <a:prstGeom prst="rect">
            <a:avLst/>
          </a:prstGeom>
        </p:spPr>
        <p:txBody>
          <a:bodyPr vert="horz"/>
          <a:lstStyle>
            <a:lvl1pPr algn="l">
              <a:defRPr sz="4000">
                <a:latin typeface="+mj-lt"/>
                <a:cs typeface="Amplify Regular"/>
              </a:defRPr>
            </a:lvl1pPr>
          </a:lstStyle>
          <a:p>
            <a:r>
              <a:rPr lang="en-US" dirty="0"/>
              <a:t>Bullet point title</a:t>
            </a:r>
          </a:p>
        </p:txBody>
      </p:sp>
      <p:sp>
        <p:nvSpPr>
          <p:cNvPr id="9" name="Text Placeholder 8"/>
          <p:cNvSpPr>
            <a:spLocks noGrp="1"/>
          </p:cNvSpPr>
          <p:nvPr>
            <p:ph type="body" sz="quarter" idx="13" hasCustomPrompt="1"/>
          </p:nvPr>
        </p:nvSpPr>
        <p:spPr>
          <a:xfrm>
            <a:off x="517809" y="3336324"/>
            <a:ext cx="7749497" cy="2979635"/>
          </a:xfrm>
          <a:prstGeom prst="rect">
            <a:avLst/>
          </a:prstGeom>
        </p:spPr>
        <p:txBody>
          <a:bodyPr vert="horz"/>
          <a:lstStyle>
            <a:lvl1pPr marL="112713" indent="-112713">
              <a:lnSpc>
                <a:spcPct val="100000"/>
              </a:lnSpc>
              <a:spcBef>
                <a:spcPts val="1200"/>
              </a:spcBef>
              <a:buClr>
                <a:schemeClr val="tx2"/>
              </a:buClr>
              <a:buFont typeface="Arial"/>
              <a:buChar char="•"/>
              <a:defRPr sz="1400" baseline="0">
                <a:latin typeface="+mj-lt"/>
                <a:cs typeface="Arial" pitchFamily="34" charset="0"/>
              </a:defRPr>
            </a:lvl1pPr>
            <a:lvl2pPr>
              <a:lnSpc>
                <a:spcPct val="100000"/>
              </a:lnSpc>
              <a:spcBef>
                <a:spcPts val="1200"/>
              </a:spcBef>
              <a:buClr>
                <a:schemeClr val="tx2"/>
              </a:buClr>
              <a:defRPr sz="1200">
                <a:latin typeface="+mj-lt"/>
                <a:cs typeface="Arial" pitchFamily="34" charset="0"/>
              </a:defRPr>
            </a:lvl2pPr>
            <a:lvl3pPr marL="1143000" indent="-228600">
              <a:lnSpc>
                <a:spcPct val="100000"/>
              </a:lnSpc>
              <a:spcBef>
                <a:spcPts val="1200"/>
              </a:spcBef>
              <a:buClr>
                <a:schemeClr val="tx2"/>
              </a:buClr>
              <a:buFont typeface="Wingdings" pitchFamily="2" charset="2"/>
              <a:buChar char="§"/>
              <a:defRPr sz="1200">
                <a:latin typeface="Arial" pitchFamily="34" charset="0"/>
                <a:cs typeface="Arial" pitchFamily="34" charset="0"/>
              </a:defRPr>
            </a:lvl3pPr>
          </a:lstStyle>
          <a:p>
            <a:pPr lvl="0"/>
            <a:r>
              <a:rPr lang="en-US" dirty="0"/>
              <a:t>Bullet point one</a:t>
            </a:r>
          </a:p>
          <a:p>
            <a:pPr lvl="1"/>
            <a:r>
              <a:rPr lang="en-US" dirty="0"/>
              <a:t>Sub bullet</a:t>
            </a:r>
          </a:p>
          <a:p>
            <a:pPr lvl="0"/>
            <a:r>
              <a:rPr lang="en-US" dirty="0"/>
              <a:t>Bullet point two</a:t>
            </a:r>
          </a:p>
          <a:p>
            <a:pPr lvl="0"/>
            <a:r>
              <a:rPr lang="en-US" dirty="0"/>
              <a:t>Bullet point three</a:t>
            </a:r>
          </a:p>
          <a:p>
            <a:pPr lvl="1"/>
            <a:r>
              <a:rPr lang="en-US" dirty="0"/>
              <a:t>Sub bullet</a:t>
            </a:r>
          </a:p>
          <a:p>
            <a:pPr lvl="2"/>
            <a:r>
              <a:rPr lang="en-US" dirty="0"/>
              <a:t>Third level</a:t>
            </a:r>
          </a:p>
        </p:txBody>
      </p:sp>
      <p:sp>
        <p:nvSpPr>
          <p:cNvPr id="16" name="Slide Number Placeholder 5"/>
          <p:cNvSpPr txBox="1">
            <a:spLocks/>
          </p:cNvSpPr>
          <p:nvPr userDrawn="1"/>
        </p:nvSpPr>
        <p:spPr>
          <a:xfrm>
            <a:off x="5892773" y="6355649"/>
            <a:ext cx="2880360" cy="308497"/>
          </a:xfrm>
          <a:prstGeom prst="rect">
            <a:avLst/>
          </a:prstGeom>
        </p:spPr>
        <p:txBody>
          <a:bodyPr vert="horz" lIns="110194" tIns="55097" rIns="110194" bIns="55097" rtlCol="0" anchor="t" anchorCtr="0"/>
          <a:lstStyle>
            <a:defPPr>
              <a:defRPr lang="en-US"/>
            </a:defPPr>
            <a:lvl1pPr marL="0" algn="r" defTabSz="914400" rtl="0" eaLnBrk="1" latinLnBrk="0" hangingPunct="1">
              <a:defRPr sz="800" kern="1200">
                <a:solidFill>
                  <a:srgbClr val="939598"/>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B8C57AB-5240-BA49-B147-5E2F8A4B03B6}" type="slidenum">
              <a:rPr lang="en-US" smtClean="0">
                <a:latin typeface="Amplify Regular"/>
                <a:cs typeface="Amplify Regular"/>
              </a:rPr>
              <a:pPr/>
              <a:t>‹#›</a:t>
            </a:fld>
            <a:endParaRPr lang="en-US" dirty="0">
              <a:latin typeface="Amplify Regular"/>
              <a:cs typeface="Amplify Regular"/>
            </a:endParaRPr>
          </a:p>
        </p:txBody>
      </p:sp>
    </p:spTree>
    <p:extLst>
      <p:ext uri="{BB962C8B-B14F-4D97-AF65-F5344CB8AC3E}">
        <p14:creationId xmlns:p14="http://schemas.microsoft.com/office/powerpoint/2010/main" val="57715525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One column bullet w/subhead">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619153" y="1547066"/>
            <a:ext cx="7653536" cy="1143000"/>
          </a:xfrm>
          <a:prstGeom prst="rect">
            <a:avLst/>
          </a:prstGeom>
        </p:spPr>
        <p:txBody>
          <a:bodyPr vert="horz"/>
          <a:lstStyle>
            <a:lvl1pPr algn="l">
              <a:defRPr sz="4000">
                <a:latin typeface="+mn-lt"/>
                <a:cs typeface="Amplify Regular"/>
              </a:defRPr>
            </a:lvl1pPr>
          </a:lstStyle>
          <a:p>
            <a:r>
              <a:rPr lang="en-US" dirty="0"/>
              <a:t>One column bullet</a:t>
            </a:r>
          </a:p>
        </p:txBody>
      </p:sp>
      <p:sp>
        <p:nvSpPr>
          <p:cNvPr id="9" name="Text Placeholder 8"/>
          <p:cNvSpPr>
            <a:spLocks noGrp="1"/>
          </p:cNvSpPr>
          <p:nvPr>
            <p:ph type="body" sz="quarter" idx="13" hasCustomPrompt="1"/>
          </p:nvPr>
        </p:nvSpPr>
        <p:spPr>
          <a:xfrm>
            <a:off x="517810" y="3282334"/>
            <a:ext cx="7635590" cy="2958210"/>
          </a:xfrm>
          <a:prstGeom prst="rect">
            <a:avLst/>
          </a:prstGeom>
        </p:spPr>
        <p:txBody>
          <a:bodyPr vert="horz"/>
          <a:lstStyle>
            <a:lvl1pPr marL="112713" indent="-112713">
              <a:lnSpc>
                <a:spcPct val="100000"/>
              </a:lnSpc>
              <a:spcBef>
                <a:spcPts val="1200"/>
              </a:spcBef>
              <a:buClr>
                <a:schemeClr val="tx2"/>
              </a:buClr>
              <a:buFont typeface="Arial"/>
              <a:buChar char="•"/>
              <a:defRPr sz="1400" baseline="0">
                <a:latin typeface="+mn-lt"/>
                <a:cs typeface="Amplify Regular"/>
              </a:defRPr>
            </a:lvl1pPr>
            <a:lvl2pPr>
              <a:lnSpc>
                <a:spcPct val="100000"/>
              </a:lnSpc>
              <a:spcBef>
                <a:spcPts val="1200"/>
              </a:spcBef>
              <a:buClr>
                <a:schemeClr val="tx2"/>
              </a:buClr>
              <a:defRPr sz="1200">
                <a:latin typeface="Arial" pitchFamily="34" charset="0"/>
                <a:cs typeface="Arial" pitchFamily="34" charset="0"/>
              </a:defRPr>
            </a:lvl2pPr>
            <a:lvl3pPr marL="1143000" indent="-228600">
              <a:lnSpc>
                <a:spcPct val="100000"/>
              </a:lnSpc>
              <a:spcBef>
                <a:spcPts val="1200"/>
              </a:spcBef>
              <a:buClr>
                <a:schemeClr val="tx2"/>
              </a:buClr>
              <a:buFont typeface="Wingdings" pitchFamily="2" charset="2"/>
              <a:buChar char="§"/>
              <a:defRPr sz="1200"/>
            </a:lvl3pPr>
          </a:lstStyle>
          <a:p>
            <a:pPr lvl="0"/>
            <a:r>
              <a:rPr lang="en-US" dirty="0"/>
              <a:t>Bullet point one</a:t>
            </a:r>
          </a:p>
          <a:p>
            <a:pPr lvl="0"/>
            <a:r>
              <a:rPr lang="en-US" dirty="0"/>
              <a:t>Bullet point two</a:t>
            </a:r>
          </a:p>
          <a:p>
            <a:pPr lvl="0"/>
            <a:r>
              <a:rPr lang="en-US" dirty="0"/>
              <a:t>Bullet point three</a:t>
            </a:r>
          </a:p>
          <a:p>
            <a:pPr lvl="1"/>
            <a:r>
              <a:rPr lang="en-US" sz="1200" dirty="0">
                <a:latin typeface="Arial" pitchFamily="34" charset="0"/>
                <a:cs typeface="Arial" pitchFamily="34" charset="0"/>
              </a:rPr>
              <a:t>Second level</a:t>
            </a:r>
          </a:p>
          <a:p>
            <a:pPr lvl="2"/>
            <a:r>
              <a:rPr lang="en-US" sz="1200" dirty="0">
                <a:latin typeface="Arial" pitchFamily="34" charset="0"/>
                <a:cs typeface="Arial" pitchFamily="34" charset="0"/>
              </a:rPr>
              <a:t>Third level</a:t>
            </a:r>
            <a:endParaRPr lang="en-US" dirty="0"/>
          </a:p>
        </p:txBody>
      </p:sp>
      <p:sp>
        <p:nvSpPr>
          <p:cNvPr id="6" name="Text Placeholder 5"/>
          <p:cNvSpPr>
            <a:spLocks noGrp="1"/>
          </p:cNvSpPr>
          <p:nvPr>
            <p:ph type="body" sz="quarter" idx="14" hasCustomPrompt="1"/>
          </p:nvPr>
        </p:nvSpPr>
        <p:spPr>
          <a:xfrm>
            <a:off x="611559" y="2824630"/>
            <a:ext cx="7636671" cy="432073"/>
          </a:xfrm>
          <a:prstGeom prst="rect">
            <a:avLst/>
          </a:prstGeom>
        </p:spPr>
        <p:txBody>
          <a:bodyPr vert="horz"/>
          <a:lstStyle>
            <a:lvl1pPr marL="0" indent="0">
              <a:buNone/>
              <a:defRPr sz="2200">
                <a:solidFill>
                  <a:schemeClr val="tx2"/>
                </a:solidFill>
                <a:latin typeface="+mn-lt"/>
                <a:cs typeface="Amplify Regular"/>
              </a:defRPr>
            </a:lvl1pPr>
          </a:lstStyle>
          <a:p>
            <a:pPr lvl="0"/>
            <a:r>
              <a:rPr lang="en-US" dirty="0"/>
              <a:t>This is a subhead</a:t>
            </a:r>
          </a:p>
        </p:txBody>
      </p:sp>
      <p:sp>
        <p:nvSpPr>
          <p:cNvPr id="13" name="Slide Number Placeholder 5"/>
          <p:cNvSpPr txBox="1">
            <a:spLocks/>
          </p:cNvSpPr>
          <p:nvPr userDrawn="1"/>
        </p:nvSpPr>
        <p:spPr>
          <a:xfrm>
            <a:off x="5892263" y="6354859"/>
            <a:ext cx="2880360" cy="308497"/>
          </a:xfrm>
          <a:prstGeom prst="rect">
            <a:avLst/>
          </a:prstGeom>
        </p:spPr>
        <p:txBody>
          <a:bodyPr vert="horz" lIns="110194" tIns="55097" rIns="110194" bIns="55097" rtlCol="0" anchor="t" anchorCtr="0"/>
          <a:lstStyle>
            <a:defPPr>
              <a:defRPr lang="en-US"/>
            </a:defPPr>
            <a:lvl1pPr marL="0" algn="r" defTabSz="914400" rtl="0" eaLnBrk="1" latinLnBrk="0" hangingPunct="1">
              <a:defRPr sz="800" kern="1200">
                <a:solidFill>
                  <a:srgbClr val="939598"/>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B8C57AB-5240-BA49-B147-5E2F8A4B03B6}" type="slidenum">
              <a:rPr lang="en-US" smtClean="0">
                <a:latin typeface="Amplify Regular"/>
                <a:cs typeface="Amplify Regular"/>
              </a:rPr>
              <a:pPr/>
              <a:t>‹#›</a:t>
            </a:fld>
            <a:endParaRPr lang="en-US" dirty="0">
              <a:latin typeface="Amplify Regular"/>
              <a:cs typeface="Amplify Regular"/>
            </a:endParaRPr>
          </a:p>
        </p:txBody>
      </p:sp>
    </p:spTree>
    <p:extLst>
      <p:ext uri="{BB962C8B-B14F-4D97-AF65-F5344CB8AC3E}">
        <p14:creationId xmlns:p14="http://schemas.microsoft.com/office/powerpoint/2010/main" val="56400760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wo column bullet">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619153" y="1547066"/>
            <a:ext cx="7653536" cy="1143000"/>
          </a:xfrm>
          <a:prstGeom prst="rect">
            <a:avLst/>
          </a:prstGeom>
        </p:spPr>
        <p:txBody>
          <a:bodyPr vert="horz"/>
          <a:lstStyle>
            <a:lvl1pPr algn="l">
              <a:defRPr sz="4000">
                <a:latin typeface="+mn-lt"/>
                <a:cs typeface="Amplify Regular"/>
              </a:defRPr>
            </a:lvl1pPr>
          </a:lstStyle>
          <a:p>
            <a:r>
              <a:rPr lang="en-US" dirty="0"/>
              <a:t>Two column bullet</a:t>
            </a:r>
          </a:p>
        </p:txBody>
      </p:sp>
      <p:sp>
        <p:nvSpPr>
          <p:cNvPr id="9" name="Text Placeholder 8"/>
          <p:cNvSpPr>
            <a:spLocks noGrp="1"/>
          </p:cNvSpPr>
          <p:nvPr>
            <p:ph type="body" sz="quarter" idx="13" hasCustomPrompt="1"/>
          </p:nvPr>
        </p:nvSpPr>
        <p:spPr>
          <a:xfrm>
            <a:off x="517810" y="3282334"/>
            <a:ext cx="3671888" cy="2958210"/>
          </a:xfrm>
          <a:prstGeom prst="rect">
            <a:avLst/>
          </a:prstGeom>
        </p:spPr>
        <p:txBody>
          <a:bodyPr vert="horz"/>
          <a:lstStyle>
            <a:lvl1pPr marL="112713" indent="-112713">
              <a:lnSpc>
                <a:spcPct val="100000"/>
              </a:lnSpc>
              <a:spcBef>
                <a:spcPts val="1200"/>
              </a:spcBef>
              <a:buClr>
                <a:schemeClr val="tx2"/>
              </a:buClr>
              <a:buFont typeface="Arial"/>
              <a:buChar char="•"/>
              <a:defRPr sz="1400" baseline="0">
                <a:latin typeface="+mn-lt"/>
                <a:cs typeface="Amplify Regular"/>
              </a:defRPr>
            </a:lvl1pPr>
            <a:lvl2pPr>
              <a:lnSpc>
                <a:spcPct val="100000"/>
              </a:lnSpc>
              <a:spcBef>
                <a:spcPts val="1200"/>
              </a:spcBef>
              <a:buClr>
                <a:schemeClr val="tx2"/>
              </a:buClr>
              <a:defRPr sz="1200">
                <a:latin typeface="Arial" pitchFamily="34" charset="0"/>
                <a:cs typeface="Arial" pitchFamily="34" charset="0"/>
              </a:defRPr>
            </a:lvl2pPr>
            <a:lvl3pPr marL="1143000" indent="-228600">
              <a:lnSpc>
                <a:spcPct val="100000"/>
              </a:lnSpc>
              <a:spcBef>
                <a:spcPts val="1200"/>
              </a:spcBef>
              <a:buClr>
                <a:schemeClr val="tx2"/>
              </a:buClr>
              <a:buFont typeface="Wingdings" pitchFamily="2" charset="2"/>
              <a:buChar char="§"/>
              <a:defRPr sz="1200"/>
            </a:lvl3pPr>
          </a:lstStyle>
          <a:p>
            <a:pPr lvl="0"/>
            <a:r>
              <a:rPr lang="en-US" dirty="0"/>
              <a:t>Bullet point one</a:t>
            </a:r>
          </a:p>
          <a:p>
            <a:pPr lvl="0"/>
            <a:r>
              <a:rPr lang="en-US" dirty="0"/>
              <a:t>Bullet point two</a:t>
            </a:r>
          </a:p>
          <a:p>
            <a:pPr lvl="0"/>
            <a:r>
              <a:rPr lang="en-US" dirty="0"/>
              <a:t>Bullet point three</a:t>
            </a:r>
          </a:p>
          <a:p>
            <a:pPr lvl="1"/>
            <a:r>
              <a:rPr lang="en-US" sz="1200" dirty="0">
                <a:latin typeface="Arial" pitchFamily="34" charset="0"/>
                <a:cs typeface="Arial" pitchFamily="34" charset="0"/>
              </a:rPr>
              <a:t>Second level</a:t>
            </a:r>
          </a:p>
          <a:p>
            <a:pPr lvl="2"/>
            <a:r>
              <a:rPr lang="en-US" sz="1200" dirty="0">
                <a:latin typeface="Arial" pitchFamily="34" charset="0"/>
                <a:cs typeface="Arial" pitchFamily="34" charset="0"/>
              </a:rPr>
              <a:t>Third level</a:t>
            </a:r>
            <a:endParaRPr lang="en-US" dirty="0"/>
          </a:p>
        </p:txBody>
      </p:sp>
      <p:sp>
        <p:nvSpPr>
          <p:cNvPr id="6" name="Text Placeholder 5"/>
          <p:cNvSpPr>
            <a:spLocks noGrp="1"/>
          </p:cNvSpPr>
          <p:nvPr>
            <p:ph type="body" sz="quarter" idx="14" hasCustomPrompt="1"/>
          </p:nvPr>
        </p:nvSpPr>
        <p:spPr>
          <a:xfrm>
            <a:off x="611560" y="2824630"/>
            <a:ext cx="3672408" cy="432073"/>
          </a:xfrm>
          <a:prstGeom prst="rect">
            <a:avLst/>
          </a:prstGeom>
        </p:spPr>
        <p:txBody>
          <a:bodyPr vert="horz"/>
          <a:lstStyle>
            <a:lvl1pPr marL="0" indent="0">
              <a:buNone/>
              <a:defRPr sz="2200">
                <a:solidFill>
                  <a:schemeClr val="tx2"/>
                </a:solidFill>
                <a:latin typeface="+mn-lt"/>
                <a:cs typeface="Amplify Regular"/>
              </a:defRPr>
            </a:lvl1pPr>
          </a:lstStyle>
          <a:p>
            <a:pPr lvl="0"/>
            <a:r>
              <a:rPr lang="en-US" dirty="0"/>
              <a:t>This is a subhead</a:t>
            </a:r>
          </a:p>
        </p:txBody>
      </p:sp>
      <p:sp>
        <p:nvSpPr>
          <p:cNvPr id="10" name="Text Placeholder 8"/>
          <p:cNvSpPr>
            <a:spLocks noGrp="1"/>
          </p:cNvSpPr>
          <p:nvPr>
            <p:ph type="body" sz="quarter" idx="15" hasCustomPrompt="1"/>
          </p:nvPr>
        </p:nvSpPr>
        <p:spPr>
          <a:xfrm>
            <a:off x="4468921" y="3282334"/>
            <a:ext cx="3671888" cy="2958210"/>
          </a:xfrm>
          <a:prstGeom prst="rect">
            <a:avLst/>
          </a:prstGeom>
        </p:spPr>
        <p:txBody>
          <a:bodyPr vert="horz"/>
          <a:lstStyle>
            <a:lvl1pPr marL="112713" indent="-112713">
              <a:lnSpc>
                <a:spcPct val="100000"/>
              </a:lnSpc>
              <a:spcBef>
                <a:spcPts val="1200"/>
              </a:spcBef>
              <a:buClr>
                <a:schemeClr val="tx2"/>
              </a:buClr>
              <a:buFont typeface="Arial"/>
              <a:buChar char="•"/>
              <a:defRPr sz="1400" baseline="0">
                <a:latin typeface="+mn-lt"/>
                <a:cs typeface="Arial" pitchFamily="34" charset="0"/>
              </a:defRPr>
            </a:lvl1pPr>
            <a:lvl2pPr>
              <a:lnSpc>
                <a:spcPct val="100000"/>
              </a:lnSpc>
              <a:spcBef>
                <a:spcPts val="1200"/>
              </a:spcBef>
              <a:buClr>
                <a:schemeClr val="tx2"/>
              </a:buClr>
              <a:defRPr sz="1200">
                <a:latin typeface="Arial" pitchFamily="34" charset="0"/>
                <a:cs typeface="Arial" pitchFamily="34" charset="0"/>
              </a:defRPr>
            </a:lvl2pPr>
            <a:lvl3pPr marL="1143000" indent="-228600">
              <a:lnSpc>
                <a:spcPct val="100000"/>
              </a:lnSpc>
              <a:spcBef>
                <a:spcPts val="1200"/>
              </a:spcBef>
              <a:buClr>
                <a:schemeClr val="tx2"/>
              </a:buClr>
              <a:buFont typeface="Wingdings" pitchFamily="2" charset="2"/>
              <a:buChar char="§"/>
              <a:defRPr sz="1200">
                <a:latin typeface="Arial" pitchFamily="34" charset="0"/>
                <a:cs typeface="Arial" pitchFamily="34" charset="0"/>
              </a:defRPr>
            </a:lvl3pPr>
          </a:lstStyle>
          <a:p>
            <a:pPr lvl="0"/>
            <a:r>
              <a:rPr lang="en-US" dirty="0"/>
              <a:t>Bullet point one</a:t>
            </a:r>
          </a:p>
          <a:p>
            <a:pPr lvl="0"/>
            <a:r>
              <a:rPr lang="en-US" dirty="0"/>
              <a:t>Bullet point two</a:t>
            </a:r>
          </a:p>
          <a:p>
            <a:pPr lvl="0"/>
            <a:r>
              <a:rPr lang="en-US" dirty="0"/>
              <a:t>Bullet point three</a:t>
            </a:r>
          </a:p>
          <a:p>
            <a:pPr lvl="1"/>
            <a:r>
              <a:rPr lang="en-US" dirty="0"/>
              <a:t>Second level</a:t>
            </a:r>
          </a:p>
          <a:p>
            <a:pPr lvl="2"/>
            <a:r>
              <a:rPr lang="en-US" sz="1200" dirty="0">
                <a:latin typeface="Arial" pitchFamily="34" charset="0"/>
                <a:cs typeface="Arial" pitchFamily="34" charset="0"/>
              </a:rPr>
              <a:t>Third level</a:t>
            </a:r>
            <a:endParaRPr lang="en-US" dirty="0"/>
          </a:p>
          <a:p>
            <a:pPr lvl="2"/>
            <a:endParaRPr lang="en-US" dirty="0"/>
          </a:p>
        </p:txBody>
      </p:sp>
      <p:sp>
        <p:nvSpPr>
          <p:cNvPr id="11" name="Text Placeholder 5"/>
          <p:cNvSpPr>
            <a:spLocks noGrp="1"/>
          </p:cNvSpPr>
          <p:nvPr>
            <p:ph type="body" sz="quarter" idx="16" hasCustomPrompt="1"/>
          </p:nvPr>
        </p:nvSpPr>
        <p:spPr>
          <a:xfrm>
            <a:off x="4562671" y="2824630"/>
            <a:ext cx="3672408" cy="432073"/>
          </a:xfrm>
          <a:prstGeom prst="rect">
            <a:avLst/>
          </a:prstGeom>
        </p:spPr>
        <p:txBody>
          <a:bodyPr vert="horz"/>
          <a:lstStyle>
            <a:lvl1pPr marL="0" indent="0">
              <a:buNone/>
              <a:defRPr sz="2200">
                <a:solidFill>
                  <a:schemeClr val="tx2"/>
                </a:solidFill>
                <a:latin typeface="+mn-lt"/>
                <a:cs typeface="Amplify Regular"/>
              </a:defRPr>
            </a:lvl1pPr>
          </a:lstStyle>
          <a:p>
            <a:pPr lvl="0"/>
            <a:r>
              <a:rPr lang="en-US" dirty="0"/>
              <a:t>This is a subhead</a:t>
            </a:r>
          </a:p>
        </p:txBody>
      </p:sp>
      <p:sp>
        <p:nvSpPr>
          <p:cNvPr id="13" name="Slide Number Placeholder 5"/>
          <p:cNvSpPr txBox="1">
            <a:spLocks/>
          </p:cNvSpPr>
          <p:nvPr userDrawn="1"/>
        </p:nvSpPr>
        <p:spPr>
          <a:xfrm>
            <a:off x="5892263" y="6354859"/>
            <a:ext cx="2880360" cy="308497"/>
          </a:xfrm>
          <a:prstGeom prst="rect">
            <a:avLst/>
          </a:prstGeom>
        </p:spPr>
        <p:txBody>
          <a:bodyPr vert="horz" lIns="110194" tIns="55097" rIns="110194" bIns="55097" rtlCol="0" anchor="t" anchorCtr="0"/>
          <a:lstStyle>
            <a:defPPr>
              <a:defRPr lang="en-US"/>
            </a:defPPr>
            <a:lvl1pPr marL="0" algn="r" defTabSz="914400" rtl="0" eaLnBrk="1" latinLnBrk="0" hangingPunct="1">
              <a:defRPr sz="800" kern="1200">
                <a:solidFill>
                  <a:srgbClr val="939598"/>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B8C57AB-5240-BA49-B147-5E2F8A4B03B6}" type="slidenum">
              <a:rPr lang="en-US" smtClean="0">
                <a:latin typeface="Amplify Regular"/>
                <a:cs typeface="Amplify Regular"/>
              </a:rPr>
              <a:pPr/>
              <a:t>‹#›</a:t>
            </a:fld>
            <a:endParaRPr lang="en-US" dirty="0">
              <a:latin typeface="Amplify Regular"/>
              <a:cs typeface="Amplify Regular"/>
            </a:endParaRPr>
          </a:p>
        </p:txBody>
      </p:sp>
    </p:spTree>
    <p:extLst>
      <p:ext uri="{BB962C8B-B14F-4D97-AF65-F5344CB8AC3E}">
        <p14:creationId xmlns:p14="http://schemas.microsoft.com/office/powerpoint/2010/main" val="56400760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Header tall">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475488" y="246888"/>
            <a:ext cx="7653536" cy="1143000"/>
          </a:xfrm>
          <a:prstGeom prst="rect">
            <a:avLst/>
          </a:prstGeom>
        </p:spPr>
        <p:txBody>
          <a:bodyPr vert="horz"/>
          <a:lstStyle>
            <a:lvl1pPr algn="l">
              <a:defRPr sz="4000">
                <a:latin typeface="+mn-lt"/>
                <a:cs typeface="Amplify Regular"/>
              </a:defRPr>
            </a:lvl1pPr>
          </a:lstStyle>
          <a:p>
            <a:r>
              <a:rPr lang="en-US" dirty="0"/>
              <a:t>Bullet list</a:t>
            </a:r>
          </a:p>
        </p:txBody>
      </p:sp>
      <p:sp>
        <p:nvSpPr>
          <p:cNvPr id="13" name="Slide Number Placeholder 5"/>
          <p:cNvSpPr txBox="1">
            <a:spLocks/>
          </p:cNvSpPr>
          <p:nvPr userDrawn="1"/>
        </p:nvSpPr>
        <p:spPr>
          <a:xfrm>
            <a:off x="5892263" y="6354859"/>
            <a:ext cx="2880360" cy="308497"/>
          </a:xfrm>
          <a:prstGeom prst="rect">
            <a:avLst/>
          </a:prstGeom>
        </p:spPr>
        <p:txBody>
          <a:bodyPr vert="horz" lIns="110194" tIns="55097" rIns="110194" bIns="55097" rtlCol="0" anchor="t" anchorCtr="0"/>
          <a:lstStyle>
            <a:defPPr>
              <a:defRPr lang="en-US"/>
            </a:defPPr>
            <a:lvl1pPr marL="0" algn="r" defTabSz="914400" rtl="0" eaLnBrk="1" latinLnBrk="0" hangingPunct="1">
              <a:defRPr sz="800" kern="1200">
                <a:solidFill>
                  <a:srgbClr val="939598"/>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B8C57AB-5240-BA49-B147-5E2F8A4B03B6}" type="slidenum">
              <a:rPr lang="en-US" smtClean="0">
                <a:latin typeface="Amplify Regular"/>
                <a:cs typeface="Amplify Regular"/>
              </a:rPr>
              <a:pPr/>
              <a:t>‹#›</a:t>
            </a:fld>
            <a:endParaRPr lang="en-US" dirty="0">
              <a:latin typeface="Amplify Regular"/>
              <a:cs typeface="Amplify Regular"/>
            </a:endParaRPr>
          </a:p>
        </p:txBody>
      </p:sp>
    </p:spTree>
    <p:extLst>
      <p:ext uri="{BB962C8B-B14F-4D97-AF65-F5344CB8AC3E}">
        <p14:creationId xmlns:p14="http://schemas.microsoft.com/office/powerpoint/2010/main" val="5640076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Amplify insight title">
    <p:bg>
      <p:bgPr>
        <a:solidFill>
          <a:srgbClr val="E6E8E9"/>
        </a:soli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611560" y="2331524"/>
            <a:ext cx="7704856" cy="1143000"/>
          </a:xfrm>
          <a:prstGeom prst="rect">
            <a:avLst/>
          </a:prstGeom>
        </p:spPr>
        <p:txBody>
          <a:bodyPr vert="horz" anchor="t"/>
          <a:lstStyle>
            <a:lvl1pPr algn="l">
              <a:defRPr sz="4800">
                <a:solidFill>
                  <a:srgbClr val="77787B"/>
                </a:solidFill>
                <a:latin typeface="+mn-lt"/>
                <a:cs typeface="Amplify Regular"/>
              </a:defRPr>
            </a:lvl1pPr>
          </a:lstStyle>
          <a:p>
            <a:r>
              <a:rPr lang="en-US" dirty="0"/>
              <a:t>Title of presentation</a:t>
            </a:r>
          </a:p>
        </p:txBody>
      </p:sp>
      <p:sp>
        <p:nvSpPr>
          <p:cNvPr id="7" name="Title 1"/>
          <p:cNvSpPr txBox="1">
            <a:spLocks/>
          </p:cNvSpPr>
          <p:nvPr userDrawn="1"/>
        </p:nvSpPr>
        <p:spPr>
          <a:xfrm>
            <a:off x="601820" y="1553647"/>
            <a:ext cx="6086440" cy="689008"/>
          </a:xfrm>
          <a:prstGeom prst="rect">
            <a:avLst/>
          </a:prstGeom>
        </p:spPr>
        <p:txBody>
          <a:bodyPr vert="horz" anchor="t"/>
          <a:lstStyle>
            <a:lvl1pPr algn="l" defTabSz="914400" rtl="0" eaLnBrk="1" latinLnBrk="0" hangingPunct="1">
              <a:spcBef>
                <a:spcPct val="0"/>
              </a:spcBef>
              <a:buNone/>
              <a:defRPr sz="4800" kern="1200">
                <a:solidFill>
                  <a:schemeClr val="bg1"/>
                </a:solidFill>
                <a:latin typeface="Amplify Regular"/>
                <a:ea typeface="+mj-ea"/>
                <a:cs typeface="Amplify Regular"/>
              </a:defRPr>
            </a:lvl1pPr>
          </a:lstStyle>
          <a:p>
            <a:r>
              <a:rPr lang="en-US" b="0" i="0" dirty="0">
                <a:solidFill>
                  <a:srgbClr val="F37321"/>
                </a:solidFill>
                <a:latin typeface="+mj-lt"/>
                <a:cs typeface="Amplify Regular"/>
              </a:rPr>
              <a:t>Amplify</a:t>
            </a:r>
            <a:r>
              <a:rPr lang="en-US" b="0" i="0" dirty="0">
                <a:latin typeface="+mj-lt"/>
                <a:cs typeface="Amplify Regular"/>
              </a:rPr>
              <a:t> </a:t>
            </a:r>
            <a:r>
              <a:rPr lang="en-US" b="0" i="0" dirty="0">
                <a:solidFill>
                  <a:srgbClr val="77787B"/>
                </a:solidFill>
                <a:latin typeface="+mj-lt"/>
                <a:cs typeface="Amplify Regular"/>
              </a:rPr>
              <a:t>insight</a:t>
            </a:r>
            <a:r>
              <a:rPr lang="en-US" b="0" i="0" dirty="0">
                <a:solidFill>
                  <a:srgbClr val="F37321"/>
                </a:solidFill>
                <a:latin typeface="+mj-lt"/>
                <a:cs typeface="Amplify Regular"/>
              </a:rPr>
              <a:t>.</a:t>
            </a:r>
          </a:p>
        </p:txBody>
      </p:sp>
    </p:spTree>
    <p:extLst>
      <p:ext uri="{BB962C8B-B14F-4D97-AF65-F5344CB8AC3E}">
        <p14:creationId xmlns:p14="http://schemas.microsoft.com/office/powerpoint/2010/main" val="1552695416"/>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ullet no subheader">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475488" y="246888"/>
            <a:ext cx="7653536" cy="1143000"/>
          </a:xfrm>
          <a:prstGeom prst="rect">
            <a:avLst/>
          </a:prstGeom>
        </p:spPr>
        <p:txBody>
          <a:bodyPr vert="horz"/>
          <a:lstStyle>
            <a:lvl1pPr algn="l">
              <a:defRPr sz="4000">
                <a:latin typeface="+mn-lt"/>
                <a:cs typeface="Amplify Regular"/>
              </a:defRPr>
            </a:lvl1pPr>
          </a:lstStyle>
          <a:p>
            <a:r>
              <a:rPr lang="en-US" dirty="0"/>
              <a:t>Bullet list</a:t>
            </a:r>
          </a:p>
        </p:txBody>
      </p:sp>
      <p:sp>
        <p:nvSpPr>
          <p:cNvPr id="9" name="Text Placeholder 8"/>
          <p:cNvSpPr>
            <a:spLocks noGrp="1"/>
          </p:cNvSpPr>
          <p:nvPr>
            <p:ph type="body" sz="quarter" idx="13" hasCustomPrompt="1"/>
          </p:nvPr>
        </p:nvSpPr>
        <p:spPr>
          <a:xfrm>
            <a:off x="475488" y="1819656"/>
            <a:ext cx="7658862" cy="4066794"/>
          </a:xfrm>
          <a:prstGeom prst="rect">
            <a:avLst/>
          </a:prstGeom>
        </p:spPr>
        <p:txBody>
          <a:bodyPr vert="horz"/>
          <a:lstStyle>
            <a:lvl1pPr marL="112713" indent="-112713">
              <a:lnSpc>
                <a:spcPct val="100000"/>
              </a:lnSpc>
              <a:spcBef>
                <a:spcPts val="1200"/>
              </a:spcBef>
              <a:buClr>
                <a:schemeClr val="tx2"/>
              </a:buClr>
              <a:buFont typeface="Arial"/>
              <a:buChar char="•"/>
              <a:defRPr sz="1400" baseline="0">
                <a:latin typeface="+mn-lt"/>
                <a:cs typeface="Amplify Regular"/>
              </a:defRPr>
            </a:lvl1pPr>
            <a:lvl2pPr>
              <a:lnSpc>
                <a:spcPct val="100000"/>
              </a:lnSpc>
              <a:spcBef>
                <a:spcPts val="1200"/>
              </a:spcBef>
              <a:buClr>
                <a:schemeClr val="tx2"/>
              </a:buClr>
              <a:defRPr sz="1200">
                <a:latin typeface="Arial" pitchFamily="34" charset="0"/>
                <a:cs typeface="Arial" pitchFamily="34" charset="0"/>
              </a:defRPr>
            </a:lvl2pPr>
            <a:lvl3pPr marL="1143000" indent="-228600">
              <a:lnSpc>
                <a:spcPct val="100000"/>
              </a:lnSpc>
              <a:spcBef>
                <a:spcPts val="1200"/>
              </a:spcBef>
              <a:buClr>
                <a:schemeClr val="tx2"/>
              </a:buClr>
              <a:buFont typeface="Wingdings" pitchFamily="2" charset="2"/>
              <a:buChar char="§"/>
              <a:defRPr sz="1200"/>
            </a:lvl3pPr>
          </a:lstStyle>
          <a:p>
            <a:pPr lvl="0"/>
            <a:r>
              <a:rPr lang="en-US" dirty="0"/>
              <a:t>Bullet point one</a:t>
            </a:r>
          </a:p>
          <a:p>
            <a:pPr lvl="0"/>
            <a:r>
              <a:rPr lang="en-US" dirty="0"/>
              <a:t>Bullet point two</a:t>
            </a:r>
          </a:p>
          <a:p>
            <a:pPr lvl="0"/>
            <a:r>
              <a:rPr lang="en-US" dirty="0"/>
              <a:t>Bullet point three</a:t>
            </a:r>
          </a:p>
          <a:p>
            <a:pPr lvl="1"/>
            <a:r>
              <a:rPr lang="en-US" sz="1200" dirty="0">
                <a:latin typeface="Arial" pitchFamily="34" charset="0"/>
                <a:cs typeface="Arial" pitchFamily="34" charset="0"/>
              </a:rPr>
              <a:t>Second level</a:t>
            </a:r>
          </a:p>
          <a:p>
            <a:pPr lvl="2"/>
            <a:r>
              <a:rPr lang="en-US" sz="1200" dirty="0">
                <a:latin typeface="Arial" pitchFamily="34" charset="0"/>
                <a:cs typeface="Arial" pitchFamily="34" charset="0"/>
              </a:rPr>
              <a:t>Third level</a:t>
            </a:r>
            <a:endParaRPr lang="en-US" dirty="0"/>
          </a:p>
        </p:txBody>
      </p:sp>
      <p:sp>
        <p:nvSpPr>
          <p:cNvPr id="13" name="Slide Number Placeholder 5"/>
          <p:cNvSpPr txBox="1">
            <a:spLocks/>
          </p:cNvSpPr>
          <p:nvPr userDrawn="1"/>
        </p:nvSpPr>
        <p:spPr>
          <a:xfrm>
            <a:off x="5892263" y="6354859"/>
            <a:ext cx="2880360" cy="308497"/>
          </a:xfrm>
          <a:prstGeom prst="rect">
            <a:avLst/>
          </a:prstGeom>
        </p:spPr>
        <p:txBody>
          <a:bodyPr vert="horz" lIns="110194" tIns="55097" rIns="110194" bIns="55097" rtlCol="0" anchor="t" anchorCtr="0"/>
          <a:lstStyle>
            <a:defPPr>
              <a:defRPr lang="en-US"/>
            </a:defPPr>
            <a:lvl1pPr marL="0" algn="r" defTabSz="914400" rtl="0" eaLnBrk="1" latinLnBrk="0" hangingPunct="1">
              <a:defRPr sz="800" kern="1200">
                <a:solidFill>
                  <a:srgbClr val="939598"/>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B8C57AB-5240-BA49-B147-5E2F8A4B03B6}" type="slidenum">
              <a:rPr lang="en-US" smtClean="0">
                <a:latin typeface="Amplify Regular"/>
                <a:cs typeface="Amplify Regular"/>
              </a:rPr>
              <a:pPr/>
              <a:t>‹#›</a:t>
            </a:fld>
            <a:endParaRPr lang="en-US" dirty="0">
              <a:latin typeface="Amplify Regular"/>
              <a:cs typeface="Amplify Regular"/>
            </a:endParaRPr>
          </a:p>
        </p:txBody>
      </p:sp>
    </p:spTree>
    <p:extLst>
      <p:ext uri="{BB962C8B-B14F-4D97-AF65-F5344CB8AC3E}">
        <p14:creationId xmlns:p14="http://schemas.microsoft.com/office/powerpoint/2010/main" val="56400760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ullet list tall">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475488" y="246888"/>
            <a:ext cx="7653536" cy="1143000"/>
          </a:xfrm>
          <a:prstGeom prst="rect">
            <a:avLst/>
          </a:prstGeom>
        </p:spPr>
        <p:txBody>
          <a:bodyPr vert="horz"/>
          <a:lstStyle>
            <a:lvl1pPr algn="l">
              <a:defRPr sz="4000">
                <a:latin typeface="+mn-lt"/>
                <a:cs typeface="Amplify Regular"/>
              </a:defRPr>
            </a:lvl1pPr>
          </a:lstStyle>
          <a:p>
            <a:r>
              <a:rPr lang="en-US" dirty="0"/>
              <a:t>Bullet list</a:t>
            </a:r>
          </a:p>
        </p:txBody>
      </p:sp>
      <p:sp>
        <p:nvSpPr>
          <p:cNvPr id="9" name="Text Placeholder 8"/>
          <p:cNvSpPr>
            <a:spLocks noGrp="1"/>
          </p:cNvSpPr>
          <p:nvPr>
            <p:ph type="body" sz="quarter" idx="13" hasCustomPrompt="1"/>
          </p:nvPr>
        </p:nvSpPr>
        <p:spPr>
          <a:xfrm>
            <a:off x="475488" y="1819656"/>
            <a:ext cx="7658862" cy="4066794"/>
          </a:xfrm>
          <a:prstGeom prst="rect">
            <a:avLst/>
          </a:prstGeom>
        </p:spPr>
        <p:txBody>
          <a:bodyPr vert="horz"/>
          <a:lstStyle>
            <a:lvl1pPr marL="112713" indent="-112713">
              <a:lnSpc>
                <a:spcPct val="100000"/>
              </a:lnSpc>
              <a:spcBef>
                <a:spcPts val="1200"/>
              </a:spcBef>
              <a:buClr>
                <a:schemeClr val="tx2"/>
              </a:buClr>
              <a:buFont typeface="Arial"/>
              <a:buChar char="•"/>
              <a:defRPr sz="1400" baseline="0">
                <a:latin typeface="+mn-lt"/>
                <a:cs typeface="Amplify Regular"/>
              </a:defRPr>
            </a:lvl1pPr>
            <a:lvl2pPr>
              <a:lnSpc>
                <a:spcPct val="100000"/>
              </a:lnSpc>
              <a:spcBef>
                <a:spcPts val="1200"/>
              </a:spcBef>
              <a:buClr>
                <a:schemeClr val="tx2"/>
              </a:buClr>
              <a:defRPr sz="1200">
                <a:latin typeface="Arial" pitchFamily="34" charset="0"/>
                <a:cs typeface="Arial" pitchFamily="34" charset="0"/>
              </a:defRPr>
            </a:lvl2pPr>
            <a:lvl3pPr marL="1143000" indent="-228600">
              <a:lnSpc>
                <a:spcPct val="100000"/>
              </a:lnSpc>
              <a:spcBef>
                <a:spcPts val="1200"/>
              </a:spcBef>
              <a:buClr>
                <a:schemeClr val="tx2"/>
              </a:buClr>
              <a:buFont typeface="Wingdings" pitchFamily="2" charset="2"/>
              <a:buChar char="§"/>
              <a:defRPr sz="1200"/>
            </a:lvl3pPr>
          </a:lstStyle>
          <a:p>
            <a:pPr lvl="0"/>
            <a:r>
              <a:rPr lang="en-US" dirty="0"/>
              <a:t>Bullet point one</a:t>
            </a:r>
          </a:p>
          <a:p>
            <a:pPr lvl="0"/>
            <a:r>
              <a:rPr lang="en-US" dirty="0"/>
              <a:t>Bullet point two</a:t>
            </a:r>
          </a:p>
          <a:p>
            <a:pPr lvl="0"/>
            <a:r>
              <a:rPr lang="en-US" dirty="0"/>
              <a:t>Bullet point three</a:t>
            </a:r>
          </a:p>
          <a:p>
            <a:pPr lvl="1"/>
            <a:r>
              <a:rPr lang="en-US" sz="1200" dirty="0">
                <a:latin typeface="Arial" pitchFamily="34" charset="0"/>
                <a:cs typeface="Arial" pitchFamily="34" charset="0"/>
              </a:rPr>
              <a:t>Second level</a:t>
            </a:r>
          </a:p>
          <a:p>
            <a:pPr lvl="2"/>
            <a:r>
              <a:rPr lang="en-US" sz="1200" dirty="0">
                <a:latin typeface="Arial" pitchFamily="34" charset="0"/>
                <a:cs typeface="Arial" pitchFamily="34" charset="0"/>
              </a:rPr>
              <a:t>Third level</a:t>
            </a:r>
            <a:endParaRPr lang="en-US" dirty="0"/>
          </a:p>
        </p:txBody>
      </p:sp>
      <p:sp>
        <p:nvSpPr>
          <p:cNvPr id="6" name="Text Placeholder 5"/>
          <p:cNvSpPr>
            <a:spLocks noGrp="1"/>
          </p:cNvSpPr>
          <p:nvPr>
            <p:ph type="body" sz="quarter" idx="14" hasCustomPrompt="1"/>
          </p:nvPr>
        </p:nvSpPr>
        <p:spPr>
          <a:xfrm>
            <a:off x="484631" y="1170432"/>
            <a:ext cx="7659947" cy="432073"/>
          </a:xfrm>
          <a:prstGeom prst="rect">
            <a:avLst/>
          </a:prstGeom>
        </p:spPr>
        <p:txBody>
          <a:bodyPr vert="horz"/>
          <a:lstStyle>
            <a:lvl1pPr marL="0" indent="0">
              <a:buNone/>
              <a:defRPr sz="2200">
                <a:solidFill>
                  <a:schemeClr val="tx2"/>
                </a:solidFill>
                <a:latin typeface="+mn-lt"/>
                <a:cs typeface="Amplify Regular"/>
              </a:defRPr>
            </a:lvl1pPr>
          </a:lstStyle>
          <a:p>
            <a:pPr lvl="0"/>
            <a:r>
              <a:rPr lang="en-US" dirty="0"/>
              <a:t>This is a subhead</a:t>
            </a:r>
          </a:p>
        </p:txBody>
      </p:sp>
      <p:sp>
        <p:nvSpPr>
          <p:cNvPr id="13" name="Slide Number Placeholder 5"/>
          <p:cNvSpPr txBox="1">
            <a:spLocks/>
          </p:cNvSpPr>
          <p:nvPr userDrawn="1"/>
        </p:nvSpPr>
        <p:spPr>
          <a:xfrm>
            <a:off x="5892263" y="6354859"/>
            <a:ext cx="2880360" cy="308497"/>
          </a:xfrm>
          <a:prstGeom prst="rect">
            <a:avLst/>
          </a:prstGeom>
        </p:spPr>
        <p:txBody>
          <a:bodyPr vert="horz" lIns="110194" tIns="55097" rIns="110194" bIns="55097" rtlCol="0" anchor="t" anchorCtr="0"/>
          <a:lstStyle>
            <a:defPPr>
              <a:defRPr lang="en-US"/>
            </a:defPPr>
            <a:lvl1pPr marL="0" algn="r" defTabSz="914400" rtl="0" eaLnBrk="1" latinLnBrk="0" hangingPunct="1">
              <a:defRPr sz="800" kern="1200">
                <a:solidFill>
                  <a:srgbClr val="939598"/>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B8C57AB-5240-BA49-B147-5E2F8A4B03B6}" type="slidenum">
              <a:rPr lang="en-US" smtClean="0">
                <a:latin typeface="Amplify Regular"/>
                <a:cs typeface="Amplify Regular"/>
              </a:rPr>
              <a:pPr/>
              <a:t>‹#›</a:t>
            </a:fld>
            <a:endParaRPr lang="en-US" dirty="0">
              <a:latin typeface="Amplify Regular"/>
              <a:cs typeface="Amplify Regular"/>
            </a:endParaRPr>
          </a:p>
        </p:txBody>
      </p:sp>
    </p:spTree>
    <p:extLst>
      <p:ext uri="{BB962C8B-B14F-4D97-AF65-F5344CB8AC3E}">
        <p14:creationId xmlns:p14="http://schemas.microsoft.com/office/powerpoint/2010/main" val="56400760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wo column Bullet list tall">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475488" y="246888"/>
            <a:ext cx="7653536" cy="1143000"/>
          </a:xfrm>
          <a:prstGeom prst="rect">
            <a:avLst/>
          </a:prstGeom>
        </p:spPr>
        <p:txBody>
          <a:bodyPr vert="horz"/>
          <a:lstStyle>
            <a:lvl1pPr algn="l">
              <a:defRPr sz="4000">
                <a:latin typeface="+mn-lt"/>
                <a:cs typeface="Amplify Regular"/>
              </a:defRPr>
            </a:lvl1pPr>
          </a:lstStyle>
          <a:p>
            <a:r>
              <a:rPr lang="en-US" dirty="0"/>
              <a:t>Bullet list</a:t>
            </a:r>
          </a:p>
        </p:txBody>
      </p:sp>
      <p:sp>
        <p:nvSpPr>
          <p:cNvPr id="9" name="Text Placeholder 8"/>
          <p:cNvSpPr>
            <a:spLocks noGrp="1"/>
          </p:cNvSpPr>
          <p:nvPr>
            <p:ph type="body" sz="quarter" idx="13" hasCustomPrompt="1"/>
          </p:nvPr>
        </p:nvSpPr>
        <p:spPr>
          <a:xfrm>
            <a:off x="410172" y="1819656"/>
            <a:ext cx="3791712" cy="4066794"/>
          </a:xfrm>
          <a:prstGeom prst="rect">
            <a:avLst/>
          </a:prstGeom>
        </p:spPr>
        <p:txBody>
          <a:bodyPr vert="horz"/>
          <a:lstStyle>
            <a:lvl1pPr marL="112713" indent="-112713">
              <a:lnSpc>
                <a:spcPct val="100000"/>
              </a:lnSpc>
              <a:spcBef>
                <a:spcPts val="1200"/>
              </a:spcBef>
              <a:buClr>
                <a:schemeClr val="tx2"/>
              </a:buClr>
              <a:buFont typeface="Arial"/>
              <a:buChar char="•"/>
              <a:defRPr sz="1400" baseline="0">
                <a:latin typeface="+mn-lt"/>
                <a:cs typeface="Amplify Regular"/>
              </a:defRPr>
            </a:lvl1pPr>
            <a:lvl2pPr>
              <a:lnSpc>
                <a:spcPct val="100000"/>
              </a:lnSpc>
              <a:spcBef>
                <a:spcPts val="1200"/>
              </a:spcBef>
              <a:buClr>
                <a:schemeClr val="tx2"/>
              </a:buClr>
              <a:defRPr sz="1200">
                <a:latin typeface="Arial" pitchFamily="34" charset="0"/>
                <a:cs typeface="Arial" pitchFamily="34" charset="0"/>
              </a:defRPr>
            </a:lvl2pPr>
            <a:lvl3pPr marL="1143000" indent="-228600">
              <a:lnSpc>
                <a:spcPct val="100000"/>
              </a:lnSpc>
              <a:spcBef>
                <a:spcPts val="1200"/>
              </a:spcBef>
              <a:buClr>
                <a:schemeClr val="tx2"/>
              </a:buClr>
              <a:buFont typeface="Wingdings" pitchFamily="2" charset="2"/>
              <a:buChar char="§"/>
              <a:defRPr sz="1200"/>
            </a:lvl3pPr>
          </a:lstStyle>
          <a:p>
            <a:pPr lvl="0"/>
            <a:r>
              <a:rPr lang="en-US" dirty="0"/>
              <a:t>Bullet point one</a:t>
            </a:r>
          </a:p>
          <a:p>
            <a:pPr lvl="0"/>
            <a:r>
              <a:rPr lang="en-US" dirty="0"/>
              <a:t>Bullet point two</a:t>
            </a:r>
          </a:p>
          <a:p>
            <a:pPr lvl="0"/>
            <a:r>
              <a:rPr lang="en-US" dirty="0"/>
              <a:t>Bullet point three</a:t>
            </a:r>
          </a:p>
          <a:p>
            <a:pPr lvl="1"/>
            <a:r>
              <a:rPr lang="en-US" sz="1200" dirty="0">
                <a:latin typeface="Arial" pitchFamily="34" charset="0"/>
                <a:cs typeface="Arial" pitchFamily="34" charset="0"/>
              </a:rPr>
              <a:t>Second level</a:t>
            </a:r>
          </a:p>
          <a:p>
            <a:pPr lvl="2"/>
            <a:r>
              <a:rPr lang="en-US" sz="1200" dirty="0">
                <a:latin typeface="Arial" pitchFamily="34" charset="0"/>
                <a:cs typeface="Arial" pitchFamily="34" charset="0"/>
              </a:rPr>
              <a:t>Third level</a:t>
            </a:r>
            <a:endParaRPr lang="en-US" dirty="0"/>
          </a:p>
        </p:txBody>
      </p:sp>
      <p:sp>
        <p:nvSpPr>
          <p:cNvPr id="6" name="Text Placeholder 5"/>
          <p:cNvSpPr>
            <a:spLocks noGrp="1"/>
          </p:cNvSpPr>
          <p:nvPr>
            <p:ph type="body" sz="quarter" idx="14" hasCustomPrompt="1"/>
          </p:nvPr>
        </p:nvSpPr>
        <p:spPr>
          <a:xfrm>
            <a:off x="473745" y="1170432"/>
            <a:ext cx="3792249" cy="432073"/>
          </a:xfrm>
          <a:prstGeom prst="rect">
            <a:avLst/>
          </a:prstGeom>
        </p:spPr>
        <p:txBody>
          <a:bodyPr vert="horz"/>
          <a:lstStyle>
            <a:lvl1pPr marL="0" indent="0">
              <a:buNone/>
              <a:defRPr sz="2200">
                <a:solidFill>
                  <a:schemeClr val="tx2"/>
                </a:solidFill>
                <a:latin typeface="+mn-lt"/>
                <a:cs typeface="Amplify Regular"/>
              </a:defRPr>
            </a:lvl1pPr>
          </a:lstStyle>
          <a:p>
            <a:pPr lvl="0"/>
            <a:r>
              <a:rPr lang="en-US" dirty="0"/>
              <a:t>This is a subhead</a:t>
            </a:r>
          </a:p>
        </p:txBody>
      </p:sp>
      <p:sp>
        <p:nvSpPr>
          <p:cNvPr id="13" name="Slide Number Placeholder 5"/>
          <p:cNvSpPr txBox="1">
            <a:spLocks/>
          </p:cNvSpPr>
          <p:nvPr userDrawn="1"/>
        </p:nvSpPr>
        <p:spPr>
          <a:xfrm>
            <a:off x="5892263" y="6354859"/>
            <a:ext cx="2880360" cy="308497"/>
          </a:xfrm>
          <a:prstGeom prst="rect">
            <a:avLst/>
          </a:prstGeom>
        </p:spPr>
        <p:txBody>
          <a:bodyPr vert="horz" lIns="110194" tIns="55097" rIns="110194" bIns="55097" rtlCol="0" anchor="t" anchorCtr="0"/>
          <a:lstStyle>
            <a:defPPr>
              <a:defRPr lang="en-US"/>
            </a:defPPr>
            <a:lvl1pPr marL="0" algn="r" defTabSz="914400" rtl="0" eaLnBrk="1" latinLnBrk="0" hangingPunct="1">
              <a:defRPr sz="800" kern="1200">
                <a:solidFill>
                  <a:srgbClr val="939598"/>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B8C57AB-5240-BA49-B147-5E2F8A4B03B6}" type="slidenum">
              <a:rPr lang="en-US" smtClean="0">
                <a:latin typeface="Amplify Regular"/>
                <a:cs typeface="Amplify Regular"/>
              </a:rPr>
              <a:pPr/>
              <a:t>‹#›</a:t>
            </a:fld>
            <a:endParaRPr lang="en-US" dirty="0">
              <a:latin typeface="Amplify Regular"/>
              <a:cs typeface="Amplify Regular"/>
            </a:endParaRPr>
          </a:p>
        </p:txBody>
      </p:sp>
      <p:sp>
        <p:nvSpPr>
          <p:cNvPr id="11" name="Text Placeholder 8"/>
          <p:cNvSpPr>
            <a:spLocks noGrp="1"/>
          </p:cNvSpPr>
          <p:nvPr>
            <p:ph type="body" sz="quarter" idx="15" hasCustomPrompt="1"/>
          </p:nvPr>
        </p:nvSpPr>
        <p:spPr>
          <a:xfrm>
            <a:off x="4495799" y="1819656"/>
            <a:ext cx="3592285" cy="4066794"/>
          </a:xfrm>
          <a:prstGeom prst="rect">
            <a:avLst/>
          </a:prstGeom>
        </p:spPr>
        <p:txBody>
          <a:bodyPr vert="horz"/>
          <a:lstStyle>
            <a:lvl1pPr marL="112713" indent="-112713">
              <a:lnSpc>
                <a:spcPct val="100000"/>
              </a:lnSpc>
              <a:spcBef>
                <a:spcPts val="1200"/>
              </a:spcBef>
              <a:buClr>
                <a:schemeClr val="tx2"/>
              </a:buClr>
              <a:buFont typeface="Arial"/>
              <a:buChar char="•"/>
              <a:defRPr sz="1400" baseline="0">
                <a:latin typeface="+mn-lt"/>
                <a:cs typeface="Amplify Regular"/>
              </a:defRPr>
            </a:lvl1pPr>
            <a:lvl2pPr>
              <a:lnSpc>
                <a:spcPct val="100000"/>
              </a:lnSpc>
              <a:spcBef>
                <a:spcPts val="1200"/>
              </a:spcBef>
              <a:buClr>
                <a:schemeClr val="tx2"/>
              </a:buClr>
              <a:defRPr sz="1200">
                <a:latin typeface="Arial" pitchFamily="34" charset="0"/>
                <a:cs typeface="Arial" pitchFamily="34" charset="0"/>
              </a:defRPr>
            </a:lvl2pPr>
            <a:lvl3pPr marL="1143000" indent="-228600">
              <a:lnSpc>
                <a:spcPct val="100000"/>
              </a:lnSpc>
              <a:spcBef>
                <a:spcPts val="1200"/>
              </a:spcBef>
              <a:buClr>
                <a:schemeClr val="tx2"/>
              </a:buClr>
              <a:buFont typeface="Wingdings" pitchFamily="2" charset="2"/>
              <a:buChar char="§"/>
              <a:defRPr sz="1200"/>
            </a:lvl3pPr>
          </a:lstStyle>
          <a:p>
            <a:pPr lvl="0"/>
            <a:r>
              <a:rPr lang="en-US" dirty="0"/>
              <a:t>Bullet point one</a:t>
            </a:r>
          </a:p>
          <a:p>
            <a:pPr lvl="0"/>
            <a:r>
              <a:rPr lang="en-US" dirty="0"/>
              <a:t>Bullet point two</a:t>
            </a:r>
          </a:p>
          <a:p>
            <a:pPr lvl="0"/>
            <a:r>
              <a:rPr lang="en-US" dirty="0"/>
              <a:t>Bullet point three</a:t>
            </a:r>
          </a:p>
          <a:p>
            <a:pPr lvl="1"/>
            <a:r>
              <a:rPr lang="en-US" sz="1200" dirty="0">
                <a:latin typeface="Arial" pitchFamily="34" charset="0"/>
                <a:cs typeface="Arial" pitchFamily="34" charset="0"/>
              </a:rPr>
              <a:t>Second level</a:t>
            </a:r>
          </a:p>
          <a:p>
            <a:pPr lvl="2"/>
            <a:r>
              <a:rPr lang="en-US" sz="1200" dirty="0">
                <a:latin typeface="Arial" pitchFamily="34" charset="0"/>
                <a:cs typeface="Arial" pitchFamily="34" charset="0"/>
              </a:rPr>
              <a:t>Third level</a:t>
            </a:r>
            <a:endParaRPr lang="en-US" dirty="0"/>
          </a:p>
        </p:txBody>
      </p:sp>
      <p:sp>
        <p:nvSpPr>
          <p:cNvPr id="12" name="Text Placeholder 5"/>
          <p:cNvSpPr>
            <a:spLocks noGrp="1"/>
          </p:cNvSpPr>
          <p:nvPr>
            <p:ph type="body" sz="quarter" idx="16" hasCustomPrompt="1"/>
          </p:nvPr>
        </p:nvSpPr>
        <p:spPr>
          <a:xfrm>
            <a:off x="4548995" y="1170432"/>
            <a:ext cx="3592794" cy="432073"/>
          </a:xfrm>
          <a:prstGeom prst="rect">
            <a:avLst/>
          </a:prstGeom>
        </p:spPr>
        <p:txBody>
          <a:bodyPr vert="horz"/>
          <a:lstStyle>
            <a:lvl1pPr marL="0" indent="0">
              <a:buNone/>
              <a:defRPr sz="2200">
                <a:solidFill>
                  <a:schemeClr val="tx2"/>
                </a:solidFill>
                <a:latin typeface="+mn-lt"/>
                <a:cs typeface="Amplify Regular"/>
              </a:defRPr>
            </a:lvl1pPr>
          </a:lstStyle>
          <a:p>
            <a:pPr lvl="0"/>
            <a:r>
              <a:rPr lang="en-US" dirty="0"/>
              <a:t>This is a subhead</a:t>
            </a:r>
          </a:p>
        </p:txBody>
      </p:sp>
    </p:spTree>
    <p:extLst>
      <p:ext uri="{BB962C8B-B14F-4D97-AF65-F5344CB8AC3E}">
        <p14:creationId xmlns:p14="http://schemas.microsoft.com/office/powerpoint/2010/main" val="56400760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tatment with bullets">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619153" y="1594201"/>
            <a:ext cx="3549080" cy="3807296"/>
          </a:xfrm>
          <a:prstGeom prst="rect">
            <a:avLst/>
          </a:prstGeom>
        </p:spPr>
        <p:txBody>
          <a:bodyPr vert="horz"/>
          <a:lstStyle>
            <a:lvl1pPr algn="l">
              <a:defRPr sz="3600" baseline="0">
                <a:latin typeface="+mj-lt"/>
                <a:cs typeface="Amplify Regular"/>
              </a:defRPr>
            </a:lvl1pPr>
          </a:lstStyle>
          <a:p>
            <a:r>
              <a:rPr lang="en-US" dirty="0"/>
              <a:t>Big bold statement supported by bullets</a:t>
            </a:r>
          </a:p>
        </p:txBody>
      </p:sp>
      <p:sp>
        <p:nvSpPr>
          <p:cNvPr id="10" name="Text Placeholder 8"/>
          <p:cNvSpPr>
            <a:spLocks noGrp="1"/>
          </p:cNvSpPr>
          <p:nvPr>
            <p:ph type="body" sz="quarter" idx="15" hasCustomPrompt="1"/>
          </p:nvPr>
        </p:nvSpPr>
        <p:spPr>
          <a:xfrm>
            <a:off x="4563191" y="2124604"/>
            <a:ext cx="3671888" cy="3455988"/>
          </a:xfrm>
          <a:prstGeom prst="rect">
            <a:avLst/>
          </a:prstGeom>
        </p:spPr>
        <p:txBody>
          <a:bodyPr vert="horz"/>
          <a:lstStyle>
            <a:lvl1pPr marL="112713" indent="-112713">
              <a:lnSpc>
                <a:spcPct val="100000"/>
              </a:lnSpc>
              <a:spcBef>
                <a:spcPts val="1200"/>
              </a:spcBef>
              <a:buClr>
                <a:schemeClr val="tx2"/>
              </a:buClr>
              <a:buFont typeface="Arial"/>
              <a:buChar char="•"/>
              <a:defRPr sz="1400" baseline="0">
                <a:latin typeface="+mj-lt"/>
                <a:cs typeface="Arial" pitchFamily="34" charset="0"/>
              </a:defRPr>
            </a:lvl1pPr>
            <a:lvl2pPr>
              <a:lnSpc>
                <a:spcPct val="100000"/>
              </a:lnSpc>
              <a:spcBef>
                <a:spcPts val="1200"/>
              </a:spcBef>
              <a:buClr>
                <a:schemeClr val="tx2"/>
              </a:buClr>
              <a:defRPr sz="1200" baseline="0">
                <a:latin typeface="Arial" pitchFamily="34" charset="0"/>
                <a:cs typeface="Arial" pitchFamily="34" charset="0"/>
              </a:defRPr>
            </a:lvl2pPr>
            <a:lvl3pPr marL="1143000" indent="-228600">
              <a:lnSpc>
                <a:spcPct val="100000"/>
              </a:lnSpc>
              <a:spcBef>
                <a:spcPts val="1200"/>
              </a:spcBef>
              <a:buClr>
                <a:schemeClr val="tx2"/>
              </a:buClr>
              <a:buFont typeface="Wingdings" pitchFamily="2" charset="2"/>
              <a:buChar char="§"/>
              <a:defRPr sz="1200" baseline="0"/>
            </a:lvl3pPr>
          </a:lstStyle>
          <a:p>
            <a:pPr lvl="0"/>
            <a:r>
              <a:rPr lang="en-US" dirty="0"/>
              <a:t>Bullet point one</a:t>
            </a:r>
          </a:p>
          <a:p>
            <a:pPr lvl="0"/>
            <a:r>
              <a:rPr lang="en-US" dirty="0"/>
              <a:t>Bullet point two</a:t>
            </a:r>
          </a:p>
          <a:p>
            <a:pPr lvl="0"/>
            <a:r>
              <a:rPr lang="en-US" dirty="0"/>
              <a:t>Bullet point three</a:t>
            </a:r>
          </a:p>
          <a:p>
            <a:pPr lvl="0"/>
            <a:r>
              <a:rPr lang="en-US" dirty="0"/>
              <a:t>Bullet point four</a:t>
            </a:r>
          </a:p>
          <a:p>
            <a:pPr lvl="0"/>
            <a:r>
              <a:rPr lang="en-US" dirty="0"/>
              <a:t>Bullet point five</a:t>
            </a:r>
          </a:p>
          <a:p>
            <a:pPr lvl="0"/>
            <a:r>
              <a:rPr lang="en-US" dirty="0"/>
              <a:t>Bullet point six</a:t>
            </a:r>
          </a:p>
          <a:p>
            <a:pPr lvl="1"/>
            <a:r>
              <a:rPr lang="en-US" sz="1200" dirty="0">
                <a:latin typeface="Arial" pitchFamily="34" charset="0"/>
                <a:cs typeface="Arial" pitchFamily="34" charset="0"/>
              </a:rPr>
              <a:t>Second level</a:t>
            </a:r>
          </a:p>
          <a:p>
            <a:pPr lvl="2"/>
            <a:r>
              <a:rPr lang="en-US" sz="1200" dirty="0">
                <a:latin typeface="Arial" pitchFamily="34" charset="0"/>
                <a:cs typeface="Arial" pitchFamily="34" charset="0"/>
              </a:rPr>
              <a:t>Third level  </a:t>
            </a:r>
          </a:p>
        </p:txBody>
      </p:sp>
      <p:sp>
        <p:nvSpPr>
          <p:cNvPr id="11" name="Text Placeholder 5"/>
          <p:cNvSpPr>
            <a:spLocks noGrp="1"/>
          </p:cNvSpPr>
          <p:nvPr>
            <p:ph type="body" sz="quarter" idx="16" hasCustomPrompt="1"/>
          </p:nvPr>
        </p:nvSpPr>
        <p:spPr>
          <a:xfrm>
            <a:off x="4675795" y="1657082"/>
            <a:ext cx="3672408" cy="432048"/>
          </a:xfrm>
          <a:prstGeom prst="rect">
            <a:avLst/>
          </a:prstGeom>
        </p:spPr>
        <p:txBody>
          <a:bodyPr vert="horz"/>
          <a:lstStyle>
            <a:lvl1pPr marL="0" indent="0">
              <a:buNone/>
              <a:defRPr sz="2200">
                <a:solidFill>
                  <a:schemeClr val="tx2"/>
                </a:solidFill>
                <a:latin typeface="+mj-lt"/>
                <a:cs typeface="Amplify Regular"/>
              </a:defRPr>
            </a:lvl1pPr>
          </a:lstStyle>
          <a:p>
            <a:pPr lvl="0"/>
            <a:r>
              <a:rPr lang="en-US" dirty="0"/>
              <a:t>This is a subhead</a:t>
            </a:r>
          </a:p>
        </p:txBody>
      </p:sp>
      <p:sp>
        <p:nvSpPr>
          <p:cNvPr id="13" name="Slide Number Placeholder 5"/>
          <p:cNvSpPr txBox="1">
            <a:spLocks/>
          </p:cNvSpPr>
          <p:nvPr userDrawn="1"/>
        </p:nvSpPr>
        <p:spPr>
          <a:xfrm>
            <a:off x="5892263" y="6356865"/>
            <a:ext cx="2880360" cy="308497"/>
          </a:xfrm>
          <a:prstGeom prst="rect">
            <a:avLst/>
          </a:prstGeom>
        </p:spPr>
        <p:txBody>
          <a:bodyPr vert="horz" lIns="110194" tIns="55097" rIns="110194" bIns="55097" rtlCol="0" anchor="t" anchorCtr="0"/>
          <a:lstStyle>
            <a:defPPr>
              <a:defRPr lang="en-US"/>
            </a:defPPr>
            <a:lvl1pPr marL="0" algn="r" defTabSz="914400" rtl="0" eaLnBrk="1" latinLnBrk="0" hangingPunct="1">
              <a:defRPr sz="800" kern="1200">
                <a:solidFill>
                  <a:srgbClr val="939598"/>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B8C57AB-5240-BA49-B147-5E2F8A4B03B6}" type="slidenum">
              <a:rPr lang="en-US" smtClean="0">
                <a:latin typeface="Amplify Regular"/>
                <a:cs typeface="Amplify Regular"/>
              </a:rPr>
              <a:pPr/>
              <a:t>‹#›</a:t>
            </a:fld>
            <a:endParaRPr lang="en-US" dirty="0">
              <a:latin typeface="Amplify Regular"/>
              <a:cs typeface="Amplify Regular"/>
            </a:endParaRPr>
          </a:p>
        </p:txBody>
      </p:sp>
    </p:spTree>
    <p:extLst>
      <p:ext uri="{BB962C8B-B14F-4D97-AF65-F5344CB8AC3E}">
        <p14:creationId xmlns:p14="http://schemas.microsoft.com/office/powerpoint/2010/main" val="263384120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ullet alt">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619153" y="1547066"/>
            <a:ext cx="7653536" cy="638944"/>
          </a:xfrm>
          <a:prstGeom prst="rect">
            <a:avLst/>
          </a:prstGeom>
        </p:spPr>
        <p:txBody>
          <a:bodyPr vert="horz"/>
          <a:lstStyle>
            <a:lvl1pPr algn="l">
              <a:defRPr sz="4000">
                <a:latin typeface="+mj-lt"/>
                <a:cs typeface="Amplify Regular"/>
              </a:defRPr>
            </a:lvl1pPr>
          </a:lstStyle>
          <a:p>
            <a:r>
              <a:rPr lang="en-US" dirty="0"/>
              <a:t>Alternate bullet point slide</a:t>
            </a:r>
          </a:p>
        </p:txBody>
      </p:sp>
      <p:sp>
        <p:nvSpPr>
          <p:cNvPr id="12" name="TextBox 3"/>
          <p:cNvSpPr txBox="1"/>
          <p:nvPr userDrawn="1"/>
        </p:nvSpPr>
        <p:spPr>
          <a:xfrm>
            <a:off x="682527" y="3169085"/>
            <a:ext cx="99386" cy="410369"/>
          </a:xfrm>
          <a:prstGeom prst="rect">
            <a:avLst/>
          </a:prstGeom>
          <a:noFill/>
        </p:spPr>
        <p:txBody>
          <a:bodyPr vert="horz" wrap="none" lIns="0" tIns="0" rIns="0" bIns="0" rtlCol="0">
            <a:spAutoFit/>
          </a:bodyPr>
          <a:lstStyle/>
          <a:p>
            <a:pPr>
              <a:lnSpc>
                <a:spcPts val="1610"/>
              </a:lnSpc>
            </a:pPr>
            <a:r>
              <a:rPr lang="en-CA" sz="1400" dirty="0">
                <a:solidFill>
                  <a:srgbClr val="ED6E1F"/>
                </a:solidFill>
                <a:latin typeface="Amplify Regular"/>
                <a:cs typeface="Amplify Regular"/>
              </a:rPr>
              <a:t>1</a:t>
            </a:r>
          </a:p>
          <a:p>
            <a:pPr>
              <a:lnSpc>
                <a:spcPts val="1610"/>
              </a:lnSpc>
            </a:pPr>
            <a:endParaRPr lang="en-CA" sz="1400" dirty="0">
              <a:solidFill>
                <a:srgbClr val="ED6E1F"/>
              </a:solidFill>
              <a:latin typeface="Amplify Regular"/>
              <a:cs typeface="Amplify Regular"/>
            </a:endParaRPr>
          </a:p>
        </p:txBody>
      </p:sp>
      <p:sp>
        <p:nvSpPr>
          <p:cNvPr id="13" name="TextBox 4"/>
          <p:cNvSpPr txBox="1"/>
          <p:nvPr userDrawn="1"/>
        </p:nvSpPr>
        <p:spPr>
          <a:xfrm>
            <a:off x="2727227" y="3169085"/>
            <a:ext cx="99386" cy="410369"/>
          </a:xfrm>
          <a:prstGeom prst="rect">
            <a:avLst/>
          </a:prstGeom>
          <a:noFill/>
        </p:spPr>
        <p:txBody>
          <a:bodyPr vert="horz" wrap="none" lIns="0" tIns="0" rIns="0" bIns="0" rtlCol="0">
            <a:spAutoFit/>
          </a:bodyPr>
          <a:lstStyle/>
          <a:p>
            <a:pPr>
              <a:lnSpc>
                <a:spcPts val="1610"/>
              </a:lnSpc>
            </a:pPr>
            <a:r>
              <a:rPr lang="en-CA" sz="1400" dirty="0">
                <a:solidFill>
                  <a:srgbClr val="ED6E1F"/>
                </a:solidFill>
                <a:latin typeface="Amplify Regular"/>
                <a:cs typeface="Amplify Regular"/>
              </a:rPr>
              <a:t>2</a:t>
            </a:r>
          </a:p>
          <a:p>
            <a:pPr>
              <a:lnSpc>
                <a:spcPts val="1610"/>
              </a:lnSpc>
            </a:pPr>
            <a:endParaRPr lang="en-CA" sz="1400" dirty="0">
              <a:solidFill>
                <a:srgbClr val="ED6E1F"/>
              </a:solidFill>
              <a:latin typeface="Amplify Regular"/>
              <a:cs typeface="Amplify Regular"/>
            </a:endParaRPr>
          </a:p>
        </p:txBody>
      </p:sp>
      <p:sp>
        <p:nvSpPr>
          <p:cNvPr id="14" name="TextBox 5"/>
          <p:cNvSpPr txBox="1"/>
          <p:nvPr userDrawn="1"/>
        </p:nvSpPr>
        <p:spPr>
          <a:xfrm>
            <a:off x="4771927" y="3181785"/>
            <a:ext cx="99386" cy="410369"/>
          </a:xfrm>
          <a:prstGeom prst="rect">
            <a:avLst/>
          </a:prstGeom>
          <a:noFill/>
        </p:spPr>
        <p:txBody>
          <a:bodyPr vert="horz" wrap="none" lIns="0" tIns="0" rIns="0" bIns="0" rtlCol="0">
            <a:spAutoFit/>
          </a:bodyPr>
          <a:lstStyle/>
          <a:p>
            <a:pPr>
              <a:lnSpc>
                <a:spcPts val="1610"/>
              </a:lnSpc>
            </a:pPr>
            <a:r>
              <a:rPr lang="en-CA" sz="1400" dirty="0">
                <a:solidFill>
                  <a:srgbClr val="ED6E1F"/>
                </a:solidFill>
                <a:latin typeface="Amplify Regular"/>
                <a:cs typeface="Amplify Regular"/>
              </a:rPr>
              <a:t>3</a:t>
            </a:r>
          </a:p>
          <a:p>
            <a:pPr>
              <a:lnSpc>
                <a:spcPts val="1610"/>
              </a:lnSpc>
            </a:pPr>
            <a:endParaRPr lang="en-CA" sz="1400" dirty="0">
              <a:solidFill>
                <a:srgbClr val="ED6E1F"/>
              </a:solidFill>
              <a:latin typeface="Amplify Regular"/>
              <a:cs typeface="Amplify Regular"/>
            </a:endParaRPr>
          </a:p>
        </p:txBody>
      </p:sp>
      <p:sp>
        <p:nvSpPr>
          <p:cNvPr id="15" name="TextBox 6"/>
          <p:cNvSpPr txBox="1"/>
          <p:nvPr userDrawn="1"/>
        </p:nvSpPr>
        <p:spPr>
          <a:xfrm>
            <a:off x="6816627" y="3169085"/>
            <a:ext cx="99386" cy="410369"/>
          </a:xfrm>
          <a:prstGeom prst="rect">
            <a:avLst/>
          </a:prstGeom>
          <a:noFill/>
        </p:spPr>
        <p:txBody>
          <a:bodyPr vert="horz" wrap="none" lIns="0" tIns="0" rIns="0" bIns="0" rtlCol="0">
            <a:spAutoFit/>
          </a:bodyPr>
          <a:lstStyle/>
          <a:p>
            <a:pPr>
              <a:lnSpc>
                <a:spcPts val="1610"/>
              </a:lnSpc>
            </a:pPr>
            <a:r>
              <a:rPr lang="en-CA" sz="1400" dirty="0">
                <a:solidFill>
                  <a:srgbClr val="ED6E1F"/>
                </a:solidFill>
                <a:latin typeface="Amplify Regular"/>
                <a:cs typeface="Amplify Regular"/>
              </a:rPr>
              <a:t>4</a:t>
            </a:r>
          </a:p>
          <a:p>
            <a:pPr>
              <a:lnSpc>
                <a:spcPts val="1610"/>
              </a:lnSpc>
            </a:pPr>
            <a:endParaRPr lang="en-CA" sz="1400" dirty="0">
              <a:solidFill>
                <a:srgbClr val="ED6E1F"/>
              </a:solidFill>
              <a:latin typeface="Amplify Regular"/>
              <a:cs typeface="Amplify Regular"/>
            </a:endParaRPr>
          </a:p>
        </p:txBody>
      </p:sp>
      <p:cxnSp>
        <p:nvCxnSpPr>
          <p:cNvPr id="21" name="Straight Connector 20"/>
          <p:cNvCxnSpPr/>
          <p:nvPr/>
        </p:nvCxnSpPr>
        <p:spPr>
          <a:xfrm>
            <a:off x="682527" y="3498397"/>
            <a:ext cx="1872208" cy="0"/>
          </a:xfrm>
          <a:prstGeom prst="line">
            <a:avLst/>
          </a:prstGeom>
          <a:ln w="6350" cap="flat">
            <a:solidFill>
              <a:srgbClr val="F37321"/>
            </a:solidFill>
            <a:round/>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2722994" y="3498397"/>
            <a:ext cx="1872208" cy="0"/>
          </a:xfrm>
          <a:prstGeom prst="line">
            <a:avLst/>
          </a:prstGeom>
          <a:ln w="6350" cap="flat">
            <a:solidFill>
              <a:srgbClr val="F37321"/>
            </a:solidFill>
            <a:round/>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4763461" y="3498397"/>
            <a:ext cx="1872208" cy="0"/>
          </a:xfrm>
          <a:prstGeom prst="line">
            <a:avLst/>
          </a:prstGeom>
          <a:ln w="6350" cap="flat">
            <a:solidFill>
              <a:srgbClr val="F37321"/>
            </a:solidFill>
            <a:round/>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6803927" y="3498397"/>
            <a:ext cx="1872208" cy="0"/>
          </a:xfrm>
          <a:prstGeom prst="line">
            <a:avLst/>
          </a:prstGeom>
          <a:ln w="6350" cap="flat">
            <a:solidFill>
              <a:srgbClr val="F37321"/>
            </a:solidFill>
            <a:round/>
          </a:ln>
          <a:effectLst/>
        </p:spPr>
        <p:style>
          <a:lnRef idx="2">
            <a:schemeClr val="accent1"/>
          </a:lnRef>
          <a:fillRef idx="0">
            <a:schemeClr val="accent1"/>
          </a:fillRef>
          <a:effectRef idx="1">
            <a:schemeClr val="accent1"/>
          </a:effectRef>
          <a:fontRef idx="minor">
            <a:schemeClr val="tx1"/>
          </a:fontRef>
        </p:style>
      </p:cxnSp>
      <p:sp>
        <p:nvSpPr>
          <p:cNvPr id="8" name="Text Placeholder 7"/>
          <p:cNvSpPr>
            <a:spLocks noGrp="1"/>
          </p:cNvSpPr>
          <p:nvPr userDrawn="1">
            <p:ph type="body" sz="quarter" idx="13" hasCustomPrompt="1"/>
          </p:nvPr>
        </p:nvSpPr>
        <p:spPr>
          <a:xfrm>
            <a:off x="602207" y="3551551"/>
            <a:ext cx="1728118" cy="1439862"/>
          </a:xfrm>
          <a:prstGeom prst="rect">
            <a:avLst/>
          </a:prstGeom>
        </p:spPr>
        <p:txBody>
          <a:bodyPr vert="horz"/>
          <a:lstStyle>
            <a:lvl1pPr marL="0" indent="0">
              <a:spcBef>
                <a:spcPts val="1200"/>
              </a:spcBef>
              <a:buNone/>
              <a:defRPr sz="1400" baseline="0">
                <a:latin typeface="+mj-lt"/>
                <a:cs typeface="Amplify Regular"/>
              </a:defRPr>
            </a:lvl1pPr>
          </a:lstStyle>
          <a:p>
            <a:pPr lvl="0"/>
            <a:r>
              <a:rPr lang="en-US" dirty="0"/>
              <a:t>Bullets point text goes here </a:t>
            </a:r>
          </a:p>
        </p:txBody>
      </p:sp>
      <p:sp>
        <p:nvSpPr>
          <p:cNvPr id="25" name="Text Placeholder 7"/>
          <p:cNvSpPr>
            <a:spLocks noGrp="1"/>
          </p:cNvSpPr>
          <p:nvPr userDrawn="1">
            <p:ph type="body" sz="quarter" idx="14" hasCustomPrompt="1"/>
          </p:nvPr>
        </p:nvSpPr>
        <p:spPr>
          <a:xfrm>
            <a:off x="2665492" y="3551551"/>
            <a:ext cx="1728118" cy="1439862"/>
          </a:xfrm>
          <a:prstGeom prst="rect">
            <a:avLst/>
          </a:prstGeom>
        </p:spPr>
        <p:txBody>
          <a:bodyPr vert="horz"/>
          <a:lstStyle>
            <a:lvl1pPr marL="0" indent="0">
              <a:spcBef>
                <a:spcPts val="1200"/>
              </a:spcBef>
              <a:buNone/>
              <a:defRPr sz="1400" baseline="0">
                <a:latin typeface="+mj-lt"/>
                <a:cs typeface="Amplify Regular"/>
              </a:defRPr>
            </a:lvl1pPr>
          </a:lstStyle>
          <a:p>
            <a:pPr lvl="0"/>
            <a:r>
              <a:rPr lang="en-US" dirty="0"/>
              <a:t>Bullets point text goes here </a:t>
            </a:r>
          </a:p>
        </p:txBody>
      </p:sp>
      <p:sp>
        <p:nvSpPr>
          <p:cNvPr id="26" name="Text Placeholder 7"/>
          <p:cNvSpPr>
            <a:spLocks noGrp="1"/>
          </p:cNvSpPr>
          <p:nvPr userDrawn="1">
            <p:ph type="body" sz="quarter" idx="15" hasCustomPrompt="1"/>
          </p:nvPr>
        </p:nvSpPr>
        <p:spPr>
          <a:xfrm>
            <a:off x="4700570" y="3551551"/>
            <a:ext cx="1728118" cy="1439862"/>
          </a:xfrm>
          <a:prstGeom prst="rect">
            <a:avLst/>
          </a:prstGeom>
        </p:spPr>
        <p:txBody>
          <a:bodyPr vert="horz"/>
          <a:lstStyle>
            <a:lvl1pPr marL="0" indent="0">
              <a:spcBef>
                <a:spcPts val="1200"/>
              </a:spcBef>
              <a:buNone/>
              <a:defRPr sz="1400" baseline="0">
                <a:latin typeface="+mj-lt"/>
                <a:cs typeface="Amplify Regular"/>
              </a:defRPr>
            </a:lvl1pPr>
          </a:lstStyle>
          <a:p>
            <a:pPr lvl="0"/>
            <a:r>
              <a:rPr lang="en-US" dirty="0"/>
              <a:t>Bullets point text goes here </a:t>
            </a:r>
          </a:p>
        </p:txBody>
      </p:sp>
      <p:sp>
        <p:nvSpPr>
          <p:cNvPr id="27" name="Text Placeholder 7"/>
          <p:cNvSpPr>
            <a:spLocks noGrp="1"/>
          </p:cNvSpPr>
          <p:nvPr userDrawn="1">
            <p:ph type="body" sz="quarter" idx="16" hasCustomPrompt="1"/>
          </p:nvPr>
        </p:nvSpPr>
        <p:spPr>
          <a:xfrm>
            <a:off x="6743603" y="3551551"/>
            <a:ext cx="1728118" cy="1439862"/>
          </a:xfrm>
          <a:prstGeom prst="rect">
            <a:avLst/>
          </a:prstGeom>
        </p:spPr>
        <p:txBody>
          <a:bodyPr vert="horz"/>
          <a:lstStyle>
            <a:lvl1pPr marL="0" indent="0">
              <a:spcBef>
                <a:spcPts val="1200"/>
              </a:spcBef>
              <a:buNone/>
              <a:defRPr sz="1400" baseline="0">
                <a:latin typeface="+mj-lt"/>
                <a:cs typeface="Amplify Regular"/>
              </a:defRPr>
            </a:lvl1pPr>
          </a:lstStyle>
          <a:p>
            <a:pPr lvl="0"/>
            <a:r>
              <a:rPr lang="en-US" dirty="0"/>
              <a:t>Bullets point text goes here </a:t>
            </a:r>
          </a:p>
        </p:txBody>
      </p:sp>
      <p:sp>
        <p:nvSpPr>
          <p:cNvPr id="28" name="Text Placeholder 5"/>
          <p:cNvSpPr>
            <a:spLocks noGrp="1"/>
          </p:cNvSpPr>
          <p:nvPr userDrawn="1">
            <p:ph type="body" sz="quarter" idx="17" hasCustomPrompt="1"/>
          </p:nvPr>
        </p:nvSpPr>
        <p:spPr>
          <a:xfrm>
            <a:off x="620987" y="2204864"/>
            <a:ext cx="7656238" cy="432073"/>
          </a:xfrm>
          <a:prstGeom prst="rect">
            <a:avLst/>
          </a:prstGeom>
        </p:spPr>
        <p:txBody>
          <a:bodyPr vert="horz"/>
          <a:lstStyle>
            <a:lvl1pPr marL="0" indent="0">
              <a:buNone/>
              <a:defRPr sz="2200">
                <a:solidFill>
                  <a:schemeClr val="tx2"/>
                </a:solidFill>
                <a:latin typeface="+mj-lt"/>
                <a:cs typeface="Amplify Regular"/>
              </a:defRPr>
            </a:lvl1pPr>
          </a:lstStyle>
          <a:p>
            <a:pPr lvl="0"/>
            <a:r>
              <a:rPr lang="en-US" dirty="0"/>
              <a:t>This is a subhead</a:t>
            </a:r>
          </a:p>
        </p:txBody>
      </p:sp>
      <p:sp>
        <p:nvSpPr>
          <p:cNvPr id="30" name="Slide Number Placeholder 5"/>
          <p:cNvSpPr txBox="1">
            <a:spLocks/>
          </p:cNvSpPr>
          <p:nvPr userDrawn="1"/>
        </p:nvSpPr>
        <p:spPr>
          <a:xfrm>
            <a:off x="5893250" y="6359066"/>
            <a:ext cx="2880360" cy="308497"/>
          </a:xfrm>
          <a:prstGeom prst="rect">
            <a:avLst/>
          </a:prstGeom>
        </p:spPr>
        <p:txBody>
          <a:bodyPr vert="horz" lIns="110194" tIns="55097" rIns="110194" bIns="55097" rtlCol="0" anchor="t" anchorCtr="0"/>
          <a:lstStyle>
            <a:defPPr>
              <a:defRPr lang="en-US"/>
            </a:defPPr>
            <a:lvl1pPr marL="0" algn="r" defTabSz="914400" rtl="0" eaLnBrk="1" latinLnBrk="0" hangingPunct="1">
              <a:defRPr sz="800" kern="1200">
                <a:solidFill>
                  <a:srgbClr val="939598"/>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B8C57AB-5240-BA49-B147-5E2F8A4B03B6}" type="slidenum">
              <a:rPr lang="en-US" smtClean="0">
                <a:latin typeface="Amplify Regular"/>
                <a:cs typeface="Amplify Regular"/>
              </a:rPr>
              <a:pPr/>
              <a:t>‹#›</a:t>
            </a:fld>
            <a:endParaRPr lang="en-US" dirty="0">
              <a:latin typeface="Amplify Regular"/>
              <a:cs typeface="Amplify Regular"/>
            </a:endParaRPr>
          </a:p>
        </p:txBody>
      </p:sp>
    </p:spTree>
    <p:extLst>
      <p:ext uri="{BB962C8B-B14F-4D97-AF65-F5344CB8AC3E}">
        <p14:creationId xmlns:p14="http://schemas.microsoft.com/office/powerpoint/2010/main" val="304540676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ullet alt no numbers">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619153" y="1547066"/>
            <a:ext cx="7653536" cy="638944"/>
          </a:xfrm>
          <a:prstGeom prst="rect">
            <a:avLst/>
          </a:prstGeom>
        </p:spPr>
        <p:txBody>
          <a:bodyPr vert="horz"/>
          <a:lstStyle>
            <a:lvl1pPr algn="l">
              <a:defRPr sz="4000">
                <a:latin typeface="Amplify" pitchFamily="50" charset="0"/>
                <a:cs typeface="Amplify" pitchFamily="50" charset="0"/>
              </a:defRPr>
            </a:lvl1pPr>
          </a:lstStyle>
          <a:p>
            <a:r>
              <a:rPr lang="en-US" dirty="0"/>
              <a:t>Alternate bullet point slide</a:t>
            </a:r>
          </a:p>
        </p:txBody>
      </p:sp>
      <p:sp>
        <p:nvSpPr>
          <p:cNvPr id="8" name="Text Placeholder 7"/>
          <p:cNvSpPr>
            <a:spLocks noGrp="1"/>
          </p:cNvSpPr>
          <p:nvPr>
            <p:ph type="body" sz="quarter" idx="13" hasCustomPrompt="1"/>
          </p:nvPr>
        </p:nvSpPr>
        <p:spPr>
          <a:xfrm>
            <a:off x="602207" y="3551551"/>
            <a:ext cx="1728118" cy="1439862"/>
          </a:xfrm>
          <a:prstGeom prst="rect">
            <a:avLst/>
          </a:prstGeom>
        </p:spPr>
        <p:txBody>
          <a:bodyPr vert="horz"/>
          <a:lstStyle>
            <a:lvl1pPr marL="0" indent="0">
              <a:spcBef>
                <a:spcPts val="1200"/>
              </a:spcBef>
              <a:buNone/>
              <a:defRPr sz="1400" baseline="0">
                <a:latin typeface="Amplify" pitchFamily="50" charset="0"/>
                <a:cs typeface="Amplify" pitchFamily="50" charset="0"/>
              </a:defRPr>
            </a:lvl1pPr>
          </a:lstStyle>
          <a:p>
            <a:pPr lvl="0"/>
            <a:r>
              <a:rPr lang="en-US" dirty="0"/>
              <a:t>Bullets point text goes here </a:t>
            </a:r>
          </a:p>
        </p:txBody>
      </p:sp>
      <p:sp>
        <p:nvSpPr>
          <p:cNvPr id="25" name="Text Placeholder 7"/>
          <p:cNvSpPr>
            <a:spLocks noGrp="1"/>
          </p:cNvSpPr>
          <p:nvPr>
            <p:ph type="body" sz="quarter" idx="14" hasCustomPrompt="1"/>
          </p:nvPr>
        </p:nvSpPr>
        <p:spPr>
          <a:xfrm>
            <a:off x="2662074" y="3551551"/>
            <a:ext cx="1728118" cy="1439862"/>
          </a:xfrm>
          <a:prstGeom prst="rect">
            <a:avLst/>
          </a:prstGeom>
        </p:spPr>
        <p:txBody>
          <a:bodyPr vert="horz"/>
          <a:lstStyle>
            <a:lvl1pPr marL="0" indent="0">
              <a:spcBef>
                <a:spcPts val="1200"/>
              </a:spcBef>
              <a:buNone/>
              <a:defRPr sz="1400" baseline="0">
                <a:latin typeface="Amplify" pitchFamily="50" charset="0"/>
                <a:cs typeface="Amplify" pitchFamily="50" charset="0"/>
              </a:defRPr>
            </a:lvl1pPr>
          </a:lstStyle>
          <a:p>
            <a:pPr lvl="0"/>
            <a:r>
              <a:rPr lang="en-US" dirty="0"/>
              <a:t>Bullets point text goes here </a:t>
            </a:r>
          </a:p>
        </p:txBody>
      </p:sp>
      <p:sp>
        <p:nvSpPr>
          <p:cNvPr id="26" name="Text Placeholder 7"/>
          <p:cNvSpPr>
            <a:spLocks noGrp="1"/>
          </p:cNvSpPr>
          <p:nvPr>
            <p:ph type="body" sz="quarter" idx="15" hasCustomPrompt="1"/>
          </p:nvPr>
        </p:nvSpPr>
        <p:spPr>
          <a:xfrm>
            <a:off x="4697348" y="3551551"/>
            <a:ext cx="1728118" cy="1439862"/>
          </a:xfrm>
          <a:prstGeom prst="rect">
            <a:avLst/>
          </a:prstGeom>
        </p:spPr>
        <p:txBody>
          <a:bodyPr vert="horz"/>
          <a:lstStyle>
            <a:lvl1pPr marL="0" indent="0">
              <a:spcBef>
                <a:spcPts val="1200"/>
              </a:spcBef>
              <a:buNone/>
              <a:defRPr sz="1400" baseline="0">
                <a:latin typeface="Amplify" pitchFamily="50" charset="0"/>
                <a:cs typeface="Amplify" pitchFamily="50" charset="0"/>
              </a:defRPr>
            </a:lvl1pPr>
          </a:lstStyle>
          <a:p>
            <a:pPr lvl="0"/>
            <a:r>
              <a:rPr lang="en-US" dirty="0"/>
              <a:t>Bullets point text goes here </a:t>
            </a:r>
          </a:p>
        </p:txBody>
      </p:sp>
      <p:sp>
        <p:nvSpPr>
          <p:cNvPr id="27" name="Text Placeholder 7"/>
          <p:cNvSpPr>
            <a:spLocks noGrp="1"/>
          </p:cNvSpPr>
          <p:nvPr>
            <p:ph type="body" sz="quarter" idx="16" hasCustomPrompt="1"/>
          </p:nvPr>
        </p:nvSpPr>
        <p:spPr>
          <a:xfrm>
            <a:off x="6747805" y="3551551"/>
            <a:ext cx="1728118" cy="1439862"/>
          </a:xfrm>
          <a:prstGeom prst="rect">
            <a:avLst/>
          </a:prstGeom>
        </p:spPr>
        <p:txBody>
          <a:bodyPr vert="horz"/>
          <a:lstStyle>
            <a:lvl1pPr marL="0" indent="0">
              <a:spcBef>
                <a:spcPts val="1200"/>
              </a:spcBef>
              <a:buNone/>
              <a:defRPr sz="1400" baseline="0">
                <a:latin typeface="Amplify" pitchFamily="50" charset="0"/>
                <a:cs typeface="Amplify" pitchFamily="50" charset="0"/>
              </a:defRPr>
            </a:lvl1pPr>
          </a:lstStyle>
          <a:p>
            <a:pPr lvl="0"/>
            <a:r>
              <a:rPr lang="en-US" dirty="0"/>
              <a:t>Bullets point text goes here </a:t>
            </a:r>
          </a:p>
        </p:txBody>
      </p:sp>
      <p:sp>
        <p:nvSpPr>
          <p:cNvPr id="19" name="Text Placeholder 5"/>
          <p:cNvSpPr>
            <a:spLocks noGrp="1"/>
          </p:cNvSpPr>
          <p:nvPr>
            <p:ph type="body" sz="quarter" idx="17" hasCustomPrompt="1"/>
          </p:nvPr>
        </p:nvSpPr>
        <p:spPr>
          <a:xfrm>
            <a:off x="620987" y="2204864"/>
            <a:ext cx="7656238" cy="432073"/>
          </a:xfrm>
          <a:prstGeom prst="rect">
            <a:avLst/>
          </a:prstGeom>
        </p:spPr>
        <p:txBody>
          <a:bodyPr vert="horz"/>
          <a:lstStyle>
            <a:lvl1pPr marL="0" indent="0">
              <a:buNone/>
              <a:defRPr sz="2200">
                <a:solidFill>
                  <a:schemeClr val="tx2"/>
                </a:solidFill>
                <a:latin typeface="Amplify" pitchFamily="50" charset="0"/>
                <a:cs typeface="Amplify" pitchFamily="50" charset="0"/>
              </a:defRPr>
            </a:lvl1pPr>
          </a:lstStyle>
          <a:p>
            <a:pPr lvl="0"/>
            <a:r>
              <a:rPr lang="en-US" dirty="0"/>
              <a:t>This is a subhead</a:t>
            </a:r>
          </a:p>
        </p:txBody>
      </p:sp>
      <p:sp>
        <p:nvSpPr>
          <p:cNvPr id="29" name="Slide Number Placeholder 5"/>
          <p:cNvSpPr txBox="1">
            <a:spLocks/>
          </p:cNvSpPr>
          <p:nvPr userDrawn="1"/>
        </p:nvSpPr>
        <p:spPr>
          <a:xfrm>
            <a:off x="5892263" y="6359101"/>
            <a:ext cx="2880360" cy="308497"/>
          </a:xfrm>
          <a:prstGeom prst="rect">
            <a:avLst/>
          </a:prstGeom>
        </p:spPr>
        <p:txBody>
          <a:bodyPr vert="horz" lIns="110194" tIns="55097" rIns="110194" bIns="55097" rtlCol="0" anchor="t" anchorCtr="0"/>
          <a:lstStyle>
            <a:defPPr>
              <a:defRPr lang="en-US"/>
            </a:defPPr>
            <a:lvl1pPr marL="0" algn="r" defTabSz="914400" rtl="0" eaLnBrk="1" latinLnBrk="0" hangingPunct="1">
              <a:defRPr sz="800" kern="1200">
                <a:solidFill>
                  <a:srgbClr val="939598"/>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B8C57AB-5240-BA49-B147-5E2F8A4B03B6}" type="slidenum">
              <a:rPr lang="en-US" smtClean="0">
                <a:latin typeface="Amplify Regular"/>
                <a:cs typeface="Amplify Regular"/>
              </a:rPr>
              <a:pPr/>
              <a:t>‹#›</a:t>
            </a:fld>
            <a:endParaRPr lang="en-US" dirty="0">
              <a:latin typeface="Amplify Regular"/>
              <a:cs typeface="Amplify Regular"/>
            </a:endParaRPr>
          </a:p>
        </p:txBody>
      </p:sp>
    </p:spTree>
    <p:extLst>
      <p:ext uri="{BB962C8B-B14F-4D97-AF65-F5344CB8AC3E}">
        <p14:creationId xmlns:p14="http://schemas.microsoft.com/office/powerpoint/2010/main" val="57577356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xt one column">
    <p:spTree>
      <p:nvGrpSpPr>
        <p:cNvPr id="1" name=""/>
        <p:cNvGrpSpPr/>
        <p:nvPr/>
      </p:nvGrpSpPr>
      <p:grpSpPr>
        <a:xfrm>
          <a:off x="0" y="0"/>
          <a:ext cx="0" cy="0"/>
          <a:chOff x="0" y="0"/>
          <a:chExt cx="0" cy="0"/>
        </a:xfrm>
      </p:grpSpPr>
      <p:sp>
        <p:nvSpPr>
          <p:cNvPr id="18" name="Title 6"/>
          <p:cNvSpPr>
            <a:spLocks noGrp="1"/>
          </p:cNvSpPr>
          <p:nvPr>
            <p:ph type="title" hasCustomPrompt="1"/>
          </p:nvPr>
        </p:nvSpPr>
        <p:spPr>
          <a:xfrm>
            <a:off x="619153" y="1567152"/>
            <a:ext cx="7653536" cy="638944"/>
          </a:xfrm>
          <a:prstGeom prst="rect">
            <a:avLst/>
          </a:prstGeom>
        </p:spPr>
        <p:txBody>
          <a:bodyPr vert="horz"/>
          <a:lstStyle>
            <a:lvl1pPr algn="l">
              <a:defRPr sz="4000" baseline="0">
                <a:latin typeface="Amplify" pitchFamily="50" charset="0"/>
                <a:cs typeface="Amplify" pitchFamily="50" charset="0"/>
              </a:defRPr>
            </a:lvl1pPr>
          </a:lstStyle>
          <a:p>
            <a:r>
              <a:rPr lang="en-US" dirty="0"/>
              <a:t>Title for text page</a:t>
            </a:r>
          </a:p>
        </p:txBody>
      </p:sp>
      <p:sp>
        <p:nvSpPr>
          <p:cNvPr id="29" name="Text Placeholder 5"/>
          <p:cNvSpPr>
            <a:spLocks noGrp="1"/>
          </p:cNvSpPr>
          <p:nvPr>
            <p:ph type="body" sz="quarter" idx="17" hasCustomPrompt="1"/>
          </p:nvPr>
        </p:nvSpPr>
        <p:spPr>
          <a:xfrm>
            <a:off x="611559" y="2234377"/>
            <a:ext cx="7665665" cy="432073"/>
          </a:xfrm>
          <a:prstGeom prst="rect">
            <a:avLst/>
          </a:prstGeom>
        </p:spPr>
        <p:txBody>
          <a:bodyPr vert="horz"/>
          <a:lstStyle>
            <a:lvl1pPr marL="0" indent="0">
              <a:buNone/>
              <a:defRPr sz="2200">
                <a:solidFill>
                  <a:schemeClr val="tx2"/>
                </a:solidFill>
                <a:latin typeface="Amplify" pitchFamily="50" charset="0"/>
                <a:cs typeface="Amplify" pitchFamily="50" charset="0"/>
              </a:defRPr>
            </a:lvl1pPr>
          </a:lstStyle>
          <a:p>
            <a:pPr lvl="0"/>
            <a:r>
              <a:rPr lang="en-US" dirty="0"/>
              <a:t>This is a subhead</a:t>
            </a:r>
          </a:p>
        </p:txBody>
      </p:sp>
      <p:sp>
        <p:nvSpPr>
          <p:cNvPr id="31" name="Slide Number Placeholder 5"/>
          <p:cNvSpPr txBox="1">
            <a:spLocks/>
          </p:cNvSpPr>
          <p:nvPr userDrawn="1"/>
        </p:nvSpPr>
        <p:spPr>
          <a:xfrm>
            <a:off x="5892263" y="6355076"/>
            <a:ext cx="2880360" cy="308497"/>
          </a:xfrm>
          <a:prstGeom prst="rect">
            <a:avLst/>
          </a:prstGeom>
        </p:spPr>
        <p:txBody>
          <a:bodyPr vert="horz" lIns="110194" tIns="55097" rIns="110194" bIns="55097" rtlCol="0" anchor="t" anchorCtr="0"/>
          <a:lstStyle>
            <a:defPPr>
              <a:defRPr lang="en-US"/>
            </a:defPPr>
            <a:lvl1pPr marL="0" algn="r" defTabSz="914400" rtl="0" eaLnBrk="1" latinLnBrk="0" hangingPunct="1">
              <a:defRPr sz="800" kern="1200">
                <a:solidFill>
                  <a:srgbClr val="939598"/>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B8C57AB-5240-BA49-B147-5E2F8A4B03B6}" type="slidenum">
              <a:rPr lang="en-US" smtClean="0">
                <a:latin typeface="Amplify Regular"/>
                <a:cs typeface="Amplify Regular"/>
              </a:rPr>
              <a:pPr/>
              <a:t>‹#›</a:t>
            </a:fld>
            <a:endParaRPr lang="en-US" dirty="0">
              <a:latin typeface="Amplify Regular"/>
              <a:cs typeface="Amplify Regular"/>
            </a:endParaRPr>
          </a:p>
        </p:txBody>
      </p:sp>
      <p:sp>
        <p:nvSpPr>
          <p:cNvPr id="6" name="Content Placeholder 5"/>
          <p:cNvSpPr>
            <a:spLocks noGrp="1"/>
          </p:cNvSpPr>
          <p:nvPr>
            <p:ph sz="quarter" idx="18"/>
          </p:nvPr>
        </p:nvSpPr>
        <p:spPr>
          <a:xfrm>
            <a:off x="635000" y="3489325"/>
            <a:ext cx="4113213" cy="2371725"/>
          </a:xfrm>
          <a:prstGeom prst="rect">
            <a:avLst/>
          </a:prstGeom>
        </p:spPr>
        <p:txBody>
          <a:bodyPr/>
          <a:lstStyle>
            <a:lvl1pPr marL="0" indent="0">
              <a:buFontTx/>
              <a:buNone/>
              <a:defRPr sz="1400"/>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pPr lvl="0"/>
            <a:r>
              <a:rPr lang="en-US" dirty="0"/>
              <a:t>Click to edit Master text styles</a:t>
            </a:r>
          </a:p>
        </p:txBody>
      </p:sp>
    </p:spTree>
    <p:extLst>
      <p:ext uri="{BB962C8B-B14F-4D97-AF65-F5344CB8AC3E}">
        <p14:creationId xmlns:p14="http://schemas.microsoft.com/office/powerpoint/2010/main" val="391155631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xt two column">
    <p:spTree>
      <p:nvGrpSpPr>
        <p:cNvPr id="1" name=""/>
        <p:cNvGrpSpPr/>
        <p:nvPr/>
      </p:nvGrpSpPr>
      <p:grpSpPr>
        <a:xfrm>
          <a:off x="0" y="0"/>
          <a:ext cx="0" cy="0"/>
          <a:chOff x="0" y="0"/>
          <a:chExt cx="0" cy="0"/>
        </a:xfrm>
      </p:grpSpPr>
      <p:sp>
        <p:nvSpPr>
          <p:cNvPr id="18" name="Title 6"/>
          <p:cNvSpPr>
            <a:spLocks noGrp="1"/>
          </p:cNvSpPr>
          <p:nvPr>
            <p:ph type="title" hasCustomPrompt="1"/>
          </p:nvPr>
        </p:nvSpPr>
        <p:spPr>
          <a:xfrm>
            <a:off x="619153" y="1537639"/>
            <a:ext cx="7653536" cy="638944"/>
          </a:xfrm>
          <a:prstGeom prst="rect">
            <a:avLst/>
          </a:prstGeom>
        </p:spPr>
        <p:txBody>
          <a:bodyPr vert="horz"/>
          <a:lstStyle>
            <a:lvl1pPr algn="l">
              <a:defRPr sz="4000" baseline="0">
                <a:latin typeface="+mn-lt"/>
                <a:cs typeface="Amplify Regular"/>
              </a:defRPr>
            </a:lvl1pPr>
          </a:lstStyle>
          <a:p>
            <a:r>
              <a:rPr lang="en-US" dirty="0"/>
              <a:t>Two column text page</a:t>
            </a:r>
          </a:p>
        </p:txBody>
      </p:sp>
      <p:sp>
        <p:nvSpPr>
          <p:cNvPr id="8" name="Text Placeholder 5"/>
          <p:cNvSpPr>
            <a:spLocks noGrp="1"/>
          </p:cNvSpPr>
          <p:nvPr>
            <p:ph type="body" sz="quarter" idx="17" hasCustomPrompt="1"/>
          </p:nvPr>
        </p:nvSpPr>
        <p:spPr>
          <a:xfrm>
            <a:off x="611559" y="2204864"/>
            <a:ext cx="7665665" cy="432073"/>
          </a:xfrm>
          <a:prstGeom prst="rect">
            <a:avLst/>
          </a:prstGeom>
        </p:spPr>
        <p:txBody>
          <a:bodyPr vert="horz"/>
          <a:lstStyle>
            <a:lvl1pPr marL="0" indent="0">
              <a:buNone/>
              <a:defRPr sz="2200">
                <a:solidFill>
                  <a:schemeClr val="tx2"/>
                </a:solidFill>
                <a:latin typeface="+mn-lt"/>
                <a:cs typeface="Amplify Regular"/>
              </a:defRPr>
            </a:lvl1pPr>
          </a:lstStyle>
          <a:p>
            <a:pPr lvl="0"/>
            <a:r>
              <a:rPr lang="en-US" dirty="0"/>
              <a:t>This is a subhead</a:t>
            </a:r>
          </a:p>
        </p:txBody>
      </p:sp>
      <p:sp>
        <p:nvSpPr>
          <p:cNvPr id="10" name="Slide Number Placeholder 5"/>
          <p:cNvSpPr txBox="1">
            <a:spLocks/>
          </p:cNvSpPr>
          <p:nvPr userDrawn="1"/>
        </p:nvSpPr>
        <p:spPr>
          <a:xfrm>
            <a:off x="5892263" y="6358621"/>
            <a:ext cx="2880360" cy="308497"/>
          </a:xfrm>
          <a:prstGeom prst="rect">
            <a:avLst/>
          </a:prstGeom>
        </p:spPr>
        <p:txBody>
          <a:bodyPr vert="horz" lIns="110194" tIns="55097" rIns="110194" bIns="55097" rtlCol="0" anchor="t" anchorCtr="0"/>
          <a:lstStyle>
            <a:defPPr>
              <a:defRPr lang="en-US"/>
            </a:defPPr>
            <a:lvl1pPr marL="0" algn="r" defTabSz="914400" rtl="0" eaLnBrk="1" latinLnBrk="0" hangingPunct="1">
              <a:defRPr sz="800" kern="1200">
                <a:solidFill>
                  <a:srgbClr val="939598"/>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B8C57AB-5240-BA49-B147-5E2F8A4B03B6}" type="slidenum">
              <a:rPr lang="en-US" smtClean="0">
                <a:latin typeface="Amplify Regular"/>
                <a:cs typeface="Amplify Regular"/>
              </a:rPr>
              <a:pPr/>
              <a:t>‹#›</a:t>
            </a:fld>
            <a:endParaRPr lang="en-US" dirty="0">
              <a:latin typeface="Amplify Regular"/>
              <a:cs typeface="Amplify Regular"/>
            </a:endParaRPr>
          </a:p>
        </p:txBody>
      </p:sp>
      <p:sp>
        <p:nvSpPr>
          <p:cNvPr id="6" name="Content Placeholder 5"/>
          <p:cNvSpPr>
            <a:spLocks noGrp="1"/>
          </p:cNvSpPr>
          <p:nvPr>
            <p:ph sz="quarter" idx="18"/>
          </p:nvPr>
        </p:nvSpPr>
        <p:spPr>
          <a:xfrm>
            <a:off x="635000" y="3451225"/>
            <a:ext cx="3952875" cy="2409825"/>
          </a:xfrm>
          <a:prstGeom prst="rect">
            <a:avLst/>
          </a:prstGeom>
        </p:spPr>
        <p:txBody>
          <a:bodyPr/>
          <a:lstStyle>
            <a:lvl1pPr marL="0" indent="0" algn="l">
              <a:buFontTx/>
              <a:buNone/>
              <a:defRPr sz="1400"/>
            </a:lvl1pPr>
            <a:lvl2pPr marL="457200" indent="0" algn="l">
              <a:buFontTx/>
              <a:buNone/>
              <a:defRPr sz="1400"/>
            </a:lvl2pPr>
            <a:lvl3pPr marL="914400" indent="0" algn="l">
              <a:buFontTx/>
              <a:buNone/>
              <a:defRPr sz="1400"/>
            </a:lvl3pPr>
            <a:lvl4pPr marL="1371600" indent="0" algn="l">
              <a:buFontTx/>
              <a:buNone/>
              <a:defRPr sz="1400"/>
            </a:lvl4pPr>
            <a:lvl5pPr marL="1828800" indent="0" algn="l">
              <a:buFontTx/>
              <a:buNone/>
              <a:defRPr sz="1400"/>
            </a:lvl5pPr>
          </a:lstStyle>
          <a:p>
            <a:pPr lvl="0"/>
            <a:r>
              <a:rPr lang="en-US" dirty="0"/>
              <a:t>Click to edit Master text styles</a:t>
            </a:r>
          </a:p>
        </p:txBody>
      </p:sp>
      <p:sp>
        <p:nvSpPr>
          <p:cNvPr id="12" name="Content Placeholder 11"/>
          <p:cNvSpPr>
            <a:spLocks noGrp="1"/>
          </p:cNvSpPr>
          <p:nvPr>
            <p:ph sz="quarter" idx="19"/>
          </p:nvPr>
        </p:nvSpPr>
        <p:spPr>
          <a:xfrm>
            <a:off x="4797425" y="3451225"/>
            <a:ext cx="3968750" cy="2409825"/>
          </a:xfrm>
          <a:prstGeom prst="rect">
            <a:avLst/>
          </a:prstGeom>
        </p:spPr>
        <p:txBody>
          <a:bodyPr/>
          <a:lstStyle>
            <a:lvl1pPr marL="0" indent="0">
              <a:buFontTx/>
              <a:buNone/>
              <a:defRPr sz="1400"/>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pPr lvl="0"/>
            <a:r>
              <a:rPr lang="en-US" dirty="0"/>
              <a:t>Click to edit Master text styles</a:t>
            </a:r>
          </a:p>
        </p:txBody>
      </p:sp>
    </p:spTree>
    <p:extLst>
      <p:ext uri="{BB962C8B-B14F-4D97-AF65-F5344CB8AC3E}">
        <p14:creationId xmlns:p14="http://schemas.microsoft.com/office/powerpoint/2010/main" val="147667812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18" name="Title 6"/>
          <p:cNvSpPr>
            <a:spLocks noGrp="1"/>
          </p:cNvSpPr>
          <p:nvPr>
            <p:ph type="title" hasCustomPrompt="1"/>
          </p:nvPr>
        </p:nvSpPr>
        <p:spPr>
          <a:xfrm>
            <a:off x="619153" y="1547066"/>
            <a:ext cx="7653536" cy="638944"/>
          </a:xfrm>
          <a:prstGeom prst="rect">
            <a:avLst/>
          </a:prstGeom>
        </p:spPr>
        <p:txBody>
          <a:bodyPr vert="horz"/>
          <a:lstStyle>
            <a:lvl1pPr algn="l">
              <a:defRPr sz="4000" baseline="0">
                <a:latin typeface="Amplify" pitchFamily="50" charset="0"/>
                <a:cs typeface="Amplify" pitchFamily="50" charset="0"/>
              </a:defRPr>
            </a:lvl1pPr>
          </a:lstStyle>
          <a:p>
            <a:r>
              <a:rPr lang="en-US" dirty="0"/>
              <a:t>Image and copy</a:t>
            </a:r>
          </a:p>
        </p:txBody>
      </p:sp>
      <p:sp>
        <p:nvSpPr>
          <p:cNvPr id="8" name="Text Placeholder 5"/>
          <p:cNvSpPr>
            <a:spLocks noGrp="1"/>
          </p:cNvSpPr>
          <p:nvPr>
            <p:ph type="body" sz="quarter" idx="17" hasCustomPrompt="1"/>
          </p:nvPr>
        </p:nvSpPr>
        <p:spPr>
          <a:xfrm>
            <a:off x="620987" y="2204864"/>
            <a:ext cx="7656238" cy="432073"/>
          </a:xfrm>
          <a:prstGeom prst="rect">
            <a:avLst/>
          </a:prstGeom>
        </p:spPr>
        <p:txBody>
          <a:bodyPr vert="horz"/>
          <a:lstStyle>
            <a:lvl1pPr marL="0" indent="0">
              <a:buNone/>
              <a:defRPr sz="2200">
                <a:solidFill>
                  <a:schemeClr val="tx2"/>
                </a:solidFill>
                <a:latin typeface="Amplify" pitchFamily="50" charset="0"/>
                <a:cs typeface="Amplify" pitchFamily="50" charset="0"/>
              </a:defRPr>
            </a:lvl1pPr>
          </a:lstStyle>
          <a:p>
            <a:pPr lvl="0"/>
            <a:r>
              <a:rPr lang="en-US" dirty="0"/>
              <a:t>This is a subhead</a:t>
            </a:r>
          </a:p>
        </p:txBody>
      </p:sp>
      <p:sp>
        <p:nvSpPr>
          <p:cNvPr id="6" name="Picture Placeholder 5"/>
          <p:cNvSpPr>
            <a:spLocks noGrp="1"/>
          </p:cNvSpPr>
          <p:nvPr>
            <p:ph type="pic" sz="quarter" idx="18"/>
          </p:nvPr>
        </p:nvSpPr>
        <p:spPr>
          <a:xfrm>
            <a:off x="4800859" y="3434824"/>
            <a:ext cx="3959225" cy="2881312"/>
          </a:xfrm>
          <a:prstGeom prst="rect">
            <a:avLst/>
          </a:prstGeom>
        </p:spPr>
        <p:txBody>
          <a:bodyPr vert="horz"/>
          <a:lstStyle>
            <a:lvl1pPr>
              <a:defRPr>
                <a:latin typeface="Amplify" pitchFamily="50" charset="0"/>
              </a:defRPr>
            </a:lvl1pPr>
          </a:lstStyle>
          <a:p>
            <a:endParaRPr lang="en-US"/>
          </a:p>
        </p:txBody>
      </p:sp>
      <p:sp>
        <p:nvSpPr>
          <p:cNvPr id="12" name="Slide Number Placeholder 5"/>
          <p:cNvSpPr txBox="1">
            <a:spLocks/>
          </p:cNvSpPr>
          <p:nvPr userDrawn="1"/>
        </p:nvSpPr>
        <p:spPr>
          <a:xfrm>
            <a:off x="5892263" y="6359066"/>
            <a:ext cx="2880360" cy="308497"/>
          </a:xfrm>
          <a:prstGeom prst="rect">
            <a:avLst/>
          </a:prstGeom>
        </p:spPr>
        <p:txBody>
          <a:bodyPr vert="horz" lIns="110194" tIns="55097" rIns="110194" bIns="55097" rtlCol="0" anchor="t" anchorCtr="0"/>
          <a:lstStyle>
            <a:defPPr>
              <a:defRPr lang="en-US"/>
            </a:defPPr>
            <a:lvl1pPr marL="0" algn="r" defTabSz="914400" rtl="0" eaLnBrk="1" latinLnBrk="0" hangingPunct="1">
              <a:defRPr sz="800" kern="1200">
                <a:solidFill>
                  <a:srgbClr val="939598"/>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B8C57AB-5240-BA49-B147-5E2F8A4B03B6}" type="slidenum">
              <a:rPr lang="en-US" smtClean="0">
                <a:latin typeface="Amplify Regular"/>
                <a:cs typeface="Amplify Regular"/>
              </a:rPr>
              <a:pPr/>
              <a:t>‹#›</a:t>
            </a:fld>
            <a:endParaRPr lang="en-US" dirty="0">
              <a:latin typeface="Amplify Regular"/>
              <a:cs typeface="Amplify Regular"/>
            </a:endParaRPr>
          </a:p>
        </p:txBody>
      </p:sp>
      <p:sp>
        <p:nvSpPr>
          <p:cNvPr id="7" name="Content Placeholder 6"/>
          <p:cNvSpPr>
            <a:spLocks noGrp="1"/>
          </p:cNvSpPr>
          <p:nvPr>
            <p:ph sz="quarter" idx="19"/>
          </p:nvPr>
        </p:nvSpPr>
        <p:spPr>
          <a:xfrm>
            <a:off x="635000" y="3451225"/>
            <a:ext cx="3952875" cy="2409825"/>
          </a:xfrm>
          <a:prstGeom prst="rect">
            <a:avLst/>
          </a:prstGeom>
        </p:spPr>
        <p:txBody>
          <a:bodyPr/>
          <a:lstStyle>
            <a:lvl1pPr marL="0" indent="0">
              <a:buFontTx/>
              <a:buNone/>
              <a:defRPr sz="1400"/>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pPr lvl="0"/>
            <a:r>
              <a:rPr lang="en-US" dirty="0"/>
              <a:t>Click to edit Master text styles</a:t>
            </a:r>
          </a:p>
        </p:txBody>
      </p:sp>
    </p:spTree>
    <p:extLst>
      <p:ext uri="{BB962C8B-B14F-4D97-AF65-F5344CB8AC3E}">
        <p14:creationId xmlns:p14="http://schemas.microsoft.com/office/powerpoint/2010/main" val="156500077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harts with captions">
    <p:spTree>
      <p:nvGrpSpPr>
        <p:cNvPr id="1" name=""/>
        <p:cNvGrpSpPr/>
        <p:nvPr/>
      </p:nvGrpSpPr>
      <p:grpSpPr>
        <a:xfrm>
          <a:off x="0" y="0"/>
          <a:ext cx="0" cy="0"/>
          <a:chOff x="0" y="0"/>
          <a:chExt cx="0" cy="0"/>
        </a:xfrm>
      </p:grpSpPr>
      <p:sp>
        <p:nvSpPr>
          <p:cNvPr id="18" name="Title 6"/>
          <p:cNvSpPr>
            <a:spLocks noGrp="1"/>
          </p:cNvSpPr>
          <p:nvPr>
            <p:ph type="title" hasCustomPrompt="1"/>
          </p:nvPr>
        </p:nvSpPr>
        <p:spPr>
          <a:xfrm>
            <a:off x="619153" y="1537639"/>
            <a:ext cx="7653536" cy="638944"/>
          </a:xfrm>
          <a:prstGeom prst="rect">
            <a:avLst/>
          </a:prstGeom>
        </p:spPr>
        <p:txBody>
          <a:bodyPr vert="horz"/>
          <a:lstStyle>
            <a:lvl1pPr algn="l">
              <a:defRPr sz="4000" baseline="0">
                <a:latin typeface="Amplify" pitchFamily="50" charset="0"/>
                <a:cs typeface="Amplify" pitchFamily="50" charset="0"/>
              </a:defRPr>
            </a:lvl1pPr>
          </a:lstStyle>
          <a:p>
            <a:r>
              <a:rPr lang="en-US" dirty="0"/>
              <a:t>Two images with captions</a:t>
            </a:r>
          </a:p>
        </p:txBody>
      </p:sp>
      <p:sp>
        <p:nvSpPr>
          <p:cNvPr id="8" name="Text Placeholder 5"/>
          <p:cNvSpPr>
            <a:spLocks noGrp="1"/>
          </p:cNvSpPr>
          <p:nvPr>
            <p:ph type="body" sz="quarter" idx="17" hasCustomPrompt="1"/>
          </p:nvPr>
        </p:nvSpPr>
        <p:spPr>
          <a:xfrm>
            <a:off x="620987" y="2204864"/>
            <a:ext cx="7656238" cy="432073"/>
          </a:xfrm>
          <a:prstGeom prst="rect">
            <a:avLst/>
          </a:prstGeom>
        </p:spPr>
        <p:txBody>
          <a:bodyPr vert="horz"/>
          <a:lstStyle>
            <a:lvl1pPr marL="0" indent="0">
              <a:buNone/>
              <a:defRPr sz="2200">
                <a:solidFill>
                  <a:schemeClr val="tx2"/>
                </a:solidFill>
                <a:latin typeface="Amplify" pitchFamily="50" charset="0"/>
                <a:cs typeface="Amplify" pitchFamily="50" charset="0"/>
              </a:defRPr>
            </a:lvl1pPr>
          </a:lstStyle>
          <a:p>
            <a:pPr lvl="0"/>
            <a:r>
              <a:rPr lang="en-US" dirty="0"/>
              <a:t>This is a subhead</a:t>
            </a:r>
          </a:p>
        </p:txBody>
      </p:sp>
      <p:sp>
        <p:nvSpPr>
          <p:cNvPr id="12" name="TextBox 3"/>
          <p:cNvSpPr txBox="1"/>
          <p:nvPr userDrawn="1"/>
        </p:nvSpPr>
        <p:spPr>
          <a:xfrm>
            <a:off x="901700" y="3492500"/>
            <a:ext cx="955390" cy="256480"/>
          </a:xfrm>
          <a:prstGeom prst="rect">
            <a:avLst/>
          </a:prstGeom>
          <a:noFill/>
        </p:spPr>
        <p:txBody>
          <a:bodyPr vert="horz" wrap="none" lIns="0" tIns="0" rIns="0" bIns="0" rtlCol="0">
            <a:spAutoFit/>
          </a:bodyPr>
          <a:lstStyle/>
          <a:p>
            <a:pPr>
              <a:lnSpc>
                <a:spcPts val="1000"/>
              </a:lnSpc>
            </a:pPr>
            <a:r>
              <a:rPr lang="en-CA" sz="896">
                <a:solidFill>
                  <a:srgbClr val="FEFFFF"/>
                </a:solidFill>
                <a:latin typeface="Amplify Regular"/>
                <a:cs typeface="Arial"/>
              </a:rPr>
              <a:t>Lorem ipsum dolor</a:t>
            </a:r>
          </a:p>
          <a:p>
            <a:pPr>
              <a:lnSpc>
                <a:spcPts val="1035"/>
              </a:lnSpc>
            </a:pPr>
            <a:endParaRPr lang="en-CA" sz="896">
              <a:solidFill>
                <a:srgbClr val="000000"/>
              </a:solidFill>
              <a:latin typeface="Amplify Regular"/>
            </a:endParaRPr>
          </a:p>
        </p:txBody>
      </p:sp>
      <p:sp>
        <p:nvSpPr>
          <p:cNvPr id="23" name="TextBox 19"/>
          <p:cNvSpPr txBox="1"/>
          <p:nvPr userDrawn="1"/>
        </p:nvSpPr>
        <p:spPr>
          <a:xfrm>
            <a:off x="6223000" y="4457700"/>
            <a:ext cx="605935" cy="230832"/>
          </a:xfrm>
          <a:prstGeom prst="rect">
            <a:avLst/>
          </a:prstGeom>
          <a:noFill/>
        </p:spPr>
        <p:txBody>
          <a:bodyPr vert="horz" wrap="none" lIns="0" tIns="0" rIns="0" bIns="0" rtlCol="0">
            <a:spAutoFit/>
          </a:bodyPr>
          <a:lstStyle/>
          <a:p>
            <a:pPr>
              <a:lnSpc>
                <a:spcPts val="600"/>
              </a:lnSpc>
            </a:pPr>
            <a:r>
              <a:rPr lang="en-CA" sz="640">
                <a:solidFill>
                  <a:srgbClr val="FEFFFF"/>
                </a:solidFill>
                <a:latin typeface="Amplify Regular"/>
                <a:cs typeface="Arial"/>
              </a:rPr>
              <a:t>LOREM LOREM</a:t>
            </a:r>
            <a:r>
              <a:rPr lang="en-CA" sz="640">
                <a:solidFill>
                  <a:srgbClr val="000000"/>
                </a:solidFill>
                <a:latin typeface="Amplify Regular"/>
              </a:rPr>
              <a:t/>
            </a:r>
            <a:br>
              <a:rPr lang="en-CA" sz="640">
                <a:solidFill>
                  <a:srgbClr val="000000"/>
                </a:solidFill>
                <a:latin typeface="Amplify Regular"/>
              </a:rPr>
            </a:br>
            <a:r>
              <a:rPr lang="en-CA" sz="640">
                <a:solidFill>
                  <a:srgbClr val="FEFFFF"/>
                </a:solidFill>
                <a:latin typeface="Amplify Regular"/>
                <a:cs typeface="Arial"/>
              </a:rPr>
              <a:t>LOREM LOREM</a:t>
            </a:r>
          </a:p>
          <a:p>
            <a:pPr>
              <a:lnSpc>
                <a:spcPts val="585"/>
              </a:lnSpc>
            </a:pPr>
            <a:endParaRPr lang="en-CA" sz="640">
              <a:solidFill>
                <a:srgbClr val="000000"/>
              </a:solidFill>
              <a:latin typeface="Amplify Regular"/>
            </a:endParaRPr>
          </a:p>
        </p:txBody>
      </p:sp>
      <p:sp>
        <p:nvSpPr>
          <p:cNvPr id="32" name="Picture Placeholder 31"/>
          <p:cNvSpPr>
            <a:spLocks noGrp="1"/>
          </p:cNvSpPr>
          <p:nvPr>
            <p:ph type="pic" sz="quarter" idx="20"/>
          </p:nvPr>
        </p:nvSpPr>
        <p:spPr>
          <a:xfrm>
            <a:off x="683568" y="3357563"/>
            <a:ext cx="2447925" cy="1511300"/>
          </a:xfrm>
          <a:prstGeom prst="rect">
            <a:avLst/>
          </a:prstGeom>
        </p:spPr>
        <p:txBody>
          <a:bodyPr vert="horz"/>
          <a:lstStyle>
            <a:lvl1pPr>
              <a:defRPr>
                <a:latin typeface="Amplify" pitchFamily="50" charset="0"/>
              </a:defRPr>
            </a:lvl1pPr>
          </a:lstStyle>
          <a:p>
            <a:endParaRPr lang="en-US" dirty="0"/>
          </a:p>
        </p:txBody>
      </p:sp>
      <p:sp>
        <p:nvSpPr>
          <p:cNvPr id="33" name="Picture Placeholder 31"/>
          <p:cNvSpPr>
            <a:spLocks noGrp="1"/>
          </p:cNvSpPr>
          <p:nvPr>
            <p:ph type="pic" sz="quarter" idx="21"/>
          </p:nvPr>
        </p:nvSpPr>
        <p:spPr>
          <a:xfrm>
            <a:off x="4776721" y="3357563"/>
            <a:ext cx="2447925" cy="1511300"/>
          </a:xfrm>
          <a:prstGeom prst="rect">
            <a:avLst/>
          </a:prstGeom>
        </p:spPr>
        <p:txBody>
          <a:bodyPr vert="horz"/>
          <a:lstStyle>
            <a:lvl1pPr>
              <a:defRPr>
                <a:latin typeface="Amplify" pitchFamily="50" charset="0"/>
              </a:defRPr>
            </a:lvl1pPr>
          </a:lstStyle>
          <a:p>
            <a:endParaRPr lang="en-US" dirty="0"/>
          </a:p>
        </p:txBody>
      </p:sp>
      <p:sp>
        <p:nvSpPr>
          <p:cNvPr id="35" name="Slide Number Placeholder 5"/>
          <p:cNvSpPr txBox="1">
            <a:spLocks/>
          </p:cNvSpPr>
          <p:nvPr userDrawn="1"/>
        </p:nvSpPr>
        <p:spPr>
          <a:xfrm>
            <a:off x="5892263" y="6356149"/>
            <a:ext cx="2880360" cy="308497"/>
          </a:xfrm>
          <a:prstGeom prst="rect">
            <a:avLst/>
          </a:prstGeom>
        </p:spPr>
        <p:txBody>
          <a:bodyPr vert="horz" lIns="110194" tIns="55097" rIns="110194" bIns="55097" rtlCol="0" anchor="t" anchorCtr="0"/>
          <a:lstStyle>
            <a:defPPr>
              <a:defRPr lang="en-US"/>
            </a:defPPr>
            <a:lvl1pPr marL="0" algn="r" defTabSz="914400" rtl="0" eaLnBrk="1" latinLnBrk="0" hangingPunct="1">
              <a:defRPr sz="800" kern="1200">
                <a:solidFill>
                  <a:srgbClr val="939598"/>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B8C57AB-5240-BA49-B147-5E2F8A4B03B6}" type="slidenum">
              <a:rPr lang="en-US" smtClean="0">
                <a:latin typeface="Amplify Regular"/>
                <a:cs typeface="Amplify Regular"/>
              </a:rPr>
              <a:pPr/>
              <a:t>‹#›</a:t>
            </a:fld>
            <a:endParaRPr lang="en-US" dirty="0">
              <a:latin typeface="Amplify Regular"/>
              <a:cs typeface="Amplify Regular"/>
            </a:endParaRPr>
          </a:p>
        </p:txBody>
      </p:sp>
      <p:sp>
        <p:nvSpPr>
          <p:cNvPr id="3" name="Content Placeholder 2"/>
          <p:cNvSpPr>
            <a:spLocks noGrp="1"/>
          </p:cNvSpPr>
          <p:nvPr>
            <p:ph sz="quarter" idx="22"/>
          </p:nvPr>
        </p:nvSpPr>
        <p:spPr>
          <a:xfrm>
            <a:off x="3151188" y="3725863"/>
            <a:ext cx="1511300" cy="1296987"/>
          </a:xfrm>
          <a:prstGeom prst="rect">
            <a:avLst/>
          </a:prstGeom>
        </p:spPr>
        <p:txBody>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p:txBody>
      </p:sp>
      <p:sp>
        <p:nvSpPr>
          <p:cNvPr id="5" name="Content Placeholder 4"/>
          <p:cNvSpPr>
            <a:spLocks noGrp="1"/>
          </p:cNvSpPr>
          <p:nvPr>
            <p:ph sz="quarter" idx="23"/>
          </p:nvPr>
        </p:nvSpPr>
        <p:spPr>
          <a:xfrm>
            <a:off x="7235825" y="3725863"/>
            <a:ext cx="1530350" cy="1296987"/>
          </a:xfrm>
          <a:prstGeom prst="rect">
            <a:avLst/>
          </a:prstGeom>
        </p:spPr>
        <p:txBody>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p:txBody>
      </p:sp>
    </p:spTree>
    <p:extLst>
      <p:ext uri="{BB962C8B-B14F-4D97-AF65-F5344CB8AC3E}">
        <p14:creationId xmlns:p14="http://schemas.microsoft.com/office/powerpoint/2010/main" val="26802518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Amplify access title">
    <p:bg>
      <p:bgPr>
        <a:solidFill>
          <a:srgbClr val="E6E8E9"/>
        </a:soli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611560" y="2331524"/>
            <a:ext cx="7704856" cy="1143000"/>
          </a:xfrm>
          <a:prstGeom prst="rect">
            <a:avLst/>
          </a:prstGeom>
        </p:spPr>
        <p:txBody>
          <a:bodyPr vert="horz" anchor="t"/>
          <a:lstStyle>
            <a:lvl1pPr algn="l">
              <a:defRPr sz="4800">
                <a:solidFill>
                  <a:srgbClr val="77787B"/>
                </a:solidFill>
                <a:latin typeface="+mn-lt"/>
                <a:cs typeface="Amplify Regular"/>
              </a:defRPr>
            </a:lvl1pPr>
          </a:lstStyle>
          <a:p>
            <a:r>
              <a:rPr lang="en-US" dirty="0"/>
              <a:t>Title of presentation</a:t>
            </a:r>
          </a:p>
        </p:txBody>
      </p:sp>
      <p:sp>
        <p:nvSpPr>
          <p:cNvPr id="9" name="Title 1"/>
          <p:cNvSpPr txBox="1">
            <a:spLocks/>
          </p:cNvSpPr>
          <p:nvPr userDrawn="1"/>
        </p:nvSpPr>
        <p:spPr>
          <a:xfrm>
            <a:off x="601820" y="1553647"/>
            <a:ext cx="6086440" cy="689008"/>
          </a:xfrm>
          <a:prstGeom prst="rect">
            <a:avLst/>
          </a:prstGeom>
        </p:spPr>
        <p:txBody>
          <a:bodyPr vert="horz" anchor="t"/>
          <a:lstStyle>
            <a:lvl1pPr algn="l" defTabSz="914400" rtl="0" eaLnBrk="1" latinLnBrk="0" hangingPunct="1">
              <a:spcBef>
                <a:spcPct val="0"/>
              </a:spcBef>
              <a:buNone/>
              <a:defRPr sz="4800" kern="1200">
                <a:solidFill>
                  <a:schemeClr val="bg1"/>
                </a:solidFill>
                <a:latin typeface="Amplify Regular"/>
                <a:ea typeface="+mj-ea"/>
                <a:cs typeface="Amplify Regular"/>
              </a:defRPr>
            </a:lvl1pPr>
          </a:lstStyle>
          <a:p>
            <a:r>
              <a:rPr lang="en-US" b="0" i="0" dirty="0">
                <a:solidFill>
                  <a:srgbClr val="F37321"/>
                </a:solidFill>
                <a:latin typeface="+mj-lt"/>
                <a:cs typeface="Amplify Regular"/>
              </a:rPr>
              <a:t>Amplify</a:t>
            </a:r>
            <a:r>
              <a:rPr lang="en-US" b="0" i="0" dirty="0">
                <a:latin typeface="+mj-lt"/>
                <a:cs typeface="Amplify Regular"/>
              </a:rPr>
              <a:t> </a:t>
            </a:r>
            <a:r>
              <a:rPr lang="en-US" b="0" i="0" dirty="0">
                <a:solidFill>
                  <a:srgbClr val="77787B"/>
                </a:solidFill>
                <a:latin typeface="+mj-lt"/>
                <a:cs typeface="Amplify Regular"/>
              </a:rPr>
              <a:t>access</a:t>
            </a:r>
            <a:r>
              <a:rPr lang="en-US" b="0" i="0" dirty="0">
                <a:solidFill>
                  <a:srgbClr val="F37321"/>
                </a:solidFill>
                <a:latin typeface="+mj-lt"/>
                <a:cs typeface="Amplify Regular"/>
              </a:rPr>
              <a:t>.</a:t>
            </a:r>
          </a:p>
        </p:txBody>
      </p:sp>
    </p:spTree>
    <p:extLst>
      <p:ext uri="{BB962C8B-B14F-4D97-AF65-F5344CB8AC3E}">
        <p14:creationId xmlns:p14="http://schemas.microsoft.com/office/powerpoint/2010/main" val="2840764617"/>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Picture with statment">
    <p:spTree>
      <p:nvGrpSpPr>
        <p:cNvPr id="1" name=""/>
        <p:cNvGrpSpPr/>
        <p:nvPr/>
      </p:nvGrpSpPr>
      <p:grpSpPr>
        <a:xfrm>
          <a:off x="0" y="0"/>
          <a:ext cx="0" cy="0"/>
          <a:chOff x="0" y="0"/>
          <a:chExt cx="0" cy="0"/>
        </a:xfrm>
      </p:grpSpPr>
      <p:sp>
        <p:nvSpPr>
          <p:cNvPr id="3" name="Picture Placeholder 2"/>
          <p:cNvSpPr>
            <a:spLocks noGrp="1"/>
          </p:cNvSpPr>
          <p:nvPr>
            <p:ph type="pic" sz="quarter" idx="18"/>
          </p:nvPr>
        </p:nvSpPr>
        <p:spPr>
          <a:xfrm>
            <a:off x="683568" y="1556023"/>
            <a:ext cx="3959225" cy="2952750"/>
          </a:xfrm>
          <a:prstGeom prst="rect">
            <a:avLst/>
          </a:prstGeom>
        </p:spPr>
        <p:txBody>
          <a:bodyPr vert="horz"/>
          <a:lstStyle>
            <a:lvl1pPr>
              <a:defRPr>
                <a:latin typeface="Amplify" pitchFamily="50" charset="0"/>
              </a:defRPr>
            </a:lvl1pPr>
          </a:lstStyle>
          <a:p>
            <a:endParaRPr lang="en-US"/>
          </a:p>
        </p:txBody>
      </p:sp>
      <p:sp>
        <p:nvSpPr>
          <p:cNvPr id="27" name="Slide Number Placeholder 5"/>
          <p:cNvSpPr txBox="1">
            <a:spLocks/>
          </p:cNvSpPr>
          <p:nvPr userDrawn="1"/>
        </p:nvSpPr>
        <p:spPr>
          <a:xfrm>
            <a:off x="5892263" y="6356149"/>
            <a:ext cx="2880360" cy="308497"/>
          </a:xfrm>
          <a:prstGeom prst="rect">
            <a:avLst/>
          </a:prstGeom>
        </p:spPr>
        <p:txBody>
          <a:bodyPr vert="horz" lIns="110194" tIns="55097" rIns="110194" bIns="55097" rtlCol="0" anchor="t" anchorCtr="0"/>
          <a:lstStyle>
            <a:defPPr>
              <a:defRPr lang="en-US"/>
            </a:defPPr>
            <a:lvl1pPr marL="0" algn="r" defTabSz="914400" rtl="0" eaLnBrk="1" latinLnBrk="0" hangingPunct="1">
              <a:defRPr sz="800" kern="1200">
                <a:solidFill>
                  <a:srgbClr val="939598"/>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B8C57AB-5240-BA49-B147-5E2F8A4B03B6}" type="slidenum">
              <a:rPr lang="en-US" smtClean="0">
                <a:latin typeface="Amplify Regular"/>
                <a:cs typeface="Amplify Regular"/>
              </a:rPr>
              <a:pPr/>
              <a:t>‹#›</a:t>
            </a:fld>
            <a:endParaRPr lang="en-US" dirty="0">
              <a:latin typeface="Amplify Regular"/>
              <a:cs typeface="Amplify Regular"/>
            </a:endParaRPr>
          </a:p>
        </p:txBody>
      </p:sp>
      <p:sp>
        <p:nvSpPr>
          <p:cNvPr id="4" name="Text Placeholder 3"/>
          <p:cNvSpPr>
            <a:spLocks noGrp="1"/>
          </p:cNvSpPr>
          <p:nvPr>
            <p:ph type="body" sz="quarter" idx="19"/>
          </p:nvPr>
        </p:nvSpPr>
        <p:spPr>
          <a:xfrm>
            <a:off x="4721225" y="1558925"/>
            <a:ext cx="3816350" cy="2957513"/>
          </a:xfrm>
          <a:prstGeom prst="rect">
            <a:avLst/>
          </a:prstGeom>
        </p:spPr>
        <p:txBody>
          <a:bodyPr/>
          <a:lstStyle>
            <a:lvl1pPr marL="0" indent="0">
              <a:spcBef>
                <a:spcPts val="1200"/>
              </a:spcBef>
              <a:buFontTx/>
              <a:buNone/>
              <a:defRPr sz="2400">
                <a:solidFill>
                  <a:schemeClr val="tx2"/>
                </a:solidFill>
              </a:defRPr>
            </a:lvl1pPr>
            <a:lvl2pPr marL="0" indent="0">
              <a:spcBef>
                <a:spcPts val="1200"/>
              </a:spcBef>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38648117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18" name="Title 6"/>
          <p:cNvSpPr>
            <a:spLocks noGrp="1"/>
          </p:cNvSpPr>
          <p:nvPr>
            <p:ph type="title" hasCustomPrompt="1"/>
          </p:nvPr>
        </p:nvSpPr>
        <p:spPr>
          <a:xfrm>
            <a:off x="619153" y="1547066"/>
            <a:ext cx="7653536" cy="638944"/>
          </a:xfrm>
          <a:prstGeom prst="rect">
            <a:avLst/>
          </a:prstGeom>
        </p:spPr>
        <p:txBody>
          <a:bodyPr vert="horz"/>
          <a:lstStyle>
            <a:lvl1pPr algn="l">
              <a:defRPr sz="4000" baseline="0">
                <a:latin typeface="+mn-lt"/>
                <a:cs typeface="Amplify Regular"/>
              </a:defRPr>
            </a:lvl1pPr>
          </a:lstStyle>
          <a:p>
            <a:r>
              <a:rPr lang="en-US" dirty="0"/>
              <a:t>Simple table</a:t>
            </a:r>
          </a:p>
        </p:txBody>
      </p:sp>
      <p:sp>
        <p:nvSpPr>
          <p:cNvPr id="29" name="Text Placeholder 5"/>
          <p:cNvSpPr>
            <a:spLocks noGrp="1"/>
          </p:cNvSpPr>
          <p:nvPr>
            <p:ph type="body" sz="quarter" idx="17" hasCustomPrompt="1"/>
          </p:nvPr>
        </p:nvSpPr>
        <p:spPr>
          <a:xfrm>
            <a:off x="620987" y="2204864"/>
            <a:ext cx="7656238" cy="432073"/>
          </a:xfrm>
          <a:prstGeom prst="rect">
            <a:avLst/>
          </a:prstGeom>
        </p:spPr>
        <p:txBody>
          <a:bodyPr vert="horz"/>
          <a:lstStyle>
            <a:lvl1pPr marL="0" indent="0">
              <a:buNone/>
              <a:defRPr sz="2200">
                <a:solidFill>
                  <a:schemeClr val="tx2"/>
                </a:solidFill>
                <a:latin typeface="+mn-lt"/>
                <a:cs typeface="Amplify Regular"/>
              </a:defRPr>
            </a:lvl1pPr>
          </a:lstStyle>
          <a:p>
            <a:pPr lvl="0"/>
            <a:r>
              <a:rPr lang="en-US" dirty="0"/>
              <a:t>This is a subhead</a:t>
            </a:r>
          </a:p>
        </p:txBody>
      </p:sp>
      <p:sp>
        <p:nvSpPr>
          <p:cNvPr id="6" name="Table Placeholder 5"/>
          <p:cNvSpPr>
            <a:spLocks noGrp="1"/>
          </p:cNvSpPr>
          <p:nvPr>
            <p:ph type="tbl" sz="quarter" idx="18"/>
          </p:nvPr>
        </p:nvSpPr>
        <p:spPr>
          <a:xfrm>
            <a:off x="611560" y="3284984"/>
            <a:ext cx="5688013" cy="2880866"/>
          </a:xfrm>
          <a:prstGeom prst="rect">
            <a:avLst/>
          </a:prstGeom>
        </p:spPr>
        <p:txBody>
          <a:bodyPr vert="horz"/>
          <a:lstStyle>
            <a:lvl1pPr>
              <a:defRPr>
                <a:latin typeface="+mn-lt"/>
              </a:defRPr>
            </a:lvl1pPr>
          </a:lstStyle>
          <a:p>
            <a:endParaRPr lang="en-US" dirty="0"/>
          </a:p>
        </p:txBody>
      </p:sp>
      <p:sp>
        <p:nvSpPr>
          <p:cNvPr id="11" name="Slide Number Placeholder 5"/>
          <p:cNvSpPr txBox="1">
            <a:spLocks/>
          </p:cNvSpPr>
          <p:nvPr userDrawn="1"/>
        </p:nvSpPr>
        <p:spPr>
          <a:xfrm>
            <a:off x="5892263" y="6359101"/>
            <a:ext cx="2880360" cy="308497"/>
          </a:xfrm>
          <a:prstGeom prst="rect">
            <a:avLst/>
          </a:prstGeom>
        </p:spPr>
        <p:txBody>
          <a:bodyPr vert="horz" lIns="110194" tIns="55097" rIns="110194" bIns="55097" rtlCol="0" anchor="t" anchorCtr="0"/>
          <a:lstStyle>
            <a:defPPr>
              <a:defRPr lang="en-US"/>
            </a:defPPr>
            <a:lvl1pPr marL="0" algn="r" defTabSz="914400" rtl="0" eaLnBrk="1" latinLnBrk="0" hangingPunct="1">
              <a:defRPr sz="800" kern="1200">
                <a:solidFill>
                  <a:srgbClr val="939598"/>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B8C57AB-5240-BA49-B147-5E2F8A4B03B6}" type="slidenum">
              <a:rPr lang="en-US" smtClean="0">
                <a:latin typeface="Amplify Regular"/>
                <a:cs typeface="Amplify Regular"/>
              </a:rPr>
              <a:pPr/>
              <a:t>‹#›</a:t>
            </a:fld>
            <a:endParaRPr lang="en-US" dirty="0">
              <a:latin typeface="Amplify Regular"/>
              <a:cs typeface="Amplify Regular"/>
            </a:endParaRPr>
          </a:p>
        </p:txBody>
      </p:sp>
    </p:spTree>
    <p:extLst>
      <p:ext uri="{BB962C8B-B14F-4D97-AF65-F5344CB8AC3E}">
        <p14:creationId xmlns:p14="http://schemas.microsoft.com/office/powerpoint/2010/main" val="218213045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Plain slide for infographics">
    <p:spTree>
      <p:nvGrpSpPr>
        <p:cNvPr id="1" name=""/>
        <p:cNvGrpSpPr/>
        <p:nvPr/>
      </p:nvGrpSpPr>
      <p:grpSpPr>
        <a:xfrm>
          <a:off x="0" y="0"/>
          <a:ext cx="0" cy="0"/>
          <a:chOff x="0" y="0"/>
          <a:chExt cx="0" cy="0"/>
        </a:xfrm>
      </p:grpSpPr>
      <p:sp>
        <p:nvSpPr>
          <p:cNvPr id="18" name="Title 6"/>
          <p:cNvSpPr>
            <a:spLocks noGrp="1"/>
          </p:cNvSpPr>
          <p:nvPr>
            <p:ph type="title" hasCustomPrompt="1"/>
          </p:nvPr>
        </p:nvSpPr>
        <p:spPr>
          <a:xfrm>
            <a:off x="619153" y="1537639"/>
            <a:ext cx="7653536" cy="638944"/>
          </a:xfrm>
          <a:prstGeom prst="rect">
            <a:avLst/>
          </a:prstGeom>
        </p:spPr>
        <p:txBody>
          <a:bodyPr vert="horz"/>
          <a:lstStyle>
            <a:lvl1pPr algn="l">
              <a:defRPr sz="4000" baseline="0">
                <a:latin typeface="+mn-lt"/>
                <a:cs typeface="Amplify Regular"/>
              </a:defRPr>
            </a:lvl1pPr>
          </a:lstStyle>
          <a:p>
            <a:r>
              <a:rPr lang="en-US" dirty="0"/>
              <a:t>Picture with callouts</a:t>
            </a:r>
          </a:p>
        </p:txBody>
      </p:sp>
      <p:sp>
        <p:nvSpPr>
          <p:cNvPr id="29" name="Text Placeholder 5"/>
          <p:cNvSpPr>
            <a:spLocks noGrp="1"/>
          </p:cNvSpPr>
          <p:nvPr>
            <p:ph type="body" sz="quarter" idx="17" hasCustomPrompt="1"/>
          </p:nvPr>
        </p:nvSpPr>
        <p:spPr>
          <a:xfrm>
            <a:off x="611559" y="2204864"/>
            <a:ext cx="7665665" cy="432073"/>
          </a:xfrm>
          <a:prstGeom prst="rect">
            <a:avLst/>
          </a:prstGeom>
        </p:spPr>
        <p:txBody>
          <a:bodyPr vert="horz"/>
          <a:lstStyle>
            <a:lvl1pPr marL="0" indent="0">
              <a:buNone/>
              <a:defRPr sz="2200">
                <a:solidFill>
                  <a:schemeClr val="tx2"/>
                </a:solidFill>
                <a:latin typeface="+mn-lt"/>
                <a:cs typeface="Amplify Regular"/>
              </a:defRPr>
            </a:lvl1pPr>
          </a:lstStyle>
          <a:p>
            <a:pPr lvl="0"/>
            <a:r>
              <a:rPr lang="en-US" dirty="0"/>
              <a:t>This is a subhead</a:t>
            </a:r>
          </a:p>
        </p:txBody>
      </p:sp>
      <p:sp>
        <p:nvSpPr>
          <p:cNvPr id="14" name="Slide Number Placeholder 5"/>
          <p:cNvSpPr txBox="1">
            <a:spLocks/>
          </p:cNvSpPr>
          <p:nvPr userDrawn="1"/>
        </p:nvSpPr>
        <p:spPr>
          <a:xfrm>
            <a:off x="5893256" y="6354859"/>
            <a:ext cx="2880360" cy="308497"/>
          </a:xfrm>
          <a:prstGeom prst="rect">
            <a:avLst/>
          </a:prstGeom>
        </p:spPr>
        <p:txBody>
          <a:bodyPr vert="horz" lIns="110194" tIns="55097" rIns="110194" bIns="55097" rtlCol="0" anchor="t" anchorCtr="0"/>
          <a:lstStyle>
            <a:defPPr>
              <a:defRPr lang="en-US"/>
            </a:defPPr>
            <a:lvl1pPr marL="0" algn="r" defTabSz="914400" rtl="0" eaLnBrk="1" latinLnBrk="0" hangingPunct="1">
              <a:defRPr sz="800" kern="1200">
                <a:solidFill>
                  <a:srgbClr val="939598"/>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B8C57AB-5240-BA49-B147-5E2F8A4B03B6}" type="slidenum">
              <a:rPr lang="en-US" smtClean="0">
                <a:latin typeface="Amplify Regular"/>
                <a:cs typeface="Amplify Regular"/>
              </a:rPr>
              <a:pPr/>
              <a:t>‹#›</a:t>
            </a:fld>
            <a:endParaRPr lang="en-US" dirty="0">
              <a:latin typeface="Amplify Regular"/>
              <a:cs typeface="Amplify Regular"/>
            </a:endParaRPr>
          </a:p>
        </p:txBody>
      </p:sp>
    </p:spTree>
    <p:extLst>
      <p:ext uri="{BB962C8B-B14F-4D97-AF65-F5344CB8AC3E}">
        <p14:creationId xmlns:p14="http://schemas.microsoft.com/office/powerpoint/2010/main" val="149611525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Full bleed picture">
    <p:spTree>
      <p:nvGrpSpPr>
        <p:cNvPr id="1" name=""/>
        <p:cNvGrpSpPr/>
        <p:nvPr/>
      </p:nvGrpSpPr>
      <p:grpSpPr>
        <a:xfrm>
          <a:off x="0" y="0"/>
          <a:ext cx="0" cy="0"/>
          <a:chOff x="0" y="0"/>
          <a:chExt cx="0" cy="0"/>
        </a:xfrm>
      </p:grpSpPr>
      <p:sp>
        <p:nvSpPr>
          <p:cNvPr id="3" name="Text Placeholder 2"/>
          <p:cNvSpPr>
            <a:spLocks noGrp="1"/>
          </p:cNvSpPr>
          <p:nvPr>
            <p:ph type="body" sz="quarter" idx="19"/>
          </p:nvPr>
        </p:nvSpPr>
        <p:spPr>
          <a:xfrm>
            <a:off x="615950" y="3357563"/>
            <a:ext cx="5689600" cy="2959100"/>
          </a:xfrm>
          <a:prstGeom prst="rect">
            <a:avLst/>
          </a:prstGeom>
        </p:spPr>
        <p:txBody>
          <a:bodyPr/>
          <a:lstStyle>
            <a:lvl1pPr marL="0" indent="0">
              <a:buFontTx/>
              <a:buNone/>
              <a:defRPr sz="3800"/>
            </a:lvl1pPr>
            <a:lvl2pPr marL="457200" indent="0">
              <a:buFontTx/>
              <a:buNone/>
              <a:defRPr sz="3800"/>
            </a:lvl2pPr>
            <a:lvl3pPr marL="914400" indent="0">
              <a:buFontTx/>
              <a:buNone/>
              <a:defRPr sz="3800"/>
            </a:lvl3pPr>
            <a:lvl4pPr marL="1371600" indent="0">
              <a:buFontTx/>
              <a:buNone/>
              <a:defRPr sz="3800"/>
            </a:lvl4pPr>
            <a:lvl5pPr marL="1828800" indent="0">
              <a:buFontTx/>
              <a:buNone/>
              <a:defRPr sz="3800"/>
            </a:lvl5pPr>
          </a:lstStyle>
          <a:p>
            <a:pPr lvl="0"/>
            <a:r>
              <a:rPr lang="en-US" dirty="0"/>
              <a:t>Click to edit Master text styles</a:t>
            </a:r>
          </a:p>
        </p:txBody>
      </p:sp>
    </p:spTree>
    <p:extLst>
      <p:ext uri="{BB962C8B-B14F-4D97-AF65-F5344CB8AC3E}">
        <p14:creationId xmlns:p14="http://schemas.microsoft.com/office/powerpoint/2010/main" val="415350524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ig statment">
    <p:spTree>
      <p:nvGrpSpPr>
        <p:cNvPr id="1" name=""/>
        <p:cNvGrpSpPr/>
        <p:nvPr/>
      </p:nvGrpSpPr>
      <p:grpSpPr>
        <a:xfrm>
          <a:off x="0" y="0"/>
          <a:ext cx="0" cy="0"/>
          <a:chOff x="0" y="0"/>
          <a:chExt cx="0" cy="0"/>
        </a:xfrm>
      </p:grpSpPr>
      <p:sp>
        <p:nvSpPr>
          <p:cNvPr id="9" name="Slide Number Placeholder 5"/>
          <p:cNvSpPr txBox="1">
            <a:spLocks/>
          </p:cNvSpPr>
          <p:nvPr userDrawn="1"/>
        </p:nvSpPr>
        <p:spPr>
          <a:xfrm>
            <a:off x="5892263" y="6356831"/>
            <a:ext cx="2880360" cy="308497"/>
          </a:xfrm>
          <a:prstGeom prst="rect">
            <a:avLst/>
          </a:prstGeom>
        </p:spPr>
        <p:txBody>
          <a:bodyPr vert="horz" lIns="110194" tIns="55097" rIns="110194" bIns="55097" rtlCol="0" anchor="t" anchorCtr="0"/>
          <a:lstStyle>
            <a:defPPr>
              <a:defRPr lang="en-US"/>
            </a:defPPr>
            <a:lvl1pPr marL="0" algn="r" defTabSz="914400" rtl="0" eaLnBrk="1" latinLnBrk="0" hangingPunct="1">
              <a:defRPr sz="800" kern="1200">
                <a:solidFill>
                  <a:srgbClr val="939598"/>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B8C57AB-5240-BA49-B147-5E2F8A4B03B6}" type="slidenum">
              <a:rPr lang="en-US" smtClean="0">
                <a:latin typeface="Amplify Regular"/>
                <a:cs typeface="Amplify Regular"/>
              </a:rPr>
              <a:pPr/>
              <a:t>‹#›</a:t>
            </a:fld>
            <a:endParaRPr lang="en-US" dirty="0">
              <a:latin typeface="Amplify Regular"/>
              <a:cs typeface="Amplify Regular"/>
            </a:endParaRPr>
          </a:p>
        </p:txBody>
      </p:sp>
      <p:sp>
        <p:nvSpPr>
          <p:cNvPr id="4" name="Text Placeholder 3"/>
          <p:cNvSpPr>
            <a:spLocks noGrp="1"/>
          </p:cNvSpPr>
          <p:nvPr>
            <p:ph type="body" sz="quarter" idx="11"/>
          </p:nvPr>
        </p:nvSpPr>
        <p:spPr>
          <a:xfrm>
            <a:off x="700088" y="823913"/>
            <a:ext cx="8123237" cy="5532437"/>
          </a:xfrm>
          <a:prstGeom prst="rect">
            <a:avLst/>
          </a:prstGeom>
        </p:spPr>
        <p:txBody>
          <a:bodyPr/>
          <a:lstStyle>
            <a:lvl1pPr marL="0" indent="0" algn="l">
              <a:buFontTx/>
              <a:buNone/>
              <a:defRPr sz="4800">
                <a:latin typeface="+mj-lt"/>
              </a:defRPr>
            </a:lvl1pPr>
            <a:lvl2pPr>
              <a:defRPr sz="4800">
                <a:latin typeface="+mj-lt"/>
              </a:defRPr>
            </a:lvl2pPr>
            <a:lvl3pPr>
              <a:defRPr sz="4800">
                <a:latin typeface="+mj-lt"/>
              </a:defRPr>
            </a:lvl3pPr>
            <a:lvl4pPr>
              <a:defRPr sz="4800">
                <a:latin typeface="+mj-lt"/>
              </a:defRPr>
            </a:lvl4pPr>
            <a:lvl5pPr>
              <a:defRPr sz="4800">
                <a:latin typeface="+mj-lt"/>
              </a:defRPr>
            </a:lvl5pPr>
          </a:lstStyle>
          <a:p>
            <a:pPr lvl="0"/>
            <a:r>
              <a:rPr lang="en-US" dirty="0"/>
              <a:t>Click to edit Master text styles</a:t>
            </a:r>
          </a:p>
        </p:txBody>
      </p:sp>
    </p:spTree>
    <p:extLst>
      <p:ext uri="{BB962C8B-B14F-4D97-AF65-F5344CB8AC3E}">
        <p14:creationId xmlns:p14="http://schemas.microsoft.com/office/powerpoint/2010/main" val="199504120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lank with title and subhead">
    <p:spTree>
      <p:nvGrpSpPr>
        <p:cNvPr id="1" name=""/>
        <p:cNvGrpSpPr/>
        <p:nvPr/>
      </p:nvGrpSpPr>
      <p:grpSpPr>
        <a:xfrm>
          <a:off x="0" y="0"/>
          <a:ext cx="0" cy="0"/>
          <a:chOff x="0" y="0"/>
          <a:chExt cx="0" cy="0"/>
        </a:xfrm>
      </p:grpSpPr>
      <p:sp>
        <p:nvSpPr>
          <p:cNvPr id="30" name="Slide Number Placeholder 5"/>
          <p:cNvSpPr txBox="1">
            <a:spLocks/>
          </p:cNvSpPr>
          <p:nvPr userDrawn="1"/>
        </p:nvSpPr>
        <p:spPr>
          <a:xfrm>
            <a:off x="5892263" y="6356866"/>
            <a:ext cx="2880360" cy="308497"/>
          </a:xfrm>
          <a:prstGeom prst="rect">
            <a:avLst/>
          </a:prstGeom>
        </p:spPr>
        <p:txBody>
          <a:bodyPr vert="horz" lIns="110194" tIns="55097" rIns="110194" bIns="55097" rtlCol="0" anchor="t" anchorCtr="0"/>
          <a:lstStyle>
            <a:defPPr>
              <a:defRPr lang="en-US"/>
            </a:defPPr>
            <a:lvl1pPr marL="0" algn="r" defTabSz="914400" rtl="0" eaLnBrk="1" latinLnBrk="0" hangingPunct="1">
              <a:defRPr sz="800" kern="1200">
                <a:solidFill>
                  <a:srgbClr val="939598"/>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B8C57AB-5240-BA49-B147-5E2F8A4B03B6}" type="slidenum">
              <a:rPr lang="en-US" smtClean="0">
                <a:latin typeface="Amplify Regular"/>
                <a:cs typeface="Amplify Regular"/>
              </a:rPr>
              <a:pPr/>
              <a:t>‹#›</a:t>
            </a:fld>
            <a:endParaRPr lang="en-US" dirty="0">
              <a:latin typeface="Amplify Regular"/>
              <a:cs typeface="Amplify Regular"/>
            </a:endParaRPr>
          </a:p>
        </p:txBody>
      </p:sp>
      <p:sp>
        <p:nvSpPr>
          <p:cNvPr id="6" name="Text Placeholder 5"/>
          <p:cNvSpPr>
            <a:spLocks noGrp="1"/>
          </p:cNvSpPr>
          <p:nvPr>
            <p:ph type="body" sz="quarter" idx="18"/>
          </p:nvPr>
        </p:nvSpPr>
        <p:spPr>
          <a:xfrm>
            <a:off x="625475" y="1549400"/>
            <a:ext cx="8197850" cy="658813"/>
          </a:xfrm>
          <a:prstGeom prst="rect">
            <a:avLst/>
          </a:prstGeo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0" name="Text Placeholder 9"/>
          <p:cNvSpPr>
            <a:spLocks noGrp="1"/>
          </p:cNvSpPr>
          <p:nvPr>
            <p:ph type="body" sz="quarter" idx="19"/>
          </p:nvPr>
        </p:nvSpPr>
        <p:spPr>
          <a:xfrm>
            <a:off x="625475" y="2208213"/>
            <a:ext cx="8197850" cy="452437"/>
          </a:xfrm>
          <a:prstGeom prst="rect">
            <a:avLst/>
          </a:prstGeom>
        </p:spPr>
        <p:txBody>
          <a:bodyPr/>
          <a:lstStyle>
            <a:lvl1pPr marL="0" indent="0">
              <a:buFontTx/>
              <a:buNone/>
              <a:defRPr sz="2200">
                <a:solidFill>
                  <a:schemeClr val="tx2"/>
                </a:solidFill>
              </a:defRPr>
            </a:lvl1pPr>
          </a:lstStyle>
          <a:p>
            <a:pPr lvl="0"/>
            <a:r>
              <a:rPr lang="en-US" dirty="0"/>
              <a:t>Click to edit Master text styles</a:t>
            </a:r>
          </a:p>
        </p:txBody>
      </p:sp>
    </p:spTree>
    <p:extLst>
      <p:ext uri="{BB962C8B-B14F-4D97-AF65-F5344CB8AC3E}">
        <p14:creationId xmlns:p14="http://schemas.microsoft.com/office/powerpoint/2010/main" val="54616668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Blank with title and subhead">
    <p:spTree>
      <p:nvGrpSpPr>
        <p:cNvPr id="1" name=""/>
        <p:cNvGrpSpPr/>
        <p:nvPr/>
      </p:nvGrpSpPr>
      <p:grpSpPr>
        <a:xfrm>
          <a:off x="0" y="0"/>
          <a:ext cx="0" cy="0"/>
          <a:chOff x="0" y="0"/>
          <a:chExt cx="0" cy="0"/>
        </a:xfrm>
      </p:grpSpPr>
      <p:sp>
        <p:nvSpPr>
          <p:cNvPr id="30" name="Slide Number Placeholder 5"/>
          <p:cNvSpPr txBox="1">
            <a:spLocks/>
          </p:cNvSpPr>
          <p:nvPr userDrawn="1"/>
        </p:nvSpPr>
        <p:spPr>
          <a:xfrm>
            <a:off x="5892263" y="6356866"/>
            <a:ext cx="2880360" cy="308497"/>
          </a:xfrm>
          <a:prstGeom prst="rect">
            <a:avLst/>
          </a:prstGeom>
        </p:spPr>
        <p:txBody>
          <a:bodyPr vert="horz" lIns="110194" tIns="55097" rIns="110194" bIns="55097" rtlCol="0" anchor="t" anchorCtr="0"/>
          <a:lstStyle>
            <a:defPPr>
              <a:defRPr lang="en-US"/>
            </a:defPPr>
            <a:lvl1pPr marL="0" algn="r" defTabSz="914400" rtl="0" eaLnBrk="1" latinLnBrk="0" hangingPunct="1">
              <a:defRPr sz="800" kern="1200">
                <a:solidFill>
                  <a:srgbClr val="939598"/>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B8C57AB-5240-BA49-B147-5E2F8A4B03B6}" type="slidenum">
              <a:rPr lang="en-US" smtClean="0">
                <a:latin typeface="Amplify Regular"/>
                <a:cs typeface="Amplify Regular"/>
              </a:rPr>
              <a:pPr/>
              <a:t>‹#›</a:t>
            </a:fld>
            <a:endParaRPr lang="en-US" dirty="0">
              <a:latin typeface="Amplify Regular"/>
              <a:cs typeface="Amplify Regular"/>
            </a:endParaRPr>
          </a:p>
        </p:txBody>
      </p:sp>
      <p:sp>
        <p:nvSpPr>
          <p:cNvPr id="6" name="Text Placeholder 5"/>
          <p:cNvSpPr>
            <a:spLocks noGrp="1"/>
          </p:cNvSpPr>
          <p:nvPr>
            <p:ph type="body" sz="quarter" idx="18"/>
          </p:nvPr>
        </p:nvSpPr>
        <p:spPr>
          <a:xfrm>
            <a:off x="4572000" y="1765300"/>
            <a:ext cx="4251325" cy="442913"/>
          </a:xfrm>
          <a:prstGeom prst="rect">
            <a:avLst/>
          </a:prstGeom>
        </p:spPr>
        <p:txBody>
          <a:bodyPr/>
          <a:lstStyle>
            <a:lvl1pPr marL="0" indent="0">
              <a:buFontTx/>
              <a:buNone/>
              <a:defRPr sz="2200">
                <a:solidFill>
                  <a:schemeClr val="tx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0" name="Text Placeholder 9"/>
          <p:cNvSpPr>
            <a:spLocks noGrp="1"/>
          </p:cNvSpPr>
          <p:nvPr>
            <p:ph type="body" sz="quarter" idx="19"/>
          </p:nvPr>
        </p:nvSpPr>
        <p:spPr>
          <a:xfrm>
            <a:off x="4572000" y="2255838"/>
            <a:ext cx="4251325" cy="433387"/>
          </a:xfrm>
          <a:prstGeom prst="rect">
            <a:avLst/>
          </a:prstGeom>
        </p:spPr>
        <p:txBody>
          <a:bodyPr/>
          <a:lstStyle>
            <a:lvl1pPr marL="0" indent="0">
              <a:buFontTx/>
              <a:buNone/>
              <a:defRPr sz="2200"/>
            </a:lvl1pPr>
            <a:lvl2pPr marL="457200" indent="0">
              <a:buFontTx/>
              <a:buNone/>
              <a:defRPr sz="2200"/>
            </a:lvl2pPr>
            <a:lvl3pPr marL="914400" indent="0">
              <a:buFontTx/>
              <a:buNone/>
              <a:defRPr sz="2200"/>
            </a:lvl3pPr>
            <a:lvl4pPr marL="1371600" indent="0">
              <a:buFontTx/>
              <a:buNone/>
              <a:defRPr sz="2200"/>
            </a:lvl4pPr>
            <a:lvl5pPr marL="1828800" indent="0">
              <a:buFontTx/>
              <a:buNone/>
              <a:defRPr sz="2200"/>
            </a:lvl5pPr>
          </a:lstStyle>
          <a:p>
            <a:pPr lvl="0"/>
            <a:r>
              <a:rPr lang="en-US" dirty="0"/>
              <a:t>Click to edit Master text styles</a:t>
            </a:r>
          </a:p>
        </p:txBody>
      </p:sp>
    </p:spTree>
    <p:extLst>
      <p:ext uri="{BB962C8B-B14F-4D97-AF65-F5344CB8AC3E}">
        <p14:creationId xmlns:p14="http://schemas.microsoft.com/office/powerpoint/2010/main" val="37682329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Impact slide">
    <p:spTree>
      <p:nvGrpSpPr>
        <p:cNvPr id="1" name=""/>
        <p:cNvGrpSpPr/>
        <p:nvPr/>
      </p:nvGrpSpPr>
      <p:grpSpPr>
        <a:xfrm>
          <a:off x="0" y="0"/>
          <a:ext cx="0" cy="0"/>
          <a:chOff x="0" y="0"/>
          <a:chExt cx="0" cy="0"/>
        </a:xfrm>
      </p:grpSpPr>
      <p:sp>
        <p:nvSpPr>
          <p:cNvPr id="30" name="Slide Number Placeholder 5"/>
          <p:cNvSpPr txBox="1">
            <a:spLocks/>
          </p:cNvSpPr>
          <p:nvPr userDrawn="1"/>
        </p:nvSpPr>
        <p:spPr>
          <a:xfrm>
            <a:off x="5892263" y="6356866"/>
            <a:ext cx="2880360" cy="308497"/>
          </a:xfrm>
          <a:prstGeom prst="rect">
            <a:avLst/>
          </a:prstGeom>
        </p:spPr>
        <p:txBody>
          <a:bodyPr vert="horz" lIns="110194" tIns="55097" rIns="110194" bIns="55097" rtlCol="0" anchor="t" anchorCtr="0"/>
          <a:lstStyle>
            <a:defPPr>
              <a:defRPr lang="en-US"/>
            </a:defPPr>
            <a:lvl1pPr marL="0" algn="r" defTabSz="914400" rtl="0" eaLnBrk="1" latinLnBrk="0" hangingPunct="1">
              <a:defRPr sz="800" kern="1200">
                <a:solidFill>
                  <a:srgbClr val="939598"/>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B8C57AB-5240-BA49-B147-5E2F8A4B03B6}" type="slidenum">
              <a:rPr lang="en-US" smtClean="0">
                <a:latin typeface="Amplify Regular"/>
                <a:cs typeface="Amplify Regular"/>
              </a:rPr>
              <a:pPr/>
              <a:t>‹#›</a:t>
            </a:fld>
            <a:endParaRPr lang="en-US" dirty="0">
              <a:latin typeface="Amplify Regular"/>
              <a:cs typeface="Amplify Regular"/>
            </a:endParaRPr>
          </a:p>
        </p:txBody>
      </p:sp>
      <p:sp>
        <p:nvSpPr>
          <p:cNvPr id="6" name="Text Placeholder 5"/>
          <p:cNvSpPr>
            <a:spLocks noGrp="1"/>
          </p:cNvSpPr>
          <p:nvPr>
            <p:ph type="body" sz="quarter" idx="13"/>
          </p:nvPr>
        </p:nvSpPr>
        <p:spPr>
          <a:xfrm>
            <a:off x="625475" y="1557338"/>
            <a:ext cx="7651750" cy="650875"/>
          </a:xfrm>
          <a:prstGeom prst="rect">
            <a:avLst/>
          </a:prstGeom>
        </p:spPr>
        <p:txBody>
          <a:bodyPr/>
          <a:lstStyle>
            <a:lvl1pPr marL="0" indent="0">
              <a:buFontTx/>
              <a:buNone/>
              <a:defRPr sz="3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1665105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Final slide">
    <p:bg>
      <p:bgPr>
        <a:solidFill>
          <a:srgbClr val="E6E8E9"/>
        </a:solidFill>
        <a:effectLst/>
      </p:bgPr>
    </p:bg>
    <p:spTree>
      <p:nvGrpSpPr>
        <p:cNvPr id="1" name=""/>
        <p:cNvGrpSpPr/>
        <p:nvPr/>
      </p:nvGrpSpPr>
      <p:grpSpPr>
        <a:xfrm>
          <a:off x="0" y="0"/>
          <a:ext cx="0" cy="0"/>
          <a:chOff x="0" y="0"/>
          <a:chExt cx="0" cy="0"/>
        </a:xfrm>
      </p:grpSpPr>
      <p:sp>
        <p:nvSpPr>
          <p:cNvPr id="3" name="Title 1"/>
          <p:cNvSpPr txBox="1">
            <a:spLocks/>
          </p:cNvSpPr>
          <p:nvPr userDrawn="1"/>
        </p:nvSpPr>
        <p:spPr>
          <a:xfrm>
            <a:off x="580554" y="1574913"/>
            <a:ext cx="3884043" cy="689008"/>
          </a:xfrm>
          <a:prstGeom prst="rect">
            <a:avLst/>
          </a:prstGeom>
        </p:spPr>
        <p:txBody>
          <a:bodyPr vert="horz" anchor="t"/>
          <a:lstStyle>
            <a:lvl1pPr algn="l" defTabSz="914400" rtl="0" eaLnBrk="1" latinLnBrk="0" hangingPunct="1">
              <a:spcBef>
                <a:spcPct val="0"/>
              </a:spcBef>
              <a:buNone/>
              <a:defRPr sz="4800" kern="1200">
                <a:solidFill>
                  <a:schemeClr val="bg1"/>
                </a:solidFill>
                <a:latin typeface="Amplify Regular"/>
                <a:ea typeface="+mj-ea"/>
                <a:cs typeface="Amplify Regular"/>
              </a:defRPr>
            </a:lvl1pPr>
          </a:lstStyle>
          <a:p>
            <a:r>
              <a:rPr lang="en-US" dirty="0">
                <a:solidFill>
                  <a:srgbClr val="F37321"/>
                </a:solidFill>
                <a:latin typeface="Amplify"/>
              </a:rPr>
              <a:t>Amplify.</a:t>
            </a:r>
          </a:p>
        </p:txBody>
      </p:sp>
    </p:spTree>
    <p:extLst>
      <p:ext uri="{BB962C8B-B14F-4D97-AF65-F5344CB8AC3E}">
        <p14:creationId xmlns:p14="http://schemas.microsoft.com/office/powerpoint/2010/main" val="2218903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Amplify learning title">
    <p:bg>
      <p:bgPr>
        <a:solidFill>
          <a:srgbClr val="E6E8E9"/>
        </a:soli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611560" y="2331524"/>
            <a:ext cx="7704856" cy="1143000"/>
          </a:xfrm>
          <a:prstGeom prst="rect">
            <a:avLst/>
          </a:prstGeom>
        </p:spPr>
        <p:txBody>
          <a:bodyPr vert="horz" anchor="t"/>
          <a:lstStyle>
            <a:lvl1pPr algn="l">
              <a:defRPr sz="4800">
                <a:solidFill>
                  <a:srgbClr val="77787B"/>
                </a:solidFill>
                <a:latin typeface="+mn-lt"/>
                <a:cs typeface="Amplify Regular"/>
              </a:defRPr>
            </a:lvl1pPr>
          </a:lstStyle>
          <a:p>
            <a:r>
              <a:rPr lang="en-US" dirty="0"/>
              <a:t>Title of presentation</a:t>
            </a:r>
          </a:p>
        </p:txBody>
      </p:sp>
      <p:sp>
        <p:nvSpPr>
          <p:cNvPr id="8" name="Title 1"/>
          <p:cNvSpPr txBox="1">
            <a:spLocks/>
          </p:cNvSpPr>
          <p:nvPr userDrawn="1"/>
        </p:nvSpPr>
        <p:spPr>
          <a:xfrm>
            <a:off x="601820" y="1553647"/>
            <a:ext cx="6086440" cy="689008"/>
          </a:xfrm>
          <a:prstGeom prst="rect">
            <a:avLst/>
          </a:prstGeom>
        </p:spPr>
        <p:txBody>
          <a:bodyPr vert="horz" anchor="t"/>
          <a:lstStyle>
            <a:lvl1pPr algn="l" defTabSz="914400" rtl="0" eaLnBrk="1" latinLnBrk="0" hangingPunct="1">
              <a:spcBef>
                <a:spcPct val="0"/>
              </a:spcBef>
              <a:buNone/>
              <a:defRPr sz="4800" kern="1200">
                <a:solidFill>
                  <a:schemeClr val="bg1"/>
                </a:solidFill>
                <a:latin typeface="Amplify Regular"/>
                <a:ea typeface="+mj-ea"/>
                <a:cs typeface="Amplify Regular"/>
              </a:defRPr>
            </a:lvl1pPr>
          </a:lstStyle>
          <a:p>
            <a:r>
              <a:rPr lang="en-US" b="0" i="0" dirty="0">
                <a:solidFill>
                  <a:srgbClr val="F37321"/>
                </a:solidFill>
                <a:latin typeface="+mj-lt"/>
                <a:cs typeface="Amplify Regular"/>
              </a:rPr>
              <a:t>Amplify</a:t>
            </a:r>
            <a:r>
              <a:rPr lang="en-US" b="0" i="0" dirty="0">
                <a:latin typeface="+mj-lt"/>
                <a:cs typeface="Amplify Regular"/>
              </a:rPr>
              <a:t> </a:t>
            </a:r>
            <a:r>
              <a:rPr lang="en-US" b="0" i="0" dirty="0">
                <a:solidFill>
                  <a:srgbClr val="77787B"/>
                </a:solidFill>
                <a:latin typeface="+mj-lt"/>
                <a:cs typeface="Amplify Regular"/>
              </a:rPr>
              <a:t>learning</a:t>
            </a:r>
            <a:r>
              <a:rPr lang="en-US" b="0" i="0" dirty="0">
                <a:solidFill>
                  <a:srgbClr val="F37321"/>
                </a:solidFill>
                <a:latin typeface="+mj-lt"/>
                <a:cs typeface="Amplify Regular"/>
              </a:rPr>
              <a:t>.</a:t>
            </a:r>
          </a:p>
        </p:txBody>
      </p:sp>
    </p:spTree>
    <p:extLst>
      <p:ext uri="{BB962C8B-B14F-4D97-AF65-F5344CB8AC3E}">
        <p14:creationId xmlns:p14="http://schemas.microsoft.com/office/powerpoint/2010/main" val="2514032809"/>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2_Amplify title slide">
    <p:bg>
      <p:bgPr>
        <a:solidFill>
          <a:srgbClr val="F3732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1560" y="2331524"/>
            <a:ext cx="7704856" cy="1143000"/>
          </a:xfrm>
          <a:prstGeom prst="rect">
            <a:avLst/>
          </a:prstGeom>
        </p:spPr>
        <p:txBody>
          <a:bodyPr vert="horz" anchor="t"/>
          <a:lstStyle>
            <a:lvl1pPr algn="l">
              <a:defRPr sz="4800">
                <a:solidFill>
                  <a:srgbClr val="E6E8E9"/>
                </a:solidFill>
                <a:latin typeface="+mn-lt"/>
                <a:cs typeface="Amplify Regular"/>
              </a:defRPr>
            </a:lvl1pPr>
          </a:lstStyle>
          <a:p>
            <a:r>
              <a:rPr lang="en-US" dirty="0"/>
              <a:t>Title of presentation</a:t>
            </a:r>
          </a:p>
        </p:txBody>
      </p:sp>
      <p:sp>
        <p:nvSpPr>
          <p:cNvPr id="8" name="Title 1"/>
          <p:cNvSpPr txBox="1">
            <a:spLocks/>
          </p:cNvSpPr>
          <p:nvPr userDrawn="1"/>
        </p:nvSpPr>
        <p:spPr>
          <a:xfrm>
            <a:off x="601820" y="1553647"/>
            <a:ext cx="3884043" cy="689008"/>
          </a:xfrm>
          <a:prstGeom prst="rect">
            <a:avLst/>
          </a:prstGeom>
        </p:spPr>
        <p:txBody>
          <a:bodyPr vert="horz" anchor="t"/>
          <a:lstStyle>
            <a:lvl1pPr algn="l" defTabSz="914400" rtl="0" eaLnBrk="1" latinLnBrk="0" hangingPunct="1">
              <a:spcBef>
                <a:spcPct val="0"/>
              </a:spcBef>
              <a:buNone/>
              <a:defRPr sz="4800" kern="1200">
                <a:solidFill>
                  <a:schemeClr val="bg1"/>
                </a:solidFill>
                <a:latin typeface="Amplify Regular"/>
                <a:ea typeface="+mj-ea"/>
                <a:cs typeface="Amplify Regular"/>
              </a:defRPr>
            </a:lvl1pPr>
          </a:lstStyle>
          <a:p>
            <a:r>
              <a:rPr lang="en-US" b="0" i="0" dirty="0">
                <a:solidFill>
                  <a:srgbClr val="E6E8E9"/>
                </a:solidFill>
                <a:latin typeface="+mj-lt"/>
                <a:cs typeface="Amplify Regular"/>
              </a:rPr>
              <a:t>Amplify.</a:t>
            </a:r>
          </a:p>
        </p:txBody>
      </p:sp>
    </p:spTree>
    <p:extLst>
      <p:ext uri="{BB962C8B-B14F-4D97-AF65-F5344CB8AC3E}">
        <p14:creationId xmlns:p14="http://schemas.microsoft.com/office/powerpoint/2010/main" val="2837968666"/>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26" Type="http://schemas.openxmlformats.org/officeDocument/2006/relationships/slideLayout" Target="../slideLayouts/slideLayout74.xml"/><Relationship Id="rId3" Type="http://schemas.openxmlformats.org/officeDocument/2006/relationships/slideLayout" Target="../slideLayouts/slideLayout51.xml"/><Relationship Id="rId21" Type="http://schemas.openxmlformats.org/officeDocument/2006/relationships/slideLayout" Target="../slideLayouts/slideLayout69.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5" Type="http://schemas.openxmlformats.org/officeDocument/2006/relationships/slideLayout" Target="../slideLayouts/slideLayout73.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slideLayout" Target="../slideLayouts/slideLayout68.xml"/><Relationship Id="rId29" Type="http://schemas.openxmlformats.org/officeDocument/2006/relationships/slideLayout" Target="../slideLayouts/slideLayout77.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24" Type="http://schemas.openxmlformats.org/officeDocument/2006/relationships/slideLayout" Target="../slideLayouts/slideLayout72.xml"/><Relationship Id="rId32" Type="http://schemas.openxmlformats.org/officeDocument/2006/relationships/image" Target="../media/image1.png"/><Relationship Id="rId5" Type="http://schemas.openxmlformats.org/officeDocument/2006/relationships/slideLayout" Target="../slideLayouts/slideLayout53.xml"/><Relationship Id="rId15" Type="http://schemas.openxmlformats.org/officeDocument/2006/relationships/slideLayout" Target="../slideLayouts/slideLayout63.xml"/><Relationship Id="rId23" Type="http://schemas.openxmlformats.org/officeDocument/2006/relationships/slideLayout" Target="../slideLayouts/slideLayout71.xml"/><Relationship Id="rId28" Type="http://schemas.openxmlformats.org/officeDocument/2006/relationships/slideLayout" Target="../slideLayouts/slideLayout76.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31" Type="http://schemas.openxmlformats.org/officeDocument/2006/relationships/theme" Target="../theme/theme2.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slideLayout" Target="../slideLayouts/slideLayout70.xml"/><Relationship Id="rId27" Type="http://schemas.openxmlformats.org/officeDocument/2006/relationships/slideLayout" Target="../slideLayouts/slideLayout75.xml"/><Relationship Id="rId30"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9" name="Text Placeholder 28"/>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0" name="Picture 29"/>
          <p:cNvPicPr>
            <a:picLocks noChangeAspect="1"/>
          </p:cNvPicPr>
          <p:nvPr userDrawn="1"/>
        </p:nvPicPr>
        <p:blipFill>
          <a:blip r:embed="rId50" cstate="print"/>
          <a:stretch>
            <a:fillRect/>
          </a:stretch>
        </p:blipFill>
        <p:spPr>
          <a:xfrm>
            <a:off x="565958" y="6417418"/>
            <a:ext cx="570197" cy="1482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7" r:id="rId13"/>
    <p:sldLayoutId id="2147483663" r:id="rId14"/>
    <p:sldLayoutId id="2147483706" r:id="rId15"/>
    <p:sldLayoutId id="2147483665" r:id="rId16"/>
    <p:sldLayoutId id="2147483689" r:id="rId17"/>
    <p:sldLayoutId id="2147483668" r:id="rId18"/>
    <p:sldLayoutId id="2147483690" r:id="rId19"/>
    <p:sldLayoutId id="2147483669" r:id="rId20"/>
    <p:sldLayoutId id="2147483670" r:id="rId21"/>
    <p:sldLayoutId id="2147483671" r:id="rId22"/>
    <p:sldLayoutId id="2147483672" r:id="rId23"/>
    <p:sldLayoutId id="2147483691" r:id="rId24"/>
    <p:sldLayoutId id="2147483673" r:id="rId25"/>
    <p:sldLayoutId id="2147483692" r:id="rId26"/>
    <p:sldLayoutId id="2147483678" r:id="rId27"/>
    <p:sldLayoutId id="2147483693" r:id="rId28"/>
    <p:sldLayoutId id="2147483674" r:id="rId29"/>
    <p:sldLayoutId id="2147483675" r:id="rId30"/>
    <p:sldLayoutId id="2147483694" r:id="rId31"/>
    <p:sldLayoutId id="2147483697" r:id="rId32"/>
    <p:sldLayoutId id="2147483695" r:id="rId33"/>
    <p:sldLayoutId id="2147483676" r:id="rId34"/>
    <p:sldLayoutId id="2147483696" r:id="rId35"/>
    <p:sldLayoutId id="2147483682" r:id="rId36"/>
    <p:sldLayoutId id="2147483679" r:id="rId37"/>
    <p:sldLayoutId id="2147483681" r:id="rId38"/>
    <p:sldLayoutId id="2147483685" r:id="rId39"/>
    <p:sldLayoutId id="2147483686" r:id="rId40"/>
    <p:sldLayoutId id="2147483688" r:id="rId41"/>
    <p:sldLayoutId id="2147483683" r:id="rId42"/>
    <p:sldLayoutId id="2147483709" r:id="rId43"/>
    <p:sldLayoutId id="2147483687" r:id="rId44"/>
    <p:sldLayoutId id="2147483708" r:id="rId45"/>
    <p:sldLayoutId id="2147483712" r:id="rId46"/>
    <p:sldLayoutId id="2147483713" r:id="rId47"/>
    <p:sldLayoutId id="2147483715" r:id="rId48"/>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200"/>
        </a:spcBef>
        <a:buClr>
          <a:schemeClr val="tx2"/>
        </a:buClr>
        <a:buFont typeface="Arial"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00000"/>
        </a:lnSpc>
        <a:spcBef>
          <a:spcPts val="12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1200"/>
        </a:spcBef>
        <a:buClr>
          <a:schemeClr val="tx2"/>
        </a:buClr>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1200"/>
        </a:spcBef>
        <a:buClr>
          <a:schemeClr val="tx2"/>
        </a:buClr>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1200"/>
        </a:spcBef>
        <a:buClr>
          <a:schemeClr val="tx2"/>
        </a:buClr>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2" cstate="print"/>
          <a:stretch>
            <a:fillRect/>
          </a:stretch>
        </p:blipFill>
        <p:spPr>
          <a:xfrm>
            <a:off x="598460" y="6417418"/>
            <a:ext cx="570197" cy="148252"/>
          </a:xfrm>
          <a:prstGeom prst="rect">
            <a:avLst/>
          </a:prstGeom>
        </p:spPr>
      </p:pic>
    </p:spTree>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 id="2147483733" r:id="rId17"/>
    <p:sldLayoutId id="2147483734" r:id="rId18"/>
    <p:sldLayoutId id="2147483735" r:id="rId19"/>
    <p:sldLayoutId id="2147483736" r:id="rId20"/>
    <p:sldLayoutId id="2147483737" r:id="rId21"/>
    <p:sldLayoutId id="2147483738" r:id="rId22"/>
    <p:sldLayoutId id="2147483739" r:id="rId23"/>
    <p:sldLayoutId id="2147483740" r:id="rId24"/>
    <p:sldLayoutId id="2147483741" r:id="rId25"/>
    <p:sldLayoutId id="2147483742" r:id="rId26"/>
    <p:sldLayoutId id="2147483743" r:id="rId27"/>
    <p:sldLayoutId id="2147483744" r:id="rId28"/>
    <p:sldLayoutId id="2147483745" r:id="rId29"/>
    <p:sldLayoutId id="2147483746" r:id="rId30"/>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45.xml"/><Relationship Id="rId4" Type="http://schemas.openxmlformats.org/officeDocument/2006/relationships/image" Target="../media/image6.jpeg"/></Relationships>
</file>

<file path=ppt/slides/_rels/slide100.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99.xml"/><Relationship Id="rId1" Type="http://schemas.openxmlformats.org/officeDocument/2006/relationships/slideLayout" Target="../slideLayouts/slideLayout45.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45.xml"/></Relationships>
</file>

<file path=ppt/slides/_rels/slide10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01.xml"/><Relationship Id="rId1" Type="http://schemas.openxmlformats.org/officeDocument/2006/relationships/slideLayout" Target="../slideLayouts/slideLayout45.xml"/><Relationship Id="rId4" Type="http://schemas.openxmlformats.org/officeDocument/2006/relationships/image" Target="../media/image116.png"/></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45.xml"/></Relationships>
</file>

<file path=ppt/slides/_rels/slide10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03.xml"/><Relationship Id="rId1" Type="http://schemas.openxmlformats.org/officeDocument/2006/relationships/slideLayout" Target="../slideLayouts/slideLayout45.xml"/><Relationship Id="rId5" Type="http://schemas.openxmlformats.org/officeDocument/2006/relationships/image" Target="../media/image118.png"/><Relationship Id="rId4" Type="http://schemas.openxmlformats.org/officeDocument/2006/relationships/image" Target="../media/image117.png"/></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45.xml"/></Relationships>
</file>

<file path=ppt/slides/_rels/slide10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05.xml"/><Relationship Id="rId1" Type="http://schemas.openxmlformats.org/officeDocument/2006/relationships/slideLayout" Target="../slideLayouts/slideLayout45.xml"/><Relationship Id="rId4" Type="http://schemas.openxmlformats.org/officeDocument/2006/relationships/image" Target="../media/image119.png"/></Relationships>
</file>

<file path=ppt/slides/_rels/slide10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06.xml"/><Relationship Id="rId1" Type="http://schemas.openxmlformats.org/officeDocument/2006/relationships/slideLayout" Target="../slideLayouts/slideLayout45.xml"/></Relationships>
</file>

<file path=ppt/slides/_rels/slide10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07.xml"/><Relationship Id="rId1" Type="http://schemas.openxmlformats.org/officeDocument/2006/relationships/slideLayout" Target="../slideLayouts/slideLayout45.xml"/><Relationship Id="rId5" Type="http://schemas.openxmlformats.org/officeDocument/2006/relationships/image" Target="../media/image123.png"/><Relationship Id="rId4" Type="http://schemas.openxmlformats.org/officeDocument/2006/relationships/image" Target="../media/image122.png"/></Relationships>
</file>

<file path=ppt/slides/_rels/slide10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08.xml"/><Relationship Id="rId1" Type="http://schemas.openxmlformats.org/officeDocument/2006/relationships/slideLayout" Target="../slideLayouts/slideLayout45.xml"/><Relationship Id="rId4" Type="http://schemas.openxmlformats.org/officeDocument/2006/relationships/image" Target="../media/image12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5.xml"/></Relationships>
</file>

<file path=ppt/slides/_rels/slide11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09.xml"/><Relationship Id="rId1" Type="http://schemas.openxmlformats.org/officeDocument/2006/relationships/slideLayout" Target="../slideLayouts/slideLayout45.xml"/></Relationships>
</file>

<file path=ppt/slides/_rels/slide11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10.xml"/><Relationship Id="rId1" Type="http://schemas.openxmlformats.org/officeDocument/2006/relationships/slideLayout" Target="../slideLayouts/slideLayout45.xml"/><Relationship Id="rId5" Type="http://schemas.openxmlformats.org/officeDocument/2006/relationships/image" Target="../media/image11.png"/><Relationship Id="rId4" Type="http://schemas.openxmlformats.org/officeDocument/2006/relationships/image" Target="../media/image128.png"/></Relationships>
</file>

<file path=ppt/slides/_rels/slide11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11.xml"/><Relationship Id="rId1" Type="http://schemas.openxmlformats.org/officeDocument/2006/relationships/slideLayout" Target="../slideLayouts/slideLayout45.xml"/><Relationship Id="rId4" Type="http://schemas.openxmlformats.org/officeDocument/2006/relationships/image" Target="../media/image130.png"/></Relationships>
</file>

<file path=ppt/slides/_rels/slide113.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12.xml"/><Relationship Id="rId1" Type="http://schemas.openxmlformats.org/officeDocument/2006/relationships/slideLayout" Target="../slideLayouts/slideLayout45.xml"/><Relationship Id="rId4" Type="http://schemas.openxmlformats.org/officeDocument/2006/relationships/image" Target="../media/image132.jpeg"/></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45.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45.xml"/></Relationships>
</file>

<file path=ppt/slides/_rels/slide11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15.xml"/><Relationship Id="rId1" Type="http://schemas.openxmlformats.org/officeDocument/2006/relationships/slideLayout" Target="../slideLayouts/slideLayout47.xml"/><Relationship Id="rId4" Type="http://schemas.openxmlformats.org/officeDocument/2006/relationships/image" Target="../media/image134.jpeg"/></Relationships>
</file>

<file path=ppt/slides/_rels/slide117.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16.xml"/><Relationship Id="rId1" Type="http://schemas.openxmlformats.org/officeDocument/2006/relationships/slideLayout" Target="../slideLayouts/slideLayout45.xml"/></Relationships>
</file>

<file path=ppt/slides/_rels/slide118.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17.xml"/><Relationship Id="rId1" Type="http://schemas.openxmlformats.org/officeDocument/2006/relationships/slideLayout" Target="../slideLayouts/slideLayout45.xml"/></Relationships>
</file>

<file path=ppt/slides/_rels/slide11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18.xml"/><Relationship Id="rId1" Type="http://schemas.openxmlformats.org/officeDocument/2006/relationships/slideLayout" Target="../slideLayouts/slideLayout4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5.xml"/></Relationships>
</file>

<file path=ppt/slides/_rels/slide12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19.xml"/><Relationship Id="rId1" Type="http://schemas.openxmlformats.org/officeDocument/2006/relationships/slideLayout" Target="../slideLayouts/slideLayout45.xml"/></Relationships>
</file>

<file path=ppt/slides/_rels/slide121.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20.xml"/><Relationship Id="rId1" Type="http://schemas.openxmlformats.org/officeDocument/2006/relationships/slideLayout" Target="../slideLayouts/slideLayout45.xml"/></Relationships>
</file>

<file path=ppt/slides/_rels/slide122.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21.xml"/><Relationship Id="rId1" Type="http://schemas.openxmlformats.org/officeDocument/2006/relationships/slideLayout" Target="../slideLayouts/slideLayout45.xml"/><Relationship Id="rId5" Type="http://schemas.openxmlformats.org/officeDocument/2006/relationships/image" Target="../media/image139.png"/><Relationship Id="rId4" Type="http://schemas.openxmlformats.org/officeDocument/2006/relationships/image" Target="../media/image138.png"/></Relationships>
</file>

<file path=ppt/slides/_rels/slide123.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22.xml"/><Relationship Id="rId1" Type="http://schemas.openxmlformats.org/officeDocument/2006/relationships/slideLayout" Target="../slideLayouts/slideLayout45.xml"/></Relationships>
</file>

<file path=ppt/slides/_rels/slide124.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23.xml"/><Relationship Id="rId1" Type="http://schemas.openxmlformats.org/officeDocument/2006/relationships/slideLayout" Target="../slideLayouts/slideLayout45.xml"/></Relationships>
</file>

<file path=ppt/slides/_rels/slide125.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24.xml"/><Relationship Id="rId1" Type="http://schemas.openxmlformats.org/officeDocument/2006/relationships/slideLayout" Target="../slideLayouts/slideLayout45.xml"/></Relationships>
</file>

<file path=ppt/slides/_rels/slide126.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25.xml"/><Relationship Id="rId1" Type="http://schemas.openxmlformats.org/officeDocument/2006/relationships/slideLayout" Target="../slideLayouts/slideLayout45.xml"/></Relationships>
</file>

<file path=ppt/slides/_rels/slide127.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26.xml"/><Relationship Id="rId1" Type="http://schemas.openxmlformats.org/officeDocument/2006/relationships/slideLayout" Target="../slideLayouts/slideLayout45.xml"/></Relationships>
</file>

<file path=ppt/slides/_rels/slide128.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27.xml"/><Relationship Id="rId1" Type="http://schemas.openxmlformats.org/officeDocument/2006/relationships/slideLayout" Target="../slideLayouts/slideLayout45.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4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5.xml"/></Relationships>
</file>

<file path=ppt/slides/_rels/slide130.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29.xml"/><Relationship Id="rId1" Type="http://schemas.openxmlformats.org/officeDocument/2006/relationships/slideLayout" Target="../slideLayouts/slideLayout45.xml"/></Relationships>
</file>

<file path=ppt/slides/_rels/slide131.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30.xml"/><Relationship Id="rId1" Type="http://schemas.openxmlformats.org/officeDocument/2006/relationships/slideLayout" Target="../slideLayouts/slideLayout45.xml"/><Relationship Id="rId4" Type="http://schemas.openxmlformats.org/officeDocument/2006/relationships/image" Target="../media/image132.jpeg"/></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45.xml"/></Relationships>
</file>

<file path=ppt/slides/_rels/slide133.xml.rels><?xml version="1.0" encoding="UTF-8" standalone="yes"?>
<Relationships xmlns="http://schemas.openxmlformats.org/package/2006/relationships"><Relationship Id="rId3" Type="http://schemas.openxmlformats.org/officeDocument/2006/relationships/image" Target="../media/image101.wmf"/><Relationship Id="rId2" Type="http://schemas.openxmlformats.org/officeDocument/2006/relationships/notesSlide" Target="../notesSlides/notesSlide132.xml"/><Relationship Id="rId1" Type="http://schemas.openxmlformats.org/officeDocument/2006/relationships/slideLayout" Target="../slideLayouts/slideLayout45.xml"/></Relationships>
</file>

<file path=ppt/slides/_rels/slide1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33.xml"/><Relationship Id="rId1" Type="http://schemas.openxmlformats.org/officeDocument/2006/relationships/slideLayout" Target="../slideLayouts/slideLayout47.xml"/></Relationships>
</file>

<file path=ppt/slides/_rels/slide135.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34.xml"/><Relationship Id="rId1" Type="http://schemas.openxmlformats.org/officeDocument/2006/relationships/slideLayout" Target="../slideLayouts/slideLayout17.xml"/></Relationships>
</file>

<file path=ppt/slides/_rels/slide136.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35.xml"/><Relationship Id="rId1" Type="http://schemas.openxmlformats.org/officeDocument/2006/relationships/slideLayout" Target="../slideLayouts/slideLayout17.xml"/></Relationships>
</file>

<file path=ppt/slides/_rels/slide1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36.xml"/><Relationship Id="rId1" Type="http://schemas.openxmlformats.org/officeDocument/2006/relationships/slideLayout" Target="../slideLayouts/slideLayout45.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45.xml"/></Relationships>
</file>

<file path=ppt/slides/_rels/slide13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38.xml"/><Relationship Id="rId1" Type="http://schemas.openxmlformats.org/officeDocument/2006/relationships/slideLayout" Target="../slideLayouts/slideLayout45.xml"/><Relationship Id="rId4" Type="http://schemas.openxmlformats.org/officeDocument/2006/relationships/image" Target="../media/image116.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59.xml"/><Relationship Id="rId4" Type="http://schemas.openxmlformats.org/officeDocument/2006/relationships/image" Target="../media/image8.png"/></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45.xml"/></Relationships>
</file>

<file path=ppt/slides/_rels/slide14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40.xml"/><Relationship Id="rId1" Type="http://schemas.openxmlformats.org/officeDocument/2006/relationships/slideLayout" Target="../slideLayouts/slideLayout45.xml"/><Relationship Id="rId5" Type="http://schemas.openxmlformats.org/officeDocument/2006/relationships/image" Target="../media/image118.png"/><Relationship Id="rId4" Type="http://schemas.openxmlformats.org/officeDocument/2006/relationships/image" Target="../media/image117.png"/></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45.xml"/></Relationships>
</file>

<file path=ppt/slides/_rels/slide14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42.xml"/><Relationship Id="rId1" Type="http://schemas.openxmlformats.org/officeDocument/2006/relationships/slideLayout" Target="../slideLayouts/slideLayout45.xml"/></Relationships>
</file>

<file path=ppt/slides/_rels/slide14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43.xml"/><Relationship Id="rId1" Type="http://schemas.openxmlformats.org/officeDocument/2006/relationships/slideLayout" Target="../slideLayouts/slideLayout45.xml"/><Relationship Id="rId4" Type="http://schemas.openxmlformats.org/officeDocument/2006/relationships/image" Target="../media/image119.png"/></Relationships>
</file>

<file path=ppt/slides/_rels/slide14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44.xml"/><Relationship Id="rId1" Type="http://schemas.openxmlformats.org/officeDocument/2006/relationships/slideLayout" Target="../slideLayouts/slideLayout45.xml"/></Relationships>
</file>

<file path=ppt/slides/_rels/slide14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45.xml"/><Relationship Id="rId1" Type="http://schemas.openxmlformats.org/officeDocument/2006/relationships/slideLayout" Target="../slideLayouts/slideLayout45.xml"/><Relationship Id="rId5" Type="http://schemas.openxmlformats.org/officeDocument/2006/relationships/image" Target="../media/image123.png"/><Relationship Id="rId4" Type="http://schemas.openxmlformats.org/officeDocument/2006/relationships/image" Target="../media/image122.png"/></Relationships>
</file>

<file path=ppt/slides/_rels/slide14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46.xml"/><Relationship Id="rId1" Type="http://schemas.openxmlformats.org/officeDocument/2006/relationships/slideLayout" Target="../slideLayouts/slideLayout45.xml"/><Relationship Id="rId4" Type="http://schemas.openxmlformats.org/officeDocument/2006/relationships/image" Target="../media/image125.png"/></Relationships>
</file>

<file path=ppt/slides/_rels/slide14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47.xml"/><Relationship Id="rId1" Type="http://schemas.openxmlformats.org/officeDocument/2006/relationships/slideLayout" Target="../slideLayouts/slideLayout45.xml"/></Relationships>
</file>

<file path=ppt/slides/_rels/slide14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48.xml"/><Relationship Id="rId1" Type="http://schemas.openxmlformats.org/officeDocument/2006/relationships/slideLayout" Target="../slideLayouts/slideLayout45.xml"/><Relationship Id="rId5" Type="http://schemas.openxmlformats.org/officeDocument/2006/relationships/image" Target="../media/image11.png"/><Relationship Id="rId4" Type="http://schemas.openxmlformats.org/officeDocument/2006/relationships/image" Target="../media/image12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9.xml"/></Relationships>
</file>

<file path=ppt/slides/_rels/slide15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49.xml"/><Relationship Id="rId1" Type="http://schemas.openxmlformats.org/officeDocument/2006/relationships/slideLayout" Target="../slideLayouts/slideLayout45.xml"/></Relationships>
</file>

<file path=ppt/slides/_rels/slide15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50.xml"/><Relationship Id="rId1" Type="http://schemas.openxmlformats.org/officeDocument/2006/relationships/slideLayout" Target="../slideLayouts/slideLayout45.xml"/><Relationship Id="rId4" Type="http://schemas.openxmlformats.org/officeDocument/2006/relationships/image" Target="../media/image130.png"/></Relationships>
</file>

<file path=ppt/slides/_rels/slide152.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51.xml"/><Relationship Id="rId1" Type="http://schemas.openxmlformats.org/officeDocument/2006/relationships/slideLayout" Target="../slideLayouts/slideLayout45.xml"/><Relationship Id="rId4" Type="http://schemas.openxmlformats.org/officeDocument/2006/relationships/image" Target="../media/image132.jpeg"/></Relationships>
</file>

<file path=ppt/slides/_rels/slide15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52.xml"/><Relationship Id="rId1" Type="http://schemas.openxmlformats.org/officeDocument/2006/relationships/slideLayout" Target="../slideLayouts/slideLayout47.xml"/></Relationships>
</file>

<file path=ppt/slides/_rels/slide154.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53.xml"/><Relationship Id="rId1" Type="http://schemas.openxmlformats.org/officeDocument/2006/relationships/slideLayout" Target="../slideLayouts/slideLayout45.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48.xml"/></Relationships>
</file>

<file path=ppt/slides/_rels/slide156.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55.xml"/><Relationship Id="rId1" Type="http://schemas.openxmlformats.org/officeDocument/2006/relationships/slideLayout" Target="../slideLayouts/slideLayout45.xml"/></Relationships>
</file>

<file path=ppt/slides/_rels/slide157.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56.xml"/><Relationship Id="rId1" Type="http://schemas.openxmlformats.org/officeDocument/2006/relationships/slideLayout" Target="../slideLayouts/slideLayout45.xml"/><Relationship Id="rId6" Type="http://schemas.openxmlformats.org/officeDocument/2006/relationships/image" Target="../media/image153.png"/><Relationship Id="rId5" Type="http://schemas.openxmlformats.org/officeDocument/2006/relationships/image" Target="../media/image152.png"/><Relationship Id="rId4" Type="http://schemas.openxmlformats.org/officeDocument/2006/relationships/image" Target="../media/image151.png"/></Relationships>
</file>

<file path=ppt/slides/_rels/slide158.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57.xml"/><Relationship Id="rId1" Type="http://schemas.openxmlformats.org/officeDocument/2006/relationships/slideLayout" Target="../slideLayouts/slideLayout45.xml"/><Relationship Id="rId5" Type="http://schemas.openxmlformats.org/officeDocument/2006/relationships/image" Target="../media/image155.png"/><Relationship Id="rId4" Type="http://schemas.openxmlformats.org/officeDocument/2006/relationships/image" Target="../media/image154.png"/></Relationships>
</file>

<file path=ppt/slides/_rels/slide15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58.xml"/><Relationship Id="rId1" Type="http://schemas.openxmlformats.org/officeDocument/2006/relationships/slideLayout" Target="../slideLayouts/slideLayout45.xml"/><Relationship Id="rId4" Type="http://schemas.openxmlformats.org/officeDocument/2006/relationships/image" Target="../media/image156.png"/></Relationships>
</file>

<file path=ppt/slides/_rels/slide1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4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6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59.xml"/><Relationship Id="rId1" Type="http://schemas.openxmlformats.org/officeDocument/2006/relationships/slideLayout" Target="../slideLayouts/slideLayout45.xml"/><Relationship Id="rId4" Type="http://schemas.openxmlformats.org/officeDocument/2006/relationships/image" Target="../media/image157.png"/></Relationships>
</file>

<file path=ppt/slides/_rels/slide161.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60.xml"/><Relationship Id="rId1" Type="http://schemas.openxmlformats.org/officeDocument/2006/relationships/slideLayout" Target="../slideLayouts/slideLayout45.xml"/></Relationships>
</file>

<file path=ppt/slides/_rels/slide162.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61.xml"/><Relationship Id="rId1" Type="http://schemas.openxmlformats.org/officeDocument/2006/relationships/slideLayout" Target="../slideLayouts/slideLayout45.xml"/></Relationships>
</file>

<file path=ppt/slides/_rels/slide16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62.xml"/><Relationship Id="rId1" Type="http://schemas.openxmlformats.org/officeDocument/2006/relationships/slideLayout" Target="../slideLayouts/slideLayout47.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45.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44.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45.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45.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4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8.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45.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45.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45.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45.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45.xml"/><Relationship Id="rId4" Type="http://schemas.openxmlformats.org/officeDocument/2006/relationships/image" Target="../media/image21.jpe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45.xml"/><Relationship Id="rId5" Type="http://schemas.openxmlformats.org/officeDocument/2006/relationships/image" Target="../media/image23.png"/><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5.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45.xml"/></Relationships>
</file>

<file path=ppt/slides/_rels/slide2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27.xml"/><Relationship Id="rId1" Type="http://schemas.openxmlformats.org/officeDocument/2006/relationships/slideLayout" Target="../slideLayouts/slideLayout45.xml"/><Relationship Id="rId6" Type="http://schemas.openxmlformats.org/officeDocument/2006/relationships/image" Target="../media/image23.png"/><Relationship Id="rId5" Type="http://schemas.openxmlformats.org/officeDocument/2006/relationships/image" Target="../media/image27.png"/><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4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0.xml"/></Relationships>
</file>

<file path=ppt/slides/_rels/slide3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4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45.xml"/><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45.xml"/><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5.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3.xml"/><Relationship Id="rId1" Type="http://schemas.openxmlformats.org/officeDocument/2006/relationships/slideLayout" Target="../slideLayouts/slideLayout47.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45.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45.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6.xml"/><Relationship Id="rId1" Type="http://schemas.openxmlformats.org/officeDocument/2006/relationships/slideLayout" Target="../slideLayouts/slideLayout17.xml"/><Relationship Id="rId5" Type="http://schemas.openxmlformats.org/officeDocument/2006/relationships/image" Target="../media/image50.png"/><Relationship Id="rId4" Type="http://schemas.openxmlformats.org/officeDocument/2006/relationships/image" Target="../media/image49.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5.xml"/></Relationships>
</file>

<file path=ppt/slides/_rels/slide4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slideLayout" Target="../slideLayouts/slideLayout24.xml"/><Relationship Id="rId7" Type="http://schemas.openxmlformats.org/officeDocument/2006/relationships/image" Target="../media/image5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notesSlide" Target="../notesSlides/notesSlide41.xm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2.xml"/><Relationship Id="rId1" Type="http://schemas.openxmlformats.org/officeDocument/2006/relationships/slideLayout" Target="../slideLayouts/slideLayout45.xml"/></Relationships>
</file>

<file path=ppt/slides/_rels/slide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3.xml"/><Relationship Id="rId1" Type="http://schemas.openxmlformats.org/officeDocument/2006/relationships/slideLayout" Target="../slideLayouts/slideLayout4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5.xml"/></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5.xml"/><Relationship Id="rId1" Type="http://schemas.openxmlformats.org/officeDocument/2006/relationships/slideLayout" Target="../slideLayouts/slideLayout45.xml"/></Relationships>
</file>

<file path=ppt/slides/_rels/slide4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46.xml"/><Relationship Id="rId1" Type="http://schemas.openxmlformats.org/officeDocument/2006/relationships/slideLayout" Target="../slideLayouts/slideLayout45.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wmf"/></Relationships>
</file>

<file path=ppt/slides/_rels/slide48.x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notesSlide" Target="../notesSlides/notesSlide47.xml"/><Relationship Id="rId1" Type="http://schemas.openxmlformats.org/officeDocument/2006/relationships/slideLayout" Target="../slideLayouts/slideLayout45.xml"/></Relationships>
</file>

<file path=ppt/slides/_rels/slide4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8.xml"/><Relationship Id="rId1" Type="http://schemas.openxmlformats.org/officeDocument/2006/relationships/slideLayout" Target="../slideLayouts/slideLayout4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5.xml"/></Relationships>
</file>

<file path=ppt/slides/_rels/slide5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9.xml"/><Relationship Id="rId1" Type="http://schemas.openxmlformats.org/officeDocument/2006/relationships/slideLayout" Target="../slideLayouts/slideLayout45.xml"/><Relationship Id="rId5" Type="http://schemas.openxmlformats.org/officeDocument/2006/relationships/image" Target="../media/image59.png"/><Relationship Id="rId4" Type="http://schemas.openxmlformats.org/officeDocument/2006/relationships/image" Target="../media/image58.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5.xml"/></Relationships>
</file>

<file path=ppt/slides/_rels/slide5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1.xml"/><Relationship Id="rId1" Type="http://schemas.openxmlformats.org/officeDocument/2006/relationships/slideLayout" Target="../slideLayouts/slideLayout45.xml"/></Relationships>
</file>

<file path=ppt/slides/_rels/slide5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2.xml"/><Relationship Id="rId1" Type="http://schemas.openxmlformats.org/officeDocument/2006/relationships/slideLayout" Target="../slideLayouts/slideLayout4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5.xml"/></Relationships>
</file>

<file path=ppt/slides/_rels/slide5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4.xml"/><Relationship Id="rId1" Type="http://schemas.openxmlformats.org/officeDocument/2006/relationships/slideLayout" Target="../slideLayouts/slideLayout45.xml"/></Relationships>
</file>

<file path=ppt/slides/_rels/slide56.x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notesSlide" Target="../notesSlides/notesSlide55.xml"/><Relationship Id="rId1" Type="http://schemas.openxmlformats.org/officeDocument/2006/relationships/slideLayout" Target="../slideLayouts/slideLayout45.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25.emf"/></Relationships>
</file>

<file path=ppt/slides/_rels/slide57.x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notesSlide" Target="../notesSlides/notesSlide56.xml"/><Relationship Id="rId1" Type="http://schemas.openxmlformats.org/officeDocument/2006/relationships/slideLayout" Target="../slideLayouts/slideLayout45.xml"/><Relationship Id="rId5" Type="http://schemas.openxmlformats.org/officeDocument/2006/relationships/image" Target="../media/image66.png"/><Relationship Id="rId4" Type="http://schemas.openxmlformats.org/officeDocument/2006/relationships/image" Target="../media/image65.png"/></Relationships>
</file>

<file path=ppt/slides/_rels/slide5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7.xml"/><Relationship Id="rId1" Type="http://schemas.openxmlformats.org/officeDocument/2006/relationships/slideLayout" Target="../slideLayouts/slideLayout45.xml"/><Relationship Id="rId5" Type="http://schemas.openxmlformats.org/officeDocument/2006/relationships/image" Target="../media/image69.png"/><Relationship Id="rId4" Type="http://schemas.openxmlformats.org/officeDocument/2006/relationships/image" Target="../media/image68.png"/></Relationships>
</file>

<file path=ppt/slides/_rels/slide5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9.png"/><Relationship Id="rId7" Type="http://schemas.openxmlformats.org/officeDocument/2006/relationships/image" Target="../media/image34.png"/><Relationship Id="rId2" Type="http://schemas.openxmlformats.org/officeDocument/2006/relationships/notesSlide" Target="../notesSlides/notesSlide58.xml"/><Relationship Id="rId1" Type="http://schemas.openxmlformats.org/officeDocument/2006/relationships/slideLayout" Target="../slideLayouts/slideLayout4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45.xml"/></Relationships>
</file>

<file path=ppt/slides/_rels/slide6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9.xml"/><Relationship Id="rId1" Type="http://schemas.openxmlformats.org/officeDocument/2006/relationships/slideLayout" Target="../slideLayouts/slideLayout45.xml"/><Relationship Id="rId5" Type="http://schemas.openxmlformats.org/officeDocument/2006/relationships/image" Target="../media/image72.png"/><Relationship Id="rId4" Type="http://schemas.openxmlformats.org/officeDocument/2006/relationships/image" Target="../media/image71.png"/></Relationships>
</file>

<file path=ppt/slides/_rels/slide6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0.xml"/><Relationship Id="rId1" Type="http://schemas.openxmlformats.org/officeDocument/2006/relationships/slideLayout" Target="../slideLayouts/slideLayout45.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6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1.xml"/><Relationship Id="rId1" Type="http://schemas.openxmlformats.org/officeDocument/2006/relationships/slideLayout" Target="../slideLayouts/slideLayout45.xml"/><Relationship Id="rId5" Type="http://schemas.openxmlformats.org/officeDocument/2006/relationships/image" Target="../media/image78.png"/><Relationship Id="rId4" Type="http://schemas.openxmlformats.org/officeDocument/2006/relationships/image" Target="../media/image77.png"/></Relationships>
</file>

<file path=ppt/slides/_rels/slide6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2.xml"/><Relationship Id="rId1" Type="http://schemas.openxmlformats.org/officeDocument/2006/relationships/slideLayout" Target="../slideLayouts/slideLayout45.xml"/><Relationship Id="rId5" Type="http://schemas.openxmlformats.org/officeDocument/2006/relationships/image" Target="../media/image81.png"/><Relationship Id="rId4" Type="http://schemas.openxmlformats.org/officeDocument/2006/relationships/image" Target="../media/image80.png"/></Relationships>
</file>

<file path=ppt/slides/_rels/slide6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3.xml"/><Relationship Id="rId1" Type="http://schemas.openxmlformats.org/officeDocument/2006/relationships/slideLayout" Target="../slideLayouts/slideLayout45.xml"/></Relationships>
</file>

<file path=ppt/slides/_rels/slide6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4.xml"/><Relationship Id="rId1" Type="http://schemas.openxmlformats.org/officeDocument/2006/relationships/slideLayout" Target="../slideLayouts/slideLayout45.xml"/><Relationship Id="rId5" Type="http://schemas.openxmlformats.org/officeDocument/2006/relationships/image" Target="../media/image85.png"/><Relationship Id="rId4" Type="http://schemas.openxmlformats.org/officeDocument/2006/relationships/image" Target="../media/image84.png"/></Relationships>
</file>

<file path=ppt/slides/_rels/slide6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5.xml"/><Relationship Id="rId1" Type="http://schemas.openxmlformats.org/officeDocument/2006/relationships/slideLayout" Target="../slideLayouts/slideLayout4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5.xml"/></Relationships>
</file>

<file path=ppt/slides/_rels/slide6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7.xml"/><Relationship Id="rId1" Type="http://schemas.openxmlformats.org/officeDocument/2006/relationships/slideLayout" Target="../slideLayouts/slideLayout17.xml"/><Relationship Id="rId5" Type="http://schemas.openxmlformats.org/officeDocument/2006/relationships/image" Target="../media/image86.png"/><Relationship Id="rId4" Type="http://schemas.openxmlformats.org/officeDocument/2006/relationships/image" Target="../media/image49.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45.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45.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45.xml"/></Relationships>
</file>

<file path=ppt/slides/_rels/slide7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2.xml"/><Relationship Id="rId1" Type="http://schemas.openxmlformats.org/officeDocument/2006/relationships/slideLayout" Target="../slideLayouts/slideLayout45.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45.xml"/></Relationships>
</file>

<file path=ppt/slides/_rels/slide7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4.xml"/><Relationship Id="rId1" Type="http://schemas.openxmlformats.org/officeDocument/2006/relationships/slideLayout" Target="../slideLayouts/slideLayout29.xml"/><Relationship Id="rId4" Type="http://schemas.openxmlformats.org/officeDocument/2006/relationships/image" Target="../media/image88.png"/></Relationships>
</file>

<file path=ppt/slides/_rels/slide7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5.xml"/><Relationship Id="rId1" Type="http://schemas.openxmlformats.org/officeDocument/2006/relationships/slideLayout" Target="../slideLayouts/slideLayout45.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25.emf"/></Relationships>
</file>

<file path=ppt/slides/_rels/slide7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6.xml"/><Relationship Id="rId1" Type="http://schemas.openxmlformats.org/officeDocument/2006/relationships/slideLayout" Target="../slideLayouts/slideLayout45.xml"/></Relationships>
</file>

<file path=ppt/slides/_rels/slide7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77.xml"/><Relationship Id="rId1" Type="http://schemas.openxmlformats.org/officeDocument/2006/relationships/slideLayout" Target="../slideLayouts/slideLayout45.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7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8.xml"/><Relationship Id="rId1" Type="http://schemas.openxmlformats.org/officeDocument/2006/relationships/slideLayout" Target="../slideLayouts/slideLayout4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5.xml"/></Relationships>
</file>

<file path=ppt/slides/_rels/slide8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9.xml"/><Relationship Id="rId1" Type="http://schemas.openxmlformats.org/officeDocument/2006/relationships/slideLayout" Target="../slideLayouts/slideLayout45.xml"/><Relationship Id="rId4" Type="http://schemas.openxmlformats.org/officeDocument/2006/relationships/image" Target="../media/image98.png"/></Relationships>
</file>

<file path=ppt/slides/_rels/slide81.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2.png"/><Relationship Id="rId2" Type="http://schemas.openxmlformats.org/officeDocument/2006/relationships/notesSlide" Target="../notesSlides/notesSlide80.xml"/><Relationship Id="rId1" Type="http://schemas.openxmlformats.org/officeDocument/2006/relationships/slideLayout" Target="../slideLayouts/slideLayout45.xml"/><Relationship Id="rId6" Type="http://schemas.openxmlformats.org/officeDocument/2006/relationships/image" Target="../media/image31.png"/><Relationship Id="rId5" Type="http://schemas.openxmlformats.org/officeDocument/2006/relationships/image" Target="../media/image29.png"/><Relationship Id="rId4" Type="http://schemas.openxmlformats.org/officeDocument/2006/relationships/image" Target="../media/image30.pn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45.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45.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45.xml"/></Relationships>
</file>

<file path=ppt/slides/_rels/slide8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4.xml"/><Relationship Id="rId1" Type="http://schemas.openxmlformats.org/officeDocument/2006/relationships/slideLayout" Target="../slideLayouts/slideLayout45.xml"/><Relationship Id="rId6" Type="http://schemas.openxmlformats.org/officeDocument/2006/relationships/image" Target="../media/image29.png"/><Relationship Id="rId5" Type="http://schemas.openxmlformats.org/officeDocument/2006/relationships/image" Target="../media/image30.png"/><Relationship Id="rId4" Type="http://schemas.openxmlformats.org/officeDocument/2006/relationships/image" Target="../media/image32.pn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45.xml"/></Relationships>
</file>

<file path=ppt/slides/_rels/slide8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6.xml"/><Relationship Id="rId1" Type="http://schemas.openxmlformats.org/officeDocument/2006/relationships/slideLayout" Target="../slideLayouts/slideLayout45.xml"/></Relationships>
</file>

<file path=ppt/slides/_rels/slide88.xml.rels><?xml version="1.0" encoding="UTF-8" standalone="yes"?>
<Relationships xmlns="http://schemas.openxmlformats.org/package/2006/relationships"><Relationship Id="rId8" Type="http://schemas.openxmlformats.org/officeDocument/2006/relationships/image" Target="../media/image49.png"/><Relationship Id="rId3" Type="http://schemas.microsoft.com/office/2007/relationships/media" Target="../media/media3.mp3"/><Relationship Id="rId7" Type="http://schemas.openxmlformats.org/officeDocument/2006/relationships/image" Target="../media/image48.jpe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87.xml"/><Relationship Id="rId5" Type="http://schemas.openxmlformats.org/officeDocument/2006/relationships/slideLayout" Target="../slideLayouts/slideLayout24.xml"/><Relationship Id="rId10" Type="http://schemas.openxmlformats.org/officeDocument/2006/relationships/image" Target="../media/image99.png"/><Relationship Id="rId4" Type="http://schemas.openxmlformats.org/officeDocument/2006/relationships/audio" Target="../media/media3.mp3"/><Relationship Id="rId9" Type="http://schemas.openxmlformats.org/officeDocument/2006/relationships/image" Target="../media/image51.png"/></Relationships>
</file>

<file path=ppt/slides/_rels/slide8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88.xml"/><Relationship Id="rId1" Type="http://schemas.openxmlformats.org/officeDocument/2006/relationships/slideLayout" Target="../slideLayouts/slideLayout45.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46.xml"/><Relationship Id="rId4" Type="http://schemas.openxmlformats.org/officeDocument/2006/relationships/image" Target="../media/image4.jpeg"/></Relationships>
</file>

<file path=ppt/slides/_rels/slide90.xml.rels><?xml version="1.0" encoding="UTF-8" standalone="yes"?>
<Relationships xmlns="http://schemas.openxmlformats.org/package/2006/relationships"><Relationship Id="rId3" Type="http://schemas.openxmlformats.org/officeDocument/2006/relationships/image" Target="../media/image101.wmf"/><Relationship Id="rId2" Type="http://schemas.openxmlformats.org/officeDocument/2006/relationships/notesSlide" Target="../notesSlides/notesSlide89.xml"/><Relationship Id="rId1" Type="http://schemas.openxmlformats.org/officeDocument/2006/relationships/slideLayout" Target="../slideLayouts/slideLayout45.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45.xml"/></Relationships>
</file>

<file path=ppt/slides/_rels/slide9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91.xml"/><Relationship Id="rId1" Type="http://schemas.openxmlformats.org/officeDocument/2006/relationships/slideLayout" Target="../slideLayouts/slideLayout45.xml"/></Relationships>
</file>

<file path=ppt/slides/_rels/slide9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92.xml"/><Relationship Id="rId1" Type="http://schemas.openxmlformats.org/officeDocument/2006/relationships/slideLayout" Target="../slideLayouts/slideLayout45.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94.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notesSlide" Target="../notesSlides/notesSlide93.xml"/><Relationship Id="rId1" Type="http://schemas.openxmlformats.org/officeDocument/2006/relationships/slideLayout" Target="../slideLayouts/slideLayout4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9.png"/></Relationships>
</file>

<file path=ppt/slides/_rels/slide9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94.xml"/><Relationship Id="rId1" Type="http://schemas.openxmlformats.org/officeDocument/2006/relationships/slideLayout" Target="../slideLayouts/slideLayout45.xml"/><Relationship Id="rId4" Type="http://schemas.openxmlformats.org/officeDocument/2006/relationships/image" Target="../media/image107.png"/></Relationships>
</file>

<file path=ppt/slides/_rels/slide9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95.xml"/><Relationship Id="rId1" Type="http://schemas.openxmlformats.org/officeDocument/2006/relationships/slideLayout" Target="../slideLayouts/slideLayout45.xml"/><Relationship Id="rId4" Type="http://schemas.openxmlformats.org/officeDocument/2006/relationships/image" Target="../media/image109.png"/></Relationships>
</file>

<file path=ppt/slides/_rels/slide9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slideLayout" Target="../slideLayouts/slideLayout24.xml"/><Relationship Id="rId7" Type="http://schemas.openxmlformats.org/officeDocument/2006/relationships/image" Target="../media/image110.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notesSlide" Target="../notesSlides/notesSlide96.xml"/></Relationships>
</file>

<file path=ppt/slides/_rels/slide9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97.xml"/><Relationship Id="rId1" Type="http://schemas.openxmlformats.org/officeDocument/2006/relationships/slideLayout" Target="../slideLayouts/slideLayout45.xml"/></Relationships>
</file>

<file path=ppt/slides/_rels/slide9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8.xml"/><Relationship Id="rId1" Type="http://schemas.openxmlformats.org/officeDocument/2006/relationships/slideLayout" Target="../slideLayouts/slideLayout45.xml"/><Relationship Id="rId5" Type="http://schemas.openxmlformats.org/officeDocument/2006/relationships/image" Target="../media/image113.png"/><Relationship Id="rId4" Type="http://schemas.openxmlformats.org/officeDocument/2006/relationships/image" Target="../media/image1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
            </a:r>
            <a:br>
              <a:rPr lang="en-US" dirty="0">
                <a:solidFill>
                  <a:schemeClr val="tx1"/>
                </a:solidFill>
              </a:rPr>
            </a:br>
            <a:r>
              <a:rPr lang="en-US" dirty="0" err="1"/>
              <a:t>mCLASS</a:t>
            </a:r>
            <a:r>
              <a:rPr lang="en-US" baseline="30000" dirty="0"/>
              <a:t>®</a:t>
            </a:r>
            <a:r>
              <a:rPr lang="en-US" dirty="0"/>
              <a:t>:IDEL</a:t>
            </a:r>
            <a:r>
              <a:rPr lang="en-US" baseline="30000" dirty="0"/>
              <a:t>®</a:t>
            </a:r>
            <a:br>
              <a:rPr lang="en-US" baseline="30000" dirty="0"/>
            </a:br>
            <a:r>
              <a:rPr lang="en-US" dirty="0">
                <a:solidFill>
                  <a:schemeClr val="tx1"/>
                </a:solidFill>
              </a:rPr>
              <a:t>Assess to inform instruction</a:t>
            </a:r>
            <a:endParaRPr lang="en-US" dirty="0"/>
          </a:p>
        </p:txBody>
      </p:sp>
    </p:spTree>
    <p:extLst>
      <p:ext uri="{BB962C8B-B14F-4D97-AF65-F5344CB8AC3E}">
        <p14:creationId xmlns:p14="http://schemas.microsoft.com/office/powerpoint/2010/main" val="992246795"/>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
          <p:cNvSpPr>
            <a:spLocks noChangeArrowheads="1"/>
          </p:cNvSpPr>
          <p:nvPr/>
        </p:nvSpPr>
        <p:spPr bwMode="auto">
          <a:xfrm>
            <a:off x="2897696" y="4349305"/>
            <a:ext cx="3516312" cy="1612583"/>
          </a:xfrm>
          <a:prstGeom prst="roundRect">
            <a:avLst>
              <a:gd name="adj" fmla="val 17179"/>
            </a:avLst>
          </a:prstGeom>
          <a:solidFill>
            <a:srgbClr val="FAEBE8"/>
          </a:solidFill>
          <a:ln w="19050">
            <a:solidFill>
              <a:schemeClr val="tx2"/>
            </a:solidFill>
            <a:round/>
            <a:headEnd/>
            <a:tailEnd/>
          </a:ln>
        </p:spPr>
        <p:txBody>
          <a:bodyPr wrap="none" anchor="ctr"/>
          <a:lstStyle/>
          <a:p>
            <a:pPr marL="231775" indent="-231775">
              <a:spcBef>
                <a:spcPts val="1200"/>
              </a:spcBef>
            </a:pPr>
            <a:r>
              <a:rPr lang="en-US" sz="1600" dirty="0">
                <a:solidFill>
                  <a:schemeClr val="tx2"/>
                </a:solidFill>
                <a:ea typeface="Arial Rounded MT Bold" pitchFamily="34" charset="0"/>
                <a:cs typeface="Arial Rounded MT Bold" pitchFamily="34" charset="0"/>
              </a:rPr>
              <a:t>Progress Monitoring</a:t>
            </a:r>
          </a:p>
          <a:p>
            <a:pPr marL="231775" indent="-231775">
              <a:spcBef>
                <a:spcPts val="1200"/>
              </a:spcBef>
              <a:buClr>
                <a:schemeClr val="tx2"/>
              </a:buClr>
              <a:buFont typeface="Arial" pitchFamily="34" charset="0"/>
              <a:buChar char="•"/>
            </a:pPr>
            <a:r>
              <a:rPr lang="en-US" sz="1600" dirty="0">
                <a:ea typeface="Franklin Gothic Book" pitchFamily="34" charset="0"/>
                <a:cs typeface="Franklin Gothic Book" pitchFamily="34" charset="0"/>
              </a:rPr>
              <a:t>Primarily high- and </a:t>
            </a:r>
            <a:br>
              <a:rPr lang="en-US" sz="1600" dirty="0">
                <a:ea typeface="Franklin Gothic Book" pitchFamily="34" charset="0"/>
                <a:cs typeface="Franklin Gothic Book" pitchFamily="34" charset="0"/>
              </a:rPr>
            </a:br>
            <a:r>
              <a:rPr lang="en-US" sz="1600" dirty="0">
                <a:ea typeface="Franklin Gothic Book" pitchFamily="34" charset="0"/>
                <a:cs typeface="Franklin Gothic Book" pitchFamily="34" charset="0"/>
              </a:rPr>
              <a:t>some-risk students</a:t>
            </a:r>
          </a:p>
          <a:p>
            <a:pPr marL="231775" indent="-231775">
              <a:spcBef>
                <a:spcPts val="1200"/>
              </a:spcBef>
              <a:buClr>
                <a:schemeClr val="tx2"/>
              </a:buClr>
              <a:buFont typeface="Arial" pitchFamily="34" charset="0"/>
              <a:buChar char="•"/>
            </a:pPr>
            <a:r>
              <a:rPr lang="en-US" sz="1600" dirty="0">
                <a:ea typeface="Franklin Gothic Book" pitchFamily="34" charset="0"/>
                <a:cs typeface="Franklin Gothic Book" pitchFamily="34" charset="0"/>
              </a:rPr>
              <a:t>Assessed every 1 to 4 weeks</a:t>
            </a:r>
          </a:p>
        </p:txBody>
      </p:sp>
      <p:sp>
        <p:nvSpPr>
          <p:cNvPr id="2" name="Title 1"/>
          <p:cNvSpPr>
            <a:spLocks noGrp="1"/>
          </p:cNvSpPr>
          <p:nvPr>
            <p:ph type="title"/>
          </p:nvPr>
        </p:nvSpPr>
        <p:spPr/>
        <p:txBody>
          <a:bodyPr/>
          <a:lstStyle/>
          <a:p>
            <a:pPr lvl="0"/>
            <a:r>
              <a:rPr lang="en-US" dirty="0"/>
              <a:t>Assessment Options</a:t>
            </a:r>
          </a:p>
        </p:txBody>
      </p:sp>
      <p:sp>
        <p:nvSpPr>
          <p:cNvPr id="4" name="AutoShape 2"/>
          <p:cNvSpPr>
            <a:spLocks noChangeArrowheads="1"/>
          </p:cNvSpPr>
          <p:nvPr/>
        </p:nvSpPr>
        <p:spPr bwMode="auto">
          <a:xfrm>
            <a:off x="2897696" y="1667064"/>
            <a:ext cx="3516312" cy="2380679"/>
          </a:xfrm>
          <a:prstGeom prst="roundRect">
            <a:avLst>
              <a:gd name="adj" fmla="val 11034"/>
            </a:avLst>
          </a:prstGeom>
          <a:solidFill>
            <a:srgbClr val="FAEBE8"/>
          </a:solidFill>
          <a:ln w="19050">
            <a:solidFill>
              <a:schemeClr val="tx2"/>
            </a:solidFill>
            <a:round/>
            <a:headEnd/>
            <a:tailEnd/>
          </a:ln>
        </p:spPr>
        <p:txBody>
          <a:bodyPr wrap="none" anchor="ctr"/>
          <a:lstStyle/>
          <a:p>
            <a:pPr marL="231775" indent="-231775">
              <a:spcBef>
                <a:spcPts val="1200"/>
              </a:spcBef>
              <a:buClr>
                <a:srgbClr val="FF9900"/>
              </a:buClr>
              <a:buFont typeface="Wingdings" pitchFamily="2" charset="2"/>
              <a:buNone/>
            </a:pPr>
            <a:r>
              <a:rPr lang="en-US" sz="1600" dirty="0">
                <a:solidFill>
                  <a:schemeClr val="tx2"/>
                </a:solidFill>
                <a:ea typeface="Arial Rounded MT Bold" pitchFamily="34" charset="0"/>
                <a:cs typeface="Arial Rounded MT Bold" pitchFamily="34" charset="0"/>
              </a:rPr>
              <a:t>Benchmark </a:t>
            </a:r>
          </a:p>
          <a:p>
            <a:pPr marL="231775" indent="-231775">
              <a:spcBef>
                <a:spcPts val="1200"/>
              </a:spcBef>
              <a:buClr>
                <a:schemeClr val="tx2"/>
              </a:buClr>
              <a:buFont typeface="Arial" pitchFamily="34" charset="0"/>
              <a:buChar char="•"/>
            </a:pPr>
            <a:r>
              <a:rPr lang="en-US" sz="1600" dirty="0">
                <a:ea typeface="Franklin Gothic Book" pitchFamily="34" charset="0"/>
                <a:cs typeface="Franklin Gothic Book" pitchFamily="34" charset="0"/>
              </a:rPr>
              <a:t>All students</a:t>
            </a:r>
          </a:p>
          <a:p>
            <a:pPr marL="231775" indent="-231775">
              <a:spcBef>
                <a:spcPts val="1200"/>
              </a:spcBef>
              <a:buClr>
                <a:schemeClr val="tx2"/>
              </a:buClr>
              <a:buFont typeface="Arial" pitchFamily="34" charset="0"/>
              <a:buChar char="•"/>
            </a:pPr>
            <a:r>
              <a:rPr lang="en-US" sz="1600" dirty="0">
                <a:ea typeface="Franklin Gothic Book" pitchFamily="34" charset="0"/>
                <a:cs typeface="Franklin Gothic Book" pitchFamily="34" charset="0"/>
              </a:rPr>
              <a:t>Multiple measures</a:t>
            </a:r>
          </a:p>
          <a:p>
            <a:pPr marL="231775" indent="-231775">
              <a:spcBef>
                <a:spcPts val="1200"/>
              </a:spcBef>
              <a:buClr>
                <a:schemeClr val="tx2"/>
              </a:buClr>
              <a:buFont typeface="Arial" pitchFamily="34" charset="0"/>
              <a:buChar char="•"/>
            </a:pPr>
            <a:r>
              <a:rPr lang="en-US" sz="1600" dirty="0">
                <a:ea typeface="Franklin Gothic Book" pitchFamily="34" charset="0"/>
                <a:cs typeface="Franklin Gothic Book" pitchFamily="34" charset="0"/>
              </a:rPr>
              <a:t>Three times a year</a:t>
            </a:r>
          </a:p>
          <a:p>
            <a:pPr marL="231775" indent="-231775">
              <a:spcBef>
                <a:spcPts val="1200"/>
              </a:spcBef>
              <a:buClr>
                <a:schemeClr val="tx2"/>
              </a:buClr>
              <a:buFont typeface="Arial" pitchFamily="34" charset="0"/>
              <a:buChar char="•"/>
            </a:pPr>
            <a:r>
              <a:rPr lang="en-US" sz="1600" dirty="0">
                <a:ea typeface="Franklin Gothic Book" pitchFamily="34" charset="0"/>
                <a:cs typeface="Franklin Gothic Book" pitchFamily="34" charset="0"/>
              </a:rPr>
              <a:t>Identifies need for </a:t>
            </a:r>
            <a:br>
              <a:rPr lang="en-US" sz="1600" dirty="0">
                <a:ea typeface="Franklin Gothic Book" pitchFamily="34" charset="0"/>
                <a:cs typeface="Franklin Gothic Book" pitchFamily="34" charset="0"/>
              </a:rPr>
            </a:br>
            <a:r>
              <a:rPr lang="en-US" sz="1600" dirty="0">
                <a:ea typeface="Franklin Gothic Book" pitchFamily="34" charset="0"/>
                <a:cs typeface="Franklin Gothic Book" pitchFamily="34" charset="0"/>
              </a:rPr>
              <a:t>Progress Monitoring</a:t>
            </a:r>
          </a:p>
        </p:txBody>
      </p:sp>
      <p:pic>
        <p:nvPicPr>
          <p:cNvPr id="6" name="Picture 5" descr="Benchmark_thermometer_icon.jpg"/>
          <p:cNvPicPr>
            <a:picLocks noChangeAspect="1"/>
          </p:cNvPicPr>
          <p:nvPr/>
        </p:nvPicPr>
        <p:blipFill>
          <a:blip r:embed="rId3" cstate="print"/>
          <a:stretch>
            <a:fillRect/>
          </a:stretch>
        </p:blipFill>
        <p:spPr>
          <a:xfrm>
            <a:off x="560832" y="1413954"/>
            <a:ext cx="1975104" cy="1975104"/>
          </a:xfrm>
          <a:prstGeom prst="rect">
            <a:avLst/>
          </a:prstGeom>
        </p:spPr>
      </p:pic>
      <p:pic>
        <p:nvPicPr>
          <p:cNvPr id="7" name="Picture 6" descr="PM_graph_icon.jpg"/>
          <p:cNvPicPr>
            <a:picLocks noChangeAspect="1"/>
          </p:cNvPicPr>
          <p:nvPr/>
        </p:nvPicPr>
        <p:blipFill>
          <a:blip r:embed="rId4" cstate="print"/>
          <a:stretch>
            <a:fillRect/>
          </a:stretch>
        </p:blipFill>
        <p:spPr>
          <a:xfrm>
            <a:off x="473714" y="4037493"/>
            <a:ext cx="1975104" cy="1975104"/>
          </a:xfrm>
          <a:prstGeom prst="rect">
            <a:avLst/>
          </a:prstGeom>
        </p:spPr>
      </p:pic>
    </p:spTree>
  </p:cSld>
  <p:clrMapOvr>
    <a:masterClrMapping/>
  </p:clrMapOvr>
  <p:transition>
    <p:fad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IDEL-FUP.jpg"/>
          <p:cNvPicPr>
            <a:picLocks noChangeAspect="1"/>
          </p:cNvPicPr>
          <p:nvPr/>
        </p:nvPicPr>
        <p:blipFill>
          <a:blip r:embed="rId3" cstate="print"/>
          <a:stretch>
            <a:fillRect/>
          </a:stretch>
        </p:blipFill>
        <p:spPr>
          <a:xfrm>
            <a:off x="609601" y="1239481"/>
            <a:ext cx="7894762" cy="4952296"/>
          </a:xfrm>
          <a:prstGeom prst="rect">
            <a:avLst/>
          </a:prstGeom>
        </p:spPr>
      </p:pic>
      <p:sp>
        <p:nvSpPr>
          <p:cNvPr id="2" name="Title 1"/>
          <p:cNvSpPr>
            <a:spLocks noGrp="1"/>
          </p:cNvSpPr>
          <p:nvPr>
            <p:ph type="title"/>
          </p:nvPr>
        </p:nvSpPr>
        <p:spPr/>
        <p:txBody>
          <a:bodyPr/>
          <a:lstStyle/>
          <a:p>
            <a:pPr lvl="0"/>
            <a:r>
              <a:rPr lang="en-US" dirty="0"/>
              <a:t>FUP Reflection</a:t>
            </a:r>
          </a:p>
        </p:txBody>
      </p:sp>
      <p:sp>
        <p:nvSpPr>
          <p:cNvPr id="11" name="Text Box 9"/>
          <p:cNvSpPr txBox="1">
            <a:spLocks noChangeArrowheads="1"/>
          </p:cNvSpPr>
          <p:nvPr/>
        </p:nvSpPr>
        <p:spPr bwMode="auto">
          <a:xfrm>
            <a:off x="4922668" y="840148"/>
            <a:ext cx="4267200" cy="366713"/>
          </a:xfrm>
          <a:prstGeom prst="rect">
            <a:avLst/>
          </a:prstGeom>
          <a:noFill/>
          <a:ln w="9525">
            <a:noFill/>
            <a:miter lim="800000"/>
            <a:headEnd/>
            <a:tailEnd/>
          </a:ln>
        </p:spPr>
        <p:txBody>
          <a:bodyPr>
            <a:spAutoFit/>
          </a:bodyPr>
          <a:lstStyle/>
          <a:p>
            <a:pPr eaLnBrk="1" hangingPunct="1"/>
            <a:r>
              <a:rPr lang="en-US" sz="1800" dirty="0">
                <a:solidFill>
                  <a:schemeClr val="accent5"/>
                </a:solidFill>
                <a:ea typeface="ＭＳ Ｐゴシック" pitchFamily="34" charset="-128"/>
                <a:cs typeface="Arial" pitchFamily="34" charset="0"/>
              </a:rPr>
              <a:t>https://www.mclasshome.com  </a:t>
            </a:r>
          </a:p>
        </p:txBody>
      </p:sp>
    </p:spTree>
  </p:cSld>
  <p:clrMapOvr>
    <a:masterClrMapping/>
  </p:clrMapOvr>
  <p:transition>
    <p:fade/>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Agenda</a:t>
            </a:r>
          </a:p>
        </p:txBody>
      </p:sp>
      <p:graphicFrame>
        <p:nvGraphicFramePr>
          <p:cNvPr id="12" name="Table 11"/>
          <p:cNvGraphicFramePr>
            <a:graphicFrameLocks noGrp="1"/>
          </p:cNvGraphicFramePr>
          <p:nvPr>
            <p:extLst>
              <p:ext uri="{D42A27DB-BD31-4B8C-83A1-F6EECF244321}">
                <p14:modId xmlns:p14="http://schemas.microsoft.com/office/powerpoint/2010/main" val="478747769"/>
              </p:ext>
            </p:extLst>
          </p:nvPr>
        </p:nvGraphicFramePr>
        <p:xfrm>
          <a:off x="594093" y="1083036"/>
          <a:ext cx="7543800" cy="4975860"/>
        </p:xfrm>
        <a:graphic>
          <a:graphicData uri="http://schemas.openxmlformats.org/drawingml/2006/table">
            <a:tbl>
              <a:tblPr bandRow="1">
                <a:tableStyleId>{5C22544A-7EE6-4342-B048-85BDC9FD1C3A}</a:tableStyleId>
              </a:tblPr>
              <a:tblGrid>
                <a:gridCol w="660083">
                  <a:extLst>
                    <a:ext uri="{9D8B030D-6E8A-4147-A177-3AD203B41FA5}">
                      <a16:colId xmlns:a16="http://schemas.microsoft.com/office/drawing/2014/main" val="20000"/>
                    </a:ext>
                  </a:extLst>
                </a:gridCol>
                <a:gridCol w="6883717">
                  <a:extLst>
                    <a:ext uri="{9D8B030D-6E8A-4147-A177-3AD203B41FA5}">
                      <a16:colId xmlns:a16="http://schemas.microsoft.com/office/drawing/2014/main" val="20001"/>
                    </a:ext>
                  </a:extLst>
                </a:gridCol>
              </a:tblGrid>
              <a:tr h="419100">
                <a:tc>
                  <a:txBody>
                    <a:bodyPr/>
                    <a:lstStyle/>
                    <a:p>
                      <a:r>
                        <a:rPr lang="en-US" dirty="0">
                          <a:solidFill>
                            <a:srgbClr val="FD6B08"/>
                          </a:solidFill>
                        </a:rPr>
                        <a:t>  1</a:t>
                      </a:r>
                    </a:p>
                  </a:txBody>
                  <a:tcPr>
                    <a:noFill/>
                  </a:tcPr>
                </a:tc>
                <a:tc>
                  <a:txBody>
                    <a:bodyPr/>
                    <a:lstStyle/>
                    <a:p>
                      <a:r>
                        <a:rPr lang="en-US" sz="2000" b="0" dirty="0">
                          <a:solidFill>
                            <a:schemeClr val="bg2"/>
                          </a:solidFill>
                        </a:rPr>
                        <a:t>Introduction</a:t>
                      </a:r>
                    </a:p>
                  </a:txBody>
                  <a:tcPr>
                    <a:noFill/>
                  </a:tcPr>
                </a:tc>
                <a:extLst>
                  <a:ext uri="{0D108BD9-81ED-4DB2-BD59-A6C34878D82A}">
                    <a16:rowId xmlns:a16="http://schemas.microsoft.com/office/drawing/2014/main" val="10000"/>
                  </a:ext>
                </a:extLst>
              </a:tr>
              <a:tr h="352194">
                <a:tc>
                  <a:txBody>
                    <a:bodyPr/>
                    <a:lstStyle/>
                    <a:p>
                      <a:r>
                        <a:rPr lang="en-US" dirty="0">
                          <a:solidFill>
                            <a:srgbClr val="FD6B08"/>
                          </a:solidFill>
                        </a:rPr>
                        <a:t>  2</a:t>
                      </a:r>
                    </a:p>
                  </a:txBody>
                  <a:tcPr>
                    <a:noFill/>
                  </a:tcPr>
                </a:tc>
                <a:tc>
                  <a:txBody>
                    <a:bodyPr/>
                    <a:lstStyle/>
                    <a:p>
                      <a:r>
                        <a:rPr lang="en-US" b="0" dirty="0">
                          <a:solidFill>
                            <a:schemeClr val="bg2"/>
                          </a:solidFill>
                          <a:cs typeface="Arial" pitchFamily="34" charset="0"/>
                        </a:rPr>
                        <a:t>mCLASS</a:t>
                      </a:r>
                      <a:r>
                        <a:rPr lang="en-US" b="0" baseline="30000" dirty="0">
                          <a:solidFill>
                            <a:schemeClr val="bg2"/>
                          </a:solidFill>
                          <a:cs typeface="Arial" pitchFamily="34" charset="0"/>
                        </a:rPr>
                        <a:t>®</a:t>
                      </a:r>
                      <a:r>
                        <a:rPr lang="en-US" b="0" dirty="0">
                          <a:solidFill>
                            <a:schemeClr val="bg2"/>
                          </a:solidFill>
                          <a:cs typeface="Arial" pitchFamily="34" charset="0"/>
                        </a:rPr>
                        <a:t>:</a:t>
                      </a:r>
                      <a:r>
                        <a:rPr lang="en-US" b="0" noProof="0" dirty="0">
                          <a:solidFill>
                            <a:schemeClr val="bg2"/>
                          </a:solidFill>
                          <a:cs typeface="Arial" pitchFamily="34" charset="0"/>
                        </a:rPr>
                        <a:t>IDEL</a:t>
                      </a:r>
                      <a:r>
                        <a:rPr lang="en-US" b="0" baseline="30000" dirty="0">
                          <a:solidFill>
                            <a:schemeClr val="bg2"/>
                          </a:solidFill>
                          <a:cs typeface="Arial" pitchFamily="34" charset="0"/>
                        </a:rPr>
                        <a:t>®</a:t>
                      </a:r>
                      <a:r>
                        <a:rPr lang="en-US" b="0" dirty="0">
                          <a:solidFill>
                            <a:schemeClr val="bg2"/>
                          </a:solidFill>
                          <a:cs typeface="Arial" pitchFamily="34" charset="0"/>
                        </a:rPr>
                        <a:t> Basics</a:t>
                      </a:r>
                    </a:p>
                  </a:txBody>
                  <a:tcPr>
                    <a:noFill/>
                  </a:tcPr>
                </a:tc>
                <a:extLst>
                  <a:ext uri="{0D108BD9-81ED-4DB2-BD59-A6C34878D82A}">
                    <a16:rowId xmlns:a16="http://schemas.microsoft.com/office/drawing/2014/main" val="10001"/>
                  </a:ext>
                </a:extLst>
              </a:tr>
              <a:tr h="419100">
                <a:tc>
                  <a:txBody>
                    <a:bodyPr/>
                    <a:lstStyle/>
                    <a:p>
                      <a:r>
                        <a:rPr lang="en-US" dirty="0">
                          <a:solidFill>
                            <a:srgbClr val="FD6B08"/>
                          </a:solidFill>
                        </a:rPr>
                        <a:t>  3</a:t>
                      </a:r>
                    </a:p>
                  </a:txBody>
                  <a:tcPr>
                    <a:noFill/>
                  </a:tcPr>
                </a:tc>
                <a:tc>
                  <a:txBody>
                    <a:bodyPr/>
                    <a:lstStyle/>
                    <a:p>
                      <a:r>
                        <a:rPr lang="en-US" b="0" dirty="0">
                          <a:solidFill>
                            <a:schemeClr val="bg2"/>
                          </a:solidFill>
                        </a:rPr>
                        <a:t>Fluidez</a:t>
                      </a:r>
                      <a:r>
                        <a:rPr lang="en-US" b="0" baseline="0" dirty="0">
                          <a:solidFill>
                            <a:schemeClr val="bg2"/>
                          </a:solidFill>
                        </a:rPr>
                        <a:t> en la </a:t>
                      </a:r>
                      <a:r>
                        <a:rPr lang="es-MX" b="0" baseline="0" noProof="0" dirty="0">
                          <a:solidFill>
                            <a:schemeClr val="bg2"/>
                          </a:solidFill>
                        </a:rPr>
                        <a:t>Segmentación</a:t>
                      </a:r>
                      <a:r>
                        <a:rPr lang="en-US" b="0" baseline="0" dirty="0">
                          <a:solidFill>
                            <a:schemeClr val="bg2"/>
                          </a:solidFill>
                        </a:rPr>
                        <a:t> de </a:t>
                      </a:r>
                      <a:r>
                        <a:rPr lang="es-MX" b="0" baseline="0" noProof="0" dirty="0">
                          <a:solidFill>
                            <a:schemeClr val="bg2"/>
                          </a:solidFill>
                        </a:rPr>
                        <a:t>Fonemas</a:t>
                      </a:r>
                      <a:r>
                        <a:rPr lang="en-US" b="0" baseline="0" dirty="0">
                          <a:solidFill>
                            <a:schemeClr val="bg2"/>
                          </a:solidFill>
                        </a:rPr>
                        <a:t>  (FSF)</a:t>
                      </a:r>
                      <a:endParaRPr lang="en-US" b="0" dirty="0">
                        <a:solidFill>
                          <a:schemeClr val="bg2"/>
                        </a:solidFill>
                      </a:endParaRPr>
                    </a:p>
                  </a:txBody>
                  <a:tcPr>
                    <a:noFill/>
                  </a:tcPr>
                </a:tc>
                <a:extLst>
                  <a:ext uri="{0D108BD9-81ED-4DB2-BD59-A6C34878D82A}">
                    <a16:rowId xmlns:a16="http://schemas.microsoft.com/office/drawing/2014/main" val="10002"/>
                  </a:ext>
                </a:extLst>
              </a:tr>
              <a:tr h="419100">
                <a:tc>
                  <a:txBody>
                    <a:bodyPr/>
                    <a:lstStyle/>
                    <a:p>
                      <a:r>
                        <a:rPr lang="en-US" dirty="0">
                          <a:solidFill>
                            <a:srgbClr val="FD6B08"/>
                          </a:solidFill>
                        </a:rPr>
                        <a:t>  4</a:t>
                      </a:r>
                    </a:p>
                  </a:txBody>
                  <a:tcPr>
                    <a:noFill/>
                  </a:tcPr>
                </a:tc>
                <a:tc>
                  <a:txBody>
                    <a:bodyPr/>
                    <a:lstStyle/>
                    <a:p>
                      <a:r>
                        <a:rPr lang="en-US" b="0" dirty="0">
                          <a:solidFill>
                            <a:schemeClr val="bg2"/>
                          </a:solidFill>
                        </a:rPr>
                        <a:t>Fluidez</a:t>
                      </a:r>
                      <a:r>
                        <a:rPr lang="en-US" b="0" baseline="0" dirty="0">
                          <a:solidFill>
                            <a:schemeClr val="bg2"/>
                          </a:solidFill>
                        </a:rPr>
                        <a:t> en el Nombramiento de las Letras  (FNL)</a:t>
                      </a:r>
                      <a:endParaRPr lang="en-US" b="0" dirty="0">
                        <a:solidFill>
                          <a:schemeClr val="bg2"/>
                        </a:solidFill>
                      </a:endParaRPr>
                    </a:p>
                  </a:txBody>
                  <a:tcPr>
                    <a:noFill/>
                  </a:tcPr>
                </a:tc>
                <a:extLst>
                  <a:ext uri="{0D108BD9-81ED-4DB2-BD59-A6C34878D82A}">
                    <a16:rowId xmlns:a16="http://schemas.microsoft.com/office/drawing/2014/main" val="10003"/>
                  </a:ext>
                </a:extLst>
              </a:tr>
              <a:tr h="419100">
                <a:tc>
                  <a:txBody>
                    <a:bodyPr/>
                    <a:lstStyle/>
                    <a:p>
                      <a:r>
                        <a:rPr lang="en-US" dirty="0">
                          <a:solidFill>
                            <a:srgbClr val="FD6B08"/>
                          </a:solidFill>
                        </a:rPr>
                        <a:t>  5</a:t>
                      </a:r>
                    </a:p>
                  </a:txBody>
                  <a:tcPr>
                    <a:noFill/>
                  </a:tcPr>
                </a:tc>
                <a:tc>
                  <a:txBody>
                    <a:bodyPr/>
                    <a:lstStyle/>
                    <a:p>
                      <a:r>
                        <a:rPr lang="en-US" b="0" dirty="0">
                          <a:solidFill>
                            <a:schemeClr val="bg2"/>
                          </a:solidFill>
                        </a:rPr>
                        <a:t>Fluidez en las</a:t>
                      </a:r>
                      <a:r>
                        <a:rPr lang="en-US" b="0" baseline="0" dirty="0">
                          <a:solidFill>
                            <a:schemeClr val="bg2"/>
                          </a:solidFill>
                        </a:rPr>
                        <a:t> Palabras sin Sentido  (FPS)</a:t>
                      </a:r>
                      <a:endParaRPr lang="en-US" b="0" dirty="0">
                        <a:solidFill>
                          <a:schemeClr val="bg2"/>
                        </a:solidFill>
                      </a:endParaRPr>
                    </a:p>
                  </a:txBody>
                  <a:tcPr>
                    <a:noFill/>
                  </a:tcPr>
                </a:tc>
                <a:extLst>
                  <a:ext uri="{0D108BD9-81ED-4DB2-BD59-A6C34878D82A}">
                    <a16:rowId xmlns:a16="http://schemas.microsoft.com/office/drawing/2014/main" val="10004"/>
                  </a:ext>
                </a:extLst>
              </a:tr>
              <a:tr h="419100">
                <a:tc>
                  <a:txBody>
                    <a:bodyPr/>
                    <a:lstStyle/>
                    <a:p>
                      <a:r>
                        <a:rPr lang="en-US" dirty="0">
                          <a:solidFill>
                            <a:srgbClr val="FD6B08"/>
                          </a:solidFill>
                        </a:rPr>
                        <a:t>  6</a:t>
                      </a:r>
                    </a:p>
                  </a:txBody>
                  <a:tcPr>
                    <a:noFill/>
                  </a:tcPr>
                </a:tc>
                <a:tc>
                  <a:txBody>
                    <a:bodyPr/>
                    <a:lstStyle/>
                    <a:p>
                      <a:r>
                        <a:rPr lang="en-US" b="0" dirty="0">
                          <a:solidFill>
                            <a:schemeClr val="bg2"/>
                          </a:solidFill>
                        </a:rPr>
                        <a:t>Fluidez en la Lectura Oral  (FLO)</a:t>
                      </a:r>
                    </a:p>
                  </a:txBody>
                  <a:tcPr>
                    <a:noFill/>
                  </a:tcPr>
                </a:tc>
                <a:extLst>
                  <a:ext uri="{0D108BD9-81ED-4DB2-BD59-A6C34878D82A}">
                    <a16:rowId xmlns:a16="http://schemas.microsoft.com/office/drawing/2014/main" val="10005"/>
                  </a:ext>
                </a:extLst>
              </a:tr>
              <a:tr h="419100">
                <a:tc>
                  <a:txBody>
                    <a:bodyPr/>
                    <a:lstStyle/>
                    <a:p>
                      <a:r>
                        <a:rPr lang="en-US" dirty="0">
                          <a:solidFill>
                            <a:srgbClr val="FD6B08"/>
                          </a:solidFill>
                        </a:rPr>
                        <a:t>  7</a:t>
                      </a:r>
                    </a:p>
                  </a:txBody>
                  <a:tcPr>
                    <a:noFill/>
                  </a:tcPr>
                </a:tc>
                <a:tc>
                  <a:txBody>
                    <a:bodyPr/>
                    <a:lstStyle/>
                    <a:p>
                      <a:r>
                        <a:rPr lang="en-US" b="0" dirty="0">
                          <a:solidFill>
                            <a:schemeClr val="bg2"/>
                          </a:solidFill>
                        </a:rPr>
                        <a:t>Fluidez en el Recuerdo Oral  (FRO)</a:t>
                      </a:r>
                    </a:p>
                  </a:txBody>
                  <a:tcPr>
                    <a:noFill/>
                  </a:tcPr>
                </a:tc>
                <a:extLst>
                  <a:ext uri="{0D108BD9-81ED-4DB2-BD59-A6C34878D82A}">
                    <a16:rowId xmlns:a16="http://schemas.microsoft.com/office/drawing/2014/main" val="10006"/>
                  </a:ext>
                </a:extLst>
              </a:tr>
              <a:tr h="419100">
                <a:tc>
                  <a:txBody>
                    <a:bodyPr/>
                    <a:lstStyle/>
                    <a:p>
                      <a:r>
                        <a:rPr lang="en-US" dirty="0">
                          <a:solidFill>
                            <a:srgbClr val="FD6B08"/>
                          </a:solidFill>
                        </a:rPr>
                        <a:t>  8</a:t>
                      </a:r>
                    </a:p>
                  </a:txBody>
                  <a:tcPr>
                    <a:noFill/>
                  </a:tcPr>
                </a:tc>
                <a:tc>
                  <a:txBody>
                    <a:bodyPr/>
                    <a:lstStyle/>
                    <a:p>
                      <a:r>
                        <a:rPr lang="en-US" b="0" dirty="0">
                          <a:solidFill>
                            <a:schemeClr val="bg2"/>
                          </a:solidFill>
                        </a:rPr>
                        <a:t>Fluidez en el Uso</a:t>
                      </a:r>
                      <a:r>
                        <a:rPr lang="en-US" b="0" baseline="0" dirty="0">
                          <a:solidFill>
                            <a:schemeClr val="bg2"/>
                          </a:solidFill>
                        </a:rPr>
                        <a:t> de las Palabras  (FUP)</a:t>
                      </a:r>
                      <a:endParaRPr lang="en-US" b="0" dirty="0">
                        <a:solidFill>
                          <a:schemeClr val="bg2"/>
                        </a:solidFill>
                      </a:endParaRPr>
                    </a:p>
                  </a:txBody>
                  <a:tcPr>
                    <a:noFill/>
                  </a:tcPr>
                </a:tc>
                <a:extLst>
                  <a:ext uri="{0D108BD9-81ED-4DB2-BD59-A6C34878D82A}">
                    <a16:rowId xmlns:a16="http://schemas.microsoft.com/office/drawing/2014/main" val="10007"/>
                  </a:ext>
                </a:extLst>
              </a:tr>
              <a:tr h="419100">
                <a:tc>
                  <a:txBody>
                    <a:bodyPr/>
                    <a:lstStyle/>
                    <a:p>
                      <a:r>
                        <a:rPr lang="en-US" dirty="0">
                          <a:solidFill>
                            <a:srgbClr val="FD6B08"/>
                          </a:solidFill>
                        </a:rPr>
                        <a:t>  9</a:t>
                      </a:r>
                    </a:p>
                  </a:txBody>
                  <a:tcPr>
                    <a:noFill/>
                  </a:tcPr>
                </a:tc>
                <a:tc>
                  <a:txBody>
                    <a:bodyPr/>
                    <a:lstStyle/>
                    <a:p>
                      <a:r>
                        <a:rPr lang="en-US" b="1" dirty="0">
                          <a:solidFill>
                            <a:schemeClr val="bg2"/>
                          </a:solidFill>
                          <a:cs typeface="Arial" pitchFamily="34" charset="0"/>
                        </a:rPr>
                        <a:t>mCLASS</a:t>
                      </a:r>
                      <a:r>
                        <a:rPr lang="en-US" b="1" baseline="30000" dirty="0">
                          <a:solidFill>
                            <a:schemeClr val="bg2"/>
                          </a:solidFill>
                          <a:cs typeface="Arial" pitchFamily="34" charset="0"/>
                        </a:rPr>
                        <a:t>®</a:t>
                      </a:r>
                      <a:r>
                        <a:rPr lang="en-US" b="1" dirty="0">
                          <a:solidFill>
                            <a:schemeClr val="bg2"/>
                          </a:solidFill>
                          <a:cs typeface="Arial" pitchFamily="34" charset="0"/>
                        </a:rPr>
                        <a:t>:IDEL</a:t>
                      </a:r>
                      <a:r>
                        <a:rPr lang="en-US" b="1" baseline="30000" dirty="0">
                          <a:solidFill>
                            <a:schemeClr val="bg2"/>
                          </a:solidFill>
                          <a:cs typeface="Arial" pitchFamily="34" charset="0"/>
                        </a:rPr>
                        <a:t>®</a:t>
                      </a:r>
                      <a:r>
                        <a:rPr lang="en-US" b="1" dirty="0">
                          <a:solidFill>
                            <a:schemeClr val="bg2"/>
                          </a:solidFill>
                          <a:cs typeface="Arial" pitchFamily="34" charset="0"/>
                        </a:rPr>
                        <a:t> Progress Monitoring</a:t>
                      </a:r>
                    </a:p>
                  </a:txBody>
                  <a:tcPr>
                    <a:noFill/>
                  </a:tcPr>
                </a:tc>
                <a:extLst>
                  <a:ext uri="{0D108BD9-81ED-4DB2-BD59-A6C34878D82A}">
                    <a16:rowId xmlns:a16="http://schemas.microsoft.com/office/drawing/2014/main" val="10008"/>
                  </a:ext>
                </a:extLst>
              </a:tr>
              <a:tr h="419100">
                <a:tc>
                  <a:txBody>
                    <a:bodyPr/>
                    <a:lstStyle/>
                    <a:p>
                      <a:r>
                        <a:rPr lang="en-US" dirty="0">
                          <a:solidFill>
                            <a:srgbClr val="FD6B08"/>
                          </a:solidFill>
                        </a:rPr>
                        <a:t>10</a:t>
                      </a:r>
                    </a:p>
                  </a:txBody>
                  <a:tcPr>
                    <a:noFill/>
                  </a:tcPr>
                </a:tc>
                <a:tc>
                  <a:txBody>
                    <a:bodyPr/>
                    <a:lstStyle/>
                    <a:p>
                      <a:r>
                        <a:rPr lang="en-US" b="0" dirty="0">
                          <a:solidFill>
                            <a:schemeClr val="bg2"/>
                          </a:solidFill>
                          <a:cs typeface="Arial" pitchFamily="34" charset="0"/>
                        </a:rPr>
                        <a:t>Web Reports</a:t>
                      </a:r>
                    </a:p>
                  </a:txBody>
                  <a:tcPr>
                    <a:noFill/>
                  </a:tcPr>
                </a:tc>
                <a:extLst>
                  <a:ext uri="{0D108BD9-81ED-4DB2-BD59-A6C34878D82A}">
                    <a16:rowId xmlns:a16="http://schemas.microsoft.com/office/drawing/2014/main" val="10009"/>
                  </a:ext>
                </a:extLst>
              </a:tr>
              <a:tr h="419100">
                <a:tc>
                  <a:txBody>
                    <a:bodyPr/>
                    <a:lstStyle/>
                    <a:p>
                      <a:r>
                        <a:rPr lang="en-US" dirty="0">
                          <a:solidFill>
                            <a:srgbClr val="FD6B08"/>
                          </a:solidFill>
                        </a:rPr>
                        <a:t>11</a:t>
                      </a:r>
                    </a:p>
                  </a:txBody>
                  <a:tcP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a:solidFill>
                            <a:schemeClr val="bg2"/>
                          </a:solidFill>
                        </a:rPr>
                        <a:t>Wrap-Up and Support</a:t>
                      </a:r>
                    </a:p>
                  </a:txBody>
                  <a:tcPr>
                    <a:noFill/>
                  </a:tcPr>
                </a:tc>
                <a:extLst>
                  <a:ext uri="{0D108BD9-81ED-4DB2-BD59-A6C34878D82A}">
                    <a16:rowId xmlns:a16="http://schemas.microsoft.com/office/drawing/2014/main" val="10010"/>
                  </a:ext>
                </a:extLst>
              </a:tr>
              <a:tr h="419100">
                <a:tc>
                  <a:txBody>
                    <a:bodyPr/>
                    <a:lstStyle/>
                    <a:p>
                      <a:endParaRPr lang="en-US" dirty="0">
                        <a:solidFill>
                          <a:srgbClr val="FD6B08"/>
                        </a:solidFill>
                      </a:endParaRPr>
                    </a:p>
                  </a:txBody>
                  <a:tcPr>
                    <a:noFill/>
                  </a:tcPr>
                </a:tc>
                <a:tc>
                  <a:txBody>
                    <a:bodyPr/>
                    <a:lstStyle/>
                    <a:p>
                      <a:endParaRPr lang="en-US" b="0" dirty="0">
                        <a:solidFill>
                          <a:schemeClr val="bg2"/>
                        </a:solidFill>
                      </a:endParaRPr>
                    </a:p>
                  </a:txBody>
                  <a:tcPr>
                    <a:no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1459691337"/>
      </p:ext>
    </p:extLst>
  </p:cSld>
  <p:clrMapOvr>
    <a:masterClrMapping/>
  </p:clrMapOvr>
  <p:transition>
    <p:fade/>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Progress Monitoring</a:t>
            </a:r>
          </a:p>
        </p:txBody>
      </p:sp>
      <p:sp>
        <p:nvSpPr>
          <p:cNvPr id="4" name="Text Box 3"/>
          <p:cNvSpPr txBox="1">
            <a:spLocks noChangeArrowheads="1"/>
          </p:cNvSpPr>
          <p:nvPr/>
        </p:nvSpPr>
        <p:spPr bwMode="auto">
          <a:xfrm>
            <a:off x="475087" y="5473831"/>
            <a:ext cx="5328305" cy="830997"/>
          </a:xfrm>
          <a:prstGeom prst="rect">
            <a:avLst/>
          </a:prstGeom>
          <a:noFill/>
          <a:ln w="9525">
            <a:noFill/>
            <a:miter lim="800000"/>
            <a:headEnd/>
            <a:tailEnd/>
          </a:ln>
        </p:spPr>
        <p:txBody>
          <a:bodyPr wrap="square">
            <a:spAutoFit/>
          </a:bodyPr>
          <a:lstStyle/>
          <a:p>
            <a:pPr>
              <a:spcBef>
                <a:spcPct val="50000"/>
              </a:spcBef>
            </a:pPr>
            <a:r>
              <a:rPr lang="en-US" sz="2400" dirty="0">
                <a:ea typeface="ＭＳ Ｐゴシック" pitchFamily="34" charset="-128"/>
                <a:cs typeface="Arial" pitchFamily="34" charset="0"/>
              </a:rPr>
              <a:t>Skill-specific, frequent, ongoing assessment of at-risk students</a:t>
            </a:r>
          </a:p>
        </p:txBody>
      </p:sp>
      <p:pic>
        <p:nvPicPr>
          <p:cNvPr id="5" name="Picture 3"/>
          <p:cNvPicPr>
            <a:picLocks noChangeAspect="1" noChangeArrowheads="1"/>
          </p:cNvPicPr>
          <p:nvPr/>
        </p:nvPicPr>
        <p:blipFill>
          <a:blip r:embed="rId3" cstate="print"/>
          <a:srcRect l="28125" t="25000" r="21875" b="25000"/>
          <a:stretch>
            <a:fillRect/>
          </a:stretch>
        </p:blipFill>
        <p:spPr bwMode="auto">
          <a:xfrm>
            <a:off x="585955" y="1483768"/>
            <a:ext cx="3662082" cy="2288801"/>
          </a:xfrm>
          <a:prstGeom prst="rect">
            <a:avLst/>
          </a:prstGeom>
          <a:ln w="19050" cap="sq">
            <a:solidFill>
              <a:schemeClr val="tx1"/>
            </a:solidFill>
            <a:prstDash val="solid"/>
            <a:miter lim="800000"/>
          </a:ln>
          <a:effectLst/>
        </p:spPr>
      </p:pic>
      <p:pic>
        <p:nvPicPr>
          <p:cNvPr id="6" name="Picture 2"/>
          <p:cNvPicPr>
            <a:picLocks noChangeAspect="1" noChangeArrowheads="1"/>
          </p:cNvPicPr>
          <p:nvPr/>
        </p:nvPicPr>
        <p:blipFill>
          <a:blip r:embed="rId4" cstate="print"/>
          <a:srcRect l="27902" t="25255" r="21589" b="24237"/>
          <a:stretch>
            <a:fillRect/>
          </a:stretch>
        </p:blipFill>
        <p:spPr bwMode="auto">
          <a:xfrm>
            <a:off x="1753091" y="3008253"/>
            <a:ext cx="3657600" cy="2286000"/>
          </a:xfrm>
          <a:prstGeom prst="rect">
            <a:avLst/>
          </a:prstGeom>
          <a:ln w="19050" cap="sq">
            <a:solidFill>
              <a:schemeClr val="tx1"/>
            </a:solidFill>
            <a:prstDash val="solid"/>
            <a:miter lim="800000"/>
          </a:ln>
          <a:effectLst/>
        </p:spPr>
      </p:pic>
      <p:sp>
        <p:nvSpPr>
          <p:cNvPr id="7" name="Oval 6"/>
          <p:cNvSpPr/>
          <p:nvPr/>
        </p:nvSpPr>
        <p:spPr>
          <a:xfrm>
            <a:off x="722220" y="2451956"/>
            <a:ext cx="1519311" cy="416859"/>
          </a:xfrm>
          <a:prstGeom prst="ellipse">
            <a:avLst/>
          </a:prstGeom>
          <a:no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p:fade/>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ounded Rectangle 60"/>
          <p:cNvSpPr/>
          <p:nvPr/>
        </p:nvSpPr>
        <p:spPr>
          <a:xfrm rot="18900000">
            <a:off x="2692049" y="3463917"/>
            <a:ext cx="919166" cy="919166"/>
          </a:xfrm>
          <a:prstGeom prst="roundRect">
            <a:avLst/>
          </a:prstGeom>
          <a:solidFill>
            <a:srgbClr val="FAEBE8"/>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ounded Rectangle 61"/>
          <p:cNvSpPr/>
          <p:nvPr/>
        </p:nvSpPr>
        <p:spPr>
          <a:xfrm rot="18900000">
            <a:off x="1546001" y="4475853"/>
            <a:ext cx="919166" cy="919166"/>
          </a:xfrm>
          <a:prstGeom prst="roundRect">
            <a:avLst/>
          </a:prstGeom>
          <a:solidFill>
            <a:srgbClr val="FAEBE8"/>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ounded Rectangle 62"/>
          <p:cNvSpPr/>
          <p:nvPr/>
        </p:nvSpPr>
        <p:spPr>
          <a:xfrm rot="18900000">
            <a:off x="3789330" y="4475853"/>
            <a:ext cx="919166" cy="919166"/>
          </a:xfrm>
          <a:prstGeom prst="roundRect">
            <a:avLst/>
          </a:prstGeom>
          <a:solidFill>
            <a:srgbClr val="FAEBE8"/>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ounded Rectangle 63"/>
          <p:cNvSpPr/>
          <p:nvPr/>
        </p:nvSpPr>
        <p:spPr>
          <a:xfrm rot="18900000">
            <a:off x="5801009" y="4475853"/>
            <a:ext cx="919166" cy="919166"/>
          </a:xfrm>
          <a:prstGeom prst="roundRect">
            <a:avLst/>
          </a:prstGeom>
          <a:solidFill>
            <a:srgbClr val="FAEBE8"/>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ounded Rectangle 59"/>
          <p:cNvSpPr/>
          <p:nvPr/>
        </p:nvSpPr>
        <p:spPr>
          <a:xfrm rot="18900000">
            <a:off x="4825649" y="3463917"/>
            <a:ext cx="919166" cy="919166"/>
          </a:xfrm>
          <a:prstGeom prst="roundRect">
            <a:avLst/>
          </a:prstGeom>
          <a:solidFill>
            <a:srgbClr val="FAEBE8"/>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pPr lvl="0"/>
            <a:r>
              <a:rPr lang="en-US" dirty="0"/>
              <a:t>Progress Monitoring (PM)</a:t>
            </a:r>
          </a:p>
        </p:txBody>
      </p:sp>
      <p:sp>
        <p:nvSpPr>
          <p:cNvPr id="1029" name="Rectangle 5"/>
          <p:cNvSpPr>
            <a:spLocks noChangeArrowheads="1"/>
          </p:cNvSpPr>
          <p:nvPr/>
        </p:nvSpPr>
        <p:spPr bwMode="auto">
          <a:xfrm>
            <a:off x="3567113" y="1617663"/>
            <a:ext cx="1627048" cy="33855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a:ln>
                  <a:noFill/>
                </a:ln>
                <a:solidFill>
                  <a:schemeClr val="tx2"/>
                </a:solidFill>
                <a:effectLst/>
              </a:rPr>
              <a:t>Good News! </a:t>
            </a:r>
          </a:p>
        </p:txBody>
      </p:sp>
      <p:sp>
        <p:nvSpPr>
          <p:cNvPr id="1030" name="Rectangle 6"/>
          <p:cNvSpPr>
            <a:spLocks noChangeArrowheads="1"/>
          </p:cNvSpPr>
          <p:nvPr/>
        </p:nvSpPr>
        <p:spPr bwMode="auto">
          <a:xfrm>
            <a:off x="549275" y="2146300"/>
            <a:ext cx="8082661" cy="861774"/>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fontAlgn="base">
              <a:spcBef>
                <a:spcPct val="0"/>
              </a:spcBef>
              <a:spcAft>
                <a:spcPct val="0"/>
              </a:spcAft>
            </a:pPr>
            <a:r>
              <a:rPr kumimoji="0" lang="en-US" b="0" i="0" u="none" strike="noStrike" cap="none" normalizeH="0" baseline="0" dirty="0">
                <a:ln>
                  <a:noFill/>
                </a:ln>
                <a:effectLst/>
              </a:rPr>
              <a:t>The same administration and scoring procedures are used for </a:t>
            </a:r>
            <a:r>
              <a:rPr lang="en-US" dirty="0"/>
              <a:t>Benchmark and Progress Monitoring.</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b="0" i="0" u="none" strike="noStrike" cap="none" normalizeH="0" baseline="0" dirty="0">
              <a:ln>
                <a:noFill/>
              </a:ln>
              <a:effectLst/>
            </a:endParaRPr>
          </a:p>
        </p:txBody>
      </p:sp>
      <p:sp>
        <p:nvSpPr>
          <p:cNvPr id="1036" name="Rectangle 12"/>
          <p:cNvSpPr>
            <a:spLocks noChangeArrowheads="1"/>
          </p:cNvSpPr>
          <p:nvPr/>
        </p:nvSpPr>
        <p:spPr bwMode="auto">
          <a:xfrm>
            <a:off x="1783334" y="4772533"/>
            <a:ext cx="428002"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effectLst/>
              </a:rPr>
              <a:t>FSF</a:t>
            </a:r>
          </a:p>
        </p:txBody>
      </p:sp>
      <p:sp>
        <p:nvSpPr>
          <p:cNvPr id="1041" name="Rectangle 17"/>
          <p:cNvSpPr>
            <a:spLocks noChangeArrowheads="1"/>
          </p:cNvSpPr>
          <p:nvPr/>
        </p:nvSpPr>
        <p:spPr bwMode="auto">
          <a:xfrm>
            <a:off x="1783334" y="4772533"/>
            <a:ext cx="428002"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effectLst/>
              </a:rPr>
              <a:t>FSF</a:t>
            </a:r>
          </a:p>
        </p:txBody>
      </p:sp>
      <p:sp>
        <p:nvSpPr>
          <p:cNvPr id="1046" name="Rectangle 22"/>
          <p:cNvSpPr>
            <a:spLocks noChangeArrowheads="1"/>
          </p:cNvSpPr>
          <p:nvPr/>
        </p:nvSpPr>
        <p:spPr bwMode="auto">
          <a:xfrm>
            <a:off x="5036122" y="3781933"/>
            <a:ext cx="476092"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effectLst/>
              </a:rPr>
              <a:t>FRO</a:t>
            </a:r>
          </a:p>
        </p:txBody>
      </p:sp>
      <p:sp>
        <p:nvSpPr>
          <p:cNvPr id="1061" name="Rectangle 37"/>
          <p:cNvSpPr>
            <a:spLocks noChangeArrowheads="1"/>
          </p:cNvSpPr>
          <p:nvPr/>
        </p:nvSpPr>
        <p:spPr bwMode="auto">
          <a:xfrm>
            <a:off x="2919984" y="3781933"/>
            <a:ext cx="455253"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effectLst/>
              </a:rPr>
              <a:t>FLO</a:t>
            </a:r>
          </a:p>
        </p:txBody>
      </p:sp>
      <p:sp>
        <p:nvSpPr>
          <p:cNvPr id="1066" name="Rectangle 42"/>
          <p:cNvSpPr>
            <a:spLocks noChangeArrowheads="1"/>
          </p:cNvSpPr>
          <p:nvPr/>
        </p:nvSpPr>
        <p:spPr bwMode="auto">
          <a:xfrm>
            <a:off x="4062984" y="4772533"/>
            <a:ext cx="424796"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effectLst/>
              </a:rPr>
              <a:t>FPS</a:t>
            </a:r>
          </a:p>
        </p:txBody>
      </p:sp>
      <p:sp>
        <p:nvSpPr>
          <p:cNvPr id="1076" name="Rectangle 52"/>
          <p:cNvSpPr>
            <a:spLocks noChangeArrowheads="1"/>
          </p:cNvSpPr>
          <p:nvPr/>
        </p:nvSpPr>
        <p:spPr bwMode="auto">
          <a:xfrm>
            <a:off x="6037834" y="4772533"/>
            <a:ext cx="474489"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effectLst/>
              </a:rPr>
              <a:t>FUP</a:t>
            </a:r>
          </a:p>
        </p:txBody>
      </p:sp>
    </p:spTree>
  </p:cSld>
  <p:clrMapOvr>
    <a:masterClrMapping/>
  </p:clrMapOvr>
  <p:transition>
    <p:fade/>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Progress Monitoring</a:t>
            </a:r>
          </a:p>
        </p:txBody>
      </p:sp>
      <p:pic>
        <p:nvPicPr>
          <p:cNvPr id="5" name="Picture 12"/>
          <p:cNvPicPr>
            <a:picLocks noChangeAspect="1" noChangeArrowheads="1"/>
          </p:cNvPicPr>
          <p:nvPr/>
        </p:nvPicPr>
        <p:blipFill>
          <a:blip r:embed="rId3" cstate="print"/>
          <a:srcRect/>
          <a:stretch>
            <a:fillRect/>
          </a:stretch>
        </p:blipFill>
        <p:spPr bwMode="auto">
          <a:xfrm>
            <a:off x="704984" y="4590939"/>
            <a:ext cx="1300723" cy="1562435"/>
          </a:xfrm>
          <a:prstGeom prst="rect">
            <a:avLst/>
          </a:prstGeom>
          <a:ln w="19050" cap="sq">
            <a:solidFill>
              <a:schemeClr val="tx1"/>
            </a:solidFill>
            <a:prstDash val="solid"/>
            <a:miter lim="800000"/>
          </a:ln>
          <a:effectLst/>
        </p:spPr>
      </p:pic>
      <p:sp>
        <p:nvSpPr>
          <p:cNvPr id="6" name="AutoShape 2"/>
          <p:cNvSpPr>
            <a:spLocks noChangeArrowheads="1"/>
          </p:cNvSpPr>
          <p:nvPr/>
        </p:nvSpPr>
        <p:spPr bwMode="auto">
          <a:xfrm>
            <a:off x="2840736" y="1478279"/>
            <a:ext cx="5561954" cy="1515035"/>
          </a:xfrm>
          <a:prstGeom prst="roundRect">
            <a:avLst>
              <a:gd name="adj" fmla="val 16667"/>
            </a:avLst>
          </a:prstGeom>
          <a:solidFill>
            <a:srgbClr val="FAEBE8"/>
          </a:solidFill>
          <a:ln w="19050">
            <a:solidFill>
              <a:schemeClr val="tx2"/>
            </a:solidFill>
            <a:round/>
            <a:headEnd/>
            <a:tailEnd/>
          </a:ln>
        </p:spPr>
        <p:txBody>
          <a:bodyPr wrap="none" anchor="ctr"/>
          <a:lstStyle/>
          <a:p>
            <a:pPr algn="l"/>
            <a:r>
              <a:rPr lang="en-US" sz="1800" dirty="0">
                <a:cs typeface="Arial" pitchFamily="34" charset="0"/>
              </a:rPr>
              <a:t>Basic Early Literacy Skills in Beginning Reading: </a:t>
            </a:r>
          </a:p>
          <a:p>
            <a:pPr algn="l"/>
            <a:r>
              <a:rPr lang="en-US" sz="1800" dirty="0">
                <a:cs typeface="Arial" pitchFamily="34" charset="0"/>
              </a:rPr>
              <a:t>PM can be used to monitor student progress in </a:t>
            </a:r>
          </a:p>
          <a:p>
            <a:pPr algn="l"/>
            <a:r>
              <a:rPr lang="en-US" sz="1800" dirty="0">
                <a:cs typeface="Arial" pitchFamily="34" charset="0"/>
              </a:rPr>
              <a:t>all of the  Basic Early Literacy Skills</a:t>
            </a:r>
          </a:p>
        </p:txBody>
      </p:sp>
      <p:sp>
        <p:nvSpPr>
          <p:cNvPr id="7" name="AutoShape 3"/>
          <p:cNvSpPr>
            <a:spLocks noChangeArrowheads="1"/>
          </p:cNvSpPr>
          <p:nvPr/>
        </p:nvSpPr>
        <p:spPr bwMode="auto">
          <a:xfrm>
            <a:off x="3499105" y="3338457"/>
            <a:ext cx="4823136" cy="1066800"/>
          </a:xfrm>
          <a:prstGeom prst="roundRect">
            <a:avLst>
              <a:gd name="adj" fmla="val 16667"/>
            </a:avLst>
          </a:prstGeom>
          <a:solidFill>
            <a:srgbClr val="FAEBE8"/>
          </a:solidFill>
          <a:ln w="19050">
            <a:solidFill>
              <a:schemeClr val="tx2"/>
            </a:solidFill>
            <a:round/>
            <a:headEnd/>
            <a:tailEnd/>
          </a:ln>
        </p:spPr>
        <p:txBody>
          <a:bodyPr wrap="none" anchor="ctr"/>
          <a:lstStyle/>
          <a:p>
            <a:pPr algn="l" eaLnBrk="1" hangingPunct="1">
              <a:spcBef>
                <a:spcPct val="20000"/>
              </a:spcBef>
              <a:spcAft>
                <a:spcPct val="25000"/>
              </a:spcAft>
              <a:buFont typeface="Times" pitchFamily="1" charset="0"/>
              <a:buNone/>
            </a:pPr>
            <a:r>
              <a:rPr lang="en-US" sz="1800" dirty="0">
                <a:ea typeface="ＭＳ Ｐゴシック" pitchFamily="34" charset="-128"/>
                <a:cs typeface="Arial" pitchFamily="34" charset="0"/>
              </a:rPr>
              <a:t>Administered: According to student need</a:t>
            </a:r>
          </a:p>
        </p:txBody>
      </p:sp>
      <p:sp>
        <p:nvSpPr>
          <p:cNvPr id="8" name="AutoShape 6"/>
          <p:cNvSpPr>
            <a:spLocks noChangeArrowheads="1"/>
          </p:cNvSpPr>
          <p:nvPr/>
        </p:nvSpPr>
        <p:spPr bwMode="auto">
          <a:xfrm>
            <a:off x="2282772" y="4786256"/>
            <a:ext cx="6129707" cy="1371600"/>
          </a:xfrm>
          <a:prstGeom prst="roundRect">
            <a:avLst>
              <a:gd name="adj" fmla="val 16667"/>
            </a:avLst>
          </a:prstGeom>
          <a:solidFill>
            <a:srgbClr val="FAEBE8"/>
          </a:solidFill>
          <a:ln w="19050">
            <a:solidFill>
              <a:schemeClr val="tx2"/>
            </a:solidFill>
            <a:round/>
            <a:headEnd/>
            <a:tailEnd/>
          </a:ln>
        </p:spPr>
        <p:txBody>
          <a:bodyPr wrap="none" anchor="ctr"/>
          <a:lstStyle/>
          <a:p>
            <a:pPr algn="l" eaLnBrk="1" hangingPunct="1"/>
            <a:r>
              <a:rPr lang="en-US" sz="1800" dirty="0">
                <a:ea typeface="ＭＳ Ｐゴシック" pitchFamily="34" charset="-128"/>
                <a:cs typeface="Arial" pitchFamily="34" charset="0"/>
              </a:rPr>
              <a:t>Materials: Device and Student Materials</a:t>
            </a:r>
          </a:p>
          <a:p>
            <a:pPr algn="l" eaLnBrk="1" hangingPunct="1"/>
            <a:r>
              <a:rPr lang="en-US" sz="1800" dirty="0">
                <a:ea typeface="ＭＳ Ｐゴシック" pitchFamily="34" charset="-128"/>
                <a:cs typeface="Arial" pitchFamily="34" charset="0"/>
              </a:rPr>
              <a:t>by grade level</a:t>
            </a:r>
          </a:p>
        </p:txBody>
      </p:sp>
      <p:pic>
        <p:nvPicPr>
          <p:cNvPr id="9" name="Picture 2"/>
          <p:cNvPicPr>
            <a:picLocks noChangeAspect="1" noChangeArrowheads="1"/>
          </p:cNvPicPr>
          <p:nvPr/>
        </p:nvPicPr>
        <p:blipFill>
          <a:blip r:embed="rId4" cstate="print"/>
          <a:srcRect l="28566" t="25412" r="22243" b="24823"/>
          <a:stretch>
            <a:fillRect/>
          </a:stretch>
        </p:blipFill>
        <p:spPr bwMode="auto">
          <a:xfrm>
            <a:off x="1245736" y="3225323"/>
            <a:ext cx="1990164" cy="1196788"/>
          </a:xfrm>
          <a:prstGeom prst="rect">
            <a:avLst/>
          </a:prstGeom>
          <a:ln w="19050" cap="sq">
            <a:solidFill>
              <a:schemeClr val="tx1"/>
            </a:solidFill>
            <a:prstDash val="solid"/>
            <a:miter lim="800000"/>
          </a:ln>
          <a:effectLst/>
        </p:spPr>
      </p:pic>
      <p:pic>
        <p:nvPicPr>
          <p:cNvPr id="10" name="Picture 3" descr="C:\Users\User\Desktop\June Wgen Info\IDEL Images\03Idels_Selection_Landscape.png"/>
          <p:cNvPicPr>
            <a:picLocks noChangeAspect="1" noChangeArrowheads="1"/>
          </p:cNvPicPr>
          <p:nvPr/>
        </p:nvPicPr>
        <p:blipFill>
          <a:blip r:embed="rId5" cstate="print"/>
          <a:srcRect l="20934" t="22798" r="23260" b="19534"/>
          <a:stretch>
            <a:fillRect/>
          </a:stretch>
        </p:blipFill>
        <p:spPr bwMode="auto">
          <a:xfrm>
            <a:off x="570514" y="1500692"/>
            <a:ext cx="1990163" cy="1210237"/>
          </a:xfrm>
          <a:prstGeom prst="rect">
            <a:avLst/>
          </a:prstGeom>
          <a:ln w="19050" cap="sq">
            <a:solidFill>
              <a:schemeClr val="tx1"/>
            </a:solidFill>
            <a:prstDash val="solid"/>
            <a:miter lim="800000"/>
          </a:ln>
          <a:effectLst/>
        </p:spPr>
      </p:pic>
    </p:spTree>
  </p:cSld>
  <p:clrMapOvr>
    <a:masterClrMapping/>
  </p:clrMapOvr>
  <p:transition>
    <p:fade/>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IDEL PM Best Practices</a:t>
            </a:r>
          </a:p>
        </p:txBody>
      </p:sp>
      <p:sp>
        <p:nvSpPr>
          <p:cNvPr id="4" name="Oval 2"/>
          <p:cNvSpPr>
            <a:spLocks noChangeArrowheads="1"/>
          </p:cNvSpPr>
          <p:nvPr/>
        </p:nvSpPr>
        <p:spPr bwMode="auto">
          <a:xfrm>
            <a:off x="3235743" y="1757445"/>
            <a:ext cx="2362200" cy="2286000"/>
          </a:xfrm>
          <a:prstGeom prst="ellipse">
            <a:avLst/>
          </a:prstGeom>
          <a:solidFill>
            <a:srgbClr val="FAEBE8"/>
          </a:solidFill>
          <a:ln w="19050">
            <a:solidFill>
              <a:schemeClr val="tx2"/>
            </a:solidFill>
            <a:round/>
            <a:headEnd/>
            <a:tailEnd/>
          </a:ln>
        </p:spPr>
        <p:txBody>
          <a:bodyPr anchor="ctr"/>
          <a:lstStyle/>
          <a:p>
            <a:pPr algn="ctr">
              <a:spcBef>
                <a:spcPct val="50000"/>
              </a:spcBef>
            </a:pPr>
            <a:r>
              <a:rPr lang="en-US" sz="1800" dirty="0">
                <a:ea typeface="ＭＳ Ｐゴシック" pitchFamily="34" charset="-128"/>
                <a:cs typeface="Arial" pitchFamily="34" charset="0"/>
              </a:rPr>
              <a:t>Check progress toward a specific goal.</a:t>
            </a:r>
          </a:p>
        </p:txBody>
      </p:sp>
      <p:sp>
        <p:nvSpPr>
          <p:cNvPr id="5" name="Oval 3"/>
          <p:cNvSpPr>
            <a:spLocks noChangeArrowheads="1"/>
          </p:cNvSpPr>
          <p:nvPr/>
        </p:nvSpPr>
        <p:spPr bwMode="auto">
          <a:xfrm>
            <a:off x="5893780" y="1795545"/>
            <a:ext cx="2286000" cy="2209800"/>
          </a:xfrm>
          <a:prstGeom prst="ellipse">
            <a:avLst/>
          </a:prstGeom>
          <a:solidFill>
            <a:srgbClr val="FAEBE8"/>
          </a:solidFill>
          <a:ln w="19050">
            <a:solidFill>
              <a:schemeClr val="tx2"/>
            </a:solidFill>
            <a:round/>
            <a:headEnd/>
            <a:tailEnd/>
          </a:ln>
        </p:spPr>
        <p:txBody>
          <a:bodyPr anchor="ctr"/>
          <a:lstStyle/>
          <a:p>
            <a:pPr algn="ctr">
              <a:spcBef>
                <a:spcPct val="50000"/>
              </a:spcBef>
            </a:pPr>
            <a:r>
              <a:rPr lang="en-US" sz="1800" dirty="0">
                <a:ea typeface="ＭＳ Ｐゴシック" pitchFamily="34" charset="-128"/>
                <a:cs typeface="Arial" pitchFamily="34" charset="0"/>
              </a:rPr>
              <a:t>Measure progress in one or more skill areas.</a:t>
            </a:r>
          </a:p>
        </p:txBody>
      </p:sp>
      <p:sp>
        <p:nvSpPr>
          <p:cNvPr id="6" name="Oval 4"/>
          <p:cNvSpPr>
            <a:spLocks noChangeArrowheads="1"/>
          </p:cNvSpPr>
          <p:nvPr/>
        </p:nvSpPr>
        <p:spPr bwMode="auto">
          <a:xfrm>
            <a:off x="577146" y="1719345"/>
            <a:ext cx="2362200" cy="2362200"/>
          </a:xfrm>
          <a:prstGeom prst="ellipse">
            <a:avLst/>
          </a:prstGeom>
          <a:solidFill>
            <a:srgbClr val="FAEBE8"/>
          </a:solidFill>
          <a:ln w="19050">
            <a:solidFill>
              <a:schemeClr val="tx2"/>
            </a:solidFill>
            <a:round/>
            <a:headEnd/>
            <a:tailEnd/>
          </a:ln>
        </p:spPr>
        <p:txBody>
          <a:bodyPr anchor="ctr"/>
          <a:lstStyle/>
          <a:p>
            <a:pPr algn="ctr">
              <a:spcBef>
                <a:spcPct val="50000"/>
              </a:spcBef>
            </a:pPr>
            <a:r>
              <a:rPr lang="en-US" sz="1800" dirty="0">
                <a:ea typeface="ＭＳ Ｐゴシック" pitchFamily="34" charset="-128"/>
                <a:cs typeface="Arial" pitchFamily="34" charset="0"/>
              </a:rPr>
              <a:t>Verify previous results.</a:t>
            </a:r>
          </a:p>
        </p:txBody>
      </p:sp>
    </p:spTree>
  </p:cSld>
  <p:clrMapOvr>
    <a:masterClrMapping/>
  </p:clrMapOvr>
  <p:transition>
    <p:fade/>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Navigating PM</a:t>
            </a:r>
          </a:p>
        </p:txBody>
      </p:sp>
      <p:sp>
        <p:nvSpPr>
          <p:cNvPr id="4" name="AutoShape 8"/>
          <p:cNvSpPr>
            <a:spLocks noChangeArrowheads="1"/>
          </p:cNvSpPr>
          <p:nvPr/>
        </p:nvSpPr>
        <p:spPr bwMode="auto">
          <a:xfrm>
            <a:off x="4587125" y="3973867"/>
            <a:ext cx="3300457" cy="408623"/>
          </a:xfrm>
          <a:prstGeom prst="roundRect">
            <a:avLst>
              <a:gd name="adj" fmla="val 16667"/>
            </a:avLst>
          </a:prstGeom>
          <a:noFill/>
          <a:ln w="19050" algn="ctr">
            <a:noFill/>
            <a:round/>
            <a:headEnd/>
            <a:tailEnd/>
          </a:ln>
        </p:spPr>
        <p:txBody>
          <a:bodyPr wrap="none" anchor="ctr">
            <a:spAutoFit/>
          </a:bodyPr>
          <a:lstStyle/>
          <a:p>
            <a:pPr marL="342900" indent="-342900" algn="l">
              <a:buClr>
                <a:schemeClr val="tx2"/>
              </a:buClr>
              <a:buFont typeface="+mj-lt"/>
              <a:buAutoNum type="arabicPeriod" startAt="2"/>
            </a:pPr>
            <a:r>
              <a:rPr lang="en-US" sz="1800" dirty="0">
                <a:cs typeface="Arial" pitchFamily="34" charset="0"/>
              </a:rPr>
              <a:t>Tap </a:t>
            </a:r>
            <a:r>
              <a:rPr lang="en-US" sz="1800" dirty="0">
                <a:solidFill>
                  <a:schemeClr val="tx2"/>
                </a:solidFill>
                <a:cs typeface="Arial" pitchFamily="34" charset="0"/>
              </a:rPr>
              <a:t>Progress Monitoring</a:t>
            </a:r>
            <a:r>
              <a:rPr lang="en-US" sz="1800" dirty="0">
                <a:cs typeface="Arial" pitchFamily="34" charset="0"/>
              </a:rPr>
              <a:t>.</a:t>
            </a:r>
          </a:p>
        </p:txBody>
      </p:sp>
      <p:pic>
        <p:nvPicPr>
          <p:cNvPr id="5" name="Picture 3" descr="C:\Users\User\Desktop\June Wgen Info\IDEL Images\03Idels_Selection_Landscape.png"/>
          <p:cNvPicPr>
            <a:picLocks noChangeAspect="1" noChangeArrowheads="1"/>
          </p:cNvPicPr>
          <p:nvPr/>
        </p:nvPicPr>
        <p:blipFill>
          <a:blip r:embed="rId3" cstate="print"/>
          <a:srcRect l="20768" t="23342" r="23592" b="19534"/>
          <a:stretch>
            <a:fillRect/>
          </a:stretch>
        </p:blipFill>
        <p:spPr bwMode="auto">
          <a:xfrm>
            <a:off x="4747525" y="1698810"/>
            <a:ext cx="2756646" cy="1728047"/>
          </a:xfrm>
          <a:prstGeom prst="rect">
            <a:avLst/>
          </a:prstGeom>
          <a:ln w="19050" cap="sq">
            <a:solidFill>
              <a:schemeClr val="tx1"/>
            </a:solidFill>
            <a:prstDash val="solid"/>
            <a:miter lim="800000"/>
          </a:ln>
          <a:effectLst/>
        </p:spPr>
      </p:pic>
      <p:sp>
        <p:nvSpPr>
          <p:cNvPr id="14" name="Oval 13"/>
          <p:cNvSpPr/>
          <p:nvPr/>
        </p:nvSpPr>
        <p:spPr>
          <a:xfrm>
            <a:off x="4838702" y="2428671"/>
            <a:ext cx="147917" cy="134470"/>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AutoShape 8"/>
          <p:cNvSpPr>
            <a:spLocks noChangeArrowheads="1"/>
          </p:cNvSpPr>
          <p:nvPr/>
        </p:nvSpPr>
        <p:spPr bwMode="auto">
          <a:xfrm>
            <a:off x="316992" y="2465891"/>
            <a:ext cx="1499611" cy="1200329"/>
          </a:xfrm>
          <a:prstGeom prst="roundRect">
            <a:avLst>
              <a:gd name="adj" fmla="val 0"/>
            </a:avLst>
          </a:prstGeom>
          <a:noFill/>
          <a:ln w="19050" algn="ctr">
            <a:noFill/>
            <a:round/>
            <a:headEnd/>
            <a:tailEnd/>
          </a:ln>
        </p:spPr>
        <p:txBody>
          <a:bodyPr wrap="square" anchor="ctr">
            <a:spAutoFit/>
          </a:bodyPr>
          <a:lstStyle/>
          <a:p>
            <a:pPr marL="342900" indent="-342900" algn="r">
              <a:buClr>
                <a:schemeClr val="tx2"/>
              </a:buClr>
              <a:buFont typeface="+mj-lt"/>
              <a:buAutoNum type="arabicPeriod"/>
            </a:pPr>
            <a:r>
              <a:rPr lang="en-US" sz="1800" dirty="0">
                <a:cs typeface="Arial" pitchFamily="34" charset="0"/>
              </a:rPr>
              <a:t>Select  a student</a:t>
            </a:r>
            <a:r>
              <a:rPr lang="en-US" dirty="0">
                <a:cs typeface="Arial" pitchFamily="34" charset="0"/>
              </a:rPr>
              <a:t> </a:t>
            </a:r>
            <a:r>
              <a:rPr lang="en-US" sz="1800" dirty="0">
                <a:cs typeface="Arial" pitchFamily="34" charset="0"/>
              </a:rPr>
              <a:t>from the</a:t>
            </a:r>
            <a:r>
              <a:rPr lang="en-US" dirty="0">
                <a:cs typeface="Arial" pitchFamily="34" charset="0"/>
              </a:rPr>
              <a:t> </a:t>
            </a:r>
            <a:r>
              <a:rPr lang="en-US" sz="1800" dirty="0">
                <a:cs typeface="Arial" pitchFamily="34" charset="0"/>
              </a:rPr>
              <a:t>class list.</a:t>
            </a:r>
          </a:p>
        </p:txBody>
      </p:sp>
      <p:cxnSp>
        <p:nvCxnSpPr>
          <p:cNvPr id="18" name="Straight Arrow Connector 17"/>
          <p:cNvCxnSpPr/>
          <p:nvPr/>
        </p:nvCxnSpPr>
        <p:spPr>
          <a:xfrm flipH="1" flipV="1">
            <a:off x="6048111" y="3058870"/>
            <a:ext cx="22084" cy="895313"/>
          </a:xfrm>
          <a:prstGeom prst="straightConnector1">
            <a:avLst/>
          </a:prstGeom>
          <a:ln w="19050">
            <a:solidFill>
              <a:schemeClr val="tx2"/>
            </a:solidFill>
            <a:tailEnd type="oval" w="lg" len="lg"/>
          </a:ln>
          <a:effectLst/>
        </p:spPr>
        <p:style>
          <a:lnRef idx="2">
            <a:schemeClr val="accent1"/>
          </a:lnRef>
          <a:fillRef idx="0">
            <a:schemeClr val="accent1"/>
          </a:fillRef>
          <a:effectRef idx="1">
            <a:schemeClr val="accent1"/>
          </a:effectRef>
          <a:fontRef idx="minor">
            <a:schemeClr val="tx1"/>
          </a:fontRef>
        </p:style>
      </p:cxnSp>
      <p:pic>
        <p:nvPicPr>
          <p:cNvPr id="19" name="Picture 3" descr="C:\Users\User\Desktop\June Wgen Info\IDEL Images\02Idels_Classlist_Portrait[1].png"/>
          <p:cNvPicPr>
            <a:picLocks noChangeAspect="1" noChangeArrowheads="1"/>
          </p:cNvPicPr>
          <p:nvPr/>
        </p:nvPicPr>
        <p:blipFill>
          <a:blip r:embed="rId4" cstate="print"/>
          <a:srcRect l="18094" t="22920" r="18376" b="27798"/>
          <a:stretch>
            <a:fillRect/>
          </a:stretch>
        </p:blipFill>
        <p:spPr bwMode="auto">
          <a:xfrm>
            <a:off x="2204594" y="1685545"/>
            <a:ext cx="1882590" cy="2514599"/>
          </a:xfrm>
          <a:prstGeom prst="rect">
            <a:avLst/>
          </a:prstGeom>
          <a:ln w="19050" cap="sq">
            <a:solidFill>
              <a:schemeClr val="tx1"/>
            </a:solidFill>
            <a:prstDash val="solid"/>
            <a:miter lim="800000"/>
          </a:ln>
          <a:effectLst/>
        </p:spPr>
      </p:pic>
      <p:sp>
        <p:nvSpPr>
          <p:cNvPr id="20" name="Oval 19"/>
          <p:cNvSpPr/>
          <p:nvPr/>
        </p:nvSpPr>
        <p:spPr>
          <a:xfrm>
            <a:off x="2282337" y="2339134"/>
            <a:ext cx="147917" cy="134470"/>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2282337" y="2610454"/>
            <a:ext cx="147917" cy="134470"/>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2282337" y="2889759"/>
            <a:ext cx="147917" cy="134470"/>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2279957" y="3153938"/>
            <a:ext cx="147917" cy="134470"/>
          </a:xfrm>
          <a:prstGeom prst="ellipse">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2286539" y="3411250"/>
            <a:ext cx="147917" cy="134470"/>
          </a:xfrm>
          <a:prstGeom prst="ellipse">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2286541" y="3690422"/>
            <a:ext cx="147917" cy="134470"/>
          </a:xfrm>
          <a:prstGeom prst="ellipse">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6" name="Oval 25"/>
          <p:cNvSpPr/>
          <p:nvPr/>
        </p:nvSpPr>
        <p:spPr>
          <a:xfrm>
            <a:off x="2284160" y="3949839"/>
            <a:ext cx="147917" cy="134470"/>
          </a:xfrm>
          <a:prstGeom prst="ellipse">
            <a:avLst/>
          </a:prstGeom>
          <a:solidFill>
            <a:srgbClr val="00B05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7" name="Left Bracket 26"/>
          <p:cNvSpPr/>
          <p:nvPr/>
        </p:nvSpPr>
        <p:spPr>
          <a:xfrm>
            <a:off x="2018919" y="2353898"/>
            <a:ext cx="147638" cy="1423987"/>
          </a:xfrm>
          <a:prstGeom prst="leftBracket">
            <a:avLst/>
          </a:prstGeom>
          <a:ln w="19050">
            <a:solidFill>
              <a:schemeClr val="tx2"/>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cxnSp>
        <p:nvCxnSpPr>
          <p:cNvPr id="28" name="Straight Connector 27"/>
          <p:cNvCxnSpPr/>
          <p:nvPr/>
        </p:nvCxnSpPr>
        <p:spPr>
          <a:xfrm>
            <a:off x="1842708" y="3044464"/>
            <a:ext cx="171450" cy="1588"/>
          </a:xfrm>
          <a:prstGeom prst="line">
            <a:avLst/>
          </a:prstGeom>
          <a:ln w="19050">
            <a:solidFill>
              <a:schemeClr val="tx2"/>
            </a:solidFill>
          </a:ln>
        </p:spPr>
        <p:style>
          <a:lnRef idx="1">
            <a:schemeClr val="accent2"/>
          </a:lnRef>
          <a:fillRef idx="0">
            <a:schemeClr val="accent2"/>
          </a:fillRef>
          <a:effectRef idx="0">
            <a:schemeClr val="accent2"/>
          </a:effectRef>
          <a:fontRef idx="minor">
            <a:schemeClr val="tx1"/>
          </a:fontRef>
        </p:style>
      </p:cxnSp>
      <p:sp>
        <p:nvSpPr>
          <p:cNvPr id="29" name="Line 19"/>
          <p:cNvSpPr>
            <a:spLocks noChangeShapeType="1"/>
          </p:cNvSpPr>
          <p:nvPr/>
        </p:nvSpPr>
        <p:spPr bwMode="auto">
          <a:xfrm>
            <a:off x="4167184" y="2538984"/>
            <a:ext cx="457200" cy="0"/>
          </a:xfrm>
          <a:prstGeom prst="line">
            <a:avLst/>
          </a:prstGeom>
          <a:noFill/>
          <a:ln w="63500">
            <a:solidFill>
              <a:schemeClr val="tx2"/>
            </a:solidFill>
            <a:round/>
            <a:headEnd/>
            <a:tailEnd type="triangle" w="med" len="med"/>
          </a:ln>
        </p:spPr>
        <p:txBody>
          <a:bodyPr wrap="none" anchor="ctr">
            <a:spAutoFit/>
          </a:bodyPr>
          <a:lstStyle/>
          <a:p>
            <a:endParaRPr lang="en-US" dirty="0">
              <a:latin typeface="Calibri" pitchFamily="34" charset="0"/>
            </a:endParaRPr>
          </a:p>
        </p:txBody>
      </p:sp>
    </p:spTree>
  </p:cSld>
  <p:clrMapOvr>
    <a:masterClrMapping/>
  </p:clrMapOvr>
  <p:transition>
    <p:fade/>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Navigating PM</a:t>
            </a:r>
          </a:p>
        </p:txBody>
      </p:sp>
      <p:sp>
        <p:nvSpPr>
          <p:cNvPr id="4" name="TextBox 3"/>
          <p:cNvSpPr txBox="1"/>
          <p:nvPr/>
        </p:nvSpPr>
        <p:spPr>
          <a:xfrm>
            <a:off x="473993" y="4852027"/>
            <a:ext cx="4787153" cy="800219"/>
          </a:xfrm>
          <a:prstGeom prst="rect">
            <a:avLst/>
          </a:prstGeom>
          <a:noFill/>
        </p:spPr>
        <p:txBody>
          <a:bodyPr wrap="square" rtlCol="0">
            <a:spAutoFit/>
          </a:bodyPr>
          <a:lstStyle/>
          <a:p>
            <a:pPr marL="342900" indent="-342900" algn="l">
              <a:spcBef>
                <a:spcPts val="1200"/>
              </a:spcBef>
              <a:buClr>
                <a:schemeClr val="tx2"/>
              </a:buClr>
              <a:buFont typeface="+mj-lt"/>
              <a:buAutoNum type="arabicPeriod" startAt="3"/>
            </a:pPr>
            <a:r>
              <a:rPr lang="en-US" sz="1800" dirty="0">
                <a:cs typeface="Arial" pitchFamily="34" charset="0"/>
              </a:rPr>
              <a:t>Select a measure to begin assessing.	</a:t>
            </a:r>
          </a:p>
          <a:p>
            <a:pPr marL="342900" indent="-342900" algn="l">
              <a:spcBef>
                <a:spcPts val="1200"/>
              </a:spcBef>
              <a:buClr>
                <a:schemeClr val="tx2"/>
              </a:buClr>
              <a:buFont typeface="+mj-lt"/>
              <a:buAutoNum type="arabicPeriod" startAt="3"/>
            </a:pPr>
            <a:r>
              <a:rPr lang="en-US" sz="1800" dirty="0">
                <a:cs typeface="Arial" pitchFamily="34" charset="0"/>
              </a:rPr>
              <a:t>Tap </a:t>
            </a:r>
            <a:r>
              <a:rPr lang="en-US" sz="1800" dirty="0">
                <a:solidFill>
                  <a:srgbClr val="F37321"/>
                </a:solidFill>
                <a:cs typeface="Arial" pitchFamily="34" charset="0"/>
              </a:rPr>
              <a:t>Assess</a:t>
            </a:r>
            <a:r>
              <a:rPr lang="en-US" sz="1800" dirty="0">
                <a:cs typeface="Arial" pitchFamily="34" charset="0"/>
              </a:rPr>
              <a:t> to view the forms.</a:t>
            </a:r>
          </a:p>
        </p:txBody>
      </p:sp>
      <p:pic>
        <p:nvPicPr>
          <p:cNvPr id="6" name="Picture 5" descr="OWA_IDEL_PM_StudentList.png"/>
          <p:cNvPicPr>
            <a:picLocks noChangeAspect="1" noChangeArrowheads="1"/>
          </p:cNvPicPr>
          <p:nvPr/>
        </p:nvPicPr>
        <p:blipFill>
          <a:blip r:embed="rId3" cstate="print"/>
          <a:srcRect t="6204"/>
          <a:stretch>
            <a:fillRect/>
          </a:stretch>
        </p:blipFill>
        <p:spPr bwMode="auto">
          <a:xfrm>
            <a:off x="571089" y="1683367"/>
            <a:ext cx="4572000" cy="2858903"/>
          </a:xfrm>
          <a:prstGeom prst="rect">
            <a:avLst/>
          </a:prstGeom>
          <a:ln w="19050" cap="sq">
            <a:solidFill>
              <a:schemeClr val="tx1"/>
            </a:solidFill>
            <a:prstDash val="solid"/>
            <a:miter lim="800000"/>
          </a:ln>
          <a:effectLst/>
        </p:spPr>
      </p:pic>
      <p:sp>
        <p:nvSpPr>
          <p:cNvPr id="7" name="Oval 6"/>
          <p:cNvSpPr/>
          <p:nvPr/>
        </p:nvSpPr>
        <p:spPr>
          <a:xfrm>
            <a:off x="1143896" y="2041955"/>
            <a:ext cx="2187390" cy="681317"/>
          </a:xfrm>
          <a:prstGeom prst="ellipse">
            <a:avLst/>
          </a:prstGeom>
          <a:no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3600226" y="2077814"/>
            <a:ext cx="1541929" cy="555811"/>
          </a:xfrm>
          <a:prstGeom prst="ellipse">
            <a:avLst/>
          </a:prstGeom>
          <a:no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p:fade/>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PM Form Selection</a:t>
            </a:r>
          </a:p>
        </p:txBody>
      </p:sp>
      <p:pic>
        <p:nvPicPr>
          <p:cNvPr id="4" name="Picture 3"/>
          <p:cNvPicPr>
            <a:picLocks noChangeAspect="1" noChangeArrowheads="1"/>
          </p:cNvPicPr>
          <p:nvPr/>
        </p:nvPicPr>
        <p:blipFill>
          <a:blip r:embed="rId3" cstate="print"/>
          <a:srcRect l="28382" t="25471" r="21765" b="25117"/>
          <a:stretch>
            <a:fillRect/>
          </a:stretch>
        </p:blipFill>
        <p:spPr bwMode="auto">
          <a:xfrm>
            <a:off x="576696" y="1519596"/>
            <a:ext cx="3650438" cy="2284324"/>
          </a:xfrm>
          <a:prstGeom prst="rect">
            <a:avLst/>
          </a:prstGeom>
          <a:ln w="19050" cap="sq">
            <a:solidFill>
              <a:schemeClr val="tx1"/>
            </a:solidFill>
            <a:prstDash val="solid"/>
            <a:miter lim="800000"/>
          </a:ln>
          <a:effectLst/>
        </p:spPr>
      </p:pic>
      <p:sp>
        <p:nvSpPr>
          <p:cNvPr id="5" name="TextBox 4"/>
          <p:cNvSpPr txBox="1"/>
          <p:nvPr/>
        </p:nvSpPr>
        <p:spPr>
          <a:xfrm>
            <a:off x="5068607" y="2948497"/>
            <a:ext cx="2030506" cy="646331"/>
          </a:xfrm>
          <a:prstGeom prst="rect">
            <a:avLst/>
          </a:prstGeom>
          <a:noFill/>
        </p:spPr>
        <p:txBody>
          <a:bodyPr wrap="square" rtlCol="0">
            <a:spAutoFit/>
          </a:bodyPr>
          <a:lstStyle/>
          <a:p>
            <a:pPr marL="342900" indent="-342900" algn="l">
              <a:buClr>
                <a:schemeClr val="tx2"/>
              </a:buClr>
              <a:buFont typeface="+mj-lt"/>
              <a:buAutoNum type="arabicPeriod" startAt="5"/>
            </a:pPr>
            <a:r>
              <a:rPr lang="en-US" sz="1800" dirty="0">
                <a:cs typeface="Arial" pitchFamily="34" charset="0"/>
              </a:rPr>
              <a:t>Select Form</a:t>
            </a:r>
          </a:p>
          <a:p>
            <a:pPr marL="342900" indent="-342900" algn="l"/>
            <a:r>
              <a:rPr lang="en-US" sz="1800" dirty="0">
                <a:cs typeface="Arial" pitchFamily="34" charset="0"/>
              </a:rPr>
              <a:t>	and tap </a:t>
            </a:r>
            <a:r>
              <a:rPr lang="en-US" sz="1800" dirty="0">
                <a:solidFill>
                  <a:srgbClr val="F37321"/>
                </a:solidFill>
                <a:cs typeface="Arial" pitchFamily="34" charset="0"/>
              </a:rPr>
              <a:t>OK</a:t>
            </a:r>
            <a:r>
              <a:rPr lang="en-US" sz="1800" dirty="0">
                <a:cs typeface="Arial" pitchFamily="34" charset="0"/>
              </a:rPr>
              <a:t>. </a:t>
            </a:r>
          </a:p>
        </p:txBody>
      </p:sp>
      <p:sp>
        <p:nvSpPr>
          <p:cNvPr id="6" name="Oval 5"/>
          <p:cNvSpPr/>
          <p:nvPr/>
        </p:nvSpPr>
        <p:spPr>
          <a:xfrm>
            <a:off x="1457668" y="2468072"/>
            <a:ext cx="859693" cy="367714"/>
          </a:xfrm>
          <a:prstGeom prst="ellipse">
            <a:avLst/>
          </a:prstGeom>
          <a:no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1678383" y="2874076"/>
            <a:ext cx="776094" cy="376193"/>
          </a:xfrm>
          <a:prstGeom prst="ellipse">
            <a:avLst/>
          </a:prstGeom>
          <a:no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1"/>
          <p:cNvPicPr>
            <a:picLocks noChangeAspect="1" noChangeArrowheads="1"/>
          </p:cNvPicPr>
          <p:nvPr/>
        </p:nvPicPr>
        <p:blipFill>
          <a:blip r:embed="rId4" cstate="print"/>
          <a:srcRect l="41248" r="40467" b="82446"/>
          <a:stretch>
            <a:fillRect/>
          </a:stretch>
        </p:blipFill>
        <p:spPr bwMode="auto">
          <a:xfrm>
            <a:off x="5121521" y="1861071"/>
            <a:ext cx="1685581" cy="1011392"/>
          </a:xfrm>
          <a:prstGeom prst="rect">
            <a:avLst/>
          </a:prstGeom>
          <a:ln w="19050" cap="sq">
            <a:solidFill>
              <a:schemeClr val="tx1"/>
            </a:solidFill>
            <a:prstDash val="solid"/>
            <a:miter lim="800000"/>
          </a:ln>
          <a:effectLst/>
        </p:spPr>
      </p:pic>
      <p:pic>
        <p:nvPicPr>
          <p:cNvPr id="10" name="Picture 2"/>
          <p:cNvPicPr>
            <a:picLocks noChangeAspect="1" noChangeArrowheads="1"/>
          </p:cNvPicPr>
          <p:nvPr/>
        </p:nvPicPr>
        <p:blipFill>
          <a:blip r:embed="rId5" cstate="print"/>
          <a:srcRect l="26476" t="26602" r="23283" b="23374"/>
          <a:stretch>
            <a:fillRect/>
          </a:stretch>
        </p:blipFill>
        <p:spPr bwMode="auto">
          <a:xfrm>
            <a:off x="565681" y="4031714"/>
            <a:ext cx="3679634" cy="2237175"/>
          </a:xfrm>
          <a:prstGeom prst="rect">
            <a:avLst/>
          </a:prstGeom>
          <a:ln w="19050" cap="sq">
            <a:solidFill>
              <a:schemeClr val="tx1"/>
            </a:solidFill>
            <a:prstDash val="solid"/>
            <a:miter lim="800000"/>
          </a:ln>
          <a:effectLst/>
        </p:spPr>
      </p:pic>
      <p:sp>
        <p:nvSpPr>
          <p:cNvPr id="12" name="TextBox 11"/>
          <p:cNvSpPr txBox="1"/>
          <p:nvPr/>
        </p:nvSpPr>
        <p:spPr>
          <a:xfrm>
            <a:off x="4999601" y="4770600"/>
            <a:ext cx="1839817" cy="646331"/>
          </a:xfrm>
          <a:prstGeom prst="rect">
            <a:avLst/>
          </a:prstGeom>
          <a:noFill/>
        </p:spPr>
        <p:txBody>
          <a:bodyPr wrap="square" rtlCol="0">
            <a:spAutoFit/>
          </a:bodyPr>
          <a:lstStyle/>
          <a:p>
            <a:r>
              <a:rPr lang="en-US" sz="1800" dirty="0">
                <a:cs typeface="Arial" pitchFamily="34" charset="0"/>
              </a:rPr>
              <a:t>Out-of-Grade Level Pop-Up</a:t>
            </a:r>
          </a:p>
        </p:txBody>
      </p:sp>
      <p:cxnSp>
        <p:nvCxnSpPr>
          <p:cNvPr id="13" name="Straight Arrow Connector 12"/>
          <p:cNvCxnSpPr/>
          <p:nvPr/>
        </p:nvCxnSpPr>
        <p:spPr>
          <a:xfrm flipH="1">
            <a:off x="3336054" y="5140920"/>
            <a:ext cx="1600091" cy="7348"/>
          </a:xfrm>
          <a:prstGeom prst="straightConnector1">
            <a:avLst/>
          </a:prstGeom>
          <a:ln w="19050">
            <a:solidFill>
              <a:schemeClr val="tx2"/>
            </a:solidFill>
            <a:tailEnd type="oval" w="lg" len="lg"/>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p:fade/>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Out-of-Grade Forms</a:t>
            </a:r>
          </a:p>
        </p:txBody>
      </p:sp>
      <p:pic>
        <p:nvPicPr>
          <p:cNvPr id="4" name="Picture 1" descr="C:\Users\User\Desktop\June Wgen Info\IDEL Images\OutofGrade_FloPM_L[1].png"/>
          <p:cNvPicPr>
            <a:picLocks noChangeAspect="1" noChangeArrowheads="1"/>
          </p:cNvPicPr>
          <p:nvPr/>
        </p:nvPicPr>
        <p:blipFill>
          <a:blip r:embed="rId3" cstate="print"/>
          <a:srcRect l="18958" t="18438" r="19704" b="15469"/>
          <a:stretch>
            <a:fillRect/>
          </a:stretch>
        </p:blipFill>
        <p:spPr bwMode="auto">
          <a:xfrm>
            <a:off x="569058" y="1693072"/>
            <a:ext cx="4527932" cy="2820318"/>
          </a:xfrm>
          <a:prstGeom prst="rect">
            <a:avLst/>
          </a:prstGeom>
          <a:ln w="19050" cap="sq">
            <a:solidFill>
              <a:schemeClr val="tx1"/>
            </a:solidFill>
            <a:prstDash val="solid"/>
            <a:miter lim="800000"/>
          </a:ln>
          <a:effectLst/>
        </p:spPr>
      </p:pic>
      <p:pic>
        <p:nvPicPr>
          <p:cNvPr id="5" name="Picture 3"/>
          <p:cNvPicPr>
            <a:picLocks noChangeAspect="1" noChangeArrowheads="1"/>
          </p:cNvPicPr>
          <p:nvPr/>
        </p:nvPicPr>
        <p:blipFill>
          <a:blip r:embed="rId4" cstate="print"/>
          <a:srcRect l="39367" t="32470" r="35964" b="31964"/>
          <a:stretch>
            <a:fillRect/>
          </a:stretch>
        </p:blipFill>
        <p:spPr bwMode="auto">
          <a:xfrm>
            <a:off x="5317327" y="3709157"/>
            <a:ext cx="2622015" cy="2362695"/>
          </a:xfrm>
          <a:prstGeom prst="rect">
            <a:avLst/>
          </a:prstGeom>
          <a:ln w="19050" cap="sq">
            <a:solidFill>
              <a:schemeClr val="tx1"/>
            </a:solidFill>
            <a:prstDash val="solid"/>
            <a:miter lim="800000"/>
          </a:ln>
          <a:effectLst/>
        </p:spPr>
      </p:pic>
      <p:sp>
        <p:nvSpPr>
          <p:cNvPr id="7" name="TextBox 6"/>
          <p:cNvSpPr txBox="1"/>
          <p:nvPr/>
        </p:nvSpPr>
        <p:spPr>
          <a:xfrm>
            <a:off x="2462783" y="4853116"/>
            <a:ext cx="2000161" cy="923330"/>
          </a:xfrm>
          <a:prstGeom prst="rect">
            <a:avLst/>
          </a:prstGeom>
          <a:noFill/>
        </p:spPr>
        <p:txBody>
          <a:bodyPr wrap="square" rtlCol="0">
            <a:spAutoFit/>
          </a:bodyPr>
          <a:lstStyle/>
          <a:p>
            <a:pPr algn="r"/>
            <a:r>
              <a:rPr lang="en-US" sz="1800" dirty="0">
                <a:cs typeface="Arial" pitchFamily="34" charset="0"/>
              </a:rPr>
              <a:t>Check the Out-of-Grade Level forms box.</a:t>
            </a:r>
          </a:p>
        </p:txBody>
      </p:sp>
      <p:sp>
        <p:nvSpPr>
          <p:cNvPr id="10" name="TextBox 9"/>
          <p:cNvSpPr txBox="1"/>
          <p:nvPr/>
        </p:nvSpPr>
        <p:spPr>
          <a:xfrm>
            <a:off x="5791497" y="2194796"/>
            <a:ext cx="1949986" cy="923330"/>
          </a:xfrm>
          <a:prstGeom prst="rect">
            <a:avLst/>
          </a:prstGeom>
          <a:noFill/>
        </p:spPr>
        <p:txBody>
          <a:bodyPr wrap="square" rtlCol="0">
            <a:spAutoFit/>
          </a:bodyPr>
          <a:lstStyle/>
          <a:p>
            <a:r>
              <a:rPr lang="en-US" sz="1800" dirty="0">
                <a:cs typeface="Arial" pitchFamily="34" charset="0"/>
              </a:rPr>
              <a:t>Will need </a:t>
            </a:r>
            <a:br>
              <a:rPr lang="en-US" sz="1800" dirty="0">
                <a:cs typeface="Arial" pitchFamily="34" charset="0"/>
              </a:rPr>
            </a:br>
            <a:r>
              <a:rPr lang="en-US" sz="1800" dirty="0">
                <a:cs typeface="Arial" pitchFamily="34" charset="0"/>
              </a:rPr>
              <a:t>Out-of-Grade</a:t>
            </a:r>
          </a:p>
          <a:p>
            <a:r>
              <a:rPr lang="en-US" sz="1800" dirty="0">
                <a:cs typeface="Arial" pitchFamily="34" charset="0"/>
              </a:rPr>
              <a:t>Materials.</a:t>
            </a:r>
          </a:p>
        </p:txBody>
      </p:sp>
      <p:cxnSp>
        <p:nvCxnSpPr>
          <p:cNvPr id="11" name="Straight Arrow Connector 10"/>
          <p:cNvCxnSpPr/>
          <p:nvPr/>
        </p:nvCxnSpPr>
        <p:spPr>
          <a:xfrm flipH="1" flipV="1">
            <a:off x="4491503" y="2651539"/>
            <a:ext cx="1266942" cy="2"/>
          </a:xfrm>
          <a:prstGeom prst="straightConnector1">
            <a:avLst/>
          </a:prstGeom>
          <a:ln w="19050">
            <a:solidFill>
              <a:schemeClr val="tx2"/>
            </a:solidFill>
            <a:tailEnd type="oval" w="lg" len="lg"/>
          </a:ln>
          <a:effectLst/>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4495702" y="5301093"/>
            <a:ext cx="925419" cy="5511"/>
          </a:xfrm>
          <a:prstGeom prst="straightConnector1">
            <a:avLst/>
          </a:prstGeom>
          <a:ln w="19050">
            <a:solidFill>
              <a:schemeClr val="tx2"/>
            </a:solidFill>
            <a:tailEnd type="oval" w="lg" len="lg"/>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lvl="0"/>
            <a:r>
              <a:rPr lang="en-US" dirty="0"/>
              <a:t>IDEL Check for Understanding</a:t>
            </a:r>
          </a:p>
        </p:txBody>
      </p:sp>
      <p:sp>
        <p:nvSpPr>
          <p:cNvPr id="6" name="Rectangle 2"/>
          <p:cNvSpPr>
            <a:spLocks noChangeArrowheads="1"/>
          </p:cNvSpPr>
          <p:nvPr/>
        </p:nvSpPr>
        <p:spPr bwMode="auto">
          <a:xfrm>
            <a:off x="571500" y="1668780"/>
            <a:ext cx="3581400" cy="685800"/>
          </a:xfrm>
          <a:prstGeom prst="rect">
            <a:avLst/>
          </a:prstGeom>
          <a:solidFill>
            <a:srgbClr val="FAEBE8"/>
          </a:solidFill>
          <a:ln w="19050">
            <a:solidFill>
              <a:schemeClr val="tx2"/>
            </a:solidFill>
            <a:miter lim="800000"/>
            <a:headEnd/>
            <a:tailEnd/>
          </a:ln>
          <a:effectLst/>
        </p:spPr>
        <p:txBody>
          <a:bodyPr wrap="none"/>
          <a:lstStyle/>
          <a:p>
            <a:pPr marL="457200" indent="-457200" algn="l"/>
            <a:r>
              <a:rPr lang="en-US" sz="1200" b="1" dirty="0">
                <a:ea typeface="ＭＳ Ｐゴシック" pitchFamily="34" charset="-128"/>
                <a:cs typeface="Arial" pitchFamily="34" charset="0"/>
              </a:rPr>
              <a:t>Phonemic Awareness</a:t>
            </a:r>
          </a:p>
          <a:p>
            <a:pPr marL="457200" indent="-457200" algn="l"/>
            <a:r>
              <a:rPr lang="en-US" sz="1200" dirty="0">
                <a:ea typeface="ＭＳ Ｐゴシック" pitchFamily="34" charset="-128"/>
                <a:cs typeface="Arial" pitchFamily="34" charset="0"/>
              </a:rPr>
              <a:t>The ability to hear, identify, and manipulate </a:t>
            </a:r>
          </a:p>
          <a:p>
            <a:pPr marL="457200" indent="-457200" algn="l"/>
            <a:r>
              <a:rPr lang="en-US" sz="1200" dirty="0">
                <a:ea typeface="ＭＳ Ｐゴシック" pitchFamily="34" charset="-128"/>
                <a:cs typeface="Arial" pitchFamily="34" charset="0"/>
              </a:rPr>
              <a:t>individual phonemes in spoken words</a:t>
            </a:r>
          </a:p>
        </p:txBody>
      </p:sp>
      <p:sp>
        <p:nvSpPr>
          <p:cNvPr id="7" name="Rectangle 3"/>
          <p:cNvSpPr>
            <a:spLocks noChangeArrowheads="1"/>
          </p:cNvSpPr>
          <p:nvPr/>
        </p:nvSpPr>
        <p:spPr bwMode="auto">
          <a:xfrm>
            <a:off x="571500" y="2506980"/>
            <a:ext cx="3581400" cy="685800"/>
          </a:xfrm>
          <a:prstGeom prst="rect">
            <a:avLst/>
          </a:prstGeom>
          <a:solidFill>
            <a:srgbClr val="FAEBE8"/>
          </a:solidFill>
          <a:ln w="19050">
            <a:solidFill>
              <a:schemeClr val="tx2"/>
            </a:solidFill>
            <a:miter lim="800000"/>
            <a:headEnd/>
            <a:tailEnd/>
          </a:ln>
          <a:effectLst/>
        </p:spPr>
        <p:txBody>
          <a:bodyPr wrap="none"/>
          <a:lstStyle/>
          <a:p>
            <a:pPr marL="457200" indent="-457200" algn="l"/>
            <a:r>
              <a:rPr lang="en-US" sz="1200" b="1" dirty="0">
                <a:ea typeface="ＭＳ Ｐゴシック" pitchFamily="34" charset="-128"/>
                <a:cs typeface="Arial" pitchFamily="34" charset="0"/>
              </a:rPr>
              <a:t>Alphabetic Principle</a:t>
            </a:r>
          </a:p>
          <a:p>
            <a:pPr marL="457200" indent="-457200" algn="l"/>
            <a:r>
              <a:rPr lang="en-US" sz="1200" dirty="0">
                <a:ea typeface="ＭＳ Ｐゴシック" pitchFamily="34" charset="-128"/>
                <a:cs typeface="Arial" pitchFamily="34" charset="0"/>
              </a:rPr>
              <a:t>The systemic and predictable relationship </a:t>
            </a:r>
          </a:p>
          <a:p>
            <a:pPr marL="457200" indent="-457200" algn="l"/>
            <a:r>
              <a:rPr lang="en-US" sz="1200" dirty="0">
                <a:ea typeface="ＭＳ Ｐゴシック" pitchFamily="34" charset="-128"/>
                <a:cs typeface="Arial" pitchFamily="34" charset="0"/>
              </a:rPr>
              <a:t>between written letters and spoken sounds</a:t>
            </a:r>
          </a:p>
        </p:txBody>
      </p:sp>
      <p:sp>
        <p:nvSpPr>
          <p:cNvPr id="8" name="Rectangle 4"/>
          <p:cNvSpPr>
            <a:spLocks noChangeArrowheads="1"/>
          </p:cNvSpPr>
          <p:nvPr/>
        </p:nvSpPr>
        <p:spPr bwMode="auto">
          <a:xfrm>
            <a:off x="571500" y="3345180"/>
            <a:ext cx="3581400" cy="685800"/>
          </a:xfrm>
          <a:prstGeom prst="rect">
            <a:avLst/>
          </a:prstGeom>
          <a:solidFill>
            <a:srgbClr val="FAEBE8"/>
          </a:solidFill>
          <a:ln w="19050">
            <a:solidFill>
              <a:schemeClr val="tx2"/>
            </a:solidFill>
            <a:miter lim="800000"/>
            <a:headEnd/>
            <a:tailEnd/>
          </a:ln>
          <a:effectLst/>
        </p:spPr>
        <p:txBody>
          <a:bodyPr wrap="none"/>
          <a:lstStyle/>
          <a:p>
            <a:pPr marL="457200" indent="-457200" algn="l"/>
            <a:r>
              <a:rPr lang="en-US" sz="1200" b="1" dirty="0">
                <a:ea typeface="ＭＳ Ｐゴシック" pitchFamily="34" charset="-128"/>
                <a:cs typeface="Arial" pitchFamily="34" charset="0"/>
              </a:rPr>
              <a:t>Accuracy and Fluency</a:t>
            </a:r>
          </a:p>
          <a:p>
            <a:pPr marL="457200" indent="-457200" algn="l"/>
            <a:r>
              <a:rPr lang="en-US" sz="1200" dirty="0">
                <a:ea typeface="ＭＳ Ｐゴシック" pitchFamily="34" charset="-128"/>
                <a:cs typeface="Arial" pitchFamily="34" charset="0"/>
              </a:rPr>
              <a:t>The ability to read a text accurately and quickly</a:t>
            </a:r>
          </a:p>
        </p:txBody>
      </p:sp>
      <p:sp>
        <p:nvSpPr>
          <p:cNvPr id="9" name="Rectangle 5"/>
          <p:cNvSpPr>
            <a:spLocks noChangeArrowheads="1"/>
          </p:cNvSpPr>
          <p:nvPr/>
        </p:nvSpPr>
        <p:spPr bwMode="auto">
          <a:xfrm>
            <a:off x="571500" y="4183380"/>
            <a:ext cx="3581400" cy="685800"/>
          </a:xfrm>
          <a:prstGeom prst="rect">
            <a:avLst/>
          </a:prstGeom>
          <a:solidFill>
            <a:srgbClr val="FAEBE8"/>
          </a:solidFill>
          <a:ln w="19050">
            <a:solidFill>
              <a:schemeClr val="tx2"/>
            </a:solidFill>
            <a:miter lim="800000"/>
            <a:headEnd/>
            <a:tailEnd/>
          </a:ln>
          <a:effectLst/>
        </p:spPr>
        <p:txBody>
          <a:bodyPr wrap="none"/>
          <a:lstStyle/>
          <a:p>
            <a:pPr marL="457200" indent="-457200" algn="l"/>
            <a:r>
              <a:rPr lang="en-US" sz="1200" b="1" dirty="0">
                <a:ea typeface="ＭＳ Ｐゴシック" pitchFamily="34" charset="-128"/>
                <a:cs typeface="Arial" pitchFamily="34" charset="0"/>
              </a:rPr>
              <a:t>Comprehension</a:t>
            </a:r>
          </a:p>
          <a:p>
            <a:pPr marL="457200" indent="-457200" algn="l"/>
            <a:r>
              <a:rPr lang="en-US" sz="1200" dirty="0">
                <a:ea typeface="ＭＳ Ｐゴシック" pitchFamily="34" charset="-128"/>
                <a:cs typeface="Arial" pitchFamily="34" charset="0"/>
              </a:rPr>
              <a:t>The process of discerning meaning from spoken</a:t>
            </a:r>
          </a:p>
          <a:p>
            <a:pPr marL="457200" indent="-457200" algn="l"/>
            <a:r>
              <a:rPr lang="en-US" sz="1200" dirty="0">
                <a:ea typeface="ＭＳ Ｐゴシック" pitchFamily="34" charset="-128"/>
                <a:cs typeface="Arial" pitchFamily="34" charset="0"/>
              </a:rPr>
              <a:t> language and/or print</a:t>
            </a:r>
          </a:p>
        </p:txBody>
      </p:sp>
      <p:sp>
        <p:nvSpPr>
          <p:cNvPr id="10" name="Rectangle 6"/>
          <p:cNvSpPr>
            <a:spLocks noChangeArrowheads="1"/>
          </p:cNvSpPr>
          <p:nvPr/>
        </p:nvSpPr>
        <p:spPr bwMode="auto">
          <a:xfrm>
            <a:off x="571500" y="5021580"/>
            <a:ext cx="3581400" cy="762000"/>
          </a:xfrm>
          <a:prstGeom prst="rect">
            <a:avLst/>
          </a:prstGeom>
          <a:solidFill>
            <a:srgbClr val="FAEBE8"/>
          </a:solidFill>
          <a:ln w="19050">
            <a:solidFill>
              <a:schemeClr val="tx2"/>
            </a:solidFill>
            <a:miter lim="800000"/>
            <a:headEnd/>
            <a:tailEnd/>
          </a:ln>
          <a:effectLst/>
        </p:spPr>
        <p:txBody>
          <a:bodyPr wrap="none"/>
          <a:lstStyle/>
          <a:p>
            <a:pPr marL="457200" indent="-457200" algn="l"/>
            <a:r>
              <a:rPr lang="en-US" sz="1200" b="1" dirty="0">
                <a:ea typeface="ＭＳ Ｐゴシック" pitchFamily="34" charset="-128"/>
                <a:cs typeface="Arial" pitchFamily="34" charset="0"/>
              </a:rPr>
              <a:t>Vocabulary</a:t>
            </a:r>
          </a:p>
          <a:p>
            <a:pPr marL="457200" indent="-457200" algn="l"/>
            <a:r>
              <a:rPr lang="en-US" sz="1200" dirty="0">
                <a:ea typeface="ＭＳ Ｐゴシック" pitchFamily="34" charset="-128"/>
                <a:cs typeface="Arial" pitchFamily="34" charset="0"/>
              </a:rPr>
              <a:t>Understanding the words we must know to </a:t>
            </a:r>
          </a:p>
          <a:p>
            <a:pPr marL="457200" indent="-457200" algn="l"/>
            <a:r>
              <a:rPr lang="en-US" sz="1200" dirty="0">
                <a:ea typeface="ＭＳ Ｐゴシック" pitchFamily="34" charset="-128"/>
                <a:cs typeface="Arial" pitchFamily="34" charset="0"/>
              </a:rPr>
              <a:t>communicate effectively</a:t>
            </a:r>
          </a:p>
        </p:txBody>
      </p:sp>
      <p:sp>
        <p:nvSpPr>
          <p:cNvPr id="11" name="Rectangle 9"/>
          <p:cNvSpPr>
            <a:spLocks noChangeArrowheads="1"/>
          </p:cNvSpPr>
          <p:nvPr/>
        </p:nvSpPr>
        <p:spPr bwMode="auto">
          <a:xfrm>
            <a:off x="5257800" y="3102293"/>
            <a:ext cx="2743200" cy="439737"/>
          </a:xfrm>
          <a:prstGeom prst="rect">
            <a:avLst/>
          </a:prstGeom>
          <a:solidFill>
            <a:srgbClr val="FAEBE8"/>
          </a:solidFill>
          <a:ln w="19050">
            <a:solidFill>
              <a:schemeClr val="tx2"/>
            </a:solidFill>
            <a:miter lim="800000"/>
            <a:headEnd/>
            <a:tailEnd/>
          </a:ln>
          <a:effectLst/>
        </p:spPr>
        <p:txBody>
          <a:bodyPr wrap="none"/>
          <a:lstStyle/>
          <a:p>
            <a:pPr algn="l"/>
            <a:r>
              <a:rPr lang="en-US" sz="1200" b="1" dirty="0">
                <a:ea typeface="ＭＳ Ｐゴシック" pitchFamily="34" charset="-128"/>
                <a:cs typeface="Arial" pitchFamily="34" charset="0"/>
              </a:rPr>
              <a:t>FPS (</a:t>
            </a:r>
            <a:r>
              <a:rPr lang="es-ES" sz="1200" b="1" dirty="0">
                <a:ea typeface="ＭＳ Ｐゴシック" pitchFamily="34" charset="-128"/>
                <a:cs typeface="Arial" pitchFamily="34" charset="0"/>
              </a:rPr>
              <a:t>Fluidez en las Palabras </a:t>
            </a:r>
          </a:p>
          <a:p>
            <a:pPr algn="l"/>
            <a:r>
              <a:rPr lang="es-ES" sz="1200" b="1" dirty="0">
                <a:ea typeface="ＭＳ Ｐゴシック" pitchFamily="34" charset="-128"/>
                <a:cs typeface="Arial" pitchFamily="34" charset="0"/>
              </a:rPr>
              <a:t>Sin Sentido</a:t>
            </a:r>
            <a:r>
              <a:rPr lang="en-US" sz="1200" b="1" dirty="0">
                <a:ea typeface="ＭＳ Ｐゴシック" pitchFamily="34" charset="-128"/>
                <a:cs typeface="Arial" pitchFamily="34" charset="0"/>
              </a:rPr>
              <a:t>)</a:t>
            </a:r>
          </a:p>
        </p:txBody>
      </p:sp>
      <p:sp>
        <p:nvSpPr>
          <p:cNvPr id="12" name="Rectangle 10"/>
          <p:cNvSpPr>
            <a:spLocks noChangeArrowheads="1"/>
          </p:cNvSpPr>
          <p:nvPr/>
        </p:nvSpPr>
        <p:spPr bwMode="auto">
          <a:xfrm>
            <a:off x="5245100" y="4288155"/>
            <a:ext cx="2743200" cy="381000"/>
          </a:xfrm>
          <a:prstGeom prst="rect">
            <a:avLst/>
          </a:prstGeom>
          <a:solidFill>
            <a:srgbClr val="FAEBE8"/>
          </a:solidFill>
          <a:ln w="19050">
            <a:solidFill>
              <a:schemeClr val="tx2"/>
            </a:solidFill>
            <a:miter lim="800000"/>
            <a:headEnd/>
            <a:tailEnd/>
          </a:ln>
          <a:effectLst/>
        </p:spPr>
        <p:txBody>
          <a:bodyPr wrap="none"/>
          <a:lstStyle/>
          <a:p>
            <a:pPr marL="457200" indent="-457200" algn="l"/>
            <a:r>
              <a:rPr lang="en-US" sz="1200" b="1" dirty="0">
                <a:ea typeface="ＭＳ Ｐゴシック" pitchFamily="34" charset="-128"/>
                <a:cs typeface="Arial" pitchFamily="34" charset="0"/>
              </a:rPr>
              <a:t>FLO (</a:t>
            </a:r>
            <a:r>
              <a:rPr lang="es-ES" sz="1200" b="1" dirty="0">
                <a:ea typeface="ＭＳ Ｐゴシック" pitchFamily="34" charset="-128"/>
                <a:cs typeface="Arial" pitchFamily="34" charset="0"/>
              </a:rPr>
              <a:t>Fluidez en la Lectura Oral</a:t>
            </a:r>
            <a:r>
              <a:rPr lang="en-US" sz="1200" b="1" dirty="0">
                <a:ea typeface="ＭＳ Ｐゴシック" pitchFamily="34" charset="-128"/>
                <a:cs typeface="Arial" pitchFamily="34" charset="0"/>
              </a:rPr>
              <a:t>)</a:t>
            </a:r>
          </a:p>
        </p:txBody>
      </p:sp>
      <p:sp>
        <p:nvSpPr>
          <p:cNvPr id="13" name="Rectangle 11"/>
          <p:cNvSpPr>
            <a:spLocks noChangeArrowheads="1"/>
          </p:cNvSpPr>
          <p:nvPr/>
        </p:nvSpPr>
        <p:spPr bwMode="auto">
          <a:xfrm>
            <a:off x="5245100" y="3653155"/>
            <a:ext cx="2743200" cy="493713"/>
          </a:xfrm>
          <a:prstGeom prst="rect">
            <a:avLst/>
          </a:prstGeom>
          <a:solidFill>
            <a:srgbClr val="FAEBE8"/>
          </a:solidFill>
          <a:ln w="19050">
            <a:solidFill>
              <a:schemeClr val="tx2"/>
            </a:solidFill>
            <a:miter lim="800000"/>
            <a:headEnd/>
            <a:tailEnd/>
          </a:ln>
          <a:effectLst/>
        </p:spPr>
        <p:txBody>
          <a:bodyPr/>
          <a:lstStyle/>
          <a:p>
            <a:pPr algn="l"/>
            <a:r>
              <a:rPr lang="en-US" sz="1200" b="1" dirty="0">
                <a:ea typeface="ＭＳ Ｐゴシック" pitchFamily="34" charset="-128"/>
                <a:cs typeface="Arial" pitchFamily="34" charset="0"/>
              </a:rPr>
              <a:t>FSF (</a:t>
            </a:r>
            <a:r>
              <a:rPr lang="es-ES" sz="1200" b="1" dirty="0">
                <a:ea typeface="ＭＳ Ｐゴシック" pitchFamily="34" charset="-128"/>
                <a:cs typeface="Arial" pitchFamily="34" charset="0"/>
              </a:rPr>
              <a:t>Fluidez en la Segmentación </a:t>
            </a:r>
          </a:p>
          <a:p>
            <a:pPr algn="l"/>
            <a:r>
              <a:rPr lang="es-ES" sz="1200" b="1" dirty="0">
                <a:ea typeface="ＭＳ Ｐゴシック" pitchFamily="34" charset="-128"/>
                <a:cs typeface="Arial" pitchFamily="34" charset="0"/>
              </a:rPr>
              <a:t>de Fonemas</a:t>
            </a:r>
            <a:r>
              <a:rPr lang="en-US" sz="1200" b="1" dirty="0">
                <a:ea typeface="ＭＳ Ｐゴシック" pitchFamily="34" charset="-128"/>
                <a:cs typeface="Arial" pitchFamily="34" charset="0"/>
              </a:rPr>
              <a:t>)</a:t>
            </a:r>
          </a:p>
        </p:txBody>
      </p:sp>
      <p:sp>
        <p:nvSpPr>
          <p:cNvPr id="14" name="Rectangle 12"/>
          <p:cNvSpPr>
            <a:spLocks noChangeArrowheads="1"/>
          </p:cNvSpPr>
          <p:nvPr/>
        </p:nvSpPr>
        <p:spPr bwMode="auto">
          <a:xfrm>
            <a:off x="5245100" y="4821555"/>
            <a:ext cx="2743200" cy="457200"/>
          </a:xfrm>
          <a:prstGeom prst="rect">
            <a:avLst/>
          </a:prstGeom>
          <a:solidFill>
            <a:srgbClr val="FAEBE8"/>
          </a:solidFill>
          <a:ln w="19050">
            <a:solidFill>
              <a:schemeClr val="tx2"/>
            </a:solidFill>
            <a:miter lim="800000"/>
            <a:headEnd/>
            <a:tailEnd/>
          </a:ln>
          <a:effectLst/>
        </p:spPr>
        <p:txBody>
          <a:bodyPr wrap="none"/>
          <a:lstStyle/>
          <a:p>
            <a:pPr marL="457200" indent="-457200" algn="l"/>
            <a:r>
              <a:rPr lang="en-US" sz="1200" b="1" dirty="0">
                <a:ea typeface="ＭＳ Ｐゴシック" pitchFamily="34" charset="-128"/>
                <a:cs typeface="Arial" pitchFamily="34" charset="0"/>
              </a:rPr>
              <a:t>FRO (</a:t>
            </a:r>
            <a:r>
              <a:rPr lang="es-ES" sz="1200" b="1" dirty="0">
                <a:ea typeface="ＭＳ Ｐゴシック" pitchFamily="34" charset="-128"/>
                <a:cs typeface="Arial" pitchFamily="34" charset="0"/>
              </a:rPr>
              <a:t>Fluidez en el Recuento Oral</a:t>
            </a:r>
            <a:r>
              <a:rPr lang="en-US" sz="1200" b="1" dirty="0">
                <a:ea typeface="ＭＳ Ｐゴシック" pitchFamily="34" charset="-128"/>
                <a:cs typeface="Arial" pitchFamily="34" charset="0"/>
              </a:rPr>
              <a:t>) </a:t>
            </a:r>
          </a:p>
          <a:p>
            <a:pPr marL="457200" indent="-457200" algn="l"/>
            <a:r>
              <a:rPr lang="en-US" sz="1200" b="1" dirty="0">
                <a:ea typeface="ＭＳ Ｐゴシック" pitchFamily="34" charset="-128"/>
                <a:cs typeface="Arial" pitchFamily="34" charset="0"/>
              </a:rPr>
              <a:t>+ FLO</a:t>
            </a:r>
          </a:p>
        </p:txBody>
      </p:sp>
      <p:sp>
        <p:nvSpPr>
          <p:cNvPr id="15" name="Rectangle 13"/>
          <p:cNvSpPr>
            <a:spLocks noChangeArrowheads="1"/>
          </p:cNvSpPr>
          <p:nvPr/>
        </p:nvSpPr>
        <p:spPr bwMode="auto">
          <a:xfrm>
            <a:off x="5254625" y="2526030"/>
            <a:ext cx="2720975" cy="466725"/>
          </a:xfrm>
          <a:prstGeom prst="rect">
            <a:avLst/>
          </a:prstGeom>
          <a:solidFill>
            <a:srgbClr val="FAEBE8"/>
          </a:solidFill>
          <a:ln w="19050">
            <a:solidFill>
              <a:schemeClr val="tx2"/>
            </a:solidFill>
            <a:miter lim="800000"/>
            <a:headEnd/>
            <a:tailEnd/>
          </a:ln>
          <a:effectLst/>
        </p:spPr>
        <p:txBody>
          <a:bodyPr wrap="none"/>
          <a:lstStyle/>
          <a:p>
            <a:pPr algn="l"/>
            <a:r>
              <a:rPr lang="en-US" sz="1200" b="1" dirty="0">
                <a:ea typeface="ＭＳ Ｐゴシック" pitchFamily="34" charset="-128"/>
                <a:cs typeface="Arial" pitchFamily="34" charset="0"/>
              </a:rPr>
              <a:t>FUP (</a:t>
            </a:r>
            <a:r>
              <a:rPr lang="es-ES" sz="1200" b="1" dirty="0">
                <a:ea typeface="ＭＳ Ｐゴシック" pitchFamily="34" charset="-128"/>
                <a:cs typeface="Arial" pitchFamily="34" charset="0"/>
              </a:rPr>
              <a:t>Fluidez en el Uso de las </a:t>
            </a:r>
          </a:p>
          <a:p>
            <a:pPr algn="l"/>
            <a:r>
              <a:rPr lang="es-ES" sz="1200" b="1" dirty="0">
                <a:ea typeface="ＭＳ Ｐゴシック" pitchFamily="34" charset="-128"/>
                <a:cs typeface="Arial" pitchFamily="34" charset="0"/>
              </a:rPr>
              <a:t>Palabras</a:t>
            </a:r>
            <a:r>
              <a:rPr lang="en-US" sz="1200" b="1" dirty="0">
                <a:ea typeface="ＭＳ Ｐゴシック" pitchFamily="34" charset="-128"/>
                <a:cs typeface="Arial" pitchFamily="34" charset="0"/>
              </a:rPr>
              <a:t>)</a:t>
            </a:r>
          </a:p>
        </p:txBody>
      </p:sp>
      <p:sp>
        <p:nvSpPr>
          <p:cNvPr id="17" name="Rectangle 8"/>
          <p:cNvSpPr>
            <a:spLocks noChangeArrowheads="1"/>
          </p:cNvSpPr>
          <p:nvPr/>
        </p:nvSpPr>
        <p:spPr bwMode="auto">
          <a:xfrm>
            <a:off x="5256213" y="2002155"/>
            <a:ext cx="2732087" cy="434975"/>
          </a:xfrm>
          <a:prstGeom prst="rect">
            <a:avLst/>
          </a:prstGeom>
          <a:solidFill>
            <a:srgbClr val="FAEBE8"/>
          </a:solidFill>
          <a:ln w="19050">
            <a:solidFill>
              <a:schemeClr val="tx2"/>
            </a:solidFill>
            <a:miter lim="800000"/>
            <a:headEnd/>
            <a:tailEnd/>
          </a:ln>
          <a:effectLst/>
        </p:spPr>
        <p:txBody>
          <a:bodyPr wrap="none"/>
          <a:lstStyle/>
          <a:p>
            <a:pPr marL="1588" indent="-1588" algn="l"/>
            <a:r>
              <a:rPr lang="en-US" sz="1200" b="1" dirty="0">
                <a:ea typeface="ＭＳ Ｐゴシック" pitchFamily="34" charset="-128"/>
                <a:cs typeface="Arial" pitchFamily="34" charset="0"/>
              </a:rPr>
              <a:t>FNL (</a:t>
            </a:r>
            <a:r>
              <a:rPr lang="es-ES" sz="1200" b="1" dirty="0">
                <a:ea typeface="ＭＳ Ｐゴシック" pitchFamily="34" charset="-128"/>
                <a:cs typeface="Arial" pitchFamily="34" charset="0"/>
              </a:rPr>
              <a:t>Fluidez en el Nombramiento </a:t>
            </a:r>
          </a:p>
          <a:p>
            <a:pPr marL="1588" indent="-1588" algn="l"/>
            <a:r>
              <a:rPr lang="es-ES" sz="1200" b="1" dirty="0">
                <a:ea typeface="ＭＳ Ｐゴシック" pitchFamily="34" charset="-128"/>
                <a:cs typeface="Arial" pitchFamily="34" charset="0"/>
              </a:rPr>
              <a:t>de las Letras</a:t>
            </a:r>
            <a:r>
              <a:rPr lang="en-US" sz="1200" b="1" dirty="0">
                <a:ea typeface="ＭＳ Ｐゴシック" pitchFamily="34" charset="-128"/>
                <a:cs typeface="Arial" pitchFamily="34" charset="0"/>
              </a:rPr>
              <a:t>)*</a:t>
            </a:r>
          </a:p>
        </p:txBody>
      </p:sp>
    </p:spTree>
  </p:cSld>
  <p:clrMapOvr>
    <a:masterClrMapping/>
  </p:clrMapOvr>
  <p:transition>
    <p:fade/>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FLO Settings for FRO</a:t>
            </a:r>
          </a:p>
        </p:txBody>
      </p:sp>
      <p:pic>
        <p:nvPicPr>
          <p:cNvPr id="4" name="Picture 5" descr="C:\Users\User\Desktop\June Wgen Info\IDEL Images\IDEL_FLO_PMLandscape[1].png"/>
          <p:cNvPicPr>
            <a:picLocks noChangeAspect="1" noChangeArrowheads="1"/>
          </p:cNvPicPr>
          <p:nvPr/>
        </p:nvPicPr>
        <p:blipFill>
          <a:blip r:embed="rId3" cstate="print"/>
          <a:srcRect l="19107" t="18954" r="19853" b="15211"/>
          <a:stretch>
            <a:fillRect/>
          </a:stretch>
        </p:blipFill>
        <p:spPr bwMode="auto">
          <a:xfrm>
            <a:off x="567725" y="1680441"/>
            <a:ext cx="4293856" cy="2677098"/>
          </a:xfrm>
          <a:prstGeom prst="rect">
            <a:avLst/>
          </a:prstGeom>
          <a:ln w="19050" cap="sq">
            <a:solidFill>
              <a:schemeClr val="tx1"/>
            </a:solidFill>
            <a:prstDash val="solid"/>
            <a:miter lim="800000"/>
          </a:ln>
          <a:effectLst/>
        </p:spPr>
      </p:pic>
      <p:sp>
        <p:nvSpPr>
          <p:cNvPr id="6" name="TextBox 5"/>
          <p:cNvSpPr txBox="1"/>
          <p:nvPr/>
        </p:nvSpPr>
        <p:spPr>
          <a:xfrm>
            <a:off x="2097156" y="5160655"/>
            <a:ext cx="2743200" cy="369332"/>
          </a:xfrm>
          <a:prstGeom prst="rect">
            <a:avLst/>
          </a:prstGeom>
          <a:noFill/>
        </p:spPr>
        <p:txBody>
          <a:bodyPr wrap="square" rtlCol="0">
            <a:spAutoFit/>
          </a:bodyPr>
          <a:lstStyle/>
          <a:p>
            <a:r>
              <a:rPr lang="en-US" sz="1800" dirty="0">
                <a:cs typeface="Arial" pitchFamily="34" charset="0"/>
              </a:rPr>
              <a:t>Tap</a:t>
            </a:r>
            <a:r>
              <a:rPr lang="en-US" sz="1800" dirty="0">
                <a:solidFill>
                  <a:schemeClr val="tx2"/>
                </a:solidFill>
                <a:cs typeface="Arial" pitchFamily="34" charset="0"/>
              </a:rPr>
              <a:t> Proceed</a:t>
            </a:r>
            <a:r>
              <a:rPr lang="en-US" sz="1800" dirty="0">
                <a:cs typeface="Arial" pitchFamily="34" charset="0"/>
              </a:rPr>
              <a:t>.</a:t>
            </a:r>
            <a:endParaRPr lang="en-US" sz="1800" dirty="0">
              <a:solidFill>
                <a:schemeClr val="tx2"/>
              </a:solidFill>
              <a:cs typeface="Arial" pitchFamily="34" charset="0"/>
            </a:endParaRPr>
          </a:p>
        </p:txBody>
      </p:sp>
      <p:sp>
        <p:nvSpPr>
          <p:cNvPr id="8" name="TextBox 7"/>
          <p:cNvSpPr txBox="1"/>
          <p:nvPr/>
        </p:nvSpPr>
        <p:spPr>
          <a:xfrm>
            <a:off x="5295112" y="2540540"/>
            <a:ext cx="2632590" cy="646331"/>
          </a:xfrm>
          <a:prstGeom prst="rect">
            <a:avLst/>
          </a:prstGeom>
          <a:noFill/>
        </p:spPr>
        <p:txBody>
          <a:bodyPr wrap="square" rtlCol="0">
            <a:spAutoFit/>
          </a:bodyPr>
          <a:lstStyle/>
          <a:p>
            <a:pPr marL="231775" indent="-231775" algn="l">
              <a:buClr>
                <a:schemeClr val="tx2"/>
              </a:buClr>
              <a:buFont typeface="Arial" pitchFamily="34" charset="0"/>
              <a:buChar char="•"/>
            </a:pPr>
            <a:r>
              <a:rPr lang="en-US" sz="1800" dirty="0">
                <a:cs typeface="Arial" pitchFamily="34" charset="0"/>
              </a:rPr>
              <a:t> Pull down.</a:t>
            </a:r>
          </a:p>
          <a:p>
            <a:pPr marL="231775" indent="-231775">
              <a:buClr>
                <a:schemeClr val="tx2"/>
              </a:buClr>
              <a:buFont typeface="Arial" pitchFamily="34" charset="0"/>
              <a:buChar char="•"/>
            </a:pPr>
            <a:r>
              <a:rPr lang="en-US" sz="1800" dirty="0">
                <a:cs typeface="Arial" pitchFamily="34" charset="0"/>
              </a:rPr>
              <a:t> Select </a:t>
            </a:r>
            <a:r>
              <a:rPr lang="en-US" sz="1800" dirty="0">
                <a:solidFill>
                  <a:schemeClr val="tx2"/>
                </a:solidFill>
                <a:cs typeface="Arial" pitchFamily="34" charset="0"/>
              </a:rPr>
              <a:t>Yes </a:t>
            </a:r>
            <a:r>
              <a:rPr lang="en-US" sz="1800" dirty="0">
                <a:cs typeface="Arial" pitchFamily="34" charset="0"/>
              </a:rPr>
              <a:t>or </a:t>
            </a:r>
            <a:r>
              <a:rPr lang="en-US" sz="1800" dirty="0">
                <a:solidFill>
                  <a:schemeClr val="tx2"/>
                </a:solidFill>
                <a:cs typeface="Arial" pitchFamily="34" charset="0"/>
              </a:rPr>
              <a:t>No</a:t>
            </a:r>
            <a:r>
              <a:rPr lang="en-US" dirty="0">
                <a:cs typeface="Arial" pitchFamily="34" charset="0"/>
              </a:rPr>
              <a:t>.</a:t>
            </a:r>
          </a:p>
        </p:txBody>
      </p:sp>
      <p:cxnSp>
        <p:nvCxnSpPr>
          <p:cNvPr id="9" name="Straight Arrow Connector 8"/>
          <p:cNvCxnSpPr/>
          <p:nvPr/>
        </p:nvCxnSpPr>
        <p:spPr>
          <a:xfrm flipH="1" flipV="1">
            <a:off x="4586104" y="2870262"/>
            <a:ext cx="614415" cy="9969"/>
          </a:xfrm>
          <a:prstGeom prst="straightConnector1">
            <a:avLst/>
          </a:prstGeom>
          <a:ln w="19050">
            <a:solidFill>
              <a:schemeClr val="tx2"/>
            </a:solidFill>
            <a:tailEnd type="oval" w="lg" len="lg"/>
          </a:ln>
          <a:effectLst/>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flipV="1">
            <a:off x="2671956" y="3706427"/>
            <a:ext cx="5496" cy="1377110"/>
          </a:xfrm>
          <a:prstGeom prst="straightConnector1">
            <a:avLst/>
          </a:prstGeom>
          <a:ln w="19050">
            <a:solidFill>
              <a:schemeClr val="tx2"/>
            </a:solidFill>
            <a:tailEnd type="oval" w="lg" len="lg"/>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p:fade/>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PM Results Screen</a:t>
            </a:r>
          </a:p>
        </p:txBody>
      </p:sp>
      <p:pic>
        <p:nvPicPr>
          <p:cNvPr id="5" name="Picture 4"/>
          <p:cNvPicPr>
            <a:picLocks noChangeAspect="1" noChangeArrowheads="1"/>
          </p:cNvPicPr>
          <p:nvPr/>
        </p:nvPicPr>
        <p:blipFill>
          <a:blip r:embed="rId3" cstate="print"/>
          <a:srcRect l="28346" t="25059" r="21691" b="25000"/>
          <a:stretch>
            <a:fillRect/>
          </a:stretch>
        </p:blipFill>
        <p:spPr bwMode="auto">
          <a:xfrm>
            <a:off x="2414168" y="1688556"/>
            <a:ext cx="4045143" cy="2527098"/>
          </a:xfrm>
          <a:prstGeom prst="rect">
            <a:avLst/>
          </a:prstGeom>
          <a:ln w="19050" cap="sq">
            <a:solidFill>
              <a:schemeClr val="tx1"/>
            </a:solidFill>
            <a:prstDash val="solid"/>
            <a:miter lim="800000"/>
          </a:ln>
          <a:effectLst/>
        </p:spPr>
      </p:pic>
      <p:pic>
        <p:nvPicPr>
          <p:cNvPr id="6" name="Picture 2" descr="C:\Users\User\Desktop\June Wgen Info\IDEL Images\FPS Shots\FPS_Reviewlandscape[1].png"/>
          <p:cNvPicPr>
            <a:picLocks noChangeAspect="1" noChangeArrowheads="1"/>
          </p:cNvPicPr>
          <p:nvPr/>
        </p:nvPicPr>
        <p:blipFill>
          <a:blip r:embed="rId4" cstate="print"/>
          <a:srcRect l="20835" t="22233" r="23409" b="18952"/>
          <a:stretch>
            <a:fillRect/>
          </a:stretch>
        </p:blipFill>
        <p:spPr bwMode="auto">
          <a:xfrm>
            <a:off x="4569993" y="2884568"/>
            <a:ext cx="3275251" cy="2037144"/>
          </a:xfrm>
          <a:prstGeom prst="rect">
            <a:avLst/>
          </a:prstGeom>
          <a:ln w="19050" cap="sq">
            <a:solidFill>
              <a:schemeClr val="tx1"/>
            </a:solidFill>
            <a:prstDash val="solid"/>
            <a:miter lim="800000"/>
          </a:ln>
          <a:effectLst/>
        </p:spPr>
      </p:pic>
      <p:pic>
        <p:nvPicPr>
          <p:cNvPr id="7" name="Picture 3" descr="C:\Users\User\Desktop\June Wgen Info\IDEL Images\IDEL_FNL_Motivation_cropped.png"/>
          <p:cNvPicPr>
            <a:picLocks noChangeAspect="1" noChangeArrowheads="1"/>
          </p:cNvPicPr>
          <p:nvPr/>
        </p:nvPicPr>
        <p:blipFill>
          <a:blip r:embed="rId5" cstate="print"/>
          <a:srcRect/>
          <a:stretch>
            <a:fillRect/>
          </a:stretch>
        </p:blipFill>
        <p:spPr bwMode="auto">
          <a:xfrm>
            <a:off x="858258" y="3452269"/>
            <a:ext cx="3296391" cy="2048176"/>
          </a:xfrm>
          <a:prstGeom prst="rect">
            <a:avLst/>
          </a:prstGeom>
          <a:ln w="19050" cap="sq">
            <a:solidFill>
              <a:schemeClr val="tx1"/>
            </a:solidFill>
            <a:prstDash val="solid"/>
            <a:miter lim="800000"/>
          </a:ln>
          <a:effectLst/>
        </p:spPr>
      </p:pic>
      <p:sp>
        <p:nvSpPr>
          <p:cNvPr id="9" name="Oval 8"/>
          <p:cNvSpPr/>
          <p:nvPr/>
        </p:nvSpPr>
        <p:spPr>
          <a:xfrm>
            <a:off x="553579" y="4018884"/>
            <a:ext cx="1180617" cy="509287"/>
          </a:xfrm>
          <a:prstGeom prst="ellipse">
            <a:avLst/>
          </a:prstGeom>
          <a:no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4442672" y="2838267"/>
            <a:ext cx="972274" cy="462987"/>
          </a:xfrm>
          <a:prstGeom prst="ellipse">
            <a:avLst/>
          </a:prstGeom>
          <a:no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2243482" y="1588201"/>
            <a:ext cx="960699" cy="462987"/>
          </a:xfrm>
          <a:prstGeom prst="ellipse">
            <a:avLst/>
          </a:prstGeom>
          <a:no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395301" y="2144902"/>
            <a:ext cx="1557515" cy="646331"/>
          </a:xfrm>
          <a:prstGeom prst="rect">
            <a:avLst/>
          </a:prstGeom>
          <a:noFill/>
        </p:spPr>
        <p:txBody>
          <a:bodyPr wrap="square" rtlCol="0">
            <a:spAutoFit/>
          </a:bodyPr>
          <a:lstStyle/>
          <a:p>
            <a:pPr algn="r"/>
            <a:r>
              <a:rPr lang="en-US" dirty="0">
                <a:cs typeface="Arial" pitchFamily="34" charset="0"/>
              </a:rPr>
              <a:t>Additional</a:t>
            </a:r>
          </a:p>
          <a:p>
            <a:pPr algn="r"/>
            <a:r>
              <a:rPr lang="en-US" dirty="0">
                <a:cs typeface="Arial" pitchFamily="34" charset="0"/>
              </a:rPr>
              <a:t>Information</a:t>
            </a:r>
          </a:p>
        </p:txBody>
      </p:sp>
      <p:sp>
        <p:nvSpPr>
          <p:cNvPr id="14" name="Left Bracket 13"/>
          <p:cNvSpPr/>
          <p:nvPr/>
        </p:nvSpPr>
        <p:spPr>
          <a:xfrm>
            <a:off x="2197607" y="1974311"/>
            <a:ext cx="123636" cy="1012730"/>
          </a:xfrm>
          <a:prstGeom prst="leftBracket">
            <a:avLst/>
          </a:prstGeom>
          <a:ln w="19050">
            <a:solidFill>
              <a:schemeClr val="tx2"/>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cxnSp>
        <p:nvCxnSpPr>
          <p:cNvPr id="15" name="Straight Connector 14"/>
          <p:cNvCxnSpPr/>
          <p:nvPr/>
        </p:nvCxnSpPr>
        <p:spPr>
          <a:xfrm>
            <a:off x="2025588" y="2459248"/>
            <a:ext cx="171450" cy="1588"/>
          </a:xfrm>
          <a:prstGeom prst="line">
            <a:avLst/>
          </a:prstGeom>
          <a:ln w="19050">
            <a:solidFill>
              <a:schemeClr val="tx2"/>
            </a:solidFill>
          </a:ln>
        </p:spPr>
        <p:style>
          <a:lnRef idx="1">
            <a:schemeClr val="accent2"/>
          </a:lnRef>
          <a:fillRef idx="0">
            <a:schemeClr val="accent2"/>
          </a:fillRef>
          <a:effectRef idx="0">
            <a:schemeClr val="accent2"/>
          </a:effectRef>
          <a:fontRef idx="minor">
            <a:schemeClr val="tx1"/>
          </a:fontRef>
        </p:style>
      </p:cxnSp>
    </p:spTree>
  </p:cSld>
  <p:clrMapOvr>
    <a:masterClrMapping/>
  </p:clrMapOvr>
  <p:transition>
    <p:fade/>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PM History</a:t>
            </a:r>
          </a:p>
        </p:txBody>
      </p:sp>
      <p:sp>
        <p:nvSpPr>
          <p:cNvPr id="5" name="AutoShape 8"/>
          <p:cNvSpPr>
            <a:spLocks noChangeArrowheads="1"/>
          </p:cNvSpPr>
          <p:nvPr/>
        </p:nvSpPr>
        <p:spPr bwMode="auto">
          <a:xfrm>
            <a:off x="473891" y="3678292"/>
            <a:ext cx="2715213" cy="2145268"/>
          </a:xfrm>
          <a:prstGeom prst="roundRect">
            <a:avLst>
              <a:gd name="adj" fmla="val 0"/>
            </a:avLst>
          </a:prstGeom>
          <a:noFill/>
          <a:ln w="19050">
            <a:noFill/>
            <a:round/>
            <a:headEnd/>
            <a:tailEnd/>
          </a:ln>
          <a:effectLst/>
        </p:spPr>
        <p:txBody>
          <a:bodyPr wrap="square" anchor="ctr">
            <a:spAutoFit/>
          </a:bodyPr>
          <a:lstStyle/>
          <a:p>
            <a:pPr algn="l" eaLnBrk="1" hangingPunct="1">
              <a:spcBef>
                <a:spcPts val="1200"/>
              </a:spcBef>
            </a:pPr>
            <a:r>
              <a:rPr lang="en-US" sz="1800" dirty="0">
                <a:cs typeface="Arial" pitchFamily="34" charset="0"/>
              </a:rPr>
              <a:t>Tap </a:t>
            </a:r>
            <a:r>
              <a:rPr lang="en-US" sz="1800" dirty="0">
                <a:solidFill>
                  <a:schemeClr val="tx2"/>
                </a:solidFill>
                <a:cs typeface="Arial" pitchFamily="34" charset="0"/>
              </a:rPr>
              <a:t>Progress Monitoring </a:t>
            </a:r>
            <a:r>
              <a:rPr lang="en-US" sz="1800" dirty="0">
                <a:cs typeface="Arial" pitchFamily="34" charset="0"/>
              </a:rPr>
              <a:t>to view:</a:t>
            </a:r>
          </a:p>
          <a:p>
            <a:pPr marL="231775" indent="-231775" algn="l" eaLnBrk="1" hangingPunct="1">
              <a:spcBef>
                <a:spcPts val="1200"/>
              </a:spcBef>
              <a:buClr>
                <a:schemeClr val="tx2"/>
              </a:buClr>
              <a:buFont typeface="Arial" pitchFamily="34" charset="0"/>
              <a:buChar char="•"/>
            </a:pPr>
            <a:r>
              <a:rPr lang="en-US" sz="1800" dirty="0">
                <a:cs typeface="Arial" pitchFamily="34" charset="0"/>
              </a:rPr>
              <a:t> Completion Dates</a:t>
            </a:r>
          </a:p>
          <a:p>
            <a:pPr marL="231775" indent="-231775" algn="l" eaLnBrk="1" hangingPunct="1">
              <a:spcBef>
                <a:spcPts val="1200"/>
              </a:spcBef>
              <a:buClr>
                <a:schemeClr val="tx2"/>
              </a:buClr>
              <a:buFont typeface="Arial" pitchFamily="34" charset="0"/>
              <a:buChar char="•"/>
            </a:pPr>
            <a:r>
              <a:rPr lang="en-US" sz="1800" dirty="0">
                <a:cs typeface="Arial" pitchFamily="34" charset="0"/>
              </a:rPr>
              <a:t> Forms and</a:t>
            </a:r>
          </a:p>
          <a:p>
            <a:pPr marL="231775" indent="-231775" algn="l" eaLnBrk="1" hangingPunct="1">
              <a:spcBef>
                <a:spcPts val="1200"/>
              </a:spcBef>
              <a:buClr>
                <a:schemeClr val="tx2"/>
              </a:buClr>
              <a:buFont typeface="Arial" pitchFamily="34" charset="0"/>
              <a:buChar char="•"/>
            </a:pPr>
            <a:r>
              <a:rPr lang="en-US" sz="1800" dirty="0">
                <a:cs typeface="Arial" pitchFamily="34" charset="0"/>
              </a:rPr>
              <a:t> Scores </a:t>
            </a:r>
          </a:p>
        </p:txBody>
      </p:sp>
      <p:sp>
        <p:nvSpPr>
          <p:cNvPr id="6" name="AutoShape 9"/>
          <p:cNvSpPr>
            <a:spLocks noChangeArrowheads="1"/>
          </p:cNvSpPr>
          <p:nvPr/>
        </p:nvSpPr>
        <p:spPr bwMode="auto">
          <a:xfrm>
            <a:off x="5040580" y="5473457"/>
            <a:ext cx="2737357" cy="715089"/>
          </a:xfrm>
          <a:prstGeom prst="roundRect">
            <a:avLst>
              <a:gd name="adj" fmla="val 0"/>
            </a:avLst>
          </a:prstGeom>
          <a:noFill/>
          <a:ln w="19050">
            <a:noFill/>
            <a:round/>
            <a:headEnd/>
            <a:tailEnd/>
          </a:ln>
          <a:effectLst/>
        </p:spPr>
        <p:txBody>
          <a:bodyPr wrap="square" anchor="ctr">
            <a:spAutoFit/>
          </a:bodyPr>
          <a:lstStyle/>
          <a:p>
            <a:pPr algn="l" eaLnBrk="1" hangingPunct="1">
              <a:spcBef>
                <a:spcPts val="1200"/>
              </a:spcBef>
            </a:pPr>
            <a:r>
              <a:rPr lang="en-US" sz="1800" dirty="0">
                <a:cs typeface="Arial" pitchFamily="34" charset="0"/>
              </a:rPr>
              <a:t>For </a:t>
            </a:r>
            <a:r>
              <a:rPr lang="en-US" sz="1800" dirty="0">
                <a:solidFill>
                  <a:schemeClr val="tx2"/>
                </a:solidFill>
                <a:cs typeface="Arial" pitchFamily="34" charset="0"/>
              </a:rPr>
              <a:t>Review Mode</a:t>
            </a:r>
            <a:r>
              <a:rPr lang="en-US" sz="1800" dirty="0">
                <a:cs typeface="Arial" pitchFamily="34" charset="0"/>
              </a:rPr>
              <a:t>, tap any Probe. </a:t>
            </a:r>
          </a:p>
        </p:txBody>
      </p:sp>
      <p:pic>
        <p:nvPicPr>
          <p:cNvPr id="7" name="Picture 3"/>
          <p:cNvPicPr>
            <a:picLocks noChangeAspect="1" noChangeArrowheads="1"/>
          </p:cNvPicPr>
          <p:nvPr/>
        </p:nvPicPr>
        <p:blipFill>
          <a:blip r:embed="rId3" cstate="print"/>
          <a:srcRect l="28235" t="25412" r="21628" b="24647"/>
          <a:stretch>
            <a:fillRect/>
          </a:stretch>
        </p:blipFill>
        <p:spPr bwMode="auto">
          <a:xfrm>
            <a:off x="3899219" y="1728873"/>
            <a:ext cx="4779817" cy="3543613"/>
          </a:xfrm>
          <a:prstGeom prst="rect">
            <a:avLst/>
          </a:prstGeom>
          <a:ln w="19050" cap="sq">
            <a:solidFill>
              <a:schemeClr val="tx1"/>
            </a:solidFill>
            <a:prstDash val="solid"/>
            <a:miter lim="800000"/>
          </a:ln>
          <a:effectLst/>
        </p:spPr>
      </p:pic>
      <p:pic>
        <p:nvPicPr>
          <p:cNvPr id="8" name="Picture 2"/>
          <p:cNvPicPr>
            <a:picLocks noChangeAspect="1" noChangeArrowheads="1"/>
          </p:cNvPicPr>
          <p:nvPr/>
        </p:nvPicPr>
        <p:blipFill>
          <a:blip r:embed="rId4" cstate="print"/>
          <a:srcRect l="6551" t="35696" r="43513" b="14633"/>
          <a:stretch>
            <a:fillRect/>
          </a:stretch>
        </p:blipFill>
        <p:spPr bwMode="auto">
          <a:xfrm>
            <a:off x="590199" y="1690472"/>
            <a:ext cx="2899867" cy="1822486"/>
          </a:xfrm>
          <a:prstGeom prst="rect">
            <a:avLst/>
          </a:prstGeom>
          <a:ln w="19050" cap="sq">
            <a:solidFill>
              <a:schemeClr val="tx1"/>
            </a:solidFill>
            <a:prstDash val="solid"/>
            <a:miter lim="800000"/>
          </a:ln>
          <a:effectLst/>
        </p:spPr>
      </p:pic>
      <p:sp>
        <p:nvSpPr>
          <p:cNvPr id="9" name="Oval 8"/>
          <p:cNvSpPr/>
          <p:nvPr/>
        </p:nvSpPr>
        <p:spPr>
          <a:xfrm>
            <a:off x="536448" y="2418448"/>
            <a:ext cx="1524000" cy="401783"/>
          </a:xfrm>
          <a:prstGeom prst="ellipse">
            <a:avLst/>
          </a:prstGeom>
          <a:no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4231732" y="2446159"/>
            <a:ext cx="762000" cy="346363"/>
          </a:xfrm>
          <a:prstGeom prst="ellipse">
            <a:avLst/>
          </a:prstGeom>
          <a:no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5783441" y="2446158"/>
            <a:ext cx="678873" cy="360218"/>
          </a:xfrm>
          <a:prstGeom prst="ellipse">
            <a:avLst/>
          </a:prstGeom>
          <a:no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7362858" y="2418444"/>
            <a:ext cx="637309" cy="401782"/>
          </a:xfrm>
          <a:prstGeom prst="ellipse">
            <a:avLst/>
          </a:prstGeom>
          <a:no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ight Arrow 13"/>
          <p:cNvSpPr/>
          <p:nvPr/>
        </p:nvSpPr>
        <p:spPr>
          <a:xfrm>
            <a:off x="2648710" y="2446289"/>
            <a:ext cx="712696" cy="349624"/>
          </a:xfrm>
          <a:prstGeom prst="rightArrow">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p:fade/>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Progress Monitoring Graph</a:t>
            </a:r>
          </a:p>
        </p:txBody>
      </p:sp>
      <p:sp>
        <p:nvSpPr>
          <p:cNvPr id="6" name="AutoShape 8"/>
          <p:cNvSpPr>
            <a:spLocks noChangeArrowheads="1"/>
          </p:cNvSpPr>
          <p:nvPr/>
        </p:nvSpPr>
        <p:spPr bwMode="auto">
          <a:xfrm>
            <a:off x="474228" y="4855862"/>
            <a:ext cx="3451596" cy="1231106"/>
          </a:xfrm>
          <a:prstGeom prst="roundRect">
            <a:avLst>
              <a:gd name="adj" fmla="val 0"/>
            </a:avLst>
          </a:prstGeom>
          <a:noFill/>
          <a:ln w="19050">
            <a:noFill/>
            <a:round/>
            <a:headEnd/>
            <a:tailEnd/>
          </a:ln>
        </p:spPr>
        <p:txBody>
          <a:bodyPr wrap="square" anchor="ctr">
            <a:spAutoFit/>
          </a:bodyPr>
          <a:lstStyle/>
          <a:p>
            <a:pPr marL="231775" indent="-231775" algn="l" eaLnBrk="1" hangingPunct="1">
              <a:spcBef>
                <a:spcPts val="1200"/>
              </a:spcBef>
              <a:buClr>
                <a:schemeClr val="tx2"/>
              </a:buClr>
              <a:buFont typeface="Arial" pitchFamily="34" charset="0"/>
              <a:buChar char="•"/>
            </a:pPr>
            <a:r>
              <a:rPr lang="en-US" sz="1800" dirty="0">
                <a:cs typeface="Arial" pitchFamily="34" charset="0"/>
              </a:rPr>
              <a:t> Student Monitoring Report</a:t>
            </a:r>
          </a:p>
          <a:p>
            <a:pPr marL="231775" indent="-231775" algn="l" eaLnBrk="1" hangingPunct="1">
              <a:spcBef>
                <a:spcPts val="1200"/>
              </a:spcBef>
              <a:buClr>
                <a:schemeClr val="tx2"/>
              </a:buClr>
              <a:buFont typeface="Arial" pitchFamily="34" charset="0"/>
              <a:buChar char="•"/>
            </a:pPr>
            <a:r>
              <a:rPr lang="en-US" sz="1800" dirty="0">
                <a:cs typeface="Arial" pitchFamily="34" charset="0"/>
              </a:rPr>
              <a:t> PM Graph and Aim Line</a:t>
            </a:r>
          </a:p>
          <a:p>
            <a:pPr marL="231775" indent="-231775" algn="l" eaLnBrk="1" hangingPunct="1">
              <a:spcBef>
                <a:spcPts val="1200"/>
              </a:spcBef>
              <a:buClr>
                <a:schemeClr val="tx2"/>
              </a:buClr>
              <a:buFont typeface="Arial" pitchFamily="34" charset="0"/>
              <a:buChar char="•"/>
            </a:pPr>
            <a:r>
              <a:rPr lang="en-US" sz="1800" dirty="0">
                <a:cs typeface="Arial" pitchFamily="34" charset="0"/>
              </a:rPr>
              <a:t> History</a:t>
            </a:r>
          </a:p>
        </p:txBody>
      </p:sp>
      <p:pic>
        <p:nvPicPr>
          <p:cNvPr id="12" name="Picture 11" descr="PM-FSF.jpg"/>
          <p:cNvPicPr>
            <a:picLocks noChangeAspect="1"/>
          </p:cNvPicPr>
          <p:nvPr/>
        </p:nvPicPr>
        <p:blipFill>
          <a:blip r:embed="rId3" cstate="print"/>
          <a:stretch>
            <a:fillRect/>
          </a:stretch>
        </p:blipFill>
        <p:spPr>
          <a:xfrm>
            <a:off x="577516" y="1003541"/>
            <a:ext cx="7026440" cy="3774683"/>
          </a:xfrm>
          <a:prstGeom prst="rect">
            <a:avLst/>
          </a:prstGeom>
        </p:spPr>
      </p:pic>
      <p:pic>
        <p:nvPicPr>
          <p:cNvPr id="15" name="Picture 14" descr="PM Legend.jpg"/>
          <p:cNvPicPr>
            <a:picLocks noChangeAspect="1"/>
          </p:cNvPicPr>
          <p:nvPr/>
        </p:nvPicPr>
        <p:blipFill>
          <a:blip r:embed="rId4" cstate="print"/>
          <a:stretch>
            <a:fillRect/>
          </a:stretch>
        </p:blipFill>
        <p:spPr>
          <a:xfrm>
            <a:off x="4767951" y="4971750"/>
            <a:ext cx="2831647" cy="1667855"/>
          </a:xfrm>
          <a:prstGeom prst="rect">
            <a:avLst/>
          </a:prstGeom>
        </p:spPr>
      </p:pic>
    </p:spTree>
  </p:cSld>
  <p:clrMapOvr>
    <a:masterClrMapping/>
  </p:clrMapOvr>
  <p:transition>
    <p:fade/>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Agenda</a:t>
            </a:r>
          </a:p>
        </p:txBody>
      </p:sp>
      <p:graphicFrame>
        <p:nvGraphicFramePr>
          <p:cNvPr id="12" name="Table 11"/>
          <p:cNvGraphicFramePr>
            <a:graphicFrameLocks noGrp="1"/>
          </p:cNvGraphicFramePr>
          <p:nvPr>
            <p:extLst>
              <p:ext uri="{D42A27DB-BD31-4B8C-83A1-F6EECF244321}">
                <p14:modId xmlns:p14="http://schemas.microsoft.com/office/powerpoint/2010/main" val="1514664040"/>
              </p:ext>
            </p:extLst>
          </p:nvPr>
        </p:nvGraphicFramePr>
        <p:xfrm>
          <a:off x="594093" y="1083036"/>
          <a:ext cx="7543800" cy="4975860"/>
        </p:xfrm>
        <a:graphic>
          <a:graphicData uri="http://schemas.openxmlformats.org/drawingml/2006/table">
            <a:tbl>
              <a:tblPr bandRow="1">
                <a:tableStyleId>{5C22544A-7EE6-4342-B048-85BDC9FD1C3A}</a:tableStyleId>
              </a:tblPr>
              <a:tblGrid>
                <a:gridCol w="660083">
                  <a:extLst>
                    <a:ext uri="{9D8B030D-6E8A-4147-A177-3AD203B41FA5}">
                      <a16:colId xmlns:a16="http://schemas.microsoft.com/office/drawing/2014/main" val="20000"/>
                    </a:ext>
                  </a:extLst>
                </a:gridCol>
                <a:gridCol w="6883717">
                  <a:extLst>
                    <a:ext uri="{9D8B030D-6E8A-4147-A177-3AD203B41FA5}">
                      <a16:colId xmlns:a16="http://schemas.microsoft.com/office/drawing/2014/main" val="20001"/>
                    </a:ext>
                  </a:extLst>
                </a:gridCol>
              </a:tblGrid>
              <a:tr h="419100">
                <a:tc>
                  <a:txBody>
                    <a:bodyPr/>
                    <a:lstStyle/>
                    <a:p>
                      <a:r>
                        <a:rPr lang="en-US" dirty="0">
                          <a:solidFill>
                            <a:srgbClr val="FD6B08"/>
                          </a:solidFill>
                        </a:rPr>
                        <a:t>  1</a:t>
                      </a:r>
                    </a:p>
                  </a:txBody>
                  <a:tcPr>
                    <a:noFill/>
                  </a:tcPr>
                </a:tc>
                <a:tc>
                  <a:txBody>
                    <a:bodyPr/>
                    <a:lstStyle/>
                    <a:p>
                      <a:r>
                        <a:rPr lang="en-US" sz="2000" b="0" dirty="0">
                          <a:solidFill>
                            <a:schemeClr val="bg2"/>
                          </a:solidFill>
                        </a:rPr>
                        <a:t>Introduction</a:t>
                      </a:r>
                    </a:p>
                  </a:txBody>
                  <a:tcPr>
                    <a:noFill/>
                  </a:tcPr>
                </a:tc>
                <a:extLst>
                  <a:ext uri="{0D108BD9-81ED-4DB2-BD59-A6C34878D82A}">
                    <a16:rowId xmlns:a16="http://schemas.microsoft.com/office/drawing/2014/main" val="10000"/>
                  </a:ext>
                </a:extLst>
              </a:tr>
              <a:tr h="352194">
                <a:tc>
                  <a:txBody>
                    <a:bodyPr/>
                    <a:lstStyle/>
                    <a:p>
                      <a:r>
                        <a:rPr lang="en-US" dirty="0">
                          <a:solidFill>
                            <a:srgbClr val="FD6B08"/>
                          </a:solidFill>
                        </a:rPr>
                        <a:t>  2</a:t>
                      </a:r>
                    </a:p>
                  </a:txBody>
                  <a:tcPr>
                    <a:noFill/>
                  </a:tcPr>
                </a:tc>
                <a:tc>
                  <a:txBody>
                    <a:bodyPr/>
                    <a:lstStyle/>
                    <a:p>
                      <a:r>
                        <a:rPr lang="en-US" b="0" dirty="0">
                          <a:solidFill>
                            <a:schemeClr val="bg2"/>
                          </a:solidFill>
                          <a:cs typeface="Arial" pitchFamily="34" charset="0"/>
                        </a:rPr>
                        <a:t>mCLASS</a:t>
                      </a:r>
                      <a:r>
                        <a:rPr lang="en-US" b="0" baseline="30000" dirty="0">
                          <a:solidFill>
                            <a:schemeClr val="bg2"/>
                          </a:solidFill>
                          <a:cs typeface="Arial" pitchFamily="34" charset="0"/>
                        </a:rPr>
                        <a:t>®</a:t>
                      </a:r>
                      <a:r>
                        <a:rPr lang="en-US" b="0" dirty="0">
                          <a:solidFill>
                            <a:schemeClr val="bg2"/>
                          </a:solidFill>
                          <a:cs typeface="Arial" pitchFamily="34" charset="0"/>
                        </a:rPr>
                        <a:t>:</a:t>
                      </a:r>
                      <a:r>
                        <a:rPr lang="en-US" b="0" noProof="0" dirty="0">
                          <a:solidFill>
                            <a:schemeClr val="bg2"/>
                          </a:solidFill>
                          <a:cs typeface="Arial" pitchFamily="34" charset="0"/>
                        </a:rPr>
                        <a:t>IDEL</a:t>
                      </a:r>
                      <a:r>
                        <a:rPr lang="en-US" b="0" baseline="30000" dirty="0">
                          <a:solidFill>
                            <a:schemeClr val="bg2"/>
                          </a:solidFill>
                          <a:cs typeface="Arial" pitchFamily="34" charset="0"/>
                        </a:rPr>
                        <a:t>®</a:t>
                      </a:r>
                      <a:r>
                        <a:rPr lang="en-US" b="0" dirty="0">
                          <a:solidFill>
                            <a:schemeClr val="bg2"/>
                          </a:solidFill>
                          <a:cs typeface="Arial" pitchFamily="34" charset="0"/>
                        </a:rPr>
                        <a:t> Basics</a:t>
                      </a:r>
                    </a:p>
                  </a:txBody>
                  <a:tcPr>
                    <a:noFill/>
                  </a:tcPr>
                </a:tc>
                <a:extLst>
                  <a:ext uri="{0D108BD9-81ED-4DB2-BD59-A6C34878D82A}">
                    <a16:rowId xmlns:a16="http://schemas.microsoft.com/office/drawing/2014/main" val="10001"/>
                  </a:ext>
                </a:extLst>
              </a:tr>
              <a:tr h="419100">
                <a:tc>
                  <a:txBody>
                    <a:bodyPr/>
                    <a:lstStyle/>
                    <a:p>
                      <a:r>
                        <a:rPr lang="en-US" dirty="0">
                          <a:solidFill>
                            <a:srgbClr val="FD6B08"/>
                          </a:solidFill>
                        </a:rPr>
                        <a:t>  3</a:t>
                      </a:r>
                    </a:p>
                  </a:txBody>
                  <a:tcPr>
                    <a:noFill/>
                  </a:tcPr>
                </a:tc>
                <a:tc>
                  <a:txBody>
                    <a:bodyPr/>
                    <a:lstStyle/>
                    <a:p>
                      <a:r>
                        <a:rPr lang="en-US" b="0" dirty="0">
                          <a:solidFill>
                            <a:schemeClr val="bg2"/>
                          </a:solidFill>
                        </a:rPr>
                        <a:t>Fluidez</a:t>
                      </a:r>
                      <a:r>
                        <a:rPr lang="en-US" b="0" baseline="0" dirty="0">
                          <a:solidFill>
                            <a:schemeClr val="bg2"/>
                          </a:solidFill>
                        </a:rPr>
                        <a:t> en la </a:t>
                      </a:r>
                      <a:r>
                        <a:rPr lang="es-MX" b="0" baseline="0" noProof="0" dirty="0">
                          <a:solidFill>
                            <a:schemeClr val="bg2"/>
                          </a:solidFill>
                        </a:rPr>
                        <a:t>Segmentación</a:t>
                      </a:r>
                      <a:r>
                        <a:rPr lang="en-US" b="0" baseline="0" dirty="0">
                          <a:solidFill>
                            <a:schemeClr val="bg2"/>
                          </a:solidFill>
                        </a:rPr>
                        <a:t> de </a:t>
                      </a:r>
                      <a:r>
                        <a:rPr lang="es-MX" b="0" baseline="0" noProof="0" dirty="0">
                          <a:solidFill>
                            <a:schemeClr val="bg2"/>
                          </a:solidFill>
                        </a:rPr>
                        <a:t>Fonemas</a:t>
                      </a:r>
                      <a:r>
                        <a:rPr lang="en-US" b="0" baseline="0" dirty="0">
                          <a:solidFill>
                            <a:schemeClr val="bg2"/>
                          </a:solidFill>
                        </a:rPr>
                        <a:t>  (FSF)</a:t>
                      </a:r>
                      <a:endParaRPr lang="en-US" b="0" dirty="0">
                        <a:solidFill>
                          <a:schemeClr val="bg2"/>
                        </a:solidFill>
                      </a:endParaRPr>
                    </a:p>
                  </a:txBody>
                  <a:tcPr>
                    <a:noFill/>
                  </a:tcPr>
                </a:tc>
                <a:extLst>
                  <a:ext uri="{0D108BD9-81ED-4DB2-BD59-A6C34878D82A}">
                    <a16:rowId xmlns:a16="http://schemas.microsoft.com/office/drawing/2014/main" val="10002"/>
                  </a:ext>
                </a:extLst>
              </a:tr>
              <a:tr h="419100">
                <a:tc>
                  <a:txBody>
                    <a:bodyPr/>
                    <a:lstStyle/>
                    <a:p>
                      <a:r>
                        <a:rPr lang="en-US" dirty="0">
                          <a:solidFill>
                            <a:srgbClr val="FD6B08"/>
                          </a:solidFill>
                        </a:rPr>
                        <a:t>  4</a:t>
                      </a:r>
                    </a:p>
                  </a:txBody>
                  <a:tcPr>
                    <a:noFill/>
                  </a:tcPr>
                </a:tc>
                <a:tc>
                  <a:txBody>
                    <a:bodyPr/>
                    <a:lstStyle/>
                    <a:p>
                      <a:r>
                        <a:rPr lang="en-US" b="0" dirty="0">
                          <a:solidFill>
                            <a:schemeClr val="bg2"/>
                          </a:solidFill>
                        </a:rPr>
                        <a:t>Fluidez</a:t>
                      </a:r>
                      <a:r>
                        <a:rPr lang="en-US" b="0" baseline="0" dirty="0">
                          <a:solidFill>
                            <a:schemeClr val="bg2"/>
                          </a:solidFill>
                        </a:rPr>
                        <a:t> en el Nombramiento de las Letras  (FNL)</a:t>
                      </a:r>
                      <a:endParaRPr lang="en-US" b="0" dirty="0">
                        <a:solidFill>
                          <a:schemeClr val="bg2"/>
                        </a:solidFill>
                      </a:endParaRPr>
                    </a:p>
                  </a:txBody>
                  <a:tcPr>
                    <a:noFill/>
                  </a:tcPr>
                </a:tc>
                <a:extLst>
                  <a:ext uri="{0D108BD9-81ED-4DB2-BD59-A6C34878D82A}">
                    <a16:rowId xmlns:a16="http://schemas.microsoft.com/office/drawing/2014/main" val="10003"/>
                  </a:ext>
                </a:extLst>
              </a:tr>
              <a:tr h="419100">
                <a:tc>
                  <a:txBody>
                    <a:bodyPr/>
                    <a:lstStyle/>
                    <a:p>
                      <a:r>
                        <a:rPr lang="en-US" dirty="0">
                          <a:solidFill>
                            <a:srgbClr val="FD6B08"/>
                          </a:solidFill>
                        </a:rPr>
                        <a:t>  5</a:t>
                      </a:r>
                    </a:p>
                  </a:txBody>
                  <a:tcPr>
                    <a:noFill/>
                  </a:tcPr>
                </a:tc>
                <a:tc>
                  <a:txBody>
                    <a:bodyPr/>
                    <a:lstStyle/>
                    <a:p>
                      <a:r>
                        <a:rPr lang="en-US" b="0" dirty="0">
                          <a:solidFill>
                            <a:schemeClr val="bg2"/>
                          </a:solidFill>
                        </a:rPr>
                        <a:t>Fluidez en las</a:t>
                      </a:r>
                      <a:r>
                        <a:rPr lang="en-US" b="0" baseline="0" dirty="0">
                          <a:solidFill>
                            <a:schemeClr val="bg2"/>
                          </a:solidFill>
                        </a:rPr>
                        <a:t> Palabras sin Sentido  (FPS)</a:t>
                      </a:r>
                      <a:endParaRPr lang="en-US" b="0" dirty="0">
                        <a:solidFill>
                          <a:schemeClr val="bg2"/>
                        </a:solidFill>
                      </a:endParaRPr>
                    </a:p>
                  </a:txBody>
                  <a:tcPr>
                    <a:noFill/>
                  </a:tcPr>
                </a:tc>
                <a:extLst>
                  <a:ext uri="{0D108BD9-81ED-4DB2-BD59-A6C34878D82A}">
                    <a16:rowId xmlns:a16="http://schemas.microsoft.com/office/drawing/2014/main" val="10004"/>
                  </a:ext>
                </a:extLst>
              </a:tr>
              <a:tr h="419100">
                <a:tc>
                  <a:txBody>
                    <a:bodyPr/>
                    <a:lstStyle/>
                    <a:p>
                      <a:r>
                        <a:rPr lang="en-US" dirty="0">
                          <a:solidFill>
                            <a:srgbClr val="FD6B08"/>
                          </a:solidFill>
                        </a:rPr>
                        <a:t>  6</a:t>
                      </a:r>
                    </a:p>
                  </a:txBody>
                  <a:tcPr>
                    <a:noFill/>
                  </a:tcPr>
                </a:tc>
                <a:tc>
                  <a:txBody>
                    <a:bodyPr/>
                    <a:lstStyle/>
                    <a:p>
                      <a:r>
                        <a:rPr lang="en-US" b="0" dirty="0">
                          <a:solidFill>
                            <a:schemeClr val="bg2"/>
                          </a:solidFill>
                        </a:rPr>
                        <a:t>Fluidez en la Lectura Oral  (FLO)</a:t>
                      </a:r>
                    </a:p>
                  </a:txBody>
                  <a:tcPr>
                    <a:noFill/>
                  </a:tcPr>
                </a:tc>
                <a:extLst>
                  <a:ext uri="{0D108BD9-81ED-4DB2-BD59-A6C34878D82A}">
                    <a16:rowId xmlns:a16="http://schemas.microsoft.com/office/drawing/2014/main" val="10005"/>
                  </a:ext>
                </a:extLst>
              </a:tr>
              <a:tr h="419100">
                <a:tc>
                  <a:txBody>
                    <a:bodyPr/>
                    <a:lstStyle/>
                    <a:p>
                      <a:r>
                        <a:rPr lang="en-US" dirty="0">
                          <a:solidFill>
                            <a:srgbClr val="FD6B08"/>
                          </a:solidFill>
                        </a:rPr>
                        <a:t>  7</a:t>
                      </a:r>
                    </a:p>
                  </a:txBody>
                  <a:tcPr>
                    <a:noFill/>
                  </a:tcPr>
                </a:tc>
                <a:tc>
                  <a:txBody>
                    <a:bodyPr/>
                    <a:lstStyle/>
                    <a:p>
                      <a:r>
                        <a:rPr lang="en-US" b="0" dirty="0">
                          <a:solidFill>
                            <a:schemeClr val="bg2"/>
                          </a:solidFill>
                        </a:rPr>
                        <a:t>Fluidez en el Recuerdo Oral  (FRO)</a:t>
                      </a:r>
                    </a:p>
                  </a:txBody>
                  <a:tcPr>
                    <a:noFill/>
                  </a:tcPr>
                </a:tc>
                <a:extLst>
                  <a:ext uri="{0D108BD9-81ED-4DB2-BD59-A6C34878D82A}">
                    <a16:rowId xmlns:a16="http://schemas.microsoft.com/office/drawing/2014/main" val="10006"/>
                  </a:ext>
                </a:extLst>
              </a:tr>
              <a:tr h="419100">
                <a:tc>
                  <a:txBody>
                    <a:bodyPr/>
                    <a:lstStyle/>
                    <a:p>
                      <a:r>
                        <a:rPr lang="en-US" dirty="0">
                          <a:solidFill>
                            <a:srgbClr val="FD6B08"/>
                          </a:solidFill>
                        </a:rPr>
                        <a:t>  8</a:t>
                      </a:r>
                    </a:p>
                  </a:txBody>
                  <a:tcPr>
                    <a:noFill/>
                  </a:tcPr>
                </a:tc>
                <a:tc>
                  <a:txBody>
                    <a:bodyPr/>
                    <a:lstStyle/>
                    <a:p>
                      <a:r>
                        <a:rPr lang="en-US" b="0" dirty="0">
                          <a:solidFill>
                            <a:schemeClr val="bg2"/>
                          </a:solidFill>
                        </a:rPr>
                        <a:t>Fluidez en el Uso</a:t>
                      </a:r>
                      <a:r>
                        <a:rPr lang="en-US" b="0" baseline="0" dirty="0">
                          <a:solidFill>
                            <a:schemeClr val="bg2"/>
                          </a:solidFill>
                        </a:rPr>
                        <a:t> de las Palabras  (FUP)</a:t>
                      </a:r>
                      <a:endParaRPr lang="en-US" b="0" dirty="0">
                        <a:solidFill>
                          <a:schemeClr val="bg2"/>
                        </a:solidFill>
                      </a:endParaRPr>
                    </a:p>
                  </a:txBody>
                  <a:tcPr>
                    <a:noFill/>
                  </a:tcPr>
                </a:tc>
                <a:extLst>
                  <a:ext uri="{0D108BD9-81ED-4DB2-BD59-A6C34878D82A}">
                    <a16:rowId xmlns:a16="http://schemas.microsoft.com/office/drawing/2014/main" val="10007"/>
                  </a:ext>
                </a:extLst>
              </a:tr>
              <a:tr h="419100">
                <a:tc>
                  <a:txBody>
                    <a:bodyPr/>
                    <a:lstStyle/>
                    <a:p>
                      <a:r>
                        <a:rPr lang="en-US" dirty="0">
                          <a:solidFill>
                            <a:srgbClr val="FD6B08"/>
                          </a:solidFill>
                        </a:rPr>
                        <a:t>  9</a:t>
                      </a:r>
                    </a:p>
                  </a:txBody>
                  <a:tcPr>
                    <a:noFill/>
                  </a:tcPr>
                </a:tc>
                <a:tc>
                  <a:txBody>
                    <a:bodyPr/>
                    <a:lstStyle/>
                    <a:p>
                      <a:r>
                        <a:rPr lang="en-US" b="0" dirty="0">
                          <a:solidFill>
                            <a:schemeClr val="bg2"/>
                          </a:solidFill>
                          <a:cs typeface="Arial" pitchFamily="34" charset="0"/>
                        </a:rPr>
                        <a:t>mCLASS</a:t>
                      </a:r>
                      <a:r>
                        <a:rPr lang="en-US" b="0" baseline="30000" dirty="0">
                          <a:solidFill>
                            <a:schemeClr val="bg2"/>
                          </a:solidFill>
                          <a:cs typeface="Arial" pitchFamily="34" charset="0"/>
                        </a:rPr>
                        <a:t>®</a:t>
                      </a:r>
                      <a:r>
                        <a:rPr lang="en-US" b="0" dirty="0">
                          <a:solidFill>
                            <a:schemeClr val="bg2"/>
                          </a:solidFill>
                          <a:cs typeface="Arial" pitchFamily="34" charset="0"/>
                        </a:rPr>
                        <a:t>:IDEL</a:t>
                      </a:r>
                      <a:r>
                        <a:rPr lang="en-US" b="0" baseline="30000" dirty="0">
                          <a:solidFill>
                            <a:schemeClr val="bg2"/>
                          </a:solidFill>
                          <a:cs typeface="Arial" pitchFamily="34" charset="0"/>
                        </a:rPr>
                        <a:t>®</a:t>
                      </a:r>
                      <a:r>
                        <a:rPr lang="en-US" b="0" dirty="0">
                          <a:solidFill>
                            <a:schemeClr val="bg2"/>
                          </a:solidFill>
                          <a:cs typeface="Arial" pitchFamily="34" charset="0"/>
                        </a:rPr>
                        <a:t> Progress Monitoring</a:t>
                      </a:r>
                    </a:p>
                  </a:txBody>
                  <a:tcPr>
                    <a:noFill/>
                  </a:tcPr>
                </a:tc>
                <a:extLst>
                  <a:ext uri="{0D108BD9-81ED-4DB2-BD59-A6C34878D82A}">
                    <a16:rowId xmlns:a16="http://schemas.microsoft.com/office/drawing/2014/main" val="10008"/>
                  </a:ext>
                </a:extLst>
              </a:tr>
              <a:tr h="419100">
                <a:tc>
                  <a:txBody>
                    <a:bodyPr/>
                    <a:lstStyle/>
                    <a:p>
                      <a:r>
                        <a:rPr lang="en-US" dirty="0">
                          <a:solidFill>
                            <a:srgbClr val="FD6B08"/>
                          </a:solidFill>
                        </a:rPr>
                        <a:t>10</a:t>
                      </a:r>
                    </a:p>
                  </a:txBody>
                  <a:tcPr>
                    <a:noFill/>
                  </a:tcPr>
                </a:tc>
                <a:tc>
                  <a:txBody>
                    <a:bodyPr/>
                    <a:lstStyle/>
                    <a:p>
                      <a:r>
                        <a:rPr lang="en-US" b="1" dirty="0">
                          <a:solidFill>
                            <a:schemeClr val="bg2"/>
                          </a:solidFill>
                          <a:cs typeface="Arial" pitchFamily="34" charset="0"/>
                        </a:rPr>
                        <a:t>Web Reports</a:t>
                      </a:r>
                    </a:p>
                  </a:txBody>
                  <a:tcPr>
                    <a:noFill/>
                  </a:tcPr>
                </a:tc>
                <a:extLst>
                  <a:ext uri="{0D108BD9-81ED-4DB2-BD59-A6C34878D82A}">
                    <a16:rowId xmlns:a16="http://schemas.microsoft.com/office/drawing/2014/main" val="10009"/>
                  </a:ext>
                </a:extLst>
              </a:tr>
              <a:tr h="419100">
                <a:tc>
                  <a:txBody>
                    <a:bodyPr/>
                    <a:lstStyle/>
                    <a:p>
                      <a:r>
                        <a:rPr lang="en-US" dirty="0">
                          <a:solidFill>
                            <a:srgbClr val="FD6B08"/>
                          </a:solidFill>
                        </a:rPr>
                        <a:t>11</a:t>
                      </a:r>
                    </a:p>
                  </a:txBody>
                  <a:tcP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a:solidFill>
                            <a:schemeClr val="bg2"/>
                          </a:solidFill>
                        </a:rPr>
                        <a:t>Wrap-Up and Support</a:t>
                      </a:r>
                    </a:p>
                  </a:txBody>
                  <a:tcPr>
                    <a:noFill/>
                  </a:tcPr>
                </a:tc>
                <a:extLst>
                  <a:ext uri="{0D108BD9-81ED-4DB2-BD59-A6C34878D82A}">
                    <a16:rowId xmlns:a16="http://schemas.microsoft.com/office/drawing/2014/main" val="10010"/>
                  </a:ext>
                </a:extLst>
              </a:tr>
              <a:tr h="419100">
                <a:tc>
                  <a:txBody>
                    <a:bodyPr/>
                    <a:lstStyle/>
                    <a:p>
                      <a:endParaRPr lang="en-US" dirty="0">
                        <a:solidFill>
                          <a:srgbClr val="FD6B08"/>
                        </a:solidFill>
                      </a:endParaRPr>
                    </a:p>
                  </a:txBody>
                  <a:tcPr>
                    <a:noFill/>
                  </a:tcPr>
                </a:tc>
                <a:tc>
                  <a:txBody>
                    <a:bodyPr/>
                    <a:lstStyle/>
                    <a:p>
                      <a:endParaRPr lang="en-US" b="0" dirty="0">
                        <a:solidFill>
                          <a:schemeClr val="bg2"/>
                        </a:solidFill>
                      </a:endParaRPr>
                    </a:p>
                  </a:txBody>
                  <a:tcPr>
                    <a:no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1459691337"/>
      </p:ext>
    </p:extLst>
  </p:cSld>
  <p:clrMapOvr>
    <a:masterClrMapping/>
  </p:clrMapOvr>
  <p:transition>
    <p:fade/>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Agenda</a:t>
            </a:r>
          </a:p>
        </p:txBody>
      </p:sp>
      <p:graphicFrame>
        <p:nvGraphicFramePr>
          <p:cNvPr id="12" name="Table 11"/>
          <p:cNvGraphicFramePr>
            <a:graphicFrameLocks noGrp="1"/>
          </p:cNvGraphicFramePr>
          <p:nvPr>
            <p:extLst>
              <p:ext uri="{D42A27DB-BD31-4B8C-83A1-F6EECF244321}">
                <p14:modId xmlns:p14="http://schemas.microsoft.com/office/powerpoint/2010/main" val="3643824306"/>
              </p:ext>
            </p:extLst>
          </p:nvPr>
        </p:nvGraphicFramePr>
        <p:xfrm>
          <a:off x="594093" y="1083036"/>
          <a:ext cx="7543800" cy="4975860"/>
        </p:xfrm>
        <a:graphic>
          <a:graphicData uri="http://schemas.openxmlformats.org/drawingml/2006/table">
            <a:tbl>
              <a:tblPr bandRow="1">
                <a:tableStyleId>{5C22544A-7EE6-4342-B048-85BDC9FD1C3A}</a:tableStyleId>
              </a:tblPr>
              <a:tblGrid>
                <a:gridCol w="660083">
                  <a:extLst>
                    <a:ext uri="{9D8B030D-6E8A-4147-A177-3AD203B41FA5}">
                      <a16:colId xmlns:a16="http://schemas.microsoft.com/office/drawing/2014/main" val="20000"/>
                    </a:ext>
                  </a:extLst>
                </a:gridCol>
                <a:gridCol w="6883717">
                  <a:extLst>
                    <a:ext uri="{9D8B030D-6E8A-4147-A177-3AD203B41FA5}">
                      <a16:colId xmlns:a16="http://schemas.microsoft.com/office/drawing/2014/main" val="20001"/>
                    </a:ext>
                  </a:extLst>
                </a:gridCol>
              </a:tblGrid>
              <a:tr h="419100">
                <a:tc>
                  <a:txBody>
                    <a:bodyPr/>
                    <a:lstStyle/>
                    <a:p>
                      <a:r>
                        <a:rPr lang="en-US" dirty="0">
                          <a:solidFill>
                            <a:srgbClr val="FD6B08"/>
                          </a:solidFill>
                        </a:rPr>
                        <a:t>  1</a:t>
                      </a:r>
                    </a:p>
                  </a:txBody>
                  <a:tcPr>
                    <a:noFill/>
                  </a:tcPr>
                </a:tc>
                <a:tc>
                  <a:txBody>
                    <a:bodyPr/>
                    <a:lstStyle/>
                    <a:p>
                      <a:r>
                        <a:rPr lang="en-US" sz="2000" b="0" dirty="0">
                          <a:solidFill>
                            <a:schemeClr val="bg2"/>
                          </a:solidFill>
                        </a:rPr>
                        <a:t>Introduction</a:t>
                      </a:r>
                    </a:p>
                  </a:txBody>
                  <a:tcPr>
                    <a:noFill/>
                  </a:tcPr>
                </a:tc>
                <a:extLst>
                  <a:ext uri="{0D108BD9-81ED-4DB2-BD59-A6C34878D82A}">
                    <a16:rowId xmlns:a16="http://schemas.microsoft.com/office/drawing/2014/main" val="10000"/>
                  </a:ext>
                </a:extLst>
              </a:tr>
              <a:tr h="352194">
                <a:tc>
                  <a:txBody>
                    <a:bodyPr/>
                    <a:lstStyle/>
                    <a:p>
                      <a:r>
                        <a:rPr lang="en-US" dirty="0">
                          <a:solidFill>
                            <a:srgbClr val="FD6B08"/>
                          </a:solidFill>
                        </a:rPr>
                        <a:t>  2</a:t>
                      </a:r>
                    </a:p>
                  </a:txBody>
                  <a:tcPr>
                    <a:noFill/>
                  </a:tcPr>
                </a:tc>
                <a:tc>
                  <a:txBody>
                    <a:bodyPr/>
                    <a:lstStyle/>
                    <a:p>
                      <a:r>
                        <a:rPr lang="en-US" b="0" dirty="0">
                          <a:solidFill>
                            <a:schemeClr val="bg2"/>
                          </a:solidFill>
                          <a:cs typeface="Arial" pitchFamily="34" charset="0"/>
                        </a:rPr>
                        <a:t>mCLASS</a:t>
                      </a:r>
                      <a:r>
                        <a:rPr lang="en-US" b="0" baseline="30000" dirty="0">
                          <a:solidFill>
                            <a:schemeClr val="bg2"/>
                          </a:solidFill>
                          <a:cs typeface="Arial" pitchFamily="34" charset="0"/>
                        </a:rPr>
                        <a:t>®</a:t>
                      </a:r>
                      <a:r>
                        <a:rPr lang="en-US" b="0" dirty="0">
                          <a:solidFill>
                            <a:schemeClr val="bg2"/>
                          </a:solidFill>
                          <a:cs typeface="Arial" pitchFamily="34" charset="0"/>
                        </a:rPr>
                        <a:t>:</a:t>
                      </a:r>
                      <a:r>
                        <a:rPr lang="en-US" b="0" noProof="0" dirty="0">
                          <a:solidFill>
                            <a:schemeClr val="bg2"/>
                          </a:solidFill>
                          <a:cs typeface="Arial" pitchFamily="34" charset="0"/>
                        </a:rPr>
                        <a:t>IDEL</a:t>
                      </a:r>
                      <a:r>
                        <a:rPr lang="en-US" b="0" baseline="30000" dirty="0">
                          <a:solidFill>
                            <a:schemeClr val="bg2"/>
                          </a:solidFill>
                          <a:cs typeface="Arial" pitchFamily="34" charset="0"/>
                        </a:rPr>
                        <a:t>®</a:t>
                      </a:r>
                      <a:r>
                        <a:rPr lang="en-US" b="0" dirty="0">
                          <a:solidFill>
                            <a:schemeClr val="bg2"/>
                          </a:solidFill>
                          <a:cs typeface="Arial" pitchFamily="34" charset="0"/>
                        </a:rPr>
                        <a:t> Basics</a:t>
                      </a:r>
                    </a:p>
                  </a:txBody>
                  <a:tcPr>
                    <a:noFill/>
                  </a:tcPr>
                </a:tc>
                <a:extLst>
                  <a:ext uri="{0D108BD9-81ED-4DB2-BD59-A6C34878D82A}">
                    <a16:rowId xmlns:a16="http://schemas.microsoft.com/office/drawing/2014/main" val="10001"/>
                  </a:ext>
                </a:extLst>
              </a:tr>
              <a:tr h="419100">
                <a:tc>
                  <a:txBody>
                    <a:bodyPr/>
                    <a:lstStyle/>
                    <a:p>
                      <a:r>
                        <a:rPr lang="en-US" dirty="0">
                          <a:solidFill>
                            <a:srgbClr val="FD6B08"/>
                          </a:solidFill>
                        </a:rPr>
                        <a:t>  3</a:t>
                      </a:r>
                    </a:p>
                  </a:txBody>
                  <a:tcPr>
                    <a:noFill/>
                  </a:tcPr>
                </a:tc>
                <a:tc>
                  <a:txBody>
                    <a:bodyPr/>
                    <a:lstStyle/>
                    <a:p>
                      <a:r>
                        <a:rPr lang="en-US" b="0" dirty="0">
                          <a:solidFill>
                            <a:schemeClr val="bg2"/>
                          </a:solidFill>
                        </a:rPr>
                        <a:t>Fluidez</a:t>
                      </a:r>
                      <a:r>
                        <a:rPr lang="en-US" b="0" baseline="0" dirty="0">
                          <a:solidFill>
                            <a:schemeClr val="bg2"/>
                          </a:solidFill>
                        </a:rPr>
                        <a:t> en la </a:t>
                      </a:r>
                      <a:r>
                        <a:rPr lang="es-MX" b="0" baseline="0" noProof="0" dirty="0">
                          <a:solidFill>
                            <a:schemeClr val="bg2"/>
                          </a:solidFill>
                        </a:rPr>
                        <a:t>Segmentación</a:t>
                      </a:r>
                      <a:r>
                        <a:rPr lang="en-US" b="0" baseline="0" dirty="0">
                          <a:solidFill>
                            <a:schemeClr val="bg2"/>
                          </a:solidFill>
                        </a:rPr>
                        <a:t> de </a:t>
                      </a:r>
                      <a:r>
                        <a:rPr lang="es-MX" b="0" baseline="0" noProof="0" dirty="0">
                          <a:solidFill>
                            <a:schemeClr val="bg2"/>
                          </a:solidFill>
                        </a:rPr>
                        <a:t>Fonemas</a:t>
                      </a:r>
                      <a:r>
                        <a:rPr lang="en-US" b="0" baseline="0" dirty="0">
                          <a:solidFill>
                            <a:schemeClr val="bg2"/>
                          </a:solidFill>
                        </a:rPr>
                        <a:t>  (FSF)</a:t>
                      </a:r>
                      <a:endParaRPr lang="en-US" b="0" dirty="0">
                        <a:solidFill>
                          <a:schemeClr val="bg2"/>
                        </a:solidFill>
                      </a:endParaRPr>
                    </a:p>
                  </a:txBody>
                  <a:tcPr>
                    <a:noFill/>
                  </a:tcPr>
                </a:tc>
                <a:extLst>
                  <a:ext uri="{0D108BD9-81ED-4DB2-BD59-A6C34878D82A}">
                    <a16:rowId xmlns:a16="http://schemas.microsoft.com/office/drawing/2014/main" val="10002"/>
                  </a:ext>
                </a:extLst>
              </a:tr>
              <a:tr h="419100">
                <a:tc>
                  <a:txBody>
                    <a:bodyPr/>
                    <a:lstStyle/>
                    <a:p>
                      <a:r>
                        <a:rPr lang="en-US" dirty="0">
                          <a:solidFill>
                            <a:srgbClr val="FD6B08"/>
                          </a:solidFill>
                        </a:rPr>
                        <a:t>  4</a:t>
                      </a:r>
                    </a:p>
                  </a:txBody>
                  <a:tcPr>
                    <a:noFill/>
                  </a:tcPr>
                </a:tc>
                <a:tc>
                  <a:txBody>
                    <a:bodyPr/>
                    <a:lstStyle/>
                    <a:p>
                      <a:r>
                        <a:rPr lang="en-US" b="0" dirty="0">
                          <a:solidFill>
                            <a:schemeClr val="bg2"/>
                          </a:solidFill>
                        </a:rPr>
                        <a:t>Fluidez</a:t>
                      </a:r>
                      <a:r>
                        <a:rPr lang="en-US" b="0" baseline="0" dirty="0">
                          <a:solidFill>
                            <a:schemeClr val="bg2"/>
                          </a:solidFill>
                        </a:rPr>
                        <a:t> en el Nombramiento de las Letras  (FNL)</a:t>
                      </a:r>
                      <a:endParaRPr lang="en-US" b="0" dirty="0">
                        <a:solidFill>
                          <a:schemeClr val="bg2"/>
                        </a:solidFill>
                      </a:endParaRPr>
                    </a:p>
                  </a:txBody>
                  <a:tcPr>
                    <a:noFill/>
                  </a:tcPr>
                </a:tc>
                <a:extLst>
                  <a:ext uri="{0D108BD9-81ED-4DB2-BD59-A6C34878D82A}">
                    <a16:rowId xmlns:a16="http://schemas.microsoft.com/office/drawing/2014/main" val="10003"/>
                  </a:ext>
                </a:extLst>
              </a:tr>
              <a:tr h="419100">
                <a:tc>
                  <a:txBody>
                    <a:bodyPr/>
                    <a:lstStyle/>
                    <a:p>
                      <a:r>
                        <a:rPr lang="en-US" dirty="0">
                          <a:solidFill>
                            <a:srgbClr val="FD6B08"/>
                          </a:solidFill>
                        </a:rPr>
                        <a:t>  5</a:t>
                      </a:r>
                    </a:p>
                  </a:txBody>
                  <a:tcPr>
                    <a:noFill/>
                  </a:tcPr>
                </a:tc>
                <a:tc>
                  <a:txBody>
                    <a:bodyPr/>
                    <a:lstStyle/>
                    <a:p>
                      <a:r>
                        <a:rPr lang="en-US" b="0" dirty="0">
                          <a:solidFill>
                            <a:schemeClr val="bg2"/>
                          </a:solidFill>
                        </a:rPr>
                        <a:t>Fluidez en las</a:t>
                      </a:r>
                      <a:r>
                        <a:rPr lang="en-US" b="0" baseline="0" dirty="0">
                          <a:solidFill>
                            <a:schemeClr val="bg2"/>
                          </a:solidFill>
                        </a:rPr>
                        <a:t> Palabras sin Sentido  (FPS)</a:t>
                      </a:r>
                      <a:endParaRPr lang="en-US" b="0" dirty="0">
                        <a:solidFill>
                          <a:schemeClr val="bg2"/>
                        </a:solidFill>
                      </a:endParaRPr>
                    </a:p>
                  </a:txBody>
                  <a:tcPr>
                    <a:noFill/>
                  </a:tcPr>
                </a:tc>
                <a:extLst>
                  <a:ext uri="{0D108BD9-81ED-4DB2-BD59-A6C34878D82A}">
                    <a16:rowId xmlns:a16="http://schemas.microsoft.com/office/drawing/2014/main" val="10004"/>
                  </a:ext>
                </a:extLst>
              </a:tr>
              <a:tr h="419100">
                <a:tc>
                  <a:txBody>
                    <a:bodyPr/>
                    <a:lstStyle/>
                    <a:p>
                      <a:r>
                        <a:rPr lang="en-US" dirty="0">
                          <a:solidFill>
                            <a:srgbClr val="FD6B08"/>
                          </a:solidFill>
                        </a:rPr>
                        <a:t>  6</a:t>
                      </a:r>
                    </a:p>
                  </a:txBody>
                  <a:tcPr>
                    <a:noFill/>
                  </a:tcPr>
                </a:tc>
                <a:tc>
                  <a:txBody>
                    <a:bodyPr/>
                    <a:lstStyle/>
                    <a:p>
                      <a:r>
                        <a:rPr lang="en-US" b="0" dirty="0">
                          <a:solidFill>
                            <a:schemeClr val="bg2"/>
                          </a:solidFill>
                        </a:rPr>
                        <a:t>Fluidez en la Lectura Oral  (FLO)</a:t>
                      </a:r>
                    </a:p>
                  </a:txBody>
                  <a:tcPr>
                    <a:noFill/>
                  </a:tcPr>
                </a:tc>
                <a:extLst>
                  <a:ext uri="{0D108BD9-81ED-4DB2-BD59-A6C34878D82A}">
                    <a16:rowId xmlns:a16="http://schemas.microsoft.com/office/drawing/2014/main" val="10005"/>
                  </a:ext>
                </a:extLst>
              </a:tr>
              <a:tr h="419100">
                <a:tc>
                  <a:txBody>
                    <a:bodyPr/>
                    <a:lstStyle/>
                    <a:p>
                      <a:r>
                        <a:rPr lang="en-US" dirty="0">
                          <a:solidFill>
                            <a:srgbClr val="FD6B08"/>
                          </a:solidFill>
                        </a:rPr>
                        <a:t>  7</a:t>
                      </a:r>
                    </a:p>
                  </a:txBody>
                  <a:tcPr>
                    <a:noFill/>
                  </a:tcPr>
                </a:tc>
                <a:tc>
                  <a:txBody>
                    <a:bodyPr/>
                    <a:lstStyle/>
                    <a:p>
                      <a:r>
                        <a:rPr lang="en-US" b="0" dirty="0">
                          <a:solidFill>
                            <a:schemeClr val="bg2"/>
                          </a:solidFill>
                        </a:rPr>
                        <a:t>Fluidez en el Recuerdo Oral  (FRO)</a:t>
                      </a:r>
                    </a:p>
                  </a:txBody>
                  <a:tcPr>
                    <a:noFill/>
                  </a:tcPr>
                </a:tc>
                <a:extLst>
                  <a:ext uri="{0D108BD9-81ED-4DB2-BD59-A6C34878D82A}">
                    <a16:rowId xmlns:a16="http://schemas.microsoft.com/office/drawing/2014/main" val="10006"/>
                  </a:ext>
                </a:extLst>
              </a:tr>
              <a:tr h="419100">
                <a:tc>
                  <a:txBody>
                    <a:bodyPr/>
                    <a:lstStyle/>
                    <a:p>
                      <a:r>
                        <a:rPr lang="en-US" dirty="0">
                          <a:solidFill>
                            <a:srgbClr val="FD6B08"/>
                          </a:solidFill>
                        </a:rPr>
                        <a:t>  8</a:t>
                      </a:r>
                    </a:p>
                  </a:txBody>
                  <a:tcPr>
                    <a:noFill/>
                  </a:tcPr>
                </a:tc>
                <a:tc>
                  <a:txBody>
                    <a:bodyPr/>
                    <a:lstStyle/>
                    <a:p>
                      <a:r>
                        <a:rPr lang="en-US" b="0" dirty="0">
                          <a:solidFill>
                            <a:schemeClr val="bg2"/>
                          </a:solidFill>
                        </a:rPr>
                        <a:t>Fluidez en el Uso</a:t>
                      </a:r>
                      <a:r>
                        <a:rPr lang="en-US" b="0" baseline="0" dirty="0">
                          <a:solidFill>
                            <a:schemeClr val="bg2"/>
                          </a:solidFill>
                        </a:rPr>
                        <a:t> de las Palabras  (FUP)</a:t>
                      </a:r>
                      <a:endParaRPr lang="en-US" b="0" dirty="0">
                        <a:solidFill>
                          <a:schemeClr val="bg2"/>
                        </a:solidFill>
                      </a:endParaRPr>
                    </a:p>
                  </a:txBody>
                  <a:tcPr>
                    <a:noFill/>
                  </a:tcPr>
                </a:tc>
                <a:extLst>
                  <a:ext uri="{0D108BD9-81ED-4DB2-BD59-A6C34878D82A}">
                    <a16:rowId xmlns:a16="http://schemas.microsoft.com/office/drawing/2014/main" val="10007"/>
                  </a:ext>
                </a:extLst>
              </a:tr>
              <a:tr h="419100">
                <a:tc>
                  <a:txBody>
                    <a:bodyPr/>
                    <a:lstStyle/>
                    <a:p>
                      <a:r>
                        <a:rPr lang="en-US" dirty="0">
                          <a:solidFill>
                            <a:srgbClr val="FD6B08"/>
                          </a:solidFill>
                        </a:rPr>
                        <a:t>  9</a:t>
                      </a:r>
                    </a:p>
                  </a:txBody>
                  <a:tcPr>
                    <a:noFill/>
                  </a:tcPr>
                </a:tc>
                <a:tc>
                  <a:txBody>
                    <a:bodyPr/>
                    <a:lstStyle/>
                    <a:p>
                      <a:r>
                        <a:rPr lang="en-US" b="0" dirty="0">
                          <a:solidFill>
                            <a:schemeClr val="bg2"/>
                          </a:solidFill>
                          <a:cs typeface="Arial" pitchFamily="34" charset="0"/>
                        </a:rPr>
                        <a:t>mCLASS</a:t>
                      </a:r>
                      <a:r>
                        <a:rPr lang="en-US" b="0" baseline="30000" dirty="0">
                          <a:solidFill>
                            <a:schemeClr val="bg2"/>
                          </a:solidFill>
                          <a:cs typeface="Arial" pitchFamily="34" charset="0"/>
                        </a:rPr>
                        <a:t>®</a:t>
                      </a:r>
                      <a:r>
                        <a:rPr lang="en-US" b="0" dirty="0">
                          <a:solidFill>
                            <a:schemeClr val="bg2"/>
                          </a:solidFill>
                          <a:cs typeface="Arial" pitchFamily="34" charset="0"/>
                        </a:rPr>
                        <a:t>:IDEL</a:t>
                      </a:r>
                      <a:r>
                        <a:rPr lang="en-US" b="0" baseline="30000" dirty="0">
                          <a:solidFill>
                            <a:schemeClr val="bg2"/>
                          </a:solidFill>
                          <a:cs typeface="Arial" pitchFamily="34" charset="0"/>
                        </a:rPr>
                        <a:t>®</a:t>
                      </a:r>
                      <a:r>
                        <a:rPr lang="en-US" b="0" dirty="0">
                          <a:solidFill>
                            <a:schemeClr val="bg2"/>
                          </a:solidFill>
                          <a:cs typeface="Arial" pitchFamily="34" charset="0"/>
                        </a:rPr>
                        <a:t> Progress Monitoring</a:t>
                      </a:r>
                    </a:p>
                  </a:txBody>
                  <a:tcPr>
                    <a:noFill/>
                  </a:tcPr>
                </a:tc>
                <a:extLst>
                  <a:ext uri="{0D108BD9-81ED-4DB2-BD59-A6C34878D82A}">
                    <a16:rowId xmlns:a16="http://schemas.microsoft.com/office/drawing/2014/main" val="10008"/>
                  </a:ext>
                </a:extLst>
              </a:tr>
              <a:tr h="419100">
                <a:tc>
                  <a:txBody>
                    <a:bodyPr/>
                    <a:lstStyle/>
                    <a:p>
                      <a:r>
                        <a:rPr lang="en-US" dirty="0">
                          <a:solidFill>
                            <a:srgbClr val="FD6B08"/>
                          </a:solidFill>
                        </a:rPr>
                        <a:t>10</a:t>
                      </a:r>
                    </a:p>
                  </a:txBody>
                  <a:tcPr>
                    <a:noFill/>
                  </a:tcPr>
                </a:tc>
                <a:tc>
                  <a:txBody>
                    <a:bodyPr/>
                    <a:lstStyle/>
                    <a:p>
                      <a:r>
                        <a:rPr lang="en-US" b="0" dirty="0">
                          <a:solidFill>
                            <a:schemeClr val="bg2"/>
                          </a:solidFill>
                          <a:cs typeface="Arial" pitchFamily="34" charset="0"/>
                        </a:rPr>
                        <a:t>Web Reports</a:t>
                      </a:r>
                    </a:p>
                  </a:txBody>
                  <a:tcPr>
                    <a:noFill/>
                  </a:tcPr>
                </a:tc>
                <a:extLst>
                  <a:ext uri="{0D108BD9-81ED-4DB2-BD59-A6C34878D82A}">
                    <a16:rowId xmlns:a16="http://schemas.microsoft.com/office/drawing/2014/main" val="10009"/>
                  </a:ext>
                </a:extLst>
              </a:tr>
              <a:tr h="419100">
                <a:tc>
                  <a:txBody>
                    <a:bodyPr/>
                    <a:lstStyle/>
                    <a:p>
                      <a:r>
                        <a:rPr lang="en-US" dirty="0">
                          <a:solidFill>
                            <a:srgbClr val="FD6B08"/>
                          </a:solidFill>
                        </a:rPr>
                        <a:t>11</a:t>
                      </a:r>
                    </a:p>
                  </a:txBody>
                  <a:tcP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bg2"/>
                          </a:solidFill>
                        </a:rPr>
                        <a:t>Wrap-Up and Support</a:t>
                      </a:r>
                    </a:p>
                  </a:txBody>
                  <a:tcPr>
                    <a:noFill/>
                  </a:tcPr>
                </a:tc>
                <a:extLst>
                  <a:ext uri="{0D108BD9-81ED-4DB2-BD59-A6C34878D82A}">
                    <a16:rowId xmlns:a16="http://schemas.microsoft.com/office/drawing/2014/main" val="10010"/>
                  </a:ext>
                </a:extLst>
              </a:tr>
              <a:tr h="419100">
                <a:tc>
                  <a:txBody>
                    <a:bodyPr/>
                    <a:lstStyle/>
                    <a:p>
                      <a:endParaRPr lang="en-US" dirty="0">
                        <a:solidFill>
                          <a:srgbClr val="FD6B08"/>
                        </a:solidFill>
                      </a:endParaRPr>
                    </a:p>
                  </a:txBody>
                  <a:tcPr>
                    <a:noFill/>
                  </a:tcPr>
                </a:tc>
                <a:tc>
                  <a:txBody>
                    <a:bodyPr/>
                    <a:lstStyle/>
                    <a:p>
                      <a:endParaRPr lang="en-US" b="0" dirty="0">
                        <a:solidFill>
                          <a:schemeClr val="bg2"/>
                        </a:solidFill>
                      </a:endParaRPr>
                    </a:p>
                  </a:txBody>
                  <a:tcPr>
                    <a:no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3936785141"/>
      </p:ext>
    </p:extLst>
  </p:cSld>
  <p:clrMapOvr>
    <a:masterClrMapping/>
  </p:clrMapOvr>
  <p:transition>
    <p:fade/>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lvl="0"/>
            <a:r>
              <a:rPr lang="en-US" dirty="0"/>
              <a:t>Web Reports</a:t>
            </a:r>
          </a:p>
        </p:txBody>
      </p:sp>
      <p:sp>
        <p:nvSpPr>
          <p:cNvPr id="4" name="Text Placeholder 3"/>
          <p:cNvSpPr>
            <a:spLocks noGrp="1"/>
          </p:cNvSpPr>
          <p:nvPr>
            <p:ph type="body" sz="quarter" idx="17"/>
          </p:nvPr>
        </p:nvSpPr>
        <p:spPr>
          <a:xfrm>
            <a:off x="482707" y="938306"/>
            <a:ext cx="8222882" cy="432073"/>
          </a:xfrm>
        </p:spPr>
        <p:txBody>
          <a:bodyPr/>
          <a:lstStyle/>
          <a:p>
            <a:r>
              <a:rPr lang="en-US" dirty="0"/>
              <a:t>Data reports provide insight into the strengths and weaknesses of students’ literacy skills.</a:t>
            </a:r>
          </a:p>
        </p:txBody>
      </p:sp>
      <p:sp>
        <p:nvSpPr>
          <p:cNvPr id="8" name="Line 6"/>
          <p:cNvSpPr>
            <a:spLocks noChangeShapeType="1"/>
          </p:cNvSpPr>
          <p:nvPr/>
        </p:nvSpPr>
        <p:spPr bwMode="auto">
          <a:xfrm>
            <a:off x="3137112" y="3855720"/>
            <a:ext cx="838200" cy="0"/>
          </a:xfrm>
          <a:prstGeom prst="line">
            <a:avLst/>
          </a:prstGeom>
          <a:noFill/>
          <a:ln w="63500">
            <a:solidFill>
              <a:schemeClr val="tx2"/>
            </a:solidFill>
            <a:round/>
            <a:headEnd/>
            <a:tailEnd type="triangle" w="med" len="med"/>
          </a:ln>
        </p:spPr>
        <p:txBody>
          <a:bodyPr/>
          <a:lstStyle/>
          <a:p>
            <a:endParaRPr lang="en-US" dirty="0">
              <a:latin typeface="Calibri" pitchFamily="34" charset="0"/>
            </a:endParaRPr>
          </a:p>
        </p:txBody>
      </p:sp>
      <p:pic>
        <p:nvPicPr>
          <p:cNvPr id="9" name="Picture 2" descr="C:\Users\User\Desktop\June Wgen Info\IDEL Images\Picture1.png"/>
          <p:cNvPicPr>
            <a:picLocks noChangeAspect="1" noChangeArrowheads="1"/>
          </p:cNvPicPr>
          <p:nvPr/>
        </p:nvPicPr>
        <p:blipFill>
          <a:blip r:embed="rId3" cstate="print"/>
          <a:srcRect/>
          <a:stretch>
            <a:fillRect/>
          </a:stretch>
        </p:blipFill>
        <p:spPr bwMode="auto">
          <a:xfrm>
            <a:off x="975176" y="2223957"/>
            <a:ext cx="2052356" cy="3171627"/>
          </a:xfrm>
          <a:prstGeom prst="rect">
            <a:avLst/>
          </a:prstGeom>
          <a:noFill/>
          <a:ln>
            <a:solidFill>
              <a:schemeClr val="tx1"/>
            </a:solidFill>
          </a:ln>
        </p:spPr>
      </p:pic>
      <p:pic>
        <p:nvPicPr>
          <p:cNvPr id="12" name="Picture 11" descr="IDEL-K BOY.jpg"/>
          <p:cNvPicPr>
            <a:picLocks noChangeAspect="1"/>
          </p:cNvPicPr>
          <p:nvPr/>
        </p:nvPicPr>
        <p:blipFill>
          <a:blip r:embed="rId4" cstate="print"/>
          <a:stretch>
            <a:fillRect/>
          </a:stretch>
        </p:blipFill>
        <p:spPr>
          <a:xfrm>
            <a:off x="4083943" y="1763485"/>
            <a:ext cx="4238195" cy="4438650"/>
          </a:xfrm>
          <a:prstGeom prst="rect">
            <a:avLst/>
          </a:prstGeom>
        </p:spPr>
      </p:pic>
    </p:spTree>
    <p:extLst>
      <p:ext uri="{BB962C8B-B14F-4D97-AF65-F5344CB8AC3E}">
        <p14:creationId xmlns:p14="http://schemas.microsoft.com/office/powerpoint/2010/main" val="3752048033"/>
      </p:ext>
    </p:extLst>
  </p:cSld>
  <p:clrMapOvr>
    <a:masterClrMapping/>
  </p:clrMapOvr>
  <p:transition>
    <p:fade/>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lvl="0"/>
            <a:r>
              <a:rPr lang="en-US" dirty="0"/>
              <a:t>Web Reports</a:t>
            </a:r>
          </a:p>
        </p:txBody>
      </p:sp>
      <p:sp>
        <p:nvSpPr>
          <p:cNvPr id="6" name="Text Box 3"/>
          <p:cNvSpPr txBox="1">
            <a:spLocks noChangeArrowheads="1"/>
          </p:cNvSpPr>
          <p:nvPr/>
        </p:nvSpPr>
        <p:spPr bwMode="auto">
          <a:xfrm>
            <a:off x="5403027" y="2158183"/>
            <a:ext cx="3581400" cy="2954655"/>
          </a:xfrm>
          <a:prstGeom prst="rect">
            <a:avLst/>
          </a:prstGeom>
          <a:noFill/>
          <a:ln w="12700" algn="ctr">
            <a:noFill/>
            <a:miter lim="800000"/>
            <a:headEnd/>
            <a:tailEnd/>
          </a:ln>
        </p:spPr>
        <p:txBody>
          <a:bodyPr>
            <a:noAutofit/>
          </a:bodyPr>
          <a:lstStyle/>
          <a:p>
            <a:pPr marL="231775" indent="-231775" algn="l">
              <a:spcBef>
                <a:spcPts val="1200"/>
              </a:spcBef>
              <a:buClr>
                <a:schemeClr val="tx2"/>
              </a:buClr>
              <a:buFont typeface="Arial" pitchFamily="34" charset="0"/>
              <a:buChar char="•"/>
            </a:pPr>
            <a:r>
              <a:rPr lang="en-US" dirty="0">
                <a:ea typeface="ＭＳ Ｐゴシック" pitchFamily="34" charset="-128"/>
                <a:cs typeface="Arial" pitchFamily="34" charset="0"/>
              </a:rPr>
              <a:t>Scores</a:t>
            </a:r>
          </a:p>
          <a:p>
            <a:pPr marL="231775" indent="-231775" algn="l">
              <a:spcBef>
                <a:spcPts val="1200"/>
              </a:spcBef>
              <a:buClr>
                <a:schemeClr val="tx2"/>
              </a:buClr>
              <a:buFont typeface="Arial" pitchFamily="34" charset="0"/>
              <a:buChar char="•"/>
            </a:pPr>
            <a:r>
              <a:rPr lang="en-US" dirty="0">
                <a:ea typeface="ＭＳ Ｐゴシック" pitchFamily="34" charset="-128"/>
                <a:cs typeface="Arial" pitchFamily="34" charset="0"/>
              </a:rPr>
              <a:t>History</a:t>
            </a:r>
          </a:p>
          <a:p>
            <a:pPr marL="231775" indent="-231775" algn="l">
              <a:spcBef>
                <a:spcPts val="1200"/>
              </a:spcBef>
              <a:buClr>
                <a:schemeClr val="tx2"/>
              </a:buClr>
              <a:buFont typeface="Arial" pitchFamily="34" charset="0"/>
              <a:buChar char="•"/>
            </a:pPr>
            <a:r>
              <a:rPr lang="en-US" dirty="0">
                <a:ea typeface="ＭＳ Ｐゴシック" pitchFamily="34" charset="-128"/>
                <a:cs typeface="Arial" pitchFamily="34" charset="0"/>
              </a:rPr>
              <a:t>Graphs</a:t>
            </a:r>
          </a:p>
          <a:p>
            <a:pPr marL="231775" indent="-231775" algn="l">
              <a:spcBef>
                <a:spcPts val="1200"/>
              </a:spcBef>
              <a:buClr>
                <a:schemeClr val="tx2"/>
              </a:buClr>
              <a:buFont typeface="Arial" pitchFamily="34" charset="0"/>
              <a:buChar char="•"/>
            </a:pPr>
            <a:r>
              <a:rPr lang="en-US" dirty="0">
                <a:ea typeface="ＭＳ Ｐゴシック" pitchFamily="34" charset="-128"/>
                <a:cs typeface="Arial" pitchFamily="34" charset="0"/>
              </a:rPr>
              <a:t>Groups</a:t>
            </a:r>
          </a:p>
          <a:p>
            <a:pPr marL="231775" indent="-231775" algn="l">
              <a:spcBef>
                <a:spcPts val="1200"/>
              </a:spcBef>
              <a:buClr>
                <a:schemeClr val="tx2"/>
              </a:buClr>
              <a:buFont typeface="Arial" pitchFamily="34" charset="0"/>
              <a:buChar char="•"/>
            </a:pPr>
            <a:r>
              <a:rPr lang="en-US" dirty="0">
                <a:ea typeface="ＭＳ Ｐゴシック" pitchFamily="34" charset="-128"/>
                <a:cs typeface="Arial" pitchFamily="34" charset="0"/>
              </a:rPr>
              <a:t>Support Categories</a:t>
            </a:r>
          </a:p>
          <a:p>
            <a:pPr marL="231775" indent="-231775" algn="l">
              <a:spcBef>
                <a:spcPts val="1200"/>
              </a:spcBef>
              <a:buClr>
                <a:schemeClr val="tx2"/>
              </a:buClr>
              <a:buFont typeface="Arial" pitchFamily="34" charset="0"/>
              <a:buChar char="•"/>
            </a:pPr>
            <a:r>
              <a:rPr lang="en-US" dirty="0">
                <a:ea typeface="ＭＳ Ｐゴシック" pitchFamily="34" charset="-128"/>
                <a:cs typeface="Arial" pitchFamily="34" charset="0"/>
              </a:rPr>
              <a:t>Visual of Student Progress</a:t>
            </a:r>
          </a:p>
          <a:p>
            <a:pPr marL="231775" indent="-231775" algn="l">
              <a:spcBef>
                <a:spcPts val="1200"/>
              </a:spcBef>
              <a:buClr>
                <a:schemeClr val="tx2"/>
              </a:buClr>
              <a:buFont typeface="Arial" pitchFamily="34" charset="0"/>
              <a:buChar char="•"/>
            </a:pPr>
            <a:r>
              <a:rPr lang="en-US" dirty="0">
                <a:ea typeface="ＭＳ Ｐゴシック" pitchFamily="34" charset="-128"/>
                <a:cs typeface="Arial" pitchFamily="34" charset="0"/>
              </a:rPr>
              <a:t>Notes</a:t>
            </a:r>
          </a:p>
        </p:txBody>
      </p:sp>
      <p:pic>
        <p:nvPicPr>
          <p:cNvPr id="5" name="Picture 4" descr="IDEL-K BOY.jpg"/>
          <p:cNvPicPr>
            <a:picLocks noChangeAspect="1"/>
          </p:cNvPicPr>
          <p:nvPr/>
        </p:nvPicPr>
        <p:blipFill>
          <a:blip r:embed="rId3" cstate="print"/>
          <a:stretch>
            <a:fillRect/>
          </a:stretch>
        </p:blipFill>
        <p:spPr>
          <a:xfrm>
            <a:off x="603505" y="1155686"/>
            <a:ext cx="4791456" cy="5018078"/>
          </a:xfrm>
          <a:prstGeom prst="rect">
            <a:avLst/>
          </a:prstGeom>
        </p:spPr>
      </p:pic>
    </p:spTree>
    <p:extLst>
      <p:ext uri="{BB962C8B-B14F-4D97-AF65-F5344CB8AC3E}">
        <p14:creationId xmlns:p14="http://schemas.microsoft.com/office/powerpoint/2010/main" val="706925056"/>
      </p:ext>
    </p:extLst>
  </p:cSld>
  <p:clrMapOvr>
    <a:masterClrMapping/>
  </p:clrMapOvr>
  <p:transition>
    <p:fade/>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DA794DD-09F9-B947-8574-B1DB17C3D6F6}"/>
              </a:ext>
            </a:extLst>
          </p:cNvPr>
          <p:cNvGrpSpPr/>
          <p:nvPr/>
        </p:nvGrpSpPr>
        <p:grpSpPr>
          <a:xfrm>
            <a:off x="475488" y="1098705"/>
            <a:ext cx="8535804" cy="4150559"/>
            <a:chOff x="475488" y="1098705"/>
            <a:chExt cx="8535804" cy="4150559"/>
          </a:xfrm>
        </p:grpSpPr>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488" y="1098705"/>
              <a:ext cx="8535804" cy="4150559"/>
            </a:xfrm>
            <a:prstGeom prst="rect">
              <a:avLst/>
            </a:prstGeom>
            <a:ln>
              <a:solidFill>
                <a:schemeClr val="tx1"/>
              </a:solidFill>
            </a:ln>
          </p:spPr>
        </p:pic>
        <p:sp>
          <p:nvSpPr>
            <p:cNvPr id="3" name="TextBox 2">
              <a:extLst>
                <a:ext uri="{FF2B5EF4-FFF2-40B4-BE49-F238E27FC236}">
                  <a16:creationId xmlns:a16="http://schemas.microsoft.com/office/drawing/2014/main" id="{AC453716-C959-3242-ADD7-FB09B84D93FD}"/>
                </a:ext>
              </a:extLst>
            </p:cNvPr>
            <p:cNvSpPr txBox="1"/>
            <p:nvPr/>
          </p:nvSpPr>
          <p:spPr>
            <a:xfrm>
              <a:off x="1963883" y="2321899"/>
              <a:ext cx="1569028" cy="307777"/>
            </a:xfrm>
            <a:prstGeom prst="rect">
              <a:avLst/>
            </a:prstGeom>
            <a:solidFill>
              <a:schemeClr val="accent3">
                <a:lumMod val="20000"/>
                <a:lumOff val="80000"/>
              </a:schemeClr>
            </a:solidFill>
          </p:spPr>
          <p:txBody>
            <a:bodyPr vert="horz" wrap="square" lIns="0" tIns="0" rIns="0" bIns="0" rtlCol="0">
              <a:spAutoFit/>
            </a:bodyPr>
            <a:lstStyle/>
            <a:p>
              <a:pPr>
                <a:tabLst>
                  <a:tab pos="2400300" algn="l"/>
                </a:tabLst>
              </a:pPr>
              <a:r>
                <a:rPr lang="en-US" sz="2000" dirty="0">
                  <a:latin typeface="Palatino" pitchFamily="2" charset="77"/>
                  <a:ea typeface="Palatino" pitchFamily="2" charset="77"/>
                  <a:cs typeface="Angsana New" panose="02020603050405020304" pitchFamily="18" charset="-34"/>
                </a:rPr>
                <a:t>Debbie Next</a:t>
              </a:r>
            </a:p>
          </p:txBody>
        </p:sp>
        <p:sp>
          <p:nvSpPr>
            <p:cNvPr id="7" name="TextBox 6">
              <a:extLst>
                <a:ext uri="{FF2B5EF4-FFF2-40B4-BE49-F238E27FC236}">
                  <a16:creationId xmlns:a16="http://schemas.microsoft.com/office/drawing/2014/main" id="{5E983F25-F6B9-B843-B861-2BC77DE9D3B3}"/>
                </a:ext>
              </a:extLst>
            </p:cNvPr>
            <p:cNvSpPr txBox="1"/>
            <p:nvPr/>
          </p:nvSpPr>
          <p:spPr>
            <a:xfrm>
              <a:off x="7564582" y="1137775"/>
              <a:ext cx="772816" cy="153888"/>
            </a:xfrm>
            <a:prstGeom prst="rect">
              <a:avLst/>
            </a:prstGeom>
            <a:solidFill>
              <a:schemeClr val="bg1"/>
            </a:solidFill>
          </p:spPr>
          <p:txBody>
            <a:bodyPr vert="horz" wrap="square" lIns="0" tIns="0" rIns="0" bIns="0" rtlCol="0">
              <a:spAutoFit/>
            </a:bodyPr>
            <a:lstStyle/>
            <a:p>
              <a:pPr>
                <a:tabLst>
                  <a:tab pos="2400300" algn="l"/>
                </a:tabLst>
              </a:pPr>
              <a:r>
                <a:rPr lang="en-US" sz="1000" dirty="0">
                  <a:latin typeface="Arial" panose="020B0604020202020204" pitchFamily="34" charset="0"/>
                  <a:ea typeface="Palatino" pitchFamily="2" charset="77"/>
                  <a:cs typeface="Arial" panose="020B0604020202020204" pitchFamily="34" charset="0"/>
                </a:rPr>
                <a:t>Debbie Next</a:t>
              </a:r>
            </a:p>
          </p:txBody>
        </p:sp>
      </p:grpSp>
      <p:sp>
        <p:nvSpPr>
          <p:cNvPr id="2" name="Title 1"/>
          <p:cNvSpPr>
            <a:spLocks noGrp="1"/>
          </p:cNvSpPr>
          <p:nvPr>
            <p:ph type="title"/>
          </p:nvPr>
        </p:nvSpPr>
        <p:spPr/>
        <p:txBody>
          <a:bodyPr/>
          <a:lstStyle/>
          <a:p>
            <a:pPr lvl="0"/>
            <a:r>
              <a:rPr lang="en-US" dirty="0"/>
              <a:t>Web Reports</a:t>
            </a:r>
          </a:p>
        </p:txBody>
      </p:sp>
      <p:cxnSp>
        <p:nvCxnSpPr>
          <p:cNvPr id="11" name="Straight Arrow Connector 10"/>
          <p:cNvCxnSpPr/>
          <p:nvPr/>
        </p:nvCxnSpPr>
        <p:spPr>
          <a:xfrm>
            <a:off x="1016000" y="3306063"/>
            <a:ext cx="2363877" cy="0"/>
          </a:xfrm>
          <a:prstGeom prst="straightConnector1">
            <a:avLst/>
          </a:prstGeom>
          <a:ln w="19050">
            <a:solidFill>
              <a:srgbClr val="FD6B08"/>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3927660"/>
      </p:ext>
    </p:extLst>
  </p:cSld>
  <p:clrMapOvr>
    <a:masterClrMapping/>
  </p:clrMapOvr>
  <p:transition>
    <p:fade/>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90E55EE-2848-9E42-B303-6491BA4A6A06}"/>
              </a:ext>
            </a:extLst>
          </p:cNvPr>
          <p:cNvGrpSpPr/>
          <p:nvPr/>
        </p:nvGrpSpPr>
        <p:grpSpPr>
          <a:xfrm>
            <a:off x="475488" y="1585402"/>
            <a:ext cx="8535804" cy="4150559"/>
            <a:chOff x="475488" y="1098705"/>
            <a:chExt cx="8535804" cy="4150559"/>
          </a:xfrm>
        </p:grpSpPr>
        <p:pic>
          <p:nvPicPr>
            <p:cNvPr id="8" name="Picture 7">
              <a:extLst>
                <a:ext uri="{FF2B5EF4-FFF2-40B4-BE49-F238E27FC236}">
                  <a16:creationId xmlns:a16="http://schemas.microsoft.com/office/drawing/2014/main" id="{471630A6-4C9F-8E40-94C3-A1CD6101BC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488" y="1098705"/>
              <a:ext cx="8535804" cy="4150559"/>
            </a:xfrm>
            <a:prstGeom prst="rect">
              <a:avLst/>
            </a:prstGeom>
            <a:ln>
              <a:solidFill>
                <a:schemeClr val="tx1"/>
              </a:solidFill>
            </a:ln>
          </p:spPr>
        </p:pic>
        <p:sp>
          <p:nvSpPr>
            <p:cNvPr id="9" name="TextBox 8">
              <a:extLst>
                <a:ext uri="{FF2B5EF4-FFF2-40B4-BE49-F238E27FC236}">
                  <a16:creationId xmlns:a16="http://schemas.microsoft.com/office/drawing/2014/main" id="{75E6E7B3-F38C-B345-B070-F3B4AC37B3BF}"/>
                </a:ext>
              </a:extLst>
            </p:cNvPr>
            <p:cNvSpPr txBox="1"/>
            <p:nvPr/>
          </p:nvSpPr>
          <p:spPr>
            <a:xfrm>
              <a:off x="1963883" y="2321899"/>
              <a:ext cx="1569028" cy="307777"/>
            </a:xfrm>
            <a:prstGeom prst="rect">
              <a:avLst/>
            </a:prstGeom>
            <a:solidFill>
              <a:schemeClr val="accent3">
                <a:lumMod val="20000"/>
                <a:lumOff val="80000"/>
              </a:schemeClr>
            </a:solidFill>
          </p:spPr>
          <p:txBody>
            <a:bodyPr vert="horz" wrap="square" lIns="0" tIns="0" rIns="0" bIns="0" rtlCol="0">
              <a:spAutoFit/>
            </a:bodyPr>
            <a:lstStyle/>
            <a:p>
              <a:pPr>
                <a:tabLst>
                  <a:tab pos="2400300" algn="l"/>
                </a:tabLst>
              </a:pPr>
              <a:r>
                <a:rPr lang="en-US" sz="2000" dirty="0">
                  <a:latin typeface="Palatino" pitchFamily="2" charset="77"/>
                  <a:ea typeface="Palatino" pitchFamily="2" charset="77"/>
                  <a:cs typeface="Angsana New" panose="02020603050405020304" pitchFamily="18" charset="-34"/>
                </a:rPr>
                <a:t>Debbie Next</a:t>
              </a:r>
            </a:p>
          </p:txBody>
        </p:sp>
        <p:sp>
          <p:nvSpPr>
            <p:cNvPr id="13" name="TextBox 12">
              <a:extLst>
                <a:ext uri="{FF2B5EF4-FFF2-40B4-BE49-F238E27FC236}">
                  <a16:creationId xmlns:a16="http://schemas.microsoft.com/office/drawing/2014/main" id="{9CE338BB-D479-DE49-9A99-8AB3661F19CA}"/>
                </a:ext>
              </a:extLst>
            </p:cNvPr>
            <p:cNvSpPr txBox="1"/>
            <p:nvPr/>
          </p:nvSpPr>
          <p:spPr>
            <a:xfrm>
              <a:off x="7564582" y="1137775"/>
              <a:ext cx="772816" cy="153888"/>
            </a:xfrm>
            <a:prstGeom prst="rect">
              <a:avLst/>
            </a:prstGeom>
            <a:solidFill>
              <a:schemeClr val="bg1"/>
            </a:solidFill>
          </p:spPr>
          <p:txBody>
            <a:bodyPr vert="horz" wrap="square" lIns="0" tIns="0" rIns="0" bIns="0" rtlCol="0">
              <a:spAutoFit/>
            </a:bodyPr>
            <a:lstStyle/>
            <a:p>
              <a:pPr>
                <a:tabLst>
                  <a:tab pos="2400300" algn="l"/>
                </a:tabLst>
              </a:pPr>
              <a:r>
                <a:rPr lang="en-US" sz="1000" dirty="0">
                  <a:latin typeface="Arial" panose="020B0604020202020204" pitchFamily="34" charset="0"/>
                  <a:ea typeface="Palatino" pitchFamily="2" charset="77"/>
                  <a:cs typeface="Arial" panose="020B0604020202020204" pitchFamily="34" charset="0"/>
                </a:rPr>
                <a:t>Debbie Next</a:t>
              </a:r>
            </a:p>
          </p:txBody>
        </p:sp>
      </p:grpSp>
      <p:sp>
        <p:nvSpPr>
          <p:cNvPr id="2" name="Title 1"/>
          <p:cNvSpPr>
            <a:spLocks noGrp="1"/>
          </p:cNvSpPr>
          <p:nvPr>
            <p:ph type="title"/>
          </p:nvPr>
        </p:nvSpPr>
        <p:spPr/>
        <p:txBody>
          <a:bodyPr/>
          <a:lstStyle/>
          <a:p>
            <a:r>
              <a:rPr lang="en-US" dirty="0" err="1"/>
              <a:t>mCLASS</a:t>
            </a:r>
            <a:r>
              <a:rPr lang="en-US" dirty="0"/>
              <a:t> Home</a:t>
            </a:r>
          </a:p>
        </p:txBody>
      </p:sp>
      <p:sp>
        <p:nvSpPr>
          <p:cNvPr id="10" name="AutoShape 9"/>
          <p:cNvSpPr>
            <a:spLocks noChangeArrowheads="1"/>
          </p:cNvSpPr>
          <p:nvPr/>
        </p:nvSpPr>
        <p:spPr bwMode="auto">
          <a:xfrm>
            <a:off x="475488" y="4540340"/>
            <a:ext cx="1470607" cy="408623"/>
          </a:xfrm>
          <a:prstGeom prst="roundRect">
            <a:avLst>
              <a:gd name="adj" fmla="val 16667"/>
            </a:avLst>
          </a:prstGeom>
          <a:solidFill>
            <a:schemeClr val="accent3">
              <a:lumMod val="20000"/>
              <a:lumOff val="80000"/>
            </a:schemeClr>
          </a:solidFill>
          <a:ln w="19050" algn="ctr">
            <a:noFill/>
            <a:round/>
            <a:headEnd/>
            <a:tailEnd/>
          </a:ln>
        </p:spPr>
        <p:txBody>
          <a:bodyPr wrap="none" anchor="ctr">
            <a:spAutoFit/>
          </a:bodyPr>
          <a:lstStyle/>
          <a:p>
            <a:r>
              <a:rPr lang="en-US" sz="1800" dirty="0">
                <a:cs typeface="Arial" pitchFamily="34" charset="0"/>
              </a:rPr>
              <a:t>Sync Status</a:t>
            </a:r>
          </a:p>
        </p:txBody>
      </p:sp>
      <p:cxnSp>
        <p:nvCxnSpPr>
          <p:cNvPr id="20" name="Straight Arrow Connector 19"/>
          <p:cNvCxnSpPr/>
          <p:nvPr/>
        </p:nvCxnSpPr>
        <p:spPr>
          <a:xfrm>
            <a:off x="1429961" y="4948963"/>
            <a:ext cx="1318436" cy="0"/>
          </a:xfrm>
          <a:prstGeom prst="straightConnector1">
            <a:avLst/>
          </a:prstGeom>
          <a:ln w="19050">
            <a:solidFill>
              <a:srgbClr val="FD6B08"/>
            </a:solidFill>
            <a:tailEnd type="arrow"/>
          </a:ln>
        </p:spPr>
        <p:style>
          <a:lnRef idx="1">
            <a:schemeClr val="accent1"/>
          </a:lnRef>
          <a:fillRef idx="0">
            <a:schemeClr val="accent1"/>
          </a:fillRef>
          <a:effectRef idx="0">
            <a:schemeClr val="accent1"/>
          </a:effectRef>
          <a:fontRef idx="minor">
            <a:schemeClr val="tx1"/>
          </a:fontRef>
        </p:style>
      </p:cxnSp>
      <p:sp>
        <p:nvSpPr>
          <p:cNvPr id="11" name="Rounded Rectangle 10"/>
          <p:cNvSpPr/>
          <p:nvPr/>
        </p:nvSpPr>
        <p:spPr>
          <a:xfrm>
            <a:off x="6558377" y="1748371"/>
            <a:ext cx="2452915" cy="392013"/>
          </a:xfrm>
          <a:prstGeom prst="roundRect">
            <a:avLst/>
          </a:prstGeom>
          <a:noFill/>
          <a:ln w="19050">
            <a:solidFill>
              <a:srgbClr val="FD6B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505165134"/>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Arrow Connector 17"/>
          <p:cNvCxnSpPr/>
          <p:nvPr/>
        </p:nvCxnSpPr>
        <p:spPr>
          <a:xfrm flipH="1">
            <a:off x="4165092" y="2747201"/>
            <a:ext cx="1101725" cy="2643187"/>
          </a:xfrm>
          <a:prstGeom prst="straightConnector1">
            <a:avLst/>
          </a:prstGeom>
          <a:ln w="19050">
            <a:solidFill>
              <a:schemeClr val="tx2"/>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H="1" flipV="1">
            <a:off x="4139692" y="4488688"/>
            <a:ext cx="1117600" cy="549275"/>
          </a:xfrm>
          <a:prstGeom prst="straightConnector1">
            <a:avLst/>
          </a:prstGeom>
          <a:ln w="19050">
            <a:solidFill>
              <a:schemeClr val="tx2"/>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flipV="1">
            <a:off x="4165092" y="3675888"/>
            <a:ext cx="1092200" cy="790575"/>
          </a:xfrm>
          <a:prstGeom prst="straightConnector1">
            <a:avLst/>
          </a:prstGeom>
          <a:ln w="19050">
            <a:solidFill>
              <a:schemeClr val="tx2"/>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flipV="1">
            <a:off x="4165092" y="2837688"/>
            <a:ext cx="1104900" cy="472282"/>
          </a:xfrm>
          <a:prstGeom prst="straightConnector1">
            <a:avLst/>
          </a:prstGeom>
          <a:ln w="19050">
            <a:solidFill>
              <a:schemeClr val="tx2"/>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flipV="1">
            <a:off x="4165092" y="1999488"/>
            <a:ext cx="1092200" cy="1888332"/>
          </a:xfrm>
          <a:prstGeom prst="straightConnector1">
            <a:avLst/>
          </a:prstGeom>
          <a:ln w="19050">
            <a:solidFill>
              <a:schemeClr val="tx2"/>
            </a:solidFill>
            <a:tailEnd type="triangle" w="lg" len="lg"/>
          </a:ln>
          <a:effectLst/>
        </p:spPr>
        <p:style>
          <a:lnRef idx="2">
            <a:schemeClr val="accent1"/>
          </a:lnRef>
          <a:fillRef idx="0">
            <a:schemeClr val="accent1"/>
          </a:fillRef>
          <a:effectRef idx="1">
            <a:schemeClr val="accent1"/>
          </a:effectRef>
          <a:fontRef idx="minor">
            <a:schemeClr val="tx1"/>
          </a:fontRef>
        </p:style>
      </p:cxnSp>
      <p:sp>
        <p:nvSpPr>
          <p:cNvPr id="4" name="Title 3"/>
          <p:cNvSpPr>
            <a:spLocks noGrp="1"/>
          </p:cNvSpPr>
          <p:nvPr>
            <p:ph type="title"/>
          </p:nvPr>
        </p:nvSpPr>
        <p:spPr/>
        <p:txBody>
          <a:bodyPr/>
          <a:lstStyle/>
          <a:p>
            <a:pPr lvl="0"/>
            <a:r>
              <a:rPr lang="en-US"/>
              <a:t>IDEL Check for Understanding</a:t>
            </a:r>
            <a:endParaRPr lang="en-US" dirty="0"/>
          </a:p>
        </p:txBody>
      </p:sp>
      <p:sp>
        <p:nvSpPr>
          <p:cNvPr id="6" name="Rectangle 2"/>
          <p:cNvSpPr>
            <a:spLocks noChangeArrowheads="1"/>
          </p:cNvSpPr>
          <p:nvPr/>
        </p:nvSpPr>
        <p:spPr bwMode="auto">
          <a:xfrm>
            <a:off x="571500" y="1668780"/>
            <a:ext cx="3581400" cy="685800"/>
          </a:xfrm>
          <a:prstGeom prst="rect">
            <a:avLst/>
          </a:prstGeom>
          <a:solidFill>
            <a:srgbClr val="FAEBE8"/>
          </a:solidFill>
          <a:ln w="19050">
            <a:solidFill>
              <a:schemeClr val="tx2"/>
            </a:solidFill>
            <a:miter lim="800000"/>
            <a:headEnd/>
            <a:tailEnd/>
          </a:ln>
          <a:effectLst/>
        </p:spPr>
        <p:txBody>
          <a:bodyPr wrap="none"/>
          <a:lstStyle/>
          <a:p>
            <a:pPr marL="457200" indent="-457200" algn="l"/>
            <a:r>
              <a:rPr lang="en-US" sz="1200" b="1" dirty="0">
                <a:ea typeface="ＭＳ Ｐゴシック" pitchFamily="34" charset="-128"/>
                <a:cs typeface="Arial" pitchFamily="34" charset="0"/>
              </a:rPr>
              <a:t>Phonemic Awareness</a:t>
            </a:r>
          </a:p>
          <a:p>
            <a:pPr marL="457200" indent="-457200" algn="l"/>
            <a:r>
              <a:rPr lang="en-US" sz="1200" dirty="0">
                <a:ea typeface="ＭＳ Ｐゴシック" pitchFamily="34" charset="-128"/>
                <a:cs typeface="Arial" pitchFamily="34" charset="0"/>
              </a:rPr>
              <a:t>The ability to hear, identify, and manipulate </a:t>
            </a:r>
          </a:p>
          <a:p>
            <a:pPr marL="457200" indent="-457200" algn="l"/>
            <a:r>
              <a:rPr lang="en-US" sz="1200" dirty="0">
                <a:ea typeface="ＭＳ Ｐゴシック" pitchFamily="34" charset="-128"/>
                <a:cs typeface="Arial" pitchFamily="34" charset="0"/>
              </a:rPr>
              <a:t>individual phonemes in spoken words</a:t>
            </a:r>
          </a:p>
        </p:txBody>
      </p:sp>
      <p:sp>
        <p:nvSpPr>
          <p:cNvPr id="7" name="Rectangle 3"/>
          <p:cNvSpPr>
            <a:spLocks noChangeArrowheads="1"/>
          </p:cNvSpPr>
          <p:nvPr/>
        </p:nvSpPr>
        <p:spPr bwMode="auto">
          <a:xfrm>
            <a:off x="571500" y="2506980"/>
            <a:ext cx="3581400" cy="685800"/>
          </a:xfrm>
          <a:prstGeom prst="rect">
            <a:avLst/>
          </a:prstGeom>
          <a:solidFill>
            <a:srgbClr val="FAEBE8"/>
          </a:solidFill>
          <a:ln w="19050">
            <a:solidFill>
              <a:schemeClr val="tx2"/>
            </a:solidFill>
            <a:miter lim="800000"/>
            <a:headEnd/>
            <a:tailEnd/>
          </a:ln>
          <a:effectLst/>
        </p:spPr>
        <p:txBody>
          <a:bodyPr wrap="none"/>
          <a:lstStyle/>
          <a:p>
            <a:pPr marL="457200" indent="-457200" algn="l"/>
            <a:r>
              <a:rPr lang="en-US" sz="1200" b="1" dirty="0">
                <a:ea typeface="ＭＳ Ｐゴシック" pitchFamily="34" charset="-128"/>
                <a:cs typeface="Arial" pitchFamily="34" charset="0"/>
              </a:rPr>
              <a:t>Alphabetic Principle</a:t>
            </a:r>
          </a:p>
          <a:p>
            <a:pPr marL="457200" indent="-457200" algn="l"/>
            <a:r>
              <a:rPr lang="en-US" sz="1200" dirty="0">
                <a:ea typeface="ＭＳ Ｐゴシック" pitchFamily="34" charset="-128"/>
                <a:cs typeface="Arial" pitchFamily="34" charset="0"/>
              </a:rPr>
              <a:t>The systemic and predictable relationship </a:t>
            </a:r>
          </a:p>
          <a:p>
            <a:pPr marL="457200" indent="-457200" algn="l"/>
            <a:r>
              <a:rPr lang="en-US" sz="1200" dirty="0">
                <a:ea typeface="ＭＳ Ｐゴシック" pitchFamily="34" charset="-128"/>
                <a:cs typeface="Arial" pitchFamily="34" charset="0"/>
              </a:rPr>
              <a:t>between written letters and spoken sounds</a:t>
            </a:r>
          </a:p>
        </p:txBody>
      </p:sp>
      <p:sp>
        <p:nvSpPr>
          <p:cNvPr id="8" name="Rectangle 4"/>
          <p:cNvSpPr>
            <a:spLocks noChangeArrowheads="1"/>
          </p:cNvSpPr>
          <p:nvPr/>
        </p:nvSpPr>
        <p:spPr bwMode="auto">
          <a:xfrm>
            <a:off x="571500" y="3345180"/>
            <a:ext cx="3581400" cy="685800"/>
          </a:xfrm>
          <a:prstGeom prst="rect">
            <a:avLst/>
          </a:prstGeom>
          <a:solidFill>
            <a:srgbClr val="FAEBE8"/>
          </a:solidFill>
          <a:ln w="19050">
            <a:solidFill>
              <a:schemeClr val="tx2"/>
            </a:solidFill>
            <a:miter lim="800000"/>
            <a:headEnd/>
            <a:tailEnd/>
          </a:ln>
          <a:effectLst/>
        </p:spPr>
        <p:txBody>
          <a:bodyPr wrap="none"/>
          <a:lstStyle/>
          <a:p>
            <a:pPr marL="457200" indent="-457200" algn="l"/>
            <a:r>
              <a:rPr lang="en-US" sz="1200" b="1" dirty="0">
                <a:ea typeface="ＭＳ Ｐゴシック" pitchFamily="34" charset="-128"/>
                <a:cs typeface="Arial" pitchFamily="34" charset="0"/>
              </a:rPr>
              <a:t>Accuracy and Fluency</a:t>
            </a:r>
          </a:p>
          <a:p>
            <a:pPr marL="457200" indent="-457200" algn="l"/>
            <a:r>
              <a:rPr lang="en-US" sz="1200" dirty="0">
                <a:ea typeface="ＭＳ Ｐゴシック" pitchFamily="34" charset="-128"/>
                <a:cs typeface="Arial" pitchFamily="34" charset="0"/>
              </a:rPr>
              <a:t>The ability to read a text accurately and quickly</a:t>
            </a:r>
          </a:p>
        </p:txBody>
      </p:sp>
      <p:sp>
        <p:nvSpPr>
          <p:cNvPr id="9" name="Rectangle 5"/>
          <p:cNvSpPr>
            <a:spLocks noChangeArrowheads="1"/>
          </p:cNvSpPr>
          <p:nvPr/>
        </p:nvSpPr>
        <p:spPr bwMode="auto">
          <a:xfrm>
            <a:off x="571500" y="4183380"/>
            <a:ext cx="3581400" cy="685800"/>
          </a:xfrm>
          <a:prstGeom prst="rect">
            <a:avLst/>
          </a:prstGeom>
          <a:solidFill>
            <a:srgbClr val="FAEBE8"/>
          </a:solidFill>
          <a:ln w="19050">
            <a:solidFill>
              <a:schemeClr val="tx2"/>
            </a:solidFill>
            <a:miter lim="800000"/>
            <a:headEnd/>
            <a:tailEnd/>
          </a:ln>
          <a:effectLst/>
        </p:spPr>
        <p:txBody>
          <a:bodyPr wrap="none"/>
          <a:lstStyle/>
          <a:p>
            <a:pPr marL="457200" indent="-457200" algn="l"/>
            <a:r>
              <a:rPr lang="en-US" sz="1200" b="1" dirty="0">
                <a:ea typeface="ＭＳ Ｐゴシック" pitchFamily="34" charset="-128"/>
                <a:cs typeface="Arial" pitchFamily="34" charset="0"/>
              </a:rPr>
              <a:t>Comprehension</a:t>
            </a:r>
          </a:p>
          <a:p>
            <a:pPr marL="457200" indent="-457200" algn="l"/>
            <a:r>
              <a:rPr lang="en-US" sz="1200" dirty="0">
                <a:ea typeface="ＭＳ Ｐゴシック" pitchFamily="34" charset="-128"/>
                <a:cs typeface="Arial" pitchFamily="34" charset="0"/>
              </a:rPr>
              <a:t>The process of discerning meaning from spoken</a:t>
            </a:r>
          </a:p>
          <a:p>
            <a:pPr marL="457200" indent="-457200" algn="l"/>
            <a:r>
              <a:rPr lang="en-US" sz="1200" dirty="0">
                <a:ea typeface="ＭＳ Ｐゴシック" pitchFamily="34" charset="-128"/>
                <a:cs typeface="Arial" pitchFamily="34" charset="0"/>
              </a:rPr>
              <a:t> language and/or print</a:t>
            </a:r>
          </a:p>
        </p:txBody>
      </p:sp>
      <p:sp>
        <p:nvSpPr>
          <p:cNvPr id="10" name="Rectangle 6"/>
          <p:cNvSpPr>
            <a:spLocks noChangeArrowheads="1"/>
          </p:cNvSpPr>
          <p:nvPr/>
        </p:nvSpPr>
        <p:spPr bwMode="auto">
          <a:xfrm>
            <a:off x="571500" y="5021580"/>
            <a:ext cx="3581400" cy="762000"/>
          </a:xfrm>
          <a:prstGeom prst="rect">
            <a:avLst/>
          </a:prstGeom>
          <a:solidFill>
            <a:srgbClr val="FAEBE8"/>
          </a:solidFill>
          <a:ln w="19050">
            <a:solidFill>
              <a:schemeClr val="tx2"/>
            </a:solidFill>
            <a:miter lim="800000"/>
            <a:headEnd/>
            <a:tailEnd/>
          </a:ln>
          <a:effectLst/>
        </p:spPr>
        <p:txBody>
          <a:bodyPr wrap="none"/>
          <a:lstStyle/>
          <a:p>
            <a:pPr marL="457200" indent="-457200" algn="l"/>
            <a:r>
              <a:rPr lang="en-US" sz="1200" b="1" dirty="0">
                <a:ea typeface="ＭＳ Ｐゴシック" pitchFamily="34" charset="-128"/>
                <a:cs typeface="Arial" pitchFamily="34" charset="0"/>
              </a:rPr>
              <a:t>Vocabulary</a:t>
            </a:r>
          </a:p>
          <a:p>
            <a:pPr marL="457200" indent="-457200" algn="l"/>
            <a:r>
              <a:rPr lang="en-US" sz="1200" dirty="0">
                <a:ea typeface="ＭＳ Ｐゴシック" pitchFamily="34" charset="-128"/>
                <a:cs typeface="Arial" pitchFamily="34" charset="0"/>
              </a:rPr>
              <a:t>Understanding the words we must know to </a:t>
            </a:r>
          </a:p>
          <a:p>
            <a:pPr marL="457200" indent="-457200" algn="l"/>
            <a:r>
              <a:rPr lang="en-US" sz="1200" dirty="0">
                <a:ea typeface="ＭＳ Ｐゴシック" pitchFamily="34" charset="-128"/>
                <a:cs typeface="Arial" pitchFamily="34" charset="0"/>
              </a:rPr>
              <a:t>communicate effectively</a:t>
            </a:r>
          </a:p>
        </p:txBody>
      </p:sp>
      <p:sp>
        <p:nvSpPr>
          <p:cNvPr id="11" name="Rectangle 9"/>
          <p:cNvSpPr>
            <a:spLocks noChangeArrowheads="1"/>
          </p:cNvSpPr>
          <p:nvPr/>
        </p:nvSpPr>
        <p:spPr bwMode="auto">
          <a:xfrm>
            <a:off x="5257800" y="3102293"/>
            <a:ext cx="2743200" cy="439737"/>
          </a:xfrm>
          <a:prstGeom prst="rect">
            <a:avLst/>
          </a:prstGeom>
          <a:solidFill>
            <a:srgbClr val="FAEBE8"/>
          </a:solidFill>
          <a:ln w="19050">
            <a:solidFill>
              <a:schemeClr val="tx2"/>
            </a:solidFill>
            <a:miter lim="800000"/>
            <a:headEnd/>
            <a:tailEnd/>
          </a:ln>
          <a:effectLst/>
        </p:spPr>
        <p:txBody>
          <a:bodyPr wrap="none"/>
          <a:lstStyle/>
          <a:p>
            <a:pPr algn="l"/>
            <a:r>
              <a:rPr lang="en-US" sz="1200" b="1" dirty="0">
                <a:ea typeface="ＭＳ Ｐゴシック" pitchFamily="34" charset="-128"/>
                <a:cs typeface="Arial" pitchFamily="34" charset="0"/>
              </a:rPr>
              <a:t>FPS (</a:t>
            </a:r>
            <a:r>
              <a:rPr lang="es-ES" sz="1200" b="1" dirty="0">
                <a:ea typeface="ＭＳ Ｐゴシック" pitchFamily="34" charset="-128"/>
                <a:cs typeface="Arial" pitchFamily="34" charset="0"/>
              </a:rPr>
              <a:t>Fluidez en las Palabras </a:t>
            </a:r>
          </a:p>
          <a:p>
            <a:pPr algn="l"/>
            <a:r>
              <a:rPr lang="es-ES" sz="1200" b="1" dirty="0">
                <a:ea typeface="ＭＳ Ｐゴシック" pitchFamily="34" charset="-128"/>
                <a:cs typeface="Arial" pitchFamily="34" charset="0"/>
              </a:rPr>
              <a:t>Sin Sentido</a:t>
            </a:r>
            <a:r>
              <a:rPr lang="en-US" sz="1200" b="1" dirty="0">
                <a:ea typeface="ＭＳ Ｐゴシック" pitchFamily="34" charset="-128"/>
                <a:cs typeface="Arial" pitchFamily="34" charset="0"/>
              </a:rPr>
              <a:t>)</a:t>
            </a:r>
          </a:p>
        </p:txBody>
      </p:sp>
      <p:sp>
        <p:nvSpPr>
          <p:cNvPr id="12" name="Rectangle 10"/>
          <p:cNvSpPr>
            <a:spLocks noChangeArrowheads="1"/>
          </p:cNvSpPr>
          <p:nvPr/>
        </p:nvSpPr>
        <p:spPr bwMode="auto">
          <a:xfrm>
            <a:off x="5245100" y="4288155"/>
            <a:ext cx="2743200" cy="381000"/>
          </a:xfrm>
          <a:prstGeom prst="rect">
            <a:avLst/>
          </a:prstGeom>
          <a:solidFill>
            <a:srgbClr val="FAEBE8"/>
          </a:solidFill>
          <a:ln w="19050">
            <a:solidFill>
              <a:schemeClr val="tx2"/>
            </a:solidFill>
            <a:miter lim="800000"/>
            <a:headEnd/>
            <a:tailEnd/>
          </a:ln>
          <a:effectLst/>
        </p:spPr>
        <p:txBody>
          <a:bodyPr wrap="none"/>
          <a:lstStyle/>
          <a:p>
            <a:pPr marL="457200" indent="-457200" algn="l"/>
            <a:r>
              <a:rPr lang="en-US" sz="1200" b="1" dirty="0">
                <a:ea typeface="ＭＳ Ｐゴシック" pitchFamily="34" charset="-128"/>
                <a:cs typeface="Arial" pitchFamily="34" charset="0"/>
              </a:rPr>
              <a:t>FLO (</a:t>
            </a:r>
            <a:r>
              <a:rPr lang="es-ES" sz="1200" b="1" dirty="0">
                <a:ea typeface="ＭＳ Ｐゴシック" pitchFamily="34" charset="-128"/>
                <a:cs typeface="Arial" pitchFamily="34" charset="0"/>
              </a:rPr>
              <a:t>Fluidez en la Lectura Oral</a:t>
            </a:r>
            <a:r>
              <a:rPr lang="en-US" sz="1200" b="1" dirty="0">
                <a:ea typeface="ＭＳ Ｐゴシック" pitchFamily="34" charset="-128"/>
                <a:cs typeface="Arial" pitchFamily="34" charset="0"/>
              </a:rPr>
              <a:t>)</a:t>
            </a:r>
          </a:p>
        </p:txBody>
      </p:sp>
      <p:sp>
        <p:nvSpPr>
          <p:cNvPr id="13" name="Rectangle 11"/>
          <p:cNvSpPr>
            <a:spLocks noChangeArrowheads="1"/>
          </p:cNvSpPr>
          <p:nvPr/>
        </p:nvSpPr>
        <p:spPr bwMode="auto">
          <a:xfrm>
            <a:off x="5245100" y="3653155"/>
            <a:ext cx="2743200" cy="493713"/>
          </a:xfrm>
          <a:prstGeom prst="rect">
            <a:avLst/>
          </a:prstGeom>
          <a:solidFill>
            <a:srgbClr val="FAEBE8"/>
          </a:solidFill>
          <a:ln w="19050">
            <a:solidFill>
              <a:schemeClr val="tx2"/>
            </a:solidFill>
            <a:miter lim="800000"/>
            <a:headEnd/>
            <a:tailEnd/>
          </a:ln>
          <a:effectLst/>
        </p:spPr>
        <p:txBody>
          <a:bodyPr/>
          <a:lstStyle/>
          <a:p>
            <a:pPr algn="l"/>
            <a:r>
              <a:rPr lang="en-US" sz="1200" b="1" dirty="0">
                <a:ea typeface="ＭＳ Ｐゴシック" pitchFamily="34" charset="-128"/>
                <a:cs typeface="Arial" pitchFamily="34" charset="0"/>
              </a:rPr>
              <a:t>FSF (</a:t>
            </a:r>
            <a:r>
              <a:rPr lang="es-ES" sz="1200" b="1" dirty="0">
                <a:ea typeface="ＭＳ Ｐゴシック" pitchFamily="34" charset="-128"/>
                <a:cs typeface="Arial" pitchFamily="34" charset="0"/>
              </a:rPr>
              <a:t>Fluidez en la Segmentación </a:t>
            </a:r>
          </a:p>
          <a:p>
            <a:pPr algn="l"/>
            <a:r>
              <a:rPr lang="es-ES" sz="1200" b="1" dirty="0">
                <a:ea typeface="ＭＳ Ｐゴシック" pitchFamily="34" charset="-128"/>
                <a:cs typeface="Arial" pitchFamily="34" charset="0"/>
              </a:rPr>
              <a:t>de Fonemas</a:t>
            </a:r>
            <a:r>
              <a:rPr lang="en-US" sz="1200" b="1" dirty="0">
                <a:ea typeface="ＭＳ Ｐゴシック" pitchFamily="34" charset="-128"/>
                <a:cs typeface="Arial" pitchFamily="34" charset="0"/>
              </a:rPr>
              <a:t>)</a:t>
            </a:r>
          </a:p>
        </p:txBody>
      </p:sp>
      <p:sp>
        <p:nvSpPr>
          <p:cNvPr id="14" name="Rectangle 12"/>
          <p:cNvSpPr>
            <a:spLocks noChangeArrowheads="1"/>
          </p:cNvSpPr>
          <p:nvPr/>
        </p:nvSpPr>
        <p:spPr bwMode="auto">
          <a:xfrm>
            <a:off x="5245100" y="4821555"/>
            <a:ext cx="2743200" cy="457200"/>
          </a:xfrm>
          <a:prstGeom prst="rect">
            <a:avLst/>
          </a:prstGeom>
          <a:solidFill>
            <a:srgbClr val="FAEBE8"/>
          </a:solidFill>
          <a:ln w="19050">
            <a:solidFill>
              <a:schemeClr val="tx2"/>
            </a:solidFill>
            <a:miter lim="800000"/>
            <a:headEnd/>
            <a:tailEnd/>
          </a:ln>
          <a:effectLst/>
        </p:spPr>
        <p:txBody>
          <a:bodyPr wrap="none"/>
          <a:lstStyle/>
          <a:p>
            <a:pPr marL="457200" indent="-457200" algn="l"/>
            <a:r>
              <a:rPr lang="en-US" sz="1200" b="1" dirty="0">
                <a:ea typeface="ＭＳ Ｐゴシック" pitchFamily="34" charset="-128"/>
                <a:cs typeface="Arial" pitchFamily="34" charset="0"/>
              </a:rPr>
              <a:t>FRO (</a:t>
            </a:r>
            <a:r>
              <a:rPr lang="es-ES" sz="1200" b="1" dirty="0">
                <a:ea typeface="ＭＳ Ｐゴシック" pitchFamily="34" charset="-128"/>
                <a:cs typeface="Arial" pitchFamily="34" charset="0"/>
              </a:rPr>
              <a:t>Fluidez en el Recuento Oral</a:t>
            </a:r>
            <a:r>
              <a:rPr lang="en-US" sz="1200" b="1" dirty="0">
                <a:ea typeface="ＭＳ Ｐゴシック" pitchFamily="34" charset="-128"/>
                <a:cs typeface="Arial" pitchFamily="34" charset="0"/>
              </a:rPr>
              <a:t>) </a:t>
            </a:r>
          </a:p>
          <a:p>
            <a:pPr marL="457200" indent="-457200" algn="l"/>
            <a:r>
              <a:rPr lang="en-US" sz="1200" b="1" dirty="0">
                <a:ea typeface="ＭＳ Ｐゴシック" pitchFamily="34" charset="-128"/>
                <a:cs typeface="Arial" pitchFamily="34" charset="0"/>
              </a:rPr>
              <a:t>+ FLO</a:t>
            </a:r>
          </a:p>
        </p:txBody>
      </p:sp>
      <p:sp>
        <p:nvSpPr>
          <p:cNvPr id="15" name="Rectangle 13"/>
          <p:cNvSpPr>
            <a:spLocks noChangeArrowheads="1"/>
          </p:cNvSpPr>
          <p:nvPr/>
        </p:nvSpPr>
        <p:spPr bwMode="auto">
          <a:xfrm>
            <a:off x="5254625" y="2526030"/>
            <a:ext cx="2720975" cy="466725"/>
          </a:xfrm>
          <a:prstGeom prst="rect">
            <a:avLst/>
          </a:prstGeom>
          <a:solidFill>
            <a:srgbClr val="FAEBE8"/>
          </a:solidFill>
          <a:ln w="19050">
            <a:solidFill>
              <a:schemeClr val="tx2"/>
            </a:solidFill>
            <a:miter lim="800000"/>
            <a:headEnd/>
            <a:tailEnd/>
          </a:ln>
          <a:effectLst/>
        </p:spPr>
        <p:txBody>
          <a:bodyPr wrap="none"/>
          <a:lstStyle/>
          <a:p>
            <a:pPr algn="l"/>
            <a:r>
              <a:rPr lang="en-US" sz="1200" b="1" dirty="0">
                <a:ea typeface="ＭＳ Ｐゴシック" pitchFamily="34" charset="-128"/>
                <a:cs typeface="Arial" pitchFamily="34" charset="0"/>
              </a:rPr>
              <a:t>FUP (</a:t>
            </a:r>
            <a:r>
              <a:rPr lang="es-ES" sz="1200" b="1" dirty="0">
                <a:ea typeface="ＭＳ Ｐゴシック" pitchFamily="34" charset="-128"/>
                <a:cs typeface="Arial" pitchFamily="34" charset="0"/>
              </a:rPr>
              <a:t>Fluidez en el Uso de las </a:t>
            </a:r>
          </a:p>
          <a:p>
            <a:pPr algn="l"/>
            <a:r>
              <a:rPr lang="es-ES" sz="1200" b="1" dirty="0">
                <a:ea typeface="ＭＳ Ｐゴシック" pitchFamily="34" charset="-128"/>
                <a:cs typeface="Arial" pitchFamily="34" charset="0"/>
              </a:rPr>
              <a:t>Palabras</a:t>
            </a:r>
            <a:r>
              <a:rPr lang="en-US" sz="1200" b="1" dirty="0">
                <a:ea typeface="ＭＳ Ｐゴシック" pitchFamily="34" charset="-128"/>
                <a:cs typeface="Arial" pitchFamily="34" charset="0"/>
              </a:rPr>
              <a:t>)</a:t>
            </a:r>
          </a:p>
        </p:txBody>
      </p:sp>
      <p:sp>
        <p:nvSpPr>
          <p:cNvPr id="17" name="Rectangle 8"/>
          <p:cNvSpPr>
            <a:spLocks noChangeArrowheads="1"/>
          </p:cNvSpPr>
          <p:nvPr/>
        </p:nvSpPr>
        <p:spPr bwMode="auto">
          <a:xfrm>
            <a:off x="5256213" y="2002155"/>
            <a:ext cx="2732087" cy="434975"/>
          </a:xfrm>
          <a:prstGeom prst="rect">
            <a:avLst/>
          </a:prstGeom>
          <a:solidFill>
            <a:srgbClr val="FAEBE8"/>
          </a:solidFill>
          <a:ln w="19050">
            <a:solidFill>
              <a:schemeClr val="tx2"/>
            </a:solidFill>
            <a:miter lim="800000"/>
            <a:headEnd/>
            <a:tailEnd/>
          </a:ln>
          <a:effectLst/>
        </p:spPr>
        <p:txBody>
          <a:bodyPr wrap="none"/>
          <a:lstStyle/>
          <a:p>
            <a:pPr marL="1588" indent="-1588" algn="l"/>
            <a:r>
              <a:rPr lang="en-US" sz="1200" b="1" dirty="0">
                <a:ea typeface="ＭＳ Ｐゴシック" pitchFamily="34" charset="-128"/>
                <a:cs typeface="Arial" pitchFamily="34" charset="0"/>
              </a:rPr>
              <a:t>FNL (</a:t>
            </a:r>
            <a:r>
              <a:rPr lang="es-ES" sz="1200" b="1" dirty="0">
                <a:ea typeface="ＭＳ Ｐゴシック" pitchFamily="34" charset="-128"/>
                <a:cs typeface="Arial" pitchFamily="34" charset="0"/>
              </a:rPr>
              <a:t>Fluidez en el Nombramiento </a:t>
            </a:r>
          </a:p>
          <a:p>
            <a:pPr marL="1588" indent="-1588" algn="l"/>
            <a:r>
              <a:rPr lang="es-ES" sz="1200" b="1" dirty="0">
                <a:ea typeface="ＭＳ Ｐゴシック" pitchFamily="34" charset="-128"/>
                <a:cs typeface="Arial" pitchFamily="34" charset="0"/>
              </a:rPr>
              <a:t>de las Letras</a:t>
            </a:r>
            <a:r>
              <a:rPr lang="en-US" sz="1200" b="1" dirty="0">
                <a:ea typeface="ＭＳ Ｐゴシック" pitchFamily="34" charset="-128"/>
                <a:cs typeface="Arial" pitchFamily="34" charset="0"/>
              </a:rPr>
              <a:t>)*</a:t>
            </a:r>
          </a:p>
        </p:txBody>
      </p:sp>
    </p:spTree>
  </p:cSld>
  <p:clrMapOvr>
    <a:masterClrMapping/>
  </p:clrMapOvr>
  <p:transition>
    <p:fade/>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Class Summary.PNG"/>
          <p:cNvPicPr>
            <a:picLocks noChangeAspect="1"/>
          </p:cNvPicPr>
          <p:nvPr/>
        </p:nvPicPr>
        <p:blipFill rotWithShape="1">
          <a:blip r:embed="rId3" cstate="print"/>
          <a:srcRect t="13388"/>
          <a:stretch/>
        </p:blipFill>
        <p:spPr>
          <a:xfrm>
            <a:off x="595084" y="1683656"/>
            <a:ext cx="7082974" cy="4601031"/>
          </a:xfrm>
          <a:prstGeom prst="rect">
            <a:avLst/>
          </a:prstGeom>
          <a:ln>
            <a:solidFill>
              <a:schemeClr val="tx1"/>
            </a:solidFill>
          </a:ln>
        </p:spPr>
      </p:pic>
      <p:sp>
        <p:nvSpPr>
          <p:cNvPr id="2" name="Title 1"/>
          <p:cNvSpPr>
            <a:spLocks noGrp="1"/>
          </p:cNvSpPr>
          <p:nvPr>
            <p:ph type="title"/>
          </p:nvPr>
        </p:nvSpPr>
        <p:spPr>
          <a:xfrm>
            <a:off x="475488" y="174318"/>
            <a:ext cx="8229600" cy="1143000"/>
          </a:xfrm>
        </p:spPr>
        <p:txBody>
          <a:bodyPr/>
          <a:lstStyle/>
          <a:p>
            <a:r>
              <a:rPr lang="en-US" dirty="0"/>
              <a:t>Class Summary Report</a:t>
            </a:r>
          </a:p>
        </p:txBody>
      </p:sp>
      <p:sp>
        <p:nvSpPr>
          <p:cNvPr id="8" name="Rectangle 12"/>
          <p:cNvSpPr>
            <a:spLocks noChangeArrowheads="1"/>
          </p:cNvSpPr>
          <p:nvPr/>
        </p:nvSpPr>
        <p:spPr bwMode="auto">
          <a:xfrm>
            <a:off x="2734075" y="3722233"/>
            <a:ext cx="184150" cy="396875"/>
          </a:xfrm>
          <a:prstGeom prst="rect">
            <a:avLst/>
          </a:prstGeom>
          <a:noFill/>
          <a:ln w="19050" algn="ctr">
            <a:noFill/>
            <a:miter lim="800000"/>
            <a:headEnd/>
            <a:tailEnd/>
          </a:ln>
        </p:spPr>
        <p:txBody>
          <a:bodyPr wrap="none" anchor="ctr">
            <a:spAutoFit/>
          </a:bodyPr>
          <a:lstStyle/>
          <a:p>
            <a:endParaRPr lang="en-US" dirty="0">
              <a:latin typeface="Calibri" pitchFamily="34" charset="0"/>
            </a:endParaRPr>
          </a:p>
        </p:txBody>
      </p:sp>
      <p:sp>
        <p:nvSpPr>
          <p:cNvPr id="25" name="Rounded Rectangle 24"/>
          <p:cNvSpPr/>
          <p:nvPr/>
        </p:nvSpPr>
        <p:spPr>
          <a:xfrm>
            <a:off x="5558972" y="1683656"/>
            <a:ext cx="914400" cy="290285"/>
          </a:xfrm>
          <a:prstGeom prst="roundRect">
            <a:avLst/>
          </a:prstGeom>
          <a:noFill/>
          <a:ln w="19050">
            <a:solidFill>
              <a:srgbClr val="FD6B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6" name="Rounded Rectangle 25"/>
          <p:cNvSpPr/>
          <p:nvPr/>
        </p:nvSpPr>
        <p:spPr>
          <a:xfrm>
            <a:off x="2061029" y="1944913"/>
            <a:ext cx="2452915" cy="435428"/>
          </a:xfrm>
          <a:prstGeom prst="roundRect">
            <a:avLst/>
          </a:prstGeom>
          <a:noFill/>
          <a:ln w="19050">
            <a:solidFill>
              <a:srgbClr val="FD6B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7" name="Rounded Rectangle 26"/>
          <p:cNvSpPr/>
          <p:nvPr/>
        </p:nvSpPr>
        <p:spPr>
          <a:xfrm>
            <a:off x="4383315" y="2409371"/>
            <a:ext cx="464458" cy="232228"/>
          </a:xfrm>
          <a:prstGeom prst="roundRect">
            <a:avLst/>
          </a:prstGeom>
          <a:noFill/>
          <a:ln w="19050">
            <a:solidFill>
              <a:srgbClr val="FD6B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480519725"/>
      </p:ext>
    </p:extLst>
  </p:cSld>
  <p:clrMapOvr>
    <a:masterClrMapping/>
  </p:clrMapOvr>
  <p:transition>
    <p:fade/>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 Summary Report Features</a:t>
            </a:r>
          </a:p>
        </p:txBody>
      </p:sp>
      <p:sp>
        <p:nvSpPr>
          <p:cNvPr id="5" name="AutoShape 13"/>
          <p:cNvSpPr>
            <a:spLocks noChangeArrowheads="1"/>
          </p:cNvSpPr>
          <p:nvPr/>
        </p:nvSpPr>
        <p:spPr bwMode="auto">
          <a:xfrm>
            <a:off x="524435" y="2026089"/>
            <a:ext cx="1266397" cy="652462"/>
          </a:xfrm>
          <a:prstGeom prst="roundRect">
            <a:avLst>
              <a:gd name="adj" fmla="val 16667"/>
            </a:avLst>
          </a:prstGeom>
          <a:noFill/>
          <a:ln w="19050" algn="ctr">
            <a:noFill/>
            <a:round/>
            <a:headEnd/>
            <a:tailEnd/>
          </a:ln>
        </p:spPr>
        <p:txBody>
          <a:bodyPr wrap="square" anchor="ctr">
            <a:spAutoFit/>
          </a:bodyPr>
          <a:lstStyle/>
          <a:p>
            <a:pPr algn="r"/>
            <a:r>
              <a:rPr lang="en-US" sz="1600" dirty="0">
                <a:cs typeface="Arial" pitchFamily="34" charset="0"/>
              </a:rPr>
              <a:t>Support Category</a:t>
            </a:r>
          </a:p>
        </p:txBody>
      </p:sp>
      <p:sp>
        <p:nvSpPr>
          <p:cNvPr id="6" name="AutoShape 14"/>
          <p:cNvSpPr>
            <a:spLocks noChangeArrowheads="1"/>
          </p:cNvSpPr>
          <p:nvPr/>
        </p:nvSpPr>
        <p:spPr bwMode="auto">
          <a:xfrm>
            <a:off x="7395883" y="4049235"/>
            <a:ext cx="1222237" cy="1706285"/>
          </a:xfrm>
          <a:prstGeom prst="roundRect">
            <a:avLst>
              <a:gd name="adj" fmla="val 16667"/>
            </a:avLst>
          </a:prstGeom>
          <a:noFill/>
          <a:ln w="19050" algn="ctr">
            <a:noFill/>
            <a:round/>
            <a:headEnd/>
            <a:tailEnd/>
          </a:ln>
        </p:spPr>
        <p:txBody>
          <a:bodyPr wrap="square" anchor="ctr">
            <a:spAutoFit/>
          </a:bodyPr>
          <a:lstStyle/>
          <a:p>
            <a:pPr algn="l"/>
            <a:r>
              <a:rPr lang="en-US" sz="1600" dirty="0">
                <a:cs typeface="Arial" pitchFamily="34" charset="0"/>
              </a:rPr>
              <a:t>Click a score to open its Probe Detail report.</a:t>
            </a:r>
          </a:p>
        </p:txBody>
      </p:sp>
      <p:sp>
        <p:nvSpPr>
          <p:cNvPr id="7" name="AutoShape 17"/>
          <p:cNvSpPr>
            <a:spLocks noChangeArrowheads="1"/>
          </p:cNvSpPr>
          <p:nvPr/>
        </p:nvSpPr>
        <p:spPr bwMode="auto">
          <a:xfrm>
            <a:off x="360879" y="5155422"/>
            <a:ext cx="1290638" cy="652462"/>
          </a:xfrm>
          <a:prstGeom prst="roundRect">
            <a:avLst>
              <a:gd name="adj" fmla="val 16667"/>
            </a:avLst>
          </a:prstGeom>
          <a:noFill/>
          <a:ln w="19050" algn="ctr">
            <a:noFill/>
            <a:round/>
            <a:headEnd/>
            <a:tailEnd/>
          </a:ln>
        </p:spPr>
        <p:txBody>
          <a:bodyPr anchor="ctr">
            <a:spAutoFit/>
          </a:bodyPr>
          <a:lstStyle/>
          <a:p>
            <a:pPr algn="r"/>
            <a:r>
              <a:rPr lang="en-US" sz="1600" dirty="0">
                <a:cs typeface="Arial" pitchFamily="34" charset="0"/>
              </a:rPr>
              <a:t>Status/</a:t>
            </a:r>
            <a:br>
              <a:rPr lang="en-US" sz="1600" dirty="0">
                <a:cs typeface="Arial" pitchFamily="34" charset="0"/>
              </a:rPr>
            </a:br>
            <a:r>
              <a:rPr lang="en-US" sz="1600" dirty="0">
                <a:cs typeface="Arial" pitchFamily="34" charset="0"/>
              </a:rPr>
              <a:t>Risk Level</a:t>
            </a:r>
          </a:p>
        </p:txBody>
      </p:sp>
      <p:sp>
        <p:nvSpPr>
          <p:cNvPr id="8" name="AutoShape 22"/>
          <p:cNvSpPr>
            <a:spLocks noChangeArrowheads="1"/>
          </p:cNvSpPr>
          <p:nvPr/>
        </p:nvSpPr>
        <p:spPr bwMode="auto">
          <a:xfrm>
            <a:off x="280944" y="3486558"/>
            <a:ext cx="1350963" cy="1446213"/>
          </a:xfrm>
          <a:prstGeom prst="roundRect">
            <a:avLst>
              <a:gd name="adj" fmla="val 16667"/>
            </a:avLst>
          </a:prstGeom>
          <a:noFill/>
          <a:ln w="19050" algn="ctr">
            <a:noFill/>
            <a:round/>
            <a:headEnd/>
            <a:tailEnd/>
          </a:ln>
        </p:spPr>
        <p:txBody>
          <a:bodyPr anchor="ctr">
            <a:spAutoFit/>
          </a:bodyPr>
          <a:lstStyle/>
          <a:p>
            <a:pPr algn="r"/>
            <a:r>
              <a:rPr lang="en-US" sz="1600" dirty="0">
                <a:cs typeface="Arial" pitchFamily="34" charset="0"/>
              </a:rPr>
              <a:t>Click a student to open the Student Summary.</a:t>
            </a:r>
          </a:p>
        </p:txBody>
      </p:sp>
      <p:sp>
        <p:nvSpPr>
          <p:cNvPr id="19" name="AutoShape 18"/>
          <p:cNvSpPr>
            <a:spLocks noChangeArrowheads="1"/>
          </p:cNvSpPr>
          <p:nvPr/>
        </p:nvSpPr>
        <p:spPr bwMode="auto">
          <a:xfrm>
            <a:off x="7317864" y="2179786"/>
            <a:ext cx="958850" cy="646986"/>
          </a:xfrm>
          <a:prstGeom prst="roundRect">
            <a:avLst>
              <a:gd name="adj" fmla="val 16667"/>
            </a:avLst>
          </a:prstGeom>
          <a:noFill/>
          <a:ln w="19050" algn="ctr">
            <a:noFill/>
            <a:round/>
            <a:headEnd/>
            <a:tailEnd/>
          </a:ln>
        </p:spPr>
        <p:txBody>
          <a:bodyPr wrap="square" anchor="ctr">
            <a:spAutoFit/>
          </a:bodyPr>
          <a:lstStyle/>
          <a:p>
            <a:pPr algn="l"/>
            <a:r>
              <a:rPr lang="en-US" sz="1600" dirty="0">
                <a:cs typeface="Arial" pitchFamily="34" charset="0"/>
              </a:rPr>
              <a:t>Target Goals</a:t>
            </a:r>
          </a:p>
        </p:txBody>
      </p:sp>
      <p:pic>
        <p:nvPicPr>
          <p:cNvPr id="23" name="Picture 22" descr="IDEL-K BOY.jpg"/>
          <p:cNvPicPr>
            <a:picLocks noChangeAspect="1"/>
          </p:cNvPicPr>
          <p:nvPr/>
        </p:nvPicPr>
        <p:blipFill>
          <a:blip r:embed="rId3" cstate="print"/>
          <a:stretch>
            <a:fillRect/>
          </a:stretch>
        </p:blipFill>
        <p:spPr>
          <a:xfrm>
            <a:off x="1842247" y="1193153"/>
            <a:ext cx="5216418" cy="5463141"/>
          </a:xfrm>
          <a:prstGeom prst="rect">
            <a:avLst/>
          </a:prstGeom>
        </p:spPr>
      </p:pic>
      <p:cxnSp>
        <p:nvCxnSpPr>
          <p:cNvPr id="29" name="Straight Arrow Connector 28"/>
          <p:cNvCxnSpPr/>
          <p:nvPr/>
        </p:nvCxnSpPr>
        <p:spPr>
          <a:xfrm flipH="1" flipV="1">
            <a:off x="6602506" y="2501153"/>
            <a:ext cx="822934" cy="2126"/>
          </a:xfrm>
          <a:prstGeom prst="straightConnector1">
            <a:avLst/>
          </a:prstGeom>
          <a:ln w="28575">
            <a:solidFill>
              <a:srgbClr val="FD6B08"/>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flipV="1">
            <a:off x="5809129" y="4814047"/>
            <a:ext cx="1667436" cy="7649"/>
          </a:xfrm>
          <a:prstGeom prst="straightConnector1">
            <a:avLst/>
          </a:prstGeom>
          <a:ln w="28575">
            <a:solidFill>
              <a:srgbClr val="FD6B08"/>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1694329" y="2407024"/>
            <a:ext cx="2205318" cy="13447"/>
          </a:xfrm>
          <a:prstGeom prst="straightConnector1">
            <a:avLst/>
          </a:prstGeom>
          <a:ln w="28575">
            <a:solidFill>
              <a:srgbClr val="FD6B08"/>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V="1">
            <a:off x="1492624" y="4087907"/>
            <a:ext cx="416858" cy="188258"/>
          </a:xfrm>
          <a:prstGeom prst="straightConnector1">
            <a:avLst/>
          </a:prstGeom>
          <a:ln w="28575">
            <a:solidFill>
              <a:srgbClr val="FD6B08"/>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V="1">
            <a:off x="1651517" y="5298142"/>
            <a:ext cx="3202871" cy="8700"/>
          </a:xfrm>
          <a:prstGeom prst="straightConnector1">
            <a:avLst/>
          </a:prstGeom>
          <a:ln w="28575">
            <a:solidFill>
              <a:srgbClr val="FD6B08"/>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0524606"/>
      </p:ext>
    </p:extLst>
  </p:cSld>
  <p:clrMapOvr>
    <a:masterClrMapping/>
  </p:clrMapOvr>
  <p:transition>
    <p:fade/>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Instructional Recommendations and Risk Levels</a:t>
            </a:r>
          </a:p>
        </p:txBody>
      </p:sp>
      <p:graphicFrame>
        <p:nvGraphicFramePr>
          <p:cNvPr id="4" name="Table 3"/>
          <p:cNvGraphicFramePr>
            <a:graphicFrameLocks noGrp="1"/>
          </p:cNvGraphicFramePr>
          <p:nvPr>
            <p:extLst>
              <p:ext uri="{D42A27DB-BD31-4B8C-83A1-F6EECF244321}">
                <p14:modId xmlns:p14="http://schemas.microsoft.com/office/powerpoint/2010/main" val="3825548368"/>
              </p:ext>
            </p:extLst>
          </p:nvPr>
        </p:nvGraphicFramePr>
        <p:xfrm>
          <a:off x="550321" y="1743456"/>
          <a:ext cx="7977354" cy="3846293"/>
        </p:xfrm>
        <a:graphic>
          <a:graphicData uri="http://schemas.openxmlformats.org/drawingml/2006/table">
            <a:tbl>
              <a:tblPr firstRow="1" bandRow="1">
                <a:tableStyleId>{5940675A-B579-460E-94D1-54222C63F5DA}</a:tableStyleId>
              </a:tblPr>
              <a:tblGrid>
                <a:gridCol w="2659118">
                  <a:extLst>
                    <a:ext uri="{9D8B030D-6E8A-4147-A177-3AD203B41FA5}">
                      <a16:colId xmlns:a16="http://schemas.microsoft.com/office/drawing/2014/main" val="20000"/>
                    </a:ext>
                  </a:extLst>
                </a:gridCol>
                <a:gridCol w="2659118">
                  <a:extLst>
                    <a:ext uri="{9D8B030D-6E8A-4147-A177-3AD203B41FA5}">
                      <a16:colId xmlns:a16="http://schemas.microsoft.com/office/drawing/2014/main" val="20001"/>
                    </a:ext>
                  </a:extLst>
                </a:gridCol>
                <a:gridCol w="2659118">
                  <a:extLst>
                    <a:ext uri="{9D8B030D-6E8A-4147-A177-3AD203B41FA5}">
                      <a16:colId xmlns:a16="http://schemas.microsoft.com/office/drawing/2014/main" val="20002"/>
                    </a:ext>
                  </a:extLst>
                </a:gridCol>
              </a:tblGrid>
              <a:tr h="717293">
                <a:tc>
                  <a:txBody>
                    <a:bodyPr/>
                    <a:lstStyle/>
                    <a:p>
                      <a:pPr algn="ctr"/>
                      <a:r>
                        <a:rPr lang="en-US" dirty="0">
                          <a:solidFill>
                            <a:schemeClr val="bg1"/>
                          </a:solidFill>
                        </a:rPr>
                        <a:t>Instructional</a:t>
                      </a:r>
                      <a:r>
                        <a:rPr lang="en-US" baseline="0" dirty="0">
                          <a:solidFill>
                            <a:schemeClr val="bg1"/>
                          </a:solidFill>
                        </a:rPr>
                        <a:t> Recommendations</a:t>
                      </a:r>
                      <a:endParaRPr lang="en-US" dirty="0">
                        <a:solidFill>
                          <a:schemeClr val="bg1"/>
                        </a:solidFill>
                      </a:endParaRP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algn="ctr"/>
                      <a:r>
                        <a:rPr lang="en-US" dirty="0">
                          <a:solidFill>
                            <a:schemeClr val="bg1"/>
                          </a:solidFill>
                        </a:rPr>
                        <a:t>Risk</a:t>
                      </a:r>
                      <a:r>
                        <a:rPr lang="en-US" baseline="0" dirty="0">
                          <a:solidFill>
                            <a:schemeClr val="bg1"/>
                          </a:solidFill>
                        </a:rPr>
                        <a:t> Levels </a:t>
                      </a:r>
                    </a:p>
                    <a:p>
                      <a:pPr algn="ctr"/>
                      <a:r>
                        <a:rPr lang="en-US" baseline="0" dirty="0">
                          <a:solidFill>
                            <a:schemeClr val="bg1"/>
                          </a:solidFill>
                        </a:rPr>
                        <a:t>Critical Skill</a:t>
                      </a:r>
                      <a:endParaRPr lang="en-US" dirty="0">
                        <a:solidFill>
                          <a:schemeClr val="bg1"/>
                        </a:solidFill>
                      </a:endParaRP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algn="ctr"/>
                      <a:r>
                        <a:rPr lang="en-US" dirty="0">
                          <a:solidFill>
                            <a:schemeClr val="bg1"/>
                          </a:solidFill>
                        </a:rPr>
                        <a:t>Risk Levels</a:t>
                      </a:r>
                    </a:p>
                    <a:p>
                      <a:pPr algn="ctr"/>
                      <a:r>
                        <a:rPr lang="en-US" dirty="0">
                          <a:solidFill>
                            <a:schemeClr val="bg1"/>
                          </a:solidFill>
                        </a:rPr>
                        <a:t>Non-Critical</a:t>
                      </a:r>
                      <a:r>
                        <a:rPr lang="en-US" baseline="0" dirty="0">
                          <a:solidFill>
                            <a:schemeClr val="bg1"/>
                          </a:solidFill>
                        </a:rPr>
                        <a:t> Skill</a:t>
                      </a:r>
                      <a:endParaRPr lang="en-US" dirty="0">
                        <a:solidFill>
                          <a:schemeClr val="bg1"/>
                        </a:solidFill>
                      </a:endParaRP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10000"/>
                  </a:ext>
                </a:extLst>
              </a:tr>
              <a:tr h="1056360">
                <a:tc>
                  <a:txBody>
                    <a:bodyPr/>
                    <a:lstStyle/>
                    <a:p>
                      <a:r>
                        <a:rPr lang="en-US" sz="1600" dirty="0">
                          <a:solidFill>
                            <a:schemeClr val="tx1"/>
                          </a:solidFill>
                        </a:rPr>
                        <a:t>Support Categories:</a:t>
                      </a:r>
                    </a:p>
                    <a:p>
                      <a:pPr marL="109538" indent="-109538">
                        <a:buClr>
                          <a:schemeClr val="tx2"/>
                        </a:buClr>
                        <a:buFont typeface="Arial" pitchFamily="34" charset="0"/>
                        <a:buChar char="•"/>
                      </a:pPr>
                      <a:r>
                        <a:rPr lang="en-US" sz="1200" dirty="0">
                          <a:solidFill>
                            <a:schemeClr val="tx1"/>
                          </a:solidFill>
                        </a:rPr>
                        <a:t>Based on Overal</a:t>
                      </a:r>
                      <a:r>
                        <a:rPr lang="en-US" sz="1200" baseline="0" dirty="0">
                          <a:solidFill>
                            <a:schemeClr val="tx1"/>
                          </a:solidFill>
                        </a:rPr>
                        <a:t>l Performance</a:t>
                      </a:r>
                    </a:p>
                    <a:p>
                      <a:pPr marL="109538" indent="-109538">
                        <a:buClr>
                          <a:schemeClr val="tx2"/>
                        </a:buClr>
                        <a:buFont typeface="Arial" pitchFamily="34" charset="0"/>
                        <a:buChar char="•"/>
                      </a:pPr>
                      <a:r>
                        <a:rPr lang="en-US" sz="1200" baseline="0" dirty="0">
                          <a:solidFill>
                            <a:schemeClr val="tx1"/>
                          </a:solidFill>
                        </a:rPr>
                        <a:t>Suggested PM Schedule</a:t>
                      </a:r>
                    </a:p>
                    <a:p>
                      <a:pPr>
                        <a:buFont typeface="Arial" pitchFamily="34" charset="0"/>
                        <a:buNone/>
                      </a:pPr>
                      <a:endParaRPr lang="en-US" sz="1200" dirty="0">
                        <a:solidFill>
                          <a:schemeClr val="tx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r>
                        <a:rPr lang="en-US" sz="1600" dirty="0">
                          <a:solidFill>
                            <a:schemeClr val="tx1"/>
                          </a:solidFill>
                        </a:rPr>
                        <a:t>Solid</a:t>
                      </a:r>
                      <a:r>
                        <a:rPr lang="en-US" sz="1600" baseline="0" dirty="0">
                          <a:solidFill>
                            <a:schemeClr val="tx1"/>
                          </a:solidFill>
                        </a:rPr>
                        <a:t> color box:</a:t>
                      </a:r>
                    </a:p>
                    <a:p>
                      <a:pPr marL="109538" indent="-109538" algn="l" defTabSz="914400" rtl="0" eaLnBrk="1" latinLnBrk="0" hangingPunct="1">
                        <a:buClr>
                          <a:schemeClr val="tx2"/>
                        </a:buClr>
                        <a:buFont typeface="Arial" pitchFamily="34" charset="0"/>
                        <a:buChar char="•"/>
                      </a:pPr>
                      <a:r>
                        <a:rPr lang="en-US" sz="1200" kern="1200" dirty="0">
                          <a:solidFill>
                            <a:schemeClr val="tx1"/>
                          </a:solidFill>
                          <a:latin typeface="+mn-lt"/>
                          <a:ea typeface="+mn-ea"/>
                          <a:cs typeface="+mn-cs"/>
                        </a:rPr>
                        <a:t>Measure is a Critical Skill OR</a:t>
                      </a:r>
                    </a:p>
                    <a:p>
                      <a:pPr marL="109538" indent="-109538" algn="l" defTabSz="914400" rtl="0" eaLnBrk="1" latinLnBrk="0" hangingPunct="1">
                        <a:buClr>
                          <a:schemeClr val="tx2"/>
                        </a:buClr>
                        <a:buFont typeface="Arial" pitchFamily="34" charset="0"/>
                        <a:buChar char="•"/>
                      </a:pPr>
                      <a:r>
                        <a:rPr lang="en-US" sz="1200" kern="1200" dirty="0">
                          <a:solidFill>
                            <a:schemeClr val="tx1"/>
                          </a:solidFill>
                          <a:latin typeface="+mn-lt"/>
                          <a:ea typeface="+mn-ea"/>
                          <a:cs typeface="+mn-cs"/>
                        </a:rPr>
                        <a:t>Has been a Critical Skill</a:t>
                      </a:r>
                    </a:p>
                    <a:p>
                      <a:pPr marL="109538" indent="-109538" algn="l" defTabSz="914400" rtl="0" eaLnBrk="1" latinLnBrk="0" hangingPunct="1">
                        <a:buClr>
                          <a:schemeClr val="tx2"/>
                        </a:buClr>
                        <a:buFont typeface="Arial" pitchFamily="34" charset="0"/>
                        <a:buChar char="•"/>
                      </a:pPr>
                      <a:r>
                        <a:rPr lang="en-US" sz="1200" kern="1200" dirty="0">
                          <a:solidFill>
                            <a:schemeClr val="tx1"/>
                          </a:solidFill>
                          <a:latin typeface="+mn-lt"/>
                          <a:ea typeface="+mn-ea"/>
                          <a:cs typeface="+mn-cs"/>
                        </a:rPr>
                        <a:t>Student should have mastered</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r>
                        <a:rPr lang="en-US" sz="1600" dirty="0">
                          <a:solidFill>
                            <a:schemeClr val="tx1"/>
                          </a:solidFill>
                        </a:rPr>
                        <a:t>Outlined</a:t>
                      </a:r>
                      <a:r>
                        <a:rPr lang="en-US" sz="1600" baseline="0" dirty="0">
                          <a:solidFill>
                            <a:schemeClr val="tx1"/>
                          </a:solidFill>
                        </a:rPr>
                        <a:t> color box:</a:t>
                      </a:r>
                    </a:p>
                    <a:p>
                      <a:pPr marL="109538" indent="-109538" algn="l" defTabSz="914400" rtl="0" eaLnBrk="1" latinLnBrk="0" hangingPunct="1">
                        <a:buClr>
                          <a:schemeClr val="tx2"/>
                        </a:buClr>
                        <a:buFont typeface="Arial" pitchFamily="34" charset="0"/>
                        <a:buChar char="•"/>
                      </a:pPr>
                      <a:r>
                        <a:rPr lang="en-US" sz="1200" kern="1200" dirty="0">
                          <a:solidFill>
                            <a:schemeClr val="tx1"/>
                          </a:solidFill>
                          <a:latin typeface="+mn-lt"/>
                          <a:ea typeface="+mn-ea"/>
                          <a:cs typeface="+mn-cs"/>
                        </a:rPr>
                        <a:t>Not a critical skill at this time </a:t>
                      </a:r>
                    </a:p>
                    <a:p>
                      <a:pPr marL="109538" indent="-109538" algn="l" defTabSz="914400" rtl="0" eaLnBrk="1" latinLnBrk="0" hangingPunct="1">
                        <a:buClr>
                          <a:schemeClr val="tx2"/>
                        </a:buClr>
                        <a:buFont typeface="Arial" pitchFamily="34" charset="0"/>
                        <a:buChar char="•"/>
                      </a:pPr>
                      <a:r>
                        <a:rPr lang="en-US" sz="1200" kern="1200" dirty="0">
                          <a:solidFill>
                            <a:schemeClr val="tx1"/>
                          </a:solidFill>
                          <a:latin typeface="+mn-lt"/>
                          <a:ea typeface="+mn-ea"/>
                          <a:cs typeface="+mn-cs"/>
                        </a:rPr>
                        <a:t>Student has time to work on his skill before mastery is expected</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extLst>
                  <a:ext uri="{0D108BD9-81ED-4DB2-BD59-A6C34878D82A}">
                    <a16:rowId xmlns:a16="http://schemas.microsoft.com/office/drawing/2014/main" val="10001"/>
                  </a:ext>
                </a:extLst>
              </a:tr>
              <a:tr h="694179">
                <a:tc>
                  <a:txBody>
                    <a:bodyPr/>
                    <a:lstStyle/>
                    <a:p>
                      <a:r>
                        <a:rPr lang="en-US" sz="1800" kern="1200" dirty="0">
                          <a:solidFill>
                            <a:schemeClr val="bg2"/>
                          </a:solidFill>
                        </a:rPr>
                        <a:t>Intensive (red) </a:t>
                      </a:r>
                    </a:p>
                    <a:p>
                      <a:pPr marL="109538" indent="-109538">
                        <a:buFont typeface="Arial" pitchFamily="34" charset="0"/>
                        <a:buChar char="•"/>
                      </a:pPr>
                      <a:r>
                        <a:rPr lang="en-US" sz="1100" kern="1200" dirty="0">
                          <a:solidFill>
                            <a:schemeClr val="bg2"/>
                          </a:solidFill>
                        </a:rPr>
                        <a:t>Needs Substantial Intervention</a:t>
                      </a:r>
                    </a:p>
                    <a:p>
                      <a:pPr marL="109538" indent="-109538">
                        <a:buFont typeface="Arial" pitchFamily="34" charset="0"/>
                        <a:buChar char="•"/>
                      </a:pPr>
                      <a:r>
                        <a:rPr lang="en-US" sz="1100" kern="1200" dirty="0">
                          <a:solidFill>
                            <a:schemeClr val="bg2"/>
                          </a:solidFill>
                        </a:rPr>
                        <a:t>PM Every 2 Weeks</a:t>
                      </a:r>
                      <a:endParaRPr lang="en-US" sz="1100" dirty="0">
                        <a:solidFill>
                          <a:schemeClr val="bg2"/>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0000"/>
                    </a:solidFill>
                  </a:tcPr>
                </a:tc>
                <a:tc>
                  <a:txBody>
                    <a:bodyPr/>
                    <a:lstStyle/>
                    <a:p>
                      <a:pPr algn="ctr"/>
                      <a:r>
                        <a:rPr lang="en-US" sz="1800" kern="1200" dirty="0">
                          <a:solidFill>
                            <a:schemeClr val="tx1"/>
                          </a:solidFill>
                        </a:rPr>
                        <a:t>Deficit   (red)</a:t>
                      </a:r>
                      <a:endParaRPr lang="en-US" dirty="0">
                        <a:solidFill>
                          <a:schemeClr val="tx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algn="ctr"/>
                      <a:r>
                        <a:rPr lang="en-US" sz="1800" kern="1200" dirty="0">
                          <a:solidFill>
                            <a:schemeClr val="tx1"/>
                          </a:solidFill>
                        </a:rPr>
                        <a:t>High Risk   (red)</a:t>
                      </a:r>
                      <a:endParaRPr lang="en-US" dirty="0">
                        <a:solidFill>
                          <a:schemeClr val="tx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extLst>
                  <a:ext uri="{0D108BD9-81ED-4DB2-BD59-A6C34878D82A}">
                    <a16:rowId xmlns:a16="http://schemas.microsoft.com/office/drawing/2014/main" val="10002"/>
                  </a:ext>
                </a:extLst>
              </a:tr>
              <a:tr h="679088">
                <a:tc>
                  <a:txBody>
                    <a:bodyPr/>
                    <a:lstStyle/>
                    <a:p>
                      <a:pPr>
                        <a:buFont typeface="Arial" pitchFamily="34" charset="0"/>
                        <a:buNone/>
                      </a:pPr>
                      <a:r>
                        <a:rPr lang="en-US" sz="1800" kern="1200" dirty="0">
                          <a:solidFill>
                            <a:schemeClr val="bg2"/>
                          </a:solidFill>
                        </a:rPr>
                        <a:t>Strategic (yellow)</a:t>
                      </a:r>
                    </a:p>
                    <a:p>
                      <a:pPr marL="109538" indent="-109538">
                        <a:buFont typeface="Arial" pitchFamily="34" charset="0"/>
                        <a:buChar char="•"/>
                      </a:pPr>
                      <a:r>
                        <a:rPr lang="en-US" sz="1050" kern="1200" dirty="0">
                          <a:solidFill>
                            <a:schemeClr val="bg2"/>
                          </a:solidFill>
                        </a:rPr>
                        <a:t>Needs Additional Intervention </a:t>
                      </a:r>
                    </a:p>
                    <a:p>
                      <a:pPr marL="109538" indent="-109538">
                        <a:buFont typeface="Arial" pitchFamily="34" charset="0"/>
                        <a:buChar char="•"/>
                      </a:pPr>
                      <a:r>
                        <a:rPr lang="en-US" sz="1050" kern="1200" dirty="0">
                          <a:solidFill>
                            <a:schemeClr val="bg2"/>
                          </a:solidFill>
                        </a:rPr>
                        <a:t>PM Every 2-4 Weeks</a:t>
                      </a:r>
                      <a:endParaRPr lang="en-US" sz="1050" dirty="0">
                        <a:solidFill>
                          <a:schemeClr val="bg2"/>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00"/>
                    </a:solidFill>
                  </a:tcPr>
                </a:tc>
                <a:tc>
                  <a:txBody>
                    <a:bodyPr/>
                    <a:lstStyle/>
                    <a:p>
                      <a:pPr algn="ctr"/>
                      <a:r>
                        <a:rPr lang="en-US" sz="1800" kern="1200" dirty="0">
                          <a:solidFill>
                            <a:schemeClr val="tx1"/>
                          </a:solidFill>
                        </a:rPr>
                        <a:t>Emerging   (yellow)</a:t>
                      </a:r>
                      <a:endParaRPr lang="en-US" dirty="0">
                        <a:solidFill>
                          <a:schemeClr val="tx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pPr algn="ctr"/>
                      <a:r>
                        <a:rPr lang="en-US" sz="1800" kern="1200" dirty="0">
                          <a:solidFill>
                            <a:schemeClr val="tx1"/>
                          </a:solidFill>
                        </a:rPr>
                        <a:t>Some Risk   (yellow)</a:t>
                      </a:r>
                      <a:endParaRPr lang="en-US" dirty="0">
                        <a:solidFill>
                          <a:schemeClr val="tx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extLst>
                  <a:ext uri="{0D108BD9-81ED-4DB2-BD59-A6C34878D82A}">
                    <a16:rowId xmlns:a16="http://schemas.microsoft.com/office/drawing/2014/main" val="10003"/>
                  </a:ext>
                </a:extLst>
              </a:tr>
              <a:tr h="679088">
                <a:tc>
                  <a:txBody>
                    <a:bodyPr/>
                    <a:lstStyle/>
                    <a:p>
                      <a:pPr>
                        <a:buFont typeface="Arial" pitchFamily="34" charset="0"/>
                        <a:buNone/>
                      </a:pPr>
                      <a:r>
                        <a:rPr lang="en-US" sz="1800" kern="1200" dirty="0">
                          <a:solidFill>
                            <a:schemeClr val="bg2"/>
                          </a:solidFill>
                        </a:rPr>
                        <a:t>Benchmark (green)</a:t>
                      </a:r>
                      <a:endParaRPr lang="en-US" sz="1050" kern="1200" dirty="0">
                        <a:solidFill>
                          <a:schemeClr val="bg2"/>
                        </a:solidFill>
                      </a:endParaRPr>
                    </a:p>
                    <a:p>
                      <a:pPr marL="109538" indent="-109538">
                        <a:buFont typeface="Arial" pitchFamily="34" charset="0"/>
                        <a:buChar char="•"/>
                      </a:pPr>
                      <a:r>
                        <a:rPr lang="en-US" sz="1050" kern="1200" dirty="0">
                          <a:solidFill>
                            <a:schemeClr val="bg2"/>
                          </a:solidFill>
                        </a:rPr>
                        <a:t>Needs Continued Good Instruction</a:t>
                      </a:r>
                    </a:p>
                    <a:p>
                      <a:pPr marL="109538" indent="-109538">
                        <a:buFont typeface="Arial" pitchFamily="34" charset="0"/>
                        <a:buChar char="•"/>
                      </a:pPr>
                      <a:r>
                        <a:rPr lang="en-US" sz="1050" kern="1200" dirty="0">
                          <a:solidFill>
                            <a:schemeClr val="bg2"/>
                          </a:solidFill>
                        </a:rPr>
                        <a:t>PM Not Required</a:t>
                      </a:r>
                      <a:endParaRPr lang="en-US" sz="1050" dirty="0">
                        <a:solidFill>
                          <a:schemeClr val="bg2"/>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B050"/>
                    </a:solidFill>
                  </a:tcPr>
                </a:tc>
                <a:tc>
                  <a:txBody>
                    <a:bodyPr/>
                    <a:lstStyle/>
                    <a:p>
                      <a:pPr algn="ctr"/>
                      <a:r>
                        <a:rPr lang="en-US" sz="1800" kern="1200" dirty="0">
                          <a:solidFill>
                            <a:schemeClr val="tx1"/>
                          </a:solidFill>
                        </a:rPr>
                        <a:t>Established    (green)</a:t>
                      </a:r>
                    </a:p>
                    <a:p>
                      <a:pPr algn="ctr"/>
                      <a:endParaRPr lang="en-US" dirty="0">
                        <a:solidFill>
                          <a:schemeClr val="tx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algn="ctr"/>
                      <a:r>
                        <a:rPr lang="en-US" sz="1800" kern="1200" dirty="0">
                          <a:solidFill>
                            <a:schemeClr val="tx1"/>
                          </a:solidFill>
                        </a:rPr>
                        <a:t>Low Risk   (green)</a:t>
                      </a:r>
                      <a:endParaRPr lang="en-US" dirty="0">
                        <a:solidFill>
                          <a:schemeClr val="tx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extLst>
                  <a:ext uri="{0D108BD9-81ED-4DB2-BD59-A6C34878D82A}">
                    <a16:rowId xmlns:a16="http://schemas.microsoft.com/office/drawing/2014/main" val="10004"/>
                  </a:ext>
                </a:extLst>
              </a:tr>
            </a:tbl>
          </a:graphicData>
        </a:graphic>
      </p:graphicFrame>
      <p:pic>
        <p:nvPicPr>
          <p:cNvPr id="5" name="Picture 4"/>
          <p:cNvPicPr>
            <a:picLocks noChangeArrowheads="1"/>
          </p:cNvPicPr>
          <p:nvPr/>
        </p:nvPicPr>
        <p:blipFill>
          <a:blip r:embed="rId3" cstate="print"/>
          <a:srcRect l="12882" t="25980" r="60446" b="21078"/>
          <a:stretch>
            <a:fillRect/>
          </a:stretch>
        </p:blipFill>
        <p:spPr bwMode="auto">
          <a:xfrm>
            <a:off x="4119820" y="4590646"/>
            <a:ext cx="833718" cy="242047"/>
          </a:xfrm>
          <a:prstGeom prst="rect">
            <a:avLst/>
          </a:prstGeom>
          <a:noFill/>
          <a:ln w="19050">
            <a:noFill/>
            <a:miter lim="800000"/>
            <a:headEnd/>
            <a:tailEnd/>
          </a:ln>
        </p:spPr>
      </p:pic>
      <p:pic>
        <p:nvPicPr>
          <p:cNvPr id="6" name="Picture 4"/>
          <p:cNvPicPr>
            <a:picLocks noChangeArrowheads="1"/>
          </p:cNvPicPr>
          <p:nvPr/>
        </p:nvPicPr>
        <p:blipFill>
          <a:blip r:embed="rId3" cstate="print"/>
          <a:srcRect l="71819" t="23039" r="1939" b="18137"/>
          <a:stretch>
            <a:fillRect/>
          </a:stretch>
        </p:blipFill>
        <p:spPr bwMode="auto">
          <a:xfrm>
            <a:off x="6634420" y="4577199"/>
            <a:ext cx="820270" cy="268942"/>
          </a:xfrm>
          <a:prstGeom prst="rect">
            <a:avLst/>
          </a:prstGeom>
          <a:noFill/>
          <a:ln w="19050">
            <a:noFill/>
            <a:miter lim="800000"/>
            <a:headEnd/>
            <a:tailEnd/>
          </a:ln>
        </p:spPr>
      </p:pic>
      <p:pic>
        <p:nvPicPr>
          <p:cNvPr id="7" name="Picture 3"/>
          <p:cNvPicPr>
            <a:picLocks noChangeArrowheads="1"/>
          </p:cNvPicPr>
          <p:nvPr/>
        </p:nvPicPr>
        <p:blipFill>
          <a:blip r:embed="rId4" cstate="print"/>
          <a:srcRect l="13312" t="26470" r="62167" b="26471"/>
          <a:stretch>
            <a:fillRect/>
          </a:stretch>
        </p:blipFill>
        <p:spPr bwMode="auto">
          <a:xfrm>
            <a:off x="4119821" y="3918293"/>
            <a:ext cx="766482" cy="215153"/>
          </a:xfrm>
          <a:prstGeom prst="rect">
            <a:avLst/>
          </a:prstGeom>
          <a:noFill/>
          <a:ln w="19050">
            <a:noFill/>
            <a:miter lim="800000"/>
            <a:headEnd/>
            <a:tailEnd/>
          </a:ln>
        </p:spPr>
      </p:pic>
      <p:pic>
        <p:nvPicPr>
          <p:cNvPr id="8" name="Picture 3"/>
          <p:cNvPicPr>
            <a:picLocks noChangeArrowheads="1"/>
          </p:cNvPicPr>
          <p:nvPr/>
        </p:nvPicPr>
        <p:blipFill>
          <a:blip r:embed="rId4" cstate="print"/>
          <a:srcRect l="70099" t="26471" r="3229" b="23529"/>
          <a:stretch>
            <a:fillRect/>
          </a:stretch>
        </p:blipFill>
        <p:spPr bwMode="auto">
          <a:xfrm>
            <a:off x="6580633" y="3918294"/>
            <a:ext cx="833717" cy="228600"/>
          </a:xfrm>
          <a:prstGeom prst="rect">
            <a:avLst/>
          </a:prstGeom>
          <a:noFill/>
          <a:ln w="19050">
            <a:noFill/>
            <a:miter lim="800000"/>
            <a:headEnd/>
            <a:tailEnd/>
          </a:ln>
        </p:spPr>
      </p:pic>
      <p:pic>
        <p:nvPicPr>
          <p:cNvPr id="9" name="Picture 5"/>
          <p:cNvPicPr>
            <a:picLocks noChangeArrowheads="1"/>
          </p:cNvPicPr>
          <p:nvPr/>
        </p:nvPicPr>
        <p:blipFill>
          <a:blip r:embed="rId5" cstate="print"/>
          <a:srcRect l="14610" t="21226" r="60426" b="22501"/>
          <a:stretch>
            <a:fillRect/>
          </a:stretch>
        </p:blipFill>
        <p:spPr bwMode="auto">
          <a:xfrm>
            <a:off x="4146714" y="5276447"/>
            <a:ext cx="779929" cy="255494"/>
          </a:xfrm>
          <a:prstGeom prst="rect">
            <a:avLst/>
          </a:prstGeom>
          <a:noFill/>
          <a:ln w="19050">
            <a:noFill/>
            <a:miter lim="800000"/>
            <a:headEnd/>
            <a:tailEnd/>
          </a:ln>
        </p:spPr>
      </p:pic>
      <p:pic>
        <p:nvPicPr>
          <p:cNvPr id="10" name="Picture 5"/>
          <p:cNvPicPr>
            <a:picLocks noChangeArrowheads="1"/>
          </p:cNvPicPr>
          <p:nvPr/>
        </p:nvPicPr>
        <p:blipFill>
          <a:blip r:embed="rId5" cstate="print"/>
          <a:srcRect l="71856" t="24187" r="2319" b="28425"/>
          <a:stretch>
            <a:fillRect/>
          </a:stretch>
        </p:blipFill>
        <p:spPr bwMode="auto">
          <a:xfrm>
            <a:off x="6647867" y="5303341"/>
            <a:ext cx="806823" cy="215153"/>
          </a:xfrm>
          <a:prstGeom prst="rect">
            <a:avLst/>
          </a:prstGeom>
          <a:noFill/>
          <a:ln w="19050">
            <a:noFill/>
            <a:miter lim="800000"/>
            <a:headEnd/>
            <a:tailEnd/>
          </a:ln>
        </p:spPr>
      </p:pic>
    </p:spTree>
    <p:extLst>
      <p:ext uri="{BB962C8B-B14F-4D97-AF65-F5344CB8AC3E}">
        <p14:creationId xmlns:p14="http://schemas.microsoft.com/office/powerpoint/2010/main" val="3471584900"/>
      </p:ext>
    </p:extLst>
  </p:cSld>
  <p:clrMapOvr>
    <a:masterClrMapping/>
  </p:clrMapOvr>
  <p:transition>
    <p:fade/>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808" y="328168"/>
            <a:ext cx="8229600" cy="606552"/>
          </a:xfrm>
        </p:spPr>
        <p:txBody>
          <a:bodyPr/>
          <a:lstStyle/>
          <a:p>
            <a:pPr lvl="0"/>
            <a:r>
              <a:rPr lang="en-US" dirty="0"/>
              <a:t>Risk Status</a:t>
            </a:r>
          </a:p>
        </p:txBody>
      </p:sp>
      <p:pic>
        <p:nvPicPr>
          <p:cNvPr id="9" name="Picture 8" descr="Class Summary Key.jpg"/>
          <p:cNvPicPr>
            <a:picLocks noChangeAspect="1"/>
          </p:cNvPicPr>
          <p:nvPr/>
        </p:nvPicPr>
        <p:blipFill>
          <a:blip r:embed="rId3" cstate="print"/>
          <a:stretch>
            <a:fillRect/>
          </a:stretch>
        </p:blipFill>
        <p:spPr>
          <a:xfrm>
            <a:off x="493776" y="1719072"/>
            <a:ext cx="8316562" cy="2450592"/>
          </a:xfrm>
          <a:prstGeom prst="rect">
            <a:avLst/>
          </a:prstGeom>
        </p:spPr>
      </p:pic>
      <p:sp>
        <p:nvSpPr>
          <p:cNvPr id="14" name="TextBox 13"/>
          <p:cNvSpPr txBox="1"/>
          <p:nvPr/>
        </p:nvSpPr>
        <p:spPr>
          <a:xfrm flipH="1">
            <a:off x="2456751" y="4673600"/>
            <a:ext cx="4401248" cy="705321"/>
          </a:xfrm>
          <a:prstGeom prst="rect">
            <a:avLst/>
          </a:prstGeom>
          <a:noFill/>
        </p:spPr>
        <p:txBody>
          <a:bodyPr vert="horz" wrap="square" lIns="0" tIns="0" rIns="0" bIns="0" rtlCol="0">
            <a:spAutoFit/>
          </a:bodyPr>
          <a:lstStyle/>
          <a:p>
            <a:pPr>
              <a:lnSpc>
                <a:spcPts val="5520"/>
              </a:lnSpc>
              <a:tabLst>
                <a:tab pos="2400300" algn="l"/>
              </a:tabLst>
            </a:pPr>
            <a:r>
              <a:rPr lang="en-US" sz="2400" dirty="0">
                <a:solidFill>
                  <a:srgbClr val="ED6E1F"/>
                </a:solidFill>
                <a:latin typeface="Amplify Regular"/>
                <a:cs typeface="Amplify Regular"/>
              </a:rPr>
              <a:t>Class and Probe Summary Key</a:t>
            </a:r>
          </a:p>
        </p:txBody>
      </p:sp>
    </p:spTree>
    <p:extLst>
      <p:ext uri="{BB962C8B-B14F-4D97-AF65-F5344CB8AC3E}">
        <p14:creationId xmlns:p14="http://schemas.microsoft.com/office/powerpoint/2010/main" val="1910198935"/>
      </p:ext>
    </p:extLst>
  </p:cSld>
  <p:clrMapOvr>
    <a:masterClrMapping/>
  </p:clrMapOvr>
  <p:transition>
    <p:fade/>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002" y="246888"/>
            <a:ext cx="8229600" cy="1143000"/>
          </a:xfrm>
        </p:spPr>
        <p:txBody>
          <a:bodyPr/>
          <a:lstStyle/>
          <a:p>
            <a:r>
              <a:rPr lang="en-US" dirty="0"/>
              <a:t>Student Summary Report Features</a:t>
            </a:r>
            <a:endParaRPr lang="es-MX" dirty="0"/>
          </a:p>
        </p:txBody>
      </p:sp>
      <p:pic>
        <p:nvPicPr>
          <p:cNvPr id="7" name="Picture 6" descr="Student Summay Sheet.PNG"/>
          <p:cNvPicPr>
            <a:picLocks noChangeAspect="1"/>
          </p:cNvPicPr>
          <p:nvPr/>
        </p:nvPicPr>
        <p:blipFill>
          <a:blip r:embed="rId3" cstate="print"/>
          <a:stretch>
            <a:fillRect/>
          </a:stretch>
        </p:blipFill>
        <p:spPr>
          <a:xfrm>
            <a:off x="618849" y="1052960"/>
            <a:ext cx="6890310" cy="5167733"/>
          </a:xfrm>
          <a:prstGeom prst="rect">
            <a:avLst/>
          </a:prstGeom>
        </p:spPr>
      </p:pic>
      <p:sp>
        <p:nvSpPr>
          <p:cNvPr id="8" name="Rectangle 7"/>
          <p:cNvSpPr/>
          <p:nvPr/>
        </p:nvSpPr>
        <p:spPr>
          <a:xfrm>
            <a:off x="623455" y="1052945"/>
            <a:ext cx="6871854" cy="5167746"/>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Rounded Rectangle 9"/>
          <p:cNvSpPr/>
          <p:nvPr/>
        </p:nvSpPr>
        <p:spPr>
          <a:xfrm>
            <a:off x="637309" y="4003964"/>
            <a:ext cx="374073" cy="221672"/>
          </a:xfrm>
          <a:prstGeom prst="roundRect">
            <a:avLst/>
          </a:prstGeom>
          <a:noFill/>
          <a:ln w="19050">
            <a:solidFill>
              <a:srgbClr val="FD6B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ounded Rectangle 10"/>
          <p:cNvSpPr/>
          <p:nvPr/>
        </p:nvSpPr>
        <p:spPr>
          <a:xfrm>
            <a:off x="1302327" y="2729345"/>
            <a:ext cx="2646218" cy="290946"/>
          </a:xfrm>
          <a:prstGeom prst="roundRect">
            <a:avLst/>
          </a:prstGeom>
          <a:noFill/>
          <a:ln w="19050">
            <a:solidFill>
              <a:srgbClr val="FD6B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Rounded Rectangle 11"/>
          <p:cNvSpPr/>
          <p:nvPr/>
        </p:nvSpPr>
        <p:spPr>
          <a:xfrm>
            <a:off x="6650182" y="1676400"/>
            <a:ext cx="207818" cy="429491"/>
          </a:xfrm>
          <a:prstGeom prst="roundRect">
            <a:avLst/>
          </a:prstGeom>
          <a:noFill/>
          <a:ln w="19050">
            <a:solidFill>
              <a:srgbClr val="FD6B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4" name="Rounded Rectangle 13"/>
          <p:cNvSpPr/>
          <p:nvPr/>
        </p:nvSpPr>
        <p:spPr>
          <a:xfrm>
            <a:off x="6858000" y="2078182"/>
            <a:ext cx="526473" cy="152400"/>
          </a:xfrm>
          <a:prstGeom prst="roundRect">
            <a:avLst/>
          </a:prstGeom>
          <a:noFill/>
          <a:ln w="19050">
            <a:solidFill>
              <a:srgbClr val="FD6B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5" name="Rounded Rectangle 14"/>
          <p:cNvSpPr/>
          <p:nvPr/>
        </p:nvSpPr>
        <p:spPr>
          <a:xfrm>
            <a:off x="2909454" y="3726873"/>
            <a:ext cx="387927" cy="526472"/>
          </a:xfrm>
          <a:prstGeom prst="roundRect">
            <a:avLst/>
          </a:prstGeom>
          <a:noFill/>
          <a:ln w="19050">
            <a:solidFill>
              <a:srgbClr val="FD6B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6" name="Rounded Rectangle 15"/>
          <p:cNvSpPr/>
          <p:nvPr/>
        </p:nvSpPr>
        <p:spPr>
          <a:xfrm>
            <a:off x="4211782" y="1995055"/>
            <a:ext cx="1011382" cy="387927"/>
          </a:xfrm>
          <a:prstGeom prst="roundRect">
            <a:avLst/>
          </a:prstGeom>
          <a:noFill/>
          <a:ln w="19050">
            <a:solidFill>
              <a:srgbClr val="FD6B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440734747"/>
      </p:ext>
    </p:extLst>
  </p:cSld>
  <p:clrMapOvr>
    <a:masterClrMapping/>
  </p:clrMapOvr>
  <p:transition>
    <p:fade/>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Printing Student Summary:  Includes Key and PM Graphs</a:t>
            </a:r>
          </a:p>
        </p:txBody>
      </p:sp>
      <p:pic>
        <p:nvPicPr>
          <p:cNvPr id="4" name="Picture 3" descr="Print Copy Student Summary.jpg"/>
          <p:cNvPicPr>
            <a:picLocks noChangeAspect="1"/>
          </p:cNvPicPr>
          <p:nvPr/>
        </p:nvPicPr>
        <p:blipFill>
          <a:blip r:embed="rId3" cstate="print"/>
          <a:stretch>
            <a:fillRect/>
          </a:stretch>
        </p:blipFill>
        <p:spPr>
          <a:xfrm>
            <a:off x="512065" y="1648714"/>
            <a:ext cx="7882128" cy="4204240"/>
          </a:xfrm>
          <a:prstGeom prst="rect">
            <a:avLst/>
          </a:prstGeom>
        </p:spPr>
      </p:pic>
    </p:spTree>
    <p:extLst>
      <p:ext uri="{BB962C8B-B14F-4D97-AF65-F5344CB8AC3E}">
        <p14:creationId xmlns:p14="http://schemas.microsoft.com/office/powerpoint/2010/main" val="4090112506"/>
      </p:ext>
    </p:extLst>
  </p:cSld>
  <p:clrMapOvr>
    <a:masterClrMapping/>
  </p:clrMapOvr>
  <p:transition>
    <p:fade/>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Printing Student Summary:  Includes PM Key</a:t>
            </a:r>
          </a:p>
        </p:txBody>
      </p:sp>
      <p:pic>
        <p:nvPicPr>
          <p:cNvPr id="3" name="Picture 2" descr="Print Copy Key.jpg"/>
          <p:cNvPicPr>
            <a:picLocks noChangeAspect="1"/>
          </p:cNvPicPr>
          <p:nvPr/>
        </p:nvPicPr>
        <p:blipFill>
          <a:blip r:embed="rId3" cstate="print"/>
          <a:stretch>
            <a:fillRect/>
          </a:stretch>
        </p:blipFill>
        <p:spPr>
          <a:xfrm>
            <a:off x="621792" y="1956378"/>
            <a:ext cx="7790688" cy="1356327"/>
          </a:xfrm>
          <a:prstGeom prst="rect">
            <a:avLst/>
          </a:prstGeom>
        </p:spPr>
      </p:pic>
      <p:sp>
        <p:nvSpPr>
          <p:cNvPr id="15" name="TextBox 14"/>
          <p:cNvSpPr txBox="1"/>
          <p:nvPr/>
        </p:nvSpPr>
        <p:spPr>
          <a:xfrm>
            <a:off x="2029968" y="3401568"/>
            <a:ext cx="5632704" cy="2769989"/>
          </a:xfrm>
          <a:prstGeom prst="rect">
            <a:avLst/>
          </a:prstGeom>
          <a:noFill/>
        </p:spPr>
        <p:txBody>
          <a:bodyPr vert="horz" wrap="square" lIns="0" tIns="0" rIns="0" bIns="0" rtlCol="0">
            <a:spAutoFit/>
          </a:bodyPr>
          <a:lstStyle/>
          <a:p>
            <a:pPr>
              <a:buFont typeface="Wingdings" pitchFamily="2" charset="2"/>
              <a:buChar char="q"/>
            </a:pPr>
            <a:endParaRPr lang="en-US" dirty="0"/>
          </a:p>
          <a:p>
            <a:pPr>
              <a:buFont typeface="Wingdings" pitchFamily="2" charset="2"/>
              <a:buChar char="q"/>
            </a:pPr>
            <a:r>
              <a:rPr lang="en-US" dirty="0"/>
              <a:t>  Benchmark Target</a:t>
            </a:r>
          </a:p>
          <a:p>
            <a:pPr>
              <a:buFont typeface="Wingdings" pitchFamily="2" charset="2"/>
              <a:buChar char="q"/>
            </a:pPr>
            <a:r>
              <a:rPr lang="en-US" dirty="0"/>
              <a:t>  Benchmark Goal</a:t>
            </a:r>
          </a:p>
          <a:p>
            <a:pPr>
              <a:buFont typeface="Wingdings" pitchFamily="2" charset="2"/>
              <a:buChar char="q"/>
            </a:pPr>
            <a:r>
              <a:rPr lang="en-US" dirty="0"/>
              <a:t>  Benchmark Result</a:t>
            </a:r>
          </a:p>
          <a:p>
            <a:pPr>
              <a:buFont typeface="Wingdings" pitchFamily="2" charset="2"/>
              <a:buChar char="q"/>
            </a:pPr>
            <a:r>
              <a:rPr lang="en-US" dirty="0"/>
              <a:t>  Progress Monitoring Result</a:t>
            </a:r>
          </a:p>
          <a:p>
            <a:pPr>
              <a:buFont typeface="Wingdings" pitchFamily="2" charset="2"/>
              <a:buChar char="q"/>
            </a:pPr>
            <a:r>
              <a:rPr lang="en-US" dirty="0"/>
              <a:t>  Three or more Consecutive Results Below Aim Line</a:t>
            </a:r>
          </a:p>
          <a:p>
            <a:pPr>
              <a:buFont typeface="Wingdings" pitchFamily="2" charset="2"/>
              <a:buChar char="q"/>
            </a:pPr>
            <a:r>
              <a:rPr lang="en-US" dirty="0"/>
              <a:t>  Three or more Consecutive Results Above Aim Line</a:t>
            </a:r>
          </a:p>
          <a:p>
            <a:pPr>
              <a:buFont typeface="Wingdings" pitchFamily="2" charset="2"/>
              <a:buChar char="q"/>
            </a:pPr>
            <a:r>
              <a:rPr lang="en-US" dirty="0"/>
              <a:t>  Out-of-Grade Progress Monitoring Result</a:t>
            </a:r>
          </a:p>
          <a:p>
            <a:pPr>
              <a:buFont typeface="Wingdings" pitchFamily="2" charset="2"/>
              <a:buChar char="q"/>
            </a:pPr>
            <a:r>
              <a:rPr lang="en-US" dirty="0"/>
              <a:t>  Off-the-Chart Result</a:t>
            </a:r>
          </a:p>
          <a:p>
            <a:pPr>
              <a:buFont typeface="Wingdings" pitchFamily="2" charset="2"/>
              <a:buChar char="q"/>
              <a:tabLst>
                <a:tab pos="2400300" algn="l"/>
              </a:tabLst>
            </a:pPr>
            <a:endParaRPr lang="en-US" dirty="0">
              <a:solidFill>
                <a:srgbClr val="ED6E1F"/>
              </a:solidFill>
              <a:latin typeface="Amplify Regular"/>
              <a:cs typeface="Amplify Regular"/>
            </a:endParaRPr>
          </a:p>
        </p:txBody>
      </p:sp>
    </p:spTree>
    <p:extLst>
      <p:ext uri="{BB962C8B-B14F-4D97-AF65-F5344CB8AC3E}">
        <p14:creationId xmlns:p14="http://schemas.microsoft.com/office/powerpoint/2010/main" val="770549116"/>
      </p:ext>
    </p:extLst>
  </p:cSld>
  <p:clrMapOvr>
    <a:masterClrMapping/>
  </p:clrMapOvr>
  <p:transition>
    <p:fade/>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Printing Student Summary:  Includes PM Graphs</a:t>
            </a:r>
          </a:p>
        </p:txBody>
      </p:sp>
      <p:pic>
        <p:nvPicPr>
          <p:cNvPr id="3" name="Picture 2" descr="Page 2 Print Copy PM graph.jpg"/>
          <p:cNvPicPr>
            <a:picLocks noChangeAspect="1"/>
          </p:cNvPicPr>
          <p:nvPr/>
        </p:nvPicPr>
        <p:blipFill>
          <a:blip r:embed="rId3" cstate="print"/>
          <a:stretch>
            <a:fillRect/>
          </a:stretch>
        </p:blipFill>
        <p:spPr>
          <a:xfrm>
            <a:off x="694944" y="1939029"/>
            <a:ext cx="7492114" cy="3730251"/>
          </a:xfrm>
          <a:prstGeom prst="rect">
            <a:avLst/>
          </a:prstGeom>
        </p:spPr>
      </p:pic>
    </p:spTree>
    <p:extLst>
      <p:ext uri="{BB962C8B-B14F-4D97-AF65-F5344CB8AC3E}">
        <p14:creationId xmlns:p14="http://schemas.microsoft.com/office/powerpoint/2010/main" val="3140978749"/>
      </p:ext>
    </p:extLst>
  </p:cSld>
  <p:clrMapOvr>
    <a:masterClrMapping/>
  </p:clrMapOvr>
  <p:transition>
    <p:fade/>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Probe Detail Features</a:t>
            </a:r>
          </a:p>
        </p:txBody>
      </p:sp>
      <p:sp>
        <p:nvSpPr>
          <p:cNvPr id="6" name="AutoShape 4"/>
          <p:cNvSpPr>
            <a:spLocks noChangeArrowheads="1"/>
          </p:cNvSpPr>
          <p:nvPr/>
        </p:nvSpPr>
        <p:spPr bwMode="auto">
          <a:xfrm>
            <a:off x="326200" y="1103725"/>
            <a:ext cx="1541462" cy="408623"/>
          </a:xfrm>
          <a:prstGeom prst="roundRect">
            <a:avLst>
              <a:gd name="adj" fmla="val 16667"/>
            </a:avLst>
          </a:prstGeom>
          <a:noFill/>
          <a:ln w="19050" algn="ctr">
            <a:noFill/>
            <a:round/>
            <a:headEnd/>
            <a:tailEnd/>
          </a:ln>
        </p:spPr>
        <p:txBody>
          <a:bodyPr wrap="square" anchor="ctr">
            <a:spAutoFit/>
          </a:bodyPr>
          <a:lstStyle/>
          <a:p>
            <a:r>
              <a:rPr lang="en-US" sz="1800" dirty="0">
                <a:cs typeface="Arial" pitchFamily="34" charset="0"/>
              </a:rPr>
              <a:t>Measure</a:t>
            </a:r>
          </a:p>
        </p:txBody>
      </p:sp>
      <p:sp>
        <p:nvSpPr>
          <p:cNvPr id="7" name="AutoShape 5"/>
          <p:cNvSpPr>
            <a:spLocks noChangeArrowheads="1"/>
          </p:cNvSpPr>
          <p:nvPr/>
        </p:nvSpPr>
        <p:spPr bwMode="auto">
          <a:xfrm>
            <a:off x="7703820" y="3537444"/>
            <a:ext cx="1143000" cy="646331"/>
          </a:xfrm>
          <a:prstGeom prst="roundRect">
            <a:avLst>
              <a:gd name="adj" fmla="val 0"/>
            </a:avLst>
          </a:prstGeom>
          <a:noFill/>
          <a:ln w="19050" algn="ctr">
            <a:noFill/>
            <a:round/>
            <a:headEnd/>
            <a:tailEnd/>
          </a:ln>
        </p:spPr>
        <p:txBody>
          <a:bodyPr wrap="square" anchor="ctr">
            <a:spAutoFit/>
          </a:bodyPr>
          <a:lstStyle/>
          <a:p>
            <a:pPr algn="l"/>
            <a:r>
              <a:rPr lang="en-US" sz="1800" dirty="0">
                <a:cs typeface="Arial" pitchFamily="34" charset="0"/>
              </a:rPr>
              <a:t>Assessor Notes</a:t>
            </a:r>
          </a:p>
        </p:txBody>
      </p:sp>
      <p:sp>
        <p:nvSpPr>
          <p:cNvPr id="8" name="AutoShape 6"/>
          <p:cNvSpPr>
            <a:spLocks noChangeArrowheads="1"/>
          </p:cNvSpPr>
          <p:nvPr/>
        </p:nvSpPr>
        <p:spPr bwMode="auto">
          <a:xfrm>
            <a:off x="7703820" y="4341933"/>
            <a:ext cx="1511300" cy="646331"/>
          </a:xfrm>
          <a:prstGeom prst="roundRect">
            <a:avLst>
              <a:gd name="adj" fmla="val 0"/>
            </a:avLst>
          </a:prstGeom>
          <a:noFill/>
          <a:ln w="19050" algn="ctr">
            <a:noFill/>
            <a:round/>
            <a:headEnd/>
            <a:tailEnd/>
          </a:ln>
        </p:spPr>
        <p:txBody>
          <a:bodyPr wrap="square" anchor="ctr">
            <a:spAutoFit/>
          </a:bodyPr>
          <a:lstStyle/>
          <a:p>
            <a:pPr algn="l"/>
            <a:r>
              <a:rPr lang="en-US" sz="1800" dirty="0">
                <a:cs typeface="Arial" pitchFamily="34" charset="0"/>
              </a:rPr>
              <a:t>Student Motivation</a:t>
            </a:r>
          </a:p>
        </p:txBody>
      </p:sp>
      <p:sp>
        <p:nvSpPr>
          <p:cNvPr id="11" name="AutoShape 14"/>
          <p:cNvSpPr>
            <a:spLocks noChangeArrowheads="1"/>
          </p:cNvSpPr>
          <p:nvPr/>
        </p:nvSpPr>
        <p:spPr bwMode="auto">
          <a:xfrm>
            <a:off x="7684500" y="1606906"/>
            <a:ext cx="1276620" cy="1200329"/>
          </a:xfrm>
          <a:prstGeom prst="roundRect">
            <a:avLst>
              <a:gd name="adj" fmla="val 0"/>
            </a:avLst>
          </a:prstGeom>
          <a:noFill/>
          <a:ln w="19050" algn="ctr">
            <a:noFill/>
            <a:round/>
            <a:headEnd/>
            <a:tailEnd/>
          </a:ln>
        </p:spPr>
        <p:txBody>
          <a:bodyPr wrap="square" anchor="ctr">
            <a:spAutoFit/>
          </a:bodyPr>
          <a:lstStyle/>
          <a:p>
            <a:r>
              <a:rPr lang="en-US" dirty="0">
                <a:cs typeface="Arial" pitchFamily="34" charset="0"/>
              </a:rPr>
              <a:t>Student, Grade, TOY and Date </a:t>
            </a:r>
            <a:endParaRPr lang="en-US" sz="1800" dirty="0">
              <a:cs typeface="Arial" pitchFamily="34" charset="0"/>
            </a:endParaRPr>
          </a:p>
        </p:txBody>
      </p:sp>
      <p:sp>
        <p:nvSpPr>
          <p:cNvPr id="13" name="Rectangle 17"/>
          <p:cNvSpPr>
            <a:spLocks noChangeArrowheads="1"/>
          </p:cNvSpPr>
          <p:nvPr/>
        </p:nvSpPr>
        <p:spPr bwMode="auto">
          <a:xfrm>
            <a:off x="5383657" y="3041587"/>
            <a:ext cx="184150" cy="396875"/>
          </a:xfrm>
          <a:prstGeom prst="rect">
            <a:avLst/>
          </a:prstGeom>
          <a:noFill/>
          <a:ln w="19050" algn="ctr">
            <a:noFill/>
            <a:miter lim="800000"/>
            <a:headEnd/>
            <a:tailEnd/>
          </a:ln>
        </p:spPr>
        <p:txBody>
          <a:bodyPr wrap="none" anchor="ctr">
            <a:spAutoFit/>
          </a:bodyPr>
          <a:lstStyle/>
          <a:p>
            <a:endParaRPr lang="en-US" dirty="0">
              <a:latin typeface="Calibri" pitchFamily="34" charset="0"/>
            </a:endParaRPr>
          </a:p>
        </p:txBody>
      </p:sp>
      <p:sp>
        <p:nvSpPr>
          <p:cNvPr id="14" name="Rectangle 18"/>
          <p:cNvSpPr>
            <a:spLocks noChangeArrowheads="1"/>
          </p:cNvSpPr>
          <p:nvPr/>
        </p:nvSpPr>
        <p:spPr bwMode="auto">
          <a:xfrm>
            <a:off x="5383657" y="4336987"/>
            <a:ext cx="184150" cy="396875"/>
          </a:xfrm>
          <a:prstGeom prst="rect">
            <a:avLst/>
          </a:prstGeom>
          <a:noFill/>
          <a:ln w="19050" algn="ctr">
            <a:noFill/>
            <a:miter lim="800000"/>
            <a:headEnd/>
            <a:tailEnd/>
          </a:ln>
        </p:spPr>
        <p:txBody>
          <a:bodyPr wrap="none" anchor="ctr">
            <a:spAutoFit/>
          </a:bodyPr>
          <a:lstStyle/>
          <a:p>
            <a:endParaRPr lang="en-US" dirty="0">
              <a:latin typeface="Calibri" pitchFamily="34" charset="0"/>
            </a:endParaRPr>
          </a:p>
        </p:txBody>
      </p:sp>
      <p:pic>
        <p:nvPicPr>
          <p:cNvPr id="19" name="Picture 18" descr="Probe Details 2.jpg"/>
          <p:cNvPicPr>
            <a:picLocks noChangeAspect="1"/>
          </p:cNvPicPr>
          <p:nvPr/>
        </p:nvPicPr>
        <p:blipFill>
          <a:blip r:embed="rId3" cstate="print"/>
          <a:stretch>
            <a:fillRect/>
          </a:stretch>
        </p:blipFill>
        <p:spPr>
          <a:xfrm>
            <a:off x="451724" y="1563623"/>
            <a:ext cx="7231522" cy="3703069"/>
          </a:xfrm>
          <a:prstGeom prst="rect">
            <a:avLst/>
          </a:prstGeom>
        </p:spPr>
      </p:pic>
      <p:sp>
        <p:nvSpPr>
          <p:cNvPr id="21" name="AutoShape 14"/>
          <p:cNvSpPr>
            <a:spLocks noChangeArrowheads="1"/>
          </p:cNvSpPr>
          <p:nvPr/>
        </p:nvSpPr>
        <p:spPr bwMode="auto">
          <a:xfrm>
            <a:off x="5966952" y="1140268"/>
            <a:ext cx="1276620" cy="369332"/>
          </a:xfrm>
          <a:prstGeom prst="roundRect">
            <a:avLst>
              <a:gd name="adj" fmla="val 0"/>
            </a:avLst>
          </a:prstGeom>
          <a:noFill/>
          <a:ln w="19050" algn="ctr">
            <a:noFill/>
            <a:round/>
            <a:headEnd/>
            <a:tailEnd/>
          </a:ln>
        </p:spPr>
        <p:txBody>
          <a:bodyPr wrap="square" anchor="ctr">
            <a:spAutoFit/>
          </a:bodyPr>
          <a:lstStyle/>
          <a:p>
            <a:r>
              <a:rPr lang="en-US" dirty="0">
                <a:cs typeface="Arial" pitchFamily="34" charset="0"/>
              </a:rPr>
              <a:t>Assessor</a:t>
            </a:r>
            <a:endParaRPr lang="en-US" sz="1800" dirty="0">
              <a:cs typeface="Arial" pitchFamily="34" charset="0"/>
            </a:endParaRPr>
          </a:p>
        </p:txBody>
      </p:sp>
      <p:sp>
        <p:nvSpPr>
          <p:cNvPr id="16" name="Rounded Rectangle 15"/>
          <p:cNvSpPr/>
          <p:nvPr/>
        </p:nvSpPr>
        <p:spPr>
          <a:xfrm>
            <a:off x="464948" y="2061274"/>
            <a:ext cx="1658319" cy="418451"/>
          </a:xfrm>
          <a:prstGeom prst="roundRect">
            <a:avLst/>
          </a:prstGeom>
          <a:noFill/>
          <a:ln>
            <a:solidFill>
              <a:srgbClr val="FD6B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7" name="Rounded Rectangle 16"/>
          <p:cNvSpPr/>
          <p:nvPr/>
        </p:nvSpPr>
        <p:spPr>
          <a:xfrm>
            <a:off x="5997844" y="1549831"/>
            <a:ext cx="790414" cy="309966"/>
          </a:xfrm>
          <a:prstGeom prst="roundRect">
            <a:avLst/>
          </a:prstGeom>
          <a:noFill/>
          <a:ln>
            <a:solidFill>
              <a:srgbClr val="FD6B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8" name="Rounded Rectangle 17"/>
          <p:cNvSpPr/>
          <p:nvPr/>
        </p:nvSpPr>
        <p:spPr>
          <a:xfrm>
            <a:off x="5749871" y="1937288"/>
            <a:ext cx="1906291" cy="371959"/>
          </a:xfrm>
          <a:prstGeom prst="roundRect">
            <a:avLst/>
          </a:prstGeom>
          <a:noFill/>
          <a:ln>
            <a:solidFill>
              <a:srgbClr val="FD6B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0" name="Rounded Rectangle 19"/>
          <p:cNvSpPr/>
          <p:nvPr/>
        </p:nvSpPr>
        <p:spPr>
          <a:xfrm>
            <a:off x="6028841" y="3533614"/>
            <a:ext cx="1627322" cy="557939"/>
          </a:xfrm>
          <a:prstGeom prst="roundRect">
            <a:avLst/>
          </a:prstGeom>
          <a:noFill/>
          <a:ln>
            <a:solidFill>
              <a:srgbClr val="FD6B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3" name="Rounded Rectangle 22"/>
          <p:cNvSpPr/>
          <p:nvPr/>
        </p:nvSpPr>
        <p:spPr>
          <a:xfrm>
            <a:off x="6059837" y="4324027"/>
            <a:ext cx="1580827" cy="805912"/>
          </a:xfrm>
          <a:prstGeom prst="roundRect">
            <a:avLst/>
          </a:prstGeom>
          <a:noFill/>
          <a:ln>
            <a:solidFill>
              <a:srgbClr val="FD6B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974977783"/>
      </p:ext>
    </p:extLst>
  </p:cSld>
  <p:clrMapOvr>
    <a:masterClrMapping/>
  </p:clrMapOvr>
  <p:transition>
    <p:fade/>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Down Arrow 17"/>
          <p:cNvSpPr/>
          <p:nvPr/>
        </p:nvSpPr>
        <p:spPr>
          <a:xfrm>
            <a:off x="3044167" y="2799472"/>
            <a:ext cx="2028643" cy="1674056"/>
          </a:xfrm>
          <a:prstGeom prst="downArrow">
            <a:avLst>
              <a:gd name="adj1" fmla="val 50000"/>
              <a:gd name="adj2" fmla="val 48613"/>
            </a:avLst>
          </a:prstGeom>
          <a:solidFill>
            <a:schemeClr val="tx2"/>
          </a:solidFill>
          <a:ln w="12700">
            <a:noFill/>
          </a:ln>
          <a:effectLst/>
          <a:scene3d>
            <a:camera prst="orthographicFront">
              <a:rot lat="0" lon="0" rev="0"/>
            </a:camera>
            <a:lightRig rig="glow" dir="t">
              <a:rot lat="0" lon="0" rev="4800000"/>
            </a:lightRig>
          </a:scene3d>
          <a:sp3d prstMaterial="matte"/>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 name="Down Arrow 14"/>
          <p:cNvSpPr/>
          <p:nvPr/>
        </p:nvSpPr>
        <p:spPr>
          <a:xfrm>
            <a:off x="544807" y="2323984"/>
            <a:ext cx="2028643" cy="1674056"/>
          </a:xfrm>
          <a:prstGeom prst="downArrow">
            <a:avLst>
              <a:gd name="adj1" fmla="val 50000"/>
              <a:gd name="adj2" fmla="val 48613"/>
            </a:avLst>
          </a:prstGeom>
          <a:solidFill>
            <a:schemeClr val="tx2"/>
          </a:solidFill>
          <a:ln w="12700">
            <a:noFill/>
          </a:ln>
          <a:effectLst/>
          <a:scene3d>
            <a:camera prst="orthographicFront">
              <a:rot lat="0" lon="0" rev="0"/>
            </a:camera>
            <a:lightRig rig="glow" dir="t">
              <a:rot lat="0" lon="0" rev="4800000"/>
            </a:lightRig>
          </a:scene3d>
          <a:sp3d prstMaterial="matte"/>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 name="Title 1"/>
          <p:cNvSpPr>
            <a:spLocks noGrp="1"/>
          </p:cNvSpPr>
          <p:nvPr>
            <p:ph type="title"/>
          </p:nvPr>
        </p:nvSpPr>
        <p:spPr/>
        <p:txBody>
          <a:bodyPr/>
          <a:lstStyle/>
          <a:p>
            <a:pPr lvl="0">
              <a:defRPr/>
            </a:pPr>
            <a:r>
              <a:rPr lang="en-US" dirty="0"/>
              <a:t>Web Reports</a:t>
            </a:r>
          </a:p>
        </p:txBody>
      </p:sp>
      <p:sp>
        <p:nvSpPr>
          <p:cNvPr id="5" name="Text Box 3"/>
          <p:cNvSpPr txBox="1">
            <a:spLocks noChangeArrowheads="1"/>
          </p:cNvSpPr>
          <p:nvPr/>
        </p:nvSpPr>
        <p:spPr bwMode="auto">
          <a:xfrm>
            <a:off x="463996" y="1645339"/>
            <a:ext cx="2133600" cy="646331"/>
          </a:xfrm>
          <a:prstGeom prst="rect">
            <a:avLst/>
          </a:prstGeom>
          <a:noFill/>
          <a:ln w="12700" algn="ctr">
            <a:noFill/>
            <a:miter lim="800000"/>
            <a:headEnd/>
            <a:tailEnd/>
          </a:ln>
        </p:spPr>
        <p:txBody>
          <a:bodyPr>
            <a:spAutoFit/>
          </a:bodyPr>
          <a:lstStyle/>
          <a:p>
            <a:pPr algn="ctr">
              <a:spcBef>
                <a:spcPct val="50000"/>
              </a:spcBef>
            </a:pPr>
            <a:r>
              <a:rPr lang="en-US" dirty="0">
                <a:solidFill>
                  <a:schemeClr val="tx2"/>
                </a:solidFill>
                <a:ea typeface="ＭＳ Ｐゴシック" pitchFamily="34" charset="-128"/>
                <a:cs typeface="Arial" pitchFamily="34" charset="0"/>
              </a:rPr>
              <a:t>Class </a:t>
            </a:r>
            <a:br>
              <a:rPr lang="en-US" dirty="0">
                <a:solidFill>
                  <a:schemeClr val="tx2"/>
                </a:solidFill>
                <a:ea typeface="ＭＳ Ｐゴシック" pitchFamily="34" charset="-128"/>
                <a:cs typeface="Arial" pitchFamily="34" charset="0"/>
              </a:rPr>
            </a:br>
            <a:r>
              <a:rPr lang="en-US" dirty="0">
                <a:solidFill>
                  <a:schemeClr val="tx2"/>
                </a:solidFill>
                <a:ea typeface="ＭＳ Ｐゴシック" pitchFamily="34" charset="-128"/>
                <a:cs typeface="Arial" pitchFamily="34" charset="0"/>
              </a:rPr>
              <a:t>Summary</a:t>
            </a:r>
          </a:p>
        </p:txBody>
      </p:sp>
      <p:sp>
        <p:nvSpPr>
          <p:cNvPr id="6" name="Text Box 4"/>
          <p:cNvSpPr txBox="1">
            <a:spLocks noChangeArrowheads="1"/>
          </p:cNvSpPr>
          <p:nvPr/>
        </p:nvSpPr>
        <p:spPr bwMode="auto">
          <a:xfrm>
            <a:off x="562196" y="4058271"/>
            <a:ext cx="1981200" cy="1190625"/>
          </a:xfrm>
          <a:prstGeom prst="rect">
            <a:avLst/>
          </a:prstGeom>
          <a:noFill/>
          <a:ln w="12700" algn="ctr">
            <a:noFill/>
            <a:miter lim="800000"/>
            <a:headEnd/>
            <a:tailEnd/>
          </a:ln>
        </p:spPr>
        <p:txBody>
          <a:bodyPr>
            <a:spAutoFit/>
          </a:bodyPr>
          <a:lstStyle/>
          <a:p>
            <a:pPr algn="ctr">
              <a:spcBef>
                <a:spcPct val="50000"/>
              </a:spcBef>
            </a:pPr>
            <a:r>
              <a:rPr lang="en-US" sz="1800" dirty="0">
                <a:ea typeface="ＭＳ Ｐゴシック" pitchFamily="34" charset="-128"/>
                <a:cs typeface="Arial" pitchFamily="34" charset="0"/>
              </a:rPr>
              <a:t>Shows Instructional Categories and Risk Levels</a:t>
            </a:r>
          </a:p>
        </p:txBody>
      </p:sp>
      <p:sp>
        <p:nvSpPr>
          <p:cNvPr id="9" name="Text Box 7"/>
          <p:cNvSpPr txBox="1">
            <a:spLocks noChangeArrowheads="1"/>
          </p:cNvSpPr>
          <p:nvPr/>
        </p:nvSpPr>
        <p:spPr bwMode="auto">
          <a:xfrm>
            <a:off x="5445792" y="2438217"/>
            <a:ext cx="1905000" cy="646331"/>
          </a:xfrm>
          <a:prstGeom prst="rect">
            <a:avLst/>
          </a:prstGeom>
          <a:noFill/>
          <a:ln w="12700" algn="ctr">
            <a:noFill/>
            <a:miter lim="800000"/>
            <a:headEnd/>
            <a:tailEnd/>
          </a:ln>
        </p:spPr>
        <p:txBody>
          <a:bodyPr>
            <a:spAutoFit/>
          </a:bodyPr>
          <a:lstStyle/>
          <a:p>
            <a:pPr algn="ctr">
              <a:spcBef>
                <a:spcPct val="50000"/>
              </a:spcBef>
            </a:pPr>
            <a:r>
              <a:rPr lang="en-US" dirty="0">
                <a:solidFill>
                  <a:schemeClr val="tx2"/>
                </a:solidFill>
                <a:ea typeface="ＭＳ Ｐゴシック" pitchFamily="34" charset="-128"/>
                <a:cs typeface="Arial" pitchFamily="34" charset="0"/>
              </a:rPr>
              <a:t>Probe </a:t>
            </a:r>
            <a:br>
              <a:rPr lang="en-US" dirty="0">
                <a:solidFill>
                  <a:schemeClr val="tx2"/>
                </a:solidFill>
                <a:ea typeface="ＭＳ Ｐゴシック" pitchFamily="34" charset="-128"/>
                <a:cs typeface="Arial" pitchFamily="34" charset="0"/>
              </a:rPr>
            </a:br>
            <a:r>
              <a:rPr lang="en-US" dirty="0">
                <a:solidFill>
                  <a:schemeClr val="tx2"/>
                </a:solidFill>
                <a:ea typeface="ＭＳ Ｐゴシック" pitchFamily="34" charset="-128"/>
                <a:cs typeface="Arial" pitchFamily="34" charset="0"/>
              </a:rPr>
              <a:t>Detail</a:t>
            </a:r>
          </a:p>
        </p:txBody>
      </p:sp>
      <p:sp>
        <p:nvSpPr>
          <p:cNvPr id="10" name="Text Box 8"/>
          <p:cNvSpPr txBox="1">
            <a:spLocks noChangeArrowheads="1"/>
          </p:cNvSpPr>
          <p:nvPr/>
        </p:nvSpPr>
        <p:spPr bwMode="auto">
          <a:xfrm rot="10800000" flipV="1">
            <a:off x="5382292" y="4922658"/>
            <a:ext cx="2060575" cy="915989"/>
          </a:xfrm>
          <a:prstGeom prst="rect">
            <a:avLst/>
          </a:prstGeom>
          <a:noFill/>
          <a:ln w="12700" algn="ctr">
            <a:noFill/>
            <a:miter lim="800000"/>
            <a:headEnd/>
            <a:tailEnd/>
          </a:ln>
        </p:spPr>
        <p:txBody>
          <a:bodyPr>
            <a:spAutoFit/>
          </a:bodyPr>
          <a:lstStyle/>
          <a:p>
            <a:pPr algn="ctr">
              <a:spcBef>
                <a:spcPct val="50000"/>
              </a:spcBef>
            </a:pPr>
            <a:r>
              <a:rPr lang="en-US" sz="1800" dirty="0">
                <a:ea typeface="ＭＳ Ｐゴシック" pitchFamily="34" charset="-128"/>
                <a:cs typeface="Arial" pitchFamily="34" charset="0"/>
              </a:rPr>
              <a:t>Records details, notes, behavior and motivation</a:t>
            </a:r>
          </a:p>
        </p:txBody>
      </p:sp>
      <p:sp>
        <p:nvSpPr>
          <p:cNvPr id="12" name="Text Box 10"/>
          <p:cNvSpPr txBox="1">
            <a:spLocks noChangeArrowheads="1"/>
          </p:cNvSpPr>
          <p:nvPr/>
        </p:nvSpPr>
        <p:spPr bwMode="auto">
          <a:xfrm>
            <a:off x="3068859" y="4584515"/>
            <a:ext cx="1981200" cy="641351"/>
          </a:xfrm>
          <a:prstGeom prst="rect">
            <a:avLst/>
          </a:prstGeom>
          <a:noFill/>
          <a:ln w="12700" algn="ctr">
            <a:noFill/>
            <a:miter lim="800000"/>
            <a:headEnd/>
            <a:tailEnd/>
          </a:ln>
        </p:spPr>
        <p:txBody>
          <a:bodyPr>
            <a:spAutoFit/>
          </a:bodyPr>
          <a:lstStyle/>
          <a:p>
            <a:pPr algn="ctr">
              <a:spcBef>
                <a:spcPct val="50000"/>
              </a:spcBef>
            </a:pPr>
            <a:r>
              <a:rPr lang="en-US" sz="1800" dirty="0">
                <a:ea typeface="ＭＳ Ｐゴシック" pitchFamily="34" charset="-128"/>
                <a:cs typeface="Arial" pitchFamily="34" charset="0"/>
              </a:rPr>
              <a:t>Graphs student progress</a:t>
            </a:r>
          </a:p>
        </p:txBody>
      </p:sp>
      <p:sp>
        <p:nvSpPr>
          <p:cNvPr id="14" name="Text Box 12"/>
          <p:cNvSpPr txBox="1">
            <a:spLocks noChangeArrowheads="1"/>
          </p:cNvSpPr>
          <p:nvPr/>
        </p:nvSpPr>
        <p:spPr bwMode="auto">
          <a:xfrm>
            <a:off x="2958178" y="2058798"/>
            <a:ext cx="2209800" cy="646331"/>
          </a:xfrm>
          <a:prstGeom prst="rect">
            <a:avLst/>
          </a:prstGeom>
          <a:noFill/>
          <a:ln w="12700" algn="ctr">
            <a:noFill/>
            <a:miter lim="800000"/>
            <a:headEnd/>
            <a:tailEnd/>
          </a:ln>
        </p:spPr>
        <p:txBody>
          <a:bodyPr>
            <a:spAutoFit/>
          </a:bodyPr>
          <a:lstStyle/>
          <a:p>
            <a:pPr algn="ctr">
              <a:spcBef>
                <a:spcPct val="50000"/>
              </a:spcBef>
            </a:pPr>
            <a:r>
              <a:rPr lang="en-US" dirty="0">
                <a:solidFill>
                  <a:schemeClr val="tx2"/>
                </a:solidFill>
                <a:ea typeface="ＭＳ Ｐゴシック" pitchFamily="34" charset="-128"/>
                <a:cs typeface="Arial" pitchFamily="34" charset="0"/>
              </a:rPr>
              <a:t>Student</a:t>
            </a:r>
            <a:br>
              <a:rPr lang="en-US" dirty="0">
                <a:solidFill>
                  <a:schemeClr val="tx2"/>
                </a:solidFill>
                <a:ea typeface="ＭＳ Ｐゴシック" pitchFamily="34" charset="-128"/>
                <a:cs typeface="Arial" pitchFamily="34" charset="0"/>
              </a:rPr>
            </a:br>
            <a:r>
              <a:rPr lang="en-US" dirty="0">
                <a:solidFill>
                  <a:schemeClr val="tx2"/>
                </a:solidFill>
                <a:ea typeface="ＭＳ Ｐゴシック" pitchFamily="34" charset="-128"/>
                <a:cs typeface="Arial" pitchFamily="34" charset="0"/>
              </a:rPr>
              <a:t>Summary</a:t>
            </a:r>
          </a:p>
        </p:txBody>
      </p:sp>
      <p:sp>
        <p:nvSpPr>
          <p:cNvPr id="19" name="Down Arrow 18"/>
          <p:cNvSpPr/>
          <p:nvPr/>
        </p:nvSpPr>
        <p:spPr>
          <a:xfrm>
            <a:off x="5385031" y="3153040"/>
            <a:ext cx="2028643" cy="1674056"/>
          </a:xfrm>
          <a:prstGeom prst="downArrow">
            <a:avLst>
              <a:gd name="adj1" fmla="val 50000"/>
              <a:gd name="adj2" fmla="val 48613"/>
            </a:avLst>
          </a:prstGeom>
          <a:solidFill>
            <a:schemeClr val="tx2"/>
          </a:solidFill>
          <a:ln w="12700">
            <a:noFill/>
          </a:ln>
          <a:effectLst/>
          <a:scene3d>
            <a:camera prst="orthographicFront">
              <a:rot lat="0" lon="0" rev="0"/>
            </a:camera>
            <a:lightRig rig="glow" dir="t">
              <a:rot lat="0" lon="0" rev="4800000"/>
            </a:lightRig>
          </a:scene3d>
          <a:sp3d prstMaterial="matte"/>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055163384"/>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a:ea typeface="ＭＳ Ｐゴシック" pitchFamily="34" charset="-128"/>
              </a:rPr>
              <a:t>Assessment Calendar</a:t>
            </a:r>
            <a:endParaRPr lang="en-US"/>
          </a:p>
        </p:txBody>
      </p:sp>
      <p:graphicFrame>
        <p:nvGraphicFramePr>
          <p:cNvPr id="4" name="Group 157"/>
          <p:cNvGraphicFramePr>
            <a:graphicFrameLocks/>
          </p:cNvGraphicFramePr>
          <p:nvPr/>
        </p:nvGraphicFramePr>
        <p:xfrm>
          <a:off x="546390" y="1666494"/>
          <a:ext cx="6861175" cy="4511679"/>
        </p:xfrm>
        <a:graphic>
          <a:graphicData uri="http://schemas.openxmlformats.org/drawingml/2006/table">
            <a:tbl>
              <a:tblPr/>
              <a:tblGrid>
                <a:gridCol w="982663">
                  <a:extLst>
                    <a:ext uri="{9D8B030D-6E8A-4147-A177-3AD203B41FA5}">
                      <a16:colId xmlns:a16="http://schemas.microsoft.com/office/drawing/2014/main" val="20000"/>
                    </a:ext>
                  </a:extLst>
                </a:gridCol>
                <a:gridCol w="974725">
                  <a:extLst>
                    <a:ext uri="{9D8B030D-6E8A-4147-A177-3AD203B41FA5}">
                      <a16:colId xmlns:a16="http://schemas.microsoft.com/office/drawing/2014/main" val="20001"/>
                    </a:ext>
                  </a:extLst>
                </a:gridCol>
                <a:gridCol w="1111250">
                  <a:extLst>
                    <a:ext uri="{9D8B030D-6E8A-4147-A177-3AD203B41FA5}">
                      <a16:colId xmlns:a16="http://schemas.microsoft.com/office/drawing/2014/main" val="20002"/>
                    </a:ext>
                  </a:extLst>
                </a:gridCol>
                <a:gridCol w="922337">
                  <a:extLst>
                    <a:ext uri="{9D8B030D-6E8A-4147-A177-3AD203B41FA5}">
                      <a16:colId xmlns:a16="http://schemas.microsoft.com/office/drawing/2014/main" val="20003"/>
                    </a:ext>
                  </a:extLst>
                </a:gridCol>
                <a:gridCol w="912813">
                  <a:extLst>
                    <a:ext uri="{9D8B030D-6E8A-4147-A177-3AD203B41FA5}">
                      <a16:colId xmlns:a16="http://schemas.microsoft.com/office/drawing/2014/main" val="20004"/>
                    </a:ext>
                  </a:extLst>
                </a:gridCol>
                <a:gridCol w="974725">
                  <a:extLst>
                    <a:ext uri="{9D8B030D-6E8A-4147-A177-3AD203B41FA5}">
                      <a16:colId xmlns:a16="http://schemas.microsoft.com/office/drawing/2014/main" val="20005"/>
                    </a:ext>
                  </a:extLst>
                </a:gridCol>
                <a:gridCol w="982662">
                  <a:extLst>
                    <a:ext uri="{9D8B030D-6E8A-4147-A177-3AD203B41FA5}">
                      <a16:colId xmlns:a16="http://schemas.microsoft.com/office/drawing/2014/main" val="20006"/>
                    </a:ext>
                  </a:extLst>
                </a:gridCol>
              </a:tblGrid>
              <a:tr h="400050">
                <a:tc>
                  <a:txBody>
                    <a:bodyPr/>
                    <a:lstStyle/>
                    <a:p>
                      <a:pPr marL="0" marR="0" lvl="0" indent="0" algn="ctr" defTabSz="914400" rtl="0" eaLnBrk="0" fontAlgn="base" latinLnBrk="0" hangingPunct="0">
                        <a:lnSpc>
                          <a:spcPct val="80000"/>
                        </a:lnSpc>
                        <a:spcBef>
                          <a:spcPct val="20000"/>
                        </a:spcBef>
                        <a:spcAft>
                          <a:spcPct val="0"/>
                        </a:spcAft>
                        <a:buClr>
                          <a:srgbClr val="FF9933"/>
                        </a:buClr>
                        <a:buSzTx/>
                        <a:buFontTx/>
                        <a:buNone/>
                        <a:tabLst/>
                      </a:pPr>
                      <a:endParaRPr kumimoji="0" lang="en-US" sz="1400" b="0" i="0" u="none" strike="noStrike" cap="none" normalizeH="0" baseline="0" dirty="0">
                        <a:ln>
                          <a:noFill/>
                        </a:ln>
                        <a:solidFill>
                          <a:schemeClr val="bg1"/>
                        </a:solidFill>
                        <a:effectLst/>
                        <a:latin typeface="+mn-lt"/>
                        <a:ea typeface="ＭＳ Ｐゴシック" pitchFamily="34" charset="-128"/>
                      </a:endParaRPr>
                    </a:p>
                  </a:txBody>
                  <a:tcPr marL="0" marR="0" marT="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solidFill>
                  </a:tcPr>
                </a:tc>
                <a:tc gridSpan="6">
                  <a:txBody>
                    <a:bodyPr/>
                    <a:lstStyle/>
                    <a:p>
                      <a:pPr marL="0" marR="0" lvl="0" indent="0" algn="ctr" defTabSz="914400" rtl="0" eaLnBrk="0" fontAlgn="base" latinLnBrk="0" hangingPunct="0">
                        <a:lnSpc>
                          <a:spcPct val="80000"/>
                        </a:lnSpc>
                        <a:spcBef>
                          <a:spcPct val="20000"/>
                        </a:spcBef>
                        <a:spcAft>
                          <a:spcPct val="0"/>
                        </a:spcAft>
                        <a:buClr>
                          <a:srgbClr val="FF9933"/>
                        </a:buClr>
                        <a:buSzTx/>
                        <a:buFontTx/>
                        <a:buNone/>
                        <a:tabLst/>
                      </a:pPr>
                      <a:r>
                        <a:rPr kumimoji="0" lang="en-US" sz="1400" b="0" i="0" u="none" strike="noStrike" cap="none" normalizeH="0" baseline="0" dirty="0">
                          <a:ln>
                            <a:noFill/>
                          </a:ln>
                          <a:solidFill>
                            <a:schemeClr val="bg1"/>
                          </a:solidFill>
                          <a:effectLst/>
                          <a:latin typeface="+mn-lt"/>
                          <a:ea typeface="ＭＳ Ｐゴシック" pitchFamily="34" charset="-128"/>
                        </a:rPr>
                        <a:t>IDEL MEASURES</a:t>
                      </a:r>
                    </a:p>
                  </a:txBody>
                  <a:tcPr marL="0" marR="0" marT="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00050">
                <a:tc>
                  <a:txBody>
                    <a:bodyPr/>
                    <a:lstStyle/>
                    <a:p>
                      <a:pPr marL="0" marR="0" lvl="0" indent="0" algn="ctr" defTabSz="914400" rtl="0" eaLnBrk="0" fontAlgn="base" latinLnBrk="0" hangingPunct="0">
                        <a:lnSpc>
                          <a:spcPct val="80000"/>
                        </a:lnSpc>
                        <a:spcBef>
                          <a:spcPct val="20000"/>
                        </a:spcBef>
                        <a:spcAft>
                          <a:spcPct val="0"/>
                        </a:spcAft>
                        <a:buClr>
                          <a:srgbClr val="FF9933"/>
                        </a:buClr>
                        <a:buSzTx/>
                        <a:buFontTx/>
                        <a:buNone/>
                        <a:tabLst/>
                      </a:pPr>
                      <a:r>
                        <a:rPr kumimoji="0" lang="en-US" sz="1400" b="0" i="0" u="none" strike="noStrike" cap="none" normalizeH="0" baseline="0" dirty="0">
                          <a:ln>
                            <a:noFill/>
                          </a:ln>
                          <a:solidFill>
                            <a:schemeClr val="bg1"/>
                          </a:solidFill>
                          <a:effectLst/>
                          <a:latin typeface="+mn-lt"/>
                          <a:ea typeface="ＭＳ Ｐゴシック" pitchFamily="34" charset="-128"/>
                        </a:rPr>
                        <a:t>GRADE</a:t>
                      </a:r>
                    </a:p>
                  </a:txBody>
                  <a:tcPr marL="0" marR="0" marT="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0" fontAlgn="base" latinLnBrk="0" hangingPunct="0">
                        <a:lnSpc>
                          <a:spcPct val="80000"/>
                        </a:lnSpc>
                        <a:spcBef>
                          <a:spcPct val="20000"/>
                        </a:spcBef>
                        <a:spcAft>
                          <a:spcPct val="0"/>
                        </a:spcAft>
                        <a:buClr>
                          <a:srgbClr val="FF9933"/>
                        </a:buClr>
                        <a:buSzTx/>
                        <a:buFontTx/>
                        <a:buNone/>
                        <a:tabLst/>
                      </a:pPr>
                      <a:r>
                        <a:rPr kumimoji="0" lang="en-US" sz="1400" b="0" i="0" u="none" strike="noStrike" cap="none" normalizeH="0" baseline="0" dirty="0">
                          <a:ln>
                            <a:noFill/>
                          </a:ln>
                          <a:solidFill>
                            <a:schemeClr val="bg1"/>
                          </a:solidFill>
                          <a:effectLst/>
                          <a:latin typeface="+mn-lt"/>
                          <a:ea typeface="ＭＳ Ｐゴシック" pitchFamily="34" charset="-128"/>
                        </a:rPr>
                        <a:t>FNL</a:t>
                      </a:r>
                    </a:p>
                  </a:txBody>
                  <a:tcPr marL="0" marR="0" marT="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0" fontAlgn="base" latinLnBrk="0" hangingPunct="0">
                        <a:lnSpc>
                          <a:spcPct val="80000"/>
                        </a:lnSpc>
                        <a:spcBef>
                          <a:spcPct val="20000"/>
                        </a:spcBef>
                        <a:spcAft>
                          <a:spcPct val="0"/>
                        </a:spcAft>
                        <a:buClr>
                          <a:srgbClr val="FF9933"/>
                        </a:buClr>
                        <a:buSzTx/>
                        <a:buFontTx/>
                        <a:buNone/>
                        <a:tabLst/>
                      </a:pPr>
                      <a:r>
                        <a:rPr kumimoji="0" lang="en-US" sz="1400" b="0" i="0" u="none" strike="noStrike" cap="none" normalizeH="0" baseline="0" dirty="0">
                          <a:ln>
                            <a:noFill/>
                          </a:ln>
                          <a:solidFill>
                            <a:schemeClr val="bg1"/>
                          </a:solidFill>
                          <a:effectLst/>
                          <a:latin typeface="+mn-lt"/>
                          <a:ea typeface="ＭＳ Ｐゴシック" pitchFamily="34" charset="-128"/>
                        </a:rPr>
                        <a:t>FSF</a:t>
                      </a:r>
                    </a:p>
                  </a:txBody>
                  <a:tcPr marL="0" marR="0" marT="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0" fontAlgn="base" latinLnBrk="0" hangingPunct="0">
                        <a:lnSpc>
                          <a:spcPct val="80000"/>
                        </a:lnSpc>
                        <a:spcBef>
                          <a:spcPct val="20000"/>
                        </a:spcBef>
                        <a:spcAft>
                          <a:spcPct val="0"/>
                        </a:spcAft>
                        <a:buClr>
                          <a:srgbClr val="FF9933"/>
                        </a:buClr>
                        <a:buSzTx/>
                        <a:buFontTx/>
                        <a:buNone/>
                        <a:tabLst/>
                      </a:pPr>
                      <a:r>
                        <a:rPr kumimoji="0" lang="en-US" sz="1400" b="0" i="0" u="none" strike="noStrike" cap="none" normalizeH="0" baseline="0" dirty="0">
                          <a:ln>
                            <a:noFill/>
                          </a:ln>
                          <a:solidFill>
                            <a:schemeClr val="bg1"/>
                          </a:solidFill>
                          <a:effectLst/>
                          <a:latin typeface="+mn-lt"/>
                          <a:ea typeface="ＭＳ Ｐゴシック" pitchFamily="34" charset="-128"/>
                        </a:rPr>
                        <a:t>FPS</a:t>
                      </a:r>
                    </a:p>
                  </a:txBody>
                  <a:tcPr marL="0" marR="0" marT="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0" fontAlgn="base" latinLnBrk="0" hangingPunct="0">
                        <a:lnSpc>
                          <a:spcPct val="80000"/>
                        </a:lnSpc>
                        <a:spcBef>
                          <a:spcPct val="20000"/>
                        </a:spcBef>
                        <a:spcAft>
                          <a:spcPct val="0"/>
                        </a:spcAft>
                        <a:buClr>
                          <a:srgbClr val="FF9933"/>
                        </a:buClr>
                        <a:buSzTx/>
                        <a:buFontTx/>
                        <a:buNone/>
                        <a:tabLst/>
                      </a:pPr>
                      <a:r>
                        <a:rPr kumimoji="0" lang="en-US" sz="1400" b="0" i="0" u="none" strike="noStrike" cap="none" normalizeH="0" baseline="0" dirty="0">
                          <a:ln>
                            <a:noFill/>
                          </a:ln>
                          <a:solidFill>
                            <a:schemeClr val="bg1"/>
                          </a:solidFill>
                          <a:effectLst/>
                          <a:latin typeface="+mn-lt"/>
                          <a:ea typeface="ＭＳ Ｐゴシック" pitchFamily="34" charset="-128"/>
                        </a:rPr>
                        <a:t>FLO</a:t>
                      </a:r>
                    </a:p>
                  </a:txBody>
                  <a:tcPr marL="0" marR="0" marT="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0" fontAlgn="base" latinLnBrk="0" hangingPunct="0">
                        <a:lnSpc>
                          <a:spcPct val="80000"/>
                        </a:lnSpc>
                        <a:spcBef>
                          <a:spcPct val="20000"/>
                        </a:spcBef>
                        <a:spcAft>
                          <a:spcPct val="0"/>
                        </a:spcAft>
                        <a:buClr>
                          <a:srgbClr val="FF9933"/>
                        </a:buClr>
                        <a:buSzTx/>
                        <a:buFontTx/>
                        <a:buNone/>
                        <a:tabLst/>
                      </a:pPr>
                      <a:r>
                        <a:rPr kumimoji="0" lang="en-US" sz="1400" b="0" i="0" u="none" strike="noStrike" cap="none" normalizeH="0" baseline="0" dirty="0">
                          <a:ln>
                            <a:noFill/>
                          </a:ln>
                          <a:solidFill>
                            <a:schemeClr val="bg1"/>
                          </a:solidFill>
                          <a:effectLst/>
                          <a:latin typeface="+mn-lt"/>
                          <a:ea typeface="ＭＳ Ｐゴシック" pitchFamily="34" charset="-128"/>
                        </a:rPr>
                        <a:t>FRO</a:t>
                      </a:r>
                    </a:p>
                  </a:txBody>
                  <a:tcPr marL="0" marR="0" marT="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0" fontAlgn="base" latinLnBrk="0" hangingPunct="0">
                        <a:lnSpc>
                          <a:spcPct val="80000"/>
                        </a:lnSpc>
                        <a:spcBef>
                          <a:spcPct val="20000"/>
                        </a:spcBef>
                        <a:spcAft>
                          <a:spcPct val="0"/>
                        </a:spcAft>
                        <a:buClr>
                          <a:srgbClr val="FF9933"/>
                        </a:buClr>
                        <a:buSzTx/>
                        <a:buFontTx/>
                        <a:buNone/>
                        <a:tabLst/>
                      </a:pPr>
                      <a:r>
                        <a:rPr kumimoji="0" lang="en-US" sz="1400" b="0" i="0" u="none" strike="noStrike" cap="none" normalizeH="0" baseline="0" dirty="0">
                          <a:ln>
                            <a:noFill/>
                          </a:ln>
                          <a:solidFill>
                            <a:schemeClr val="bg1"/>
                          </a:solidFill>
                          <a:effectLst/>
                          <a:latin typeface="+mn-lt"/>
                          <a:ea typeface="ＭＳ Ｐゴシック" pitchFamily="34" charset="-128"/>
                        </a:rPr>
                        <a:t>FUP</a:t>
                      </a:r>
                    </a:p>
                  </a:txBody>
                  <a:tcPr marL="0" marR="0" marT="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1"/>
                  </a:ext>
                </a:extLst>
              </a:tr>
              <a:tr h="306388">
                <a:tc>
                  <a:txBody>
                    <a:bodyPr/>
                    <a:lstStyle/>
                    <a:p>
                      <a:pPr marL="0" marR="0" lvl="0" indent="0" algn="ctr" defTabSz="914400" rtl="0" eaLnBrk="0" fontAlgn="base" latinLnBrk="0" hangingPunct="0">
                        <a:lnSpc>
                          <a:spcPct val="80000"/>
                        </a:lnSpc>
                        <a:spcBef>
                          <a:spcPct val="20000"/>
                        </a:spcBef>
                        <a:spcAft>
                          <a:spcPct val="0"/>
                        </a:spcAft>
                        <a:buClr>
                          <a:srgbClr val="FF9933"/>
                        </a:buClr>
                        <a:buSzTx/>
                        <a:buFontTx/>
                        <a:buNone/>
                        <a:tabLst/>
                      </a:pPr>
                      <a:r>
                        <a:rPr kumimoji="0" lang="en-US" sz="1400" b="0" i="0" u="none" strike="noStrike" cap="none" normalizeH="0" baseline="0" dirty="0">
                          <a:ln>
                            <a:noFill/>
                          </a:ln>
                          <a:solidFill>
                            <a:schemeClr val="tx1"/>
                          </a:solidFill>
                          <a:effectLst/>
                          <a:latin typeface="+mn-lt"/>
                          <a:ea typeface="ＭＳ Ｐゴシック" pitchFamily="34" charset="-128"/>
                        </a:rPr>
                        <a:t>K (BOY)</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BE8"/>
                    </a:solidFill>
                  </a:tcPr>
                </a:tc>
                <a:tc>
                  <a:txBody>
                    <a:bodyPr/>
                    <a:lstStyle/>
                    <a:p>
                      <a:pPr marL="0" marR="0" lvl="0" indent="0" algn="ctr" defTabSz="914400" rtl="0" eaLnBrk="0" fontAlgn="base" latinLnBrk="0" hangingPunct="0">
                        <a:lnSpc>
                          <a:spcPct val="80000"/>
                        </a:lnSpc>
                        <a:spcBef>
                          <a:spcPct val="20000"/>
                        </a:spcBef>
                        <a:spcAft>
                          <a:spcPct val="0"/>
                        </a:spcAft>
                        <a:buClr>
                          <a:srgbClr val="FF9933"/>
                        </a:buClr>
                        <a:buSzTx/>
                        <a:buFontTx/>
                        <a:buNone/>
                        <a:tabLst/>
                      </a:pPr>
                      <a:endParaRPr kumimoji="0" lang="en-US" sz="1400" b="0" i="0" u="none" strike="noStrike" cap="none" normalizeH="0" baseline="0" dirty="0">
                        <a:ln>
                          <a:noFill/>
                        </a:ln>
                        <a:solidFill>
                          <a:schemeClr val="tx1"/>
                        </a:solidFill>
                        <a:effectLst/>
                        <a:latin typeface="+mn-lt"/>
                        <a:ea typeface="ＭＳ Ｐゴシック" pitchFamily="34" charset="-128"/>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solidFill>
                  </a:tcPr>
                </a:tc>
                <a:tc>
                  <a:txBody>
                    <a:bodyPr/>
                    <a:lstStyle/>
                    <a:p>
                      <a:pPr marL="0" marR="0" lvl="0" indent="0" algn="ctr" defTabSz="914400" rtl="0" eaLnBrk="0" fontAlgn="base" latinLnBrk="0" hangingPunct="0">
                        <a:lnSpc>
                          <a:spcPct val="80000"/>
                        </a:lnSpc>
                        <a:spcBef>
                          <a:spcPct val="20000"/>
                        </a:spcBef>
                        <a:spcAft>
                          <a:spcPct val="0"/>
                        </a:spcAft>
                        <a:buClr>
                          <a:srgbClr val="FF9933"/>
                        </a:buClr>
                        <a:buSzTx/>
                        <a:buFontTx/>
                        <a:buNone/>
                        <a:tabLst/>
                      </a:pPr>
                      <a:endParaRPr kumimoji="0" lang="en-US" sz="1400" b="0" i="0" u="none" strike="noStrike" cap="none" normalizeH="0" baseline="0" dirty="0">
                        <a:ln>
                          <a:noFill/>
                        </a:ln>
                        <a:solidFill>
                          <a:schemeClr val="tx1"/>
                        </a:solidFill>
                        <a:effectLst/>
                        <a:latin typeface="+mn-lt"/>
                        <a:ea typeface="ＭＳ Ｐゴシック" pitchFamily="34" charset="-128"/>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solidFill>
                  </a:tcPr>
                </a:tc>
                <a:tc>
                  <a:txBody>
                    <a:bodyPr/>
                    <a:lstStyle/>
                    <a:p>
                      <a:pPr marL="0" marR="0" lvl="0" indent="0" algn="ctr" defTabSz="914400" rtl="0" eaLnBrk="0" fontAlgn="base" latinLnBrk="0" hangingPunct="0">
                        <a:lnSpc>
                          <a:spcPct val="80000"/>
                        </a:lnSpc>
                        <a:spcBef>
                          <a:spcPct val="20000"/>
                        </a:spcBef>
                        <a:spcAft>
                          <a:spcPct val="0"/>
                        </a:spcAft>
                        <a:buClr>
                          <a:srgbClr val="FF9933"/>
                        </a:buClr>
                        <a:buSzTx/>
                        <a:buFontTx/>
                        <a:buNone/>
                        <a:tabLst/>
                      </a:pPr>
                      <a:endParaRPr kumimoji="0" lang="en-US" sz="1400" b="0" i="0" u="none" strike="noStrike" cap="none" normalizeH="0" baseline="0" dirty="0">
                        <a:ln>
                          <a:noFill/>
                        </a:ln>
                        <a:solidFill>
                          <a:schemeClr val="tx1"/>
                        </a:solidFill>
                        <a:effectLst/>
                        <a:latin typeface="+mn-lt"/>
                        <a:ea typeface="ＭＳ Ｐゴシック" pitchFamily="34" charset="-128"/>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BE8"/>
                    </a:solidFill>
                  </a:tcPr>
                </a:tc>
                <a:tc>
                  <a:txBody>
                    <a:bodyPr/>
                    <a:lstStyle/>
                    <a:p>
                      <a:pPr marL="0" marR="0" lvl="0" indent="0" algn="ctr" defTabSz="914400" rtl="0" eaLnBrk="0" fontAlgn="base" latinLnBrk="0" hangingPunct="0">
                        <a:lnSpc>
                          <a:spcPct val="80000"/>
                        </a:lnSpc>
                        <a:spcBef>
                          <a:spcPct val="20000"/>
                        </a:spcBef>
                        <a:spcAft>
                          <a:spcPct val="0"/>
                        </a:spcAft>
                        <a:buClr>
                          <a:srgbClr val="FF9933"/>
                        </a:buClr>
                        <a:buSzTx/>
                        <a:buFontTx/>
                        <a:buNone/>
                        <a:tabLst/>
                      </a:pPr>
                      <a:endParaRPr kumimoji="0" lang="en-US" sz="1400" b="0" i="0" u="none" strike="noStrike" cap="none" normalizeH="0" baseline="0" dirty="0">
                        <a:ln>
                          <a:noFill/>
                        </a:ln>
                        <a:solidFill>
                          <a:schemeClr val="tx1"/>
                        </a:solidFill>
                        <a:effectLst/>
                        <a:latin typeface="+mn-lt"/>
                        <a:ea typeface="ＭＳ Ｐゴシック" pitchFamily="34" charset="-128"/>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BE8"/>
                    </a:solidFill>
                  </a:tcPr>
                </a:tc>
                <a:tc>
                  <a:txBody>
                    <a:bodyPr/>
                    <a:lstStyle/>
                    <a:p>
                      <a:pPr marL="0" marR="0" lvl="0" indent="0" algn="ctr" defTabSz="914400" rtl="0" eaLnBrk="0" fontAlgn="base" latinLnBrk="0" hangingPunct="0">
                        <a:lnSpc>
                          <a:spcPct val="80000"/>
                        </a:lnSpc>
                        <a:spcBef>
                          <a:spcPct val="20000"/>
                        </a:spcBef>
                        <a:spcAft>
                          <a:spcPct val="0"/>
                        </a:spcAft>
                        <a:buClr>
                          <a:srgbClr val="FF9933"/>
                        </a:buClr>
                        <a:buSzTx/>
                        <a:buFontTx/>
                        <a:buNone/>
                        <a:tabLst/>
                      </a:pPr>
                      <a:endParaRPr kumimoji="0" lang="en-US" sz="1400" b="0" i="0" u="none" strike="noStrike" cap="none" normalizeH="0" baseline="0" dirty="0">
                        <a:ln>
                          <a:noFill/>
                        </a:ln>
                        <a:solidFill>
                          <a:schemeClr val="tx1"/>
                        </a:solidFill>
                        <a:effectLst/>
                        <a:latin typeface="+mn-lt"/>
                        <a:ea typeface="ＭＳ Ｐゴシック" pitchFamily="34" charset="-128"/>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BE8"/>
                    </a:solidFill>
                  </a:tcPr>
                </a:tc>
                <a:tc>
                  <a:txBody>
                    <a:bodyPr/>
                    <a:lstStyle/>
                    <a:p>
                      <a:pPr marL="0" marR="0" lvl="0" indent="0" algn="ctr" defTabSz="914400" rtl="0" eaLnBrk="0" fontAlgn="base" latinLnBrk="0" hangingPunct="0">
                        <a:lnSpc>
                          <a:spcPct val="80000"/>
                        </a:lnSpc>
                        <a:spcBef>
                          <a:spcPct val="20000"/>
                        </a:spcBef>
                        <a:spcAft>
                          <a:spcPct val="0"/>
                        </a:spcAft>
                        <a:buClr>
                          <a:srgbClr val="FF9933"/>
                        </a:buClr>
                        <a:buSzTx/>
                        <a:buFontTx/>
                        <a:buNone/>
                        <a:tabLst/>
                      </a:pPr>
                      <a:endParaRPr kumimoji="0" lang="en-US" sz="1400" b="0" i="0" u="none" strike="noStrike" cap="none" normalizeH="0" baseline="0" dirty="0">
                        <a:ln>
                          <a:noFill/>
                        </a:ln>
                        <a:solidFill>
                          <a:schemeClr val="tx1"/>
                        </a:solidFill>
                        <a:effectLst/>
                        <a:latin typeface="+mn-lt"/>
                        <a:ea typeface="ＭＳ Ｐゴシック" pitchFamily="34" charset="-128"/>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solidFill>
                  </a:tcPr>
                </a:tc>
                <a:extLst>
                  <a:ext uri="{0D108BD9-81ED-4DB2-BD59-A6C34878D82A}">
                    <a16:rowId xmlns:a16="http://schemas.microsoft.com/office/drawing/2014/main" val="10002"/>
                  </a:ext>
                </a:extLst>
              </a:tr>
              <a:tr h="307975">
                <a:tc>
                  <a:txBody>
                    <a:bodyPr/>
                    <a:lstStyle/>
                    <a:p>
                      <a:pPr marL="0" marR="0" lvl="0" indent="0" algn="ctr" defTabSz="914400" rtl="0" eaLnBrk="0" fontAlgn="base" latinLnBrk="0" hangingPunct="0">
                        <a:lnSpc>
                          <a:spcPct val="80000"/>
                        </a:lnSpc>
                        <a:spcBef>
                          <a:spcPct val="20000"/>
                        </a:spcBef>
                        <a:spcAft>
                          <a:spcPct val="0"/>
                        </a:spcAft>
                        <a:buClr>
                          <a:srgbClr val="FF9933"/>
                        </a:buClr>
                        <a:buSzTx/>
                        <a:buFontTx/>
                        <a:buNone/>
                        <a:tabLst/>
                      </a:pPr>
                      <a:r>
                        <a:rPr kumimoji="0" lang="en-US" sz="1400" b="0" i="0" u="none" strike="noStrike" cap="none" normalizeH="0" baseline="0" dirty="0">
                          <a:ln>
                            <a:noFill/>
                          </a:ln>
                          <a:solidFill>
                            <a:schemeClr val="tx1"/>
                          </a:solidFill>
                          <a:effectLst/>
                          <a:latin typeface="+mn-lt"/>
                          <a:ea typeface="ＭＳ Ｐゴシック" pitchFamily="34" charset="-128"/>
                        </a:rPr>
                        <a:t>K (MOY)</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BE8"/>
                    </a:solidFill>
                  </a:tcPr>
                </a:tc>
                <a:tc>
                  <a:txBody>
                    <a:bodyPr/>
                    <a:lstStyle/>
                    <a:p>
                      <a:pPr marL="0" marR="0" lvl="0" indent="0" algn="ctr" defTabSz="914400" rtl="0" eaLnBrk="0" fontAlgn="base" latinLnBrk="0" hangingPunct="0">
                        <a:lnSpc>
                          <a:spcPct val="80000"/>
                        </a:lnSpc>
                        <a:spcBef>
                          <a:spcPct val="20000"/>
                        </a:spcBef>
                        <a:spcAft>
                          <a:spcPct val="0"/>
                        </a:spcAft>
                        <a:buClr>
                          <a:srgbClr val="FF9933"/>
                        </a:buClr>
                        <a:buSzTx/>
                        <a:buFontTx/>
                        <a:buNone/>
                        <a:tabLst/>
                      </a:pPr>
                      <a:endParaRPr kumimoji="0" lang="en-US" sz="1400" b="0" i="0" u="none" strike="noStrike" cap="none" normalizeH="0" baseline="0" dirty="0">
                        <a:ln>
                          <a:noFill/>
                        </a:ln>
                        <a:solidFill>
                          <a:schemeClr val="tx1"/>
                        </a:solidFill>
                        <a:effectLst/>
                        <a:latin typeface="+mn-lt"/>
                        <a:ea typeface="ＭＳ Ｐゴシック" pitchFamily="34" charset="-128"/>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solidFill>
                  </a:tcPr>
                </a:tc>
                <a:tc>
                  <a:txBody>
                    <a:bodyPr/>
                    <a:lstStyle/>
                    <a:p>
                      <a:pPr marL="0" marR="0" lvl="0" indent="0" algn="ctr" defTabSz="914400" rtl="0" eaLnBrk="0" fontAlgn="base" latinLnBrk="0" hangingPunct="0">
                        <a:lnSpc>
                          <a:spcPct val="80000"/>
                        </a:lnSpc>
                        <a:spcBef>
                          <a:spcPct val="20000"/>
                        </a:spcBef>
                        <a:spcAft>
                          <a:spcPct val="0"/>
                        </a:spcAft>
                        <a:buClr>
                          <a:srgbClr val="FF9933"/>
                        </a:buClr>
                        <a:buSzTx/>
                        <a:buFontTx/>
                        <a:buNone/>
                        <a:tabLst/>
                      </a:pPr>
                      <a:endParaRPr kumimoji="0" lang="en-US" sz="1400" b="0" i="0" u="none" strike="noStrike" cap="none" normalizeH="0" baseline="0" dirty="0">
                        <a:ln>
                          <a:noFill/>
                        </a:ln>
                        <a:solidFill>
                          <a:schemeClr val="tx1"/>
                        </a:solidFill>
                        <a:effectLst/>
                        <a:latin typeface="+mn-lt"/>
                        <a:ea typeface="ＭＳ Ｐゴシック" pitchFamily="34" charset="-128"/>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solidFill>
                  </a:tcPr>
                </a:tc>
                <a:tc>
                  <a:txBody>
                    <a:bodyPr/>
                    <a:lstStyle/>
                    <a:p>
                      <a:pPr marL="0" marR="0" lvl="0" indent="0" algn="ctr" defTabSz="914400" rtl="0" eaLnBrk="0" fontAlgn="base" latinLnBrk="0" hangingPunct="0">
                        <a:lnSpc>
                          <a:spcPct val="80000"/>
                        </a:lnSpc>
                        <a:spcBef>
                          <a:spcPct val="20000"/>
                        </a:spcBef>
                        <a:spcAft>
                          <a:spcPct val="0"/>
                        </a:spcAft>
                        <a:buClr>
                          <a:srgbClr val="FF9933"/>
                        </a:buClr>
                        <a:buSzTx/>
                        <a:buFontTx/>
                        <a:buNone/>
                        <a:tabLst/>
                      </a:pPr>
                      <a:endParaRPr kumimoji="0" lang="en-US" sz="1400" b="0" i="0" u="none" strike="noStrike" cap="none" normalizeH="0" baseline="0" dirty="0">
                        <a:ln>
                          <a:noFill/>
                        </a:ln>
                        <a:solidFill>
                          <a:schemeClr val="tx1"/>
                        </a:solidFill>
                        <a:effectLst/>
                        <a:latin typeface="+mn-lt"/>
                        <a:ea typeface="ＭＳ Ｐゴシック" pitchFamily="34" charset="-128"/>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solidFill>
                  </a:tcPr>
                </a:tc>
                <a:tc>
                  <a:txBody>
                    <a:bodyPr/>
                    <a:lstStyle/>
                    <a:p>
                      <a:pPr marL="0" marR="0" lvl="0" indent="0" algn="ctr" defTabSz="914400" rtl="0" eaLnBrk="0" fontAlgn="base" latinLnBrk="0" hangingPunct="0">
                        <a:lnSpc>
                          <a:spcPct val="80000"/>
                        </a:lnSpc>
                        <a:spcBef>
                          <a:spcPct val="20000"/>
                        </a:spcBef>
                        <a:spcAft>
                          <a:spcPct val="0"/>
                        </a:spcAft>
                        <a:buClr>
                          <a:srgbClr val="FF9933"/>
                        </a:buClr>
                        <a:buSzTx/>
                        <a:buFontTx/>
                        <a:buNone/>
                        <a:tabLst/>
                      </a:pPr>
                      <a:endParaRPr kumimoji="0" lang="en-US" sz="1400" b="0" i="0" u="none" strike="noStrike" cap="none" normalizeH="0" baseline="0" dirty="0">
                        <a:ln>
                          <a:noFill/>
                        </a:ln>
                        <a:solidFill>
                          <a:schemeClr val="tx1"/>
                        </a:solidFill>
                        <a:effectLst/>
                        <a:latin typeface="+mn-lt"/>
                        <a:ea typeface="ＭＳ Ｐゴシック" pitchFamily="34" charset="-128"/>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BE8"/>
                    </a:solidFill>
                  </a:tcPr>
                </a:tc>
                <a:tc>
                  <a:txBody>
                    <a:bodyPr/>
                    <a:lstStyle/>
                    <a:p>
                      <a:pPr marL="0" marR="0" lvl="0" indent="0" algn="ctr" defTabSz="914400" rtl="0" eaLnBrk="0" fontAlgn="base" latinLnBrk="0" hangingPunct="0">
                        <a:lnSpc>
                          <a:spcPct val="80000"/>
                        </a:lnSpc>
                        <a:spcBef>
                          <a:spcPct val="20000"/>
                        </a:spcBef>
                        <a:spcAft>
                          <a:spcPct val="0"/>
                        </a:spcAft>
                        <a:buClr>
                          <a:srgbClr val="FF9933"/>
                        </a:buClr>
                        <a:buSzTx/>
                        <a:buFontTx/>
                        <a:buNone/>
                        <a:tabLst/>
                      </a:pPr>
                      <a:endParaRPr kumimoji="0" lang="en-US" sz="1400" b="0" i="0" u="none" strike="noStrike" cap="none" normalizeH="0" baseline="0" dirty="0">
                        <a:ln>
                          <a:noFill/>
                        </a:ln>
                        <a:solidFill>
                          <a:schemeClr val="tx1"/>
                        </a:solidFill>
                        <a:effectLst/>
                        <a:latin typeface="+mn-lt"/>
                        <a:ea typeface="ＭＳ Ｐゴシック" pitchFamily="34" charset="-128"/>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BE8"/>
                    </a:solidFill>
                  </a:tcPr>
                </a:tc>
                <a:tc>
                  <a:txBody>
                    <a:bodyPr/>
                    <a:lstStyle/>
                    <a:p>
                      <a:pPr marL="0" marR="0" lvl="0" indent="0" algn="ctr" defTabSz="914400" rtl="0" eaLnBrk="0" fontAlgn="base" latinLnBrk="0" hangingPunct="0">
                        <a:lnSpc>
                          <a:spcPct val="80000"/>
                        </a:lnSpc>
                        <a:spcBef>
                          <a:spcPct val="20000"/>
                        </a:spcBef>
                        <a:spcAft>
                          <a:spcPct val="0"/>
                        </a:spcAft>
                        <a:buClr>
                          <a:srgbClr val="FF9933"/>
                        </a:buClr>
                        <a:buSzTx/>
                        <a:buFontTx/>
                        <a:buNone/>
                        <a:tabLst/>
                      </a:pPr>
                      <a:endParaRPr kumimoji="0" lang="en-US" sz="1400" b="0" i="0" u="none" strike="noStrike" cap="none" normalizeH="0" baseline="0" dirty="0">
                        <a:ln>
                          <a:noFill/>
                        </a:ln>
                        <a:solidFill>
                          <a:schemeClr val="tx1"/>
                        </a:solidFill>
                        <a:effectLst/>
                        <a:latin typeface="+mn-lt"/>
                        <a:ea typeface="ＭＳ Ｐゴシック" pitchFamily="34" charset="-128"/>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solidFill>
                  </a:tcPr>
                </a:tc>
                <a:extLst>
                  <a:ext uri="{0D108BD9-81ED-4DB2-BD59-A6C34878D82A}">
                    <a16:rowId xmlns:a16="http://schemas.microsoft.com/office/drawing/2014/main" val="10003"/>
                  </a:ext>
                </a:extLst>
              </a:tr>
              <a:tr h="309563">
                <a:tc>
                  <a:txBody>
                    <a:bodyPr/>
                    <a:lstStyle/>
                    <a:p>
                      <a:pPr marL="0" marR="0" lvl="0" indent="0" algn="ctr" defTabSz="914400" rtl="0" eaLnBrk="0" fontAlgn="base" latinLnBrk="0" hangingPunct="0">
                        <a:lnSpc>
                          <a:spcPct val="80000"/>
                        </a:lnSpc>
                        <a:spcBef>
                          <a:spcPct val="20000"/>
                        </a:spcBef>
                        <a:spcAft>
                          <a:spcPct val="0"/>
                        </a:spcAft>
                        <a:buClr>
                          <a:srgbClr val="FF9933"/>
                        </a:buClr>
                        <a:buSzTx/>
                        <a:buFontTx/>
                        <a:buNone/>
                        <a:tabLst/>
                      </a:pPr>
                      <a:r>
                        <a:rPr kumimoji="0" lang="en-US" sz="1400" b="0" i="0" u="none" strike="noStrike" cap="none" normalizeH="0" baseline="0" dirty="0">
                          <a:ln>
                            <a:noFill/>
                          </a:ln>
                          <a:solidFill>
                            <a:schemeClr val="tx1"/>
                          </a:solidFill>
                          <a:effectLst/>
                          <a:latin typeface="+mn-lt"/>
                          <a:ea typeface="ＭＳ Ｐゴシック" pitchFamily="34" charset="-128"/>
                        </a:rPr>
                        <a:t>K (EOY)</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BE8"/>
                    </a:solidFill>
                  </a:tcPr>
                </a:tc>
                <a:tc>
                  <a:txBody>
                    <a:bodyPr/>
                    <a:lstStyle/>
                    <a:p>
                      <a:pPr marL="0" marR="0" lvl="0" indent="0" algn="ctr" defTabSz="914400" rtl="0" eaLnBrk="0" fontAlgn="base" latinLnBrk="0" hangingPunct="0">
                        <a:lnSpc>
                          <a:spcPct val="80000"/>
                        </a:lnSpc>
                        <a:spcBef>
                          <a:spcPct val="20000"/>
                        </a:spcBef>
                        <a:spcAft>
                          <a:spcPct val="0"/>
                        </a:spcAft>
                        <a:buClr>
                          <a:srgbClr val="FF9933"/>
                        </a:buClr>
                        <a:buSzTx/>
                        <a:buFontTx/>
                        <a:buNone/>
                        <a:tabLst/>
                      </a:pPr>
                      <a:endParaRPr kumimoji="0" lang="en-US" sz="1400" b="0" i="0" u="none" strike="noStrike" cap="none" normalizeH="0" baseline="0" dirty="0">
                        <a:ln>
                          <a:noFill/>
                        </a:ln>
                        <a:solidFill>
                          <a:schemeClr val="tx1"/>
                        </a:solidFill>
                        <a:effectLst/>
                        <a:latin typeface="+mn-lt"/>
                        <a:ea typeface="ＭＳ Ｐゴシック" pitchFamily="34" charset="-128"/>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solidFill>
                  </a:tcPr>
                </a:tc>
                <a:tc>
                  <a:txBody>
                    <a:bodyPr/>
                    <a:lstStyle/>
                    <a:p>
                      <a:pPr marL="0" marR="0" lvl="0" indent="0" algn="ctr" defTabSz="914400" rtl="0" eaLnBrk="0" fontAlgn="base" latinLnBrk="0" hangingPunct="0">
                        <a:lnSpc>
                          <a:spcPct val="80000"/>
                        </a:lnSpc>
                        <a:spcBef>
                          <a:spcPct val="20000"/>
                        </a:spcBef>
                        <a:spcAft>
                          <a:spcPct val="0"/>
                        </a:spcAft>
                        <a:buClr>
                          <a:srgbClr val="FF9933"/>
                        </a:buClr>
                        <a:buSzTx/>
                        <a:buFontTx/>
                        <a:buNone/>
                        <a:tabLst/>
                      </a:pPr>
                      <a:endParaRPr kumimoji="0" lang="en-US" sz="1400" b="0" i="0" u="none" strike="noStrike" cap="none" normalizeH="0" baseline="0" dirty="0">
                        <a:ln>
                          <a:noFill/>
                        </a:ln>
                        <a:solidFill>
                          <a:schemeClr val="tx1"/>
                        </a:solidFill>
                        <a:effectLst/>
                        <a:latin typeface="+mn-lt"/>
                        <a:ea typeface="ＭＳ Ｐゴシック" pitchFamily="34" charset="-128"/>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solidFill>
                  </a:tcPr>
                </a:tc>
                <a:tc>
                  <a:txBody>
                    <a:bodyPr/>
                    <a:lstStyle/>
                    <a:p>
                      <a:pPr marL="0" marR="0" lvl="0" indent="0" algn="ctr" defTabSz="914400" rtl="0" eaLnBrk="0" fontAlgn="base" latinLnBrk="0" hangingPunct="0">
                        <a:lnSpc>
                          <a:spcPct val="80000"/>
                        </a:lnSpc>
                        <a:spcBef>
                          <a:spcPct val="20000"/>
                        </a:spcBef>
                        <a:spcAft>
                          <a:spcPct val="0"/>
                        </a:spcAft>
                        <a:buClr>
                          <a:srgbClr val="FF9933"/>
                        </a:buClr>
                        <a:buSzTx/>
                        <a:buFontTx/>
                        <a:buNone/>
                        <a:tabLst/>
                      </a:pPr>
                      <a:endParaRPr kumimoji="0" lang="en-US" sz="1400" b="0" i="0" u="none" strike="noStrike" cap="none" normalizeH="0" baseline="0" dirty="0">
                        <a:ln>
                          <a:noFill/>
                        </a:ln>
                        <a:solidFill>
                          <a:schemeClr val="tx1"/>
                        </a:solidFill>
                        <a:effectLst/>
                        <a:latin typeface="+mn-lt"/>
                        <a:ea typeface="ＭＳ Ｐゴシック" pitchFamily="34" charset="-128"/>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solidFill>
                  </a:tcPr>
                </a:tc>
                <a:tc>
                  <a:txBody>
                    <a:bodyPr/>
                    <a:lstStyle/>
                    <a:p>
                      <a:pPr marL="0" marR="0" lvl="0" indent="0" algn="ctr" defTabSz="914400" rtl="0" eaLnBrk="0" fontAlgn="base" latinLnBrk="0" hangingPunct="0">
                        <a:lnSpc>
                          <a:spcPct val="80000"/>
                        </a:lnSpc>
                        <a:spcBef>
                          <a:spcPct val="20000"/>
                        </a:spcBef>
                        <a:spcAft>
                          <a:spcPct val="0"/>
                        </a:spcAft>
                        <a:buClr>
                          <a:srgbClr val="FF9933"/>
                        </a:buClr>
                        <a:buSzTx/>
                        <a:buFontTx/>
                        <a:buNone/>
                        <a:tabLst/>
                      </a:pPr>
                      <a:endParaRPr kumimoji="0" lang="en-US" sz="1400" b="0" i="0" u="none" strike="noStrike" cap="none" normalizeH="0" baseline="0" dirty="0">
                        <a:ln>
                          <a:noFill/>
                        </a:ln>
                        <a:solidFill>
                          <a:schemeClr val="tx1"/>
                        </a:solidFill>
                        <a:effectLst/>
                        <a:latin typeface="+mn-lt"/>
                        <a:ea typeface="ＭＳ Ｐゴシック" pitchFamily="34" charset="-128"/>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BE8"/>
                    </a:solidFill>
                  </a:tcPr>
                </a:tc>
                <a:tc>
                  <a:txBody>
                    <a:bodyPr/>
                    <a:lstStyle/>
                    <a:p>
                      <a:pPr marL="0" marR="0" lvl="0" indent="0" algn="ctr" defTabSz="914400" rtl="0" eaLnBrk="0" fontAlgn="base" latinLnBrk="0" hangingPunct="0">
                        <a:lnSpc>
                          <a:spcPct val="80000"/>
                        </a:lnSpc>
                        <a:spcBef>
                          <a:spcPct val="20000"/>
                        </a:spcBef>
                        <a:spcAft>
                          <a:spcPct val="0"/>
                        </a:spcAft>
                        <a:buClr>
                          <a:srgbClr val="FF9933"/>
                        </a:buClr>
                        <a:buSzTx/>
                        <a:buFontTx/>
                        <a:buNone/>
                        <a:tabLst/>
                      </a:pPr>
                      <a:endParaRPr kumimoji="0" lang="en-US" sz="1400" b="0" i="0" u="none" strike="noStrike" cap="none" normalizeH="0" baseline="0" dirty="0">
                        <a:ln>
                          <a:noFill/>
                        </a:ln>
                        <a:solidFill>
                          <a:schemeClr val="tx1"/>
                        </a:solidFill>
                        <a:effectLst/>
                        <a:latin typeface="+mn-lt"/>
                        <a:ea typeface="ＭＳ Ｐゴシック" pitchFamily="34" charset="-128"/>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BE8"/>
                    </a:solidFill>
                  </a:tcPr>
                </a:tc>
                <a:tc>
                  <a:txBody>
                    <a:bodyPr/>
                    <a:lstStyle/>
                    <a:p>
                      <a:pPr marL="0" marR="0" lvl="0" indent="0" algn="ctr" defTabSz="914400" rtl="0" eaLnBrk="0" fontAlgn="base" latinLnBrk="0" hangingPunct="0">
                        <a:lnSpc>
                          <a:spcPct val="80000"/>
                        </a:lnSpc>
                        <a:spcBef>
                          <a:spcPct val="20000"/>
                        </a:spcBef>
                        <a:spcAft>
                          <a:spcPct val="0"/>
                        </a:spcAft>
                        <a:buClr>
                          <a:srgbClr val="FF9933"/>
                        </a:buClr>
                        <a:buSzTx/>
                        <a:buFontTx/>
                        <a:buNone/>
                        <a:tabLst/>
                      </a:pPr>
                      <a:endParaRPr kumimoji="0" lang="en-US" sz="1400" b="0" i="0" u="none" strike="noStrike" cap="none" normalizeH="0" baseline="0" dirty="0">
                        <a:ln>
                          <a:noFill/>
                        </a:ln>
                        <a:solidFill>
                          <a:schemeClr val="tx1"/>
                        </a:solidFill>
                        <a:effectLst/>
                        <a:latin typeface="+mn-lt"/>
                        <a:ea typeface="ＭＳ Ｐゴシック" pitchFamily="34" charset="-128"/>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solidFill>
                  </a:tcPr>
                </a:tc>
                <a:extLst>
                  <a:ext uri="{0D108BD9-81ED-4DB2-BD59-A6C34878D82A}">
                    <a16:rowId xmlns:a16="http://schemas.microsoft.com/office/drawing/2014/main" val="10004"/>
                  </a:ext>
                </a:extLst>
              </a:tr>
              <a:tr h="309563">
                <a:tc>
                  <a:txBody>
                    <a:bodyPr/>
                    <a:lstStyle/>
                    <a:p>
                      <a:pPr marL="0" marR="0" lvl="0" indent="0" algn="ctr" defTabSz="914400" rtl="0" eaLnBrk="0" fontAlgn="base" latinLnBrk="0" hangingPunct="0">
                        <a:lnSpc>
                          <a:spcPct val="80000"/>
                        </a:lnSpc>
                        <a:spcBef>
                          <a:spcPct val="20000"/>
                        </a:spcBef>
                        <a:spcAft>
                          <a:spcPct val="0"/>
                        </a:spcAft>
                        <a:buClr>
                          <a:srgbClr val="FF9933"/>
                        </a:buClr>
                        <a:buSzTx/>
                        <a:buFontTx/>
                        <a:buNone/>
                        <a:tabLst/>
                      </a:pPr>
                      <a:r>
                        <a:rPr kumimoji="0" lang="en-US" sz="1400" b="0" i="0" u="none" strike="noStrike" cap="none" normalizeH="0" baseline="0" dirty="0">
                          <a:ln>
                            <a:noFill/>
                          </a:ln>
                          <a:solidFill>
                            <a:schemeClr val="tx1"/>
                          </a:solidFill>
                          <a:effectLst/>
                          <a:latin typeface="+mn-lt"/>
                          <a:ea typeface="ＭＳ Ｐゴシック" pitchFamily="34" charset="-128"/>
                        </a:rPr>
                        <a:t>1 (BOY)</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5D4CD"/>
                    </a:solidFill>
                  </a:tcPr>
                </a:tc>
                <a:tc>
                  <a:txBody>
                    <a:bodyPr/>
                    <a:lstStyle/>
                    <a:p>
                      <a:pPr marL="0" marR="0" lvl="0" indent="0" algn="ctr" defTabSz="914400" rtl="0" eaLnBrk="0" fontAlgn="base" latinLnBrk="0" hangingPunct="0">
                        <a:lnSpc>
                          <a:spcPct val="80000"/>
                        </a:lnSpc>
                        <a:spcBef>
                          <a:spcPct val="20000"/>
                        </a:spcBef>
                        <a:spcAft>
                          <a:spcPct val="0"/>
                        </a:spcAft>
                        <a:buClr>
                          <a:srgbClr val="FF9933"/>
                        </a:buClr>
                        <a:buSzTx/>
                        <a:buFontTx/>
                        <a:buNone/>
                        <a:tabLst/>
                      </a:pPr>
                      <a:endParaRPr kumimoji="0" lang="en-US" sz="1400" b="0" i="0" u="none" strike="noStrike" cap="none" normalizeH="0" baseline="0" dirty="0">
                        <a:ln>
                          <a:noFill/>
                        </a:ln>
                        <a:solidFill>
                          <a:schemeClr val="tx1"/>
                        </a:solidFill>
                        <a:effectLst/>
                        <a:latin typeface="+mn-lt"/>
                        <a:ea typeface="ＭＳ Ｐゴシック" pitchFamily="34" charset="-128"/>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solidFill>
                  </a:tcPr>
                </a:tc>
                <a:tc>
                  <a:txBody>
                    <a:bodyPr/>
                    <a:lstStyle/>
                    <a:p>
                      <a:pPr marL="0" marR="0" lvl="0" indent="0" algn="ctr" defTabSz="914400" rtl="0" eaLnBrk="0" fontAlgn="base" latinLnBrk="0" hangingPunct="0">
                        <a:lnSpc>
                          <a:spcPct val="80000"/>
                        </a:lnSpc>
                        <a:spcBef>
                          <a:spcPct val="20000"/>
                        </a:spcBef>
                        <a:spcAft>
                          <a:spcPct val="0"/>
                        </a:spcAft>
                        <a:buClr>
                          <a:srgbClr val="FF9933"/>
                        </a:buClr>
                        <a:buSzTx/>
                        <a:buFontTx/>
                        <a:buNone/>
                        <a:tabLst/>
                      </a:pPr>
                      <a:endParaRPr kumimoji="0" lang="en-US" sz="1400" b="0" i="0" u="none" strike="noStrike" cap="none" normalizeH="0" baseline="0" dirty="0">
                        <a:ln>
                          <a:noFill/>
                        </a:ln>
                        <a:solidFill>
                          <a:schemeClr val="tx1"/>
                        </a:solidFill>
                        <a:effectLst/>
                        <a:latin typeface="+mn-lt"/>
                        <a:ea typeface="ＭＳ Ｐゴシック" pitchFamily="34" charset="-128"/>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solidFill>
                  </a:tcPr>
                </a:tc>
                <a:tc>
                  <a:txBody>
                    <a:bodyPr/>
                    <a:lstStyle/>
                    <a:p>
                      <a:pPr marL="0" marR="0" lvl="0" indent="0" algn="ctr" defTabSz="914400" rtl="0" eaLnBrk="0" fontAlgn="base" latinLnBrk="0" hangingPunct="0">
                        <a:lnSpc>
                          <a:spcPct val="80000"/>
                        </a:lnSpc>
                        <a:spcBef>
                          <a:spcPct val="20000"/>
                        </a:spcBef>
                        <a:spcAft>
                          <a:spcPct val="0"/>
                        </a:spcAft>
                        <a:buClr>
                          <a:srgbClr val="FF9933"/>
                        </a:buClr>
                        <a:buSzTx/>
                        <a:buFontTx/>
                        <a:buNone/>
                        <a:tabLst/>
                      </a:pPr>
                      <a:endParaRPr kumimoji="0" lang="en-US" sz="1400" b="0" i="0" u="none" strike="noStrike" cap="none" normalizeH="0" baseline="0" dirty="0">
                        <a:ln>
                          <a:noFill/>
                        </a:ln>
                        <a:solidFill>
                          <a:schemeClr val="tx1"/>
                        </a:solidFill>
                        <a:effectLst/>
                        <a:latin typeface="+mn-lt"/>
                        <a:ea typeface="ＭＳ Ｐゴシック" pitchFamily="34" charset="-128"/>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solidFill>
                  </a:tcPr>
                </a:tc>
                <a:tc>
                  <a:txBody>
                    <a:bodyPr/>
                    <a:lstStyle/>
                    <a:p>
                      <a:pPr marL="0" marR="0" lvl="0" indent="0" algn="ctr" defTabSz="914400" rtl="0" eaLnBrk="0" fontAlgn="base" latinLnBrk="0" hangingPunct="0">
                        <a:lnSpc>
                          <a:spcPct val="80000"/>
                        </a:lnSpc>
                        <a:spcBef>
                          <a:spcPct val="20000"/>
                        </a:spcBef>
                        <a:spcAft>
                          <a:spcPct val="0"/>
                        </a:spcAft>
                        <a:buClr>
                          <a:srgbClr val="FF9933"/>
                        </a:buClr>
                        <a:buSzTx/>
                        <a:buFontTx/>
                        <a:buNone/>
                        <a:tabLst/>
                      </a:pPr>
                      <a:endParaRPr kumimoji="0" lang="en-US" sz="1400" b="0" i="0" u="none" strike="noStrike" cap="none" normalizeH="0" baseline="0" dirty="0">
                        <a:ln>
                          <a:noFill/>
                        </a:ln>
                        <a:solidFill>
                          <a:schemeClr val="tx1"/>
                        </a:solidFill>
                        <a:effectLst/>
                        <a:latin typeface="+mn-lt"/>
                        <a:ea typeface="ＭＳ Ｐゴシック" pitchFamily="34" charset="-128"/>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5D4CD"/>
                    </a:solidFill>
                  </a:tcPr>
                </a:tc>
                <a:tc>
                  <a:txBody>
                    <a:bodyPr/>
                    <a:lstStyle/>
                    <a:p>
                      <a:pPr marL="0" marR="0" lvl="0" indent="0" algn="ctr" defTabSz="914400" rtl="0" eaLnBrk="0" fontAlgn="base" latinLnBrk="0" hangingPunct="0">
                        <a:lnSpc>
                          <a:spcPct val="80000"/>
                        </a:lnSpc>
                        <a:spcBef>
                          <a:spcPct val="20000"/>
                        </a:spcBef>
                        <a:spcAft>
                          <a:spcPct val="0"/>
                        </a:spcAft>
                        <a:buClr>
                          <a:srgbClr val="FF9933"/>
                        </a:buClr>
                        <a:buSzTx/>
                        <a:buFontTx/>
                        <a:buNone/>
                        <a:tabLst/>
                      </a:pPr>
                      <a:endParaRPr kumimoji="0" lang="en-US" sz="1400" b="0" i="0" u="none" strike="noStrike" cap="none" normalizeH="0" baseline="0" dirty="0">
                        <a:ln>
                          <a:noFill/>
                        </a:ln>
                        <a:solidFill>
                          <a:schemeClr val="tx1"/>
                        </a:solidFill>
                        <a:effectLst/>
                        <a:latin typeface="+mn-lt"/>
                        <a:ea typeface="ＭＳ Ｐゴシック" pitchFamily="34" charset="-128"/>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5D4CD"/>
                    </a:solidFill>
                  </a:tcPr>
                </a:tc>
                <a:tc>
                  <a:txBody>
                    <a:bodyPr/>
                    <a:lstStyle/>
                    <a:p>
                      <a:pPr marL="0" marR="0" lvl="0" indent="0" algn="ctr" defTabSz="914400" rtl="0" eaLnBrk="0" fontAlgn="base" latinLnBrk="0" hangingPunct="0">
                        <a:lnSpc>
                          <a:spcPct val="80000"/>
                        </a:lnSpc>
                        <a:spcBef>
                          <a:spcPct val="20000"/>
                        </a:spcBef>
                        <a:spcAft>
                          <a:spcPct val="0"/>
                        </a:spcAft>
                        <a:buClr>
                          <a:srgbClr val="FF9933"/>
                        </a:buClr>
                        <a:buSzTx/>
                        <a:buFontTx/>
                        <a:buNone/>
                        <a:tabLst/>
                      </a:pPr>
                      <a:endParaRPr kumimoji="0" lang="en-US" sz="1400" b="0" i="0" u="none" strike="noStrike" cap="none" normalizeH="0" baseline="0" dirty="0">
                        <a:ln>
                          <a:noFill/>
                        </a:ln>
                        <a:solidFill>
                          <a:schemeClr val="tx1"/>
                        </a:solidFill>
                        <a:effectLst/>
                        <a:latin typeface="+mn-lt"/>
                        <a:ea typeface="ＭＳ Ｐゴシック" pitchFamily="34" charset="-128"/>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solidFill>
                  </a:tcPr>
                </a:tc>
                <a:extLst>
                  <a:ext uri="{0D108BD9-81ED-4DB2-BD59-A6C34878D82A}">
                    <a16:rowId xmlns:a16="http://schemas.microsoft.com/office/drawing/2014/main" val="10005"/>
                  </a:ext>
                </a:extLst>
              </a:tr>
              <a:tr h="303213">
                <a:tc>
                  <a:txBody>
                    <a:bodyPr/>
                    <a:lstStyle/>
                    <a:p>
                      <a:pPr marL="0" marR="0" lvl="0" indent="0" algn="ctr" defTabSz="914400" rtl="0" eaLnBrk="0" fontAlgn="base" latinLnBrk="0" hangingPunct="0">
                        <a:lnSpc>
                          <a:spcPct val="80000"/>
                        </a:lnSpc>
                        <a:spcBef>
                          <a:spcPct val="20000"/>
                        </a:spcBef>
                        <a:spcAft>
                          <a:spcPct val="0"/>
                        </a:spcAft>
                        <a:buClr>
                          <a:srgbClr val="FF9933"/>
                        </a:buClr>
                        <a:buSzTx/>
                        <a:buFontTx/>
                        <a:buNone/>
                        <a:tabLst/>
                      </a:pPr>
                      <a:r>
                        <a:rPr kumimoji="0" lang="en-US" sz="1400" b="0" i="0" u="none" strike="noStrike" cap="none" normalizeH="0" baseline="0" dirty="0">
                          <a:ln>
                            <a:noFill/>
                          </a:ln>
                          <a:solidFill>
                            <a:schemeClr val="tx1"/>
                          </a:solidFill>
                          <a:effectLst/>
                          <a:latin typeface="+mn-lt"/>
                          <a:ea typeface="ＭＳ Ｐゴシック" pitchFamily="34" charset="-128"/>
                        </a:rPr>
                        <a:t>1 (MOY)</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5D4CD"/>
                    </a:solidFill>
                  </a:tcPr>
                </a:tc>
                <a:tc>
                  <a:txBody>
                    <a:bodyPr/>
                    <a:lstStyle/>
                    <a:p>
                      <a:pPr marL="0" marR="0" lvl="0" indent="0" algn="ctr" defTabSz="914400" rtl="0" eaLnBrk="0" fontAlgn="base" latinLnBrk="0" hangingPunct="0">
                        <a:lnSpc>
                          <a:spcPct val="80000"/>
                        </a:lnSpc>
                        <a:spcBef>
                          <a:spcPct val="20000"/>
                        </a:spcBef>
                        <a:spcAft>
                          <a:spcPct val="0"/>
                        </a:spcAft>
                        <a:buClr>
                          <a:srgbClr val="FF9933"/>
                        </a:buClr>
                        <a:buSzTx/>
                        <a:buFontTx/>
                        <a:buNone/>
                        <a:tabLst/>
                      </a:pPr>
                      <a:endParaRPr kumimoji="0" lang="en-US" sz="1400" b="0" i="0" u="none" strike="noStrike" cap="none" normalizeH="0" baseline="0" dirty="0">
                        <a:ln>
                          <a:noFill/>
                        </a:ln>
                        <a:solidFill>
                          <a:schemeClr val="tx1"/>
                        </a:solidFill>
                        <a:effectLst/>
                        <a:latin typeface="+mn-lt"/>
                        <a:ea typeface="ＭＳ Ｐゴシック" pitchFamily="34" charset="-128"/>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5D4CD"/>
                    </a:solidFill>
                  </a:tcPr>
                </a:tc>
                <a:tc>
                  <a:txBody>
                    <a:bodyPr/>
                    <a:lstStyle/>
                    <a:p>
                      <a:pPr marL="0" marR="0" lvl="0" indent="0" algn="ctr" defTabSz="914400" rtl="0" eaLnBrk="0" fontAlgn="base" latinLnBrk="0" hangingPunct="0">
                        <a:lnSpc>
                          <a:spcPct val="80000"/>
                        </a:lnSpc>
                        <a:spcBef>
                          <a:spcPct val="20000"/>
                        </a:spcBef>
                        <a:spcAft>
                          <a:spcPct val="0"/>
                        </a:spcAft>
                        <a:buClr>
                          <a:srgbClr val="FF9933"/>
                        </a:buClr>
                        <a:buSzTx/>
                        <a:buFontTx/>
                        <a:buNone/>
                        <a:tabLst/>
                      </a:pPr>
                      <a:endParaRPr kumimoji="0" lang="en-US" sz="1400" b="0" i="0" u="none" strike="noStrike" cap="none" normalizeH="0" baseline="0" dirty="0">
                        <a:ln>
                          <a:noFill/>
                        </a:ln>
                        <a:solidFill>
                          <a:schemeClr val="tx1"/>
                        </a:solidFill>
                        <a:effectLst/>
                        <a:latin typeface="+mn-lt"/>
                        <a:ea typeface="ＭＳ Ｐゴシック" pitchFamily="34" charset="-128"/>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solidFill>
                  </a:tcPr>
                </a:tc>
                <a:tc>
                  <a:txBody>
                    <a:bodyPr/>
                    <a:lstStyle/>
                    <a:p>
                      <a:pPr marL="0" marR="0" lvl="0" indent="0" algn="ctr" defTabSz="914400" rtl="0" eaLnBrk="0" fontAlgn="base" latinLnBrk="0" hangingPunct="0">
                        <a:lnSpc>
                          <a:spcPct val="80000"/>
                        </a:lnSpc>
                        <a:spcBef>
                          <a:spcPct val="20000"/>
                        </a:spcBef>
                        <a:spcAft>
                          <a:spcPct val="0"/>
                        </a:spcAft>
                        <a:buClr>
                          <a:srgbClr val="FF9933"/>
                        </a:buClr>
                        <a:buSzTx/>
                        <a:buFontTx/>
                        <a:buNone/>
                        <a:tabLst/>
                      </a:pPr>
                      <a:endParaRPr kumimoji="0" lang="en-US" sz="1400" b="0" i="0" u="none" strike="noStrike" cap="none" normalizeH="0" baseline="0" dirty="0">
                        <a:ln>
                          <a:noFill/>
                        </a:ln>
                        <a:solidFill>
                          <a:schemeClr val="tx1"/>
                        </a:solidFill>
                        <a:effectLst/>
                        <a:latin typeface="+mn-lt"/>
                        <a:ea typeface="ＭＳ Ｐゴシック" pitchFamily="34" charset="-128"/>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solidFill>
                  </a:tcPr>
                </a:tc>
                <a:tc>
                  <a:txBody>
                    <a:bodyPr/>
                    <a:lstStyle/>
                    <a:p>
                      <a:pPr marL="0" marR="0" lvl="0" indent="0" algn="ctr" defTabSz="914400" rtl="0" eaLnBrk="0" fontAlgn="base" latinLnBrk="0" hangingPunct="0">
                        <a:lnSpc>
                          <a:spcPct val="80000"/>
                        </a:lnSpc>
                        <a:spcBef>
                          <a:spcPct val="20000"/>
                        </a:spcBef>
                        <a:spcAft>
                          <a:spcPct val="0"/>
                        </a:spcAft>
                        <a:buClr>
                          <a:srgbClr val="FF9933"/>
                        </a:buClr>
                        <a:buSzTx/>
                        <a:buFontTx/>
                        <a:buNone/>
                        <a:tabLst/>
                      </a:pPr>
                      <a:endParaRPr kumimoji="0" lang="en-US" sz="1400" b="0" i="0" u="none" strike="noStrike" cap="none" normalizeH="0" baseline="0" dirty="0">
                        <a:ln>
                          <a:noFill/>
                        </a:ln>
                        <a:solidFill>
                          <a:schemeClr val="tx1"/>
                        </a:solidFill>
                        <a:effectLst/>
                        <a:latin typeface="+mn-lt"/>
                        <a:ea typeface="ＭＳ Ｐゴシック" pitchFamily="34" charset="-128"/>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solidFill>
                  </a:tcPr>
                </a:tc>
                <a:tc>
                  <a:txBody>
                    <a:bodyPr/>
                    <a:lstStyle/>
                    <a:p>
                      <a:pPr marL="0" marR="0" lvl="0" indent="0" algn="ctr" defTabSz="914400" rtl="0" eaLnBrk="0" fontAlgn="base" latinLnBrk="0" hangingPunct="0">
                        <a:lnSpc>
                          <a:spcPct val="80000"/>
                        </a:lnSpc>
                        <a:spcBef>
                          <a:spcPct val="20000"/>
                        </a:spcBef>
                        <a:spcAft>
                          <a:spcPct val="0"/>
                        </a:spcAft>
                        <a:buClr>
                          <a:srgbClr val="FF9933"/>
                        </a:buClr>
                        <a:buSzTx/>
                        <a:buFontTx/>
                        <a:buNone/>
                        <a:tabLst/>
                      </a:pPr>
                      <a:endParaRPr kumimoji="0" lang="en-US" sz="1400" b="0" i="0" u="none" strike="noStrike" cap="none" normalizeH="0" baseline="0" dirty="0">
                        <a:ln>
                          <a:noFill/>
                        </a:ln>
                        <a:solidFill>
                          <a:schemeClr val="tx1"/>
                        </a:solidFill>
                        <a:effectLst/>
                        <a:latin typeface="+mn-lt"/>
                        <a:ea typeface="ＭＳ Ｐゴシック" pitchFamily="34" charset="-128"/>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solidFill>
                  </a:tcPr>
                </a:tc>
                <a:tc>
                  <a:txBody>
                    <a:bodyPr/>
                    <a:lstStyle/>
                    <a:p>
                      <a:pPr marL="0" marR="0" lvl="0" indent="0" algn="ctr" defTabSz="914400" rtl="0" eaLnBrk="0" fontAlgn="base" latinLnBrk="0" hangingPunct="0">
                        <a:lnSpc>
                          <a:spcPct val="80000"/>
                        </a:lnSpc>
                        <a:spcBef>
                          <a:spcPct val="20000"/>
                        </a:spcBef>
                        <a:spcAft>
                          <a:spcPct val="0"/>
                        </a:spcAft>
                        <a:buClr>
                          <a:srgbClr val="FF9933"/>
                        </a:buClr>
                        <a:buSzTx/>
                        <a:buFontTx/>
                        <a:buNone/>
                        <a:tabLst/>
                      </a:pPr>
                      <a:endParaRPr kumimoji="0" lang="en-US" sz="1400" b="0" i="0" u="none" strike="noStrike" cap="none" normalizeH="0" baseline="0" dirty="0">
                        <a:ln>
                          <a:noFill/>
                        </a:ln>
                        <a:solidFill>
                          <a:schemeClr val="tx1"/>
                        </a:solidFill>
                        <a:effectLst/>
                        <a:latin typeface="+mn-lt"/>
                        <a:ea typeface="ＭＳ Ｐゴシック" pitchFamily="34" charset="-128"/>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solidFill>
                  </a:tcPr>
                </a:tc>
                <a:extLst>
                  <a:ext uri="{0D108BD9-81ED-4DB2-BD59-A6C34878D82A}">
                    <a16:rowId xmlns:a16="http://schemas.microsoft.com/office/drawing/2014/main" val="10006"/>
                  </a:ext>
                </a:extLst>
              </a:tr>
              <a:tr h="309563">
                <a:tc>
                  <a:txBody>
                    <a:bodyPr/>
                    <a:lstStyle/>
                    <a:p>
                      <a:pPr marL="0" marR="0" lvl="0" indent="0" algn="ctr" defTabSz="914400" rtl="0" eaLnBrk="0" fontAlgn="base" latinLnBrk="0" hangingPunct="0">
                        <a:lnSpc>
                          <a:spcPct val="80000"/>
                        </a:lnSpc>
                        <a:spcBef>
                          <a:spcPct val="20000"/>
                        </a:spcBef>
                        <a:spcAft>
                          <a:spcPct val="0"/>
                        </a:spcAft>
                        <a:buClr>
                          <a:srgbClr val="FF9933"/>
                        </a:buClr>
                        <a:buSzTx/>
                        <a:buFontTx/>
                        <a:buNone/>
                        <a:tabLst/>
                      </a:pPr>
                      <a:r>
                        <a:rPr kumimoji="0" lang="en-US" sz="1400" b="0" i="0" u="none" strike="noStrike" cap="none" normalizeH="0" baseline="0" dirty="0">
                          <a:ln>
                            <a:noFill/>
                          </a:ln>
                          <a:solidFill>
                            <a:schemeClr val="tx1"/>
                          </a:solidFill>
                          <a:effectLst/>
                          <a:latin typeface="+mn-lt"/>
                          <a:ea typeface="ＭＳ Ｐゴシック" pitchFamily="34" charset="-128"/>
                        </a:rPr>
                        <a:t>1 (EOY)</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5D4CD"/>
                    </a:solidFill>
                  </a:tcPr>
                </a:tc>
                <a:tc>
                  <a:txBody>
                    <a:bodyPr/>
                    <a:lstStyle/>
                    <a:p>
                      <a:pPr marL="0" marR="0" lvl="0" indent="0" algn="ctr" defTabSz="914400" rtl="0" eaLnBrk="0" fontAlgn="base" latinLnBrk="0" hangingPunct="0">
                        <a:lnSpc>
                          <a:spcPct val="80000"/>
                        </a:lnSpc>
                        <a:spcBef>
                          <a:spcPct val="20000"/>
                        </a:spcBef>
                        <a:spcAft>
                          <a:spcPct val="0"/>
                        </a:spcAft>
                        <a:buClr>
                          <a:srgbClr val="FF9933"/>
                        </a:buClr>
                        <a:buSzTx/>
                        <a:buFontTx/>
                        <a:buNone/>
                        <a:tabLst/>
                      </a:pPr>
                      <a:endParaRPr kumimoji="0" lang="en-US" sz="1400" b="0" i="0" u="none" strike="noStrike" cap="none" normalizeH="0" baseline="0" dirty="0">
                        <a:ln>
                          <a:noFill/>
                        </a:ln>
                        <a:solidFill>
                          <a:schemeClr val="tx1"/>
                        </a:solidFill>
                        <a:effectLst/>
                        <a:latin typeface="+mn-lt"/>
                        <a:ea typeface="ＭＳ Ｐゴシック" pitchFamily="34" charset="-128"/>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5D4CD"/>
                    </a:solidFill>
                  </a:tcPr>
                </a:tc>
                <a:tc>
                  <a:txBody>
                    <a:bodyPr/>
                    <a:lstStyle/>
                    <a:p>
                      <a:pPr marL="0" marR="0" lvl="0" indent="0" algn="ctr" defTabSz="914400" rtl="0" eaLnBrk="0" fontAlgn="base" latinLnBrk="0" hangingPunct="0">
                        <a:lnSpc>
                          <a:spcPct val="80000"/>
                        </a:lnSpc>
                        <a:spcBef>
                          <a:spcPct val="20000"/>
                        </a:spcBef>
                        <a:spcAft>
                          <a:spcPct val="0"/>
                        </a:spcAft>
                        <a:buClr>
                          <a:srgbClr val="FF9933"/>
                        </a:buClr>
                        <a:buSzTx/>
                        <a:buFontTx/>
                        <a:buNone/>
                        <a:tabLst/>
                      </a:pPr>
                      <a:endParaRPr kumimoji="0" lang="en-US" sz="1400" b="0" i="0" u="none" strike="noStrike" cap="none" normalizeH="0" baseline="0" dirty="0">
                        <a:ln>
                          <a:noFill/>
                        </a:ln>
                        <a:solidFill>
                          <a:schemeClr val="tx1"/>
                        </a:solidFill>
                        <a:effectLst/>
                        <a:latin typeface="+mn-lt"/>
                        <a:ea typeface="ＭＳ Ｐゴシック" pitchFamily="34" charset="-128"/>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solidFill>
                  </a:tcPr>
                </a:tc>
                <a:tc>
                  <a:txBody>
                    <a:bodyPr/>
                    <a:lstStyle/>
                    <a:p>
                      <a:pPr marL="0" marR="0" lvl="0" indent="0" algn="ctr" defTabSz="914400" rtl="0" eaLnBrk="0" fontAlgn="base" latinLnBrk="0" hangingPunct="0">
                        <a:lnSpc>
                          <a:spcPct val="80000"/>
                        </a:lnSpc>
                        <a:spcBef>
                          <a:spcPct val="20000"/>
                        </a:spcBef>
                        <a:spcAft>
                          <a:spcPct val="0"/>
                        </a:spcAft>
                        <a:buClr>
                          <a:srgbClr val="FF9933"/>
                        </a:buClr>
                        <a:buSzTx/>
                        <a:buFontTx/>
                        <a:buNone/>
                        <a:tabLst/>
                      </a:pPr>
                      <a:endParaRPr kumimoji="0" lang="en-US" sz="1400" b="0" i="0" u="none" strike="noStrike" cap="none" normalizeH="0" baseline="0" dirty="0">
                        <a:ln>
                          <a:noFill/>
                        </a:ln>
                        <a:solidFill>
                          <a:schemeClr val="tx1"/>
                        </a:solidFill>
                        <a:effectLst/>
                        <a:latin typeface="+mn-lt"/>
                        <a:ea typeface="ＭＳ Ｐゴシック" pitchFamily="34" charset="-128"/>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solidFill>
                  </a:tcPr>
                </a:tc>
                <a:tc>
                  <a:txBody>
                    <a:bodyPr/>
                    <a:lstStyle/>
                    <a:p>
                      <a:pPr marL="0" marR="0" lvl="0" indent="0" algn="ctr" defTabSz="914400" rtl="0" eaLnBrk="0" fontAlgn="base" latinLnBrk="0" hangingPunct="0">
                        <a:lnSpc>
                          <a:spcPct val="80000"/>
                        </a:lnSpc>
                        <a:spcBef>
                          <a:spcPct val="20000"/>
                        </a:spcBef>
                        <a:spcAft>
                          <a:spcPct val="0"/>
                        </a:spcAft>
                        <a:buClr>
                          <a:srgbClr val="FF9933"/>
                        </a:buClr>
                        <a:buSzTx/>
                        <a:buFontTx/>
                        <a:buNone/>
                        <a:tabLst/>
                      </a:pPr>
                      <a:endParaRPr kumimoji="0" lang="en-US" sz="1400" b="0" i="0" u="none" strike="noStrike" cap="none" normalizeH="0" baseline="0" dirty="0">
                        <a:ln>
                          <a:noFill/>
                        </a:ln>
                        <a:solidFill>
                          <a:schemeClr val="tx1"/>
                        </a:solidFill>
                        <a:effectLst/>
                        <a:latin typeface="+mn-lt"/>
                        <a:ea typeface="ＭＳ Ｐゴシック" pitchFamily="34" charset="-128"/>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solidFill>
                  </a:tcPr>
                </a:tc>
                <a:tc>
                  <a:txBody>
                    <a:bodyPr/>
                    <a:lstStyle/>
                    <a:p>
                      <a:pPr marL="0" marR="0" lvl="0" indent="0" algn="ctr" defTabSz="914400" rtl="0" eaLnBrk="0" fontAlgn="base" latinLnBrk="0" hangingPunct="0">
                        <a:lnSpc>
                          <a:spcPct val="80000"/>
                        </a:lnSpc>
                        <a:spcBef>
                          <a:spcPct val="20000"/>
                        </a:spcBef>
                        <a:spcAft>
                          <a:spcPct val="0"/>
                        </a:spcAft>
                        <a:buClr>
                          <a:srgbClr val="FF9933"/>
                        </a:buClr>
                        <a:buSzTx/>
                        <a:buFontTx/>
                        <a:buNone/>
                        <a:tabLst/>
                      </a:pPr>
                      <a:endParaRPr kumimoji="0" lang="en-US" sz="1400" b="0" i="0" u="none" strike="noStrike" cap="none" normalizeH="0" baseline="0" dirty="0">
                        <a:ln>
                          <a:noFill/>
                        </a:ln>
                        <a:solidFill>
                          <a:schemeClr val="tx1"/>
                        </a:solidFill>
                        <a:effectLst/>
                        <a:latin typeface="+mn-lt"/>
                        <a:ea typeface="ＭＳ Ｐゴシック" pitchFamily="34" charset="-128"/>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solidFill>
                  </a:tcPr>
                </a:tc>
                <a:tc>
                  <a:txBody>
                    <a:bodyPr/>
                    <a:lstStyle/>
                    <a:p>
                      <a:pPr marL="0" marR="0" lvl="0" indent="0" algn="ctr" defTabSz="914400" rtl="0" eaLnBrk="0" fontAlgn="base" latinLnBrk="0" hangingPunct="0">
                        <a:lnSpc>
                          <a:spcPct val="80000"/>
                        </a:lnSpc>
                        <a:spcBef>
                          <a:spcPct val="20000"/>
                        </a:spcBef>
                        <a:spcAft>
                          <a:spcPct val="0"/>
                        </a:spcAft>
                        <a:buClr>
                          <a:srgbClr val="FF9933"/>
                        </a:buClr>
                        <a:buSzTx/>
                        <a:buFontTx/>
                        <a:buNone/>
                        <a:tabLst/>
                      </a:pPr>
                      <a:endParaRPr kumimoji="0" lang="en-US" sz="1400" b="0" i="0" u="none" strike="noStrike" cap="none" normalizeH="0" baseline="0" dirty="0">
                        <a:ln>
                          <a:noFill/>
                        </a:ln>
                        <a:solidFill>
                          <a:schemeClr val="tx1"/>
                        </a:solidFill>
                        <a:effectLst/>
                        <a:latin typeface="+mn-lt"/>
                        <a:ea typeface="ＭＳ Ｐゴシック" pitchFamily="34" charset="-128"/>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solidFill>
                  </a:tcPr>
                </a:tc>
                <a:extLst>
                  <a:ext uri="{0D108BD9-81ED-4DB2-BD59-A6C34878D82A}">
                    <a16:rowId xmlns:a16="http://schemas.microsoft.com/office/drawing/2014/main" val="10007"/>
                  </a:ext>
                </a:extLst>
              </a:tr>
              <a:tr h="309563">
                <a:tc>
                  <a:txBody>
                    <a:bodyPr/>
                    <a:lstStyle/>
                    <a:p>
                      <a:pPr marL="0" marR="0" lvl="0" indent="0" algn="ctr" defTabSz="914400" rtl="0" eaLnBrk="0" fontAlgn="base" latinLnBrk="0" hangingPunct="0">
                        <a:lnSpc>
                          <a:spcPct val="80000"/>
                        </a:lnSpc>
                        <a:spcBef>
                          <a:spcPct val="20000"/>
                        </a:spcBef>
                        <a:spcAft>
                          <a:spcPct val="0"/>
                        </a:spcAft>
                        <a:buClr>
                          <a:srgbClr val="FF9933"/>
                        </a:buClr>
                        <a:buSzTx/>
                        <a:buFontTx/>
                        <a:buNone/>
                        <a:tabLst/>
                      </a:pPr>
                      <a:r>
                        <a:rPr kumimoji="0" lang="en-US" sz="1400" b="0" i="0" u="none" strike="noStrike" cap="none" normalizeH="0" baseline="0" dirty="0">
                          <a:ln>
                            <a:noFill/>
                          </a:ln>
                          <a:solidFill>
                            <a:schemeClr val="tx1"/>
                          </a:solidFill>
                          <a:effectLst/>
                          <a:latin typeface="+mn-lt"/>
                          <a:ea typeface="ＭＳ Ｐゴシック" pitchFamily="34" charset="-128"/>
                        </a:rPr>
                        <a:t>2 (BOY)</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BE8"/>
                    </a:solidFill>
                  </a:tcPr>
                </a:tc>
                <a:tc>
                  <a:txBody>
                    <a:bodyPr/>
                    <a:lstStyle/>
                    <a:p>
                      <a:pPr marL="0" marR="0" lvl="0" indent="0" algn="ctr" defTabSz="914400" rtl="0" eaLnBrk="0" fontAlgn="base" latinLnBrk="0" hangingPunct="0">
                        <a:lnSpc>
                          <a:spcPct val="80000"/>
                        </a:lnSpc>
                        <a:spcBef>
                          <a:spcPct val="20000"/>
                        </a:spcBef>
                        <a:spcAft>
                          <a:spcPct val="0"/>
                        </a:spcAft>
                        <a:buClr>
                          <a:srgbClr val="FF9933"/>
                        </a:buClr>
                        <a:buSzTx/>
                        <a:buFontTx/>
                        <a:buNone/>
                        <a:tabLst/>
                      </a:pPr>
                      <a:endParaRPr kumimoji="0" lang="en-US" sz="1400" b="0" i="0" u="none" strike="noStrike" cap="none" normalizeH="0" baseline="0" dirty="0">
                        <a:ln>
                          <a:noFill/>
                        </a:ln>
                        <a:solidFill>
                          <a:schemeClr val="tx1"/>
                        </a:solidFill>
                        <a:effectLst/>
                        <a:latin typeface="+mn-lt"/>
                        <a:ea typeface="ＭＳ Ｐゴシック" pitchFamily="34" charset="-128"/>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BE8"/>
                    </a:solidFill>
                  </a:tcPr>
                </a:tc>
                <a:tc>
                  <a:txBody>
                    <a:bodyPr/>
                    <a:lstStyle/>
                    <a:p>
                      <a:pPr marL="0" marR="0" lvl="0" indent="0" algn="ctr" defTabSz="914400" rtl="0" eaLnBrk="0" fontAlgn="base" latinLnBrk="0" hangingPunct="0">
                        <a:lnSpc>
                          <a:spcPct val="80000"/>
                        </a:lnSpc>
                        <a:spcBef>
                          <a:spcPct val="20000"/>
                        </a:spcBef>
                        <a:spcAft>
                          <a:spcPct val="0"/>
                        </a:spcAft>
                        <a:buClr>
                          <a:srgbClr val="FF9933"/>
                        </a:buClr>
                        <a:buSzTx/>
                        <a:buFontTx/>
                        <a:buNone/>
                        <a:tabLst/>
                      </a:pPr>
                      <a:endParaRPr kumimoji="0" lang="en-US" sz="1400" b="0" i="0" u="none" strike="noStrike" cap="none" normalizeH="0" baseline="0" dirty="0">
                        <a:ln>
                          <a:noFill/>
                        </a:ln>
                        <a:solidFill>
                          <a:schemeClr val="tx1"/>
                        </a:solidFill>
                        <a:effectLst/>
                        <a:latin typeface="+mn-lt"/>
                        <a:ea typeface="ＭＳ Ｐゴシック" pitchFamily="34" charset="-128"/>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BE8"/>
                    </a:solidFill>
                  </a:tcPr>
                </a:tc>
                <a:tc>
                  <a:txBody>
                    <a:bodyPr/>
                    <a:lstStyle/>
                    <a:p>
                      <a:pPr marL="0" marR="0" lvl="0" indent="0" algn="ctr" defTabSz="914400" rtl="0" eaLnBrk="0" fontAlgn="base" latinLnBrk="0" hangingPunct="0">
                        <a:lnSpc>
                          <a:spcPct val="80000"/>
                        </a:lnSpc>
                        <a:spcBef>
                          <a:spcPct val="20000"/>
                        </a:spcBef>
                        <a:spcAft>
                          <a:spcPct val="0"/>
                        </a:spcAft>
                        <a:buClr>
                          <a:srgbClr val="FF9933"/>
                        </a:buClr>
                        <a:buSzTx/>
                        <a:buFontTx/>
                        <a:buNone/>
                        <a:tabLst/>
                      </a:pPr>
                      <a:endParaRPr kumimoji="0" lang="en-US" sz="1400" b="0" i="0" u="none" strike="noStrike" cap="none" normalizeH="0" baseline="0" dirty="0">
                        <a:ln>
                          <a:noFill/>
                        </a:ln>
                        <a:solidFill>
                          <a:schemeClr val="tx1"/>
                        </a:solidFill>
                        <a:effectLst/>
                        <a:latin typeface="+mn-lt"/>
                        <a:ea typeface="ＭＳ Ｐゴシック" pitchFamily="34" charset="-128"/>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solidFill>
                  </a:tcPr>
                </a:tc>
                <a:tc>
                  <a:txBody>
                    <a:bodyPr/>
                    <a:lstStyle/>
                    <a:p>
                      <a:pPr marL="0" marR="0" lvl="0" indent="0" algn="ctr" defTabSz="914400" rtl="0" eaLnBrk="0" fontAlgn="base" latinLnBrk="0" hangingPunct="0">
                        <a:lnSpc>
                          <a:spcPct val="80000"/>
                        </a:lnSpc>
                        <a:spcBef>
                          <a:spcPct val="20000"/>
                        </a:spcBef>
                        <a:spcAft>
                          <a:spcPct val="0"/>
                        </a:spcAft>
                        <a:buClr>
                          <a:srgbClr val="FF9933"/>
                        </a:buClr>
                        <a:buSzTx/>
                        <a:buFontTx/>
                        <a:buNone/>
                        <a:tabLst/>
                      </a:pPr>
                      <a:endParaRPr kumimoji="0" lang="en-US" sz="1400" b="0" i="0" u="none" strike="noStrike" cap="none" normalizeH="0" baseline="0" dirty="0">
                        <a:ln>
                          <a:noFill/>
                        </a:ln>
                        <a:solidFill>
                          <a:schemeClr val="tx1"/>
                        </a:solidFill>
                        <a:effectLst/>
                        <a:latin typeface="+mn-lt"/>
                        <a:ea typeface="ＭＳ Ｐゴシック" pitchFamily="34" charset="-128"/>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solidFill>
                  </a:tcPr>
                </a:tc>
                <a:tc>
                  <a:txBody>
                    <a:bodyPr/>
                    <a:lstStyle/>
                    <a:p>
                      <a:pPr marL="0" marR="0" lvl="0" indent="0" algn="ctr" defTabSz="914400" rtl="0" eaLnBrk="0" fontAlgn="base" latinLnBrk="0" hangingPunct="0">
                        <a:lnSpc>
                          <a:spcPct val="80000"/>
                        </a:lnSpc>
                        <a:spcBef>
                          <a:spcPct val="20000"/>
                        </a:spcBef>
                        <a:spcAft>
                          <a:spcPct val="0"/>
                        </a:spcAft>
                        <a:buClr>
                          <a:srgbClr val="FF9933"/>
                        </a:buClr>
                        <a:buSzTx/>
                        <a:buFontTx/>
                        <a:buNone/>
                        <a:tabLst/>
                      </a:pPr>
                      <a:endParaRPr kumimoji="0" lang="en-US" sz="1400" b="0" i="0" u="none" strike="noStrike" cap="none" normalizeH="0" baseline="0" dirty="0">
                        <a:ln>
                          <a:noFill/>
                        </a:ln>
                        <a:solidFill>
                          <a:schemeClr val="tx1"/>
                        </a:solidFill>
                        <a:effectLst/>
                        <a:latin typeface="+mn-lt"/>
                        <a:ea typeface="ＭＳ Ｐゴシック" pitchFamily="34" charset="-128"/>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solidFill>
                  </a:tcPr>
                </a:tc>
                <a:tc>
                  <a:txBody>
                    <a:bodyPr/>
                    <a:lstStyle/>
                    <a:p>
                      <a:pPr marL="0" marR="0" lvl="0" indent="0" algn="ctr" defTabSz="914400" rtl="0" eaLnBrk="0" fontAlgn="base" latinLnBrk="0" hangingPunct="0">
                        <a:lnSpc>
                          <a:spcPct val="80000"/>
                        </a:lnSpc>
                        <a:spcBef>
                          <a:spcPct val="20000"/>
                        </a:spcBef>
                        <a:spcAft>
                          <a:spcPct val="0"/>
                        </a:spcAft>
                        <a:buClr>
                          <a:srgbClr val="FF9933"/>
                        </a:buClr>
                        <a:buSzTx/>
                        <a:buFontTx/>
                        <a:buNone/>
                        <a:tabLst/>
                      </a:pPr>
                      <a:endParaRPr kumimoji="0" lang="en-US" sz="1400" b="0" i="0" u="none" strike="noStrike" cap="none" normalizeH="0" baseline="0" dirty="0">
                        <a:ln>
                          <a:noFill/>
                        </a:ln>
                        <a:solidFill>
                          <a:schemeClr val="tx1"/>
                        </a:solidFill>
                        <a:effectLst/>
                        <a:latin typeface="+mn-lt"/>
                        <a:ea typeface="ＭＳ Ｐゴシック" pitchFamily="34" charset="-128"/>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solidFill>
                  </a:tcPr>
                </a:tc>
                <a:extLst>
                  <a:ext uri="{0D108BD9-81ED-4DB2-BD59-A6C34878D82A}">
                    <a16:rowId xmlns:a16="http://schemas.microsoft.com/office/drawing/2014/main" val="10008"/>
                  </a:ext>
                </a:extLst>
              </a:tr>
              <a:tr h="307975">
                <a:tc>
                  <a:txBody>
                    <a:bodyPr/>
                    <a:lstStyle/>
                    <a:p>
                      <a:pPr marL="0" marR="0" lvl="0" indent="0" algn="ctr" defTabSz="914400" rtl="0" eaLnBrk="0" fontAlgn="base" latinLnBrk="0" hangingPunct="0">
                        <a:lnSpc>
                          <a:spcPct val="80000"/>
                        </a:lnSpc>
                        <a:spcBef>
                          <a:spcPct val="20000"/>
                        </a:spcBef>
                        <a:spcAft>
                          <a:spcPct val="0"/>
                        </a:spcAft>
                        <a:buClr>
                          <a:srgbClr val="FF9933"/>
                        </a:buClr>
                        <a:buSzTx/>
                        <a:buFontTx/>
                        <a:buNone/>
                        <a:tabLst/>
                      </a:pPr>
                      <a:r>
                        <a:rPr kumimoji="0" lang="en-US" sz="1400" b="0" i="0" u="none" strike="noStrike" cap="none" normalizeH="0" baseline="0" dirty="0">
                          <a:ln>
                            <a:noFill/>
                          </a:ln>
                          <a:solidFill>
                            <a:schemeClr val="tx1"/>
                          </a:solidFill>
                          <a:effectLst/>
                          <a:latin typeface="+mn-lt"/>
                          <a:ea typeface="ＭＳ Ｐゴシック" pitchFamily="34" charset="-128"/>
                        </a:rPr>
                        <a:t>2 (MOY)</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BE8"/>
                    </a:solidFill>
                  </a:tcPr>
                </a:tc>
                <a:tc>
                  <a:txBody>
                    <a:bodyPr/>
                    <a:lstStyle/>
                    <a:p>
                      <a:pPr marL="0" marR="0" lvl="0" indent="0" algn="ctr" defTabSz="914400" rtl="0" eaLnBrk="0" fontAlgn="base" latinLnBrk="0" hangingPunct="0">
                        <a:lnSpc>
                          <a:spcPct val="80000"/>
                        </a:lnSpc>
                        <a:spcBef>
                          <a:spcPct val="20000"/>
                        </a:spcBef>
                        <a:spcAft>
                          <a:spcPct val="0"/>
                        </a:spcAft>
                        <a:buClr>
                          <a:srgbClr val="FF9933"/>
                        </a:buClr>
                        <a:buSzTx/>
                        <a:buFontTx/>
                        <a:buNone/>
                        <a:tabLst/>
                      </a:pPr>
                      <a:endParaRPr kumimoji="0" lang="en-US" sz="1400" b="0" i="0" u="none" strike="noStrike" cap="none" normalizeH="0" baseline="0" dirty="0">
                        <a:ln>
                          <a:noFill/>
                        </a:ln>
                        <a:solidFill>
                          <a:schemeClr val="tx1"/>
                        </a:solidFill>
                        <a:effectLst/>
                        <a:latin typeface="+mn-lt"/>
                        <a:ea typeface="ＭＳ Ｐゴシック" pitchFamily="34" charset="-128"/>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BE8"/>
                    </a:solidFill>
                  </a:tcPr>
                </a:tc>
                <a:tc>
                  <a:txBody>
                    <a:bodyPr/>
                    <a:lstStyle/>
                    <a:p>
                      <a:pPr marL="0" marR="0" lvl="0" indent="0" algn="ctr" defTabSz="914400" rtl="0" eaLnBrk="0" fontAlgn="base" latinLnBrk="0" hangingPunct="0">
                        <a:lnSpc>
                          <a:spcPct val="80000"/>
                        </a:lnSpc>
                        <a:spcBef>
                          <a:spcPct val="20000"/>
                        </a:spcBef>
                        <a:spcAft>
                          <a:spcPct val="0"/>
                        </a:spcAft>
                        <a:buClr>
                          <a:srgbClr val="FF9933"/>
                        </a:buClr>
                        <a:buSzTx/>
                        <a:buFontTx/>
                        <a:buNone/>
                        <a:tabLst/>
                      </a:pPr>
                      <a:endParaRPr kumimoji="0" lang="en-US" sz="1400" b="0" i="0" u="none" strike="noStrike" cap="none" normalizeH="0" baseline="0" dirty="0">
                        <a:ln>
                          <a:noFill/>
                        </a:ln>
                        <a:solidFill>
                          <a:schemeClr val="tx1"/>
                        </a:solidFill>
                        <a:effectLst/>
                        <a:latin typeface="+mn-lt"/>
                        <a:ea typeface="ＭＳ Ｐゴシック" pitchFamily="34" charset="-128"/>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BE8"/>
                    </a:solidFill>
                  </a:tcPr>
                </a:tc>
                <a:tc>
                  <a:txBody>
                    <a:bodyPr/>
                    <a:lstStyle/>
                    <a:p>
                      <a:pPr marL="0" marR="0" lvl="0" indent="0" algn="ctr" defTabSz="914400" rtl="0" eaLnBrk="0" fontAlgn="base" latinLnBrk="0" hangingPunct="0">
                        <a:lnSpc>
                          <a:spcPct val="80000"/>
                        </a:lnSpc>
                        <a:spcBef>
                          <a:spcPct val="20000"/>
                        </a:spcBef>
                        <a:spcAft>
                          <a:spcPct val="0"/>
                        </a:spcAft>
                        <a:buClr>
                          <a:srgbClr val="FF9933"/>
                        </a:buClr>
                        <a:buSzTx/>
                        <a:buFontTx/>
                        <a:buNone/>
                        <a:tabLst/>
                      </a:pPr>
                      <a:endParaRPr kumimoji="0" lang="en-US" sz="1400" b="0" i="0" u="none" strike="noStrike" cap="none" normalizeH="0" baseline="0" dirty="0">
                        <a:ln>
                          <a:noFill/>
                        </a:ln>
                        <a:solidFill>
                          <a:schemeClr val="tx1"/>
                        </a:solidFill>
                        <a:effectLst/>
                        <a:latin typeface="+mn-lt"/>
                        <a:ea typeface="ＭＳ Ｐゴシック" pitchFamily="34" charset="-128"/>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BE8"/>
                    </a:solidFill>
                  </a:tcPr>
                </a:tc>
                <a:tc>
                  <a:txBody>
                    <a:bodyPr/>
                    <a:lstStyle/>
                    <a:p>
                      <a:pPr marL="0" marR="0" lvl="0" indent="0" algn="ctr" defTabSz="914400" rtl="0" eaLnBrk="0" fontAlgn="base" latinLnBrk="0" hangingPunct="0">
                        <a:lnSpc>
                          <a:spcPct val="80000"/>
                        </a:lnSpc>
                        <a:spcBef>
                          <a:spcPct val="20000"/>
                        </a:spcBef>
                        <a:spcAft>
                          <a:spcPct val="0"/>
                        </a:spcAft>
                        <a:buClr>
                          <a:srgbClr val="FF9933"/>
                        </a:buClr>
                        <a:buSzTx/>
                        <a:buFontTx/>
                        <a:buNone/>
                        <a:tabLst/>
                      </a:pPr>
                      <a:endParaRPr kumimoji="0" lang="en-US" sz="1400" b="0" i="0" u="none" strike="noStrike" cap="none" normalizeH="0" baseline="0" dirty="0">
                        <a:ln>
                          <a:noFill/>
                        </a:ln>
                        <a:solidFill>
                          <a:schemeClr val="tx1"/>
                        </a:solidFill>
                        <a:effectLst/>
                        <a:latin typeface="+mn-lt"/>
                        <a:ea typeface="ＭＳ Ｐゴシック" pitchFamily="34" charset="-128"/>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solidFill>
                  </a:tcPr>
                </a:tc>
                <a:tc>
                  <a:txBody>
                    <a:bodyPr/>
                    <a:lstStyle/>
                    <a:p>
                      <a:pPr marL="0" marR="0" lvl="0" indent="0" algn="ctr" defTabSz="914400" rtl="0" eaLnBrk="0" fontAlgn="base" latinLnBrk="0" hangingPunct="0">
                        <a:lnSpc>
                          <a:spcPct val="80000"/>
                        </a:lnSpc>
                        <a:spcBef>
                          <a:spcPct val="20000"/>
                        </a:spcBef>
                        <a:spcAft>
                          <a:spcPct val="0"/>
                        </a:spcAft>
                        <a:buClr>
                          <a:srgbClr val="FF9933"/>
                        </a:buClr>
                        <a:buSzTx/>
                        <a:buFontTx/>
                        <a:buNone/>
                        <a:tabLst/>
                      </a:pPr>
                      <a:endParaRPr kumimoji="0" lang="en-US" sz="1400" b="0" i="0" u="none" strike="noStrike" cap="none" normalizeH="0" baseline="0" dirty="0">
                        <a:ln>
                          <a:noFill/>
                        </a:ln>
                        <a:solidFill>
                          <a:schemeClr val="tx1"/>
                        </a:solidFill>
                        <a:effectLst/>
                        <a:latin typeface="+mn-lt"/>
                        <a:ea typeface="ＭＳ Ｐゴシック" pitchFamily="34" charset="-128"/>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solidFill>
                  </a:tcPr>
                </a:tc>
                <a:tc>
                  <a:txBody>
                    <a:bodyPr/>
                    <a:lstStyle/>
                    <a:p>
                      <a:pPr marL="0" marR="0" lvl="0" indent="0" algn="ctr" defTabSz="914400" rtl="0" eaLnBrk="0" fontAlgn="base" latinLnBrk="0" hangingPunct="0">
                        <a:lnSpc>
                          <a:spcPct val="80000"/>
                        </a:lnSpc>
                        <a:spcBef>
                          <a:spcPct val="20000"/>
                        </a:spcBef>
                        <a:spcAft>
                          <a:spcPct val="0"/>
                        </a:spcAft>
                        <a:buClr>
                          <a:srgbClr val="FF9933"/>
                        </a:buClr>
                        <a:buSzTx/>
                        <a:buFontTx/>
                        <a:buNone/>
                        <a:tabLst/>
                      </a:pPr>
                      <a:endParaRPr kumimoji="0" lang="en-US" sz="1400" b="0" i="0" u="none" strike="noStrike" cap="none" normalizeH="0" baseline="0" dirty="0">
                        <a:ln>
                          <a:noFill/>
                        </a:ln>
                        <a:solidFill>
                          <a:schemeClr val="tx1"/>
                        </a:solidFill>
                        <a:effectLst/>
                        <a:latin typeface="+mn-lt"/>
                        <a:ea typeface="ＭＳ Ｐゴシック" pitchFamily="34" charset="-128"/>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solidFill>
                  </a:tcPr>
                </a:tc>
                <a:extLst>
                  <a:ext uri="{0D108BD9-81ED-4DB2-BD59-A6C34878D82A}">
                    <a16:rowId xmlns:a16="http://schemas.microsoft.com/office/drawing/2014/main" val="10009"/>
                  </a:ext>
                </a:extLst>
              </a:tr>
              <a:tr h="309563">
                <a:tc>
                  <a:txBody>
                    <a:bodyPr/>
                    <a:lstStyle/>
                    <a:p>
                      <a:pPr marL="0" marR="0" lvl="0" indent="0" algn="ctr" defTabSz="914400" rtl="0" eaLnBrk="0" fontAlgn="base" latinLnBrk="0" hangingPunct="0">
                        <a:lnSpc>
                          <a:spcPct val="80000"/>
                        </a:lnSpc>
                        <a:spcBef>
                          <a:spcPct val="20000"/>
                        </a:spcBef>
                        <a:spcAft>
                          <a:spcPct val="0"/>
                        </a:spcAft>
                        <a:buClr>
                          <a:srgbClr val="FF9933"/>
                        </a:buClr>
                        <a:buSzTx/>
                        <a:buFontTx/>
                        <a:buNone/>
                        <a:tabLst/>
                      </a:pPr>
                      <a:r>
                        <a:rPr kumimoji="0" lang="en-US" sz="1400" b="0" i="0" u="none" strike="noStrike" cap="none" normalizeH="0" baseline="0" dirty="0">
                          <a:ln>
                            <a:noFill/>
                          </a:ln>
                          <a:solidFill>
                            <a:schemeClr val="tx1"/>
                          </a:solidFill>
                          <a:effectLst/>
                          <a:latin typeface="+mn-lt"/>
                          <a:ea typeface="ＭＳ Ｐゴシック" pitchFamily="34" charset="-128"/>
                        </a:rPr>
                        <a:t>2 (EOY)</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BE8"/>
                    </a:solidFill>
                  </a:tcPr>
                </a:tc>
                <a:tc>
                  <a:txBody>
                    <a:bodyPr/>
                    <a:lstStyle/>
                    <a:p>
                      <a:pPr marL="0" marR="0" lvl="0" indent="0" algn="ctr" defTabSz="914400" rtl="0" eaLnBrk="0" fontAlgn="base" latinLnBrk="0" hangingPunct="0">
                        <a:lnSpc>
                          <a:spcPct val="80000"/>
                        </a:lnSpc>
                        <a:spcBef>
                          <a:spcPct val="20000"/>
                        </a:spcBef>
                        <a:spcAft>
                          <a:spcPct val="0"/>
                        </a:spcAft>
                        <a:buClr>
                          <a:srgbClr val="FF9933"/>
                        </a:buClr>
                        <a:buSzTx/>
                        <a:buFontTx/>
                        <a:buNone/>
                        <a:tabLst/>
                      </a:pPr>
                      <a:endParaRPr kumimoji="0" lang="en-US" sz="1400" b="0" i="0" u="none" strike="noStrike" cap="none" normalizeH="0" baseline="0" dirty="0">
                        <a:ln>
                          <a:noFill/>
                        </a:ln>
                        <a:solidFill>
                          <a:schemeClr val="tx1"/>
                        </a:solidFill>
                        <a:effectLst/>
                        <a:latin typeface="+mn-lt"/>
                        <a:ea typeface="ＭＳ Ｐゴシック" pitchFamily="34" charset="-128"/>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BE8"/>
                    </a:solidFill>
                  </a:tcPr>
                </a:tc>
                <a:tc>
                  <a:txBody>
                    <a:bodyPr/>
                    <a:lstStyle/>
                    <a:p>
                      <a:pPr marL="0" marR="0" lvl="0" indent="0" algn="ctr" defTabSz="914400" rtl="0" eaLnBrk="0" fontAlgn="base" latinLnBrk="0" hangingPunct="0">
                        <a:lnSpc>
                          <a:spcPct val="80000"/>
                        </a:lnSpc>
                        <a:spcBef>
                          <a:spcPct val="20000"/>
                        </a:spcBef>
                        <a:spcAft>
                          <a:spcPct val="0"/>
                        </a:spcAft>
                        <a:buClr>
                          <a:srgbClr val="FF9933"/>
                        </a:buClr>
                        <a:buSzTx/>
                        <a:buFontTx/>
                        <a:buNone/>
                        <a:tabLst/>
                      </a:pPr>
                      <a:endParaRPr kumimoji="0" lang="en-US" sz="1400" b="0" i="0" u="none" strike="noStrike" cap="none" normalizeH="0" baseline="0" dirty="0">
                        <a:ln>
                          <a:noFill/>
                        </a:ln>
                        <a:solidFill>
                          <a:schemeClr val="tx1"/>
                        </a:solidFill>
                        <a:effectLst/>
                        <a:latin typeface="+mn-lt"/>
                        <a:ea typeface="ＭＳ Ｐゴシック" pitchFamily="34" charset="-128"/>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BE8"/>
                    </a:solidFill>
                  </a:tcPr>
                </a:tc>
                <a:tc>
                  <a:txBody>
                    <a:bodyPr/>
                    <a:lstStyle/>
                    <a:p>
                      <a:pPr marL="0" marR="0" lvl="0" indent="0" algn="ctr" defTabSz="914400" rtl="0" eaLnBrk="0" fontAlgn="base" latinLnBrk="0" hangingPunct="0">
                        <a:lnSpc>
                          <a:spcPct val="80000"/>
                        </a:lnSpc>
                        <a:spcBef>
                          <a:spcPct val="20000"/>
                        </a:spcBef>
                        <a:spcAft>
                          <a:spcPct val="0"/>
                        </a:spcAft>
                        <a:buClr>
                          <a:srgbClr val="FF9933"/>
                        </a:buClr>
                        <a:buSzTx/>
                        <a:buFontTx/>
                        <a:buNone/>
                        <a:tabLst/>
                      </a:pPr>
                      <a:endParaRPr kumimoji="0" lang="en-US" sz="1400" b="0" i="0" u="none" strike="noStrike" cap="none" normalizeH="0" baseline="0" dirty="0">
                        <a:ln>
                          <a:noFill/>
                        </a:ln>
                        <a:solidFill>
                          <a:schemeClr val="tx1"/>
                        </a:solidFill>
                        <a:effectLst/>
                        <a:latin typeface="+mn-lt"/>
                        <a:ea typeface="ＭＳ Ｐゴシック" pitchFamily="34" charset="-128"/>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BE8"/>
                    </a:solidFill>
                  </a:tcPr>
                </a:tc>
                <a:tc>
                  <a:txBody>
                    <a:bodyPr/>
                    <a:lstStyle/>
                    <a:p>
                      <a:pPr marL="0" marR="0" lvl="0" indent="0" algn="ctr" defTabSz="914400" rtl="0" eaLnBrk="0" fontAlgn="base" latinLnBrk="0" hangingPunct="0">
                        <a:lnSpc>
                          <a:spcPct val="80000"/>
                        </a:lnSpc>
                        <a:spcBef>
                          <a:spcPct val="20000"/>
                        </a:spcBef>
                        <a:spcAft>
                          <a:spcPct val="0"/>
                        </a:spcAft>
                        <a:buClr>
                          <a:srgbClr val="FF9933"/>
                        </a:buClr>
                        <a:buSzTx/>
                        <a:buFontTx/>
                        <a:buNone/>
                        <a:tabLst/>
                      </a:pPr>
                      <a:endParaRPr kumimoji="0" lang="en-US" sz="1400" b="0" i="0" u="none" strike="noStrike" cap="none" normalizeH="0" baseline="0" dirty="0">
                        <a:ln>
                          <a:noFill/>
                        </a:ln>
                        <a:solidFill>
                          <a:schemeClr val="tx1"/>
                        </a:solidFill>
                        <a:effectLst/>
                        <a:latin typeface="+mn-lt"/>
                        <a:ea typeface="ＭＳ Ｐゴシック" pitchFamily="34" charset="-128"/>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solidFill>
                  </a:tcPr>
                </a:tc>
                <a:tc>
                  <a:txBody>
                    <a:bodyPr/>
                    <a:lstStyle/>
                    <a:p>
                      <a:pPr marL="0" marR="0" lvl="0" indent="0" algn="ctr" defTabSz="914400" rtl="0" eaLnBrk="0" fontAlgn="base" latinLnBrk="0" hangingPunct="0">
                        <a:lnSpc>
                          <a:spcPct val="80000"/>
                        </a:lnSpc>
                        <a:spcBef>
                          <a:spcPct val="20000"/>
                        </a:spcBef>
                        <a:spcAft>
                          <a:spcPct val="0"/>
                        </a:spcAft>
                        <a:buClr>
                          <a:srgbClr val="FF9933"/>
                        </a:buClr>
                        <a:buSzTx/>
                        <a:buFontTx/>
                        <a:buNone/>
                        <a:tabLst/>
                      </a:pPr>
                      <a:endParaRPr kumimoji="0" lang="en-US" sz="1400" b="0" i="0" u="none" strike="noStrike" cap="none" normalizeH="0" baseline="0" dirty="0">
                        <a:ln>
                          <a:noFill/>
                        </a:ln>
                        <a:solidFill>
                          <a:schemeClr val="tx1"/>
                        </a:solidFill>
                        <a:effectLst/>
                        <a:latin typeface="+mn-lt"/>
                        <a:ea typeface="ＭＳ Ｐゴシック" pitchFamily="34" charset="-128"/>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solidFill>
                  </a:tcPr>
                </a:tc>
                <a:tc>
                  <a:txBody>
                    <a:bodyPr/>
                    <a:lstStyle/>
                    <a:p>
                      <a:pPr marL="0" marR="0" lvl="0" indent="0" algn="ctr" defTabSz="914400" rtl="0" eaLnBrk="0" fontAlgn="base" latinLnBrk="0" hangingPunct="0">
                        <a:lnSpc>
                          <a:spcPct val="80000"/>
                        </a:lnSpc>
                        <a:spcBef>
                          <a:spcPct val="20000"/>
                        </a:spcBef>
                        <a:spcAft>
                          <a:spcPct val="0"/>
                        </a:spcAft>
                        <a:buClr>
                          <a:srgbClr val="FF9933"/>
                        </a:buClr>
                        <a:buSzTx/>
                        <a:buFontTx/>
                        <a:buNone/>
                        <a:tabLst/>
                      </a:pPr>
                      <a:endParaRPr kumimoji="0" lang="en-US" sz="1400" b="0" i="0" u="none" strike="noStrike" cap="none" normalizeH="0" baseline="0" dirty="0">
                        <a:ln>
                          <a:noFill/>
                        </a:ln>
                        <a:solidFill>
                          <a:schemeClr val="tx1"/>
                        </a:solidFill>
                        <a:effectLst/>
                        <a:latin typeface="+mn-lt"/>
                        <a:ea typeface="ＭＳ Ｐゴシック" pitchFamily="34" charset="-128"/>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solidFill>
                  </a:tcPr>
                </a:tc>
                <a:extLst>
                  <a:ext uri="{0D108BD9-81ED-4DB2-BD59-A6C34878D82A}">
                    <a16:rowId xmlns:a16="http://schemas.microsoft.com/office/drawing/2014/main" val="10010"/>
                  </a:ext>
                </a:extLst>
              </a:tr>
              <a:tr h="306388">
                <a:tc>
                  <a:txBody>
                    <a:bodyPr/>
                    <a:lstStyle/>
                    <a:p>
                      <a:pPr marL="0" marR="0" lvl="0" indent="0" algn="ctr" defTabSz="914400" rtl="0" eaLnBrk="0" fontAlgn="base" latinLnBrk="0" hangingPunct="0">
                        <a:lnSpc>
                          <a:spcPct val="80000"/>
                        </a:lnSpc>
                        <a:spcBef>
                          <a:spcPct val="20000"/>
                        </a:spcBef>
                        <a:spcAft>
                          <a:spcPct val="0"/>
                        </a:spcAft>
                        <a:buClr>
                          <a:srgbClr val="FF9933"/>
                        </a:buClr>
                        <a:buSzTx/>
                        <a:buFontTx/>
                        <a:buNone/>
                        <a:tabLst/>
                      </a:pPr>
                      <a:r>
                        <a:rPr kumimoji="0" lang="en-US" sz="1400" b="0" i="0" u="none" strike="noStrike" cap="none" normalizeH="0" baseline="0" dirty="0">
                          <a:ln>
                            <a:noFill/>
                          </a:ln>
                          <a:solidFill>
                            <a:schemeClr val="tx1"/>
                          </a:solidFill>
                          <a:effectLst/>
                          <a:latin typeface="+mn-lt"/>
                          <a:ea typeface="ＭＳ Ｐゴシック" pitchFamily="34" charset="-128"/>
                        </a:rPr>
                        <a:t>3 (BOY)</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5D4CD"/>
                    </a:solidFill>
                  </a:tcPr>
                </a:tc>
                <a:tc>
                  <a:txBody>
                    <a:bodyPr/>
                    <a:lstStyle/>
                    <a:p>
                      <a:pPr marL="0" marR="0" lvl="0" indent="0" algn="ctr" defTabSz="914400" rtl="0" eaLnBrk="0" fontAlgn="base" latinLnBrk="0" hangingPunct="0">
                        <a:lnSpc>
                          <a:spcPct val="80000"/>
                        </a:lnSpc>
                        <a:spcBef>
                          <a:spcPct val="20000"/>
                        </a:spcBef>
                        <a:spcAft>
                          <a:spcPct val="0"/>
                        </a:spcAft>
                        <a:buClr>
                          <a:srgbClr val="FF9933"/>
                        </a:buClr>
                        <a:buSzTx/>
                        <a:buFontTx/>
                        <a:buNone/>
                        <a:tabLst/>
                      </a:pPr>
                      <a:endParaRPr kumimoji="0" lang="en-US" sz="1400" b="0" i="0" u="none" strike="noStrike" cap="none" normalizeH="0" baseline="0" dirty="0">
                        <a:ln>
                          <a:noFill/>
                        </a:ln>
                        <a:solidFill>
                          <a:schemeClr val="tx1"/>
                        </a:solidFill>
                        <a:effectLst/>
                        <a:latin typeface="+mn-lt"/>
                        <a:ea typeface="ＭＳ Ｐゴシック" pitchFamily="34" charset="-128"/>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5D4CD"/>
                    </a:solidFill>
                  </a:tcPr>
                </a:tc>
                <a:tc>
                  <a:txBody>
                    <a:bodyPr/>
                    <a:lstStyle/>
                    <a:p>
                      <a:pPr marL="0" marR="0" lvl="0" indent="0" algn="ctr" defTabSz="914400" rtl="0" eaLnBrk="0" fontAlgn="base" latinLnBrk="0" hangingPunct="0">
                        <a:lnSpc>
                          <a:spcPct val="80000"/>
                        </a:lnSpc>
                        <a:spcBef>
                          <a:spcPct val="20000"/>
                        </a:spcBef>
                        <a:spcAft>
                          <a:spcPct val="0"/>
                        </a:spcAft>
                        <a:buClr>
                          <a:srgbClr val="FF9933"/>
                        </a:buClr>
                        <a:buSzTx/>
                        <a:buFontTx/>
                        <a:buNone/>
                        <a:tabLst/>
                      </a:pPr>
                      <a:endParaRPr kumimoji="0" lang="en-US" sz="1400" b="0" i="0" u="none" strike="noStrike" cap="none" normalizeH="0" baseline="0" dirty="0">
                        <a:ln>
                          <a:noFill/>
                        </a:ln>
                        <a:solidFill>
                          <a:schemeClr val="tx1"/>
                        </a:solidFill>
                        <a:effectLst/>
                        <a:latin typeface="+mn-lt"/>
                        <a:ea typeface="ＭＳ Ｐゴシック" pitchFamily="34" charset="-128"/>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5D4CD"/>
                    </a:solidFill>
                  </a:tcPr>
                </a:tc>
                <a:tc>
                  <a:txBody>
                    <a:bodyPr/>
                    <a:lstStyle/>
                    <a:p>
                      <a:pPr marL="0" marR="0" lvl="0" indent="0" algn="ctr" defTabSz="914400" rtl="0" eaLnBrk="0" fontAlgn="base" latinLnBrk="0" hangingPunct="0">
                        <a:lnSpc>
                          <a:spcPct val="80000"/>
                        </a:lnSpc>
                        <a:spcBef>
                          <a:spcPct val="20000"/>
                        </a:spcBef>
                        <a:spcAft>
                          <a:spcPct val="0"/>
                        </a:spcAft>
                        <a:buClr>
                          <a:srgbClr val="FF9933"/>
                        </a:buClr>
                        <a:buSzTx/>
                        <a:buFontTx/>
                        <a:buNone/>
                        <a:tabLst/>
                      </a:pPr>
                      <a:endParaRPr kumimoji="0" lang="en-US" sz="1400" b="0" i="0" u="none" strike="noStrike" cap="none" normalizeH="0" baseline="0" dirty="0">
                        <a:ln>
                          <a:noFill/>
                        </a:ln>
                        <a:solidFill>
                          <a:schemeClr val="tx1"/>
                        </a:solidFill>
                        <a:effectLst/>
                        <a:latin typeface="+mn-lt"/>
                        <a:ea typeface="ＭＳ Ｐゴシック" pitchFamily="34" charset="-128"/>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5D4CD"/>
                    </a:solidFill>
                  </a:tcPr>
                </a:tc>
                <a:tc>
                  <a:txBody>
                    <a:bodyPr/>
                    <a:lstStyle/>
                    <a:p>
                      <a:pPr marL="0" marR="0" lvl="0" indent="0" algn="ctr" defTabSz="914400" rtl="0" eaLnBrk="0" fontAlgn="base" latinLnBrk="0" hangingPunct="0">
                        <a:lnSpc>
                          <a:spcPct val="80000"/>
                        </a:lnSpc>
                        <a:spcBef>
                          <a:spcPct val="20000"/>
                        </a:spcBef>
                        <a:spcAft>
                          <a:spcPct val="0"/>
                        </a:spcAft>
                        <a:buClr>
                          <a:srgbClr val="FF9933"/>
                        </a:buClr>
                        <a:buSzTx/>
                        <a:buFontTx/>
                        <a:buNone/>
                        <a:tabLst/>
                      </a:pPr>
                      <a:endParaRPr kumimoji="0" lang="en-US" sz="1400" b="0" i="0" u="none" strike="noStrike" cap="none" normalizeH="0" baseline="0" dirty="0">
                        <a:ln>
                          <a:noFill/>
                        </a:ln>
                        <a:solidFill>
                          <a:schemeClr val="tx1"/>
                        </a:solidFill>
                        <a:effectLst/>
                        <a:latin typeface="+mn-lt"/>
                        <a:ea typeface="ＭＳ Ｐゴシック" pitchFamily="34" charset="-128"/>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solidFill>
                  </a:tcPr>
                </a:tc>
                <a:tc>
                  <a:txBody>
                    <a:bodyPr/>
                    <a:lstStyle/>
                    <a:p>
                      <a:pPr marL="0" marR="0" lvl="0" indent="0" algn="ctr" defTabSz="914400" rtl="0" eaLnBrk="0" fontAlgn="base" latinLnBrk="0" hangingPunct="0">
                        <a:lnSpc>
                          <a:spcPct val="80000"/>
                        </a:lnSpc>
                        <a:spcBef>
                          <a:spcPct val="20000"/>
                        </a:spcBef>
                        <a:spcAft>
                          <a:spcPct val="0"/>
                        </a:spcAft>
                        <a:buClr>
                          <a:srgbClr val="FF9933"/>
                        </a:buClr>
                        <a:buSzTx/>
                        <a:buFontTx/>
                        <a:buNone/>
                        <a:tabLst/>
                      </a:pPr>
                      <a:endParaRPr kumimoji="0" lang="en-US" sz="1400" b="0" i="0" u="none" strike="noStrike" cap="none" normalizeH="0" baseline="0" dirty="0">
                        <a:ln>
                          <a:noFill/>
                        </a:ln>
                        <a:solidFill>
                          <a:schemeClr val="tx1"/>
                        </a:solidFill>
                        <a:effectLst/>
                        <a:latin typeface="+mn-lt"/>
                        <a:ea typeface="ＭＳ Ｐゴシック" pitchFamily="34" charset="-128"/>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solidFill>
                  </a:tcPr>
                </a:tc>
                <a:tc>
                  <a:txBody>
                    <a:bodyPr/>
                    <a:lstStyle/>
                    <a:p>
                      <a:pPr marL="0" marR="0" lvl="0" indent="0" algn="ctr" defTabSz="914400" rtl="0" eaLnBrk="0" fontAlgn="base" latinLnBrk="0" hangingPunct="0">
                        <a:lnSpc>
                          <a:spcPct val="80000"/>
                        </a:lnSpc>
                        <a:spcBef>
                          <a:spcPct val="20000"/>
                        </a:spcBef>
                        <a:spcAft>
                          <a:spcPct val="0"/>
                        </a:spcAft>
                        <a:buClr>
                          <a:srgbClr val="FF9933"/>
                        </a:buClr>
                        <a:buSzTx/>
                        <a:buFontTx/>
                        <a:buNone/>
                        <a:tabLst/>
                      </a:pPr>
                      <a:endParaRPr kumimoji="0" lang="en-US" sz="1400" b="0" i="0" u="none" strike="noStrike" cap="none" normalizeH="0" baseline="0" dirty="0">
                        <a:ln>
                          <a:noFill/>
                        </a:ln>
                        <a:solidFill>
                          <a:schemeClr val="tx1"/>
                        </a:solidFill>
                        <a:effectLst/>
                        <a:latin typeface="+mn-lt"/>
                        <a:ea typeface="ＭＳ Ｐゴシック" pitchFamily="34" charset="-128"/>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solidFill>
                  </a:tcPr>
                </a:tc>
                <a:extLst>
                  <a:ext uri="{0D108BD9-81ED-4DB2-BD59-A6C34878D82A}">
                    <a16:rowId xmlns:a16="http://schemas.microsoft.com/office/drawing/2014/main" val="10011"/>
                  </a:ext>
                </a:extLst>
              </a:tr>
              <a:tr h="311150">
                <a:tc>
                  <a:txBody>
                    <a:bodyPr/>
                    <a:lstStyle/>
                    <a:p>
                      <a:pPr marL="0" marR="0" lvl="0" indent="0" algn="ctr" defTabSz="914400" rtl="0" eaLnBrk="0" fontAlgn="base" latinLnBrk="0" hangingPunct="0">
                        <a:lnSpc>
                          <a:spcPct val="80000"/>
                        </a:lnSpc>
                        <a:spcBef>
                          <a:spcPct val="20000"/>
                        </a:spcBef>
                        <a:spcAft>
                          <a:spcPct val="0"/>
                        </a:spcAft>
                        <a:buClr>
                          <a:srgbClr val="FF9933"/>
                        </a:buClr>
                        <a:buSzTx/>
                        <a:buFontTx/>
                        <a:buNone/>
                        <a:tabLst/>
                      </a:pPr>
                      <a:r>
                        <a:rPr kumimoji="0" lang="en-US" sz="1400" b="0" i="0" u="none" strike="noStrike" cap="none" normalizeH="0" baseline="0" dirty="0">
                          <a:ln>
                            <a:noFill/>
                          </a:ln>
                          <a:solidFill>
                            <a:schemeClr val="tx1"/>
                          </a:solidFill>
                          <a:effectLst/>
                          <a:latin typeface="+mn-lt"/>
                          <a:ea typeface="ＭＳ Ｐゴシック" pitchFamily="34" charset="-128"/>
                        </a:rPr>
                        <a:t>3 (MOY)</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5D4CD"/>
                    </a:solidFill>
                  </a:tcPr>
                </a:tc>
                <a:tc>
                  <a:txBody>
                    <a:bodyPr/>
                    <a:lstStyle/>
                    <a:p>
                      <a:pPr marL="0" marR="0" lvl="0" indent="0" algn="ctr" defTabSz="914400" rtl="0" eaLnBrk="0" fontAlgn="base" latinLnBrk="0" hangingPunct="0">
                        <a:lnSpc>
                          <a:spcPct val="80000"/>
                        </a:lnSpc>
                        <a:spcBef>
                          <a:spcPct val="20000"/>
                        </a:spcBef>
                        <a:spcAft>
                          <a:spcPct val="0"/>
                        </a:spcAft>
                        <a:buClr>
                          <a:srgbClr val="FF9933"/>
                        </a:buClr>
                        <a:buSzTx/>
                        <a:buFontTx/>
                        <a:buNone/>
                        <a:tabLst/>
                      </a:pPr>
                      <a:endParaRPr kumimoji="0" lang="en-US" sz="1400" b="0" i="0" u="none" strike="noStrike" cap="none" normalizeH="0" baseline="0" dirty="0">
                        <a:ln>
                          <a:noFill/>
                        </a:ln>
                        <a:solidFill>
                          <a:schemeClr val="tx1"/>
                        </a:solidFill>
                        <a:effectLst/>
                        <a:latin typeface="+mn-lt"/>
                        <a:ea typeface="ＭＳ Ｐゴシック" pitchFamily="34" charset="-128"/>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5D4CD"/>
                    </a:solidFill>
                  </a:tcPr>
                </a:tc>
                <a:tc>
                  <a:txBody>
                    <a:bodyPr/>
                    <a:lstStyle/>
                    <a:p>
                      <a:pPr marL="0" marR="0" lvl="0" indent="0" algn="ctr" defTabSz="914400" rtl="0" eaLnBrk="0" fontAlgn="base" latinLnBrk="0" hangingPunct="0">
                        <a:lnSpc>
                          <a:spcPct val="80000"/>
                        </a:lnSpc>
                        <a:spcBef>
                          <a:spcPct val="20000"/>
                        </a:spcBef>
                        <a:spcAft>
                          <a:spcPct val="0"/>
                        </a:spcAft>
                        <a:buClr>
                          <a:srgbClr val="FF9933"/>
                        </a:buClr>
                        <a:buSzTx/>
                        <a:buFontTx/>
                        <a:buNone/>
                        <a:tabLst/>
                      </a:pPr>
                      <a:endParaRPr kumimoji="0" lang="en-US" sz="1400" b="0" i="0" u="none" strike="noStrike" cap="none" normalizeH="0" baseline="0" dirty="0">
                        <a:ln>
                          <a:noFill/>
                        </a:ln>
                        <a:solidFill>
                          <a:schemeClr val="tx1"/>
                        </a:solidFill>
                        <a:effectLst/>
                        <a:latin typeface="+mn-lt"/>
                        <a:ea typeface="ＭＳ Ｐゴシック" pitchFamily="34" charset="-128"/>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5D4CD"/>
                    </a:solidFill>
                  </a:tcPr>
                </a:tc>
                <a:tc>
                  <a:txBody>
                    <a:bodyPr/>
                    <a:lstStyle/>
                    <a:p>
                      <a:pPr marL="0" marR="0" lvl="0" indent="0" algn="ctr" defTabSz="914400" rtl="0" eaLnBrk="0" fontAlgn="base" latinLnBrk="0" hangingPunct="0">
                        <a:lnSpc>
                          <a:spcPct val="80000"/>
                        </a:lnSpc>
                        <a:spcBef>
                          <a:spcPct val="20000"/>
                        </a:spcBef>
                        <a:spcAft>
                          <a:spcPct val="0"/>
                        </a:spcAft>
                        <a:buClr>
                          <a:srgbClr val="FF9933"/>
                        </a:buClr>
                        <a:buSzTx/>
                        <a:buFontTx/>
                        <a:buNone/>
                        <a:tabLst/>
                      </a:pPr>
                      <a:endParaRPr kumimoji="0" lang="en-US" sz="1400" b="0" i="0" u="none" strike="noStrike" cap="none" normalizeH="0" baseline="0" dirty="0">
                        <a:ln>
                          <a:noFill/>
                        </a:ln>
                        <a:solidFill>
                          <a:schemeClr val="tx1"/>
                        </a:solidFill>
                        <a:effectLst/>
                        <a:latin typeface="+mn-lt"/>
                        <a:ea typeface="ＭＳ Ｐゴシック" pitchFamily="34" charset="-128"/>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5D4CD"/>
                    </a:solidFill>
                  </a:tcPr>
                </a:tc>
                <a:tc>
                  <a:txBody>
                    <a:bodyPr/>
                    <a:lstStyle/>
                    <a:p>
                      <a:pPr marL="0" marR="0" lvl="0" indent="0" algn="ctr" defTabSz="914400" rtl="0" eaLnBrk="0" fontAlgn="base" latinLnBrk="0" hangingPunct="0">
                        <a:lnSpc>
                          <a:spcPct val="80000"/>
                        </a:lnSpc>
                        <a:spcBef>
                          <a:spcPct val="20000"/>
                        </a:spcBef>
                        <a:spcAft>
                          <a:spcPct val="0"/>
                        </a:spcAft>
                        <a:buClr>
                          <a:srgbClr val="FF9933"/>
                        </a:buClr>
                        <a:buSzTx/>
                        <a:buFontTx/>
                        <a:buNone/>
                        <a:tabLst/>
                      </a:pPr>
                      <a:endParaRPr kumimoji="0" lang="en-US" sz="1400" b="0" i="0" u="none" strike="noStrike" cap="none" normalizeH="0" baseline="0" dirty="0">
                        <a:ln>
                          <a:noFill/>
                        </a:ln>
                        <a:solidFill>
                          <a:schemeClr val="tx1"/>
                        </a:solidFill>
                        <a:effectLst/>
                        <a:latin typeface="+mn-lt"/>
                        <a:ea typeface="ＭＳ Ｐゴシック" pitchFamily="34" charset="-128"/>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solidFill>
                  </a:tcPr>
                </a:tc>
                <a:tc>
                  <a:txBody>
                    <a:bodyPr/>
                    <a:lstStyle/>
                    <a:p>
                      <a:pPr marL="0" marR="0" lvl="0" indent="0" algn="ctr" defTabSz="914400" rtl="0" eaLnBrk="0" fontAlgn="base" latinLnBrk="0" hangingPunct="0">
                        <a:lnSpc>
                          <a:spcPct val="80000"/>
                        </a:lnSpc>
                        <a:spcBef>
                          <a:spcPct val="20000"/>
                        </a:spcBef>
                        <a:spcAft>
                          <a:spcPct val="0"/>
                        </a:spcAft>
                        <a:buClr>
                          <a:srgbClr val="FF9933"/>
                        </a:buClr>
                        <a:buSzTx/>
                        <a:buFontTx/>
                        <a:buNone/>
                        <a:tabLst/>
                      </a:pPr>
                      <a:endParaRPr kumimoji="0" lang="en-US" sz="1400" b="0" i="0" u="none" strike="noStrike" cap="none" normalizeH="0" baseline="0" dirty="0">
                        <a:ln>
                          <a:noFill/>
                        </a:ln>
                        <a:solidFill>
                          <a:schemeClr val="tx1"/>
                        </a:solidFill>
                        <a:effectLst/>
                        <a:latin typeface="+mn-lt"/>
                        <a:ea typeface="ＭＳ Ｐゴシック" pitchFamily="34" charset="-128"/>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solidFill>
                  </a:tcPr>
                </a:tc>
                <a:tc>
                  <a:txBody>
                    <a:bodyPr/>
                    <a:lstStyle/>
                    <a:p>
                      <a:pPr marL="0" marR="0" lvl="0" indent="0" algn="ctr" defTabSz="914400" rtl="0" eaLnBrk="0" fontAlgn="base" latinLnBrk="0" hangingPunct="0">
                        <a:lnSpc>
                          <a:spcPct val="80000"/>
                        </a:lnSpc>
                        <a:spcBef>
                          <a:spcPct val="20000"/>
                        </a:spcBef>
                        <a:spcAft>
                          <a:spcPct val="0"/>
                        </a:spcAft>
                        <a:buClr>
                          <a:srgbClr val="FF9933"/>
                        </a:buClr>
                        <a:buSzTx/>
                        <a:buFontTx/>
                        <a:buNone/>
                        <a:tabLst/>
                      </a:pPr>
                      <a:endParaRPr kumimoji="0" lang="en-US" sz="1400" b="0" i="0" u="none" strike="noStrike" cap="none" normalizeH="0" baseline="0" dirty="0">
                        <a:ln>
                          <a:noFill/>
                        </a:ln>
                        <a:solidFill>
                          <a:schemeClr val="tx1"/>
                        </a:solidFill>
                        <a:effectLst/>
                        <a:latin typeface="+mn-lt"/>
                        <a:ea typeface="ＭＳ Ｐゴシック" pitchFamily="34" charset="-128"/>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solidFill>
                  </a:tcPr>
                </a:tc>
                <a:extLst>
                  <a:ext uri="{0D108BD9-81ED-4DB2-BD59-A6C34878D82A}">
                    <a16:rowId xmlns:a16="http://schemas.microsoft.com/office/drawing/2014/main" val="10012"/>
                  </a:ext>
                </a:extLst>
              </a:tr>
              <a:tr h="320675">
                <a:tc>
                  <a:txBody>
                    <a:bodyPr/>
                    <a:lstStyle/>
                    <a:p>
                      <a:pPr marL="0" marR="0" lvl="0" indent="0" algn="ctr" defTabSz="914400" rtl="0" eaLnBrk="0" fontAlgn="base" latinLnBrk="0" hangingPunct="0">
                        <a:lnSpc>
                          <a:spcPct val="80000"/>
                        </a:lnSpc>
                        <a:spcBef>
                          <a:spcPct val="20000"/>
                        </a:spcBef>
                        <a:spcAft>
                          <a:spcPct val="0"/>
                        </a:spcAft>
                        <a:buClr>
                          <a:srgbClr val="FF9933"/>
                        </a:buClr>
                        <a:buSzTx/>
                        <a:buFontTx/>
                        <a:buNone/>
                        <a:tabLst/>
                      </a:pPr>
                      <a:r>
                        <a:rPr kumimoji="0" lang="en-US" sz="1400" b="0" i="0" u="none" strike="noStrike" cap="none" normalizeH="0" baseline="0" dirty="0">
                          <a:ln>
                            <a:noFill/>
                          </a:ln>
                          <a:solidFill>
                            <a:schemeClr val="tx1"/>
                          </a:solidFill>
                          <a:effectLst/>
                          <a:latin typeface="+mn-lt"/>
                          <a:ea typeface="ＭＳ Ｐゴシック" pitchFamily="34" charset="-128"/>
                        </a:rPr>
                        <a:t>3 (EOY)</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5D4CD"/>
                    </a:solidFill>
                  </a:tcPr>
                </a:tc>
                <a:tc>
                  <a:txBody>
                    <a:bodyPr/>
                    <a:lstStyle/>
                    <a:p>
                      <a:pPr marL="0" marR="0" lvl="0" indent="0" algn="ctr" defTabSz="914400" rtl="0" eaLnBrk="0" fontAlgn="base" latinLnBrk="0" hangingPunct="0">
                        <a:lnSpc>
                          <a:spcPct val="80000"/>
                        </a:lnSpc>
                        <a:spcBef>
                          <a:spcPct val="20000"/>
                        </a:spcBef>
                        <a:spcAft>
                          <a:spcPct val="0"/>
                        </a:spcAft>
                        <a:buClr>
                          <a:srgbClr val="FF9933"/>
                        </a:buClr>
                        <a:buSzTx/>
                        <a:buFontTx/>
                        <a:buNone/>
                        <a:tabLst/>
                      </a:pPr>
                      <a:endParaRPr kumimoji="0" lang="en-US" sz="1400" b="0" i="0" u="none" strike="noStrike" cap="none" normalizeH="0" baseline="0" dirty="0">
                        <a:ln>
                          <a:noFill/>
                        </a:ln>
                        <a:solidFill>
                          <a:schemeClr val="tx1"/>
                        </a:solidFill>
                        <a:effectLst/>
                        <a:latin typeface="+mn-lt"/>
                        <a:ea typeface="ＭＳ Ｐゴシック" pitchFamily="34" charset="-128"/>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5D4CD"/>
                    </a:solidFill>
                  </a:tcPr>
                </a:tc>
                <a:tc>
                  <a:txBody>
                    <a:bodyPr/>
                    <a:lstStyle/>
                    <a:p>
                      <a:pPr marL="0" marR="0" lvl="0" indent="0" algn="ctr" defTabSz="914400" rtl="0" eaLnBrk="0" fontAlgn="base" latinLnBrk="0" hangingPunct="0">
                        <a:lnSpc>
                          <a:spcPct val="80000"/>
                        </a:lnSpc>
                        <a:spcBef>
                          <a:spcPct val="20000"/>
                        </a:spcBef>
                        <a:spcAft>
                          <a:spcPct val="0"/>
                        </a:spcAft>
                        <a:buClr>
                          <a:srgbClr val="FF9933"/>
                        </a:buClr>
                        <a:buSzTx/>
                        <a:buFontTx/>
                        <a:buNone/>
                        <a:tabLst/>
                      </a:pPr>
                      <a:endParaRPr kumimoji="0" lang="en-US" sz="1400" b="0" i="0" u="none" strike="noStrike" cap="none" normalizeH="0" baseline="0" dirty="0">
                        <a:ln>
                          <a:noFill/>
                        </a:ln>
                        <a:solidFill>
                          <a:schemeClr val="tx1"/>
                        </a:solidFill>
                        <a:effectLst/>
                        <a:latin typeface="+mn-lt"/>
                        <a:ea typeface="ＭＳ Ｐゴシック" pitchFamily="34" charset="-128"/>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5D4CD"/>
                    </a:solidFill>
                  </a:tcPr>
                </a:tc>
                <a:tc>
                  <a:txBody>
                    <a:bodyPr/>
                    <a:lstStyle/>
                    <a:p>
                      <a:pPr marL="0" marR="0" lvl="0" indent="0" algn="ctr" defTabSz="914400" rtl="0" eaLnBrk="0" fontAlgn="base" latinLnBrk="0" hangingPunct="0">
                        <a:lnSpc>
                          <a:spcPct val="80000"/>
                        </a:lnSpc>
                        <a:spcBef>
                          <a:spcPct val="20000"/>
                        </a:spcBef>
                        <a:spcAft>
                          <a:spcPct val="0"/>
                        </a:spcAft>
                        <a:buClr>
                          <a:srgbClr val="FF9933"/>
                        </a:buClr>
                        <a:buSzTx/>
                        <a:buFontTx/>
                        <a:buNone/>
                        <a:tabLst/>
                      </a:pPr>
                      <a:endParaRPr kumimoji="0" lang="en-US" sz="1400" b="0" i="0" u="none" strike="noStrike" cap="none" normalizeH="0" baseline="0" dirty="0">
                        <a:ln>
                          <a:noFill/>
                        </a:ln>
                        <a:solidFill>
                          <a:schemeClr val="tx1"/>
                        </a:solidFill>
                        <a:effectLst/>
                        <a:latin typeface="+mn-lt"/>
                        <a:ea typeface="ＭＳ Ｐゴシック" pitchFamily="34" charset="-128"/>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5D4CD"/>
                    </a:solidFill>
                  </a:tcPr>
                </a:tc>
                <a:tc>
                  <a:txBody>
                    <a:bodyPr/>
                    <a:lstStyle/>
                    <a:p>
                      <a:pPr marL="0" marR="0" lvl="0" indent="0" algn="ctr" defTabSz="914400" rtl="0" eaLnBrk="0" fontAlgn="base" latinLnBrk="0" hangingPunct="0">
                        <a:lnSpc>
                          <a:spcPct val="80000"/>
                        </a:lnSpc>
                        <a:spcBef>
                          <a:spcPct val="20000"/>
                        </a:spcBef>
                        <a:spcAft>
                          <a:spcPct val="0"/>
                        </a:spcAft>
                        <a:buClr>
                          <a:srgbClr val="FF9933"/>
                        </a:buClr>
                        <a:buSzTx/>
                        <a:buFontTx/>
                        <a:buNone/>
                        <a:tabLst/>
                      </a:pPr>
                      <a:endParaRPr kumimoji="0" lang="en-US" sz="1400" b="0" i="0" u="none" strike="noStrike" cap="none" normalizeH="0" baseline="0" dirty="0">
                        <a:ln>
                          <a:noFill/>
                        </a:ln>
                        <a:solidFill>
                          <a:schemeClr val="tx1"/>
                        </a:solidFill>
                        <a:effectLst/>
                        <a:latin typeface="+mn-lt"/>
                        <a:ea typeface="ＭＳ Ｐゴシック" pitchFamily="34" charset="-128"/>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solidFill>
                  </a:tcPr>
                </a:tc>
                <a:tc>
                  <a:txBody>
                    <a:bodyPr/>
                    <a:lstStyle/>
                    <a:p>
                      <a:pPr marL="0" marR="0" lvl="0" indent="0" algn="ctr" defTabSz="914400" rtl="0" eaLnBrk="0" fontAlgn="base" latinLnBrk="0" hangingPunct="0">
                        <a:lnSpc>
                          <a:spcPct val="80000"/>
                        </a:lnSpc>
                        <a:spcBef>
                          <a:spcPct val="20000"/>
                        </a:spcBef>
                        <a:spcAft>
                          <a:spcPct val="0"/>
                        </a:spcAft>
                        <a:buClr>
                          <a:srgbClr val="FF9933"/>
                        </a:buClr>
                        <a:buSzTx/>
                        <a:buFontTx/>
                        <a:buNone/>
                        <a:tabLst/>
                      </a:pPr>
                      <a:endParaRPr kumimoji="0" lang="en-US" sz="1400" b="0" i="0" u="none" strike="noStrike" cap="none" normalizeH="0" baseline="0" dirty="0">
                        <a:ln>
                          <a:noFill/>
                        </a:ln>
                        <a:solidFill>
                          <a:schemeClr val="tx1"/>
                        </a:solidFill>
                        <a:effectLst/>
                        <a:latin typeface="+mn-lt"/>
                        <a:ea typeface="ＭＳ Ｐゴシック" pitchFamily="34" charset="-128"/>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solidFill>
                  </a:tcPr>
                </a:tc>
                <a:tc>
                  <a:txBody>
                    <a:bodyPr/>
                    <a:lstStyle/>
                    <a:p>
                      <a:pPr marL="0" marR="0" lvl="0" indent="0" algn="ctr" defTabSz="914400" rtl="0" eaLnBrk="0" fontAlgn="base" latinLnBrk="0" hangingPunct="0">
                        <a:lnSpc>
                          <a:spcPct val="80000"/>
                        </a:lnSpc>
                        <a:spcBef>
                          <a:spcPct val="20000"/>
                        </a:spcBef>
                        <a:spcAft>
                          <a:spcPct val="0"/>
                        </a:spcAft>
                        <a:buClr>
                          <a:srgbClr val="FF9933"/>
                        </a:buClr>
                        <a:buSzTx/>
                        <a:buFontTx/>
                        <a:buNone/>
                        <a:tabLst/>
                      </a:pPr>
                      <a:endParaRPr kumimoji="0" lang="en-US" sz="1400" b="0" i="0" u="none" strike="noStrike" cap="none" normalizeH="0" baseline="0" dirty="0">
                        <a:ln>
                          <a:noFill/>
                        </a:ln>
                        <a:solidFill>
                          <a:schemeClr val="tx1"/>
                        </a:solidFill>
                        <a:effectLst/>
                        <a:latin typeface="+mn-lt"/>
                        <a:ea typeface="ＭＳ Ｐゴシック" pitchFamily="34" charset="-128"/>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solidFill>
                  </a:tcPr>
                </a:tc>
                <a:extLst>
                  <a:ext uri="{0D108BD9-81ED-4DB2-BD59-A6C34878D82A}">
                    <a16:rowId xmlns:a16="http://schemas.microsoft.com/office/drawing/2014/main" val="10013"/>
                  </a:ext>
                </a:extLst>
              </a:tr>
            </a:tbl>
          </a:graphicData>
        </a:graphic>
      </p:graphicFrame>
      <p:sp>
        <p:nvSpPr>
          <p:cNvPr id="9" name="Line 307"/>
          <p:cNvSpPr>
            <a:spLocks noChangeShapeType="1"/>
          </p:cNvSpPr>
          <p:nvPr/>
        </p:nvSpPr>
        <p:spPr bwMode="auto">
          <a:xfrm>
            <a:off x="508092" y="6171709"/>
            <a:ext cx="7146742" cy="6823"/>
          </a:xfrm>
          <a:prstGeom prst="line">
            <a:avLst/>
          </a:prstGeom>
          <a:noFill/>
          <a:ln w="57150">
            <a:solidFill>
              <a:schemeClr val="bg1"/>
            </a:solidFill>
            <a:round/>
            <a:headEnd/>
            <a:tailEnd/>
          </a:ln>
        </p:spPr>
        <p:txBody>
          <a:bodyPr wrap="square" anchor="ctr">
            <a:spAutoFit/>
          </a:bodyPr>
          <a:lstStyle/>
          <a:p>
            <a:endParaRPr lang="en-US" dirty="0">
              <a:ln w="3175">
                <a:solidFill>
                  <a:schemeClr val="tx1"/>
                </a:solidFill>
              </a:ln>
              <a:latin typeface="Calibri" pitchFamily="34" charset="0"/>
            </a:endParaRPr>
          </a:p>
        </p:txBody>
      </p:sp>
    </p:spTree>
  </p:cSld>
  <p:clrMapOvr>
    <a:masterClrMapping/>
  </p:clrMapOvr>
  <p:transition>
    <p:fade/>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lvl="0"/>
            <a:r>
              <a:rPr lang="en-US" dirty="0"/>
              <a:t>Recent PM History</a:t>
            </a:r>
          </a:p>
        </p:txBody>
      </p:sp>
      <p:pic>
        <p:nvPicPr>
          <p:cNvPr id="8" name="Picture 7" descr="PM on Class List.jpg"/>
          <p:cNvPicPr>
            <a:picLocks noChangeAspect="1"/>
          </p:cNvPicPr>
          <p:nvPr/>
        </p:nvPicPr>
        <p:blipFill>
          <a:blip r:embed="rId3" cstate="print"/>
          <a:stretch>
            <a:fillRect/>
          </a:stretch>
        </p:blipFill>
        <p:spPr>
          <a:xfrm>
            <a:off x="571759" y="1065216"/>
            <a:ext cx="5408418" cy="5095769"/>
          </a:xfrm>
          <a:prstGeom prst="rect">
            <a:avLst/>
          </a:prstGeom>
        </p:spPr>
      </p:pic>
      <p:sp>
        <p:nvSpPr>
          <p:cNvPr id="14" name="Rounded Rectangle 13"/>
          <p:cNvSpPr/>
          <p:nvPr/>
        </p:nvSpPr>
        <p:spPr>
          <a:xfrm>
            <a:off x="4681728" y="1773936"/>
            <a:ext cx="1078992" cy="4370832"/>
          </a:xfrm>
          <a:prstGeom prst="roundRect">
            <a:avLst/>
          </a:prstGeom>
          <a:noFill/>
          <a:ln w="28575">
            <a:solidFill>
              <a:srgbClr val="FD6B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9312615"/>
      </p:ext>
    </p:extLst>
  </p:cSld>
  <p:clrMapOvr>
    <a:masterClrMapping/>
  </p:clrMapOvr>
  <p:transition>
    <p:fade/>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Progress Monitoring Graph</a:t>
            </a:r>
          </a:p>
        </p:txBody>
      </p:sp>
      <p:sp>
        <p:nvSpPr>
          <p:cNvPr id="6" name="AutoShape 8"/>
          <p:cNvSpPr>
            <a:spLocks noChangeArrowheads="1"/>
          </p:cNvSpPr>
          <p:nvPr/>
        </p:nvSpPr>
        <p:spPr bwMode="auto">
          <a:xfrm>
            <a:off x="474228" y="4855862"/>
            <a:ext cx="3451596" cy="1231106"/>
          </a:xfrm>
          <a:prstGeom prst="roundRect">
            <a:avLst>
              <a:gd name="adj" fmla="val 0"/>
            </a:avLst>
          </a:prstGeom>
          <a:noFill/>
          <a:ln w="19050">
            <a:noFill/>
            <a:round/>
            <a:headEnd/>
            <a:tailEnd/>
          </a:ln>
        </p:spPr>
        <p:txBody>
          <a:bodyPr wrap="square" anchor="ctr">
            <a:spAutoFit/>
          </a:bodyPr>
          <a:lstStyle/>
          <a:p>
            <a:pPr marL="231775" indent="-231775" algn="l" eaLnBrk="1" hangingPunct="1">
              <a:spcBef>
                <a:spcPts val="1200"/>
              </a:spcBef>
              <a:buClr>
                <a:schemeClr val="tx2"/>
              </a:buClr>
              <a:buFont typeface="Arial" pitchFamily="34" charset="0"/>
              <a:buChar char="•"/>
            </a:pPr>
            <a:r>
              <a:rPr lang="en-US" sz="1800" dirty="0">
                <a:cs typeface="Arial" pitchFamily="34" charset="0"/>
              </a:rPr>
              <a:t> Student Monitoring Report</a:t>
            </a:r>
          </a:p>
          <a:p>
            <a:pPr marL="231775" indent="-231775" algn="l" eaLnBrk="1" hangingPunct="1">
              <a:spcBef>
                <a:spcPts val="1200"/>
              </a:spcBef>
              <a:buClr>
                <a:schemeClr val="tx2"/>
              </a:buClr>
              <a:buFont typeface="Arial" pitchFamily="34" charset="0"/>
              <a:buChar char="•"/>
            </a:pPr>
            <a:r>
              <a:rPr lang="en-US" sz="1800" dirty="0">
                <a:cs typeface="Arial" pitchFamily="34" charset="0"/>
              </a:rPr>
              <a:t> PM Graph and Aim Line</a:t>
            </a:r>
          </a:p>
          <a:p>
            <a:pPr marL="231775" indent="-231775" algn="l" eaLnBrk="1" hangingPunct="1">
              <a:spcBef>
                <a:spcPts val="1200"/>
              </a:spcBef>
              <a:buClr>
                <a:schemeClr val="tx2"/>
              </a:buClr>
              <a:buFont typeface="Arial" pitchFamily="34" charset="0"/>
              <a:buChar char="•"/>
            </a:pPr>
            <a:r>
              <a:rPr lang="en-US" sz="1800" dirty="0">
                <a:cs typeface="Arial" pitchFamily="34" charset="0"/>
              </a:rPr>
              <a:t> History</a:t>
            </a:r>
          </a:p>
        </p:txBody>
      </p:sp>
      <p:pic>
        <p:nvPicPr>
          <p:cNvPr id="12" name="Picture 11" descr="PM-FSF.jpg"/>
          <p:cNvPicPr>
            <a:picLocks noChangeAspect="1"/>
          </p:cNvPicPr>
          <p:nvPr/>
        </p:nvPicPr>
        <p:blipFill>
          <a:blip r:embed="rId3" cstate="print"/>
          <a:stretch>
            <a:fillRect/>
          </a:stretch>
        </p:blipFill>
        <p:spPr>
          <a:xfrm>
            <a:off x="577516" y="1003541"/>
            <a:ext cx="7026440" cy="3774683"/>
          </a:xfrm>
          <a:prstGeom prst="rect">
            <a:avLst/>
          </a:prstGeom>
        </p:spPr>
      </p:pic>
      <p:pic>
        <p:nvPicPr>
          <p:cNvPr id="15" name="Picture 14" descr="PM Legend.jpg"/>
          <p:cNvPicPr>
            <a:picLocks noChangeAspect="1"/>
          </p:cNvPicPr>
          <p:nvPr/>
        </p:nvPicPr>
        <p:blipFill>
          <a:blip r:embed="rId4" cstate="print"/>
          <a:stretch>
            <a:fillRect/>
          </a:stretch>
        </p:blipFill>
        <p:spPr>
          <a:xfrm>
            <a:off x="4767951" y="4971750"/>
            <a:ext cx="2831647" cy="1667855"/>
          </a:xfrm>
          <a:prstGeom prst="rect">
            <a:avLst/>
          </a:prstGeom>
        </p:spPr>
      </p:pic>
      <p:cxnSp>
        <p:nvCxnSpPr>
          <p:cNvPr id="20" name="Straight Arrow Connector 19"/>
          <p:cNvCxnSpPr/>
          <p:nvPr/>
        </p:nvCxnSpPr>
        <p:spPr>
          <a:xfrm flipH="1">
            <a:off x="5372100" y="3053443"/>
            <a:ext cx="179614" cy="47352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7845132"/>
      </p:ext>
    </p:extLst>
  </p:cSld>
  <p:clrMapOvr>
    <a:masterClrMapping/>
  </p:clrMapOvr>
  <p:transition>
    <p:fade/>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Down Arrow 12"/>
          <p:cNvSpPr/>
          <p:nvPr/>
        </p:nvSpPr>
        <p:spPr>
          <a:xfrm>
            <a:off x="2987736" y="2170640"/>
            <a:ext cx="2766888" cy="2944907"/>
          </a:xfrm>
          <a:prstGeom prst="downArrow">
            <a:avLst>
              <a:gd name="adj1" fmla="val 59694"/>
              <a:gd name="adj2" fmla="val 47356"/>
            </a:avLst>
          </a:prstGeom>
          <a:solidFill>
            <a:schemeClr val="tx2"/>
          </a:solidFill>
          <a:ln w="12700">
            <a:noFill/>
          </a:ln>
          <a:effectLst/>
          <a:scene3d>
            <a:camera prst="orthographicFront">
              <a:rot lat="0" lon="0" rev="0"/>
            </a:camera>
            <a:lightRig rig="glow" dir="t">
              <a:rot lat="0" lon="0" rev="4800000"/>
            </a:lightRig>
          </a:scene3d>
          <a:sp3d prstMaterial="matte"/>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4" name="Down Arrow 13"/>
          <p:cNvSpPr/>
          <p:nvPr/>
        </p:nvSpPr>
        <p:spPr>
          <a:xfrm>
            <a:off x="5572440" y="2633936"/>
            <a:ext cx="2766888" cy="2944907"/>
          </a:xfrm>
          <a:prstGeom prst="downArrow">
            <a:avLst>
              <a:gd name="adj1" fmla="val 59694"/>
              <a:gd name="adj2" fmla="val 47356"/>
            </a:avLst>
          </a:prstGeom>
          <a:solidFill>
            <a:schemeClr val="tx2"/>
          </a:solidFill>
          <a:ln w="12700">
            <a:noFill/>
          </a:ln>
          <a:effectLst/>
          <a:scene3d>
            <a:camera prst="orthographicFront">
              <a:rot lat="0" lon="0" rev="0"/>
            </a:camera>
            <a:lightRig rig="glow" dir="t">
              <a:rot lat="0" lon="0" rev="4800000"/>
            </a:lightRig>
          </a:scene3d>
          <a:sp3d prstMaterial="matte"/>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 name="Title 1"/>
          <p:cNvSpPr>
            <a:spLocks noGrp="1"/>
          </p:cNvSpPr>
          <p:nvPr>
            <p:ph type="title"/>
          </p:nvPr>
        </p:nvSpPr>
        <p:spPr/>
        <p:txBody>
          <a:bodyPr/>
          <a:lstStyle/>
          <a:p>
            <a:r>
              <a:rPr lang="en-US" dirty="0"/>
              <a:t>Progress Monitoring Reports</a:t>
            </a:r>
          </a:p>
        </p:txBody>
      </p:sp>
      <p:sp>
        <p:nvSpPr>
          <p:cNvPr id="4" name="Text Box 7"/>
          <p:cNvSpPr txBox="1">
            <a:spLocks noChangeArrowheads="1"/>
          </p:cNvSpPr>
          <p:nvPr/>
        </p:nvSpPr>
        <p:spPr bwMode="auto">
          <a:xfrm>
            <a:off x="950423" y="4796656"/>
            <a:ext cx="1741857" cy="923330"/>
          </a:xfrm>
          <a:prstGeom prst="rect">
            <a:avLst/>
          </a:prstGeom>
          <a:noFill/>
          <a:ln w="12700" algn="ctr">
            <a:noFill/>
            <a:miter lim="800000"/>
            <a:headEnd/>
            <a:tailEnd/>
          </a:ln>
        </p:spPr>
        <p:txBody>
          <a:bodyPr wrap="square">
            <a:spAutoFit/>
          </a:bodyPr>
          <a:lstStyle/>
          <a:p>
            <a:pPr algn="ctr">
              <a:spcBef>
                <a:spcPct val="50000"/>
              </a:spcBef>
            </a:pPr>
            <a:r>
              <a:rPr lang="en-US" dirty="0">
                <a:effectLst>
                  <a:innerShdw blurRad="63500" dist="50800" dir="13500000">
                    <a:prstClr val="black">
                      <a:alpha val="50000"/>
                    </a:prstClr>
                  </a:innerShdw>
                </a:effectLst>
                <a:ea typeface="ＭＳ Ｐゴシック" pitchFamily="34" charset="-128"/>
                <a:cs typeface="Arial" pitchFamily="34" charset="0"/>
              </a:rPr>
              <a:t>Shows progress over time</a:t>
            </a:r>
          </a:p>
        </p:txBody>
      </p:sp>
      <p:sp>
        <p:nvSpPr>
          <p:cNvPr id="5" name="Down Arrow 4"/>
          <p:cNvSpPr/>
          <p:nvPr/>
        </p:nvSpPr>
        <p:spPr>
          <a:xfrm>
            <a:off x="476184" y="1808466"/>
            <a:ext cx="2766888" cy="2944907"/>
          </a:xfrm>
          <a:prstGeom prst="downArrow">
            <a:avLst>
              <a:gd name="adj1" fmla="val 59694"/>
              <a:gd name="adj2" fmla="val 47356"/>
            </a:avLst>
          </a:prstGeom>
          <a:solidFill>
            <a:schemeClr val="tx2"/>
          </a:solidFill>
          <a:ln w="12700">
            <a:noFill/>
          </a:ln>
          <a:effectLst/>
          <a:scene3d>
            <a:camera prst="orthographicFront">
              <a:rot lat="0" lon="0" rev="0"/>
            </a:camera>
            <a:lightRig rig="glow" dir="t">
              <a:rot lat="0" lon="0" rev="4800000"/>
            </a:lightRig>
          </a:scene3d>
          <a:sp3d prstMaterial="matte"/>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 name="TextBox 5"/>
          <p:cNvSpPr txBox="1"/>
          <p:nvPr/>
        </p:nvSpPr>
        <p:spPr>
          <a:xfrm>
            <a:off x="1072977" y="2040009"/>
            <a:ext cx="1540151" cy="646331"/>
          </a:xfrm>
          <a:prstGeom prst="rect">
            <a:avLst/>
          </a:prstGeom>
          <a:noFill/>
        </p:spPr>
        <p:txBody>
          <a:bodyPr wrap="square" rtlCol="0">
            <a:spAutoFit/>
          </a:bodyPr>
          <a:lstStyle/>
          <a:p>
            <a:pPr algn="ctr"/>
            <a:r>
              <a:rPr lang="en-US" dirty="0">
                <a:solidFill>
                  <a:schemeClr val="bg1"/>
                </a:solidFill>
                <a:cs typeface="Arial" pitchFamily="34" charset="0"/>
              </a:rPr>
              <a:t>Progress Monitoring</a:t>
            </a:r>
          </a:p>
        </p:txBody>
      </p:sp>
      <p:sp>
        <p:nvSpPr>
          <p:cNvPr id="8" name="TextBox 7"/>
          <p:cNvSpPr txBox="1"/>
          <p:nvPr/>
        </p:nvSpPr>
        <p:spPr>
          <a:xfrm>
            <a:off x="3593449" y="2515137"/>
            <a:ext cx="1546422" cy="1200329"/>
          </a:xfrm>
          <a:prstGeom prst="rect">
            <a:avLst/>
          </a:prstGeom>
          <a:noFill/>
          <a:effectLst/>
        </p:spPr>
        <p:txBody>
          <a:bodyPr wrap="square" rtlCol="0">
            <a:spAutoFit/>
          </a:bodyPr>
          <a:lstStyle/>
          <a:p>
            <a:pPr algn="ctr"/>
            <a:r>
              <a:rPr lang="en-US" dirty="0">
                <a:solidFill>
                  <a:schemeClr val="bg1"/>
                </a:solidFill>
                <a:cs typeface="Arial" pitchFamily="34" charset="0"/>
              </a:rPr>
              <a:t>Student Monitoring Report Graphs</a:t>
            </a:r>
          </a:p>
        </p:txBody>
      </p:sp>
      <p:sp>
        <p:nvSpPr>
          <p:cNvPr id="10" name="TextBox 9"/>
          <p:cNvSpPr txBox="1"/>
          <p:nvPr/>
        </p:nvSpPr>
        <p:spPr>
          <a:xfrm>
            <a:off x="6234595" y="3564005"/>
            <a:ext cx="1358153" cy="646331"/>
          </a:xfrm>
          <a:prstGeom prst="rect">
            <a:avLst/>
          </a:prstGeom>
          <a:noFill/>
          <a:effectLst/>
        </p:spPr>
        <p:txBody>
          <a:bodyPr wrap="square" rtlCol="0">
            <a:spAutoFit/>
          </a:bodyPr>
          <a:lstStyle/>
          <a:p>
            <a:pPr algn="ctr"/>
            <a:r>
              <a:rPr lang="en-US" dirty="0">
                <a:solidFill>
                  <a:schemeClr val="bg1"/>
                </a:solidFill>
                <a:cs typeface="Arial" pitchFamily="34" charset="0"/>
              </a:rPr>
              <a:t>Probe Details</a:t>
            </a:r>
          </a:p>
        </p:txBody>
      </p:sp>
      <p:sp>
        <p:nvSpPr>
          <p:cNvPr id="11" name="Text Box 7"/>
          <p:cNvSpPr txBox="1">
            <a:spLocks noChangeArrowheads="1"/>
          </p:cNvSpPr>
          <p:nvPr/>
        </p:nvSpPr>
        <p:spPr bwMode="auto">
          <a:xfrm>
            <a:off x="3461078" y="5244892"/>
            <a:ext cx="1741857" cy="923330"/>
          </a:xfrm>
          <a:prstGeom prst="rect">
            <a:avLst/>
          </a:prstGeom>
          <a:noFill/>
          <a:ln w="12700" algn="ctr">
            <a:noFill/>
            <a:miter lim="800000"/>
            <a:headEnd/>
            <a:tailEnd/>
          </a:ln>
        </p:spPr>
        <p:txBody>
          <a:bodyPr wrap="square">
            <a:spAutoFit/>
          </a:bodyPr>
          <a:lstStyle/>
          <a:p>
            <a:pPr algn="ctr">
              <a:spcBef>
                <a:spcPct val="50000"/>
              </a:spcBef>
            </a:pPr>
            <a:r>
              <a:rPr lang="en-US" dirty="0">
                <a:effectLst>
                  <a:innerShdw blurRad="63500" dist="50800" dir="13500000">
                    <a:prstClr val="black">
                      <a:alpha val="50000"/>
                    </a:prstClr>
                  </a:innerShdw>
                </a:effectLst>
                <a:ea typeface="ＭＳ Ｐゴシック" pitchFamily="34" charset="-128"/>
                <a:cs typeface="Arial" pitchFamily="34" charset="0"/>
              </a:rPr>
              <a:t>Lists all of a student’s history</a:t>
            </a:r>
          </a:p>
        </p:txBody>
      </p:sp>
      <p:sp>
        <p:nvSpPr>
          <p:cNvPr id="12" name="Text Box 7"/>
          <p:cNvSpPr txBox="1">
            <a:spLocks noChangeArrowheads="1"/>
          </p:cNvSpPr>
          <p:nvPr/>
        </p:nvSpPr>
        <p:spPr bwMode="auto">
          <a:xfrm>
            <a:off x="5770485" y="5670714"/>
            <a:ext cx="2380707" cy="923330"/>
          </a:xfrm>
          <a:prstGeom prst="rect">
            <a:avLst/>
          </a:prstGeom>
          <a:noFill/>
          <a:ln w="12700" algn="ctr">
            <a:noFill/>
            <a:miter lim="800000"/>
            <a:headEnd/>
            <a:tailEnd/>
          </a:ln>
        </p:spPr>
        <p:txBody>
          <a:bodyPr wrap="square">
            <a:spAutoFit/>
          </a:bodyPr>
          <a:lstStyle/>
          <a:p>
            <a:pPr algn="ctr">
              <a:spcBef>
                <a:spcPct val="50000"/>
              </a:spcBef>
            </a:pPr>
            <a:r>
              <a:rPr lang="en-US" dirty="0">
                <a:effectLst>
                  <a:innerShdw blurRad="63500" dist="50800" dir="13500000">
                    <a:prstClr val="black">
                      <a:alpha val="50000"/>
                    </a:prstClr>
                  </a:innerShdw>
                </a:effectLst>
                <a:ea typeface="ＭＳ Ｐゴシック" pitchFamily="34" charset="-128"/>
                <a:cs typeface="Arial" pitchFamily="34" charset="0"/>
              </a:rPr>
              <a:t>Records details, notes, behavior, and motivation</a:t>
            </a:r>
          </a:p>
        </p:txBody>
      </p:sp>
    </p:spTree>
    <p:extLst>
      <p:ext uri="{BB962C8B-B14F-4D97-AF65-F5344CB8AC3E}">
        <p14:creationId xmlns:p14="http://schemas.microsoft.com/office/powerpoint/2010/main" val="2325830788"/>
      </p:ext>
    </p:extLst>
  </p:cSld>
  <p:clrMapOvr>
    <a:masterClrMapping/>
  </p:clrMapOvr>
  <p:transition>
    <p:fade/>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488" y="282746"/>
            <a:ext cx="8229600" cy="1143000"/>
          </a:xfrm>
        </p:spPr>
        <p:txBody>
          <a:bodyPr/>
          <a:lstStyle/>
          <a:p>
            <a:pPr lvl="0"/>
            <a:r>
              <a:rPr lang="en-US" dirty="0"/>
              <a:t>Web Reports Reflection</a:t>
            </a:r>
          </a:p>
        </p:txBody>
      </p:sp>
      <p:grpSp>
        <p:nvGrpSpPr>
          <p:cNvPr id="3" name="Group 3"/>
          <p:cNvGrpSpPr>
            <a:grpSpLocks/>
          </p:cNvGrpSpPr>
          <p:nvPr/>
        </p:nvGrpSpPr>
        <p:grpSpPr bwMode="auto">
          <a:xfrm>
            <a:off x="5337041" y="1977984"/>
            <a:ext cx="2959100" cy="1235075"/>
            <a:chOff x="3700" y="2111"/>
            <a:chExt cx="1864" cy="778"/>
          </a:xfrm>
        </p:grpSpPr>
        <p:sp>
          <p:nvSpPr>
            <p:cNvPr id="5" name="Text Box 4"/>
            <p:cNvSpPr txBox="1">
              <a:spLocks noChangeArrowheads="1"/>
            </p:cNvSpPr>
            <p:nvPr/>
          </p:nvSpPr>
          <p:spPr bwMode="auto">
            <a:xfrm rot="484554">
              <a:off x="4268" y="2111"/>
              <a:ext cx="1296" cy="346"/>
            </a:xfrm>
            <a:prstGeom prst="rect">
              <a:avLst/>
            </a:prstGeom>
            <a:noFill/>
            <a:ln w="9525" algn="ctr">
              <a:noFill/>
              <a:miter lim="800000"/>
              <a:headEnd/>
              <a:tailEnd/>
            </a:ln>
          </p:spPr>
          <p:txBody>
            <a:bodyPr>
              <a:spAutoFit/>
            </a:bodyPr>
            <a:lstStyle/>
            <a:p>
              <a:pPr eaLnBrk="1" hangingPunct="1">
                <a:spcBef>
                  <a:spcPct val="50000"/>
                </a:spcBef>
              </a:pPr>
              <a:r>
                <a:rPr lang="en-US" sz="3000" b="1" dirty="0">
                  <a:solidFill>
                    <a:srgbClr val="FF9900"/>
                  </a:solidFill>
                  <a:ea typeface="ＭＳ Ｐゴシック" pitchFamily="34" charset="-128"/>
                </a:rPr>
                <a:t>A-ha</a:t>
              </a:r>
              <a:r>
                <a:rPr lang="en-US" sz="2500" b="1" dirty="0">
                  <a:solidFill>
                    <a:srgbClr val="FF9900"/>
                  </a:solidFill>
                  <a:ea typeface="ＭＳ Ｐゴシック" pitchFamily="34" charset="-128"/>
                </a:rPr>
                <a:t>!</a:t>
              </a:r>
            </a:p>
          </p:txBody>
        </p:sp>
        <p:sp>
          <p:nvSpPr>
            <p:cNvPr id="6" name="Text Box 5"/>
            <p:cNvSpPr txBox="1">
              <a:spLocks noChangeArrowheads="1"/>
            </p:cNvSpPr>
            <p:nvPr/>
          </p:nvSpPr>
          <p:spPr bwMode="auto">
            <a:xfrm rot="230376">
              <a:off x="4414" y="2543"/>
              <a:ext cx="1024" cy="346"/>
            </a:xfrm>
            <a:prstGeom prst="rect">
              <a:avLst/>
            </a:prstGeom>
            <a:noFill/>
            <a:ln w="9525" algn="ctr">
              <a:noFill/>
              <a:miter lim="800000"/>
              <a:headEnd/>
              <a:tailEnd/>
            </a:ln>
          </p:spPr>
          <p:txBody>
            <a:bodyPr>
              <a:spAutoFit/>
            </a:bodyPr>
            <a:lstStyle/>
            <a:p>
              <a:pPr eaLnBrk="1" hangingPunct="1">
                <a:spcBef>
                  <a:spcPct val="50000"/>
                </a:spcBef>
              </a:pPr>
              <a:r>
                <a:rPr lang="en-US" sz="3000" b="1" dirty="0">
                  <a:solidFill>
                    <a:srgbClr val="3266FF"/>
                  </a:solidFill>
                  <a:ea typeface="ＭＳ Ｐゴシック" pitchFamily="34" charset="-128"/>
                </a:rPr>
                <a:t>A-ha</a:t>
              </a:r>
              <a:r>
                <a:rPr lang="en-US" sz="2500" b="1" dirty="0">
                  <a:solidFill>
                    <a:srgbClr val="3266FF"/>
                  </a:solidFill>
                  <a:ea typeface="ＭＳ Ｐゴシック" pitchFamily="34" charset="-128"/>
                </a:rPr>
                <a:t>!</a:t>
              </a:r>
            </a:p>
          </p:txBody>
        </p:sp>
        <p:sp>
          <p:nvSpPr>
            <p:cNvPr id="7" name="Text Box 6"/>
            <p:cNvSpPr txBox="1">
              <a:spLocks noChangeArrowheads="1"/>
            </p:cNvSpPr>
            <p:nvPr/>
          </p:nvSpPr>
          <p:spPr bwMode="auto">
            <a:xfrm rot="-623986">
              <a:off x="3700" y="2351"/>
              <a:ext cx="1129" cy="346"/>
            </a:xfrm>
            <a:prstGeom prst="rect">
              <a:avLst/>
            </a:prstGeom>
            <a:noFill/>
            <a:ln w="9525" algn="ctr">
              <a:noFill/>
              <a:miter lim="800000"/>
              <a:headEnd/>
              <a:tailEnd/>
            </a:ln>
          </p:spPr>
          <p:txBody>
            <a:bodyPr>
              <a:spAutoFit/>
            </a:bodyPr>
            <a:lstStyle/>
            <a:p>
              <a:pPr eaLnBrk="1" hangingPunct="1">
                <a:spcBef>
                  <a:spcPct val="50000"/>
                </a:spcBef>
              </a:pPr>
              <a:r>
                <a:rPr lang="en-US" sz="3000" b="1" dirty="0">
                  <a:solidFill>
                    <a:schemeClr val="folHlink"/>
                  </a:solidFill>
                  <a:ea typeface="ＭＳ Ｐゴシック" pitchFamily="34" charset="-128"/>
                </a:rPr>
                <a:t>A-ha</a:t>
              </a:r>
              <a:r>
                <a:rPr lang="en-US" sz="2500" b="1" dirty="0">
                  <a:solidFill>
                    <a:schemeClr val="folHlink"/>
                  </a:solidFill>
                  <a:ea typeface="ＭＳ Ｐゴシック" pitchFamily="34" charset="-128"/>
                </a:rPr>
                <a:t>!</a:t>
              </a:r>
            </a:p>
          </p:txBody>
        </p:sp>
      </p:grpSp>
      <p:grpSp>
        <p:nvGrpSpPr>
          <p:cNvPr id="4" name="Group 7"/>
          <p:cNvGrpSpPr>
            <a:grpSpLocks/>
          </p:cNvGrpSpPr>
          <p:nvPr/>
        </p:nvGrpSpPr>
        <p:grpSpPr bwMode="auto">
          <a:xfrm>
            <a:off x="4866580" y="1229430"/>
            <a:ext cx="819150" cy="914400"/>
            <a:chOff x="4224" y="1200"/>
            <a:chExt cx="516" cy="576"/>
          </a:xfrm>
        </p:grpSpPr>
        <p:pic>
          <p:nvPicPr>
            <p:cNvPr id="9" name="Picture 8" descr="MCBS01890_0000[1]"/>
            <p:cNvPicPr>
              <a:picLocks noChangeAspect="1" noChangeArrowheads="1"/>
            </p:cNvPicPr>
            <p:nvPr/>
          </p:nvPicPr>
          <p:blipFill>
            <a:blip r:embed="rId3" cstate="print"/>
            <a:srcRect/>
            <a:stretch>
              <a:fillRect/>
            </a:stretch>
          </p:blipFill>
          <p:spPr bwMode="auto">
            <a:xfrm rot="1424970">
              <a:off x="4224" y="1200"/>
              <a:ext cx="180" cy="227"/>
            </a:xfrm>
            <a:prstGeom prst="rect">
              <a:avLst/>
            </a:prstGeom>
            <a:noFill/>
            <a:ln w="9525">
              <a:noFill/>
              <a:miter lim="800000"/>
              <a:headEnd/>
              <a:tailEnd/>
            </a:ln>
          </p:spPr>
        </p:pic>
        <p:pic>
          <p:nvPicPr>
            <p:cNvPr id="10" name="Picture 9" descr="MCBS01890_0000[1]"/>
            <p:cNvPicPr>
              <a:picLocks noChangeAspect="1" noChangeArrowheads="1"/>
            </p:cNvPicPr>
            <p:nvPr/>
          </p:nvPicPr>
          <p:blipFill>
            <a:blip r:embed="rId3" cstate="print"/>
            <a:srcRect/>
            <a:stretch>
              <a:fillRect/>
            </a:stretch>
          </p:blipFill>
          <p:spPr bwMode="auto">
            <a:xfrm rot="-1513793">
              <a:off x="4560" y="1248"/>
              <a:ext cx="180" cy="227"/>
            </a:xfrm>
            <a:prstGeom prst="rect">
              <a:avLst/>
            </a:prstGeom>
            <a:noFill/>
            <a:ln w="9525">
              <a:noFill/>
              <a:miter lim="800000"/>
              <a:headEnd/>
              <a:tailEnd/>
            </a:ln>
          </p:spPr>
        </p:pic>
        <p:pic>
          <p:nvPicPr>
            <p:cNvPr id="11" name="Picture 10" descr="MCBS01890_0000[1]"/>
            <p:cNvPicPr>
              <a:picLocks noChangeAspect="1" noChangeArrowheads="1"/>
            </p:cNvPicPr>
            <p:nvPr/>
          </p:nvPicPr>
          <p:blipFill>
            <a:blip r:embed="rId3" cstate="print"/>
            <a:srcRect/>
            <a:stretch>
              <a:fillRect/>
            </a:stretch>
          </p:blipFill>
          <p:spPr bwMode="auto">
            <a:xfrm>
              <a:off x="4368" y="1488"/>
              <a:ext cx="228" cy="288"/>
            </a:xfrm>
            <a:prstGeom prst="rect">
              <a:avLst/>
            </a:prstGeom>
            <a:noFill/>
            <a:ln w="9525">
              <a:noFill/>
              <a:miter lim="800000"/>
              <a:headEnd/>
              <a:tailEnd/>
            </a:ln>
          </p:spPr>
        </p:pic>
      </p:grpSp>
      <p:sp>
        <p:nvSpPr>
          <p:cNvPr id="12" name="Text Box 11"/>
          <p:cNvSpPr txBox="1">
            <a:spLocks noChangeArrowheads="1"/>
          </p:cNvSpPr>
          <p:nvPr/>
        </p:nvSpPr>
        <p:spPr bwMode="auto">
          <a:xfrm>
            <a:off x="484632" y="2123169"/>
            <a:ext cx="4267200" cy="1354217"/>
          </a:xfrm>
          <a:prstGeom prst="rect">
            <a:avLst/>
          </a:prstGeom>
          <a:noFill/>
          <a:ln w="9525">
            <a:noFill/>
            <a:miter lim="800000"/>
            <a:headEnd/>
            <a:tailEnd/>
          </a:ln>
        </p:spPr>
        <p:txBody>
          <a:bodyPr>
            <a:spAutoFit/>
          </a:bodyPr>
          <a:lstStyle/>
          <a:p>
            <a:pPr marL="342900" indent="-342900">
              <a:spcBef>
                <a:spcPct val="50000"/>
              </a:spcBef>
              <a:buClr>
                <a:srgbClr val="FF9900"/>
              </a:buClr>
              <a:buFontTx/>
              <a:buAutoNum type="arabicPeriod"/>
            </a:pPr>
            <a:r>
              <a:rPr lang="en-US" dirty="0">
                <a:ea typeface="ＭＳ Ｐゴシック" pitchFamily="34" charset="-128"/>
                <a:cs typeface="Arial" pitchFamily="34" charset="0"/>
              </a:rPr>
              <a:t>What questions do you have?</a:t>
            </a:r>
          </a:p>
          <a:p>
            <a:pPr marL="341313" indent="-341313">
              <a:spcBef>
                <a:spcPts val="1200"/>
              </a:spcBef>
              <a:buClr>
                <a:schemeClr val="tx2"/>
              </a:buClr>
              <a:buAutoNum type="arabicPeriod"/>
            </a:pPr>
            <a:r>
              <a:rPr lang="en-US" dirty="0">
                <a:cs typeface="Arial" pitchFamily="34" charset="0"/>
              </a:rPr>
              <a:t>Write your A-ha moment on a sticky note, then attach it to the chart.</a:t>
            </a:r>
          </a:p>
        </p:txBody>
      </p:sp>
      <p:sp>
        <p:nvSpPr>
          <p:cNvPr id="13" name="Rectangle 18"/>
          <p:cNvSpPr>
            <a:spLocks noChangeArrowheads="1"/>
          </p:cNvSpPr>
          <p:nvPr/>
        </p:nvSpPr>
        <p:spPr bwMode="auto">
          <a:xfrm>
            <a:off x="479397" y="3568269"/>
            <a:ext cx="7467600" cy="1828800"/>
          </a:xfrm>
          <a:prstGeom prst="rect">
            <a:avLst/>
          </a:prstGeom>
          <a:noFill/>
          <a:ln w="9525">
            <a:noFill/>
            <a:miter lim="800000"/>
            <a:headEnd/>
            <a:tailEnd/>
          </a:ln>
        </p:spPr>
        <p:txBody>
          <a:bodyPr/>
          <a:lstStyle/>
          <a:p>
            <a:pPr marL="342900" indent="-342900">
              <a:spcBef>
                <a:spcPts val="1200"/>
              </a:spcBef>
              <a:buClr>
                <a:schemeClr val="tx2"/>
              </a:buClr>
              <a:buFont typeface="Wingdings" pitchFamily="2" charset="2"/>
              <a:buAutoNum type="arabicPeriod" startAt="3"/>
            </a:pPr>
            <a:r>
              <a:rPr lang="en-US" dirty="0">
                <a:cs typeface="Arial" pitchFamily="34" charset="0"/>
              </a:rPr>
              <a:t>Think about Jake. If Jake’s last four PM assessments were below the Aim Line, this indicates:</a:t>
            </a:r>
            <a:br>
              <a:rPr lang="en-US" dirty="0">
                <a:cs typeface="Arial" pitchFamily="34" charset="0"/>
              </a:rPr>
            </a:br>
            <a:r>
              <a:rPr lang="en-US" dirty="0">
                <a:cs typeface="Arial" pitchFamily="34" charset="0"/>
              </a:rPr>
              <a:t/>
            </a:r>
            <a:br>
              <a:rPr lang="en-US" dirty="0">
                <a:cs typeface="Arial" pitchFamily="34" charset="0"/>
              </a:rPr>
            </a:br>
            <a:endParaRPr lang="en-US" dirty="0">
              <a:cs typeface="Arial" pitchFamily="34" charset="0"/>
            </a:endParaRPr>
          </a:p>
          <a:p>
            <a:pPr marL="342900" indent="-342900">
              <a:spcBef>
                <a:spcPts val="1200"/>
              </a:spcBef>
              <a:buClr>
                <a:schemeClr val="tx2"/>
              </a:buClr>
              <a:buFont typeface="Wingdings" pitchFamily="2" charset="2"/>
              <a:buAutoNum type="arabicPeriod" startAt="3"/>
            </a:pPr>
            <a:r>
              <a:rPr lang="en-US" dirty="0">
                <a:cs typeface="Arial" pitchFamily="34" charset="0"/>
              </a:rPr>
              <a:t>What will you do?                                                       </a:t>
            </a:r>
          </a:p>
        </p:txBody>
      </p:sp>
      <p:grpSp>
        <p:nvGrpSpPr>
          <p:cNvPr id="8" name="Group 14"/>
          <p:cNvGrpSpPr/>
          <p:nvPr/>
        </p:nvGrpSpPr>
        <p:grpSpPr>
          <a:xfrm>
            <a:off x="926592" y="4390329"/>
            <a:ext cx="7607808" cy="329184"/>
            <a:chOff x="1072896" y="5047488"/>
            <a:chExt cx="4450080" cy="952564"/>
          </a:xfrm>
        </p:grpSpPr>
        <p:cxnSp>
          <p:nvCxnSpPr>
            <p:cNvPr id="15" name="Straight Connector 14"/>
            <p:cNvCxnSpPr/>
            <p:nvPr/>
          </p:nvCxnSpPr>
          <p:spPr>
            <a:xfrm>
              <a:off x="1072896" y="5047488"/>
              <a:ext cx="445008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072896" y="5998464"/>
              <a:ext cx="445008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3" name="Text Box 3"/>
          <p:cNvSpPr txBox="1">
            <a:spLocks noChangeArrowheads="1"/>
          </p:cNvSpPr>
          <p:nvPr/>
        </p:nvSpPr>
        <p:spPr bwMode="auto">
          <a:xfrm>
            <a:off x="2974340" y="2878540"/>
            <a:ext cx="8077200" cy="369332"/>
          </a:xfrm>
          <a:prstGeom prst="rect">
            <a:avLst/>
          </a:prstGeom>
          <a:noFill/>
          <a:ln w="9525">
            <a:noFill/>
            <a:miter lim="800000"/>
            <a:headEnd/>
            <a:tailEnd/>
          </a:ln>
        </p:spPr>
        <p:txBody>
          <a:bodyPr>
            <a:spAutoFit/>
          </a:bodyPr>
          <a:lstStyle/>
          <a:p>
            <a:pPr marL="342900" indent="-342900" algn="l">
              <a:spcBef>
                <a:spcPct val="50000"/>
              </a:spcBef>
              <a:buClr>
                <a:srgbClr val="FF9900"/>
              </a:buClr>
              <a:buFontTx/>
              <a:buAutoNum type="arabicPeriod" startAt="3"/>
            </a:pPr>
            <a:endParaRPr lang="en-US" sz="1800" dirty="0">
              <a:solidFill>
                <a:srgbClr val="044799"/>
              </a:solidFill>
              <a:ea typeface="ＭＳ Ｐゴシック" pitchFamily="34" charset="-128"/>
              <a:cs typeface="Arial" pitchFamily="34" charset="0"/>
            </a:endParaRPr>
          </a:p>
        </p:txBody>
      </p:sp>
      <p:cxnSp>
        <p:nvCxnSpPr>
          <p:cNvPr id="26" name="Straight Connector 25"/>
          <p:cNvCxnSpPr/>
          <p:nvPr/>
        </p:nvCxnSpPr>
        <p:spPr>
          <a:xfrm>
            <a:off x="2893177" y="5116838"/>
            <a:ext cx="3200400" cy="54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926592" y="5445473"/>
            <a:ext cx="7607808" cy="54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112148" y="5116838"/>
            <a:ext cx="2368464" cy="109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1583075"/>
      </p:ext>
    </p:extLst>
  </p:cSld>
  <p:clrMapOvr>
    <a:masterClrMapping/>
  </p:clrMapOvr>
  <p:transition>
    <p:fade/>
  </p:transition>
</p:sld>
</file>

<file path=ppt/slides/slide1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2" descr="Check"/>
          <p:cNvPicPr>
            <a:picLocks noChangeAspect="1" noChangeArrowheads="1"/>
          </p:cNvPicPr>
          <p:nvPr/>
        </p:nvPicPr>
        <p:blipFill>
          <a:blip r:embed="rId3" cstate="print"/>
          <a:srcRect/>
          <a:stretch>
            <a:fillRect/>
          </a:stretch>
        </p:blipFill>
        <p:spPr bwMode="auto">
          <a:xfrm>
            <a:off x="519684" y="1676400"/>
            <a:ext cx="1371600" cy="1470025"/>
          </a:xfrm>
          <a:prstGeom prst="rect">
            <a:avLst/>
          </a:prstGeom>
          <a:noFill/>
          <a:ln w="9525">
            <a:noFill/>
            <a:miter lim="800000"/>
            <a:headEnd/>
            <a:tailEnd/>
          </a:ln>
        </p:spPr>
      </p:pic>
      <p:sp>
        <p:nvSpPr>
          <p:cNvPr id="7" name="Title 6"/>
          <p:cNvSpPr>
            <a:spLocks noGrp="1"/>
          </p:cNvSpPr>
          <p:nvPr>
            <p:ph type="title"/>
          </p:nvPr>
        </p:nvSpPr>
        <p:spPr/>
        <p:txBody>
          <a:bodyPr/>
          <a:lstStyle/>
          <a:p>
            <a:pPr lvl="0"/>
            <a:r>
              <a:rPr lang="en-US" dirty="0">
                <a:ea typeface="ＭＳ Ｐゴシック" pitchFamily="34" charset="-128"/>
              </a:rPr>
              <a:t>Check for Understanding</a:t>
            </a:r>
          </a:p>
        </p:txBody>
      </p:sp>
      <p:sp>
        <p:nvSpPr>
          <p:cNvPr id="8" name="Text Placeholder 7"/>
          <p:cNvSpPr>
            <a:spLocks noGrp="1"/>
          </p:cNvSpPr>
          <p:nvPr>
            <p:ph type="body" sz="quarter" idx="17"/>
          </p:nvPr>
        </p:nvSpPr>
        <p:spPr/>
        <p:txBody>
          <a:bodyPr/>
          <a:lstStyle/>
          <a:p>
            <a:r>
              <a:rPr lang="en-US" dirty="0">
                <a:cs typeface="Arial" pitchFamily="34" charset="0"/>
              </a:rPr>
              <a:t>Scavenger Hunt </a:t>
            </a:r>
          </a:p>
        </p:txBody>
      </p:sp>
      <p:sp>
        <p:nvSpPr>
          <p:cNvPr id="6" name="Text Box 4"/>
          <p:cNvSpPr txBox="1">
            <a:spLocks noChangeArrowheads="1"/>
          </p:cNvSpPr>
          <p:nvPr/>
        </p:nvSpPr>
        <p:spPr bwMode="auto">
          <a:xfrm>
            <a:off x="496824" y="3261562"/>
            <a:ext cx="8098536" cy="2954655"/>
          </a:xfrm>
          <a:prstGeom prst="rect">
            <a:avLst/>
          </a:prstGeom>
          <a:noFill/>
          <a:ln w="19050" algn="ctr">
            <a:noFill/>
            <a:miter lim="800000"/>
            <a:headEnd/>
            <a:tailEnd/>
          </a:ln>
        </p:spPr>
        <p:txBody>
          <a:bodyPr wrap="square">
            <a:spAutoFit/>
          </a:bodyPr>
          <a:lstStyle/>
          <a:p>
            <a:pPr marL="342900" indent="-342900">
              <a:spcBef>
                <a:spcPts val="1200"/>
              </a:spcBef>
              <a:buClr>
                <a:schemeClr val="tx2"/>
              </a:buClr>
              <a:buFont typeface="+mj-lt"/>
              <a:buAutoNum type="arabicPeriod"/>
            </a:pPr>
            <a:r>
              <a:rPr lang="en-US" dirty="0">
                <a:cs typeface="Arial" pitchFamily="34" charset="0"/>
              </a:rPr>
              <a:t>Login:</a:t>
            </a:r>
          </a:p>
          <a:p>
            <a:pPr marL="695325" lvl="1" indent="-342900">
              <a:spcBef>
                <a:spcPts val="1200"/>
              </a:spcBef>
              <a:buClr>
                <a:schemeClr val="tx2"/>
              </a:buClr>
              <a:buFont typeface="Arial"/>
              <a:buChar char="•"/>
            </a:pPr>
            <a:r>
              <a:rPr lang="en-US" dirty="0">
                <a:cs typeface="Arial" pitchFamily="34" charset="0"/>
              </a:rPr>
              <a:t>User name: </a:t>
            </a:r>
            <a:r>
              <a:rPr lang="en-US" dirty="0">
                <a:solidFill>
                  <a:srgbClr val="FD6B08"/>
                </a:solidFill>
                <a:cs typeface="Arial" pitchFamily="34" charset="0"/>
              </a:rPr>
              <a:t>vswamp</a:t>
            </a:r>
          </a:p>
          <a:p>
            <a:pPr marL="695325" lvl="1" indent="-342900">
              <a:spcBef>
                <a:spcPts val="1200"/>
              </a:spcBef>
              <a:buClr>
                <a:schemeClr val="tx2"/>
              </a:buClr>
              <a:buFont typeface="Arial"/>
              <a:buChar char="•"/>
            </a:pPr>
            <a:r>
              <a:rPr lang="en-US" dirty="0">
                <a:cs typeface="Arial" pitchFamily="34" charset="0"/>
              </a:rPr>
              <a:t>Password: </a:t>
            </a:r>
            <a:r>
              <a:rPr lang="en-US" dirty="0">
                <a:solidFill>
                  <a:schemeClr val="tx2"/>
                </a:solidFill>
                <a:cs typeface="Arial" pitchFamily="34" charset="0"/>
              </a:rPr>
              <a:t>Demo1234</a:t>
            </a:r>
          </a:p>
          <a:p>
            <a:pPr marL="342900" indent="-342900">
              <a:spcBef>
                <a:spcPts val="1200"/>
              </a:spcBef>
              <a:buClr>
                <a:schemeClr val="tx2"/>
              </a:buClr>
              <a:buFont typeface="+mj-lt"/>
              <a:buAutoNum type="arabicPeriod"/>
            </a:pPr>
            <a:r>
              <a:rPr lang="en-US" dirty="0">
                <a:cs typeface="Arial" pitchFamily="34" charset="0"/>
              </a:rPr>
              <a:t>Click </a:t>
            </a:r>
            <a:r>
              <a:rPr lang="en-US" dirty="0">
                <a:solidFill>
                  <a:schemeClr val="tx2"/>
                </a:solidFill>
                <a:cs typeface="Arial" pitchFamily="34" charset="0"/>
              </a:rPr>
              <a:t>Enter</a:t>
            </a:r>
            <a:r>
              <a:rPr lang="en-US" dirty="0">
                <a:cs typeface="Arial" pitchFamily="34" charset="0"/>
              </a:rPr>
              <a:t> for IDEL.</a:t>
            </a:r>
          </a:p>
          <a:p>
            <a:pPr marL="342900" indent="-342900">
              <a:spcBef>
                <a:spcPts val="1200"/>
              </a:spcBef>
              <a:buClr>
                <a:schemeClr val="tx2"/>
              </a:buClr>
              <a:buFont typeface="+mj-lt"/>
              <a:buAutoNum type="arabicPeriod"/>
            </a:pPr>
            <a:r>
              <a:rPr lang="en-US" dirty="0">
                <a:cs typeface="Arial" pitchFamily="34" charset="0"/>
              </a:rPr>
              <a:t>Choose:</a:t>
            </a:r>
          </a:p>
          <a:p>
            <a:pPr marL="695325" lvl="1" indent="-342900">
              <a:spcBef>
                <a:spcPts val="1200"/>
              </a:spcBef>
              <a:buClr>
                <a:schemeClr val="tx2"/>
              </a:buClr>
              <a:buFont typeface="Arial"/>
              <a:buChar char="•"/>
            </a:pPr>
            <a:r>
              <a:rPr lang="en-US" dirty="0">
                <a:solidFill>
                  <a:schemeClr val="tx2"/>
                </a:solidFill>
                <a:cs typeface="Arial" pitchFamily="34" charset="0"/>
              </a:rPr>
              <a:t>IDEL Kindergarten Beginning Benchmark</a:t>
            </a:r>
          </a:p>
          <a:p>
            <a:pPr marL="342900" indent="-342900">
              <a:spcBef>
                <a:spcPts val="1200"/>
              </a:spcBef>
              <a:buClr>
                <a:schemeClr val="tx2"/>
              </a:buClr>
              <a:buFont typeface="+mj-lt"/>
              <a:buAutoNum type="arabicPeriod"/>
            </a:pPr>
            <a:r>
              <a:rPr lang="en-US" dirty="0">
                <a:cs typeface="Arial" pitchFamily="34" charset="0"/>
              </a:rPr>
              <a:t>Answer the questions on the next slides.</a:t>
            </a:r>
          </a:p>
        </p:txBody>
      </p:sp>
    </p:spTree>
    <p:extLst>
      <p:ext uri="{BB962C8B-B14F-4D97-AF65-F5344CB8AC3E}">
        <p14:creationId xmlns:p14="http://schemas.microsoft.com/office/powerpoint/2010/main" val="3891068726"/>
      </p:ext>
    </p:extLst>
  </p:cSld>
  <p:clrMapOvr>
    <a:masterClrMapping/>
  </p:clrMapOvr>
  <p:transition>
    <p:fade/>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a:xfrm>
            <a:off x="830263" y="1665288"/>
            <a:ext cx="2960687" cy="4540250"/>
          </a:xfrm>
        </p:spPr>
        <p:txBody>
          <a:bodyPr/>
          <a:lstStyle/>
          <a:p>
            <a:pPr marL="457200" indent="-457200">
              <a:buFont typeface="+mj-lt"/>
              <a:buAutoNum type="arabicPeriod"/>
            </a:pPr>
            <a:r>
              <a:rPr lang="en-US" dirty="0"/>
              <a:t>Looking at the Class Summary, which students are in need of the most intensive support?</a:t>
            </a:r>
          </a:p>
          <a:p>
            <a:pPr marL="457200" indent="-457200">
              <a:buFont typeface="+mj-lt"/>
              <a:buAutoNum type="arabicPeriod"/>
            </a:pPr>
            <a:r>
              <a:rPr lang="en-US" dirty="0"/>
              <a:t>Are there skills that need to be taught to the whole group at the same time?</a:t>
            </a:r>
          </a:p>
          <a:p>
            <a:pPr marL="457200" indent="-457200">
              <a:buFont typeface="+mj-lt"/>
              <a:buAutoNum type="arabicPeriod"/>
            </a:pPr>
            <a:r>
              <a:rPr lang="en-US" dirty="0"/>
              <a:t>Which students are most independent?</a:t>
            </a:r>
          </a:p>
        </p:txBody>
      </p:sp>
      <p:sp>
        <p:nvSpPr>
          <p:cNvPr id="4" name="Title 3"/>
          <p:cNvSpPr>
            <a:spLocks noGrp="1"/>
          </p:cNvSpPr>
          <p:nvPr>
            <p:ph type="title"/>
          </p:nvPr>
        </p:nvSpPr>
        <p:spPr/>
        <p:txBody>
          <a:bodyPr/>
          <a:lstStyle/>
          <a:p>
            <a:pPr lvl="0"/>
            <a:r>
              <a:rPr lang="en-US" dirty="0"/>
              <a:t>Check for Understanding</a:t>
            </a:r>
          </a:p>
        </p:txBody>
      </p:sp>
      <p:pic>
        <p:nvPicPr>
          <p:cNvPr id="6" name="Picture 5" descr="vswamp summary.PNG"/>
          <p:cNvPicPr>
            <a:picLocks noChangeAspect="1"/>
          </p:cNvPicPr>
          <p:nvPr/>
        </p:nvPicPr>
        <p:blipFill>
          <a:blip r:embed="rId3" cstate="print"/>
          <a:stretch>
            <a:fillRect/>
          </a:stretch>
        </p:blipFill>
        <p:spPr>
          <a:xfrm>
            <a:off x="4248150" y="1162050"/>
            <a:ext cx="4100513" cy="5181600"/>
          </a:xfrm>
          <a:prstGeom prst="rect">
            <a:avLst/>
          </a:prstGeom>
        </p:spPr>
      </p:pic>
    </p:spTree>
    <p:extLst>
      <p:ext uri="{BB962C8B-B14F-4D97-AF65-F5344CB8AC3E}">
        <p14:creationId xmlns:p14="http://schemas.microsoft.com/office/powerpoint/2010/main" val="82490693"/>
      </p:ext>
    </p:extLst>
  </p:cSld>
  <p:clrMapOvr>
    <a:masterClrMapping/>
  </p:clrMapOvr>
  <p:transition>
    <p:fade/>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a:xfrm>
            <a:off x="266700" y="1371600"/>
            <a:ext cx="3276600" cy="4324350"/>
          </a:xfrm>
        </p:spPr>
        <p:txBody>
          <a:bodyPr/>
          <a:lstStyle/>
          <a:p>
            <a:pPr marL="457200" indent="-457200">
              <a:buFont typeface="+mj-lt"/>
              <a:buAutoNum type="arabicPeriod"/>
            </a:pPr>
            <a:r>
              <a:rPr lang="en-US" dirty="0"/>
              <a:t>Locate Heather Hamlin. Note her </a:t>
            </a:r>
            <a:br>
              <a:rPr lang="en-US" dirty="0"/>
            </a:br>
            <a:r>
              <a:rPr lang="en-US" dirty="0"/>
              <a:t>raw score and her FSF goal in the Risk Level bar. How many points does she need to meet her FSF goal?</a:t>
            </a:r>
          </a:p>
          <a:p>
            <a:pPr marL="457200" indent="-457200">
              <a:buFont typeface="+mj-lt"/>
              <a:buAutoNum type="arabicPeriod"/>
            </a:pPr>
            <a:r>
              <a:rPr lang="en-US" dirty="0"/>
              <a:t>Find Heather’s FSF Probe Detail. What error patterns do you see?</a:t>
            </a:r>
          </a:p>
          <a:p>
            <a:pPr marL="457200" indent="-457200">
              <a:buFont typeface="+mj-lt"/>
              <a:buAutoNum type="arabicPeriod"/>
            </a:pPr>
            <a:r>
              <a:rPr lang="en-US" dirty="0"/>
              <a:t>How might you help Heather based on this information?</a:t>
            </a:r>
          </a:p>
        </p:txBody>
      </p:sp>
      <p:sp>
        <p:nvSpPr>
          <p:cNvPr id="4" name="Title 3"/>
          <p:cNvSpPr>
            <a:spLocks noGrp="1"/>
          </p:cNvSpPr>
          <p:nvPr>
            <p:ph type="title"/>
          </p:nvPr>
        </p:nvSpPr>
        <p:spPr>
          <a:xfrm>
            <a:off x="478598" y="357721"/>
            <a:ext cx="8228219" cy="1117871"/>
          </a:xfrm>
        </p:spPr>
        <p:txBody>
          <a:bodyPr/>
          <a:lstStyle/>
          <a:p>
            <a:pPr lvl="0"/>
            <a:r>
              <a:rPr lang="en-US" dirty="0"/>
              <a:t>Check for Understanding</a:t>
            </a:r>
          </a:p>
        </p:txBody>
      </p:sp>
      <p:pic>
        <p:nvPicPr>
          <p:cNvPr id="7" name="Picture 6" descr="Heather Hamlin FSF.PNG"/>
          <p:cNvPicPr>
            <a:picLocks noChangeAspect="1"/>
          </p:cNvPicPr>
          <p:nvPr/>
        </p:nvPicPr>
        <p:blipFill>
          <a:blip r:embed="rId3" cstate="print"/>
          <a:stretch>
            <a:fillRect/>
          </a:stretch>
        </p:blipFill>
        <p:spPr>
          <a:xfrm>
            <a:off x="3657600" y="1524000"/>
            <a:ext cx="5054600" cy="4286250"/>
          </a:xfrm>
          <a:prstGeom prst="rect">
            <a:avLst/>
          </a:prstGeom>
        </p:spPr>
      </p:pic>
      <p:sp>
        <p:nvSpPr>
          <p:cNvPr id="9" name="Rectangle 8"/>
          <p:cNvSpPr/>
          <p:nvPr/>
        </p:nvSpPr>
        <p:spPr>
          <a:xfrm>
            <a:off x="3638550" y="1504950"/>
            <a:ext cx="5048250" cy="4305300"/>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951738452"/>
      </p:ext>
    </p:extLst>
  </p:cSld>
  <p:clrMapOvr>
    <a:masterClrMapping/>
  </p:clrMapOvr>
  <p:transition>
    <p:fade/>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Web Reports Points to Remember</a:t>
            </a:r>
          </a:p>
        </p:txBody>
      </p:sp>
      <p:sp>
        <p:nvSpPr>
          <p:cNvPr id="6" name="Rectangle 2"/>
          <p:cNvSpPr txBox="1">
            <a:spLocks noChangeArrowheads="1"/>
          </p:cNvSpPr>
          <p:nvPr/>
        </p:nvSpPr>
        <p:spPr>
          <a:xfrm>
            <a:off x="995057" y="4800400"/>
            <a:ext cx="7251700" cy="457200"/>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100000"/>
              </a:lnSpc>
              <a:spcBef>
                <a:spcPts val="1200"/>
              </a:spcBef>
              <a:spcAft>
                <a:spcPts val="0"/>
              </a:spcAft>
              <a:buClr>
                <a:schemeClr val="tx2"/>
              </a:buClr>
              <a:buSzTx/>
              <a:buFont typeface="Wingdings" pitchFamily="2" charset="2"/>
              <a:buNone/>
              <a:tabLst/>
              <a:defRPr/>
            </a:pPr>
            <a:r>
              <a:rPr kumimoji="0" lang="en-US" b="0" i="0" u="none" strike="noStrike" kern="1200" cap="none" spc="0" normalizeH="0" baseline="0" noProof="0" dirty="0">
                <a:ln>
                  <a:noFill/>
                </a:ln>
                <a:effectLst/>
                <a:uLnTx/>
                <a:uFillTx/>
                <a:ea typeface="ＭＳ Ｐゴシック" pitchFamily="34" charset="-128"/>
                <a:cs typeface="Arial" pitchFamily="34" charset="0"/>
              </a:rPr>
              <a:t>Must be visited often</a:t>
            </a:r>
          </a:p>
        </p:txBody>
      </p:sp>
      <p:pic>
        <p:nvPicPr>
          <p:cNvPr id="7" name="Picture 3"/>
          <p:cNvPicPr>
            <a:picLocks noChangeAspect="1" noChangeArrowheads="1"/>
          </p:cNvPicPr>
          <p:nvPr/>
        </p:nvPicPr>
        <p:blipFill>
          <a:blip r:embed="rId3" cstate="print"/>
          <a:srcRect/>
          <a:stretch>
            <a:fillRect/>
          </a:stretch>
        </p:blipFill>
        <p:spPr bwMode="auto">
          <a:xfrm>
            <a:off x="588657" y="1642672"/>
            <a:ext cx="152400" cy="609600"/>
          </a:xfrm>
          <a:prstGeom prst="rect">
            <a:avLst/>
          </a:prstGeom>
          <a:noFill/>
          <a:ln w="9525">
            <a:noFill/>
            <a:miter lim="800000"/>
            <a:headEnd/>
            <a:tailEnd/>
          </a:ln>
        </p:spPr>
      </p:pic>
      <p:pic>
        <p:nvPicPr>
          <p:cNvPr id="8" name="Picture 4"/>
          <p:cNvPicPr>
            <a:picLocks noChangeAspect="1" noChangeArrowheads="1"/>
          </p:cNvPicPr>
          <p:nvPr/>
        </p:nvPicPr>
        <p:blipFill>
          <a:blip r:embed="rId3" cstate="print"/>
          <a:srcRect/>
          <a:stretch>
            <a:fillRect/>
          </a:stretch>
        </p:blipFill>
        <p:spPr bwMode="auto">
          <a:xfrm>
            <a:off x="588657" y="2557072"/>
            <a:ext cx="152400" cy="609600"/>
          </a:xfrm>
          <a:prstGeom prst="rect">
            <a:avLst/>
          </a:prstGeom>
          <a:noFill/>
          <a:ln w="9525">
            <a:noFill/>
            <a:miter lim="800000"/>
            <a:headEnd/>
            <a:tailEnd/>
          </a:ln>
        </p:spPr>
      </p:pic>
      <p:pic>
        <p:nvPicPr>
          <p:cNvPr id="9" name="Picture 5"/>
          <p:cNvPicPr>
            <a:picLocks noChangeAspect="1" noChangeArrowheads="1"/>
          </p:cNvPicPr>
          <p:nvPr/>
        </p:nvPicPr>
        <p:blipFill>
          <a:blip r:embed="rId3" cstate="print"/>
          <a:srcRect/>
          <a:stretch>
            <a:fillRect/>
          </a:stretch>
        </p:blipFill>
        <p:spPr bwMode="auto">
          <a:xfrm>
            <a:off x="588657" y="3623872"/>
            <a:ext cx="152400" cy="609600"/>
          </a:xfrm>
          <a:prstGeom prst="rect">
            <a:avLst/>
          </a:prstGeom>
          <a:noFill/>
          <a:ln w="9525">
            <a:noFill/>
            <a:miter lim="800000"/>
            <a:headEnd/>
            <a:tailEnd/>
          </a:ln>
        </p:spPr>
      </p:pic>
      <p:pic>
        <p:nvPicPr>
          <p:cNvPr id="10" name="Picture 6"/>
          <p:cNvPicPr>
            <a:picLocks noChangeAspect="1" noChangeArrowheads="1"/>
          </p:cNvPicPr>
          <p:nvPr/>
        </p:nvPicPr>
        <p:blipFill>
          <a:blip r:embed="rId3" cstate="print"/>
          <a:srcRect/>
          <a:stretch>
            <a:fillRect/>
          </a:stretch>
        </p:blipFill>
        <p:spPr bwMode="auto">
          <a:xfrm>
            <a:off x="588657" y="4690672"/>
            <a:ext cx="152400" cy="609600"/>
          </a:xfrm>
          <a:prstGeom prst="rect">
            <a:avLst/>
          </a:prstGeom>
          <a:noFill/>
          <a:ln w="9525">
            <a:noFill/>
            <a:miter lim="800000"/>
            <a:headEnd/>
            <a:tailEnd/>
          </a:ln>
        </p:spPr>
      </p:pic>
      <p:sp>
        <p:nvSpPr>
          <p:cNvPr id="11" name="Text Box 8"/>
          <p:cNvSpPr txBox="1">
            <a:spLocks noChangeArrowheads="1"/>
          </p:cNvSpPr>
          <p:nvPr/>
        </p:nvSpPr>
        <p:spPr bwMode="auto">
          <a:xfrm>
            <a:off x="956957" y="1788341"/>
            <a:ext cx="5895975" cy="369332"/>
          </a:xfrm>
          <a:prstGeom prst="rect">
            <a:avLst/>
          </a:prstGeom>
          <a:noFill/>
          <a:ln w="28575">
            <a:noFill/>
            <a:miter lim="800000"/>
            <a:headEnd/>
            <a:tailEnd/>
          </a:ln>
        </p:spPr>
        <p:txBody>
          <a:bodyPr>
            <a:spAutoFit/>
          </a:bodyPr>
          <a:lstStyle/>
          <a:p>
            <a:pPr algn="l">
              <a:spcBef>
                <a:spcPct val="50000"/>
              </a:spcBef>
            </a:pPr>
            <a:r>
              <a:rPr lang="en-US" dirty="0">
                <a:cs typeface="Arial" pitchFamily="34" charset="0"/>
              </a:rPr>
              <a:t>Stores all IDEL assessment data</a:t>
            </a:r>
          </a:p>
        </p:txBody>
      </p:sp>
      <p:sp>
        <p:nvSpPr>
          <p:cNvPr id="12" name="Text Box 9"/>
          <p:cNvSpPr txBox="1">
            <a:spLocks noChangeArrowheads="1"/>
          </p:cNvSpPr>
          <p:nvPr/>
        </p:nvSpPr>
        <p:spPr bwMode="auto">
          <a:xfrm>
            <a:off x="956957" y="2633272"/>
            <a:ext cx="7251700" cy="369332"/>
          </a:xfrm>
          <a:prstGeom prst="rect">
            <a:avLst/>
          </a:prstGeom>
          <a:noFill/>
          <a:ln w="28575">
            <a:noFill/>
            <a:miter lim="800000"/>
            <a:headEnd/>
            <a:tailEnd/>
          </a:ln>
        </p:spPr>
        <p:txBody>
          <a:bodyPr>
            <a:spAutoFit/>
          </a:bodyPr>
          <a:lstStyle/>
          <a:p>
            <a:pPr algn="l">
              <a:spcBef>
                <a:spcPct val="50000"/>
              </a:spcBef>
            </a:pPr>
            <a:r>
              <a:rPr lang="en-US" dirty="0">
                <a:cs typeface="Arial" pitchFamily="34" charset="0"/>
              </a:rPr>
              <a:t>Informs teachers to make instructional decisions</a:t>
            </a:r>
          </a:p>
        </p:txBody>
      </p:sp>
      <p:sp>
        <p:nvSpPr>
          <p:cNvPr id="13" name="Text Box 10"/>
          <p:cNvSpPr txBox="1">
            <a:spLocks noChangeArrowheads="1"/>
          </p:cNvSpPr>
          <p:nvPr/>
        </p:nvSpPr>
        <p:spPr bwMode="auto">
          <a:xfrm>
            <a:off x="956956" y="3684832"/>
            <a:ext cx="7760323" cy="369332"/>
          </a:xfrm>
          <a:prstGeom prst="rect">
            <a:avLst/>
          </a:prstGeom>
          <a:noFill/>
          <a:ln w="28575">
            <a:noFill/>
            <a:miter lim="800000"/>
            <a:headEnd/>
            <a:tailEnd/>
          </a:ln>
        </p:spPr>
        <p:txBody>
          <a:bodyPr wrap="square">
            <a:spAutoFit/>
          </a:bodyPr>
          <a:lstStyle/>
          <a:p>
            <a:pPr algn="l">
              <a:spcBef>
                <a:spcPct val="50000"/>
              </a:spcBef>
            </a:pPr>
            <a:r>
              <a:rPr lang="en-US" dirty="0">
                <a:cs typeface="Arial" pitchFamily="34" charset="0"/>
              </a:rPr>
              <a:t>Helps teachers create small groups based on students’ individual needs</a:t>
            </a:r>
          </a:p>
        </p:txBody>
      </p:sp>
      <p:pic>
        <p:nvPicPr>
          <p:cNvPr id="14" name="Picture 11"/>
          <p:cNvPicPr>
            <a:picLocks noChangeAspect="1" noChangeArrowheads="1"/>
          </p:cNvPicPr>
          <p:nvPr/>
        </p:nvPicPr>
        <p:blipFill>
          <a:blip r:embed="rId3" cstate="print"/>
          <a:srcRect/>
          <a:stretch>
            <a:fillRect/>
          </a:stretch>
        </p:blipFill>
        <p:spPr bwMode="auto">
          <a:xfrm>
            <a:off x="588657" y="5528872"/>
            <a:ext cx="152400" cy="609600"/>
          </a:xfrm>
          <a:prstGeom prst="rect">
            <a:avLst/>
          </a:prstGeom>
          <a:noFill/>
          <a:ln w="9525">
            <a:noFill/>
            <a:miter lim="800000"/>
            <a:headEnd/>
            <a:tailEnd/>
          </a:ln>
        </p:spPr>
      </p:pic>
      <p:cxnSp>
        <p:nvCxnSpPr>
          <p:cNvPr id="16" name="Straight Connector 15"/>
          <p:cNvCxnSpPr/>
          <p:nvPr/>
        </p:nvCxnSpPr>
        <p:spPr>
          <a:xfrm>
            <a:off x="1146048" y="5893698"/>
            <a:ext cx="7498080" cy="54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4266575"/>
      </p:ext>
    </p:extLst>
  </p:cSld>
  <p:clrMapOvr>
    <a:masterClrMapping/>
  </p:clrMapOvr>
  <p:transition>
    <p:fade/>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Agenda</a:t>
            </a:r>
          </a:p>
        </p:txBody>
      </p:sp>
      <p:graphicFrame>
        <p:nvGraphicFramePr>
          <p:cNvPr id="12" name="Table 11"/>
          <p:cNvGraphicFramePr>
            <a:graphicFrameLocks noGrp="1"/>
          </p:cNvGraphicFramePr>
          <p:nvPr>
            <p:extLst/>
          </p:nvPr>
        </p:nvGraphicFramePr>
        <p:xfrm>
          <a:off x="594093" y="1083036"/>
          <a:ext cx="7543800" cy="2042160"/>
        </p:xfrm>
        <a:graphic>
          <a:graphicData uri="http://schemas.openxmlformats.org/drawingml/2006/table">
            <a:tbl>
              <a:tblPr bandRow="1">
                <a:tableStyleId>{5C22544A-7EE6-4342-B048-85BDC9FD1C3A}</a:tableStyleId>
              </a:tblPr>
              <a:tblGrid>
                <a:gridCol w="660083">
                  <a:extLst>
                    <a:ext uri="{9D8B030D-6E8A-4147-A177-3AD203B41FA5}">
                      <a16:colId xmlns:a16="http://schemas.microsoft.com/office/drawing/2014/main" val="20000"/>
                    </a:ext>
                  </a:extLst>
                </a:gridCol>
                <a:gridCol w="6883717">
                  <a:extLst>
                    <a:ext uri="{9D8B030D-6E8A-4147-A177-3AD203B41FA5}">
                      <a16:colId xmlns:a16="http://schemas.microsoft.com/office/drawing/2014/main" val="20001"/>
                    </a:ext>
                  </a:extLst>
                </a:gridCol>
              </a:tblGrid>
              <a:tr h="419100">
                <a:tc>
                  <a:txBody>
                    <a:bodyPr/>
                    <a:lstStyle/>
                    <a:p>
                      <a:r>
                        <a:rPr lang="en-US" dirty="0">
                          <a:solidFill>
                            <a:srgbClr val="FD6B08"/>
                          </a:solidFill>
                        </a:rPr>
                        <a:t>  1</a:t>
                      </a:r>
                    </a:p>
                  </a:txBody>
                  <a:tcPr>
                    <a:noFill/>
                  </a:tcPr>
                </a:tc>
                <a:tc>
                  <a:txBody>
                    <a:bodyPr/>
                    <a:lstStyle/>
                    <a:p>
                      <a:r>
                        <a:rPr lang="en-US" sz="2000" b="0" dirty="0" err="1">
                          <a:solidFill>
                            <a:schemeClr val="bg2"/>
                          </a:solidFill>
                          <a:cs typeface="Arial" pitchFamily="34" charset="0"/>
                        </a:rPr>
                        <a:t>mCLASS</a:t>
                      </a:r>
                      <a:r>
                        <a:rPr lang="en-US" sz="2000" b="0" baseline="30000" dirty="0">
                          <a:solidFill>
                            <a:schemeClr val="bg2"/>
                          </a:solidFill>
                          <a:cs typeface="Arial" pitchFamily="34" charset="0"/>
                        </a:rPr>
                        <a:t>®</a:t>
                      </a:r>
                      <a:r>
                        <a:rPr lang="en-US" sz="2000" b="0" dirty="0">
                          <a:solidFill>
                            <a:schemeClr val="bg2"/>
                          </a:solidFill>
                          <a:cs typeface="Arial" pitchFamily="34" charset="0"/>
                        </a:rPr>
                        <a:t>:IDEL</a:t>
                      </a:r>
                      <a:r>
                        <a:rPr lang="en-US" sz="2000" b="0" baseline="30000" dirty="0">
                          <a:solidFill>
                            <a:schemeClr val="bg2"/>
                          </a:solidFill>
                          <a:cs typeface="Arial" pitchFamily="34" charset="0"/>
                        </a:rPr>
                        <a:t>®</a:t>
                      </a:r>
                      <a:r>
                        <a:rPr lang="en-US" sz="2000" b="0" dirty="0">
                          <a:solidFill>
                            <a:schemeClr val="bg2"/>
                          </a:solidFill>
                          <a:cs typeface="Arial" pitchFamily="34" charset="0"/>
                        </a:rPr>
                        <a:t> Web Reports</a:t>
                      </a:r>
                    </a:p>
                  </a:txBody>
                  <a:tcPr>
                    <a:noFill/>
                  </a:tcPr>
                </a:tc>
                <a:extLst>
                  <a:ext uri="{0D108BD9-81ED-4DB2-BD59-A6C34878D82A}">
                    <a16:rowId xmlns:a16="http://schemas.microsoft.com/office/drawing/2014/main" val="10000"/>
                  </a:ext>
                </a:extLst>
              </a:tr>
              <a:tr h="352194">
                <a:tc>
                  <a:txBody>
                    <a:bodyPr/>
                    <a:lstStyle/>
                    <a:p>
                      <a:r>
                        <a:rPr lang="en-US" dirty="0">
                          <a:solidFill>
                            <a:srgbClr val="FD6B08"/>
                          </a:solidFill>
                        </a:rPr>
                        <a:t>  2</a:t>
                      </a:r>
                    </a:p>
                  </a:txBody>
                  <a:tcPr>
                    <a:noFill/>
                  </a:tcPr>
                </a:tc>
                <a:tc>
                  <a:txBody>
                    <a:bodyPr/>
                    <a:lstStyle/>
                    <a:p>
                      <a:r>
                        <a:rPr lang="en-US" b="1" dirty="0" err="1">
                          <a:solidFill>
                            <a:schemeClr val="bg2"/>
                          </a:solidFill>
                          <a:cs typeface="Arial" pitchFamily="34" charset="0"/>
                        </a:rPr>
                        <a:t>mCLASS</a:t>
                      </a:r>
                      <a:r>
                        <a:rPr lang="en-US" b="1" baseline="30000" dirty="0">
                          <a:solidFill>
                            <a:schemeClr val="bg2"/>
                          </a:solidFill>
                          <a:cs typeface="Arial" pitchFamily="34" charset="0"/>
                        </a:rPr>
                        <a:t>®</a:t>
                      </a:r>
                      <a:r>
                        <a:rPr lang="en-US" b="1" dirty="0">
                          <a:solidFill>
                            <a:schemeClr val="bg2"/>
                          </a:solidFill>
                          <a:cs typeface="Arial" pitchFamily="34" charset="0"/>
                        </a:rPr>
                        <a:t>:IDEL</a:t>
                      </a:r>
                      <a:r>
                        <a:rPr lang="en-US" b="1" baseline="30000" dirty="0">
                          <a:solidFill>
                            <a:schemeClr val="bg2"/>
                          </a:solidFill>
                          <a:cs typeface="Arial" pitchFamily="34" charset="0"/>
                        </a:rPr>
                        <a:t>®</a:t>
                      </a:r>
                      <a:r>
                        <a:rPr lang="en-US" b="1" dirty="0">
                          <a:solidFill>
                            <a:schemeClr val="bg2"/>
                          </a:solidFill>
                          <a:cs typeface="Arial" pitchFamily="34" charset="0"/>
                        </a:rPr>
                        <a:t> Progress Monitoring</a:t>
                      </a:r>
                    </a:p>
                  </a:txBody>
                  <a:tcPr>
                    <a:noFill/>
                  </a:tcPr>
                </a:tc>
                <a:extLst>
                  <a:ext uri="{0D108BD9-81ED-4DB2-BD59-A6C34878D82A}">
                    <a16:rowId xmlns:a16="http://schemas.microsoft.com/office/drawing/2014/main" val="10001"/>
                  </a:ext>
                </a:extLst>
              </a:tr>
              <a:tr h="419100">
                <a:tc>
                  <a:txBody>
                    <a:bodyPr/>
                    <a:lstStyle/>
                    <a:p>
                      <a:r>
                        <a:rPr lang="en-US" dirty="0">
                          <a:solidFill>
                            <a:srgbClr val="FD6B08"/>
                          </a:solidFill>
                        </a:rPr>
                        <a:t>  3</a:t>
                      </a:r>
                    </a:p>
                  </a:txBody>
                  <a:tcPr>
                    <a:noFill/>
                  </a:tcPr>
                </a:tc>
                <a:tc>
                  <a:txBody>
                    <a:bodyPr/>
                    <a:lstStyle/>
                    <a:p>
                      <a:r>
                        <a:rPr lang="en-US" b="0" dirty="0">
                          <a:solidFill>
                            <a:schemeClr val="bg2"/>
                          </a:solidFill>
                        </a:rPr>
                        <a:t>Creating and Managing Classes</a:t>
                      </a:r>
                    </a:p>
                  </a:txBody>
                  <a:tcPr>
                    <a:noFill/>
                  </a:tcPr>
                </a:tc>
                <a:extLst>
                  <a:ext uri="{0D108BD9-81ED-4DB2-BD59-A6C34878D82A}">
                    <a16:rowId xmlns:a16="http://schemas.microsoft.com/office/drawing/2014/main" val="10002"/>
                  </a:ext>
                </a:extLst>
              </a:tr>
              <a:tr h="419100">
                <a:tc>
                  <a:txBody>
                    <a:bodyPr/>
                    <a:lstStyle/>
                    <a:p>
                      <a:r>
                        <a:rPr lang="en-US" dirty="0">
                          <a:solidFill>
                            <a:srgbClr val="FD6B08"/>
                          </a:solidFill>
                        </a:rPr>
                        <a:t>  4</a:t>
                      </a:r>
                    </a:p>
                  </a:txBody>
                  <a:tcPr>
                    <a:noFill/>
                  </a:tcPr>
                </a:tc>
                <a:tc>
                  <a:txBody>
                    <a:bodyPr/>
                    <a:lstStyle/>
                    <a:p>
                      <a:r>
                        <a:rPr lang="en-US" b="0" dirty="0">
                          <a:solidFill>
                            <a:schemeClr val="bg2"/>
                          </a:solidFill>
                        </a:rPr>
                        <a:t>Support</a:t>
                      </a:r>
                    </a:p>
                  </a:txBody>
                  <a:tcPr>
                    <a:noFill/>
                  </a:tcPr>
                </a:tc>
                <a:extLst>
                  <a:ext uri="{0D108BD9-81ED-4DB2-BD59-A6C34878D82A}">
                    <a16:rowId xmlns:a16="http://schemas.microsoft.com/office/drawing/2014/main" val="10003"/>
                  </a:ext>
                </a:extLst>
              </a:tr>
              <a:tr h="419100">
                <a:tc>
                  <a:txBody>
                    <a:bodyPr/>
                    <a:lstStyle/>
                    <a:p>
                      <a:r>
                        <a:rPr lang="en-US" dirty="0">
                          <a:solidFill>
                            <a:srgbClr val="FD6B08"/>
                          </a:solidFill>
                        </a:rPr>
                        <a:t>  5</a:t>
                      </a:r>
                    </a:p>
                  </a:txBody>
                  <a:tcPr>
                    <a:noFill/>
                  </a:tcPr>
                </a:tc>
                <a:tc>
                  <a:txBody>
                    <a:bodyPr/>
                    <a:lstStyle/>
                    <a:p>
                      <a:r>
                        <a:rPr lang="en-US" b="0" dirty="0">
                          <a:solidFill>
                            <a:schemeClr val="bg2"/>
                          </a:solidFill>
                        </a:rPr>
                        <a:t>Question</a:t>
                      </a:r>
                      <a:r>
                        <a:rPr lang="en-US" b="0" baseline="0" dirty="0">
                          <a:solidFill>
                            <a:schemeClr val="bg2"/>
                          </a:solidFill>
                        </a:rPr>
                        <a:t> and Answer</a:t>
                      </a:r>
                      <a:endParaRPr lang="en-US" b="0" dirty="0">
                        <a:solidFill>
                          <a:schemeClr val="bg2"/>
                        </a:solidFill>
                      </a:endParaRPr>
                    </a:p>
                  </a:txBody>
                  <a:tcP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441216505"/>
      </p:ext>
    </p:extLst>
  </p:cSld>
  <p:clrMapOvr>
    <a:masterClrMapping/>
  </p:clrMapOvr>
  <p:transition>
    <p:fade/>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Progress Monitoring</a:t>
            </a:r>
          </a:p>
        </p:txBody>
      </p:sp>
      <p:sp>
        <p:nvSpPr>
          <p:cNvPr id="4" name="Text Box 3"/>
          <p:cNvSpPr txBox="1">
            <a:spLocks noChangeArrowheads="1"/>
          </p:cNvSpPr>
          <p:nvPr/>
        </p:nvSpPr>
        <p:spPr bwMode="auto">
          <a:xfrm>
            <a:off x="475087" y="5473831"/>
            <a:ext cx="5328305" cy="830997"/>
          </a:xfrm>
          <a:prstGeom prst="rect">
            <a:avLst/>
          </a:prstGeom>
          <a:noFill/>
          <a:ln w="9525">
            <a:noFill/>
            <a:miter lim="800000"/>
            <a:headEnd/>
            <a:tailEnd/>
          </a:ln>
        </p:spPr>
        <p:txBody>
          <a:bodyPr wrap="square">
            <a:spAutoFit/>
          </a:bodyPr>
          <a:lstStyle/>
          <a:p>
            <a:pPr>
              <a:spcBef>
                <a:spcPct val="50000"/>
              </a:spcBef>
            </a:pPr>
            <a:r>
              <a:rPr lang="en-US" sz="2400" dirty="0">
                <a:ea typeface="ＭＳ Ｐゴシック" pitchFamily="34" charset="-128"/>
                <a:cs typeface="Arial" pitchFamily="34" charset="0"/>
              </a:rPr>
              <a:t>Skill-specific, frequent, ongoing assessment of at-risk students</a:t>
            </a:r>
          </a:p>
        </p:txBody>
      </p:sp>
      <p:pic>
        <p:nvPicPr>
          <p:cNvPr id="5" name="Picture 3"/>
          <p:cNvPicPr>
            <a:picLocks noChangeAspect="1" noChangeArrowheads="1"/>
          </p:cNvPicPr>
          <p:nvPr/>
        </p:nvPicPr>
        <p:blipFill>
          <a:blip r:embed="rId3" cstate="print"/>
          <a:srcRect l="28125" t="25000" r="21875" b="25000"/>
          <a:stretch>
            <a:fillRect/>
          </a:stretch>
        </p:blipFill>
        <p:spPr bwMode="auto">
          <a:xfrm>
            <a:off x="585955" y="1483768"/>
            <a:ext cx="3662082" cy="2288801"/>
          </a:xfrm>
          <a:prstGeom prst="rect">
            <a:avLst/>
          </a:prstGeom>
          <a:ln w="19050" cap="sq">
            <a:solidFill>
              <a:schemeClr val="tx1"/>
            </a:solidFill>
            <a:prstDash val="solid"/>
            <a:miter lim="800000"/>
          </a:ln>
          <a:effectLst/>
        </p:spPr>
      </p:pic>
      <p:pic>
        <p:nvPicPr>
          <p:cNvPr id="6" name="Picture 2"/>
          <p:cNvPicPr>
            <a:picLocks noChangeAspect="1" noChangeArrowheads="1"/>
          </p:cNvPicPr>
          <p:nvPr/>
        </p:nvPicPr>
        <p:blipFill>
          <a:blip r:embed="rId4" cstate="print"/>
          <a:srcRect l="27902" t="25255" r="21589" b="24237"/>
          <a:stretch>
            <a:fillRect/>
          </a:stretch>
        </p:blipFill>
        <p:spPr bwMode="auto">
          <a:xfrm>
            <a:off x="1753091" y="3008253"/>
            <a:ext cx="3657600" cy="2286000"/>
          </a:xfrm>
          <a:prstGeom prst="rect">
            <a:avLst/>
          </a:prstGeom>
          <a:ln w="19050" cap="sq">
            <a:solidFill>
              <a:schemeClr val="tx1"/>
            </a:solidFill>
            <a:prstDash val="solid"/>
            <a:miter lim="800000"/>
          </a:ln>
          <a:effectLst/>
        </p:spPr>
      </p:pic>
      <p:sp>
        <p:nvSpPr>
          <p:cNvPr id="7" name="Oval 6"/>
          <p:cNvSpPr/>
          <p:nvPr/>
        </p:nvSpPr>
        <p:spPr>
          <a:xfrm>
            <a:off x="722220" y="2451956"/>
            <a:ext cx="1519311" cy="416859"/>
          </a:xfrm>
          <a:prstGeom prst="ellipse">
            <a:avLst/>
          </a:prstGeom>
          <a:no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2886600"/>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Sync A Mobile Device</a:t>
            </a:r>
          </a:p>
        </p:txBody>
      </p:sp>
      <p:pic>
        <p:nvPicPr>
          <p:cNvPr id="3" name="Picture 2"/>
          <p:cNvPicPr>
            <a:picLocks noChangeAspect="1"/>
          </p:cNvPicPr>
          <p:nvPr/>
        </p:nvPicPr>
        <p:blipFill rotWithShape="1">
          <a:blip r:embed="rId3"/>
          <a:srcRect l="6592" t="10144" r="6533" b="8343"/>
          <a:stretch/>
        </p:blipFill>
        <p:spPr>
          <a:xfrm>
            <a:off x="2640768" y="1922670"/>
            <a:ext cx="5793414" cy="3200400"/>
          </a:xfrm>
          <a:prstGeom prst="rect">
            <a:avLst/>
          </a:prstGeom>
        </p:spPr>
      </p:pic>
      <p:sp>
        <p:nvSpPr>
          <p:cNvPr id="4" name="Rectangle 3"/>
          <p:cNvSpPr/>
          <p:nvPr/>
        </p:nvSpPr>
        <p:spPr>
          <a:xfrm>
            <a:off x="2943754" y="2142859"/>
            <a:ext cx="328849" cy="2643878"/>
          </a:xfrm>
          <a:prstGeom prst="rect">
            <a:avLst/>
          </a:prstGeom>
          <a:solidFill>
            <a:srgbClr val="4E4E4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77787B"/>
              </a:solidFill>
              <a:latin typeface="Amplify"/>
            </a:endParaRPr>
          </a:p>
        </p:txBody>
      </p:sp>
      <p:pic>
        <p:nvPicPr>
          <p:cNvPr id="5" name="Picture 4" descr="Screen shot 2011-07-26 at 11.37.15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6744" y="2142859"/>
            <a:ext cx="3874228" cy="2643878"/>
          </a:xfrm>
          <a:prstGeom prst="rect">
            <a:avLst/>
          </a:prstGeom>
        </p:spPr>
      </p:pic>
      <p:cxnSp>
        <p:nvCxnSpPr>
          <p:cNvPr id="9" name="Straight Arrow Connector 8"/>
          <p:cNvCxnSpPr/>
          <p:nvPr/>
        </p:nvCxnSpPr>
        <p:spPr>
          <a:xfrm>
            <a:off x="2560557" y="2305206"/>
            <a:ext cx="1932612" cy="1604641"/>
          </a:xfrm>
          <a:prstGeom prst="straightConnector1">
            <a:avLst/>
          </a:prstGeom>
          <a:ln w="19050">
            <a:solidFill>
              <a:schemeClr val="tx2"/>
            </a:solidFill>
            <a:tailEnd type="oval" w="lg" len="lg"/>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472962" y="1860368"/>
            <a:ext cx="2017987" cy="923330"/>
          </a:xfrm>
          <a:prstGeom prst="rect">
            <a:avLst/>
          </a:prstGeom>
        </p:spPr>
        <p:txBody>
          <a:bodyPr wrap="square">
            <a:spAutoFit/>
          </a:bodyPr>
          <a:lstStyle/>
          <a:p>
            <a:pPr algn="r"/>
            <a:r>
              <a:rPr lang="en-US" dirty="0">
                <a:solidFill>
                  <a:srgbClr val="77787B"/>
                </a:solidFill>
                <a:latin typeface="Amplify"/>
              </a:rPr>
              <a:t>Enter Username and Password.</a:t>
            </a:r>
          </a:p>
          <a:p>
            <a:pPr algn="r"/>
            <a:r>
              <a:rPr lang="en-US" dirty="0">
                <a:solidFill>
                  <a:srgbClr val="77787B"/>
                </a:solidFill>
                <a:latin typeface="Amplify"/>
              </a:rPr>
              <a:t>Tap </a:t>
            </a:r>
            <a:r>
              <a:rPr lang="en-US" dirty="0">
                <a:solidFill>
                  <a:srgbClr val="F37321"/>
                </a:solidFill>
                <a:latin typeface="Amplify"/>
              </a:rPr>
              <a:t>Sync</a:t>
            </a:r>
            <a:r>
              <a:rPr lang="en-US" dirty="0">
                <a:solidFill>
                  <a:srgbClr val="77787B"/>
                </a:solidFill>
                <a:latin typeface="Amplify"/>
              </a:rPr>
              <a:t>.</a:t>
            </a:r>
          </a:p>
        </p:txBody>
      </p:sp>
      <p:cxnSp>
        <p:nvCxnSpPr>
          <p:cNvPr id="12" name="Straight Arrow Connector 11"/>
          <p:cNvCxnSpPr/>
          <p:nvPr/>
        </p:nvCxnSpPr>
        <p:spPr>
          <a:xfrm flipV="1">
            <a:off x="2476473" y="4745421"/>
            <a:ext cx="786986" cy="492172"/>
          </a:xfrm>
          <a:prstGeom prst="straightConnector1">
            <a:avLst/>
          </a:prstGeom>
          <a:ln w="19050">
            <a:solidFill>
              <a:schemeClr val="tx2"/>
            </a:solidFill>
            <a:tailEnd type="oval" w="lg" len="lg"/>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441431" y="4776989"/>
            <a:ext cx="1965434" cy="923330"/>
          </a:xfrm>
          <a:prstGeom prst="rect">
            <a:avLst/>
          </a:prstGeom>
        </p:spPr>
        <p:txBody>
          <a:bodyPr wrap="square">
            <a:spAutoFit/>
          </a:bodyPr>
          <a:lstStyle/>
          <a:p>
            <a:pPr algn="r"/>
            <a:r>
              <a:rPr lang="en-US" dirty="0">
                <a:solidFill>
                  <a:srgbClr val="77787B"/>
                </a:solidFill>
                <a:latin typeface="Amplify"/>
              </a:rPr>
              <a:t>If already </a:t>
            </a:r>
            <a:br>
              <a:rPr lang="en-US" dirty="0">
                <a:solidFill>
                  <a:srgbClr val="77787B"/>
                </a:solidFill>
                <a:latin typeface="Amplify"/>
              </a:rPr>
            </a:br>
            <a:r>
              <a:rPr lang="en-US" dirty="0">
                <a:solidFill>
                  <a:srgbClr val="77787B"/>
                </a:solidFill>
                <a:latin typeface="Amplify"/>
              </a:rPr>
              <a:t>logged in, tap the sync icon.</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ounded Rectangle 60"/>
          <p:cNvSpPr/>
          <p:nvPr/>
        </p:nvSpPr>
        <p:spPr>
          <a:xfrm rot="18900000">
            <a:off x="2692049" y="3463917"/>
            <a:ext cx="919166" cy="919166"/>
          </a:xfrm>
          <a:prstGeom prst="roundRect">
            <a:avLst/>
          </a:prstGeom>
          <a:solidFill>
            <a:srgbClr val="FAEBE8"/>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ounded Rectangle 61"/>
          <p:cNvSpPr/>
          <p:nvPr/>
        </p:nvSpPr>
        <p:spPr>
          <a:xfrm rot="18900000">
            <a:off x="1546001" y="4475853"/>
            <a:ext cx="919166" cy="919166"/>
          </a:xfrm>
          <a:prstGeom prst="roundRect">
            <a:avLst/>
          </a:prstGeom>
          <a:solidFill>
            <a:srgbClr val="FAEBE8"/>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ounded Rectangle 62"/>
          <p:cNvSpPr/>
          <p:nvPr/>
        </p:nvSpPr>
        <p:spPr>
          <a:xfrm rot="18900000">
            <a:off x="3789330" y="4475853"/>
            <a:ext cx="919166" cy="919166"/>
          </a:xfrm>
          <a:prstGeom prst="roundRect">
            <a:avLst/>
          </a:prstGeom>
          <a:solidFill>
            <a:srgbClr val="FAEBE8"/>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ounded Rectangle 63"/>
          <p:cNvSpPr/>
          <p:nvPr/>
        </p:nvSpPr>
        <p:spPr>
          <a:xfrm rot="18900000">
            <a:off x="5801009" y="4475853"/>
            <a:ext cx="919166" cy="919166"/>
          </a:xfrm>
          <a:prstGeom prst="roundRect">
            <a:avLst/>
          </a:prstGeom>
          <a:solidFill>
            <a:srgbClr val="FAEBE8"/>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ounded Rectangle 59"/>
          <p:cNvSpPr/>
          <p:nvPr/>
        </p:nvSpPr>
        <p:spPr>
          <a:xfrm rot="18900000">
            <a:off x="4825649" y="3463917"/>
            <a:ext cx="919166" cy="919166"/>
          </a:xfrm>
          <a:prstGeom prst="roundRect">
            <a:avLst/>
          </a:prstGeom>
          <a:solidFill>
            <a:srgbClr val="FAEBE8"/>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pPr lvl="0"/>
            <a:r>
              <a:rPr lang="en-US" dirty="0"/>
              <a:t>Progress Monitoring (PM)</a:t>
            </a:r>
          </a:p>
        </p:txBody>
      </p:sp>
      <p:sp>
        <p:nvSpPr>
          <p:cNvPr id="1029" name="Rectangle 5"/>
          <p:cNvSpPr>
            <a:spLocks noChangeArrowheads="1"/>
          </p:cNvSpPr>
          <p:nvPr/>
        </p:nvSpPr>
        <p:spPr bwMode="auto">
          <a:xfrm>
            <a:off x="3567113" y="1617663"/>
            <a:ext cx="1627048" cy="33855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a:ln>
                  <a:noFill/>
                </a:ln>
                <a:solidFill>
                  <a:schemeClr val="tx2"/>
                </a:solidFill>
                <a:effectLst/>
              </a:rPr>
              <a:t>Good News! </a:t>
            </a:r>
          </a:p>
        </p:txBody>
      </p:sp>
      <p:sp>
        <p:nvSpPr>
          <p:cNvPr id="1030" name="Rectangle 6"/>
          <p:cNvSpPr>
            <a:spLocks noChangeArrowheads="1"/>
          </p:cNvSpPr>
          <p:nvPr/>
        </p:nvSpPr>
        <p:spPr bwMode="auto">
          <a:xfrm>
            <a:off x="549275" y="2146300"/>
            <a:ext cx="8082661" cy="861774"/>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fontAlgn="base">
              <a:spcBef>
                <a:spcPct val="0"/>
              </a:spcBef>
              <a:spcAft>
                <a:spcPct val="0"/>
              </a:spcAft>
            </a:pPr>
            <a:r>
              <a:rPr kumimoji="0" lang="en-US" b="0" i="0" u="none" strike="noStrike" cap="none" normalizeH="0" baseline="0" dirty="0">
                <a:ln>
                  <a:noFill/>
                </a:ln>
                <a:effectLst/>
              </a:rPr>
              <a:t>The same administration and scoring procedures are used for </a:t>
            </a:r>
            <a:r>
              <a:rPr lang="en-US" dirty="0"/>
              <a:t>Benchmark and Progress Monitoring.</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b="0" i="0" u="none" strike="noStrike" cap="none" normalizeH="0" baseline="0" dirty="0">
              <a:ln>
                <a:noFill/>
              </a:ln>
              <a:effectLst/>
            </a:endParaRPr>
          </a:p>
        </p:txBody>
      </p:sp>
      <p:sp>
        <p:nvSpPr>
          <p:cNvPr id="1036" name="Rectangle 12"/>
          <p:cNvSpPr>
            <a:spLocks noChangeArrowheads="1"/>
          </p:cNvSpPr>
          <p:nvPr/>
        </p:nvSpPr>
        <p:spPr bwMode="auto">
          <a:xfrm>
            <a:off x="1783334" y="4772533"/>
            <a:ext cx="428002"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effectLst/>
              </a:rPr>
              <a:t>FSF</a:t>
            </a:r>
          </a:p>
        </p:txBody>
      </p:sp>
      <p:sp>
        <p:nvSpPr>
          <p:cNvPr id="1041" name="Rectangle 17"/>
          <p:cNvSpPr>
            <a:spLocks noChangeArrowheads="1"/>
          </p:cNvSpPr>
          <p:nvPr/>
        </p:nvSpPr>
        <p:spPr bwMode="auto">
          <a:xfrm>
            <a:off x="1783334" y="4772533"/>
            <a:ext cx="428002"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effectLst/>
              </a:rPr>
              <a:t>FSF</a:t>
            </a:r>
          </a:p>
        </p:txBody>
      </p:sp>
      <p:sp>
        <p:nvSpPr>
          <p:cNvPr id="1046" name="Rectangle 22"/>
          <p:cNvSpPr>
            <a:spLocks noChangeArrowheads="1"/>
          </p:cNvSpPr>
          <p:nvPr/>
        </p:nvSpPr>
        <p:spPr bwMode="auto">
          <a:xfrm>
            <a:off x="5036122" y="3781933"/>
            <a:ext cx="476092"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effectLst/>
              </a:rPr>
              <a:t>FRO</a:t>
            </a:r>
          </a:p>
        </p:txBody>
      </p:sp>
      <p:sp>
        <p:nvSpPr>
          <p:cNvPr id="1061" name="Rectangle 37"/>
          <p:cNvSpPr>
            <a:spLocks noChangeArrowheads="1"/>
          </p:cNvSpPr>
          <p:nvPr/>
        </p:nvSpPr>
        <p:spPr bwMode="auto">
          <a:xfrm>
            <a:off x="2919984" y="3781933"/>
            <a:ext cx="455253"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effectLst/>
              </a:rPr>
              <a:t>FLO</a:t>
            </a:r>
          </a:p>
        </p:txBody>
      </p:sp>
      <p:sp>
        <p:nvSpPr>
          <p:cNvPr id="1066" name="Rectangle 42"/>
          <p:cNvSpPr>
            <a:spLocks noChangeArrowheads="1"/>
          </p:cNvSpPr>
          <p:nvPr/>
        </p:nvSpPr>
        <p:spPr bwMode="auto">
          <a:xfrm>
            <a:off x="4062984" y="4772533"/>
            <a:ext cx="424796"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effectLst/>
              </a:rPr>
              <a:t>FPS</a:t>
            </a:r>
          </a:p>
        </p:txBody>
      </p:sp>
      <p:sp>
        <p:nvSpPr>
          <p:cNvPr id="1076" name="Rectangle 52"/>
          <p:cNvSpPr>
            <a:spLocks noChangeArrowheads="1"/>
          </p:cNvSpPr>
          <p:nvPr/>
        </p:nvSpPr>
        <p:spPr bwMode="auto">
          <a:xfrm>
            <a:off x="6037834" y="4772533"/>
            <a:ext cx="474489"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effectLst/>
              </a:rPr>
              <a:t>FUP</a:t>
            </a:r>
          </a:p>
        </p:txBody>
      </p:sp>
    </p:spTree>
    <p:extLst>
      <p:ext uri="{BB962C8B-B14F-4D97-AF65-F5344CB8AC3E}">
        <p14:creationId xmlns:p14="http://schemas.microsoft.com/office/powerpoint/2010/main" val="1825821080"/>
      </p:ext>
    </p:extLst>
  </p:cSld>
  <p:clrMapOvr>
    <a:masterClrMapping/>
  </p:clrMapOvr>
  <p:transition>
    <p:fade/>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Progress Monitoring</a:t>
            </a:r>
          </a:p>
        </p:txBody>
      </p:sp>
      <p:pic>
        <p:nvPicPr>
          <p:cNvPr id="5" name="Picture 12"/>
          <p:cNvPicPr>
            <a:picLocks noChangeAspect="1" noChangeArrowheads="1"/>
          </p:cNvPicPr>
          <p:nvPr/>
        </p:nvPicPr>
        <p:blipFill>
          <a:blip r:embed="rId3" cstate="print"/>
          <a:srcRect/>
          <a:stretch>
            <a:fillRect/>
          </a:stretch>
        </p:blipFill>
        <p:spPr bwMode="auto">
          <a:xfrm>
            <a:off x="704984" y="4590939"/>
            <a:ext cx="1300723" cy="1562435"/>
          </a:xfrm>
          <a:prstGeom prst="rect">
            <a:avLst/>
          </a:prstGeom>
          <a:ln w="19050" cap="sq">
            <a:solidFill>
              <a:schemeClr val="tx1"/>
            </a:solidFill>
            <a:prstDash val="solid"/>
            <a:miter lim="800000"/>
          </a:ln>
          <a:effectLst/>
        </p:spPr>
      </p:pic>
      <p:sp>
        <p:nvSpPr>
          <p:cNvPr id="6" name="AutoShape 2"/>
          <p:cNvSpPr>
            <a:spLocks noChangeArrowheads="1"/>
          </p:cNvSpPr>
          <p:nvPr/>
        </p:nvSpPr>
        <p:spPr bwMode="auto">
          <a:xfrm>
            <a:off x="2840736" y="1478279"/>
            <a:ext cx="5561954" cy="1515035"/>
          </a:xfrm>
          <a:prstGeom prst="roundRect">
            <a:avLst>
              <a:gd name="adj" fmla="val 16667"/>
            </a:avLst>
          </a:prstGeom>
          <a:solidFill>
            <a:srgbClr val="FAEBE8"/>
          </a:solidFill>
          <a:ln w="19050">
            <a:solidFill>
              <a:schemeClr val="tx2"/>
            </a:solidFill>
            <a:round/>
            <a:headEnd/>
            <a:tailEnd/>
          </a:ln>
        </p:spPr>
        <p:txBody>
          <a:bodyPr wrap="none" anchor="ctr"/>
          <a:lstStyle/>
          <a:p>
            <a:pPr algn="l"/>
            <a:r>
              <a:rPr lang="en-US" sz="1800" dirty="0">
                <a:cs typeface="Arial" pitchFamily="34" charset="0"/>
              </a:rPr>
              <a:t>Basic Early Literacy Skills in Beginning Reading: </a:t>
            </a:r>
          </a:p>
          <a:p>
            <a:pPr algn="l"/>
            <a:r>
              <a:rPr lang="en-US" sz="1800" dirty="0">
                <a:cs typeface="Arial" pitchFamily="34" charset="0"/>
              </a:rPr>
              <a:t>PM can be used to monitor student progress in </a:t>
            </a:r>
          </a:p>
          <a:p>
            <a:pPr algn="l"/>
            <a:r>
              <a:rPr lang="en-US" sz="1800" dirty="0">
                <a:cs typeface="Arial" pitchFamily="34" charset="0"/>
              </a:rPr>
              <a:t>all of the  Basic Early Literacy Skills</a:t>
            </a:r>
          </a:p>
        </p:txBody>
      </p:sp>
      <p:sp>
        <p:nvSpPr>
          <p:cNvPr id="7" name="AutoShape 3"/>
          <p:cNvSpPr>
            <a:spLocks noChangeArrowheads="1"/>
          </p:cNvSpPr>
          <p:nvPr/>
        </p:nvSpPr>
        <p:spPr bwMode="auto">
          <a:xfrm>
            <a:off x="3499105" y="3338457"/>
            <a:ext cx="4823136" cy="1066800"/>
          </a:xfrm>
          <a:prstGeom prst="roundRect">
            <a:avLst>
              <a:gd name="adj" fmla="val 16667"/>
            </a:avLst>
          </a:prstGeom>
          <a:solidFill>
            <a:srgbClr val="FAEBE8"/>
          </a:solidFill>
          <a:ln w="19050">
            <a:solidFill>
              <a:schemeClr val="tx2"/>
            </a:solidFill>
            <a:round/>
            <a:headEnd/>
            <a:tailEnd/>
          </a:ln>
        </p:spPr>
        <p:txBody>
          <a:bodyPr wrap="none" anchor="ctr"/>
          <a:lstStyle/>
          <a:p>
            <a:pPr algn="l" eaLnBrk="1" hangingPunct="1">
              <a:spcBef>
                <a:spcPct val="20000"/>
              </a:spcBef>
              <a:spcAft>
                <a:spcPct val="25000"/>
              </a:spcAft>
              <a:buFont typeface="Times" pitchFamily="1" charset="0"/>
              <a:buNone/>
            </a:pPr>
            <a:r>
              <a:rPr lang="en-US" sz="1800" dirty="0">
                <a:ea typeface="ＭＳ Ｐゴシック" pitchFamily="34" charset="-128"/>
                <a:cs typeface="Arial" pitchFamily="34" charset="0"/>
              </a:rPr>
              <a:t>Administered: According to student need</a:t>
            </a:r>
          </a:p>
        </p:txBody>
      </p:sp>
      <p:sp>
        <p:nvSpPr>
          <p:cNvPr id="8" name="AutoShape 6"/>
          <p:cNvSpPr>
            <a:spLocks noChangeArrowheads="1"/>
          </p:cNvSpPr>
          <p:nvPr/>
        </p:nvSpPr>
        <p:spPr bwMode="auto">
          <a:xfrm>
            <a:off x="2282772" y="4786256"/>
            <a:ext cx="6129707" cy="1371600"/>
          </a:xfrm>
          <a:prstGeom prst="roundRect">
            <a:avLst>
              <a:gd name="adj" fmla="val 16667"/>
            </a:avLst>
          </a:prstGeom>
          <a:solidFill>
            <a:srgbClr val="FAEBE8"/>
          </a:solidFill>
          <a:ln w="19050">
            <a:solidFill>
              <a:schemeClr val="tx2"/>
            </a:solidFill>
            <a:round/>
            <a:headEnd/>
            <a:tailEnd/>
          </a:ln>
        </p:spPr>
        <p:txBody>
          <a:bodyPr wrap="none" anchor="ctr"/>
          <a:lstStyle/>
          <a:p>
            <a:pPr algn="l" eaLnBrk="1" hangingPunct="1"/>
            <a:r>
              <a:rPr lang="en-US" sz="1800" dirty="0">
                <a:ea typeface="ＭＳ Ｐゴシック" pitchFamily="34" charset="-128"/>
                <a:cs typeface="Arial" pitchFamily="34" charset="0"/>
              </a:rPr>
              <a:t>Materials: Device and Student Materials</a:t>
            </a:r>
          </a:p>
          <a:p>
            <a:pPr algn="l" eaLnBrk="1" hangingPunct="1"/>
            <a:r>
              <a:rPr lang="en-US" sz="1800" dirty="0">
                <a:ea typeface="ＭＳ Ｐゴシック" pitchFamily="34" charset="-128"/>
                <a:cs typeface="Arial" pitchFamily="34" charset="0"/>
              </a:rPr>
              <a:t>by grade level</a:t>
            </a:r>
          </a:p>
        </p:txBody>
      </p:sp>
      <p:pic>
        <p:nvPicPr>
          <p:cNvPr id="9" name="Picture 2"/>
          <p:cNvPicPr>
            <a:picLocks noChangeAspect="1" noChangeArrowheads="1"/>
          </p:cNvPicPr>
          <p:nvPr/>
        </p:nvPicPr>
        <p:blipFill>
          <a:blip r:embed="rId4" cstate="print"/>
          <a:srcRect l="28566" t="25412" r="22243" b="24823"/>
          <a:stretch>
            <a:fillRect/>
          </a:stretch>
        </p:blipFill>
        <p:spPr bwMode="auto">
          <a:xfrm>
            <a:off x="1245736" y="3225323"/>
            <a:ext cx="1990164" cy="1196788"/>
          </a:xfrm>
          <a:prstGeom prst="rect">
            <a:avLst/>
          </a:prstGeom>
          <a:ln w="19050" cap="sq">
            <a:solidFill>
              <a:schemeClr val="tx1"/>
            </a:solidFill>
            <a:prstDash val="solid"/>
            <a:miter lim="800000"/>
          </a:ln>
          <a:effectLst/>
        </p:spPr>
      </p:pic>
      <p:pic>
        <p:nvPicPr>
          <p:cNvPr id="10" name="Picture 3" descr="C:\Users\User\Desktop\June Wgen Info\IDEL Images\03Idels_Selection_Landscape.png"/>
          <p:cNvPicPr>
            <a:picLocks noChangeAspect="1" noChangeArrowheads="1"/>
          </p:cNvPicPr>
          <p:nvPr/>
        </p:nvPicPr>
        <p:blipFill>
          <a:blip r:embed="rId5" cstate="print"/>
          <a:srcRect l="20934" t="22798" r="23260" b="19534"/>
          <a:stretch>
            <a:fillRect/>
          </a:stretch>
        </p:blipFill>
        <p:spPr bwMode="auto">
          <a:xfrm>
            <a:off x="570514" y="1500692"/>
            <a:ext cx="1990163" cy="1210237"/>
          </a:xfrm>
          <a:prstGeom prst="rect">
            <a:avLst/>
          </a:prstGeom>
          <a:ln w="19050" cap="sq">
            <a:solidFill>
              <a:schemeClr val="tx1"/>
            </a:solidFill>
            <a:prstDash val="solid"/>
            <a:miter lim="800000"/>
          </a:ln>
          <a:effectLst/>
        </p:spPr>
      </p:pic>
    </p:spTree>
    <p:extLst>
      <p:ext uri="{BB962C8B-B14F-4D97-AF65-F5344CB8AC3E}">
        <p14:creationId xmlns:p14="http://schemas.microsoft.com/office/powerpoint/2010/main" val="2723902007"/>
      </p:ext>
    </p:extLst>
  </p:cSld>
  <p:clrMapOvr>
    <a:masterClrMapping/>
  </p:clrMapOvr>
  <p:transition>
    <p:fade/>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IDEL PM Best Practices</a:t>
            </a:r>
          </a:p>
        </p:txBody>
      </p:sp>
      <p:sp>
        <p:nvSpPr>
          <p:cNvPr id="4" name="Oval 2"/>
          <p:cNvSpPr>
            <a:spLocks noChangeArrowheads="1"/>
          </p:cNvSpPr>
          <p:nvPr/>
        </p:nvSpPr>
        <p:spPr bwMode="auto">
          <a:xfrm>
            <a:off x="3235743" y="1757445"/>
            <a:ext cx="2362200" cy="2286000"/>
          </a:xfrm>
          <a:prstGeom prst="ellipse">
            <a:avLst/>
          </a:prstGeom>
          <a:solidFill>
            <a:srgbClr val="FAEBE8"/>
          </a:solidFill>
          <a:ln w="19050">
            <a:solidFill>
              <a:schemeClr val="tx2"/>
            </a:solidFill>
            <a:round/>
            <a:headEnd/>
            <a:tailEnd/>
          </a:ln>
        </p:spPr>
        <p:txBody>
          <a:bodyPr anchor="ctr"/>
          <a:lstStyle/>
          <a:p>
            <a:pPr algn="ctr">
              <a:spcBef>
                <a:spcPct val="50000"/>
              </a:spcBef>
            </a:pPr>
            <a:r>
              <a:rPr lang="en-US" sz="1800" dirty="0">
                <a:ea typeface="ＭＳ Ｐゴシック" pitchFamily="34" charset="-128"/>
                <a:cs typeface="Arial" pitchFamily="34" charset="0"/>
              </a:rPr>
              <a:t>Check progress toward a specific goal.</a:t>
            </a:r>
          </a:p>
        </p:txBody>
      </p:sp>
      <p:sp>
        <p:nvSpPr>
          <p:cNvPr id="5" name="Oval 3"/>
          <p:cNvSpPr>
            <a:spLocks noChangeArrowheads="1"/>
          </p:cNvSpPr>
          <p:nvPr/>
        </p:nvSpPr>
        <p:spPr bwMode="auto">
          <a:xfrm>
            <a:off x="5893780" y="1795545"/>
            <a:ext cx="2286000" cy="2209800"/>
          </a:xfrm>
          <a:prstGeom prst="ellipse">
            <a:avLst/>
          </a:prstGeom>
          <a:solidFill>
            <a:srgbClr val="FAEBE8"/>
          </a:solidFill>
          <a:ln w="19050">
            <a:solidFill>
              <a:schemeClr val="tx2"/>
            </a:solidFill>
            <a:round/>
            <a:headEnd/>
            <a:tailEnd/>
          </a:ln>
        </p:spPr>
        <p:txBody>
          <a:bodyPr anchor="ctr"/>
          <a:lstStyle/>
          <a:p>
            <a:pPr algn="ctr">
              <a:spcBef>
                <a:spcPct val="50000"/>
              </a:spcBef>
            </a:pPr>
            <a:r>
              <a:rPr lang="en-US" sz="1800" dirty="0">
                <a:ea typeface="ＭＳ Ｐゴシック" pitchFamily="34" charset="-128"/>
                <a:cs typeface="Arial" pitchFamily="34" charset="0"/>
              </a:rPr>
              <a:t>Measure progress in one or more skill areas.</a:t>
            </a:r>
          </a:p>
        </p:txBody>
      </p:sp>
      <p:sp>
        <p:nvSpPr>
          <p:cNvPr id="6" name="Oval 4"/>
          <p:cNvSpPr>
            <a:spLocks noChangeArrowheads="1"/>
          </p:cNvSpPr>
          <p:nvPr/>
        </p:nvSpPr>
        <p:spPr bwMode="auto">
          <a:xfrm>
            <a:off x="577146" y="1719345"/>
            <a:ext cx="2362200" cy="2362200"/>
          </a:xfrm>
          <a:prstGeom prst="ellipse">
            <a:avLst/>
          </a:prstGeom>
          <a:solidFill>
            <a:srgbClr val="FAEBE8"/>
          </a:solidFill>
          <a:ln w="19050">
            <a:solidFill>
              <a:schemeClr val="tx2"/>
            </a:solidFill>
            <a:round/>
            <a:headEnd/>
            <a:tailEnd/>
          </a:ln>
        </p:spPr>
        <p:txBody>
          <a:bodyPr anchor="ctr"/>
          <a:lstStyle/>
          <a:p>
            <a:pPr algn="ctr">
              <a:spcBef>
                <a:spcPct val="50000"/>
              </a:spcBef>
            </a:pPr>
            <a:r>
              <a:rPr lang="en-US" sz="1800" dirty="0">
                <a:ea typeface="ＭＳ Ｐゴシック" pitchFamily="34" charset="-128"/>
                <a:cs typeface="Arial" pitchFamily="34" charset="0"/>
              </a:rPr>
              <a:t>Verify previous results.</a:t>
            </a:r>
          </a:p>
        </p:txBody>
      </p:sp>
    </p:spTree>
    <p:extLst>
      <p:ext uri="{BB962C8B-B14F-4D97-AF65-F5344CB8AC3E}">
        <p14:creationId xmlns:p14="http://schemas.microsoft.com/office/powerpoint/2010/main" val="1469371187"/>
      </p:ext>
    </p:extLst>
  </p:cSld>
  <p:clrMapOvr>
    <a:masterClrMapping/>
  </p:clrMapOvr>
  <p:transition>
    <p:fade/>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Class List and Support Categories</a:t>
            </a:r>
          </a:p>
        </p:txBody>
      </p:sp>
      <p:pic>
        <p:nvPicPr>
          <p:cNvPr id="5" name="Picture 3" descr="C:\Users\User\Desktop\June Wgen Info\IDEL Images\02Idels_Classlist_Portrait[1].png"/>
          <p:cNvPicPr>
            <a:picLocks noChangeAspect="1" noChangeArrowheads="1"/>
          </p:cNvPicPr>
          <p:nvPr/>
        </p:nvPicPr>
        <p:blipFill>
          <a:blip r:embed="rId3" cstate="print"/>
          <a:srcRect l="18094" t="22920" r="18376" b="27798"/>
          <a:stretch>
            <a:fillRect/>
          </a:stretch>
        </p:blipFill>
        <p:spPr bwMode="auto">
          <a:xfrm>
            <a:off x="3948050" y="1327135"/>
            <a:ext cx="1882590" cy="2514599"/>
          </a:xfrm>
          <a:prstGeom prst="rect">
            <a:avLst/>
          </a:prstGeom>
          <a:ln w="19050" cap="sq">
            <a:solidFill>
              <a:schemeClr val="bg2">
                <a:lumMod val="90000"/>
              </a:schemeClr>
            </a:solidFill>
            <a:prstDash val="solid"/>
            <a:miter lim="800000"/>
          </a:ln>
          <a:effectLst/>
        </p:spPr>
      </p:pic>
      <p:sp>
        <p:nvSpPr>
          <p:cNvPr id="6" name="Oval 5"/>
          <p:cNvSpPr/>
          <p:nvPr/>
        </p:nvSpPr>
        <p:spPr>
          <a:xfrm>
            <a:off x="4025793" y="1980724"/>
            <a:ext cx="147917" cy="134470"/>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4025793" y="2252044"/>
            <a:ext cx="147917" cy="134470"/>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4025793" y="2531349"/>
            <a:ext cx="147917" cy="134470"/>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4023413" y="2795528"/>
            <a:ext cx="147917" cy="134470"/>
          </a:xfrm>
          <a:prstGeom prst="ellipse">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4029995" y="3052840"/>
            <a:ext cx="147917" cy="134470"/>
          </a:xfrm>
          <a:prstGeom prst="ellipse">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4029997" y="3332012"/>
            <a:ext cx="147917" cy="134470"/>
          </a:xfrm>
          <a:prstGeom prst="ellipse">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 name="Oval 11"/>
          <p:cNvSpPr/>
          <p:nvPr/>
        </p:nvSpPr>
        <p:spPr>
          <a:xfrm>
            <a:off x="4027616" y="3591429"/>
            <a:ext cx="147917" cy="134470"/>
          </a:xfrm>
          <a:prstGeom prst="ellipse">
            <a:avLst/>
          </a:prstGeom>
          <a:solidFill>
            <a:srgbClr val="00B05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4" name="AutoShape 8"/>
          <p:cNvSpPr>
            <a:spLocks noChangeArrowheads="1"/>
          </p:cNvSpPr>
          <p:nvPr/>
        </p:nvSpPr>
        <p:spPr bwMode="auto">
          <a:xfrm>
            <a:off x="2215591" y="2331070"/>
            <a:ext cx="1383402" cy="715089"/>
          </a:xfrm>
          <a:prstGeom prst="roundRect">
            <a:avLst>
              <a:gd name="adj" fmla="val 16667"/>
            </a:avLst>
          </a:prstGeom>
          <a:noFill/>
          <a:ln w="19050" algn="ctr">
            <a:noFill/>
            <a:round/>
            <a:headEnd/>
            <a:tailEnd/>
          </a:ln>
        </p:spPr>
        <p:txBody>
          <a:bodyPr wrap="none" anchor="ctr">
            <a:spAutoFit/>
          </a:bodyPr>
          <a:lstStyle/>
          <a:p>
            <a:pPr algn="r"/>
            <a:r>
              <a:rPr lang="en-US" sz="1800" dirty="0">
                <a:cs typeface="Arial" pitchFamily="34" charset="0"/>
              </a:rPr>
              <a:t>Support </a:t>
            </a:r>
          </a:p>
          <a:p>
            <a:pPr algn="r"/>
            <a:r>
              <a:rPr lang="en-US" sz="1800" dirty="0">
                <a:cs typeface="Arial" pitchFamily="34" charset="0"/>
              </a:rPr>
              <a:t>Categories</a:t>
            </a:r>
          </a:p>
        </p:txBody>
      </p:sp>
      <p:sp>
        <p:nvSpPr>
          <p:cNvPr id="2051" name="AutoShape 3"/>
          <p:cNvSpPr>
            <a:spLocks noChangeAspect="1" noChangeArrowheads="1" noTextEdit="1"/>
          </p:cNvSpPr>
          <p:nvPr/>
        </p:nvSpPr>
        <p:spPr bwMode="auto">
          <a:xfrm>
            <a:off x="1309688" y="4003675"/>
            <a:ext cx="7170737" cy="22320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grpSp>
        <p:nvGrpSpPr>
          <p:cNvPr id="2078" name="Group 30"/>
          <p:cNvGrpSpPr>
            <a:grpSpLocks/>
          </p:cNvGrpSpPr>
          <p:nvPr/>
        </p:nvGrpSpPr>
        <p:grpSpPr bwMode="auto">
          <a:xfrm>
            <a:off x="1317625" y="4011613"/>
            <a:ext cx="6921500" cy="2201863"/>
            <a:chOff x="830" y="2527"/>
            <a:chExt cx="4360" cy="1387"/>
          </a:xfrm>
        </p:grpSpPr>
        <p:grpSp>
          <p:nvGrpSpPr>
            <p:cNvPr id="2055" name="Group 7"/>
            <p:cNvGrpSpPr>
              <a:grpSpLocks/>
            </p:cNvGrpSpPr>
            <p:nvPr/>
          </p:nvGrpSpPr>
          <p:grpSpPr bwMode="auto">
            <a:xfrm>
              <a:off x="830" y="2527"/>
              <a:ext cx="4360" cy="1387"/>
              <a:chOff x="830" y="2527"/>
              <a:chExt cx="4360" cy="1387"/>
            </a:xfrm>
          </p:grpSpPr>
          <p:sp>
            <p:nvSpPr>
              <p:cNvPr id="2053" name="Freeform 5"/>
              <p:cNvSpPr>
                <a:spLocks/>
              </p:cNvSpPr>
              <p:nvPr/>
            </p:nvSpPr>
            <p:spPr bwMode="auto">
              <a:xfrm>
                <a:off x="830" y="2527"/>
                <a:ext cx="4360" cy="1387"/>
              </a:xfrm>
              <a:custGeom>
                <a:avLst/>
                <a:gdLst/>
                <a:ahLst/>
                <a:cxnLst>
                  <a:cxn ang="0">
                    <a:pos x="1034" y="0"/>
                  </a:cxn>
                  <a:cxn ang="0">
                    <a:pos x="0" y="1034"/>
                  </a:cxn>
                  <a:cxn ang="0">
                    <a:pos x="0" y="5167"/>
                  </a:cxn>
                  <a:cxn ang="0">
                    <a:pos x="1034" y="6200"/>
                  </a:cxn>
                  <a:cxn ang="0">
                    <a:pos x="17167" y="6200"/>
                  </a:cxn>
                  <a:cxn ang="0">
                    <a:pos x="18200" y="5167"/>
                  </a:cxn>
                  <a:cxn ang="0">
                    <a:pos x="18200" y="1034"/>
                  </a:cxn>
                  <a:cxn ang="0">
                    <a:pos x="17167" y="0"/>
                  </a:cxn>
                  <a:cxn ang="0">
                    <a:pos x="1034" y="0"/>
                  </a:cxn>
                </a:cxnLst>
                <a:rect l="0" t="0" r="r" b="b"/>
                <a:pathLst>
                  <a:path w="18200" h="6200">
                    <a:moveTo>
                      <a:pt x="1034" y="0"/>
                    </a:moveTo>
                    <a:cubicBezTo>
                      <a:pt x="463" y="0"/>
                      <a:pt x="0" y="463"/>
                      <a:pt x="0" y="1034"/>
                    </a:cubicBezTo>
                    <a:lnTo>
                      <a:pt x="0" y="5167"/>
                    </a:lnTo>
                    <a:cubicBezTo>
                      <a:pt x="0" y="5738"/>
                      <a:pt x="463" y="6200"/>
                      <a:pt x="1034" y="6200"/>
                    </a:cubicBezTo>
                    <a:lnTo>
                      <a:pt x="17167" y="6200"/>
                    </a:lnTo>
                    <a:cubicBezTo>
                      <a:pt x="17738" y="6200"/>
                      <a:pt x="18200" y="5738"/>
                      <a:pt x="18200" y="5167"/>
                    </a:cubicBezTo>
                    <a:lnTo>
                      <a:pt x="18200" y="1034"/>
                    </a:lnTo>
                    <a:cubicBezTo>
                      <a:pt x="18200" y="463"/>
                      <a:pt x="17738" y="0"/>
                      <a:pt x="17167" y="0"/>
                    </a:cubicBezTo>
                    <a:lnTo>
                      <a:pt x="1034" y="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54" name="Freeform 6"/>
              <p:cNvSpPr>
                <a:spLocks/>
              </p:cNvSpPr>
              <p:nvPr/>
            </p:nvSpPr>
            <p:spPr bwMode="auto">
              <a:xfrm>
                <a:off x="830" y="2527"/>
                <a:ext cx="4360" cy="1387"/>
              </a:xfrm>
              <a:custGeom>
                <a:avLst/>
                <a:gdLst/>
                <a:ahLst/>
                <a:cxnLst>
                  <a:cxn ang="0">
                    <a:pos x="1034" y="0"/>
                  </a:cxn>
                  <a:cxn ang="0">
                    <a:pos x="0" y="1034"/>
                  </a:cxn>
                  <a:cxn ang="0">
                    <a:pos x="0" y="5167"/>
                  </a:cxn>
                  <a:cxn ang="0">
                    <a:pos x="1034" y="6200"/>
                  </a:cxn>
                  <a:cxn ang="0">
                    <a:pos x="17167" y="6200"/>
                  </a:cxn>
                  <a:cxn ang="0">
                    <a:pos x="18200" y="5167"/>
                  </a:cxn>
                  <a:cxn ang="0">
                    <a:pos x="18200" y="1034"/>
                  </a:cxn>
                  <a:cxn ang="0">
                    <a:pos x="17167" y="0"/>
                  </a:cxn>
                  <a:cxn ang="0">
                    <a:pos x="1034" y="0"/>
                  </a:cxn>
                </a:cxnLst>
                <a:rect l="0" t="0" r="r" b="b"/>
                <a:pathLst>
                  <a:path w="18200" h="6200">
                    <a:moveTo>
                      <a:pt x="1034" y="0"/>
                    </a:moveTo>
                    <a:cubicBezTo>
                      <a:pt x="463" y="0"/>
                      <a:pt x="0" y="463"/>
                      <a:pt x="0" y="1034"/>
                    </a:cubicBezTo>
                    <a:lnTo>
                      <a:pt x="0" y="5167"/>
                    </a:lnTo>
                    <a:cubicBezTo>
                      <a:pt x="0" y="5738"/>
                      <a:pt x="463" y="6200"/>
                      <a:pt x="1034" y="6200"/>
                    </a:cubicBezTo>
                    <a:lnTo>
                      <a:pt x="17167" y="6200"/>
                    </a:lnTo>
                    <a:cubicBezTo>
                      <a:pt x="17738" y="6200"/>
                      <a:pt x="18200" y="5738"/>
                      <a:pt x="18200" y="5167"/>
                    </a:cubicBezTo>
                    <a:lnTo>
                      <a:pt x="18200" y="1034"/>
                    </a:lnTo>
                    <a:cubicBezTo>
                      <a:pt x="18200" y="463"/>
                      <a:pt x="17738" y="0"/>
                      <a:pt x="17167" y="0"/>
                    </a:cubicBezTo>
                    <a:lnTo>
                      <a:pt x="1034" y="0"/>
                    </a:lnTo>
                    <a:close/>
                  </a:path>
                </a:pathLst>
              </a:custGeom>
              <a:noFill/>
              <a:ln w="12" cap="rnd">
                <a:solidFill>
                  <a:srgbClr val="FF99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056" name="Line 8"/>
            <p:cNvSpPr>
              <a:spLocks noChangeShapeType="1"/>
            </p:cNvSpPr>
            <p:nvPr/>
          </p:nvSpPr>
          <p:spPr bwMode="auto">
            <a:xfrm>
              <a:off x="2076" y="2751"/>
              <a:ext cx="1" cy="1029"/>
            </a:xfrm>
            <a:prstGeom prst="line">
              <a:avLst/>
            </a:prstGeom>
            <a:noFill/>
            <a:ln w="12" cap="flat">
              <a:solidFill>
                <a:srgbClr val="FF99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57" name="Rectangle 9"/>
            <p:cNvSpPr>
              <a:spLocks noChangeArrowheads="1"/>
            </p:cNvSpPr>
            <p:nvPr/>
          </p:nvSpPr>
          <p:spPr bwMode="auto">
            <a:xfrm>
              <a:off x="1176" y="2610"/>
              <a:ext cx="603" cy="16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a:ln>
                    <a:noFill/>
                  </a:ln>
                  <a:effectLst/>
                </a:rPr>
                <a:t>Dot Color</a:t>
              </a:r>
              <a:endParaRPr kumimoji="0" lang="en-US" sz="1800" b="0" i="0" u="none" strike="noStrike" cap="none" normalizeH="0" baseline="0">
                <a:ln>
                  <a:noFill/>
                </a:ln>
                <a:effectLst/>
              </a:endParaRPr>
            </a:p>
          </p:txBody>
        </p:sp>
        <p:sp>
          <p:nvSpPr>
            <p:cNvPr id="2058" name="Rectangle 10"/>
            <p:cNvSpPr>
              <a:spLocks noChangeArrowheads="1"/>
            </p:cNvSpPr>
            <p:nvPr/>
          </p:nvSpPr>
          <p:spPr bwMode="auto">
            <a:xfrm>
              <a:off x="2256" y="2610"/>
              <a:ext cx="1128" cy="16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a:ln>
                    <a:noFill/>
                  </a:ln>
                  <a:effectLst/>
                </a:rPr>
                <a:t>Support Category</a:t>
              </a:r>
              <a:endParaRPr kumimoji="0" lang="en-US" sz="1800" b="0" i="0" u="none" strike="noStrike" cap="none" normalizeH="0" baseline="0">
                <a:ln>
                  <a:noFill/>
                </a:ln>
                <a:effectLst/>
              </a:endParaRPr>
            </a:p>
          </p:txBody>
        </p:sp>
        <p:sp>
          <p:nvSpPr>
            <p:cNvPr id="2059" name="Rectangle 11"/>
            <p:cNvSpPr>
              <a:spLocks noChangeArrowheads="1"/>
            </p:cNvSpPr>
            <p:nvPr/>
          </p:nvSpPr>
          <p:spPr bwMode="auto">
            <a:xfrm>
              <a:off x="3705" y="2619"/>
              <a:ext cx="1451" cy="16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a:ln>
                    <a:noFill/>
                  </a:ln>
                  <a:effectLst/>
                </a:rPr>
                <a:t>Monitoring Frequency</a:t>
              </a:r>
              <a:endParaRPr kumimoji="0" lang="en-US" sz="1800" b="0" i="0" u="none" strike="noStrike" cap="none" normalizeH="0" baseline="0">
                <a:ln>
                  <a:noFill/>
                </a:ln>
                <a:effectLst/>
              </a:endParaRPr>
            </a:p>
          </p:txBody>
        </p:sp>
        <p:sp>
          <p:nvSpPr>
            <p:cNvPr id="2060" name="Rectangle 12"/>
            <p:cNvSpPr>
              <a:spLocks noChangeArrowheads="1"/>
            </p:cNvSpPr>
            <p:nvPr/>
          </p:nvSpPr>
          <p:spPr bwMode="auto">
            <a:xfrm>
              <a:off x="1128" y="2878"/>
              <a:ext cx="46" cy="18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effectLst/>
                </a:rPr>
                <a:t>•</a:t>
              </a:r>
              <a:endParaRPr kumimoji="0" lang="en-US" sz="1800" b="0" i="0" u="none" strike="noStrike" cap="none" normalizeH="0" baseline="0">
                <a:ln>
                  <a:noFill/>
                </a:ln>
                <a:effectLst/>
              </a:endParaRPr>
            </a:p>
          </p:txBody>
        </p:sp>
        <p:sp>
          <p:nvSpPr>
            <p:cNvPr id="2061" name="Rectangle 13"/>
            <p:cNvSpPr>
              <a:spLocks noChangeArrowheads="1"/>
            </p:cNvSpPr>
            <p:nvPr/>
          </p:nvSpPr>
          <p:spPr bwMode="auto">
            <a:xfrm>
              <a:off x="1228" y="2891"/>
              <a:ext cx="254" cy="16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a:ln>
                    <a:noFill/>
                  </a:ln>
                  <a:effectLst/>
                </a:rPr>
                <a:t>Red</a:t>
              </a:r>
              <a:endParaRPr kumimoji="0" lang="en-US" sz="1800" b="0" i="0" u="none" strike="noStrike" cap="none" normalizeH="0" baseline="0">
                <a:ln>
                  <a:noFill/>
                </a:ln>
                <a:effectLst/>
              </a:endParaRPr>
            </a:p>
          </p:txBody>
        </p:sp>
        <p:sp>
          <p:nvSpPr>
            <p:cNvPr id="2062" name="Rectangle 14"/>
            <p:cNvSpPr>
              <a:spLocks noChangeArrowheads="1"/>
            </p:cNvSpPr>
            <p:nvPr/>
          </p:nvSpPr>
          <p:spPr bwMode="auto">
            <a:xfrm>
              <a:off x="1128" y="3120"/>
              <a:ext cx="46" cy="18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effectLst/>
                </a:rPr>
                <a:t>•</a:t>
              </a:r>
              <a:endParaRPr kumimoji="0" lang="en-US" sz="1800" b="0" i="0" u="none" strike="noStrike" cap="none" normalizeH="0" baseline="0">
                <a:ln>
                  <a:noFill/>
                </a:ln>
                <a:effectLst/>
              </a:endParaRPr>
            </a:p>
          </p:txBody>
        </p:sp>
        <p:sp>
          <p:nvSpPr>
            <p:cNvPr id="2063" name="Rectangle 15"/>
            <p:cNvSpPr>
              <a:spLocks noChangeArrowheads="1"/>
            </p:cNvSpPr>
            <p:nvPr/>
          </p:nvSpPr>
          <p:spPr bwMode="auto">
            <a:xfrm>
              <a:off x="1228" y="3133"/>
              <a:ext cx="437" cy="16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a:ln>
                    <a:noFill/>
                  </a:ln>
                  <a:effectLst/>
                </a:rPr>
                <a:t>Yellow</a:t>
              </a:r>
              <a:endParaRPr kumimoji="0" lang="en-US" sz="1800" b="0" i="0" u="none" strike="noStrike" cap="none" normalizeH="0" baseline="0">
                <a:ln>
                  <a:noFill/>
                </a:ln>
                <a:effectLst/>
              </a:endParaRPr>
            </a:p>
          </p:txBody>
        </p:sp>
        <p:sp>
          <p:nvSpPr>
            <p:cNvPr id="2064" name="Rectangle 16"/>
            <p:cNvSpPr>
              <a:spLocks noChangeArrowheads="1"/>
            </p:cNvSpPr>
            <p:nvPr/>
          </p:nvSpPr>
          <p:spPr bwMode="auto">
            <a:xfrm>
              <a:off x="1128" y="3362"/>
              <a:ext cx="46" cy="18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effectLst/>
                </a:rPr>
                <a:t>•</a:t>
              </a:r>
              <a:endParaRPr kumimoji="0" lang="en-US" sz="1800" b="0" i="0" u="none" strike="noStrike" cap="none" normalizeH="0" baseline="0">
                <a:ln>
                  <a:noFill/>
                </a:ln>
                <a:effectLst/>
              </a:endParaRPr>
            </a:p>
          </p:txBody>
        </p:sp>
        <p:sp>
          <p:nvSpPr>
            <p:cNvPr id="2065" name="Rectangle 17"/>
            <p:cNvSpPr>
              <a:spLocks noChangeArrowheads="1"/>
            </p:cNvSpPr>
            <p:nvPr/>
          </p:nvSpPr>
          <p:spPr bwMode="auto">
            <a:xfrm>
              <a:off x="1228" y="3375"/>
              <a:ext cx="387" cy="16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a:ln>
                    <a:noFill/>
                  </a:ln>
                  <a:effectLst/>
                </a:rPr>
                <a:t>Green</a:t>
              </a:r>
              <a:endParaRPr kumimoji="0" lang="en-US" sz="1800" b="0" i="0" u="none" strike="noStrike" cap="none" normalizeH="0" baseline="0">
                <a:ln>
                  <a:noFill/>
                </a:ln>
                <a:effectLst/>
              </a:endParaRPr>
            </a:p>
          </p:txBody>
        </p:sp>
        <p:sp>
          <p:nvSpPr>
            <p:cNvPr id="2066" name="Rectangle 18"/>
            <p:cNvSpPr>
              <a:spLocks noChangeArrowheads="1"/>
            </p:cNvSpPr>
            <p:nvPr/>
          </p:nvSpPr>
          <p:spPr bwMode="auto">
            <a:xfrm>
              <a:off x="1128" y="3603"/>
              <a:ext cx="46" cy="18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effectLst/>
                </a:rPr>
                <a:t>•</a:t>
              </a:r>
              <a:endParaRPr kumimoji="0" lang="en-US" sz="1800" b="0" i="0" u="none" strike="noStrike" cap="none" normalizeH="0" baseline="0">
                <a:ln>
                  <a:noFill/>
                </a:ln>
                <a:effectLst/>
              </a:endParaRPr>
            </a:p>
          </p:txBody>
        </p:sp>
        <p:sp>
          <p:nvSpPr>
            <p:cNvPr id="2067" name="Rectangle 19"/>
            <p:cNvSpPr>
              <a:spLocks noChangeArrowheads="1"/>
            </p:cNvSpPr>
            <p:nvPr/>
          </p:nvSpPr>
          <p:spPr bwMode="auto">
            <a:xfrm>
              <a:off x="1228" y="3616"/>
              <a:ext cx="310" cy="16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a:ln>
                    <a:noFill/>
                  </a:ln>
                  <a:effectLst/>
                </a:rPr>
                <a:t>Gray</a:t>
              </a:r>
              <a:endParaRPr kumimoji="0" lang="en-US" sz="1800" b="0" i="0" u="none" strike="noStrike" cap="none" normalizeH="0" baseline="0">
                <a:ln>
                  <a:noFill/>
                </a:ln>
                <a:effectLst/>
              </a:endParaRPr>
            </a:p>
          </p:txBody>
        </p:sp>
        <p:sp>
          <p:nvSpPr>
            <p:cNvPr id="2068" name="Rectangle 20"/>
            <p:cNvSpPr>
              <a:spLocks noChangeArrowheads="1"/>
            </p:cNvSpPr>
            <p:nvPr/>
          </p:nvSpPr>
          <p:spPr bwMode="auto">
            <a:xfrm>
              <a:off x="2182" y="2878"/>
              <a:ext cx="607" cy="16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a:ln>
                    <a:noFill/>
                  </a:ln>
                  <a:effectLst/>
                </a:rPr>
                <a:t>Intensive</a:t>
              </a:r>
              <a:endParaRPr kumimoji="0" lang="en-US" sz="1800" b="0" i="0" u="none" strike="noStrike" cap="none" normalizeH="0" baseline="0">
                <a:ln>
                  <a:noFill/>
                </a:ln>
                <a:effectLst/>
              </a:endParaRPr>
            </a:p>
          </p:txBody>
        </p:sp>
        <p:sp>
          <p:nvSpPr>
            <p:cNvPr id="2069" name="Rectangle 21"/>
            <p:cNvSpPr>
              <a:spLocks noChangeArrowheads="1"/>
            </p:cNvSpPr>
            <p:nvPr/>
          </p:nvSpPr>
          <p:spPr bwMode="auto">
            <a:xfrm>
              <a:off x="2182" y="3096"/>
              <a:ext cx="580" cy="16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a:ln>
                    <a:noFill/>
                  </a:ln>
                  <a:effectLst/>
                </a:rPr>
                <a:t>Strategic</a:t>
              </a:r>
              <a:endParaRPr kumimoji="0" lang="en-US" sz="1800" b="0" i="0" u="none" strike="noStrike" cap="none" normalizeH="0" baseline="0">
                <a:ln>
                  <a:noFill/>
                </a:ln>
                <a:effectLst/>
              </a:endParaRPr>
            </a:p>
          </p:txBody>
        </p:sp>
        <p:sp>
          <p:nvSpPr>
            <p:cNvPr id="2070" name="Rectangle 22"/>
            <p:cNvSpPr>
              <a:spLocks noChangeArrowheads="1"/>
            </p:cNvSpPr>
            <p:nvPr/>
          </p:nvSpPr>
          <p:spPr bwMode="auto">
            <a:xfrm>
              <a:off x="2182" y="3315"/>
              <a:ext cx="755" cy="16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a:ln>
                    <a:noFill/>
                  </a:ln>
                  <a:effectLst/>
                </a:rPr>
                <a:t>Benchmark</a:t>
              </a:r>
              <a:endParaRPr kumimoji="0" lang="en-US" sz="1800" b="0" i="0" u="none" strike="noStrike" cap="none" normalizeH="0" baseline="0">
                <a:ln>
                  <a:noFill/>
                </a:ln>
                <a:effectLst/>
              </a:endParaRPr>
            </a:p>
          </p:txBody>
        </p:sp>
        <p:sp>
          <p:nvSpPr>
            <p:cNvPr id="2071" name="Rectangle 23"/>
            <p:cNvSpPr>
              <a:spLocks noChangeArrowheads="1"/>
            </p:cNvSpPr>
            <p:nvPr/>
          </p:nvSpPr>
          <p:spPr bwMode="auto">
            <a:xfrm>
              <a:off x="2182" y="3533"/>
              <a:ext cx="941" cy="16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a:ln>
                    <a:noFill/>
                  </a:ln>
                  <a:effectLst/>
                </a:rPr>
                <a:t>Not completed</a:t>
              </a:r>
              <a:endParaRPr kumimoji="0" lang="en-US" sz="1800" b="0" i="0" u="none" strike="noStrike" cap="none" normalizeH="0" baseline="0">
                <a:ln>
                  <a:noFill/>
                </a:ln>
                <a:effectLst/>
              </a:endParaRPr>
            </a:p>
          </p:txBody>
        </p:sp>
        <p:sp>
          <p:nvSpPr>
            <p:cNvPr id="2072" name="Rectangle 24"/>
            <p:cNvSpPr>
              <a:spLocks noChangeArrowheads="1"/>
            </p:cNvSpPr>
            <p:nvPr/>
          </p:nvSpPr>
          <p:spPr bwMode="auto">
            <a:xfrm>
              <a:off x="3667" y="2878"/>
              <a:ext cx="815" cy="16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a:ln>
                    <a:noFill/>
                  </a:ln>
                  <a:effectLst/>
                </a:rPr>
                <a:t>Weekly or bi</a:t>
              </a:r>
              <a:endParaRPr kumimoji="0" lang="en-US" sz="1800" b="0" i="0" u="none" strike="noStrike" cap="none" normalizeH="0" baseline="0">
                <a:ln>
                  <a:noFill/>
                </a:ln>
                <a:effectLst/>
              </a:endParaRPr>
            </a:p>
          </p:txBody>
        </p:sp>
        <p:sp>
          <p:nvSpPr>
            <p:cNvPr id="2073" name="Rectangle 25"/>
            <p:cNvSpPr>
              <a:spLocks noChangeArrowheads="1"/>
            </p:cNvSpPr>
            <p:nvPr/>
          </p:nvSpPr>
          <p:spPr bwMode="auto">
            <a:xfrm>
              <a:off x="4457" y="2878"/>
              <a:ext cx="54" cy="16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a:ln>
                    <a:noFill/>
                  </a:ln>
                  <a:effectLst/>
                </a:rPr>
                <a:t>-</a:t>
              </a:r>
              <a:endParaRPr kumimoji="0" lang="en-US" sz="1800" b="0" i="0" u="none" strike="noStrike" cap="none" normalizeH="0" baseline="0">
                <a:ln>
                  <a:noFill/>
                </a:ln>
                <a:effectLst/>
              </a:endParaRPr>
            </a:p>
          </p:txBody>
        </p:sp>
        <p:sp>
          <p:nvSpPr>
            <p:cNvPr id="2074" name="Rectangle 26"/>
            <p:cNvSpPr>
              <a:spLocks noChangeArrowheads="1"/>
            </p:cNvSpPr>
            <p:nvPr/>
          </p:nvSpPr>
          <p:spPr bwMode="auto">
            <a:xfrm>
              <a:off x="4507" y="2878"/>
              <a:ext cx="468" cy="16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a:ln>
                    <a:noFill/>
                  </a:ln>
                  <a:effectLst/>
                </a:rPr>
                <a:t>weekly</a:t>
              </a:r>
              <a:endParaRPr kumimoji="0" lang="en-US" sz="1800" b="0" i="0" u="none" strike="noStrike" cap="none" normalizeH="0" baseline="0">
                <a:ln>
                  <a:noFill/>
                </a:ln>
                <a:effectLst/>
              </a:endParaRPr>
            </a:p>
          </p:txBody>
        </p:sp>
        <p:sp>
          <p:nvSpPr>
            <p:cNvPr id="2075" name="Rectangle 27"/>
            <p:cNvSpPr>
              <a:spLocks noChangeArrowheads="1"/>
            </p:cNvSpPr>
            <p:nvPr/>
          </p:nvSpPr>
          <p:spPr bwMode="auto">
            <a:xfrm>
              <a:off x="3667" y="3096"/>
              <a:ext cx="1186" cy="16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a:ln>
                    <a:noFill/>
                  </a:ln>
                  <a:effectLst/>
                </a:rPr>
                <a:t>Every 3 to 4 weeks</a:t>
              </a:r>
              <a:endParaRPr kumimoji="0" lang="en-US" sz="1800" b="0" i="0" u="none" strike="noStrike" cap="none" normalizeH="0" baseline="0">
                <a:ln>
                  <a:noFill/>
                </a:ln>
                <a:effectLst/>
              </a:endParaRPr>
            </a:p>
          </p:txBody>
        </p:sp>
        <p:sp>
          <p:nvSpPr>
            <p:cNvPr id="2076" name="Rectangle 28"/>
            <p:cNvSpPr>
              <a:spLocks noChangeArrowheads="1"/>
            </p:cNvSpPr>
            <p:nvPr/>
          </p:nvSpPr>
          <p:spPr bwMode="auto">
            <a:xfrm>
              <a:off x="3667" y="3315"/>
              <a:ext cx="902" cy="16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a:ln>
                    <a:noFill/>
                  </a:ln>
                  <a:effectLst/>
                </a:rPr>
                <a:t>Not necessary</a:t>
              </a:r>
              <a:endParaRPr kumimoji="0" lang="en-US" sz="1800" b="0" i="0" u="none" strike="noStrike" cap="none" normalizeH="0" baseline="0">
                <a:ln>
                  <a:noFill/>
                </a:ln>
                <a:effectLst/>
              </a:endParaRPr>
            </a:p>
          </p:txBody>
        </p:sp>
        <p:sp>
          <p:nvSpPr>
            <p:cNvPr id="2077" name="Rectangle 29"/>
            <p:cNvSpPr>
              <a:spLocks noChangeArrowheads="1"/>
            </p:cNvSpPr>
            <p:nvPr/>
          </p:nvSpPr>
          <p:spPr bwMode="auto">
            <a:xfrm>
              <a:off x="3667" y="3533"/>
              <a:ext cx="921" cy="16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a:ln>
                    <a:noFill/>
                  </a:ln>
                  <a:effectLst/>
                </a:rPr>
                <a:t>Not applicable</a:t>
              </a:r>
              <a:endParaRPr kumimoji="0" lang="en-US" sz="1800" b="0" i="0" u="none" strike="noStrike" cap="none" normalizeH="0" baseline="0">
                <a:ln>
                  <a:noFill/>
                </a:ln>
                <a:effectLst/>
              </a:endParaRPr>
            </a:p>
          </p:txBody>
        </p:sp>
      </p:grpSp>
      <p:sp>
        <p:nvSpPr>
          <p:cNvPr id="2079" name="Line 31"/>
          <p:cNvSpPr>
            <a:spLocks noChangeShapeType="1"/>
          </p:cNvSpPr>
          <p:nvPr/>
        </p:nvSpPr>
        <p:spPr bwMode="auto">
          <a:xfrm>
            <a:off x="5576888" y="4367213"/>
            <a:ext cx="1587" cy="1633538"/>
          </a:xfrm>
          <a:prstGeom prst="line">
            <a:avLst/>
          </a:prstGeom>
          <a:noFill/>
          <a:ln w="12" cap="flat">
            <a:solidFill>
              <a:srgbClr val="FF99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2082" name="Group 34"/>
          <p:cNvGrpSpPr>
            <a:grpSpLocks/>
          </p:cNvGrpSpPr>
          <p:nvPr/>
        </p:nvGrpSpPr>
        <p:grpSpPr bwMode="auto">
          <a:xfrm>
            <a:off x="1317625" y="4011613"/>
            <a:ext cx="6921500" cy="2201863"/>
            <a:chOff x="830" y="2527"/>
            <a:chExt cx="4360" cy="1387"/>
          </a:xfrm>
        </p:grpSpPr>
        <p:sp>
          <p:nvSpPr>
            <p:cNvPr id="2080" name="Freeform 32"/>
            <p:cNvSpPr>
              <a:spLocks/>
            </p:cNvSpPr>
            <p:nvPr/>
          </p:nvSpPr>
          <p:spPr bwMode="auto">
            <a:xfrm>
              <a:off x="830" y="2527"/>
              <a:ext cx="4360" cy="1387"/>
            </a:xfrm>
            <a:custGeom>
              <a:avLst/>
              <a:gdLst/>
              <a:ahLst/>
              <a:cxnLst>
                <a:cxn ang="0">
                  <a:pos x="1034" y="0"/>
                </a:cxn>
                <a:cxn ang="0">
                  <a:pos x="0" y="1034"/>
                </a:cxn>
                <a:cxn ang="0">
                  <a:pos x="0" y="5167"/>
                </a:cxn>
                <a:cxn ang="0">
                  <a:pos x="1034" y="6200"/>
                </a:cxn>
                <a:cxn ang="0">
                  <a:pos x="17167" y="6200"/>
                </a:cxn>
                <a:cxn ang="0">
                  <a:pos x="18200" y="5167"/>
                </a:cxn>
                <a:cxn ang="0">
                  <a:pos x="18200" y="1034"/>
                </a:cxn>
                <a:cxn ang="0">
                  <a:pos x="17167" y="0"/>
                </a:cxn>
                <a:cxn ang="0">
                  <a:pos x="1034" y="0"/>
                </a:cxn>
              </a:cxnLst>
              <a:rect l="0" t="0" r="r" b="b"/>
              <a:pathLst>
                <a:path w="18200" h="6200">
                  <a:moveTo>
                    <a:pt x="1034" y="0"/>
                  </a:moveTo>
                  <a:cubicBezTo>
                    <a:pt x="463" y="0"/>
                    <a:pt x="0" y="463"/>
                    <a:pt x="0" y="1034"/>
                  </a:cubicBezTo>
                  <a:lnTo>
                    <a:pt x="0" y="5167"/>
                  </a:lnTo>
                  <a:cubicBezTo>
                    <a:pt x="0" y="5738"/>
                    <a:pt x="463" y="6200"/>
                    <a:pt x="1034" y="6200"/>
                  </a:cubicBezTo>
                  <a:lnTo>
                    <a:pt x="17167" y="6200"/>
                  </a:lnTo>
                  <a:cubicBezTo>
                    <a:pt x="17738" y="6200"/>
                    <a:pt x="18200" y="5738"/>
                    <a:pt x="18200" y="5167"/>
                  </a:cubicBezTo>
                  <a:lnTo>
                    <a:pt x="18200" y="1034"/>
                  </a:lnTo>
                  <a:cubicBezTo>
                    <a:pt x="18200" y="463"/>
                    <a:pt x="17738" y="0"/>
                    <a:pt x="17167" y="0"/>
                  </a:cubicBezTo>
                  <a:lnTo>
                    <a:pt x="1034" y="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81" name="Freeform 33"/>
            <p:cNvSpPr>
              <a:spLocks/>
            </p:cNvSpPr>
            <p:nvPr/>
          </p:nvSpPr>
          <p:spPr bwMode="auto">
            <a:xfrm>
              <a:off x="830" y="2527"/>
              <a:ext cx="4360" cy="1387"/>
            </a:xfrm>
            <a:custGeom>
              <a:avLst/>
              <a:gdLst/>
              <a:ahLst/>
              <a:cxnLst>
                <a:cxn ang="0">
                  <a:pos x="1034" y="0"/>
                </a:cxn>
                <a:cxn ang="0">
                  <a:pos x="0" y="1034"/>
                </a:cxn>
                <a:cxn ang="0">
                  <a:pos x="0" y="5167"/>
                </a:cxn>
                <a:cxn ang="0">
                  <a:pos x="1034" y="6200"/>
                </a:cxn>
                <a:cxn ang="0">
                  <a:pos x="17167" y="6200"/>
                </a:cxn>
                <a:cxn ang="0">
                  <a:pos x="18200" y="5167"/>
                </a:cxn>
                <a:cxn ang="0">
                  <a:pos x="18200" y="1034"/>
                </a:cxn>
                <a:cxn ang="0">
                  <a:pos x="17167" y="0"/>
                </a:cxn>
                <a:cxn ang="0">
                  <a:pos x="1034" y="0"/>
                </a:cxn>
              </a:cxnLst>
              <a:rect l="0" t="0" r="r" b="b"/>
              <a:pathLst>
                <a:path w="18200" h="6200">
                  <a:moveTo>
                    <a:pt x="1034" y="0"/>
                  </a:moveTo>
                  <a:cubicBezTo>
                    <a:pt x="463" y="0"/>
                    <a:pt x="0" y="463"/>
                    <a:pt x="0" y="1034"/>
                  </a:cubicBezTo>
                  <a:lnTo>
                    <a:pt x="0" y="5167"/>
                  </a:lnTo>
                  <a:cubicBezTo>
                    <a:pt x="0" y="5738"/>
                    <a:pt x="463" y="6200"/>
                    <a:pt x="1034" y="6200"/>
                  </a:cubicBezTo>
                  <a:lnTo>
                    <a:pt x="17167" y="6200"/>
                  </a:lnTo>
                  <a:cubicBezTo>
                    <a:pt x="17738" y="6200"/>
                    <a:pt x="18200" y="5738"/>
                    <a:pt x="18200" y="5167"/>
                  </a:cubicBezTo>
                  <a:lnTo>
                    <a:pt x="18200" y="1034"/>
                  </a:lnTo>
                  <a:cubicBezTo>
                    <a:pt x="18200" y="463"/>
                    <a:pt x="17738" y="0"/>
                    <a:pt x="17167" y="0"/>
                  </a:cubicBezTo>
                  <a:lnTo>
                    <a:pt x="1034" y="0"/>
                  </a:lnTo>
                  <a:close/>
                </a:path>
              </a:pathLst>
            </a:custGeom>
            <a:noFill/>
            <a:ln w="12" cap="rnd">
              <a:solidFill>
                <a:srgbClr val="FF99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083" name="Line 35"/>
          <p:cNvSpPr>
            <a:spLocks noChangeShapeType="1"/>
          </p:cNvSpPr>
          <p:nvPr/>
        </p:nvSpPr>
        <p:spPr bwMode="auto">
          <a:xfrm>
            <a:off x="3295650" y="4367213"/>
            <a:ext cx="1587" cy="1633538"/>
          </a:xfrm>
          <a:prstGeom prst="line">
            <a:avLst/>
          </a:prstGeom>
          <a:noFill/>
          <a:ln w="12" cap="flat">
            <a:solidFill>
              <a:srgbClr val="FF99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84" name="Rectangle 36"/>
          <p:cNvSpPr>
            <a:spLocks noChangeArrowheads="1"/>
          </p:cNvSpPr>
          <p:nvPr/>
        </p:nvSpPr>
        <p:spPr bwMode="auto">
          <a:xfrm>
            <a:off x="1866900" y="4143375"/>
            <a:ext cx="956993" cy="26161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a:ln>
                  <a:noFill/>
                </a:ln>
                <a:effectLst/>
              </a:rPr>
              <a:t>Dot Color</a:t>
            </a:r>
            <a:endParaRPr kumimoji="0" lang="en-US" sz="1800" b="0" i="0" u="none" strike="noStrike" cap="none" normalizeH="0" baseline="0">
              <a:ln>
                <a:noFill/>
              </a:ln>
              <a:effectLst/>
            </a:endParaRPr>
          </a:p>
        </p:txBody>
      </p:sp>
      <p:sp>
        <p:nvSpPr>
          <p:cNvPr id="2085" name="Rectangle 37"/>
          <p:cNvSpPr>
            <a:spLocks noChangeArrowheads="1"/>
          </p:cNvSpPr>
          <p:nvPr/>
        </p:nvSpPr>
        <p:spPr bwMode="auto">
          <a:xfrm>
            <a:off x="3581400" y="4143375"/>
            <a:ext cx="1790555" cy="26161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a:ln>
                  <a:noFill/>
                </a:ln>
                <a:effectLst/>
              </a:rPr>
              <a:t>Support Category</a:t>
            </a:r>
            <a:endParaRPr kumimoji="0" lang="en-US" sz="1800" b="0" i="0" u="none" strike="noStrike" cap="none" normalizeH="0" baseline="0">
              <a:ln>
                <a:noFill/>
              </a:ln>
              <a:effectLst/>
            </a:endParaRPr>
          </a:p>
        </p:txBody>
      </p:sp>
      <p:sp>
        <p:nvSpPr>
          <p:cNvPr id="2086" name="Rectangle 38"/>
          <p:cNvSpPr>
            <a:spLocks noChangeArrowheads="1"/>
          </p:cNvSpPr>
          <p:nvPr/>
        </p:nvSpPr>
        <p:spPr bwMode="auto">
          <a:xfrm>
            <a:off x="5881688" y="4157663"/>
            <a:ext cx="2303516" cy="26161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a:ln>
                  <a:noFill/>
                </a:ln>
                <a:effectLst/>
              </a:rPr>
              <a:t>Monitoring Frequency</a:t>
            </a:r>
            <a:endParaRPr kumimoji="0" lang="en-US" sz="1800" b="0" i="0" u="none" strike="noStrike" cap="none" normalizeH="0" baseline="0">
              <a:ln>
                <a:noFill/>
              </a:ln>
              <a:effectLst/>
            </a:endParaRPr>
          </a:p>
        </p:txBody>
      </p:sp>
      <p:sp>
        <p:nvSpPr>
          <p:cNvPr id="2087" name="Rectangle 39"/>
          <p:cNvSpPr>
            <a:spLocks noChangeArrowheads="1"/>
          </p:cNvSpPr>
          <p:nvPr/>
        </p:nvSpPr>
        <p:spPr bwMode="auto">
          <a:xfrm>
            <a:off x="1790700" y="4568825"/>
            <a:ext cx="73738" cy="29238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rgbClr val="D7070C"/>
                </a:solidFill>
                <a:effectLst/>
              </a:rPr>
              <a:t>•</a:t>
            </a:r>
            <a:endParaRPr kumimoji="0" lang="en-US" sz="1800" b="0" i="0" u="none" strike="noStrike" cap="none" normalizeH="0" baseline="0">
              <a:ln>
                <a:noFill/>
              </a:ln>
              <a:solidFill>
                <a:schemeClr val="tx1"/>
              </a:solidFill>
              <a:effectLst/>
            </a:endParaRPr>
          </a:p>
        </p:txBody>
      </p:sp>
      <p:sp>
        <p:nvSpPr>
          <p:cNvPr id="2088" name="Rectangle 40"/>
          <p:cNvSpPr>
            <a:spLocks noChangeArrowheads="1"/>
          </p:cNvSpPr>
          <p:nvPr/>
        </p:nvSpPr>
        <p:spPr bwMode="auto">
          <a:xfrm>
            <a:off x="1949450" y="4589463"/>
            <a:ext cx="403957" cy="26161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a:ln>
                  <a:noFill/>
                </a:ln>
                <a:solidFill>
                  <a:srgbClr val="D7070C"/>
                </a:solidFill>
                <a:effectLst/>
              </a:rPr>
              <a:t>Red</a:t>
            </a:r>
            <a:endParaRPr kumimoji="0" lang="en-US" sz="1800" b="0" i="0" u="none" strike="noStrike" cap="none" normalizeH="0" baseline="0">
              <a:ln>
                <a:noFill/>
              </a:ln>
              <a:solidFill>
                <a:schemeClr val="tx1"/>
              </a:solidFill>
              <a:effectLst/>
            </a:endParaRPr>
          </a:p>
        </p:txBody>
      </p:sp>
      <p:sp>
        <p:nvSpPr>
          <p:cNvPr id="2089" name="Rectangle 41"/>
          <p:cNvSpPr>
            <a:spLocks noChangeArrowheads="1"/>
          </p:cNvSpPr>
          <p:nvPr/>
        </p:nvSpPr>
        <p:spPr bwMode="auto">
          <a:xfrm>
            <a:off x="1790700" y="4953000"/>
            <a:ext cx="73738" cy="29238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rgbClr val="C4C008"/>
                </a:solidFill>
                <a:effectLst/>
              </a:rPr>
              <a:t>•</a:t>
            </a:r>
            <a:endParaRPr kumimoji="0" lang="en-US" sz="1800" b="0" i="0" u="none" strike="noStrike" cap="none" normalizeH="0" baseline="0">
              <a:ln>
                <a:noFill/>
              </a:ln>
              <a:solidFill>
                <a:schemeClr val="tx1"/>
              </a:solidFill>
              <a:effectLst/>
            </a:endParaRPr>
          </a:p>
        </p:txBody>
      </p:sp>
      <p:sp>
        <p:nvSpPr>
          <p:cNvPr id="2090" name="Rectangle 42"/>
          <p:cNvSpPr>
            <a:spLocks noChangeArrowheads="1"/>
          </p:cNvSpPr>
          <p:nvPr/>
        </p:nvSpPr>
        <p:spPr bwMode="auto">
          <a:xfrm>
            <a:off x="1949450" y="4973638"/>
            <a:ext cx="694293" cy="26161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a:ln>
                  <a:noFill/>
                </a:ln>
                <a:solidFill>
                  <a:srgbClr val="C4C008"/>
                </a:solidFill>
                <a:effectLst/>
              </a:rPr>
              <a:t>Yellow</a:t>
            </a:r>
            <a:endParaRPr kumimoji="0" lang="en-US" sz="1800" b="0" i="0" u="none" strike="noStrike" cap="none" normalizeH="0" baseline="0">
              <a:ln>
                <a:noFill/>
              </a:ln>
              <a:solidFill>
                <a:schemeClr val="tx1"/>
              </a:solidFill>
              <a:effectLst/>
            </a:endParaRPr>
          </a:p>
        </p:txBody>
      </p:sp>
      <p:sp>
        <p:nvSpPr>
          <p:cNvPr id="2091" name="Rectangle 43"/>
          <p:cNvSpPr>
            <a:spLocks noChangeArrowheads="1"/>
          </p:cNvSpPr>
          <p:nvPr/>
        </p:nvSpPr>
        <p:spPr bwMode="auto">
          <a:xfrm>
            <a:off x="1790700" y="5337175"/>
            <a:ext cx="73738" cy="29238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rgbClr val="1A9C10"/>
                </a:solidFill>
                <a:effectLst/>
              </a:rPr>
              <a:t>•</a:t>
            </a:r>
            <a:endParaRPr kumimoji="0" lang="en-US" sz="1800" b="0" i="0" u="none" strike="noStrike" cap="none" normalizeH="0" baseline="0">
              <a:ln>
                <a:noFill/>
              </a:ln>
              <a:solidFill>
                <a:schemeClr val="tx1"/>
              </a:solidFill>
              <a:effectLst/>
            </a:endParaRPr>
          </a:p>
        </p:txBody>
      </p:sp>
      <p:sp>
        <p:nvSpPr>
          <p:cNvPr id="2092" name="Rectangle 44"/>
          <p:cNvSpPr>
            <a:spLocks noChangeArrowheads="1"/>
          </p:cNvSpPr>
          <p:nvPr/>
        </p:nvSpPr>
        <p:spPr bwMode="auto">
          <a:xfrm>
            <a:off x="1949450" y="5357813"/>
            <a:ext cx="613951" cy="26161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a:ln>
                  <a:noFill/>
                </a:ln>
                <a:solidFill>
                  <a:srgbClr val="1A9C10"/>
                </a:solidFill>
                <a:effectLst/>
              </a:rPr>
              <a:t>Green</a:t>
            </a:r>
            <a:endParaRPr kumimoji="0" lang="en-US" sz="1800" b="0" i="0" u="none" strike="noStrike" cap="none" normalizeH="0" baseline="0">
              <a:ln>
                <a:noFill/>
              </a:ln>
              <a:solidFill>
                <a:schemeClr val="tx1"/>
              </a:solidFill>
              <a:effectLst/>
            </a:endParaRPr>
          </a:p>
        </p:txBody>
      </p:sp>
      <p:sp>
        <p:nvSpPr>
          <p:cNvPr id="2093" name="Rectangle 45"/>
          <p:cNvSpPr>
            <a:spLocks noChangeArrowheads="1"/>
          </p:cNvSpPr>
          <p:nvPr/>
        </p:nvSpPr>
        <p:spPr bwMode="auto">
          <a:xfrm>
            <a:off x="1790700" y="5719763"/>
            <a:ext cx="73738" cy="29238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rgbClr val="837D7D"/>
                </a:solidFill>
                <a:effectLst/>
              </a:rPr>
              <a:t>•</a:t>
            </a:r>
            <a:endParaRPr kumimoji="0" lang="en-US" sz="1800" b="0" i="0" u="none" strike="noStrike" cap="none" normalizeH="0" baseline="0">
              <a:ln>
                <a:noFill/>
              </a:ln>
              <a:solidFill>
                <a:schemeClr val="tx1"/>
              </a:solidFill>
              <a:effectLst/>
            </a:endParaRPr>
          </a:p>
        </p:txBody>
      </p:sp>
      <p:sp>
        <p:nvSpPr>
          <p:cNvPr id="2094" name="Rectangle 46"/>
          <p:cNvSpPr>
            <a:spLocks noChangeArrowheads="1"/>
          </p:cNvSpPr>
          <p:nvPr/>
        </p:nvSpPr>
        <p:spPr bwMode="auto">
          <a:xfrm>
            <a:off x="1949450" y="5740400"/>
            <a:ext cx="492122" cy="26161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a:ln>
                  <a:noFill/>
                </a:ln>
                <a:solidFill>
                  <a:srgbClr val="837D7D"/>
                </a:solidFill>
                <a:effectLst/>
              </a:rPr>
              <a:t>Gray</a:t>
            </a:r>
            <a:endParaRPr kumimoji="0" lang="en-US" sz="1800" b="0" i="0" u="none" strike="noStrike" cap="none" normalizeH="0" baseline="0">
              <a:ln>
                <a:noFill/>
              </a:ln>
              <a:solidFill>
                <a:schemeClr val="tx1"/>
              </a:solidFill>
              <a:effectLst/>
            </a:endParaRPr>
          </a:p>
        </p:txBody>
      </p:sp>
      <p:sp>
        <p:nvSpPr>
          <p:cNvPr id="2095" name="Rectangle 47"/>
          <p:cNvSpPr>
            <a:spLocks noChangeArrowheads="1"/>
          </p:cNvSpPr>
          <p:nvPr/>
        </p:nvSpPr>
        <p:spPr bwMode="auto">
          <a:xfrm>
            <a:off x="3463925" y="4568825"/>
            <a:ext cx="963405" cy="26161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a:ln>
                  <a:noFill/>
                </a:ln>
                <a:effectLst/>
              </a:rPr>
              <a:t>Intensive</a:t>
            </a:r>
            <a:endParaRPr kumimoji="0" lang="en-US" sz="1800" b="0" i="0" u="none" strike="noStrike" cap="none" normalizeH="0" baseline="0">
              <a:ln>
                <a:noFill/>
              </a:ln>
              <a:effectLst/>
            </a:endParaRPr>
          </a:p>
        </p:txBody>
      </p:sp>
      <p:sp>
        <p:nvSpPr>
          <p:cNvPr id="2096" name="Rectangle 48"/>
          <p:cNvSpPr>
            <a:spLocks noChangeArrowheads="1"/>
          </p:cNvSpPr>
          <p:nvPr/>
        </p:nvSpPr>
        <p:spPr bwMode="auto">
          <a:xfrm>
            <a:off x="3463925" y="4914900"/>
            <a:ext cx="920124" cy="26161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a:ln>
                  <a:noFill/>
                </a:ln>
                <a:effectLst/>
              </a:rPr>
              <a:t>Strategic</a:t>
            </a:r>
            <a:endParaRPr kumimoji="0" lang="en-US" sz="1800" b="0" i="0" u="none" strike="noStrike" cap="none" normalizeH="0" baseline="0">
              <a:ln>
                <a:noFill/>
              </a:ln>
              <a:effectLst/>
            </a:endParaRPr>
          </a:p>
        </p:txBody>
      </p:sp>
      <p:sp>
        <p:nvSpPr>
          <p:cNvPr id="2097" name="Rectangle 49"/>
          <p:cNvSpPr>
            <a:spLocks noChangeArrowheads="1"/>
          </p:cNvSpPr>
          <p:nvPr/>
        </p:nvSpPr>
        <p:spPr bwMode="auto">
          <a:xfrm>
            <a:off x="3463925" y="5262563"/>
            <a:ext cx="1199046" cy="26161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a:ln>
                  <a:noFill/>
                </a:ln>
                <a:effectLst/>
              </a:rPr>
              <a:t>Benchmark</a:t>
            </a:r>
            <a:endParaRPr kumimoji="0" lang="en-US" sz="1800" b="0" i="0" u="none" strike="noStrike" cap="none" normalizeH="0" baseline="0">
              <a:ln>
                <a:noFill/>
              </a:ln>
              <a:effectLst/>
            </a:endParaRPr>
          </a:p>
        </p:txBody>
      </p:sp>
      <p:sp>
        <p:nvSpPr>
          <p:cNvPr id="2098" name="Rectangle 50"/>
          <p:cNvSpPr>
            <a:spLocks noChangeArrowheads="1"/>
          </p:cNvSpPr>
          <p:nvPr/>
        </p:nvSpPr>
        <p:spPr bwMode="auto">
          <a:xfrm>
            <a:off x="3463925" y="5608638"/>
            <a:ext cx="1494320" cy="26161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a:ln>
                  <a:noFill/>
                </a:ln>
                <a:effectLst/>
              </a:rPr>
              <a:t>Not completed</a:t>
            </a:r>
            <a:endParaRPr kumimoji="0" lang="en-US" sz="1800" b="0" i="0" u="none" strike="noStrike" cap="none" normalizeH="0" baseline="0">
              <a:ln>
                <a:noFill/>
              </a:ln>
              <a:effectLst/>
            </a:endParaRPr>
          </a:p>
        </p:txBody>
      </p:sp>
      <p:sp>
        <p:nvSpPr>
          <p:cNvPr id="2099" name="Rectangle 51"/>
          <p:cNvSpPr>
            <a:spLocks noChangeArrowheads="1"/>
          </p:cNvSpPr>
          <p:nvPr/>
        </p:nvSpPr>
        <p:spPr bwMode="auto">
          <a:xfrm>
            <a:off x="5821363" y="4568825"/>
            <a:ext cx="1293944" cy="26161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a:ln>
                  <a:noFill/>
                </a:ln>
                <a:effectLst/>
              </a:rPr>
              <a:t>Weekly or bi</a:t>
            </a:r>
            <a:endParaRPr kumimoji="0" lang="en-US" sz="1800" b="0" i="0" u="none" strike="noStrike" cap="none" normalizeH="0" baseline="0">
              <a:ln>
                <a:noFill/>
              </a:ln>
              <a:effectLst/>
            </a:endParaRPr>
          </a:p>
        </p:txBody>
      </p:sp>
      <p:sp>
        <p:nvSpPr>
          <p:cNvPr id="2100" name="Rectangle 52"/>
          <p:cNvSpPr>
            <a:spLocks noChangeArrowheads="1"/>
          </p:cNvSpPr>
          <p:nvPr/>
        </p:nvSpPr>
        <p:spPr bwMode="auto">
          <a:xfrm>
            <a:off x="7075488" y="4568825"/>
            <a:ext cx="84960" cy="26161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a:ln>
                  <a:noFill/>
                </a:ln>
                <a:effectLst/>
              </a:rPr>
              <a:t>-</a:t>
            </a:r>
            <a:endParaRPr kumimoji="0" lang="en-US" sz="1800" b="0" i="0" u="none" strike="noStrike" cap="none" normalizeH="0" baseline="0">
              <a:ln>
                <a:noFill/>
              </a:ln>
              <a:effectLst/>
            </a:endParaRPr>
          </a:p>
        </p:txBody>
      </p:sp>
      <p:sp>
        <p:nvSpPr>
          <p:cNvPr id="2101" name="Rectangle 53"/>
          <p:cNvSpPr>
            <a:spLocks noChangeArrowheads="1"/>
          </p:cNvSpPr>
          <p:nvPr/>
        </p:nvSpPr>
        <p:spPr bwMode="auto">
          <a:xfrm>
            <a:off x="7154863" y="4568825"/>
            <a:ext cx="742191" cy="26161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a:ln>
                  <a:noFill/>
                </a:ln>
                <a:effectLst/>
              </a:rPr>
              <a:t>weekly</a:t>
            </a:r>
            <a:endParaRPr kumimoji="0" lang="en-US" sz="1800" b="0" i="0" u="none" strike="noStrike" cap="none" normalizeH="0" baseline="0">
              <a:ln>
                <a:noFill/>
              </a:ln>
              <a:effectLst/>
            </a:endParaRPr>
          </a:p>
        </p:txBody>
      </p:sp>
      <p:sp>
        <p:nvSpPr>
          <p:cNvPr id="2102" name="Rectangle 54"/>
          <p:cNvSpPr>
            <a:spLocks noChangeArrowheads="1"/>
          </p:cNvSpPr>
          <p:nvPr/>
        </p:nvSpPr>
        <p:spPr bwMode="auto">
          <a:xfrm>
            <a:off x="5821363" y="4914900"/>
            <a:ext cx="1883529" cy="26161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a:ln>
                  <a:noFill/>
                </a:ln>
                <a:effectLst/>
              </a:rPr>
              <a:t>Every 3 to 4 weeks</a:t>
            </a:r>
            <a:endParaRPr kumimoji="0" lang="en-US" sz="1800" b="0" i="0" u="none" strike="noStrike" cap="none" normalizeH="0" baseline="0">
              <a:ln>
                <a:noFill/>
              </a:ln>
              <a:effectLst/>
            </a:endParaRPr>
          </a:p>
        </p:txBody>
      </p:sp>
      <p:sp>
        <p:nvSpPr>
          <p:cNvPr id="2103" name="Rectangle 55"/>
          <p:cNvSpPr>
            <a:spLocks noChangeArrowheads="1"/>
          </p:cNvSpPr>
          <p:nvPr/>
        </p:nvSpPr>
        <p:spPr bwMode="auto">
          <a:xfrm>
            <a:off x="5821363" y="5262563"/>
            <a:ext cx="1431802" cy="26161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a:ln>
                  <a:noFill/>
                </a:ln>
                <a:effectLst/>
              </a:rPr>
              <a:t>Not necessary</a:t>
            </a:r>
            <a:endParaRPr kumimoji="0" lang="en-US" sz="1800" b="0" i="0" u="none" strike="noStrike" cap="none" normalizeH="0" baseline="0">
              <a:ln>
                <a:noFill/>
              </a:ln>
              <a:effectLst/>
            </a:endParaRPr>
          </a:p>
        </p:txBody>
      </p:sp>
      <p:sp>
        <p:nvSpPr>
          <p:cNvPr id="2104" name="Rectangle 56"/>
          <p:cNvSpPr>
            <a:spLocks noChangeArrowheads="1"/>
          </p:cNvSpPr>
          <p:nvPr/>
        </p:nvSpPr>
        <p:spPr bwMode="auto">
          <a:xfrm>
            <a:off x="5821363" y="5608638"/>
            <a:ext cx="1462260" cy="26161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a:ln>
                  <a:noFill/>
                </a:ln>
                <a:effectLst/>
              </a:rPr>
              <a:t>Not applicable</a:t>
            </a:r>
            <a:endParaRPr kumimoji="0" lang="en-US" sz="1800" b="0" i="0" u="none" strike="noStrike" cap="none" normalizeH="0" baseline="0">
              <a:ln>
                <a:noFill/>
              </a:ln>
              <a:effectLst/>
            </a:endParaRPr>
          </a:p>
        </p:txBody>
      </p:sp>
      <p:grpSp>
        <p:nvGrpSpPr>
          <p:cNvPr id="2107" name="Group 59"/>
          <p:cNvGrpSpPr>
            <a:grpSpLocks/>
          </p:cNvGrpSpPr>
          <p:nvPr/>
        </p:nvGrpSpPr>
        <p:grpSpPr bwMode="auto">
          <a:xfrm>
            <a:off x="1317625" y="4011613"/>
            <a:ext cx="6921500" cy="2201863"/>
            <a:chOff x="830" y="2527"/>
            <a:chExt cx="4360" cy="1387"/>
          </a:xfrm>
          <a:solidFill>
            <a:srgbClr val="FAEBE8"/>
          </a:solidFill>
        </p:grpSpPr>
        <p:sp>
          <p:nvSpPr>
            <p:cNvPr id="2105" name="Freeform 57"/>
            <p:cNvSpPr>
              <a:spLocks/>
            </p:cNvSpPr>
            <p:nvPr/>
          </p:nvSpPr>
          <p:spPr bwMode="auto">
            <a:xfrm>
              <a:off x="830" y="2527"/>
              <a:ext cx="4360" cy="1387"/>
            </a:xfrm>
            <a:custGeom>
              <a:avLst/>
              <a:gdLst/>
              <a:ahLst/>
              <a:cxnLst>
                <a:cxn ang="0">
                  <a:pos x="1034" y="0"/>
                </a:cxn>
                <a:cxn ang="0">
                  <a:pos x="0" y="1034"/>
                </a:cxn>
                <a:cxn ang="0">
                  <a:pos x="0" y="5167"/>
                </a:cxn>
                <a:cxn ang="0">
                  <a:pos x="1034" y="6200"/>
                </a:cxn>
                <a:cxn ang="0">
                  <a:pos x="17167" y="6200"/>
                </a:cxn>
                <a:cxn ang="0">
                  <a:pos x="18200" y="5167"/>
                </a:cxn>
                <a:cxn ang="0">
                  <a:pos x="18200" y="1034"/>
                </a:cxn>
                <a:cxn ang="0">
                  <a:pos x="17167" y="0"/>
                </a:cxn>
                <a:cxn ang="0">
                  <a:pos x="1034" y="0"/>
                </a:cxn>
              </a:cxnLst>
              <a:rect l="0" t="0" r="r" b="b"/>
              <a:pathLst>
                <a:path w="18200" h="6200">
                  <a:moveTo>
                    <a:pt x="1034" y="0"/>
                  </a:moveTo>
                  <a:cubicBezTo>
                    <a:pt x="463" y="0"/>
                    <a:pt x="0" y="463"/>
                    <a:pt x="0" y="1034"/>
                  </a:cubicBezTo>
                  <a:lnTo>
                    <a:pt x="0" y="5167"/>
                  </a:lnTo>
                  <a:cubicBezTo>
                    <a:pt x="0" y="5738"/>
                    <a:pt x="463" y="6200"/>
                    <a:pt x="1034" y="6200"/>
                  </a:cubicBezTo>
                  <a:lnTo>
                    <a:pt x="17167" y="6200"/>
                  </a:lnTo>
                  <a:cubicBezTo>
                    <a:pt x="17738" y="6200"/>
                    <a:pt x="18200" y="5738"/>
                    <a:pt x="18200" y="5167"/>
                  </a:cubicBezTo>
                  <a:lnTo>
                    <a:pt x="18200" y="1034"/>
                  </a:lnTo>
                  <a:cubicBezTo>
                    <a:pt x="18200" y="463"/>
                    <a:pt x="17738" y="0"/>
                    <a:pt x="17167" y="0"/>
                  </a:cubicBezTo>
                  <a:lnTo>
                    <a:pt x="1034" y="0"/>
                  </a:lnTo>
                  <a:close/>
                </a:path>
              </a:pathLst>
            </a:custGeom>
            <a:grpFill/>
            <a:ln w="19050">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06" name="Freeform 58"/>
            <p:cNvSpPr>
              <a:spLocks/>
            </p:cNvSpPr>
            <p:nvPr/>
          </p:nvSpPr>
          <p:spPr bwMode="auto">
            <a:xfrm>
              <a:off x="830" y="2527"/>
              <a:ext cx="4360" cy="1387"/>
            </a:xfrm>
            <a:custGeom>
              <a:avLst/>
              <a:gdLst/>
              <a:ahLst/>
              <a:cxnLst>
                <a:cxn ang="0">
                  <a:pos x="1034" y="0"/>
                </a:cxn>
                <a:cxn ang="0">
                  <a:pos x="0" y="1034"/>
                </a:cxn>
                <a:cxn ang="0">
                  <a:pos x="0" y="5167"/>
                </a:cxn>
                <a:cxn ang="0">
                  <a:pos x="1034" y="6200"/>
                </a:cxn>
                <a:cxn ang="0">
                  <a:pos x="17167" y="6200"/>
                </a:cxn>
                <a:cxn ang="0">
                  <a:pos x="18200" y="5167"/>
                </a:cxn>
                <a:cxn ang="0">
                  <a:pos x="18200" y="1034"/>
                </a:cxn>
                <a:cxn ang="0">
                  <a:pos x="17167" y="0"/>
                </a:cxn>
                <a:cxn ang="0">
                  <a:pos x="1034" y="0"/>
                </a:cxn>
              </a:cxnLst>
              <a:rect l="0" t="0" r="r" b="b"/>
              <a:pathLst>
                <a:path w="18200" h="6200">
                  <a:moveTo>
                    <a:pt x="1034" y="0"/>
                  </a:moveTo>
                  <a:cubicBezTo>
                    <a:pt x="463" y="0"/>
                    <a:pt x="0" y="463"/>
                    <a:pt x="0" y="1034"/>
                  </a:cubicBezTo>
                  <a:lnTo>
                    <a:pt x="0" y="5167"/>
                  </a:lnTo>
                  <a:cubicBezTo>
                    <a:pt x="0" y="5738"/>
                    <a:pt x="463" y="6200"/>
                    <a:pt x="1034" y="6200"/>
                  </a:cubicBezTo>
                  <a:lnTo>
                    <a:pt x="17167" y="6200"/>
                  </a:lnTo>
                  <a:cubicBezTo>
                    <a:pt x="17738" y="6200"/>
                    <a:pt x="18200" y="5738"/>
                    <a:pt x="18200" y="5167"/>
                  </a:cubicBezTo>
                  <a:lnTo>
                    <a:pt x="18200" y="1034"/>
                  </a:lnTo>
                  <a:cubicBezTo>
                    <a:pt x="18200" y="463"/>
                    <a:pt x="17738" y="0"/>
                    <a:pt x="17167" y="0"/>
                  </a:cubicBezTo>
                  <a:lnTo>
                    <a:pt x="1034" y="0"/>
                  </a:lnTo>
                  <a:close/>
                </a:path>
              </a:pathLst>
            </a:custGeom>
            <a:grpFill/>
            <a:ln w="19050" cap="rnd">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108" name="Line 60"/>
          <p:cNvSpPr>
            <a:spLocks noChangeShapeType="1"/>
          </p:cNvSpPr>
          <p:nvPr/>
        </p:nvSpPr>
        <p:spPr bwMode="auto">
          <a:xfrm>
            <a:off x="3295650" y="4476941"/>
            <a:ext cx="1587" cy="1633538"/>
          </a:xfrm>
          <a:prstGeom prst="line">
            <a:avLst/>
          </a:prstGeom>
          <a:noFill/>
          <a:ln w="19050" cap="flat">
            <a:solidFill>
              <a:schemeClr val="tx1"/>
            </a:solidFill>
            <a:prstDash val="sysDot"/>
            <a:round/>
            <a:headEnd/>
            <a:tailEnd/>
          </a:ln>
        </p:spPr>
        <p:txBody>
          <a:bodyPr vert="horz" wrap="square" lIns="91440" tIns="45720" rIns="91440" bIns="45720" numCol="1" anchor="t" anchorCtr="0" compatLnSpc="1">
            <a:prstTxWarp prst="textNoShape">
              <a:avLst/>
            </a:prstTxWarp>
          </a:bodyPr>
          <a:lstStyle/>
          <a:p>
            <a:endParaRPr lang="en-US"/>
          </a:p>
        </p:txBody>
      </p:sp>
      <p:sp>
        <p:nvSpPr>
          <p:cNvPr id="2109" name="Rectangle 61"/>
          <p:cNvSpPr>
            <a:spLocks noChangeArrowheads="1"/>
          </p:cNvSpPr>
          <p:nvPr/>
        </p:nvSpPr>
        <p:spPr bwMode="auto">
          <a:xfrm>
            <a:off x="1866900" y="4143375"/>
            <a:ext cx="956993" cy="26161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dirty="0">
                <a:ln>
                  <a:noFill/>
                </a:ln>
                <a:solidFill>
                  <a:schemeClr val="tx2"/>
                </a:solidFill>
                <a:effectLst/>
              </a:rPr>
              <a:t>Dot Color</a:t>
            </a:r>
            <a:endParaRPr kumimoji="0" lang="en-US" sz="1800" b="0" i="0" u="none" strike="noStrike" cap="none" normalizeH="0" baseline="0" dirty="0">
              <a:ln>
                <a:noFill/>
              </a:ln>
              <a:solidFill>
                <a:schemeClr val="tx2"/>
              </a:solidFill>
              <a:effectLst/>
            </a:endParaRPr>
          </a:p>
        </p:txBody>
      </p:sp>
      <p:sp>
        <p:nvSpPr>
          <p:cNvPr id="2110" name="Rectangle 62"/>
          <p:cNvSpPr>
            <a:spLocks noChangeArrowheads="1"/>
          </p:cNvSpPr>
          <p:nvPr/>
        </p:nvSpPr>
        <p:spPr bwMode="auto">
          <a:xfrm>
            <a:off x="3508248" y="4143375"/>
            <a:ext cx="1790555" cy="26161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dirty="0">
                <a:ln>
                  <a:noFill/>
                </a:ln>
                <a:solidFill>
                  <a:schemeClr val="tx2"/>
                </a:solidFill>
                <a:effectLst/>
              </a:rPr>
              <a:t>Support Category</a:t>
            </a:r>
            <a:endParaRPr kumimoji="0" lang="en-US" sz="1800" b="0" i="0" u="none" strike="noStrike" cap="none" normalizeH="0" baseline="0" dirty="0">
              <a:ln>
                <a:noFill/>
              </a:ln>
              <a:solidFill>
                <a:schemeClr val="tx2"/>
              </a:solidFill>
              <a:effectLst/>
            </a:endParaRPr>
          </a:p>
        </p:txBody>
      </p:sp>
      <p:sp>
        <p:nvSpPr>
          <p:cNvPr id="2111" name="Rectangle 63"/>
          <p:cNvSpPr>
            <a:spLocks noChangeArrowheads="1"/>
          </p:cNvSpPr>
          <p:nvPr/>
        </p:nvSpPr>
        <p:spPr bwMode="auto">
          <a:xfrm>
            <a:off x="5808536" y="4157663"/>
            <a:ext cx="2303516" cy="26161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a:ln>
                  <a:noFill/>
                </a:ln>
                <a:solidFill>
                  <a:schemeClr val="tx2"/>
                </a:solidFill>
                <a:effectLst/>
              </a:rPr>
              <a:t>Monitoring Frequency</a:t>
            </a:r>
            <a:endParaRPr kumimoji="0" lang="en-US" sz="1800" b="0" i="0" u="none" strike="noStrike" cap="none" normalizeH="0" baseline="0">
              <a:ln>
                <a:noFill/>
              </a:ln>
              <a:solidFill>
                <a:schemeClr val="tx2"/>
              </a:solidFill>
              <a:effectLst/>
            </a:endParaRPr>
          </a:p>
        </p:txBody>
      </p:sp>
      <p:sp>
        <p:nvSpPr>
          <p:cNvPr id="2112" name="Rectangle 64"/>
          <p:cNvSpPr>
            <a:spLocks noChangeArrowheads="1"/>
          </p:cNvSpPr>
          <p:nvPr/>
        </p:nvSpPr>
        <p:spPr bwMode="auto">
          <a:xfrm>
            <a:off x="1790700" y="4568825"/>
            <a:ext cx="73738" cy="29238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rgbClr val="D7070C"/>
                </a:solidFill>
                <a:effectLst/>
              </a:rPr>
              <a:t>•</a:t>
            </a:r>
            <a:endParaRPr kumimoji="0" lang="en-US" sz="1800" b="0" i="0" u="none" strike="noStrike" cap="none" normalizeH="0" baseline="0">
              <a:ln>
                <a:noFill/>
              </a:ln>
              <a:solidFill>
                <a:schemeClr val="tx1"/>
              </a:solidFill>
              <a:effectLst/>
            </a:endParaRPr>
          </a:p>
        </p:txBody>
      </p:sp>
      <p:sp>
        <p:nvSpPr>
          <p:cNvPr id="2113" name="Rectangle 65"/>
          <p:cNvSpPr>
            <a:spLocks noChangeArrowheads="1"/>
          </p:cNvSpPr>
          <p:nvPr/>
        </p:nvSpPr>
        <p:spPr bwMode="auto">
          <a:xfrm>
            <a:off x="1949450" y="4589463"/>
            <a:ext cx="403957" cy="26161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a:ln>
                  <a:noFill/>
                </a:ln>
                <a:solidFill>
                  <a:srgbClr val="D7070C"/>
                </a:solidFill>
                <a:effectLst/>
              </a:rPr>
              <a:t>Red</a:t>
            </a:r>
            <a:endParaRPr kumimoji="0" lang="en-US" sz="1800" b="0" i="0" u="none" strike="noStrike" cap="none" normalizeH="0" baseline="0">
              <a:ln>
                <a:noFill/>
              </a:ln>
              <a:solidFill>
                <a:schemeClr val="tx1"/>
              </a:solidFill>
              <a:effectLst/>
            </a:endParaRPr>
          </a:p>
        </p:txBody>
      </p:sp>
      <p:sp>
        <p:nvSpPr>
          <p:cNvPr id="2114" name="Rectangle 66"/>
          <p:cNvSpPr>
            <a:spLocks noChangeArrowheads="1"/>
          </p:cNvSpPr>
          <p:nvPr/>
        </p:nvSpPr>
        <p:spPr bwMode="auto">
          <a:xfrm>
            <a:off x="1790700" y="4953000"/>
            <a:ext cx="73738" cy="29238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rgbClr val="C4C008"/>
                </a:solidFill>
                <a:effectLst/>
              </a:rPr>
              <a:t>•</a:t>
            </a:r>
            <a:endParaRPr kumimoji="0" lang="en-US" sz="1800" b="0" i="0" u="none" strike="noStrike" cap="none" normalizeH="0" baseline="0">
              <a:ln>
                <a:noFill/>
              </a:ln>
              <a:solidFill>
                <a:schemeClr val="tx1"/>
              </a:solidFill>
              <a:effectLst/>
            </a:endParaRPr>
          </a:p>
        </p:txBody>
      </p:sp>
      <p:sp>
        <p:nvSpPr>
          <p:cNvPr id="2115" name="Rectangle 67"/>
          <p:cNvSpPr>
            <a:spLocks noChangeArrowheads="1"/>
          </p:cNvSpPr>
          <p:nvPr/>
        </p:nvSpPr>
        <p:spPr bwMode="auto">
          <a:xfrm>
            <a:off x="1949450" y="4973638"/>
            <a:ext cx="694293" cy="26161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a:ln>
                  <a:noFill/>
                </a:ln>
                <a:solidFill>
                  <a:srgbClr val="C4C008"/>
                </a:solidFill>
                <a:effectLst/>
              </a:rPr>
              <a:t>Yellow</a:t>
            </a:r>
            <a:endParaRPr kumimoji="0" lang="en-US" sz="1800" b="0" i="0" u="none" strike="noStrike" cap="none" normalizeH="0" baseline="0">
              <a:ln>
                <a:noFill/>
              </a:ln>
              <a:solidFill>
                <a:schemeClr val="tx1"/>
              </a:solidFill>
              <a:effectLst/>
            </a:endParaRPr>
          </a:p>
        </p:txBody>
      </p:sp>
      <p:sp>
        <p:nvSpPr>
          <p:cNvPr id="2116" name="Rectangle 68"/>
          <p:cNvSpPr>
            <a:spLocks noChangeArrowheads="1"/>
          </p:cNvSpPr>
          <p:nvPr/>
        </p:nvSpPr>
        <p:spPr bwMode="auto">
          <a:xfrm>
            <a:off x="1790700" y="5337175"/>
            <a:ext cx="73738" cy="29238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rgbClr val="1A9C10"/>
                </a:solidFill>
                <a:effectLst/>
              </a:rPr>
              <a:t>•</a:t>
            </a:r>
            <a:endParaRPr kumimoji="0" lang="en-US" sz="1800" b="0" i="0" u="none" strike="noStrike" cap="none" normalizeH="0" baseline="0">
              <a:ln>
                <a:noFill/>
              </a:ln>
              <a:solidFill>
                <a:schemeClr val="tx1"/>
              </a:solidFill>
              <a:effectLst/>
            </a:endParaRPr>
          </a:p>
        </p:txBody>
      </p:sp>
      <p:sp>
        <p:nvSpPr>
          <p:cNvPr id="2117" name="Rectangle 69"/>
          <p:cNvSpPr>
            <a:spLocks noChangeArrowheads="1"/>
          </p:cNvSpPr>
          <p:nvPr/>
        </p:nvSpPr>
        <p:spPr bwMode="auto">
          <a:xfrm>
            <a:off x="1949450" y="5357813"/>
            <a:ext cx="613951" cy="26161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a:ln>
                  <a:noFill/>
                </a:ln>
                <a:solidFill>
                  <a:srgbClr val="1A9C10"/>
                </a:solidFill>
                <a:effectLst/>
              </a:rPr>
              <a:t>Green</a:t>
            </a:r>
            <a:endParaRPr kumimoji="0" lang="en-US" sz="1800" b="0" i="0" u="none" strike="noStrike" cap="none" normalizeH="0" baseline="0">
              <a:ln>
                <a:noFill/>
              </a:ln>
              <a:solidFill>
                <a:schemeClr val="tx1"/>
              </a:solidFill>
              <a:effectLst/>
            </a:endParaRPr>
          </a:p>
        </p:txBody>
      </p:sp>
      <p:sp>
        <p:nvSpPr>
          <p:cNvPr id="2118" name="Rectangle 70"/>
          <p:cNvSpPr>
            <a:spLocks noChangeArrowheads="1"/>
          </p:cNvSpPr>
          <p:nvPr/>
        </p:nvSpPr>
        <p:spPr bwMode="auto">
          <a:xfrm>
            <a:off x="1790700" y="5719763"/>
            <a:ext cx="73738" cy="29238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rgbClr val="837D7D"/>
                </a:solidFill>
                <a:effectLst/>
              </a:rPr>
              <a:t>•</a:t>
            </a:r>
            <a:endParaRPr kumimoji="0" lang="en-US" sz="1800" b="0" i="0" u="none" strike="noStrike" cap="none" normalizeH="0" baseline="0">
              <a:ln>
                <a:noFill/>
              </a:ln>
              <a:solidFill>
                <a:schemeClr val="tx1"/>
              </a:solidFill>
              <a:effectLst/>
            </a:endParaRPr>
          </a:p>
        </p:txBody>
      </p:sp>
      <p:sp>
        <p:nvSpPr>
          <p:cNvPr id="2119" name="Rectangle 71"/>
          <p:cNvSpPr>
            <a:spLocks noChangeArrowheads="1"/>
          </p:cNvSpPr>
          <p:nvPr/>
        </p:nvSpPr>
        <p:spPr bwMode="auto">
          <a:xfrm>
            <a:off x="1949450" y="5740400"/>
            <a:ext cx="492122" cy="26161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a:ln>
                  <a:noFill/>
                </a:ln>
                <a:solidFill>
                  <a:srgbClr val="837D7D"/>
                </a:solidFill>
                <a:effectLst/>
              </a:rPr>
              <a:t>Gray</a:t>
            </a:r>
            <a:endParaRPr kumimoji="0" lang="en-US" sz="1800" b="0" i="0" u="none" strike="noStrike" cap="none" normalizeH="0" baseline="0">
              <a:ln>
                <a:noFill/>
              </a:ln>
              <a:solidFill>
                <a:schemeClr val="tx1"/>
              </a:solidFill>
              <a:effectLst/>
            </a:endParaRPr>
          </a:p>
        </p:txBody>
      </p:sp>
      <p:sp>
        <p:nvSpPr>
          <p:cNvPr id="2120" name="Rectangle 72"/>
          <p:cNvSpPr>
            <a:spLocks noChangeArrowheads="1"/>
          </p:cNvSpPr>
          <p:nvPr/>
        </p:nvSpPr>
        <p:spPr bwMode="auto">
          <a:xfrm>
            <a:off x="3463925" y="4568825"/>
            <a:ext cx="963405" cy="26161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a:ln>
                  <a:noFill/>
                </a:ln>
                <a:effectLst/>
              </a:rPr>
              <a:t>Intensive</a:t>
            </a:r>
            <a:endParaRPr kumimoji="0" lang="en-US" sz="1800" b="0" i="0" u="none" strike="noStrike" cap="none" normalizeH="0" baseline="0">
              <a:ln>
                <a:noFill/>
              </a:ln>
              <a:effectLst/>
            </a:endParaRPr>
          </a:p>
        </p:txBody>
      </p:sp>
      <p:sp>
        <p:nvSpPr>
          <p:cNvPr id="2121" name="Rectangle 73"/>
          <p:cNvSpPr>
            <a:spLocks noChangeArrowheads="1"/>
          </p:cNvSpPr>
          <p:nvPr/>
        </p:nvSpPr>
        <p:spPr bwMode="auto">
          <a:xfrm>
            <a:off x="3463925" y="4914900"/>
            <a:ext cx="920124" cy="26161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a:ln>
                  <a:noFill/>
                </a:ln>
                <a:effectLst/>
              </a:rPr>
              <a:t>Strategic</a:t>
            </a:r>
            <a:endParaRPr kumimoji="0" lang="en-US" sz="1800" b="0" i="0" u="none" strike="noStrike" cap="none" normalizeH="0" baseline="0">
              <a:ln>
                <a:noFill/>
              </a:ln>
              <a:effectLst/>
            </a:endParaRPr>
          </a:p>
        </p:txBody>
      </p:sp>
      <p:sp>
        <p:nvSpPr>
          <p:cNvPr id="2122" name="Rectangle 74"/>
          <p:cNvSpPr>
            <a:spLocks noChangeArrowheads="1"/>
          </p:cNvSpPr>
          <p:nvPr/>
        </p:nvSpPr>
        <p:spPr bwMode="auto">
          <a:xfrm>
            <a:off x="3463925" y="5262563"/>
            <a:ext cx="1199046" cy="26161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a:ln>
                  <a:noFill/>
                </a:ln>
                <a:effectLst/>
              </a:rPr>
              <a:t>Benchmark</a:t>
            </a:r>
            <a:endParaRPr kumimoji="0" lang="en-US" sz="1800" b="0" i="0" u="none" strike="noStrike" cap="none" normalizeH="0" baseline="0">
              <a:ln>
                <a:noFill/>
              </a:ln>
              <a:effectLst/>
            </a:endParaRPr>
          </a:p>
        </p:txBody>
      </p:sp>
      <p:sp>
        <p:nvSpPr>
          <p:cNvPr id="2123" name="Rectangle 75"/>
          <p:cNvSpPr>
            <a:spLocks noChangeArrowheads="1"/>
          </p:cNvSpPr>
          <p:nvPr/>
        </p:nvSpPr>
        <p:spPr bwMode="auto">
          <a:xfrm>
            <a:off x="3463925" y="5608638"/>
            <a:ext cx="1494320" cy="26161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a:ln>
                  <a:noFill/>
                </a:ln>
                <a:effectLst/>
              </a:rPr>
              <a:t>Not completed</a:t>
            </a:r>
            <a:endParaRPr kumimoji="0" lang="en-US" sz="1800" b="0" i="0" u="none" strike="noStrike" cap="none" normalizeH="0" baseline="0">
              <a:ln>
                <a:noFill/>
              </a:ln>
              <a:effectLst/>
            </a:endParaRPr>
          </a:p>
        </p:txBody>
      </p:sp>
      <p:sp>
        <p:nvSpPr>
          <p:cNvPr id="2124" name="Rectangle 76"/>
          <p:cNvSpPr>
            <a:spLocks noChangeArrowheads="1"/>
          </p:cNvSpPr>
          <p:nvPr/>
        </p:nvSpPr>
        <p:spPr bwMode="auto">
          <a:xfrm>
            <a:off x="5821363" y="4568825"/>
            <a:ext cx="1293944" cy="26161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a:ln>
                  <a:noFill/>
                </a:ln>
                <a:effectLst/>
              </a:rPr>
              <a:t>Weekly or bi</a:t>
            </a:r>
            <a:endParaRPr kumimoji="0" lang="en-US" sz="1800" b="0" i="0" u="none" strike="noStrike" cap="none" normalizeH="0" baseline="0">
              <a:ln>
                <a:noFill/>
              </a:ln>
              <a:effectLst/>
            </a:endParaRPr>
          </a:p>
        </p:txBody>
      </p:sp>
      <p:sp>
        <p:nvSpPr>
          <p:cNvPr id="2125" name="Rectangle 77"/>
          <p:cNvSpPr>
            <a:spLocks noChangeArrowheads="1"/>
          </p:cNvSpPr>
          <p:nvPr/>
        </p:nvSpPr>
        <p:spPr bwMode="auto">
          <a:xfrm>
            <a:off x="7075488" y="4568825"/>
            <a:ext cx="84960" cy="26161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a:ln>
                  <a:noFill/>
                </a:ln>
                <a:effectLst/>
              </a:rPr>
              <a:t>-</a:t>
            </a:r>
            <a:endParaRPr kumimoji="0" lang="en-US" sz="1800" b="0" i="0" u="none" strike="noStrike" cap="none" normalizeH="0" baseline="0">
              <a:ln>
                <a:noFill/>
              </a:ln>
              <a:effectLst/>
            </a:endParaRPr>
          </a:p>
        </p:txBody>
      </p:sp>
      <p:sp>
        <p:nvSpPr>
          <p:cNvPr id="2126" name="Rectangle 78"/>
          <p:cNvSpPr>
            <a:spLocks noChangeArrowheads="1"/>
          </p:cNvSpPr>
          <p:nvPr/>
        </p:nvSpPr>
        <p:spPr bwMode="auto">
          <a:xfrm>
            <a:off x="7154863" y="4568825"/>
            <a:ext cx="742191" cy="26161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a:ln>
                  <a:noFill/>
                </a:ln>
                <a:effectLst/>
              </a:rPr>
              <a:t>weekly</a:t>
            </a:r>
            <a:endParaRPr kumimoji="0" lang="en-US" sz="1800" b="0" i="0" u="none" strike="noStrike" cap="none" normalizeH="0" baseline="0">
              <a:ln>
                <a:noFill/>
              </a:ln>
              <a:effectLst/>
            </a:endParaRPr>
          </a:p>
        </p:txBody>
      </p:sp>
      <p:sp>
        <p:nvSpPr>
          <p:cNvPr id="2127" name="Rectangle 79"/>
          <p:cNvSpPr>
            <a:spLocks noChangeArrowheads="1"/>
          </p:cNvSpPr>
          <p:nvPr/>
        </p:nvSpPr>
        <p:spPr bwMode="auto">
          <a:xfrm>
            <a:off x="5821363" y="4914900"/>
            <a:ext cx="1883529" cy="26161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a:ln>
                  <a:noFill/>
                </a:ln>
                <a:effectLst/>
              </a:rPr>
              <a:t>Every 3 to 4 weeks</a:t>
            </a:r>
            <a:endParaRPr kumimoji="0" lang="en-US" sz="1800" b="0" i="0" u="none" strike="noStrike" cap="none" normalizeH="0" baseline="0">
              <a:ln>
                <a:noFill/>
              </a:ln>
              <a:effectLst/>
            </a:endParaRPr>
          </a:p>
        </p:txBody>
      </p:sp>
      <p:sp>
        <p:nvSpPr>
          <p:cNvPr id="2128" name="Rectangle 80"/>
          <p:cNvSpPr>
            <a:spLocks noChangeArrowheads="1"/>
          </p:cNvSpPr>
          <p:nvPr/>
        </p:nvSpPr>
        <p:spPr bwMode="auto">
          <a:xfrm>
            <a:off x="5821363" y="5262563"/>
            <a:ext cx="1431802" cy="26161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a:ln>
                  <a:noFill/>
                </a:ln>
                <a:effectLst/>
              </a:rPr>
              <a:t>Not necessary</a:t>
            </a:r>
            <a:endParaRPr kumimoji="0" lang="en-US" sz="1800" b="0" i="0" u="none" strike="noStrike" cap="none" normalizeH="0" baseline="0">
              <a:ln>
                <a:noFill/>
              </a:ln>
              <a:effectLst/>
            </a:endParaRPr>
          </a:p>
        </p:txBody>
      </p:sp>
      <p:sp>
        <p:nvSpPr>
          <p:cNvPr id="2129" name="Rectangle 81"/>
          <p:cNvSpPr>
            <a:spLocks noChangeArrowheads="1"/>
          </p:cNvSpPr>
          <p:nvPr/>
        </p:nvSpPr>
        <p:spPr bwMode="auto">
          <a:xfrm>
            <a:off x="5821363" y="5608638"/>
            <a:ext cx="1462260" cy="26161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a:ln>
                  <a:noFill/>
                </a:ln>
                <a:effectLst/>
              </a:rPr>
              <a:t>Not applicable</a:t>
            </a:r>
            <a:endParaRPr kumimoji="0" lang="en-US" sz="1800" b="0" i="0" u="none" strike="noStrike" cap="none" normalizeH="0" baseline="0">
              <a:ln>
                <a:noFill/>
              </a:ln>
              <a:effectLst/>
            </a:endParaRPr>
          </a:p>
        </p:txBody>
      </p:sp>
      <p:sp>
        <p:nvSpPr>
          <p:cNvPr id="2130" name="Line 82"/>
          <p:cNvSpPr>
            <a:spLocks noChangeShapeType="1"/>
          </p:cNvSpPr>
          <p:nvPr/>
        </p:nvSpPr>
        <p:spPr bwMode="auto">
          <a:xfrm>
            <a:off x="5576888" y="4476941"/>
            <a:ext cx="1587" cy="1633538"/>
          </a:xfrm>
          <a:prstGeom prst="line">
            <a:avLst/>
          </a:prstGeom>
          <a:noFill/>
          <a:ln w="19050" cap="flat">
            <a:solidFill>
              <a:schemeClr val="tx1"/>
            </a:solidFill>
            <a:prstDash val="sysDot"/>
            <a:round/>
            <a:headEnd/>
            <a:tailEnd/>
          </a:ln>
        </p:spPr>
        <p:txBody>
          <a:bodyPr vert="horz" wrap="square" lIns="91440" tIns="45720" rIns="91440" bIns="45720" numCol="1" anchor="t" anchorCtr="0" compatLnSpc="1">
            <a:prstTxWarp prst="textNoShape">
              <a:avLst/>
            </a:prstTxWarp>
          </a:bodyPr>
          <a:lstStyle/>
          <a:p>
            <a:endParaRPr lang="en-US"/>
          </a:p>
        </p:txBody>
      </p:sp>
      <p:sp>
        <p:nvSpPr>
          <p:cNvPr id="95" name="Left Bracket 94"/>
          <p:cNvSpPr/>
          <p:nvPr/>
        </p:nvSpPr>
        <p:spPr>
          <a:xfrm>
            <a:off x="3762375" y="1995488"/>
            <a:ext cx="147638" cy="1423987"/>
          </a:xfrm>
          <a:prstGeom prst="leftBracket">
            <a:avLst/>
          </a:prstGeom>
          <a:ln w="19050">
            <a:solidFill>
              <a:schemeClr val="tx2"/>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cxnSp>
        <p:nvCxnSpPr>
          <p:cNvPr id="100" name="Straight Connector 99"/>
          <p:cNvCxnSpPr/>
          <p:nvPr/>
        </p:nvCxnSpPr>
        <p:spPr>
          <a:xfrm>
            <a:off x="3586164" y="2686054"/>
            <a:ext cx="171450" cy="1588"/>
          </a:xfrm>
          <a:prstGeom prst="line">
            <a:avLst/>
          </a:prstGeom>
          <a:ln w="19050">
            <a:solidFill>
              <a:schemeClr val="tx2"/>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539219431"/>
      </p:ext>
    </p:extLst>
  </p:cSld>
  <p:clrMapOvr>
    <a:masterClrMapping/>
  </p:clrMapOvr>
  <p:transition>
    <p:fade/>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Navigating PM</a:t>
            </a:r>
          </a:p>
        </p:txBody>
      </p:sp>
      <p:sp>
        <p:nvSpPr>
          <p:cNvPr id="4" name="AutoShape 8"/>
          <p:cNvSpPr>
            <a:spLocks noChangeArrowheads="1"/>
          </p:cNvSpPr>
          <p:nvPr/>
        </p:nvSpPr>
        <p:spPr bwMode="auto">
          <a:xfrm>
            <a:off x="4587125" y="3973867"/>
            <a:ext cx="3300457" cy="408623"/>
          </a:xfrm>
          <a:prstGeom prst="roundRect">
            <a:avLst>
              <a:gd name="adj" fmla="val 16667"/>
            </a:avLst>
          </a:prstGeom>
          <a:noFill/>
          <a:ln w="19050" algn="ctr">
            <a:noFill/>
            <a:round/>
            <a:headEnd/>
            <a:tailEnd/>
          </a:ln>
        </p:spPr>
        <p:txBody>
          <a:bodyPr wrap="none" anchor="ctr">
            <a:spAutoFit/>
          </a:bodyPr>
          <a:lstStyle/>
          <a:p>
            <a:pPr marL="342900" indent="-342900" algn="l">
              <a:buClr>
                <a:schemeClr val="tx2"/>
              </a:buClr>
              <a:buFont typeface="+mj-lt"/>
              <a:buAutoNum type="arabicPeriod" startAt="2"/>
            </a:pPr>
            <a:r>
              <a:rPr lang="en-US" sz="1800" dirty="0">
                <a:cs typeface="Arial" pitchFamily="34" charset="0"/>
              </a:rPr>
              <a:t>Tap </a:t>
            </a:r>
            <a:r>
              <a:rPr lang="en-US" sz="1800" dirty="0">
                <a:solidFill>
                  <a:schemeClr val="tx2"/>
                </a:solidFill>
                <a:cs typeface="Arial" pitchFamily="34" charset="0"/>
              </a:rPr>
              <a:t>Progress Monitoring</a:t>
            </a:r>
            <a:r>
              <a:rPr lang="en-US" sz="1800" dirty="0">
                <a:cs typeface="Arial" pitchFamily="34" charset="0"/>
              </a:rPr>
              <a:t>.</a:t>
            </a:r>
          </a:p>
        </p:txBody>
      </p:sp>
      <p:pic>
        <p:nvPicPr>
          <p:cNvPr id="5" name="Picture 3" descr="C:\Users\User\Desktop\June Wgen Info\IDEL Images\03Idels_Selection_Landscape.png"/>
          <p:cNvPicPr>
            <a:picLocks noChangeAspect="1" noChangeArrowheads="1"/>
          </p:cNvPicPr>
          <p:nvPr/>
        </p:nvPicPr>
        <p:blipFill>
          <a:blip r:embed="rId3" cstate="print"/>
          <a:srcRect l="20768" t="23342" r="23592" b="19534"/>
          <a:stretch>
            <a:fillRect/>
          </a:stretch>
        </p:blipFill>
        <p:spPr bwMode="auto">
          <a:xfrm>
            <a:off x="4747525" y="1698810"/>
            <a:ext cx="2756646" cy="1728047"/>
          </a:xfrm>
          <a:prstGeom prst="rect">
            <a:avLst/>
          </a:prstGeom>
          <a:ln w="19050" cap="sq">
            <a:solidFill>
              <a:schemeClr val="tx1"/>
            </a:solidFill>
            <a:prstDash val="solid"/>
            <a:miter lim="800000"/>
          </a:ln>
          <a:effectLst/>
        </p:spPr>
      </p:pic>
      <p:sp>
        <p:nvSpPr>
          <p:cNvPr id="14" name="Oval 13"/>
          <p:cNvSpPr/>
          <p:nvPr/>
        </p:nvSpPr>
        <p:spPr>
          <a:xfrm>
            <a:off x="4838702" y="2428671"/>
            <a:ext cx="147917" cy="134470"/>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AutoShape 8"/>
          <p:cNvSpPr>
            <a:spLocks noChangeArrowheads="1"/>
          </p:cNvSpPr>
          <p:nvPr/>
        </p:nvSpPr>
        <p:spPr bwMode="auto">
          <a:xfrm>
            <a:off x="316992" y="2465891"/>
            <a:ext cx="1499611" cy="1200329"/>
          </a:xfrm>
          <a:prstGeom prst="roundRect">
            <a:avLst>
              <a:gd name="adj" fmla="val 0"/>
            </a:avLst>
          </a:prstGeom>
          <a:noFill/>
          <a:ln w="19050" algn="ctr">
            <a:noFill/>
            <a:round/>
            <a:headEnd/>
            <a:tailEnd/>
          </a:ln>
        </p:spPr>
        <p:txBody>
          <a:bodyPr wrap="square" anchor="ctr">
            <a:spAutoFit/>
          </a:bodyPr>
          <a:lstStyle/>
          <a:p>
            <a:pPr marL="342900" indent="-342900" algn="r">
              <a:buClr>
                <a:schemeClr val="tx2"/>
              </a:buClr>
              <a:buFont typeface="+mj-lt"/>
              <a:buAutoNum type="arabicPeriod"/>
            </a:pPr>
            <a:r>
              <a:rPr lang="en-US" sz="1800" dirty="0">
                <a:cs typeface="Arial" pitchFamily="34" charset="0"/>
              </a:rPr>
              <a:t>Select  a student</a:t>
            </a:r>
            <a:r>
              <a:rPr lang="en-US" dirty="0">
                <a:cs typeface="Arial" pitchFamily="34" charset="0"/>
              </a:rPr>
              <a:t> </a:t>
            </a:r>
            <a:r>
              <a:rPr lang="en-US" sz="1800" dirty="0">
                <a:cs typeface="Arial" pitchFamily="34" charset="0"/>
              </a:rPr>
              <a:t>from the</a:t>
            </a:r>
            <a:r>
              <a:rPr lang="en-US" dirty="0">
                <a:cs typeface="Arial" pitchFamily="34" charset="0"/>
              </a:rPr>
              <a:t> </a:t>
            </a:r>
            <a:r>
              <a:rPr lang="en-US" sz="1800" dirty="0">
                <a:cs typeface="Arial" pitchFamily="34" charset="0"/>
              </a:rPr>
              <a:t>class list.</a:t>
            </a:r>
          </a:p>
        </p:txBody>
      </p:sp>
      <p:cxnSp>
        <p:nvCxnSpPr>
          <p:cNvPr id="18" name="Straight Arrow Connector 17"/>
          <p:cNvCxnSpPr/>
          <p:nvPr/>
        </p:nvCxnSpPr>
        <p:spPr>
          <a:xfrm flipH="1" flipV="1">
            <a:off x="6048111" y="3058870"/>
            <a:ext cx="22084" cy="895313"/>
          </a:xfrm>
          <a:prstGeom prst="straightConnector1">
            <a:avLst/>
          </a:prstGeom>
          <a:ln w="19050">
            <a:solidFill>
              <a:schemeClr val="tx2"/>
            </a:solidFill>
            <a:tailEnd type="oval" w="lg" len="lg"/>
          </a:ln>
          <a:effectLst/>
        </p:spPr>
        <p:style>
          <a:lnRef idx="2">
            <a:schemeClr val="accent1"/>
          </a:lnRef>
          <a:fillRef idx="0">
            <a:schemeClr val="accent1"/>
          </a:fillRef>
          <a:effectRef idx="1">
            <a:schemeClr val="accent1"/>
          </a:effectRef>
          <a:fontRef idx="minor">
            <a:schemeClr val="tx1"/>
          </a:fontRef>
        </p:style>
      </p:cxnSp>
      <p:pic>
        <p:nvPicPr>
          <p:cNvPr id="19" name="Picture 3" descr="C:\Users\User\Desktop\June Wgen Info\IDEL Images\02Idels_Classlist_Portrait[1].png"/>
          <p:cNvPicPr>
            <a:picLocks noChangeAspect="1" noChangeArrowheads="1"/>
          </p:cNvPicPr>
          <p:nvPr/>
        </p:nvPicPr>
        <p:blipFill>
          <a:blip r:embed="rId4" cstate="print"/>
          <a:srcRect l="18094" t="22920" r="18376" b="27798"/>
          <a:stretch>
            <a:fillRect/>
          </a:stretch>
        </p:blipFill>
        <p:spPr bwMode="auto">
          <a:xfrm>
            <a:off x="2204594" y="1685545"/>
            <a:ext cx="1882590" cy="2514599"/>
          </a:xfrm>
          <a:prstGeom prst="rect">
            <a:avLst/>
          </a:prstGeom>
          <a:ln w="19050" cap="sq">
            <a:solidFill>
              <a:schemeClr val="tx1"/>
            </a:solidFill>
            <a:prstDash val="solid"/>
            <a:miter lim="800000"/>
          </a:ln>
          <a:effectLst/>
        </p:spPr>
      </p:pic>
      <p:sp>
        <p:nvSpPr>
          <p:cNvPr id="20" name="Oval 19"/>
          <p:cNvSpPr/>
          <p:nvPr/>
        </p:nvSpPr>
        <p:spPr>
          <a:xfrm>
            <a:off x="2282337" y="2339134"/>
            <a:ext cx="147917" cy="134470"/>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2282337" y="2610454"/>
            <a:ext cx="147917" cy="134470"/>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2282337" y="2889759"/>
            <a:ext cx="147917" cy="134470"/>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2279957" y="3153938"/>
            <a:ext cx="147917" cy="134470"/>
          </a:xfrm>
          <a:prstGeom prst="ellipse">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2286539" y="3411250"/>
            <a:ext cx="147917" cy="134470"/>
          </a:xfrm>
          <a:prstGeom prst="ellipse">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2286541" y="3690422"/>
            <a:ext cx="147917" cy="134470"/>
          </a:xfrm>
          <a:prstGeom prst="ellipse">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6" name="Oval 25"/>
          <p:cNvSpPr/>
          <p:nvPr/>
        </p:nvSpPr>
        <p:spPr>
          <a:xfrm>
            <a:off x="2284160" y="3949839"/>
            <a:ext cx="147917" cy="134470"/>
          </a:xfrm>
          <a:prstGeom prst="ellipse">
            <a:avLst/>
          </a:prstGeom>
          <a:solidFill>
            <a:srgbClr val="00B05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7" name="Left Bracket 26"/>
          <p:cNvSpPr/>
          <p:nvPr/>
        </p:nvSpPr>
        <p:spPr>
          <a:xfrm>
            <a:off x="2018919" y="2353898"/>
            <a:ext cx="147638" cy="1423987"/>
          </a:xfrm>
          <a:prstGeom prst="leftBracket">
            <a:avLst/>
          </a:prstGeom>
          <a:ln w="19050">
            <a:solidFill>
              <a:schemeClr val="tx2"/>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cxnSp>
        <p:nvCxnSpPr>
          <p:cNvPr id="28" name="Straight Connector 27"/>
          <p:cNvCxnSpPr/>
          <p:nvPr/>
        </p:nvCxnSpPr>
        <p:spPr>
          <a:xfrm>
            <a:off x="1842708" y="3044464"/>
            <a:ext cx="171450" cy="1588"/>
          </a:xfrm>
          <a:prstGeom prst="line">
            <a:avLst/>
          </a:prstGeom>
          <a:ln w="19050">
            <a:solidFill>
              <a:schemeClr val="tx2"/>
            </a:solidFill>
          </a:ln>
        </p:spPr>
        <p:style>
          <a:lnRef idx="1">
            <a:schemeClr val="accent2"/>
          </a:lnRef>
          <a:fillRef idx="0">
            <a:schemeClr val="accent2"/>
          </a:fillRef>
          <a:effectRef idx="0">
            <a:schemeClr val="accent2"/>
          </a:effectRef>
          <a:fontRef idx="minor">
            <a:schemeClr val="tx1"/>
          </a:fontRef>
        </p:style>
      </p:cxnSp>
      <p:sp>
        <p:nvSpPr>
          <p:cNvPr id="29" name="Line 19"/>
          <p:cNvSpPr>
            <a:spLocks noChangeShapeType="1"/>
          </p:cNvSpPr>
          <p:nvPr/>
        </p:nvSpPr>
        <p:spPr bwMode="auto">
          <a:xfrm>
            <a:off x="4167184" y="2538984"/>
            <a:ext cx="457200" cy="0"/>
          </a:xfrm>
          <a:prstGeom prst="line">
            <a:avLst/>
          </a:prstGeom>
          <a:noFill/>
          <a:ln w="63500">
            <a:solidFill>
              <a:schemeClr val="tx2"/>
            </a:solidFill>
            <a:round/>
            <a:headEnd/>
            <a:tailEnd type="triangle" w="med" len="med"/>
          </a:ln>
        </p:spPr>
        <p:txBody>
          <a:bodyPr wrap="none" anchor="ctr">
            <a:spAutoFit/>
          </a:bodyPr>
          <a:lstStyle/>
          <a:p>
            <a:endParaRPr lang="en-US" dirty="0">
              <a:latin typeface="Calibri" pitchFamily="34" charset="0"/>
            </a:endParaRPr>
          </a:p>
        </p:txBody>
      </p:sp>
    </p:spTree>
    <p:extLst>
      <p:ext uri="{BB962C8B-B14F-4D97-AF65-F5344CB8AC3E}">
        <p14:creationId xmlns:p14="http://schemas.microsoft.com/office/powerpoint/2010/main" val="1561527087"/>
      </p:ext>
    </p:extLst>
  </p:cSld>
  <p:clrMapOvr>
    <a:masterClrMapping/>
  </p:clrMapOvr>
  <p:transition>
    <p:fade/>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Navigating PM</a:t>
            </a:r>
          </a:p>
        </p:txBody>
      </p:sp>
      <p:sp>
        <p:nvSpPr>
          <p:cNvPr id="4" name="TextBox 3"/>
          <p:cNvSpPr txBox="1"/>
          <p:nvPr/>
        </p:nvSpPr>
        <p:spPr>
          <a:xfrm>
            <a:off x="473993" y="4852027"/>
            <a:ext cx="4787153" cy="800219"/>
          </a:xfrm>
          <a:prstGeom prst="rect">
            <a:avLst/>
          </a:prstGeom>
          <a:noFill/>
        </p:spPr>
        <p:txBody>
          <a:bodyPr wrap="square" rtlCol="0">
            <a:spAutoFit/>
          </a:bodyPr>
          <a:lstStyle/>
          <a:p>
            <a:pPr marL="342900" indent="-342900" algn="l">
              <a:spcBef>
                <a:spcPts val="1200"/>
              </a:spcBef>
              <a:buClr>
                <a:schemeClr val="tx2"/>
              </a:buClr>
              <a:buFont typeface="+mj-lt"/>
              <a:buAutoNum type="arabicPeriod" startAt="3"/>
            </a:pPr>
            <a:r>
              <a:rPr lang="en-US" sz="1800" dirty="0">
                <a:cs typeface="Arial" pitchFamily="34" charset="0"/>
              </a:rPr>
              <a:t>Select a measure to begin assessing.	</a:t>
            </a:r>
          </a:p>
          <a:p>
            <a:pPr marL="342900" indent="-342900" algn="l">
              <a:spcBef>
                <a:spcPts val="1200"/>
              </a:spcBef>
              <a:buClr>
                <a:schemeClr val="tx2"/>
              </a:buClr>
              <a:buFont typeface="+mj-lt"/>
              <a:buAutoNum type="arabicPeriod" startAt="3"/>
            </a:pPr>
            <a:r>
              <a:rPr lang="en-US" sz="1800" dirty="0">
                <a:cs typeface="Arial" pitchFamily="34" charset="0"/>
              </a:rPr>
              <a:t>Tap </a:t>
            </a:r>
            <a:r>
              <a:rPr lang="en-US" sz="1800" dirty="0">
                <a:solidFill>
                  <a:srgbClr val="F37321"/>
                </a:solidFill>
                <a:cs typeface="Arial" pitchFamily="34" charset="0"/>
              </a:rPr>
              <a:t>Assess</a:t>
            </a:r>
            <a:r>
              <a:rPr lang="en-US" sz="1800" dirty="0">
                <a:cs typeface="Arial" pitchFamily="34" charset="0"/>
              </a:rPr>
              <a:t> to view the forms.</a:t>
            </a:r>
          </a:p>
        </p:txBody>
      </p:sp>
      <p:pic>
        <p:nvPicPr>
          <p:cNvPr id="6" name="Picture 5" descr="OWA_IDEL_PM_StudentList.png"/>
          <p:cNvPicPr>
            <a:picLocks noChangeAspect="1" noChangeArrowheads="1"/>
          </p:cNvPicPr>
          <p:nvPr/>
        </p:nvPicPr>
        <p:blipFill>
          <a:blip r:embed="rId3" cstate="print"/>
          <a:srcRect t="6204"/>
          <a:stretch>
            <a:fillRect/>
          </a:stretch>
        </p:blipFill>
        <p:spPr bwMode="auto">
          <a:xfrm>
            <a:off x="571089" y="1683367"/>
            <a:ext cx="4572000" cy="2858903"/>
          </a:xfrm>
          <a:prstGeom prst="rect">
            <a:avLst/>
          </a:prstGeom>
          <a:ln w="19050" cap="sq">
            <a:solidFill>
              <a:schemeClr val="tx1"/>
            </a:solidFill>
            <a:prstDash val="solid"/>
            <a:miter lim="800000"/>
          </a:ln>
          <a:effectLst/>
        </p:spPr>
      </p:pic>
      <p:sp>
        <p:nvSpPr>
          <p:cNvPr id="7" name="Oval 6"/>
          <p:cNvSpPr/>
          <p:nvPr/>
        </p:nvSpPr>
        <p:spPr>
          <a:xfrm>
            <a:off x="1143896" y="2041955"/>
            <a:ext cx="2187390" cy="681317"/>
          </a:xfrm>
          <a:prstGeom prst="ellipse">
            <a:avLst/>
          </a:prstGeom>
          <a:no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3600226" y="2077814"/>
            <a:ext cx="1541929" cy="555811"/>
          </a:xfrm>
          <a:prstGeom prst="ellipse">
            <a:avLst/>
          </a:prstGeom>
          <a:no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5352603"/>
      </p:ext>
    </p:extLst>
  </p:cSld>
  <p:clrMapOvr>
    <a:masterClrMapping/>
  </p:clrMapOvr>
  <p:transition>
    <p:fade/>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PM Form Selection</a:t>
            </a:r>
          </a:p>
        </p:txBody>
      </p:sp>
      <p:pic>
        <p:nvPicPr>
          <p:cNvPr id="4" name="Picture 3"/>
          <p:cNvPicPr>
            <a:picLocks noChangeAspect="1" noChangeArrowheads="1"/>
          </p:cNvPicPr>
          <p:nvPr/>
        </p:nvPicPr>
        <p:blipFill>
          <a:blip r:embed="rId3" cstate="print"/>
          <a:srcRect l="28382" t="25471" r="21765" b="25117"/>
          <a:stretch>
            <a:fillRect/>
          </a:stretch>
        </p:blipFill>
        <p:spPr bwMode="auto">
          <a:xfrm>
            <a:off x="576696" y="1519596"/>
            <a:ext cx="3650438" cy="2284324"/>
          </a:xfrm>
          <a:prstGeom prst="rect">
            <a:avLst/>
          </a:prstGeom>
          <a:ln w="19050" cap="sq">
            <a:solidFill>
              <a:schemeClr val="tx1"/>
            </a:solidFill>
            <a:prstDash val="solid"/>
            <a:miter lim="800000"/>
          </a:ln>
          <a:effectLst/>
        </p:spPr>
      </p:pic>
      <p:sp>
        <p:nvSpPr>
          <p:cNvPr id="5" name="TextBox 4"/>
          <p:cNvSpPr txBox="1"/>
          <p:nvPr/>
        </p:nvSpPr>
        <p:spPr>
          <a:xfrm>
            <a:off x="5068607" y="2948497"/>
            <a:ext cx="2030506" cy="646331"/>
          </a:xfrm>
          <a:prstGeom prst="rect">
            <a:avLst/>
          </a:prstGeom>
          <a:noFill/>
        </p:spPr>
        <p:txBody>
          <a:bodyPr wrap="square" rtlCol="0">
            <a:spAutoFit/>
          </a:bodyPr>
          <a:lstStyle/>
          <a:p>
            <a:pPr marL="342900" indent="-342900" algn="l">
              <a:buClr>
                <a:schemeClr val="tx2"/>
              </a:buClr>
              <a:buFont typeface="+mj-lt"/>
              <a:buAutoNum type="arabicPeriod" startAt="5"/>
            </a:pPr>
            <a:r>
              <a:rPr lang="en-US" sz="1800" dirty="0">
                <a:cs typeface="Arial" pitchFamily="34" charset="0"/>
              </a:rPr>
              <a:t>Select Form</a:t>
            </a:r>
          </a:p>
          <a:p>
            <a:pPr marL="342900" indent="-342900" algn="l"/>
            <a:r>
              <a:rPr lang="en-US" sz="1800" dirty="0">
                <a:cs typeface="Arial" pitchFamily="34" charset="0"/>
              </a:rPr>
              <a:t>	and tap </a:t>
            </a:r>
            <a:r>
              <a:rPr lang="en-US" sz="1800" dirty="0">
                <a:solidFill>
                  <a:srgbClr val="F37321"/>
                </a:solidFill>
                <a:cs typeface="Arial" pitchFamily="34" charset="0"/>
              </a:rPr>
              <a:t>OK</a:t>
            </a:r>
            <a:r>
              <a:rPr lang="en-US" sz="1800" dirty="0">
                <a:cs typeface="Arial" pitchFamily="34" charset="0"/>
              </a:rPr>
              <a:t>. </a:t>
            </a:r>
          </a:p>
        </p:txBody>
      </p:sp>
      <p:sp>
        <p:nvSpPr>
          <p:cNvPr id="6" name="Oval 5"/>
          <p:cNvSpPr/>
          <p:nvPr/>
        </p:nvSpPr>
        <p:spPr>
          <a:xfrm>
            <a:off x="1457668" y="2468072"/>
            <a:ext cx="859693" cy="367714"/>
          </a:xfrm>
          <a:prstGeom prst="ellipse">
            <a:avLst/>
          </a:prstGeom>
          <a:no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1678383" y="2874076"/>
            <a:ext cx="776094" cy="376193"/>
          </a:xfrm>
          <a:prstGeom prst="ellipse">
            <a:avLst/>
          </a:prstGeom>
          <a:no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1"/>
          <p:cNvPicPr>
            <a:picLocks noChangeAspect="1" noChangeArrowheads="1"/>
          </p:cNvPicPr>
          <p:nvPr/>
        </p:nvPicPr>
        <p:blipFill>
          <a:blip r:embed="rId4" cstate="print"/>
          <a:srcRect l="41248" r="40467" b="82446"/>
          <a:stretch>
            <a:fillRect/>
          </a:stretch>
        </p:blipFill>
        <p:spPr bwMode="auto">
          <a:xfrm>
            <a:off x="5121521" y="1861071"/>
            <a:ext cx="1685581" cy="1011392"/>
          </a:xfrm>
          <a:prstGeom prst="rect">
            <a:avLst/>
          </a:prstGeom>
          <a:ln w="19050" cap="sq">
            <a:solidFill>
              <a:schemeClr val="tx1"/>
            </a:solidFill>
            <a:prstDash val="solid"/>
            <a:miter lim="800000"/>
          </a:ln>
          <a:effectLst/>
        </p:spPr>
      </p:pic>
      <p:pic>
        <p:nvPicPr>
          <p:cNvPr id="10" name="Picture 2"/>
          <p:cNvPicPr>
            <a:picLocks noChangeAspect="1" noChangeArrowheads="1"/>
          </p:cNvPicPr>
          <p:nvPr/>
        </p:nvPicPr>
        <p:blipFill>
          <a:blip r:embed="rId5" cstate="print"/>
          <a:srcRect l="26476" t="26602" r="23283" b="23374"/>
          <a:stretch>
            <a:fillRect/>
          </a:stretch>
        </p:blipFill>
        <p:spPr bwMode="auto">
          <a:xfrm>
            <a:off x="565681" y="4031714"/>
            <a:ext cx="3679634" cy="2237175"/>
          </a:xfrm>
          <a:prstGeom prst="rect">
            <a:avLst/>
          </a:prstGeom>
          <a:ln w="19050" cap="sq">
            <a:solidFill>
              <a:schemeClr val="tx1"/>
            </a:solidFill>
            <a:prstDash val="solid"/>
            <a:miter lim="800000"/>
          </a:ln>
          <a:effectLst/>
        </p:spPr>
      </p:pic>
      <p:sp>
        <p:nvSpPr>
          <p:cNvPr id="12" name="TextBox 11"/>
          <p:cNvSpPr txBox="1"/>
          <p:nvPr/>
        </p:nvSpPr>
        <p:spPr>
          <a:xfrm>
            <a:off x="4999601" y="4770600"/>
            <a:ext cx="1839817" cy="646331"/>
          </a:xfrm>
          <a:prstGeom prst="rect">
            <a:avLst/>
          </a:prstGeom>
          <a:noFill/>
        </p:spPr>
        <p:txBody>
          <a:bodyPr wrap="square" rtlCol="0">
            <a:spAutoFit/>
          </a:bodyPr>
          <a:lstStyle/>
          <a:p>
            <a:r>
              <a:rPr lang="en-US" sz="1800" dirty="0">
                <a:cs typeface="Arial" pitchFamily="34" charset="0"/>
              </a:rPr>
              <a:t>Out-of-Grade Level Pop-Up</a:t>
            </a:r>
          </a:p>
        </p:txBody>
      </p:sp>
      <p:cxnSp>
        <p:nvCxnSpPr>
          <p:cNvPr id="13" name="Straight Arrow Connector 12"/>
          <p:cNvCxnSpPr/>
          <p:nvPr/>
        </p:nvCxnSpPr>
        <p:spPr>
          <a:xfrm flipH="1">
            <a:off x="3336054" y="5140920"/>
            <a:ext cx="1600091" cy="7348"/>
          </a:xfrm>
          <a:prstGeom prst="straightConnector1">
            <a:avLst/>
          </a:prstGeom>
          <a:ln w="19050">
            <a:solidFill>
              <a:schemeClr val="tx2"/>
            </a:solidFill>
            <a:tailEnd type="oval" w="lg" len="lg"/>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38251800"/>
      </p:ext>
    </p:extLst>
  </p:cSld>
  <p:clrMapOvr>
    <a:masterClrMapping/>
  </p:clrMapOvr>
  <p:transition>
    <p:fade/>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Out-of-Grade Forms</a:t>
            </a:r>
          </a:p>
        </p:txBody>
      </p:sp>
      <p:pic>
        <p:nvPicPr>
          <p:cNvPr id="4" name="Picture 1" descr="C:\Users\User\Desktop\June Wgen Info\IDEL Images\OutofGrade_FloPM_L[1].png"/>
          <p:cNvPicPr>
            <a:picLocks noChangeAspect="1" noChangeArrowheads="1"/>
          </p:cNvPicPr>
          <p:nvPr/>
        </p:nvPicPr>
        <p:blipFill>
          <a:blip r:embed="rId3" cstate="print"/>
          <a:srcRect l="18958" t="18438" r="19704" b="15469"/>
          <a:stretch>
            <a:fillRect/>
          </a:stretch>
        </p:blipFill>
        <p:spPr bwMode="auto">
          <a:xfrm>
            <a:off x="569058" y="1693072"/>
            <a:ext cx="4527932" cy="2820318"/>
          </a:xfrm>
          <a:prstGeom prst="rect">
            <a:avLst/>
          </a:prstGeom>
          <a:ln w="19050" cap="sq">
            <a:solidFill>
              <a:schemeClr val="tx1"/>
            </a:solidFill>
            <a:prstDash val="solid"/>
            <a:miter lim="800000"/>
          </a:ln>
          <a:effectLst/>
        </p:spPr>
      </p:pic>
      <p:pic>
        <p:nvPicPr>
          <p:cNvPr id="5" name="Picture 3"/>
          <p:cNvPicPr>
            <a:picLocks noChangeAspect="1" noChangeArrowheads="1"/>
          </p:cNvPicPr>
          <p:nvPr/>
        </p:nvPicPr>
        <p:blipFill>
          <a:blip r:embed="rId4" cstate="print"/>
          <a:srcRect l="39367" t="32470" r="35964" b="31964"/>
          <a:stretch>
            <a:fillRect/>
          </a:stretch>
        </p:blipFill>
        <p:spPr bwMode="auto">
          <a:xfrm>
            <a:off x="5317327" y="3709157"/>
            <a:ext cx="2622015" cy="2362695"/>
          </a:xfrm>
          <a:prstGeom prst="rect">
            <a:avLst/>
          </a:prstGeom>
          <a:ln w="19050" cap="sq">
            <a:solidFill>
              <a:schemeClr val="tx1"/>
            </a:solidFill>
            <a:prstDash val="solid"/>
            <a:miter lim="800000"/>
          </a:ln>
          <a:effectLst/>
        </p:spPr>
      </p:pic>
      <p:sp>
        <p:nvSpPr>
          <p:cNvPr id="7" name="TextBox 6"/>
          <p:cNvSpPr txBox="1"/>
          <p:nvPr/>
        </p:nvSpPr>
        <p:spPr>
          <a:xfrm>
            <a:off x="2462783" y="4853116"/>
            <a:ext cx="2000161" cy="923330"/>
          </a:xfrm>
          <a:prstGeom prst="rect">
            <a:avLst/>
          </a:prstGeom>
          <a:noFill/>
        </p:spPr>
        <p:txBody>
          <a:bodyPr wrap="square" rtlCol="0">
            <a:spAutoFit/>
          </a:bodyPr>
          <a:lstStyle/>
          <a:p>
            <a:pPr algn="r"/>
            <a:r>
              <a:rPr lang="en-US" sz="1800" dirty="0">
                <a:cs typeface="Arial" pitchFamily="34" charset="0"/>
              </a:rPr>
              <a:t>Check the Out-of-Grade Level forms box.</a:t>
            </a:r>
          </a:p>
        </p:txBody>
      </p:sp>
      <p:sp>
        <p:nvSpPr>
          <p:cNvPr id="10" name="TextBox 9"/>
          <p:cNvSpPr txBox="1"/>
          <p:nvPr/>
        </p:nvSpPr>
        <p:spPr>
          <a:xfrm>
            <a:off x="5791497" y="2194796"/>
            <a:ext cx="1949986" cy="923330"/>
          </a:xfrm>
          <a:prstGeom prst="rect">
            <a:avLst/>
          </a:prstGeom>
          <a:noFill/>
        </p:spPr>
        <p:txBody>
          <a:bodyPr wrap="square" rtlCol="0">
            <a:spAutoFit/>
          </a:bodyPr>
          <a:lstStyle/>
          <a:p>
            <a:r>
              <a:rPr lang="en-US" sz="1800" dirty="0">
                <a:cs typeface="Arial" pitchFamily="34" charset="0"/>
              </a:rPr>
              <a:t>Will need </a:t>
            </a:r>
            <a:br>
              <a:rPr lang="en-US" sz="1800" dirty="0">
                <a:cs typeface="Arial" pitchFamily="34" charset="0"/>
              </a:rPr>
            </a:br>
            <a:r>
              <a:rPr lang="en-US" sz="1800" dirty="0">
                <a:cs typeface="Arial" pitchFamily="34" charset="0"/>
              </a:rPr>
              <a:t>Out-of-Grade</a:t>
            </a:r>
          </a:p>
          <a:p>
            <a:r>
              <a:rPr lang="en-US" sz="1800" dirty="0">
                <a:cs typeface="Arial" pitchFamily="34" charset="0"/>
              </a:rPr>
              <a:t>Materials.</a:t>
            </a:r>
          </a:p>
        </p:txBody>
      </p:sp>
      <p:cxnSp>
        <p:nvCxnSpPr>
          <p:cNvPr id="11" name="Straight Arrow Connector 10"/>
          <p:cNvCxnSpPr/>
          <p:nvPr/>
        </p:nvCxnSpPr>
        <p:spPr>
          <a:xfrm flipH="1" flipV="1">
            <a:off x="4491503" y="2651539"/>
            <a:ext cx="1266942" cy="2"/>
          </a:xfrm>
          <a:prstGeom prst="straightConnector1">
            <a:avLst/>
          </a:prstGeom>
          <a:ln w="19050">
            <a:solidFill>
              <a:schemeClr val="tx2"/>
            </a:solidFill>
            <a:tailEnd type="oval" w="lg" len="lg"/>
          </a:ln>
          <a:effectLst/>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4495702" y="5301093"/>
            <a:ext cx="925419" cy="5511"/>
          </a:xfrm>
          <a:prstGeom prst="straightConnector1">
            <a:avLst/>
          </a:prstGeom>
          <a:ln w="19050">
            <a:solidFill>
              <a:schemeClr val="tx2"/>
            </a:solidFill>
            <a:tailEnd type="oval" w="lg" len="lg"/>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87864179"/>
      </p:ext>
    </p:extLst>
  </p:cSld>
  <p:clrMapOvr>
    <a:masterClrMapping/>
  </p:clrMapOvr>
  <p:transition>
    <p:fade/>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FLO Settings for FRO</a:t>
            </a:r>
          </a:p>
        </p:txBody>
      </p:sp>
      <p:pic>
        <p:nvPicPr>
          <p:cNvPr id="4" name="Picture 5" descr="C:\Users\User\Desktop\June Wgen Info\IDEL Images\IDEL_FLO_PMLandscape[1].png"/>
          <p:cNvPicPr>
            <a:picLocks noChangeAspect="1" noChangeArrowheads="1"/>
          </p:cNvPicPr>
          <p:nvPr/>
        </p:nvPicPr>
        <p:blipFill>
          <a:blip r:embed="rId3" cstate="print"/>
          <a:srcRect l="19107" t="18954" r="19853" b="15211"/>
          <a:stretch>
            <a:fillRect/>
          </a:stretch>
        </p:blipFill>
        <p:spPr bwMode="auto">
          <a:xfrm>
            <a:off x="567725" y="1680441"/>
            <a:ext cx="4293856" cy="2677098"/>
          </a:xfrm>
          <a:prstGeom prst="rect">
            <a:avLst/>
          </a:prstGeom>
          <a:ln w="19050" cap="sq">
            <a:solidFill>
              <a:schemeClr val="tx1"/>
            </a:solidFill>
            <a:prstDash val="solid"/>
            <a:miter lim="800000"/>
          </a:ln>
          <a:effectLst/>
        </p:spPr>
      </p:pic>
      <p:sp>
        <p:nvSpPr>
          <p:cNvPr id="6" name="TextBox 5"/>
          <p:cNvSpPr txBox="1"/>
          <p:nvPr/>
        </p:nvSpPr>
        <p:spPr>
          <a:xfrm>
            <a:off x="2097156" y="5160655"/>
            <a:ext cx="2743200" cy="369332"/>
          </a:xfrm>
          <a:prstGeom prst="rect">
            <a:avLst/>
          </a:prstGeom>
          <a:noFill/>
        </p:spPr>
        <p:txBody>
          <a:bodyPr wrap="square" rtlCol="0">
            <a:spAutoFit/>
          </a:bodyPr>
          <a:lstStyle/>
          <a:p>
            <a:r>
              <a:rPr lang="en-US" sz="1800" dirty="0">
                <a:cs typeface="Arial" pitchFamily="34" charset="0"/>
              </a:rPr>
              <a:t>Tap</a:t>
            </a:r>
            <a:r>
              <a:rPr lang="en-US" sz="1800" dirty="0">
                <a:solidFill>
                  <a:schemeClr val="tx2"/>
                </a:solidFill>
                <a:cs typeface="Arial" pitchFamily="34" charset="0"/>
              </a:rPr>
              <a:t> Proceed</a:t>
            </a:r>
            <a:r>
              <a:rPr lang="en-US" sz="1800" dirty="0">
                <a:cs typeface="Arial" pitchFamily="34" charset="0"/>
              </a:rPr>
              <a:t>.</a:t>
            </a:r>
            <a:endParaRPr lang="en-US" sz="1800" dirty="0">
              <a:solidFill>
                <a:schemeClr val="tx2"/>
              </a:solidFill>
              <a:cs typeface="Arial" pitchFamily="34" charset="0"/>
            </a:endParaRPr>
          </a:p>
        </p:txBody>
      </p:sp>
      <p:sp>
        <p:nvSpPr>
          <p:cNvPr id="8" name="TextBox 7"/>
          <p:cNvSpPr txBox="1"/>
          <p:nvPr/>
        </p:nvSpPr>
        <p:spPr>
          <a:xfrm>
            <a:off x="5295112" y="2540540"/>
            <a:ext cx="2632590" cy="646331"/>
          </a:xfrm>
          <a:prstGeom prst="rect">
            <a:avLst/>
          </a:prstGeom>
          <a:noFill/>
        </p:spPr>
        <p:txBody>
          <a:bodyPr wrap="square" rtlCol="0">
            <a:spAutoFit/>
          </a:bodyPr>
          <a:lstStyle/>
          <a:p>
            <a:pPr marL="231775" indent="-231775" algn="l">
              <a:buClr>
                <a:schemeClr val="tx2"/>
              </a:buClr>
              <a:buFont typeface="Arial" pitchFamily="34" charset="0"/>
              <a:buChar char="•"/>
            </a:pPr>
            <a:r>
              <a:rPr lang="en-US" sz="1800" dirty="0">
                <a:cs typeface="Arial" pitchFamily="34" charset="0"/>
              </a:rPr>
              <a:t> Pull down.</a:t>
            </a:r>
          </a:p>
          <a:p>
            <a:pPr marL="231775" indent="-231775">
              <a:buClr>
                <a:schemeClr val="tx2"/>
              </a:buClr>
              <a:buFont typeface="Arial" pitchFamily="34" charset="0"/>
              <a:buChar char="•"/>
            </a:pPr>
            <a:r>
              <a:rPr lang="en-US" sz="1800" dirty="0">
                <a:cs typeface="Arial" pitchFamily="34" charset="0"/>
              </a:rPr>
              <a:t> Select </a:t>
            </a:r>
            <a:r>
              <a:rPr lang="en-US" sz="1800" dirty="0">
                <a:solidFill>
                  <a:schemeClr val="tx2"/>
                </a:solidFill>
                <a:cs typeface="Arial" pitchFamily="34" charset="0"/>
              </a:rPr>
              <a:t>Yes </a:t>
            </a:r>
            <a:r>
              <a:rPr lang="en-US" sz="1800" dirty="0">
                <a:cs typeface="Arial" pitchFamily="34" charset="0"/>
              </a:rPr>
              <a:t>or </a:t>
            </a:r>
            <a:r>
              <a:rPr lang="en-US" sz="1800" dirty="0">
                <a:solidFill>
                  <a:schemeClr val="tx2"/>
                </a:solidFill>
                <a:cs typeface="Arial" pitchFamily="34" charset="0"/>
              </a:rPr>
              <a:t>No</a:t>
            </a:r>
            <a:r>
              <a:rPr lang="en-US" dirty="0">
                <a:cs typeface="Arial" pitchFamily="34" charset="0"/>
              </a:rPr>
              <a:t>.</a:t>
            </a:r>
          </a:p>
        </p:txBody>
      </p:sp>
      <p:cxnSp>
        <p:nvCxnSpPr>
          <p:cNvPr id="9" name="Straight Arrow Connector 8"/>
          <p:cNvCxnSpPr/>
          <p:nvPr/>
        </p:nvCxnSpPr>
        <p:spPr>
          <a:xfrm flipH="1" flipV="1">
            <a:off x="4586104" y="2870262"/>
            <a:ext cx="614415" cy="9969"/>
          </a:xfrm>
          <a:prstGeom prst="straightConnector1">
            <a:avLst/>
          </a:prstGeom>
          <a:ln w="19050">
            <a:solidFill>
              <a:schemeClr val="tx2"/>
            </a:solidFill>
            <a:tailEnd type="oval" w="lg" len="lg"/>
          </a:ln>
          <a:effectLst/>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flipV="1">
            <a:off x="2671956" y="3706427"/>
            <a:ext cx="5496" cy="1377110"/>
          </a:xfrm>
          <a:prstGeom prst="straightConnector1">
            <a:avLst/>
          </a:prstGeom>
          <a:ln w="19050">
            <a:solidFill>
              <a:schemeClr val="tx2"/>
            </a:solidFill>
            <a:tailEnd type="oval" w="lg" len="lg"/>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87529357"/>
      </p:ext>
    </p:extLst>
  </p:cSld>
  <p:clrMapOvr>
    <a:masterClrMapping/>
  </p:clrMapOvr>
  <p:transition>
    <p:fade/>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PM Results Screen</a:t>
            </a:r>
          </a:p>
        </p:txBody>
      </p:sp>
      <p:pic>
        <p:nvPicPr>
          <p:cNvPr id="5" name="Picture 4"/>
          <p:cNvPicPr>
            <a:picLocks noChangeAspect="1" noChangeArrowheads="1"/>
          </p:cNvPicPr>
          <p:nvPr/>
        </p:nvPicPr>
        <p:blipFill>
          <a:blip r:embed="rId3" cstate="print"/>
          <a:srcRect l="28346" t="25059" r="21691" b="25000"/>
          <a:stretch>
            <a:fillRect/>
          </a:stretch>
        </p:blipFill>
        <p:spPr bwMode="auto">
          <a:xfrm>
            <a:off x="2414168" y="1688556"/>
            <a:ext cx="4045143" cy="2527098"/>
          </a:xfrm>
          <a:prstGeom prst="rect">
            <a:avLst/>
          </a:prstGeom>
          <a:ln w="19050" cap="sq">
            <a:solidFill>
              <a:schemeClr val="tx1"/>
            </a:solidFill>
            <a:prstDash val="solid"/>
            <a:miter lim="800000"/>
          </a:ln>
          <a:effectLst/>
        </p:spPr>
      </p:pic>
      <p:pic>
        <p:nvPicPr>
          <p:cNvPr id="6" name="Picture 2" descr="C:\Users\User\Desktop\June Wgen Info\IDEL Images\FPS Shots\FPS_Reviewlandscape[1].png"/>
          <p:cNvPicPr>
            <a:picLocks noChangeAspect="1" noChangeArrowheads="1"/>
          </p:cNvPicPr>
          <p:nvPr/>
        </p:nvPicPr>
        <p:blipFill>
          <a:blip r:embed="rId4" cstate="print"/>
          <a:srcRect l="20835" t="22233" r="23409" b="18952"/>
          <a:stretch>
            <a:fillRect/>
          </a:stretch>
        </p:blipFill>
        <p:spPr bwMode="auto">
          <a:xfrm>
            <a:off x="4569993" y="2884568"/>
            <a:ext cx="3275251" cy="2037144"/>
          </a:xfrm>
          <a:prstGeom prst="rect">
            <a:avLst/>
          </a:prstGeom>
          <a:ln w="19050" cap="sq">
            <a:solidFill>
              <a:schemeClr val="tx1"/>
            </a:solidFill>
            <a:prstDash val="solid"/>
            <a:miter lim="800000"/>
          </a:ln>
          <a:effectLst/>
        </p:spPr>
      </p:pic>
      <p:pic>
        <p:nvPicPr>
          <p:cNvPr id="7" name="Picture 3" descr="C:\Users\User\Desktop\June Wgen Info\IDEL Images\IDEL_FNL_Motivation_cropped.png"/>
          <p:cNvPicPr>
            <a:picLocks noChangeAspect="1" noChangeArrowheads="1"/>
          </p:cNvPicPr>
          <p:nvPr/>
        </p:nvPicPr>
        <p:blipFill>
          <a:blip r:embed="rId5" cstate="print"/>
          <a:srcRect/>
          <a:stretch>
            <a:fillRect/>
          </a:stretch>
        </p:blipFill>
        <p:spPr bwMode="auto">
          <a:xfrm>
            <a:off x="858258" y="3452269"/>
            <a:ext cx="3296391" cy="2048176"/>
          </a:xfrm>
          <a:prstGeom prst="rect">
            <a:avLst/>
          </a:prstGeom>
          <a:ln w="19050" cap="sq">
            <a:solidFill>
              <a:schemeClr val="tx1"/>
            </a:solidFill>
            <a:prstDash val="solid"/>
            <a:miter lim="800000"/>
          </a:ln>
          <a:effectLst/>
        </p:spPr>
      </p:pic>
      <p:sp>
        <p:nvSpPr>
          <p:cNvPr id="9" name="Oval 8"/>
          <p:cNvSpPr/>
          <p:nvPr/>
        </p:nvSpPr>
        <p:spPr>
          <a:xfrm>
            <a:off x="553579" y="4018884"/>
            <a:ext cx="1180617" cy="509287"/>
          </a:xfrm>
          <a:prstGeom prst="ellipse">
            <a:avLst/>
          </a:prstGeom>
          <a:no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4442672" y="2838267"/>
            <a:ext cx="972274" cy="462987"/>
          </a:xfrm>
          <a:prstGeom prst="ellipse">
            <a:avLst/>
          </a:prstGeom>
          <a:no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2243482" y="1588201"/>
            <a:ext cx="960699" cy="462987"/>
          </a:xfrm>
          <a:prstGeom prst="ellipse">
            <a:avLst/>
          </a:prstGeom>
          <a:no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395301" y="2144902"/>
            <a:ext cx="1557515" cy="646331"/>
          </a:xfrm>
          <a:prstGeom prst="rect">
            <a:avLst/>
          </a:prstGeom>
          <a:noFill/>
        </p:spPr>
        <p:txBody>
          <a:bodyPr wrap="square" rtlCol="0">
            <a:spAutoFit/>
          </a:bodyPr>
          <a:lstStyle/>
          <a:p>
            <a:pPr algn="r"/>
            <a:r>
              <a:rPr lang="en-US" dirty="0">
                <a:cs typeface="Arial" pitchFamily="34" charset="0"/>
              </a:rPr>
              <a:t>Additional</a:t>
            </a:r>
          </a:p>
          <a:p>
            <a:pPr algn="r"/>
            <a:r>
              <a:rPr lang="en-US" dirty="0">
                <a:cs typeface="Arial" pitchFamily="34" charset="0"/>
              </a:rPr>
              <a:t>Information</a:t>
            </a:r>
          </a:p>
        </p:txBody>
      </p:sp>
      <p:sp>
        <p:nvSpPr>
          <p:cNvPr id="14" name="Left Bracket 13"/>
          <p:cNvSpPr/>
          <p:nvPr/>
        </p:nvSpPr>
        <p:spPr>
          <a:xfrm>
            <a:off x="2197607" y="1974311"/>
            <a:ext cx="123636" cy="1012730"/>
          </a:xfrm>
          <a:prstGeom prst="leftBracket">
            <a:avLst/>
          </a:prstGeom>
          <a:ln w="19050">
            <a:solidFill>
              <a:schemeClr val="tx2"/>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cxnSp>
        <p:nvCxnSpPr>
          <p:cNvPr id="15" name="Straight Connector 14"/>
          <p:cNvCxnSpPr/>
          <p:nvPr/>
        </p:nvCxnSpPr>
        <p:spPr>
          <a:xfrm>
            <a:off x="2025588" y="2459248"/>
            <a:ext cx="171450" cy="1588"/>
          </a:xfrm>
          <a:prstGeom prst="line">
            <a:avLst/>
          </a:prstGeom>
          <a:ln w="19050">
            <a:solidFill>
              <a:schemeClr val="tx2"/>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775692693"/>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Agenda</a:t>
            </a:r>
          </a:p>
        </p:txBody>
      </p:sp>
      <p:graphicFrame>
        <p:nvGraphicFramePr>
          <p:cNvPr id="12" name="Table 11"/>
          <p:cNvGraphicFramePr>
            <a:graphicFrameLocks noGrp="1"/>
          </p:cNvGraphicFramePr>
          <p:nvPr>
            <p:extLst>
              <p:ext uri="{D42A27DB-BD31-4B8C-83A1-F6EECF244321}">
                <p14:modId xmlns:p14="http://schemas.microsoft.com/office/powerpoint/2010/main" val="1583073282"/>
              </p:ext>
            </p:extLst>
          </p:nvPr>
        </p:nvGraphicFramePr>
        <p:xfrm>
          <a:off x="594093" y="1083036"/>
          <a:ext cx="7543800" cy="5394960"/>
        </p:xfrm>
        <a:graphic>
          <a:graphicData uri="http://schemas.openxmlformats.org/drawingml/2006/table">
            <a:tbl>
              <a:tblPr bandRow="1">
                <a:tableStyleId>{5C22544A-7EE6-4342-B048-85BDC9FD1C3A}</a:tableStyleId>
              </a:tblPr>
              <a:tblGrid>
                <a:gridCol w="660083">
                  <a:extLst>
                    <a:ext uri="{9D8B030D-6E8A-4147-A177-3AD203B41FA5}">
                      <a16:colId xmlns:a16="http://schemas.microsoft.com/office/drawing/2014/main" val="20000"/>
                    </a:ext>
                  </a:extLst>
                </a:gridCol>
                <a:gridCol w="6883717">
                  <a:extLst>
                    <a:ext uri="{9D8B030D-6E8A-4147-A177-3AD203B41FA5}">
                      <a16:colId xmlns:a16="http://schemas.microsoft.com/office/drawing/2014/main" val="20001"/>
                    </a:ext>
                  </a:extLst>
                </a:gridCol>
              </a:tblGrid>
              <a:tr h="419100">
                <a:tc>
                  <a:txBody>
                    <a:bodyPr/>
                    <a:lstStyle/>
                    <a:p>
                      <a:r>
                        <a:rPr lang="en-US" dirty="0">
                          <a:solidFill>
                            <a:srgbClr val="FD6B08"/>
                          </a:solidFill>
                        </a:rPr>
                        <a:t>  1</a:t>
                      </a:r>
                    </a:p>
                  </a:txBody>
                  <a:tcPr>
                    <a:noFill/>
                  </a:tcPr>
                </a:tc>
                <a:tc>
                  <a:txBody>
                    <a:bodyPr/>
                    <a:lstStyle/>
                    <a:p>
                      <a:r>
                        <a:rPr lang="en-US" sz="2000" b="0" dirty="0">
                          <a:solidFill>
                            <a:schemeClr val="bg2"/>
                          </a:solidFill>
                        </a:rPr>
                        <a:t>Introduction</a:t>
                      </a:r>
                    </a:p>
                  </a:txBody>
                  <a:tcPr>
                    <a:noFill/>
                  </a:tcPr>
                </a:tc>
                <a:extLst>
                  <a:ext uri="{0D108BD9-81ED-4DB2-BD59-A6C34878D82A}">
                    <a16:rowId xmlns:a16="http://schemas.microsoft.com/office/drawing/2014/main" val="10000"/>
                  </a:ext>
                </a:extLst>
              </a:tr>
              <a:tr h="352194">
                <a:tc>
                  <a:txBody>
                    <a:bodyPr/>
                    <a:lstStyle/>
                    <a:p>
                      <a:r>
                        <a:rPr lang="en-US" dirty="0">
                          <a:solidFill>
                            <a:srgbClr val="FD6B08"/>
                          </a:solidFill>
                        </a:rPr>
                        <a:t>  2</a:t>
                      </a:r>
                    </a:p>
                  </a:txBody>
                  <a:tcPr>
                    <a:noFill/>
                  </a:tcPr>
                </a:tc>
                <a:tc>
                  <a:txBody>
                    <a:bodyPr/>
                    <a:lstStyle/>
                    <a:p>
                      <a:r>
                        <a:rPr lang="en-US" b="1" dirty="0">
                          <a:solidFill>
                            <a:schemeClr val="bg2"/>
                          </a:solidFill>
                          <a:cs typeface="Arial" pitchFamily="34" charset="0"/>
                        </a:rPr>
                        <a:t>mCLASS</a:t>
                      </a:r>
                      <a:r>
                        <a:rPr lang="en-US" b="1" baseline="30000" dirty="0">
                          <a:solidFill>
                            <a:schemeClr val="bg2"/>
                          </a:solidFill>
                          <a:cs typeface="Arial" pitchFamily="34" charset="0"/>
                        </a:rPr>
                        <a:t>®</a:t>
                      </a:r>
                      <a:r>
                        <a:rPr lang="en-US" b="1" dirty="0">
                          <a:solidFill>
                            <a:schemeClr val="bg2"/>
                          </a:solidFill>
                          <a:cs typeface="Arial" pitchFamily="34" charset="0"/>
                        </a:rPr>
                        <a:t>:</a:t>
                      </a:r>
                      <a:r>
                        <a:rPr lang="en-US" b="1" noProof="0" dirty="0">
                          <a:solidFill>
                            <a:schemeClr val="bg2"/>
                          </a:solidFill>
                          <a:cs typeface="Arial" pitchFamily="34" charset="0"/>
                        </a:rPr>
                        <a:t>IDEL</a:t>
                      </a:r>
                      <a:r>
                        <a:rPr lang="en-US" b="1" baseline="30000" dirty="0">
                          <a:solidFill>
                            <a:schemeClr val="bg2"/>
                          </a:solidFill>
                          <a:cs typeface="Arial" pitchFamily="34" charset="0"/>
                        </a:rPr>
                        <a:t>®</a:t>
                      </a:r>
                      <a:r>
                        <a:rPr lang="en-US" b="1" dirty="0">
                          <a:solidFill>
                            <a:schemeClr val="bg2"/>
                          </a:solidFill>
                          <a:cs typeface="Arial" pitchFamily="34" charset="0"/>
                        </a:rPr>
                        <a:t> Basics</a:t>
                      </a:r>
                    </a:p>
                  </a:txBody>
                  <a:tcPr>
                    <a:noFill/>
                  </a:tcPr>
                </a:tc>
                <a:extLst>
                  <a:ext uri="{0D108BD9-81ED-4DB2-BD59-A6C34878D82A}">
                    <a16:rowId xmlns:a16="http://schemas.microsoft.com/office/drawing/2014/main" val="10001"/>
                  </a:ext>
                </a:extLst>
              </a:tr>
              <a:tr h="419100">
                <a:tc>
                  <a:txBody>
                    <a:bodyPr/>
                    <a:lstStyle/>
                    <a:p>
                      <a:r>
                        <a:rPr lang="en-US" dirty="0">
                          <a:solidFill>
                            <a:srgbClr val="FD6B08"/>
                          </a:solidFill>
                        </a:rPr>
                        <a:t>  3</a:t>
                      </a:r>
                    </a:p>
                  </a:txBody>
                  <a:tcPr>
                    <a:noFill/>
                  </a:tcPr>
                </a:tc>
                <a:tc>
                  <a:txBody>
                    <a:bodyPr/>
                    <a:lstStyle/>
                    <a:p>
                      <a:r>
                        <a:rPr lang="en-US" b="0" dirty="0">
                          <a:solidFill>
                            <a:schemeClr val="bg2"/>
                          </a:solidFill>
                        </a:rPr>
                        <a:t>Fluidez</a:t>
                      </a:r>
                      <a:r>
                        <a:rPr lang="en-US" b="0" baseline="0" dirty="0">
                          <a:solidFill>
                            <a:schemeClr val="bg2"/>
                          </a:solidFill>
                        </a:rPr>
                        <a:t> en la </a:t>
                      </a:r>
                      <a:r>
                        <a:rPr lang="es-MX" b="0" baseline="0" noProof="0" dirty="0">
                          <a:solidFill>
                            <a:schemeClr val="bg2"/>
                          </a:solidFill>
                        </a:rPr>
                        <a:t>Segmentación</a:t>
                      </a:r>
                      <a:r>
                        <a:rPr lang="en-US" b="0" baseline="0" dirty="0">
                          <a:solidFill>
                            <a:schemeClr val="bg2"/>
                          </a:solidFill>
                        </a:rPr>
                        <a:t> de </a:t>
                      </a:r>
                      <a:r>
                        <a:rPr lang="es-MX" b="0" baseline="0" noProof="0" dirty="0">
                          <a:solidFill>
                            <a:schemeClr val="bg2"/>
                          </a:solidFill>
                        </a:rPr>
                        <a:t>Fonemas</a:t>
                      </a:r>
                      <a:r>
                        <a:rPr lang="en-US" b="0" baseline="0" dirty="0">
                          <a:solidFill>
                            <a:schemeClr val="bg2"/>
                          </a:solidFill>
                        </a:rPr>
                        <a:t>  (FSF)</a:t>
                      </a:r>
                      <a:endParaRPr lang="en-US" b="0" dirty="0">
                        <a:solidFill>
                          <a:schemeClr val="bg2"/>
                        </a:solidFill>
                      </a:endParaRPr>
                    </a:p>
                  </a:txBody>
                  <a:tcPr>
                    <a:noFill/>
                  </a:tcPr>
                </a:tc>
                <a:extLst>
                  <a:ext uri="{0D108BD9-81ED-4DB2-BD59-A6C34878D82A}">
                    <a16:rowId xmlns:a16="http://schemas.microsoft.com/office/drawing/2014/main" val="10002"/>
                  </a:ext>
                </a:extLst>
              </a:tr>
              <a:tr h="419100">
                <a:tc>
                  <a:txBody>
                    <a:bodyPr/>
                    <a:lstStyle/>
                    <a:p>
                      <a:r>
                        <a:rPr lang="en-US" dirty="0">
                          <a:solidFill>
                            <a:srgbClr val="FD6B08"/>
                          </a:solidFill>
                        </a:rPr>
                        <a:t>  4</a:t>
                      </a:r>
                    </a:p>
                  </a:txBody>
                  <a:tcPr>
                    <a:noFill/>
                  </a:tcPr>
                </a:tc>
                <a:tc>
                  <a:txBody>
                    <a:bodyPr/>
                    <a:lstStyle/>
                    <a:p>
                      <a:r>
                        <a:rPr lang="en-US" b="0" dirty="0">
                          <a:solidFill>
                            <a:schemeClr val="bg2"/>
                          </a:solidFill>
                        </a:rPr>
                        <a:t>Fluidez</a:t>
                      </a:r>
                      <a:r>
                        <a:rPr lang="en-US" b="0" baseline="0" dirty="0">
                          <a:solidFill>
                            <a:schemeClr val="bg2"/>
                          </a:solidFill>
                        </a:rPr>
                        <a:t> en el Nombramiento de las Letras  (FNL)</a:t>
                      </a:r>
                      <a:endParaRPr lang="en-US" b="0" dirty="0">
                        <a:solidFill>
                          <a:schemeClr val="bg2"/>
                        </a:solidFill>
                      </a:endParaRPr>
                    </a:p>
                  </a:txBody>
                  <a:tcPr>
                    <a:noFill/>
                  </a:tcPr>
                </a:tc>
                <a:extLst>
                  <a:ext uri="{0D108BD9-81ED-4DB2-BD59-A6C34878D82A}">
                    <a16:rowId xmlns:a16="http://schemas.microsoft.com/office/drawing/2014/main" val="10003"/>
                  </a:ext>
                </a:extLst>
              </a:tr>
              <a:tr h="419100">
                <a:tc>
                  <a:txBody>
                    <a:bodyPr/>
                    <a:lstStyle/>
                    <a:p>
                      <a:r>
                        <a:rPr lang="en-US" dirty="0">
                          <a:solidFill>
                            <a:srgbClr val="FD6B08"/>
                          </a:solidFill>
                        </a:rPr>
                        <a:t>  5</a:t>
                      </a:r>
                    </a:p>
                  </a:txBody>
                  <a:tcPr>
                    <a:noFill/>
                  </a:tcPr>
                </a:tc>
                <a:tc>
                  <a:txBody>
                    <a:bodyPr/>
                    <a:lstStyle/>
                    <a:p>
                      <a:r>
                        <a:rPr lang="en-US" b="0" dirty="0">
                          <a:solidFill>
                            <a:schemeClr val="bg2"/>
                          </a:solidFill>
                        </a:rPr>
                        <a:t>Fluidez en las</a:t>
                      </a:r>
                      <a:r>
                        <a:rPr lang="en-US" b="0" baseline="0" dirty="0">
                          <a:solidFill>
                            <a:schemeClr val="bg2"/>
                          </a:solidFill>
                        </a:rPr>
                        <a:t> Palabras sin Sentido  (FPS)</a:t>
                      </a:r>
                      <a:endParaRPr lang="en-US" b="0" dirty="0">
                        <a:solidFill>
                          <a:schemeClr val="bg2"/>
                        </a:solidFill>
                      </a:endParaRPr>
                    </a:p>
                  </a:txBody>
                  <a:tcPr>
                    <a:noFill/>
                  </a:tcPr>
                </a:tc>
                <a:extLst>
                  <a:ext uri="{0D108BD9-81ED-4DB2-BD59-A6C34878D82A}">
                    <a16:rowId xmlns:a16="http://schemas.microsoft.com/office/drawing/2014/main" val="10004"/>
                  </a:ext>
                </a:extLst>
              </a:tr>
              <a:tr h="419100">
                <a:tc>
                  <a:txBody>
                    <a:bodyPr/>
                    <a:lstStyle/>
                    <a:p>
                      <a:r>
                        <a:rPr lang="en-US" dirty="0">
                          <a:solidFill>
                            <a:srgbClr val="FD6B08"/>
                          </a:solidFill>
                        </a:rPr>
                        <a:t>  6</a:t>
                      </a:r>
                    </a:p>
                  </a:txBody>
                  <a:tcPr>
                    <a:noFill/>
                  </a:tcPr>
                </a:tc>
                <a:tc>
                  <a:txBody>
                    <a:bodyPr/>
                    <a:lstStyle/>
                    <a:p>
                      <a:r>
                        <a:rPr lang="en-US" b="0" dirty="0">
                          <a:solidFill>
                            <a:schemeClr val="bg2"/>
                          </a:solidFill>
                        </a:rPr>
                        <a:t>Fluidez en la Lectura Oral  (FLO)</a:t>
                      </a:r>
                    </a:p>
                  </a:txBody>
                  <a:tcPr>
                    <a:noFill/>
                  </a:tcPr>
                </a:tc>
                <a:extLst>
                  <a:ext uri="{0D108BD9-81ED-4DB2-BD59-A6C34878D82A}">
                    <a16:rowId xmlns:a16="http://schemas.microsoft.com/office/drawing/2014/main" val="10005"/>
                  </a:ext>
                </a:extLst>
              </a:tr>
              <a:tr h="419100">
                <a:tc>
                  <a:txBody>
                    <a:bodyPr/>
                    <a:lstStyle/>
                    <a:p>
                      <a:r>
                        <a:rPr lang="en-US" dirty="0">
                          <a:solidFill>
                            <a:srgbClr val="FD6B08"/>
                          </a:solidFill>
                        </a:rPr>
                        <a:t>  7</a:t>
                      </a:r>
                    </a:p>
                  </a:txBody>
                  <a:tcPr>
                    <a:noFill/>
                  </a:tcPr>
                </a:tc>
                <a:tc>
                  <a:txBody>
                    <a:bodyPr/>
                    <a:lstStyle/>
                    <a:p>
                      <a:r>
                        <a:rPr lang="en-US" b="0" dirty="0">
                          <a:solidFill>
                            <a:schemeClr val="bg2"/>
                          </a:solidFill>
                        </a:rPr>
                        <a:t>Fluidez en el Recuerdo Oral  (FRO)</a:t>
                      </a:r>
                    </a:p>
                  </a:txBody>
                  <a:tcPr>
                    <a:noFill/>
                  </a:tcPr>
                </a:tc>
                <a:extLst>
                  <a:ext uri="{0D108BD9-81ED-4DB2-BD59-A6C34878D82A}">
                    <a16:rowId xmlns:a16="http://schemas.microsoft.com/office/drawing/2014/main" val="10006"/>
                  </a:ext>
                </a:extLst>
              </a:tr>
              <a:tr h="419100">
                <a:tc>
                  <a:txBody>
                    <a:bodyPr/>
                    <a:lstStyle/>
                    <a:p>
                      <a:r>
                        <a:rPr lang="en-US" dirty="0">
                          <a:solidFill>
                            <a:srgbClr val="FD6B08"/>
                          </a:solidFill>
                        </a:rPr>
                        <a:t>  8</a:t>
                      </a:r>
                    </a:p>
                  </a:txBody>
                  <a:tcPr>
                    <a:noFill/>
                  </a:tcPr>
                </a:tc>
                <a:tc>
                  <a:txBody>
                    <a:bodyPr/>
                    <a:lstStyle/>
                    <a:p>
                      <a:r>
                        <a:rPr lang="en-US" b="0" dirty="0">
                          <a:solidFill>
                            <a:schemeClr val="bg2"/>
                          </a:solidFill>
                        </a:rPr>
                        <a:t>Fluidez en el Uso</a:t>
                      </a:r>
                      <a:r>
                        <a:rPr lang="en-US" b="0" baseline="0" dirty="0">
                          <a:solidFill>
                            <a:schemeClr val="bg2"/>
                          </a:solidFill>
                        </a:rPr>
                        <a:t> de las Palabras  (FUP)</a:t>
                      </a:r>
                      <a:endParaRPr lang="en-US" b="0" dirty="0">
                        <a:solidFill>
                          <a:schemeClr val="bg2"/>
                        </a:solidFill>
                      </a:endParaRPr>
                    </a:p>
                  </a:txBody>
                  <a:tcPr>
                    <a:noFill/>
                  </a:tcPr>
                </a:tc>
                <a:extLst>
                  <a:ext uri="{0D108BD9-81ED-4DB2-BD59-A6C34878D82A}">
                    <a16:rowId xmlns:a16="http://schemas.microsoft.com/office/drawing/2014/main" val="10007"/>
                  </a:ext>
                </a:extLst>
              </a:tr>
              <a:tr h="419100">
                <a:tc>
                  <a:txBody>
                    <a:bodyPr/>
                    <a:lstStyle/>
                    <a:p>
                      <a:r>
                        <a:rPr lang="en-US" dirty="0">
                          <a:solidFill>
                            <a:srgbClr val="FD6B08"/>
                          </a:solidFill>
                        </a:rPr>
                        <a:t>  9</a:t>
                      </a:r>
                    </a:p>
                  </a:txBody>
                  <a:tcPr>
                    <a:noFill/>
                  </a:tcPr>
                </a:tc>
                <a:tc>
                  <a:txBody>
                    <a:bodyPr/>
                    <a:lstStyle/>
                    <a:p>
                      <a:r>
                        <a:rPr lang="en-US" b="0" dirty="0">
                          <a:solidFill>
                            <a:schemeClr val="bg2"/>
                          </a:solidFill>
                          <a:cs typeface="Arial" pitchFamily="34" charset="0"/>
                        </a:rPr>
                        <a:t>mCLASS</a:t>
                      </a:r>
                      <a:r>
                        <a:rPr lang="en-US" b="0" baseline="30000" dirty="0">
                          <a:solidFill>
                            <a:schemeClr val="bg2"/>
                          </a:solidFill>
                          <a:cs typeface="Arial" pitchFamily="34" charset="0"/>
                        </a:rPr>
                        <a:t>®</a:t>
                      </a:r>
                      <a:r>
                        <a:rPr lang="en-US" b="0" dirty="0">
                          <a:solidFill>
                            <a:schemeClr val="bg2"/>
                          </a:solidFill>
                          <a:cs typeface="Arial" pitchFamily="34" charset="0"/>
                        </a:rPr>
                        <a:t>:IDEL</a:t>
                      </a:r>
                      <a:r>
                        <a:rPr lang="en-US" b="0" baseline="30000" dirty="0">
                          <a:solidFill>
                            <a:schemeClr val="bg2"/>
                          </a:solidFill>
                          <a:cs typeface="Arial" pitchFamily="34" charset="0"/>
                        </a:rPr>
                        <a:t>®</a:t>
                      </a:r>
                      <a:r>
                        <a:rPr lang="en-US" b="0" dirty="0">
                          <a:solidFill>
                            <a:schemeClr val="bg2"/>
                          </a:solidFill>
                          <a:cs typeface="Arial" pitchFamily="34" charset="0"/>
                        </a:rPr>
                        <a:t> Progress Monitoring</a:t>
                      </a:r>
                    </a:p>
                  </a:txBody>
                  <a:tcPr>
                    <a:noFill/>
                  </a:tcPr>
                </a:tc>
                <a:extLst>
                  <a:ext uri="{0D108BD9-81ED-4DB2-BD59-A6C34878D82A}">
                    <a16:rowId xmlns:a16="http://schemas.microsoft.com/office/drawing/2014/main" val="10008"/>
                  </a:ext>
                </a:extLst>
              </a:tr>
              <a:tr h="419100">
                <a:tc>
                  <a:txBody>
                    <a:bodyPr/>
                    <a:lstStyle/>
                    <a:p>
                      <a:r>
                        <a:rPr lang="en-US" dirty="0">
                          <a:solidFill>
                            <a:srgbClr val="FD6B08"/>
                          </a:solidFill>
                        </a:rPr>
                        <a:t>10</a:t>
                      </a:r>
                    </a:p>
                  </a:txBody>
                  <a:tcPr>
                    <a:noFill/>
                  </a:tcPr>
                </a:tc>
                <a:tc>
                  <a:txBody>
                    <a:bodyPr/>
                    <a:lstStyle/>
                    <a:p>
                      <a:r>
                        <a:rPr lang="en-US" b="0" dirty="0">
                          <a:solidFill>
                            <a:schemeClr val="bg2"/>
                          </a:solidFill>
                          <a:cs typeface="Arial" pitchFamily="34" charset="0"/>
                        </a:rPr>
                        <a:t>Web Reports</a:t>
                      </a:r>
                    </a:p>
                  </a:txBody>
                  <a:tcPr>
                    <a:noFill/>
                  </a:tcPr>
                </a:tc>
                <a:extLst>
                  <a:ext uri="{0D108BD9-81ED-4DB2-BD59-A6C34878D82A}">
                    <a16:rowId xmlns:a16="http://schemas.microsoft.com/office/drawing/2014/main" val="3913522122"/>
                  </a:ext>
                </a:extLst>
              </a:tr>
              <a:tr h="419100">
                <a:tc>
                  <a:txBody>
                    <a:bodyPr/>
                    <a:lstStyle/>
                    <a:p>
                      <a:r>
                        <a:rPr lang="en-US" dirty="0">
                          <a:solidFill>
                            <a:srgbClr val="FD6B08"/>
                          </a:solidFill>
                        </a:rPr>
                        <a:t>11</a:t>
                      </a:r>
                    </a:p>
                  </a:txBody>
                  <a:tcP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a:solidFill>
                            <a:schemeClr val="bg2"/>
                          </a:solidFill>
                        </a:rPr>
                        <a:t>Wrap-Up and Support</a:t>
                      </a:r>
                    </a:p>
                  </a:txBody>
                  <a:tcPr>
                    <a:noFill/>
                  </a:tcPr>
                </a:tc>
                <a:extLst>
                  <a:ext uri="{0D108BD9-81ED-4DB2-BD59-A6C34878D82A}">
                    <a16:rowId xmlns:a16="http://schemas.microsoft.com/office/drawing/2014/main" val="10009"/>
                  </a:ext>
                </a:extLst>
              </a:tr>
              <a:tr h="419100">
                <a:tc>
                  <a:txBody>
                    <a:bodyPr/>
                    <a:lstStyle/>
                    <a:p>
                      <a:endParaRPr lang="en-US" dirty="0">
                        <a:solidFill>
                          <a:srgbClr val="FD6B08"/>
                        </a:solidFill>
                      </a:endParaRPr>
                    </a:p>
                  </a:txBody>
                  <a:tcPr>
                    <a:noFill/>
                  </a:tcPr>
                </a:tc>
                <a:tc>
                  <a:txBody>
                    <a:bodyPr/>
                    <a:lstStyle/>
                    <a:p>
                      <a:endParaRPr lang="en-US" b="0" dirty="0">
                        <a:solidFill>
                          <a:schemeClr val="bg2"/>
                        </a:solidFill>
                      </a:endParaRPr>
                    </a:p>
                  </a:txBody>
                  <a:tcPr>
                    <a:noFill/>
                  </a:tcPr>
                </a:tc>
                <a:extLst>
                  <a:ext uri="{0D108BD9-81ED-4DB2-BD59-A6C34878D82A}">
                    <a16:rowId xmlns:a16="http://schemas.microsoft.com/office/drawing/2014/main" val="10010"/>
                  </a:ext>
                </a:extLst>
              </a:tr>
              <a:tr h="419100">
                <a:tc>
                  <a:txBody>
                    <a:bodyPr/>
                    <a:lstStyle/>
                    <a:p>
                      <a:endParaRPr lang="en-US" dirty="0">
                        <a:solidFill>
                          <a:srgbClr val="FD6B08"/>
                        </a:solidFill>
                      </a:endParaRPr>
                    </a:p>
                  </a:txBody>
                  <a:tcPr>
                    <a:noFill/>
                  </a:tcPr>
                </a:tc>
                <a:tc>
                  <a:txBody>
                    <a:bodyPr/>
                    <a:lstStyle/>
                    <a:p>
                      <a:endParaRPr lang="en-US" b="0" dirty="0">
                        <a:solidFill>
                          <a:schemeClr val="bg2"/>
                        </a:solidFill>
                      </a:endParaRPr>
                    </a:p>
                  </a:txBody>
                  <a:tcPr>
                    <a:no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145969133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PM Results Screen</a:t>
            </a:r>
          </a:p>
        </p:txBody>
      </p:sp>
      <p:sp>
        <p:nvSpPr>
          <p:cNvPr id="4" name="Rectangle 2"/>
          <p:cNvSpPr>
            <a:spLocks noChangeArrowheads="1"/>
          </p:cNvSpPr>
          <p:nvPr/>
        </p:nvSpPr>
        <p:spPr bwMode="auto">
          <a:xfrm>
            <a:off x="7544198" y="5095934"/>
            <a:ext cx="65" cy="307777"/>
          </a:xfrm>
          <a:prstGeom prst="rect">
            <a:avLst/>
          </a:prstGeom>
          <a:noFill/>
          <a:ln w="9525">
            <a:noFill/>
            <a:miter lim="800000"/>
            <a:headEnd/>
            <a:tailEnd/>
          </a:ln>
        </p:spPr>
        <p:txBody>
          <a:bodyPr wrap="none" lIns="0" tIns="0" rIns="0" bIns="0" anchor="ctr" anchorCtr="1">
            <a:spAutoFit/>
          </a:bodyPr>
          <a:lstStyle/>
          <a:p>
            <a:pPr algn="l">
              <a:spcBef>
                <a:spcPct val="50000"/>
              </a:spcBef>
            </a:pPr>
            <a:endParaRPr lang="en-US" dirty="0">
              <a:solidFill>
                <a:schemeClr val="tx2"/>
              </a:solidFill>
              <a:latin typeface="Calibri" pitchFamily="34" charset="0"/>
              <a:ea typeface="ＭＳ Ｐゴシック" pitchFamily="34" charset="-128"/>
              <a:cs typeface="Arial" pitchFamily="34" charset="0"/>
            </a:endParaRPr>
          </a:p>
        </p:txBody>
      </p:sp>
      <p:pic>
        <p:nvPicPr>
          <p:cNvPr id="5" name="Picture 4"/>
          <p:cNvPicPr>
            <a:picLocks noChangeAspect="1" noChangeArrowheads="1"/>
          </p:cNvPicPr>
          <p:nvPr/>
        </p:nvPicPr>
        <p:blipFill>
          <a:blip r:embed="rId3" cstate="print"/>
          <a:srcRect l="28346" t="25059" r="21691" b="25000"/>
          <a:stretch>
            <a:fillRect/>
          </a:stretch>
        </p:blipFill>
        <p:spPr bwMode="auto">
          <a:xfrm>
            <a:off x="3777697" y="1902989"/>
            <a:ext cx="3359080" cy="2098498"/>
          </a:xfrm>
          <a:prstGeom prst="rect">
            <a:avLst/>
          </a:prstGeom>
          <a:ln w="19050" cap="sq">
            <a:solidFill>
              <a:schemeClr val="tx1"/>
            </a:solidFill>
            <a:prstDash val="solid"/>
            <a:miter lim="800000"/>
          </a:ln>
          <a:effectLst/>
        </p:spPr>
      </p:pic>
      <p:sp>
        <p:nvSpPr>
          <p:cNvPr id="6" name="Rounded Rectangle 5"/>
          <p:cNvSpPr/>
          <p:nvPr/>
        </p:nvSpPr>
        <p:spPr>
          <a:xfrm>
            <a:off x="570872" y="1365864"/>
            <a:ext cx="2353232" cy="4397188"/>
          </a:xfrm>
          <a:prstGeom prst="roundRect">
            <a:avLst>
              <a:gd name="adj" fmla="val 13040"/>
            </a:avLst>
          </a:prstGeom>
          <a:solidFill>
            <a:srgbClr val="FAEBE8"/>
          </a:solid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622162" y="1978161"/>
            <a:ext cx="2301108" cy="2831544"/>
          </a:xfrm>
          <a:prstGeom prst="rect">
            <a:avLst/>
          </a:prstGeom>
          <a:noFill/>
        </p:spPr>
        <p:txBody>
          <a:bodyPr wrap="square" rtlCol="0">
            <a:spAutoFit/>
          </a:bodyPr>
          <a:lstStyle/>
          <a:p>
            <a:pPr>
              <a:spcBef>
                <a:spcPts val="1200"/>
              </a:spcBef>
            </a:pPr>
            <a:r>
              <a:rPr lang="en-US" sz="1600" dirty="0">
                <a:cs typeface="Arial" pitchFamily="34" charset="0"/>
              </a:rPr>
              <a:t>Additional Information Tabs on Results Screen:</a:t>
            </a:r>
          </a:p>
          <a:p>
            <a:pPr marL="231775" indent="-231775" algn="l">
              <a:spcBef>
                <a:spcPts val="1200"/>
              </a:spcBef>
              <a:buClr>
                <a:schemeClr val="tx2"/>
              </a:buClr>
              <a:buFont typeface="Arial" pitchFamily="34" charset="0"/>
              <a:buChar char="•"/>
            </a:pPr>
            <a:r>
              <a:rPr lang="en-US" sz="1600" dirty="0">
                <a:cs typeface="Arial" pitchFamily="34" charset="0"/>
              </a:rPr>
              <a:t>Form Number</a:t>
            </a:r>
          </a:p>
          <a:p>
            <a:pPr marL="231775" indent="-231775" algn="l">
              <a:spcBef>
                <a:spcPts val="1200"/>
              </a:spcBef>
              <a:buClr>
                <a:schemeClr val="tx2"/>
              </a:buClr>
              <a:buFont typeface="Arial" pitchFamily="34" charset="0"/>
              <a:buChar char="•"/>
            </a:pPr>
            <a:r>
              <a:rPr lang="en-US" sz="1600" dirty="0">
                <a:cs typeface="Arial" pitchFamily="34" charset="0"/>
              </a:rPr>
              <a:t>Fluency Score</a:t>
            </a:r>
          </a:p>
          <a:p>
            <a:pPr marL="231775" indent="-231775" algn="l">
              <a:spcBef>
                <a:spcPts val="1200"/>
              </a:spcBef>
              <a:buClr>
                <a:schemeClr val="tx2"/>
              </a:buClr>
              <a:buFont typeface="Arial" pitchFamily="34" charset="0"/>
              <a:buChar char="•"/>
            </a:pPr>
            <a:r>
              <a:rPr lang="en-US" sz="1600" dirty="0">
                <a:cs typeface="Arial" pitchFamily="34" charset="0"/>
              </a:rPr>
              <a:t>Review Tab</a:t>
            </a:r>
          </a:p>
          <a:p>
            <a:pPr marL="231775" indent="-231775" algn="l">
              <a:spcBef>
                <a:spcPts val="1200"/>
              </a:spcBef>
              <a:buClr>
                <a:schemeClr val="tx2"/>
              </a:buClr>
              <a:buFont typeface="Arial" pitchFamily="34" charset="0"/>
              <a:buChar char="•"/>
            </a:pPr>
            <a:r>
              <a:rPr lang="en-US" sz="1600" dirty="0">
                <a:cs typeface="Arial" pitchFamily="34" charset="0"/>
              </a:rPr>
              <a:t>Motivation Tab</a:t>
            </a:r>
          </a:p>
          <a:p>
            <a:pPr marL="231775" indent="-231775" algn="l">
              <a:spcBef>
                <a:spcPts val="1200"/>
              </a:spcBef>
              <a:buClr>
                <a:schemeClr val="tx2"/>
              </a:buClr>
              <a:buFont typeface="Arial" pitchFamily="34" charset="0"/>
              <a:buChar char="•"/>
            </a:pPr>
            <a:r>
              <a:rPr lang="en-US" sz="1600" dirty="0">
                <a:cs typeface="Arial" pitchFamily="34" charset="0"/>
              </a:rPr>
              <a:t>Note Tab</a:t>
            </a:r>
          </a:p>
        </p:txBody>
      </p:sp>
      <p:sp>
        <p:nvSpPr>
          <p:cNvPr id="15" name="Right Arrow 14"/>
          <p:cNvSpPr/>
          <p:nvPr/>
        </p:nvSpPr>
        <p:spPr>
          <a:xfrm>
            <a:off x="2977894" y="2360945"/>
            <a:ext cx="712696" cy="349624"/>
          </a:xfrm>
          <a:prstGeom prst="rightArrow">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3730932" y="1876851"/>
            <a:ext cx="685799" cy="1210235"/>
          </a:xfrm>
          <a:prstGeom prst="ellipse">
            <a:avLst/>
          </a:prstGeom>
          <a:no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3549867"/>
      </p:ext>
    </p:extLst>
  </p:cSld>
  <p:clrMapOvr>
    <a:masterClrMapping/>
  </p:clrMapOvr>
  <p:transition>
    <p:fade/>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PM History</a:t>
            </a:r>
          </a:p>
        </p:txBody>
      </p:sp>
      <p:sp>
        <p:nvSpPr>
          <p:cNvPr id="5" name="AutoShape 8"/>
          <p:cNvSpPr>
            <a:spLocks noChangeArrowheads="1"/>
          </p:cNvSpPr>
          <p:nvPr/>
        </p:nvSpPr>
        <p:spPr bwMode="auto">
          <a:xfrm>
            <a:off x="473891" y="3678292"/>
            <a:ext cx="2715213" cy="2145268"/>
          </a:xfrm>
          <a:prstGeom prst="roundRect">
            <a:avLst>
              <a:gd name="adj" fmla="val 0"/>
            </a:avLst>
          </a:prstGeom>
          <a:noFill/>
          <a:ln w="19050">
            <a:noFill/>
            <a:round/>
            <a:headEnd/>
            <a:tailEnd/>
          </a:ln>
          <a:effectLst/>
        </p:spPr>
        <p:txBody>
          <a:bodyPr wrap="square" anchor="ctr">
            <a:spAutoFit/>
          </a:bodyPr>
          <a:lstStyle/>
          <a:p>
            <a:pPr algn="l" eaLnBrk="1" hangingPunct="1">
              <a:spcBef>
                <a:spcPts val="1200"/>
              </a:spcBef>
            </a:pPr>
            <a:r>
              <a:rPr lang="en-US" sz="1800" dirty="0">
                <a:cs typeface="Arial" pitchFamily="34" charset="0"/>
              </a:rPr>
              <a:t>Tap </a:t>
            </a:r>
            <a:r>
              <a:rPr lang="en-US" sz="1800" dirty="0">
                <a:solidFill>
                  <a:schemeClr val="tx2"/>
                </a:solidFill>
                <a:cs typeface="Arial" pitchFamily="34" charset="0"/>
              </a:rPr>
              <a:t>Progress Monitoring </a:t>
            </a:r>
            <a:r>
              <a:rPr lang="en-US" sz="1800" dirty="0">
                <a:cs typeface="Arial" pitchFamily="34" charset="0"/>
              </a:rPr>
              <a:t>to view:</a:t>
            </a:r>
          </a:p>
          <a:p>
            <a:pPr marL="231775" indent="-231775" algn="l" eaLnBrk="1" hangingPunct="1">
              <a:spcBef>
                <a:spcPts val="1200"/>
              </a:spcBef>
              <a:buClr>
                <a:schemeClr val="tx2"/>
              </a:buClr>
              <a:buFont typeface="Arial" pitchFamily="34" charset="0"/>
              <a:buChar char="•"/>
            </a:pPr>
            <a:r>
              <a:rPr lang="en-US" sz="1800" dirty="0">
                <a:cs typeface="Arial" pitchFamily="34" charset="0"/>
              </a:rPr>
              <a:t> Completion Dates</a:t>
            </a:r>
          </a:p>
          <a:p>
            <a:pPr marL="231775" indent="-231775" algn="l" eaLnBrk="1" hangingPunct="1">
              <a:spcBef>
                <a:spcPts val="1200"/>
              </a:spcBef>
              <a:buClr>
                <a:schemeClr val="tx2"/>
              </a:buClr>
              <a:buFont typeface="Arial" pitchFamily="34" charset="0"/>
              <a:buChar char="•"/>
            </a:pPr>
            <a:r>
              <a:rPr lang="en-US" sz="1800" dirty="0">
                <a:cs typeface="Arial" pitchFamily="34" charset="0"/>
              </a:rPr>
              <a:t> Forms and</a:t>
            </a:r>
          </a:p>
          <a:p>
            <a:pPr marL="231775" indent="-231775" algn="l" eaLnBrk="1" hangingPunct="1">
              <a:spcBef>
                <a:spcPts val="1200"/>
              </a:spcBef>
              <a:buClr>
                <a:schemeClr val="tx2"/>
              </a:buClr>
              <a:buFont typeface="Arial" pitchFamily="34" charset="0"/>
              <a:buChar char="•"/>
            </a:pPr>
            <a:r>
              <a:rPr lang="en-US" sz="1800" dirty="0">
                <a:cs typeface="Arial" pitchFamily="34" charset="0"/>
              </a:rPr>
              <a:t> Scores </a:t>
            </a:r>
          </a:p>
        </p:txBody>
      </p:sp>
      <p:sp>
        <p:nvSpPr>
          <p:cNvPr id="6" name="AutoShape 9"/>
          <p:cNvSpPr>
            <a:spLocks noChangeArrowheads="1"/>
          </p:cNvSpPr>
          <p:nvPr/>
        </p:nvSpPr>
        <p:spPr bwMode="auto">
          <a:xfrm>
            <a:off x="5040580" y="5473457"/>
            <a:ext cx="2737357" cy="715089"/>
          </a:xfrm>
          <a:prstGeom prst="roundRect">
            <a:avLst>
              <a:gd name="adj" fmla="val 0"/>
            </a:avLst>
          </a:prstGeom>
          <a:noFill/>
          <a:ln w="19050">
            <a:noFill/>
            <a:round/>
            <a:headEnd/>
            <a:tailEnd/>
          </a:ln>
          <a:effectLst/>
        </p:spPr>
        <p:txBody>
          <a:bodyPr wrap="square" anchor="ctr">
            <a:spAutoFit/>
          </a:bodyPr>
          <a:lstStyle/>
          <a:p>
            <a:pPr algn="l" eaLnBrk="1" hangingPunct="1">
              <a:spcBef>
                <a:spcPts val="1200"/>
              </a:spcBef>
            </a:pPr>
            <a:r>
              <a:rPr lang="en-US" sz="1800" dirty="0">
                <a:cs typeface="Arial" pitchFamily="34" charset="0"/>
              </a:rPr>
              <a:t>For </a:t>
            </a:r>
            <a:r>
              <a:rPr lang="en-US" sz="1800" dirty="0">
                <a:solidFill>
                  <a:schemeClr val="tx2"/>
                </a:solidFill>
                <a:cs typeface="Arial" pitchFamily="34" charset="0"/>
              </a:rPr>
              <a:t>Review Mode</a:t>
            </a:r>
            <a:r>
              <a:rPr lang="en-US" sz="1800" dirty="0">
                <a:cs typeface="Arial" pitchFamily="34" charset="0"/>
              </a:rPr>
              <a:t>, tap any Probe. </a:t>
            </a:r>
          </a:p>
        </p:txBody>
      </p:sp>
      <p:pic>
        <p:nvPicPr>
          <p:cNvPr id="7" name="Picture 3"/>
          <p:cNvPicPr>
            <a:picLocks noChangeAspect="1" noChangeArrowheads="1"/>
          </p:cNvPicPr>
          <p:nvPr/>
        </p:nvPicPr>
        <p:blipFill>
          <a:blip r:embed="rId3" cstate="print"/>
          <a:srcRect l="28235" t="25412" r="21628" b="24647"/>
          <a:stretch>
            <a:fillRect/>
          </a:stretch>
        </p:blipFill>
        <p:spPr bwMode="auto">
          <a:xfrm>
            <a:off x="3899219" y="1728873"/>
            <a:ext cx="4779817" cy="3543613"/>
          </a:xfrm>
          <a:prstGeom prst="rect">
            <a:avLst/>
          </a:prstGeom>
          <a:ln w="19050" cap="sq">
            <a:solidFill>
              <a:schemeClr val="tx1"/>
            </a:solidFill>
            <a:prstDash val="solid"/>
            <a:miter lim="800000"/>
          </a:ln>
          <a:effectLst/>
        </p:spPr>
      </p:pic>
      <p:pic>
        <p:nvPicPr>
          <p:cNvPr id="8" name="Picture 2"/>
          <p:cNvPicPr>
            <a:picLocks noChangeAspect="1" noChangeArrowheads="1"/>
          </p:cNvPicPr>
          <p:nvPr/>
        </p:nvPicPr>
        <p:blipFill>
          <a:blip r:embed="rId4" cstate="print"/>
          <a:srcRect l="6551" t="35696" r="43513" b="14633"/>
          <a:stretch>
            <a:fillRect/>
          </a:stretch>
        </p:blipFill>
        <p:spPr bwMode="auto">
          <a:xfrm>
            <a:off x="590199" y="1690472"/>
            <a:ext cx="2899867" cy="1822486"/>
          </a:xfrm>
          <a:prstGeom prst="rect">
            <a:avLst/>
          </a:prstGeom>
          <a:ln w="19050" cap="sq">
            <a:solidFill>
              <a:schemeClr val="tx1"/>
            </a:solidFill>
            <a:prstDash val="solid"/>
            <a:miter lim="800000"/>
          </a:ln>
          <a:effectLst/>
        </p:spPr>
      </p:pic>
      <p:sp>
        <p:nvSpPr>
          <p:cNvPr id="9" name="Oval 8"/>
          <p:cNvSpPr/>
          <p:nvPr/>
        </p:nvSpPr>
        <p:spPr>
          <a:xfrm>
            <a:off x="536448" y="2418448"/>
            <a:ext cx="1524000" cy="401783"/>
          </a:xfrm>
          <a:prstGeom prst="ellipse">
            <a:avLst/>
          </a:prstGeom>
          <a:no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4231732" y="2446159"/>
            <a:ext cx="762000" cy="346363"/>
          </a:xfrm>
          <a:prstGeom prst="ellipse">
            <a:avLst/>
          </a:prstGeom>
          <a:no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5783441" y="2446158"/>
            <a:ext cx="678873" cy="360218"/>
          </a:xfrm>
          <a:prstGeom prst="ellipse">
            <a:avLst/>
          </a:prstGeom>
          <a:no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7362858" y="2418444"/>
            <a:ext cx="637309" cy="401782"/>
          </a:xfrm>
          <a:prstGeom prst="ellipse">
            <a:avLst/>
          </a:prstGeom>
          <a:no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ight Arrow 13"/>
          <p:cNvSpPr/>
          <p:nvPr/>
        </p:nvSpPr>
        <p:spPr>
          <a:xfrm>
            <a:off x="2648710" y="2446289"/>
            <a:ext cx="712696" cy="349624"/>
          </a:xfrm>
          <a:prstGeom prst="rightArrow">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5944500"/>
      </p:ext>
    </p:extLst>
  </p:cSld>
  <p:clrMapOvr>
    <a:masterClrMapping/>
  </p:clrMapOvr>
  <p:transition>
    <p:fade/>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Progress Monitoring Graph</a:t>
            </a:r>
          </a:p>
        </p:txBody>
      </p:sp>
      <p:sp>
        <p:nvSpPr>
          <p:cNvPr id="6" name="AutoShape 8"/>
          <p:cNvSpPr>
            <a:spLocks noChangeArrowheads="1"/>
          </p:cNvSpPr>
          <p:nvPr/>
        </p:nvSpPr>
        <p:spPr bwMode="auto">
          <a:xfrm>
            <a:off x="474228" y="4855862"/>
            <a:ext cx="3451596" cy="1231106"/>
          </a:xfrm>
          <a:prstGeom prst="roundRect">
            <a:avLst>
              <a:gd name="adj" fmla="val 0"/>
            </a:avLst>
          </a:prstGeom>
          <a:noFill/>
          <a:ln w="19050">
            <a:noFill/>
            <a:round/>
            <a:headEnd/>
            <a:tailEnd/>
          </a:ln>
        </p:spPr>
        <p:txBody>
          <a:bodyPr wrap="square" anchor="ctr">
            <a:spAutoFit/>
          </a:bodyPr>
          <a:lstStyle/>
          <a:p>
            <a:pPr marL="231775" indent="-231775" algn="l" eaLnBrk="1" hangingPunct="1">
              <a:spcBef>
                <a:spcPts val="1200"/>
              </a:spcBef>
              <a:buClr>
                <a:schemeClr val="tx2"/>
              </a:buClr>
              <a:buFont typeface="Arial" pitchFamily="34" charset="0"/>
              <a:buChar char="•"/>
            </a:pPr>
            <a:r>
              <a:rPr lang="en-US" sz="1800" dirty="0">
                <a:cs typeface="Arial" pitchFamily="34" charset="0"/>
              </a:rPr>
              <a:t> Student Monitoring Report</a:t>
            </a:r>
          </a:p>
          <a:p>
            <a:pPr marL="231775" indent="-231775" algn="l" eaLnBrk="1" hangingPunct="1">
              <a:spcBef>
                <a:spcPts val="1200"/>
              </a:spcBef>
              <a:buClr>
                <a:schemeClr val="tx2"/>
              </a:buClr>
              <a:buFont typeface="Arial" pitchFamily="34" charset="0"/>
              <a:buChar char="•"/>
            </a:pPr>
            <a:r>
              <a:rPr lang="en-US" sz="1800" dirty="0">
                <a:cs typeface="Arial" pitchFamily="34" charset="0"/>
              </a:rPr>
              <a:t> PM Graph and Aim Line</a:t>
            </a:r>
          </a:p>
          <a:p>
            <a:pPr marL="231775" indent="-231775" algn="l" eaLnBrk="1" hangingPunct="1">
              <a:spcBef>
                <a:spcPts val="1200"/>
              </a:spcBef>
              <a:buClr>
                <a:schemeClr val="tx2"/>
              </a:buClr>
              <a:buFont typeface="Arial" pitchFamily="34" charset="0"/>
              <a:buChar char="•"/>
            </a:pPr>
            <a:r>
              <a:rPr lang="en-US" sz="1800" dirty="0">
                <a:cs typeface="Arial" pitchFamily="34" charset="0"/>
              </a:rPr>
              <a:t> History</a:t>
            </a:r>
          </a:p>
        </p:txBody>
      </p:sp>
      <p:pic>
        <p:nvPicPr>
          <p:cNvPr id="12" name="Picture 11" descr="PM-FSF.jpg"/>
          <p:cNvPicPr>
            <a:picLocks noChangeAspect="1"/>
          </p:cNvPicPr>
          <p:nvPr/>
        </p:nvPicPr>
        <p:blipFill>
          <a:blip r:embed="rId3" cstate="print"/>
          <a:stretch>
            <a:fillRect/>
          </a:stretch>
        </p:blipFill>
        <p:spPr>
          <a:xfrm>
            <a:off x="577516" y="1003541"/>
            <a:ext cx="7026440" cy="3774683"/>
          </a:xfrm>
          <a:prstGeom prst="rect">
            <a:avLst/>
          </a:prstGeom>
        </p:spPr>
      </p:pic>
      <p:pic>
        <p:nvPicPr>
          <p:cNvPr id="15" name="Picture 14" descr="PM Legend.jpg"/>
          <p:cNvPicPr>
            <a:picLocks noChangeAspect="1"/>
          </p:cNvPicPr>
          <p:nvPr/>
        </p:nvPicPr>
        <p:blipFill>
          <a:blip r:embed="rId4" cstate="print"/>
          <a:stretch>
            <a:fillRect/>
          </a:stretch>
        </p:blipFill>
        <p:spPr>
          <a:xfrm>
            <a:off x="4767951" y="4971750"/>
            <a:ext cx="2831647" cy="1667855"/>
          </a:xfrm>
          <a:prstGeom prst="rect">
            <a:avLst/>
          </a:prstGeom>
        </p:spPr>
      </p:pic>
    </p:spTree>
    <p:extLst>
      <p:ext uri="{BB962C8B-B14F-4D97-AF65-F5344CB8AC3E}">
        <p14:creationId xmlns:p14="http://schemas.microsoft.com/office/powerpoint/2010/main" val="3803102381"/>
      </p:ext>
    </p:extLst>
  </p:cSld>
  <p:clrMapOvr>
    <a:masterClrMapping/>
  </p:clrMapOvr>
  <p:transition>
    <p:fade/>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lvl="0"/>
            <a:r>
              <a:rPr lang="en-US" dirty="0">
                <a:ea typeface="ＭＳ Ｐゴシック" pitchFamily="34" charset="-128"/>
              </a:rPr>
              <a:t>PM Check for Understanding</a:t>
            </a:r>
          </a:p>
        </p:txBody>
      </p:sp>
      <p:sp>
        <p:nvSpPr>
          <p:cNvPr id="8" name="Text Placeholder 7"/>
          <p:cNvSpPr>
            <a:spLocks noGrp="1"/>
          </p:cNvSpPr>
          <p:nvPr>
            <p:ph type="body" sz="quarter" idx="17"/>
          </p:nvPr>
        </p:nvSpPr>
        <p:spPr/>
        <p:txBody>
          <a:bodyPr/>
          <a:lstStyle/>
          <a:p>
            <a:r>
              <a:rPr lang="en-US" dirty="0">
                <a:cs typeface="Arial" pitchFamily="34" charset="0"/>
              </a:rPr>
              <a:t>Fill in the Blanks</a:t>
            </a:r>
          </a:p>
        </p:txBody>
      </p:sp>
      <p:pic>
        <p:nvPicPr>
          <p:cNvPr id="4" name="Picture 2" descr="Check"/>
          <p:cNvPicPr>
            <a:picLocks noChangeAspect="1" noChangeArrowheads="1"/>
          </p:cNvPicPr>
          <p:nvPr/>
        </p:nvPicPr>
        <p:blipFill>
          <a:blip r:embed="rId3" cstate="print"/>
          <a:srcRect/>
          <a:stretch>
            <a:fillRect/>
          </a:stretch>
        </p:blipFill>
        <p:spPr bwMode="auto">
          <a:xfrm>
            <a:off x="519684" y="1676400"/>
            <a:ext cx="1371600" cy="1470025"/>
          </a:xfrm>
          <a:prstGeom prst="rect">
            <a:avLst/>
          </a:prstGeom>
          <a:noFill/>
          <a:ln w="9525">
            <a:noFill/>
            <a:miter lim="800000"/>
            <a:headEnd/>
            <a:tailEnd/>
          </a:ln>
        </p:spPr>
      </p:pic>
      <p:sp>
        <p:nvSpPr>
          <p:cNvPr id="6" name="Text Box 4"/>
          <p:cNvSpPr txBox="1">
            <a:spLocks noChangeArrowheads="1"/>
          </p:cNvSpPr>
          <p:nvPr/>
        </p:nvSpPr>
        <p:spPr bwMode="auto">
          <a:xfrm>
            <a:off x="496824" y="3334512"/>
            <a:ext cx="8391144" cy="1661993"/>
          </a:xfrm>
          <a:prstGeom prst="rect">
            <a:avLst/>
          </a:prstGeom>
          <a:noFill/>
          <a:ln w="19050" algn="ctr">
            <a:noFill/>
            <a:miter lim="800000"/>
            <a:headEnd/>
            <a:tailEnd/>
          </a:ln>
        </p:spPr>
        <p:txBody>
          <a:bodyPr wrap="square">
            <a:spAutoFit/>
          </a:bodyPr>
          <a:lstStyle/>
          <a:p>
            <a:pPr marL="342900" indent="-342900">
              <a:spcBef>
                <a:spcPts val="1200"/>
              </a:spcBef>
              <a:buClr>
                <a:schemeClr val="tx2"/>
              </a:buClr>
              <a:buFont typeface="+mj-lt"/>
              <a:buAutoNum type="arabicPeriod"/>
            </a:pPr>
            <a:r>
              <a:rPr lang="en-US" dirty="0">
                <a:cs typeface="Arial" pitchFamily="34" charset="0"/>
              </a:rPr>
              <a:t>Sort class list by               or                  .</a:t>
            </a:r>
          </a:p>
          <a:p>
            <a:pPr marL="342900" indent="-342900">
              <a:spcBef>
                <a:spcPts val="1200"/>
              </a:spcBef>
              <a:buClr>
                <a:schemeClr val="tx2"/>
              </a:buClr>
              <a:buFont typeface="+mj-lt"/>
              <a:buAutoNum type="arabicPeriod"/>
            </a:pPr>
            <a:r>
              <a:rPr lang="en-US" dirty="0">
                <a:cs typeface="Arial" pitchFamily="34" charset="0"/>
              </a:rPr>
              <a:t>The                measure is not available for PM.</a:t>
            </a:r>
          </a:p>
          <a:p>
            <a:pPr marL="342900" indent="-342900">
              <a:spcBef>
                <a:spcPts val="1200"/>
              </a:spcBef>
              <a:buClr>
                <a:schemeClr val="tx2"/>
              </a:buClr>
              <a:buFont typeface="+mj-lt"/>
              <a:buAutoNum type="arabicPeriod"/>
            </a:pPr>
            <a:r>
              <a:rPr lang="en-US" dirty="0">
                <a:cs typeface="Arial" pitchFamily="34" charset="0"/>
              </a:rPr>
              <a:t>All five measures are available for                students.</a:t>
            </a:r>
          </a:p>
          <a:p>
            <a:pPr marL="342900" indent="-342900">
              <a:spcBef>
                <a:spcPts val="1200"/>
              </a:spcBef>
              <a:buClr>
                <a:schemeClr val="tx2"/>
              </a:buClr>
              <a:buFont typeface="+mj-lt"/>
              <a:buAutoNum type="arabicPeriod"/>
            </a:pPr>
            <a:r>
              <a:rPr lang="en-US" dirty="0">
                <a:cs typeface="Arial" pitchFamily="34" charset="0"/>
              </a:rPr>
              <a:t>One major purpose of Progress Monitoring is to verify                                            .</a:t>
            </a:r>
          </a:p>
        </p:txBody>
      </p:sp>
      <p:cxnSp>
        <p:nvCxnSpPr>
          <p:cNvPr id="17" name="Straight Connector 16"/>
          <p:cNvCxnSpPr/>
          <p:nvPr/>
        </p:nvCxnSpPr>
        <p:spPr>
          <a:xfrm>
            <a:off x="2670048" y="3633216"/>
            <a:ext cx="585216"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AutoShape 3"/>
          <p:cNvSpPr>
            <a:spLocks noChangeArrowheads="1"/>
          </p:cNvSpPr>
          <p:nvPr/>
        </p:nvSpPr>
        <p:spPr bwMode="auto">
          <a:xfrm>
            <a:off x="560832" y="5348123"/>
            <a:ext cx="8174736" cy="914400"/>
          </a:xfrm>
          <a:prstGeom prst="roundRect">
            <a:avLst>
              <a:gd name="adj" fmla="val 16667"/>
            </a:avLst>
          </a:prstGeom>
          <a:solidFill>
            <a:srgbClr val="FAEBE8"/>
          </a:solidFill>
          <a:ln w="19050">
            <a:solidFill>
              <a:schemeClr val="tx2"/>
            </a:solidFill>
            <a:round/>
            <a:headEnd/>
            <a:tailEnd/>
          </a:ln>
        </p:spPr>
        <p:txBody>
          <a:bodyPr anchor="ctr"/>
          <a:lstStyle/>
          <a:p>
            <a:pPr algn="l"/>
            <a:r>
              <a:rPr lang="en-US" dirty="0">
                <a:cs typeface="Arial" pitchFamily="34" charset="0"/>
              </a:rPr>
              <a:t>Answer Bank: All, FNL, IR, instructional effectiveness, FSF, some, class, name, any, graph, history</a:t>
            </a:r>
          </a:p>
        </p:txBody>
      </p:sp>
      <p:cxnSp>
        <p:nvCxnSpPr>
          <p:cNvPr id="32" name="Straight Connector 31"/>
          <p:cNvCxnSpPr/>
          <p:nvPr/>
        </p:nvCxnSpPr>
        <p:spPr>
          <a:xfrm>
            <a:off x="3730752" y="3633216"/>
            <a:ext cx="585216"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377696" y="4047744"/>
            <a:ext cx="585216"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584192" y="4486656"/>
            <a:ext cx="585216"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6669024" y="4888992"/>
            <a:ext cx="192024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4444903"/>
      </p:ext>
    </p:extLst>
  </p:cSld>
  <p:clrMapOvr>
    <a:masterClrMapping/>
  </p:clrMapOvr>
  <p:transition>
    <p:fade/>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lvl="0"/>
            <a:r>
              <a:rPr lang="en-US" dirty="0"/>
              <a:t>PM Reflection</a:t>
            </a:r>
          </a:p>
        </p:txBody>
      </p:sp>
      <p:sp>
        <p:nvSpPr>
          <p:cNvPr id="7" name="Text Box 3"/>
          <p:cNvSpPr txBox="1">
            <a:spLocks noChangeArrowheads="1"/>
          </p:cNvSpPr>
          <p:nvPr/>
        </p:nvSpPr>
        <p:spPr bwMode="auto">
          <a:xfrm>
            <a:off x="628696" y="3430384"/>
            <a:ext cx="1080656" cy="646331"/>
          </a:xfrm>
          <a:prstGeom prst="rect">
            <a:avLst/>
          </a:prstGeom>
          <a:noFill/>
          <a:ln w="9525">
            <a:noFill/>
            <a:miter lim="800000"/>
            <a:headEnd/>
            <a:tailEnd/>
          </a:ln>
        </p:spPr>
        <p:txBody>
          <a:bodyPr wrap="square">
            <a:spAutoFit/>
          </a:bodyPr>
          <a:lstStyle/>
          <a:p>
            <a:pPr>
              <a:spcBef>
                <a:spcPct val="50000"/>
              </a:spcBef>
            </a:pPr>
            <a:r>
              <a:rPr lang="en-US" dirty="0">
                <a:latin typeface="+mn-lt"/>
                <a:ea typeface="ＭＳ Ｐゴシック" pitchFamily="34" charset="-128"/>
              </a:rPr>
              <a:t>Making it Real</a:t>
            </a:r>
          </a:p>
        </p:txBody>
      </p:sp>
      <p:grpSp>
        <p:nvGrpSpPr>
          <p:cNvPr id="2" name="Group 11"/>
          <p:cNvGrpSpPr/>
          <p:nvPr/>
        </p:nvGrpSpPr>
        <p:grpSpPr>
          <a:xfrm>
            <a:off x="1499616" y="1706880"/>
            <a:ext cx="492443" cy="4389119"/>
            <a:chOff x="2025588" y="1974311"/>
            <a:chExt cx="295655" cy="1012730"/>
          </a:xfrm>
        </p:grpSpPr>
        <p:sp>
          <p:nvSpPr>
            <p:cNvPr id="10" name="Left Bracket 9"/>
            <p:cNvSpPr/>
            <p:nvPr/>
          </p:nvSpPr>
          <p:spPr>
            <a:xfrm>
              <a:off x="2197607" y="1974311"/>
              <a:ext cx="123636" cy="1012730"/>
            </a:xfrm>
            <a:prstGeom prst="leftBracket">
              <a:avLst/>
            </a:prstGeom>
            <a:ln w="19050">
              <a:solidFill>
                <a:schemeClr val="tx2"/>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cxnSp>
          <p:nvCxnSpPr>
            <p:cNvPr id="11" name="Straight Connector 10"/>
            <p:cNvCxnSpPr/>
            <p:nvPr/>
          </p:nvCxnSpPr>
          <p:spPr>
            <a:xfrm>
              <a:off x="2025588" y="2459248"/>
              <a:ext cx="171450" cy="1588"/>
            </a:xfrm>
            <a:prstGeom prst="line">
              <a:avLst/>
            </a:prstGeom>
            <a:ln w="19050">
              <a:solidFill>
                <a:schemeClr val="tx2"/>
              </a:solidFill>
            </a:ln>
          </p:spPr>
          <p:style>
            <a:lnRef idx="1">
              <a:schemeClr val="accent2"/>
            </a:lnRef>
            <a:fillRef idx="0">
              <a:schemeClr val="accent2"/>
            </a:fillRef>
            <a:effectRef idx="0">
              <a:schemeClr val="accent2"/>
            </a:effectRef>
            <a:fontRef idx="minor">
              <a:schemeClr val="tx1"/>
            </a:fontRef>
          </p:style>
        </p:cxnSp>
      </p:grpSp>
      <p:pic>
        <p:nvPicPr>
          <p:cNvPr id="8" name="Picture 7" descr="PM on Class List.jpg"/>
          <p:cNvPicPr>
            <a:picLocks noChangeAspect="1"/>
          </p:cNvPicPr>
          <p:nvPr/>
        </p:nvPicPr>
        <p:blipFill>
          <a:blip r:embed="rId3" cstate="print"/>
          <a:stretch>
            <a:fillRect/>
          </a:stretch>
        </p:blipFill>
        <p:spPr>
          <a:xfrm>
            <a:off x="2053086" y="1339536"/>
            <a:ext cx="5422421" cy="5095769"/>
          </a:xfrm>
          <a:prstGeom prst="rect">
            <a:avLst/>
          </a:prstGeom>
        </p:spPr>
      </p:pic>
    </p:spTree>
    <p:extLst>
      <p:ext uri="{BB962C8B-B14F-4D97-AF65-F5344CB8AC3E}">
        <p14:creationId xmlns:p14="http://schemas.microsoft.com/office/powerpoint/2010/main" val="2042939473"/>
      </p:ext>
    </p:extLst>
  </p:cSld>
  <p:clrMapOvr>
    <a:masterClrMapping/>
  </p:clrMapOvr>
  <p:transition>
    <p:fade/>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513654" y="1640736"/>
            <a:ext cx="7957436" cy="4095750"/>
          </a:xfrm>
        </p:spPr>
        <p:txBody>
          <a:bodyPr/>
          <a:lstStyle/>
          <a:p>
            <a:r>
              <a:rPr lang="en-US" sz="2400" dirty="0"/>
              <a:t>Make a correlation between the </a:t>
            </a:r>
            <a:r>
              <a:rPr lang="en-US" sz="2400" dirty="0">
                <a:cs typeface="Arial" pitchFamily="34" charset="0"/>
              </a:rPr>
              <a:t>mCLASS</a:t>
            </a:r>
            <a:r>
              <a:rPr lang="en-US" sz="2400" baseline="30000" dirty="0">
                <a:cs typeface="Arial" pitchFamily="34" charset="0"/>
              </a:rPr>
              <a:t>®</a:t>
            </a:r>
            <a:r>
              <a:rPr lang="en-US" sz="2400" dirty="0">
                <a:cs typeface="Arial" pitchFamily="34" charset="0"/>
              </a:rPr>
              <a:t>:IDEL</a:t>
            </a:r>
            <a:r>
              <a:rPr lang="en-US" sz="2400" baseline="30000" dirty="0">
                <a:cs typeface="Arial" pitchFamily="34" charset="0"/>
              </a:rPr>
              <a:t>®</a:t>
            </a:r>
            <a:r>
              <a:rPr lang="en-US" sz="2400" b="1" dirty="0">
                <a:solidFill>
                  <a:schemeClr val="bg2"/>
                </a:solidFill>
                <a:cs typeface="Arial" pitchFamily="34" charset="0"/>
              </a:rPr>
              <a:t> </a:t>
            </a:r>
            <a:r>
              <a:rPr lang="en-US" sz="2400" dirty="0"/>
              <a:t> and the Basic Early Literacy Skills</a:t>
            </a:r>
          </a:p>
          <a:p>
            <a:r>
              <a:rPr lang="en-US" sz="2400" dirty="0"/>
              <a:t>Perform the essential functions of your mobile device</a:t>
            </a:r>
          </a:p>
          <a:p>
            <a:r>
              <a:rPr lang="en-US" sz="2400" dirty="0"/>
              <a:t>Administer and score the </a:t>
            </a:r>
            <a:r>
              <a:rPr lang="en-US" sz="2400" dirty="0">
                <a:cs typeface="Arial" pitchFamily="34" charset="0"/>
              </a:rPr>
              <a:t>mCLASS</a:t>
            </a:r>
            <a:r>
              <a:rPr lang="en-US" sz="2400" baseline="30000" dirty="0">
                <a:cs typeface="Arial" pitchFamily="34" charset="0"/>
              </a:rPr>
              <a:t>®</a:t>
            </a:r>
            <a:r>
              <a:rPr lang="en-US" sz="2400" dirty="0">
                <a:cs typeface="Arial" pitchFamily="34" charset="0"/>
              </a:rPr>
              <a:t>:IDEL</a:t>
            </a:r>
            <a:r>
              <a:rPr lang="en-US" sz="2400" baseline="30000" dirty="0">
                <a:cs typeface="Arial" pitchFamily="34" charset="0"/>
              </a:rPr>
              <a:t>® </a:t>
            </a:r>
            <a:r>
              <a:rPr lang="en-US" sz="2400" dirty="0"/>
              <a:t>assessment measures </a:t>
            </a:r>
          </a:p>
          <a:p>
            <a:pPr>
              <a:buNone/>
            </a:pPr>
            <a:endParaRPr lang="en-US" dirty="0">
              <a:solidFill>
                <a:srgbClr val="FD6B08"/>
              </a:solidFill>
            </a:endParaRPr>
          </a:p>
        </p:txBody>
      </p:sp>
      <p:sp>
        <p:nvSpPr>
          <p:cNvPr id="3" name="Title 2"/>
          <p:cNvSpPr>
            <a:spLocks noGrp="1"/>
          </p:cNvSpPr>
          <p:nvPr>
            <p:ph type="title"/>
          </p:nvPr>
        </p:nvSpPr>
        <p:spPr/>
        <p:txBody>
          <a:bodyPr/>
          <a:lstStyle/>
          <a:p>
            <a:r>
              <a:rPr lang="en-US" dirty="0"/>
              <a:t>Session Objectives</a:t>
            </a:r>
          </a:p>
        </p:txBody>
      </p:sp>
      <p:sp>
        <p:nvSpPr>
          <p:cNvPr id="4" name="Text Placeholder 3"/>
          <p:cNvSpPr>
            <a:spLocks noGrp="1"/>
          </p:cNvSpPr>
          <p:nvPr>
            <p:ph type="body" sz="quarter" idx="14"/>
          </p:nvPr>
        </p:nvSpPr>
        <p:spPr>
          <a:xfrm>
            <a:off x="497157" y="1020120"/>
            <a:ext cx="7659947" cy="432073"/>
          </a:xfrm>
        </p:spPr>
        <p:txBody>
          <a:bodyPr>
            <a:normAutofit/>
          </a:bodyPr>
          <a:lstStyle/>
          <a:p>
            <a:r>
              <a:rPr lang="en-US" dirty="0"/>
              <a:t>By the end of the session you will be able to:</a:t>
            </a:r>
          </a:p>
        </p:txBody>
      </p:sp>
    </p:spTree>
    <p:extLst>
      <p:ext uri="{BB962C8B-B14F-4D97-AF65-F5344CB8AC3E}">
        <p14:creationId xmlns:p14="http://schemas.microsoft.com/office/powerpoint/2010/main" val="350338047"/>
      </p:ext>
    </p:extLst>
  </p:cSld>
  <p:clrMapOvr>
    <a:masterClrMapping/>
  </p:clrMapOvr>
  <p:transition>
    <p:fade/>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Closing Activity</a:t>
            </a:r>
          </a:p>
        </p:txBody>
      </p:sp>
      <p:sp>
        <p:nvSpPr>
          <p:cNvPr id="4" name="Rectangle 2"/>
          <p:cNvSpPr>
            <a:spLocks noChangeArrowheads="1"/>
          </p:cNvSpPr>
          <p:nvPr/>
        </p:nvSpPr>
        <p:spPr bwMode="auto">
          <a:xfrm>
            <a:off x="451104" y="1606296"/>
            <a:ext cx="8290560" cy="1752600"/>
          </a:xfrm>
          <a:prstGeom prst="rect">
            <a:avLst/>
          </a:prstGeom>
          <a:noFill/>
          <a:ln w="9525">
            <a:noFill/>
            <a:miter lim="800000"/>
            <a:headEnd/>
            <a:tailEnd/>
          </a:ln>
        </p:spPr>
        <p:txBody>
          <a:bodyPr/>
          <a:lstStyle/>
          <a:p>
            <a:pPr marL="381000" indent="-381000" algn="l" eaLnBrk="1" hangingPunct="1">
              <a:spcBef>
                <a:spcPts val="1200"/>
              </a:spcBef>
              <a:buClr>
                <a:schemeClr val="tx2"/>
              </a:buClr>
              <a:buFont typeface="Times" pitchFamily="1" charset="0"/>
              <a:buAutoNum type="arabicPeriod"/>
            </a:pPr>
            <a:r>
              <a:rPr lang="en-US" sz="2000" dirty="0">
                <a:ea typeface="ＭＳ Ｐゴシック" pitchFamily="34" charset="-128"/>
                <a:cs typeface="Arial" pitchFamily="34" charset="0"/>
              </a:rPr>
              <a:t>Discuss the two personal goals you set at the beginning of this training.</a:t>
            </a:r>
          </a:p>
          <a:p>
            <a:pPr marL="381000" indent="-381000" algn="l" eaLnBrk="1" hangingPunct="1">
              <a:spcBef>
                <a:spcPts val="1200"/>
              </a:spcBef>
              <a:buClr>
                <a:schemeClr val="tx2"/>
              </a:buClr>
              <a:buFont typeface="Wingdings" pitchFamily="2" charset="2"/>
              <a:buAutoNum type="arabicPeriod"/>
            </a:pPr>
            <a:r>
              <a:rPr lang="en-US" sz="2000" dirty="0">
                <a:ea typeface="ＭＳ Ｐゴシック" pitchFamily="34" charset="-128"/>
                <a:cs typeface="Arial" pitchFamily="34" charset="0"/>
              </a:rPr>
              <a:t>Discuss the one school or district training goal you set.</a:t>
            </a:r>
          </a:p>
        </p:txBody>
      </p:sp>
      <p:pic>
        <p:nvPicPr>
          <p:cNvPr id="5" name="Picture 3"/>
          <p:cNvPicPr>
            <a:picLocks noChangeAspect="1" noChangeArrowheads="1"/>
          </p:cNvPicPr>
          <p:nvPr/>
        </p:nvPicPr>
        <p:blipFill>
          <a:blip r:embed="rId3" cstate="print"/>
          <a:srcRect/>
          <a:stretch>
            <a:fillRect/>
          </a:stretch>
        </p:blipFill>
        <p:spPr bwMode="auto">
          <a:xfrm>
            <a:off x="508127" y="2715768"/>
            <a:ext cx="4616450" cy="1582738"/>
          </a:xfrm>
          <a:prstGeom prst="rect">
            <a:avLst/>
          </a:prstGeom>
          <a:noFill/>
          <a:ln w="9525">
            <a:noFill/>
            <a:miter lim="800000"/>
            <a:headEnd/>
            <a:tailEnd/>
          </a:ln>
        </p:spPr>
      </p:pic>
    </p:spTree>
  </p:cSld>
  <p:clrMapOvr>
    <a:masterClrMapping/>
  </p:clrMapOvr>
  <p:transition>
    <p:fade/>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cstate="print"/>
          <a:srcRect l="28898" t="17204" r="20027" b="18280"/>
          <a:stretch>
            <a:fillRect/>
          </a:stretch>
        </p:blipFill>
        <p:spPr bwMode="auto">
          <a:xfrm>
            <a:off x="2960683" y="1702220"/>
            <a:ext cx="3222811" cy="2196351"/>
          </a:xfrm>
          <a:prstGeom prst="rect">
            <a:avLst/>
          </a:prstGeom>
          <a:noFill/>
          <a:ln w="19050">
            <a:solidFill>
              <a:schemeClr val="tx1"/>
            </a:solidFill>
            <a:miter lim="800000"/>
            <a:headEnd/>
            <a:tailEnd/>
          </a:ln>
          <a:effectLst/>
        </p:spPr>
      </p:pic>
      <p:sp>
        <p:nvSpPr>
          <p:cNvPr id="2" name="Title 1"/>
          <p:cNvSpPr>
            <a:spLocks noGrp="1"/>
          </p:cNvSpPr>
          <p:nvPr>
            <p:ph type="title"/>
          </p:nvPr>
        </p:nvSpPr>
        <p:spPr/>
        <p:txBody>
          <a:bodyPr/>
          <a:lstStyle/>
          <a:p>
            <a:r>
              <a:rPr lang="en-US" dirty="0"/>
              <a:t>Online Help</a:t>
            </a:r>
          </a:p>
        </p:txBody>
      </p:sp>
      <p:pic>
        <p:nvPicPr>
          <p:cNvPr id="5" name="Picture 2"/>
          <p:cNvPicPr>
            <a:picLocks noChangeAspect="1" noChangeArrowheads="1"/>
          </p:cNvPicPr>
          <p:nvPr/>
        </p:nvPicPr>
        <p:blipFill>
          <a:blip r:embed="rId4" cstate="print"/>
          <a:srcRect l="29688" t="17500" r="20312" b="18750"/>
          <a:stretch>
            <a:fillRect/>
          </a:stretch>
        </p:blipFill>
        <p:spPr bwMode="auto">
          <a:xfrm>
            <a:off x="810924" y="4042511"/>
            <a:ext cx="3173507" cy="2182907"/>
          </a:xfrm>
          <a:prstGeom prst="rect">
            <a:avLst/>
          </a:prstGeom>
          <a:noFill/>
          <a:ln w="19050">
            <a:solidFill>
              <a:schemeClr val="tx1"/>
            </a:solidFill>
            <a:miter lim="800000"/>
            <a:headEnd/>
            <a:tailEnd/>
          </a:ln>
          <a:effectLst/>
        </p:spPr>
      </p:pic>
      <p:sp>
        <p:nvSpPr>
          <p:cNvPr id="7" name="Oval 6"/>
          <p:cNvSpPr/>
          <p:nvPr/>
        </p:nvSpPr>
        <p:spPr>
          <a:xfrm>
            <a:off x="5497695" y="3602736"/>
            <a:ext cx="457200" cy="336176"/>
          </a:xfrm>
          <a:prstGeom prst="ellipse">
            <a:avLst/>
          </a:prstGeom>
          <a:no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4" descr="IDEL.png"/>
          <p:cNvPicPr>
            <a:picLocks noChangeAspect="1" noChangeArrowheads="1"/>
          </p:cNvPicPr>
          <p:nvPr/>
        </p:nvPicPr>
        <p:blipFill>
          <a:blip r:embed="rId5" cstate="print"/>
          <a:srcRect/>
          <a:stretch>
            <a:fillRect/>
          </a:stretch>
        </p:blipFill>
        <p:spPr bwMode="auto">
          <a:xfrm>
            <a:off x="584456" y="941057"/>
            <a:ext cx="2066925" cy="333375"/>
          </a:xfrm>
          <a:prstGeom prst="rect">
            <a:avLst/>
          </a:prstGeom>
          <a:noFill/>
        </p:spPr>
      </p:pic>
      <p:pic>
        <p:nvPicPr>
          <p:cNvPr id="13" name="Picture 2"/>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4505898" y="4042511"/>
            <a:ext cx="3139797" cy="2182907"/>
          </a:xfrm>
          <a:prstGeom prst="rect">
            <a:avLst/>
          </a:prstGeom>
          <a:noFill/>
          <a:ln w="19050">
            <a:solidFill>
              <a:schemeClr val="tx1"/>
            </a:solidFill>
            <a:miter lim="800000"/>
            <a:headEnd/>
            <a:tailEnd/>
          </a:ln>
          <a:effectLst/>
        </p:spPr>
      </p:pic>
    </p:spTree>
    <p:extLst>
      <p:ext uri="{BB962C8B-B14F-4D97-AF65-F5344CB8AC3E}">
        <p14:creationId xmlns:p14="http://schemas.microsoft.com/office/powerpoint/2010/main" val="2066343577"/>
      </p:ext>
    </p:extLst>
  </p:cSld>
  <p:clrMapOvr>
    <a:masterClrMapping/>
  </p:clrMapOvr>
  <p:transition>
    <p:fade/>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Online Support</a:t>
            </a:r>
          </a:p>
        </p:txBody>
      </p:sp>
      <p:sp>
        <p:nvSpPr>
          <p:cNvPr id="12" name="Oval 6"/>
          <p:cNvSpPr>
            <a:spLocks noChangeArrowheads="1"/>
          </p:cNvSpPr>
          <p:nvPr/>
        </p:nvSpPr>
        <p:spPr bwMode="auto">
          <a:xfrm>
            <a:off x="4877898" y="4314803"/>
            <a:ext cx="900404" cy="144998"/>
          </a:xfrm>
          <a:prstGeom prst="ellipse">
            <a:avLst/>
          </a:prstGeom>
          <a:noFill/>
          <a:ln w="19050" algn="ctr">
            <a:solidFill>
              <a:schemeClr val="tx2"/>
            </a:solidFill>
            <a:round/>
            <a:headEnd/>
            <a:tailEnd/>
          </a:ln>
        </p:spPr>
        <p:txBody>
          <a:bodyPr wrap="none" anchor="ctr"/>
          <a:lstStyle/>
          <a:p>
            <a:endParaRPr lang="en-US" dirty="0">
              <a:latin typeface="Calibri" pitchFamily="34" charset="0"/>
            </a:endParaRPr>
          </a:p>
        </p:txBody>
      </p:sp>
      <p:grpSp>
        <p:nvGrpSpPr>
          <p:cNvPr id="7" name="Group 6">
            <a:extLst>
              <a:ext uri="{FF2B5EF4-FFF2-40B4-BE49-F238E27FC236}">
                <a16:creationId xmlns:a16="http://schemas.microsoft.com/office/drawing/2014/main" id="{E92872C7-EBA3-0A44-98BF-B23612F80F65}"/>
              </a:ext>
            </a:extLst>
          </p:cNvPr>
          <p:cNvGrpSpPr/>
          <p:nvPr/>
        </p:nvGrpSpPr>
        <p:grpSpPr>
          <a:xfrm>
            <a:off x="159726" y="993315"/>
            <a:ext cx="6287322" cy="3057228"/>
            <a:chOff x="475488" y="1098706"/>
            <a:chExt cx="6287322" cy="3057228"/>
          </a:xfrm>
        </p:grpSpPr>
        <p:pic>
          <p:nvPicPr>
            <p:cNvPr id="11" name="Picture 10">
              <a:extLst>
                <a:ext uri="{FF2B5EF4-FFF2-40B4-BE49-F238E27FC236}">
                  <a16:creationId xmlns:a16="http://schemas.microsoft.com/office/drawing/2014/main" id="{C16DEA8D-1958-8347-BB97-D67BF622B8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488" y="1098706"/>
              <a:ext cx="6287322" cy="3057228"/>
            </a:xfrm>
            <a:prstGeom prst="rect">
              <a:avLst/>
            </a:prstGeom>
            <a:ln>
              <a:solidFill>
                <a:schemeClr val="tx1"/>
              </a:solidFill>
            </a:ln>
          </p:spPr>
        </p:pic>
        <p:sp>
          <p:nvSpPr>
            <p:cNvPr id="13" name="TextBox 12">
              <a:extLst>
                <a:ext uri="{FF2B5EF4-FFF2-40B4-BE49-F238E27FC236}">
                  <a16:creationId xmlns:a16="http://schemas.microsoft.com/office/drawing/2014/main" id="{25DF28F5-15E5-AB44-B776-DB9104954975}"/>
                </a:ext>
              </a:extLst>
            </p:cNvPr>
            <p:cNvSpPr txBox="1"/>
            <p:nvPr/>
          </p:nvSpPr>
          <p:spPr>
            <a:xfrm>
              <a:off x="1571813" y="1999689"/>
              <a:ext cx="1155718" cy="215444"/>
            </a:xfrm>
            <a:prstGeom prst="rect">
              <a:avLst/>
            </a:prstGeom>
            <a:solidFill>
              <a:schemeClr val="accent3">
                <a:lumMod val="20000"/>
                <a:lumOff val="80000"/>
              </a:schemeClr>
            </a:solidFill>
          </p:spPr>
          <p:txBody>
            <a:bodyPr vert="horz" wrap="square" lIns="0" tIns="0" rIns="0" bIns="0" rtlCol="0">
              <a:spAutoFit/>
            </a:bodyPr>
            <a:lstStyle/>
            <a:p>
              <a:pPr>
                <a:tabLst>
                  <a:tab pos="2400300" algn="l"/>
                </a:tabLst>
              </a:pPr>
              <a:r>
                <a:rPr lang="en-US" sz="1400" dirty="0">
                  <a:latin typeface="Palatino" pitchFamily="2" charset="77"/>
                  <a:ea typeface="Palatino" pitchFamily="2" charset="77"/>
                  <a:cs typeface="Angsana New" panose="02020603050405020304" pitchFamily="18" charset="-34"/>
                </a:rPr>
                <a:t>Debbie Next</a:t>
              </a:r>
            </a:p>
          </p:txBody>
        </p:sp>
        <p:sp>
          <p:nvSpPr>
            <p:cNvPr id="14" name="TextBox 13">
              <a:extLst>
                <a:ext uri="{FF2B5EF4-FFF2-40B4-BE49-F238E27FC236}">
                  <a16:creationId xmlns:a16="http://schemas.microsoft.com/office/drawing/2014/main" id="{1DC5EB88-0F34-B044-9B1D-35A6B53A04AF}"/>
                </a:ext>
              </a:extLst>
            </p:cNvPr>
            <p:cNvSpPr txBox="1"/>
            <p:nvPr/>
          </p:nvSpPr>
          <p:spPr>
            <a:xfrm>
              <a:off x="5697189" y="1127484"/>
              <a:ext cx="569243" cy="92333"/>
            </a:xfrm>
            <a:prstGeom prst="rect">
              <a:avLst/>
            </a:prstGeom>
            <a:solidFill>
              <a:schemeClr val="bg1"/>
            </a:solidFill>
          </p:spPr>
          <p:txBody>
            <a:bodyPr vert="horz" wrap="square" lIns="0" tIns="0" rIns="0" bIns="0" rtlCol="0">
              <a:spAutoFit/>
            </a:bodyPr>
            <a:lstStyle/>
            <a:p>
              <a:pPr>
                <a:tabLst>
                  <a:tab pos="2400300" algn="l"/>
                </a:tabLst>
              </a:pPr>
              <a:r>
                <a:rPr lang="en-US" sz="600" dirty="0">
                  <a:latin typeface="Arial" panose="020B0604020202020204" pitchFamily="34" charset="0"/>
                  <a:ea typeface="Palatino" pitchFamily="2" charset="77"/>
                  <a:cs typeface="Arial" panose="020B0604020202020204" pitchFamily="34" charset="0"/>
                </a:rPr>
                <a:t>Debbie Next</a:t>
              </a:r>
            </a:p>
          </p:txBody>
        </p:sp>
      </p:grpSp>
      <p:sp>
        <p:nvSpPr>
          <p:cNvPr id="6" name="Oval 6"/>
          <p:cNvSpPr>
            <a:spLocks noChangeArrowheads="1"/>
          </p:cNvSpPr>
          <p:nvPr/>
        </p:nvSpPr>
        <p:spPr bwMode="auto">
          <a:xfrm>
            <a:off x="5915141" y="1104935"/>
            <a:ext cx="520064" cy="273718"/>
          </a:xfrm>
          <a:prstGeom prst="ellipse">
            <a:avLst/>
          </a:prstGeom>
          <a:noFill/>
          <a:ln w="19050" algn="ctr">
            <a:solidFill>
              <a:schemeClr val="tx2"/>
            </a:solidFill>
            <a:round/>
            <a:headEnd/>
            <a:tailEnd/>
          </a:ln>
        </p:spPr>
        <p:txBody>
          <a:bodyPr wrap="none" anchor="ctr"/>
          <a:lstStyle/>
          <a:p>
            <a:endParaRPr lang="en-US" dirty="0">
              <a:latin typeface="Calibri" pitchFamily="34" charset="0"/>
            </a:endParaRPr>
          </a:p>
        </p:txBody>
      </p:sp>
      <p:pic>
        <p:nvPicPr>
          <p:cNvPr id="8" name="Picture 9"/>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05863" y="3902823"/>
            <a:ext cx="4589292" cy="2305535"/>
          </a:xfrm>
          <a:prstGeom prst="rect">
            <a:avLst/>
          </a:prstGeom>
          <a:ln w="19050" cap="sq">
            <a:solidFill>
              <a:schemeClr val="tx1"/>
            </a:solidFill>
            <a:prstDash val="solid"/>
            <a:miter lim="800000"/>
          </a:ln>
          <a:effectLst/>
        </p:spPr>
      </p:pic>
      <p:pic>
        <p:nvPicPr>
          <p:cNvPr id="10" name="Picture 11"/>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914504" y="2377299"/>
            <a:ext cx="3979629" cy="3051048"/>
          </a:xfrm>
          <a:prstGeom prst="rect">
            <a:avLst/>
          </a:prstGeom>
          <a:ln w="19050" cap="sq">
            <a:solidFill>
              <a:schemeClr val="tx1"/>
            </a:solidFill>
            <a:prstDash val="solid"/>
            <a:miter lim="800000"/>
          </a:ln>
          <a:effectLst/>
        </p:spPr>
      </p:pic>
    </p:spTree>
    <p:extLst>
      <p:ext uri="{BB962C8B-B14F-4D97-AF65-F5344CB8AC3E}">
        <p14:creationId xmlns:p14="http://schemas.microsoft.com/office/powerpoint/2010/main" val="1715041669"/>
      </p:ext>
    </p:extLst>
  </p:cSld>
  <p:clrMapOvr>
    <a:masterClrMapping/>
  </p:clrMapOvr>
  <p:transition>
    <p:fade/>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Online Help</a:t>
            </a:r>
          </a:p>
        </p:txBody>
      </p:sp>
      <p:pic>
        <p:nvPicPr>
          <p:cNvPr id="11" name="Picture 10" descr="Class Summary.PNG"/>
          <p:cNvPicPr>
            <a:picLocks noChangeAspect="1"/>
          </p:cNvPicPr>
          <p:nvPr/>
        </p:nvPicPr>
        <p:blipFill rotWithShape="1">
          <a:blip r:embed="rId3" cstate="print"/>
          <a:srcRect t="13108"/>
          <a:stretch/>
        </p:blipFill>
        <p:spPr>
          <a:xfrm>
            <a:off x="628650" y="1771650"/>
            <a:ext cx="6781800" cy="4419600"/>
          </a:xfrm>
          <a:prstGeom prst="rect">
            <a:avLst/>
          </a:prstGeom>
        </p:spPr>
      </p:pic>
      <p:sp>
        <p:nvSpPr>
          <p:cNvPr id="13" name="Bent Arrow 12"/>
          <p:cNvSpPr/>
          <p:nvPr/>
        </p:nvSpPr>
        <p:spPr>
          <a:xfrm>
            <a:off x="7005484" y="855406"/>
            <a:ext cx="728816" cy="916244"/>
          </a:xfrm>
          <a:prstGeom prst="bentArrow">
            <a:avLst>
              <a:gd name="adj1" fmla="val 25000"/>
              <a:gd name="adj2" fmla="val 25000"/>
              <a:gd name="adj3" fmla="val 25000"/>
              <a:gd name="adj4" fmla="val 49263"/>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pic>
        <p:nvPicPr>
          <p:cNvPr id="14" name="Picture 13" descr="Question Mark.png"/>
          <p:cNvPicPr>
            <a:picLocks noChangeAspect="1"/>
          </p:cNvPicPr>
          <p:nvPr/>
        </p:nvPicPr>
        <p:blipFill>
          <a:blip r:embed="rId4" cstate="print"/>
          <a:stretch>
            <a:fillRect/>
          </a:stretch>
        </p:blipFill>
        <p:spPr>
          <a:xfrm>
            <a:off x="7894978" y="687800"/>
            <a:ext cx="649432" cy="892969"/>
          </a:xfrm>
          <a:prstGeom prst="rect">
            <a:avLst/>
          </a:prstGeom>
        </p:spPr>
      </p:pic>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ea typeface="ＭＳ Ｐゴシック" pitchFamily="34" charset="-128"/>
              </a:rPr>
              <a:t>mCLASS</a:t>
            </a:r>
            <a:r>
              <a:rPr lang="en-US" baseline="30000" dirty="0">
                <a:ea typeface="ＭＳ Ｐゴシック" pitchFamily="34" charset="-128"/>
                <a:cs typeface="Arial" pitchFamily="34" charset="0"/>
              </a:rPr>
              <a:t>®</a:t>
            </a:r>
            <a:r>
              <a:rPr lang="en-US" dirty="0">
                <a:ea typeface="ＭＳ Ｐゴシック" pitchFamily="34" charset="-128"/>
              </a:rPr>
              <a:t>:IDEL</a:t>
            </a:r>
            <a:r>
              <a:rPr lang="en-US" baseline="30000" dirty="0">
                <a:ea typeface="ＭＳ Ｐゴシック" pitchFamily="34" charset="-128"/>
              </a:rPr>
              <a:t>®</a:t>
            </a:r>
            <a:r>
              <a:rPr lang="en-US" dirty="0">
                <a:ea typeface="ＭＳ Ｐゴシック" pitchFamily="34" charset="-128"/>
              </a:rPr>
              <a:t> </a:t>
            </a:r>
            <a:r>
              <a:rPr lang="en-US" dirty="0"/>
              <a:t>Basics</a:t>
            </a:r>
          </a:p>
        </p:txBody>
      </p:sp>
      <p:sp>
        <p:nvSpPr>
          <p:cNvPr id="4" name="Oval 2"/>
          <p:cNvSpPr>
            <a:spLocks noChangeArrowheads="1"/>
          </p:cNvSpPr>
          <p:nvPr/>
        </p:nvSpPr>
        <p:spPr bwMode="auto">
          <a:xfrm>
            <a:off x="3999412" y="3563239"/>
            <a:ext cx="1054100" cy="977901"/>
          </a:xfrm>
          <a:prstGeom prst="ellipse">
            <a:avLst/>
          </a:prstGeom>
          <a:solidFill>
            <a:schemeClr val="tx2"/>
          </a:solidFill>
          <a:ln w="19050">
            <a:solidFill>
              <a:schemeClr val="tx2"/>
            </a:solidFill>
            <a:round/>
            <a:headEnd/>
            <a:tailEnd/>
          </a:ln>
        </p:spPr>
        <p:txBody>
          <a:bodyPr wrap="none" anchor="ctr"/>
          <a:lstStyle/>
          <a:p>
            <a:pPr>
              <a:spcBef>
                <a:spcPct val="50000"/>
              </a:spcBef>
            </a:pPr>
            <a:r>
              <a:rPr lang="en-US" sz="1600" dirty="0">
                <a:solidFill>
                  <a:schemeClr val="bg1"/>
                </a:solidFill>
                <a:ea typeface="ＭＳ Ｐゴシック" pitchFamily="34" charset="-128"/>
              </a:rPr>
              <a:t>Basics</a:t>
            </a:r>
            <a:endParaRPr lang="en-US" sz="1800" dirty="0">
              <a:solidFill>
                <a:schemeClr val="bg1"/>
              </a:solidFill>
              <a:ea typeface="ＭＳ Ｐゴシック" pitchFamily="34" charset="-128"/>
            </a:endParaRPr>
          </a:p>
        </p:txBody>
      </p:sp>
      <p:sp>
        <p:nvSpPr>
          <p:cNvPr id="5" name="Oval 4"/>
          <p:cNvSpPr>
            <a:spLocks noChangeArrowheads="1"/>
          </p:cNvSpPr>
          <p:nvPr/>
        </p:nvSpPr>
        <p:spPr bwMode="auto">
          <a:xfrm>
            <a:off x="3847012" y="3547365"/>
            <a:ext cx="228600" cy="228600"/>
          </a:xfrm>
          <a:prstGeom prst="ellipse">
            <a:avLst/>
          </a:prstGeom>
          <a:solidFill>
            <a:srgbClr val="FAEBE8"/>
          </a:solidFill>
          <a:ln w="19050">
            <a:solidFill>
              <a:schemeClr val="tx2"/>
            </a:solidFill>
            <a:round/>
            <a:headEnd/>
            <a:tailEnd/>
          </a:ln>
        </p:spPr>
        <p:txBody>
          <a:bodyPr wrap="none" anchor="ctr"/>
          <a:lstStyle/>
          <a:p>
            <a:endParaRPr lang="en-US" dirty="0"/>
          </a:p>
        </p:txBody>
      </p:sp>
      <p:sp>
        <p:nvSpPr>
          <p:cNvPr id="6" name="Oval 5"/>
          <p:cNvSpPr>
            <a:spLocks noChangeArrowheads="1"/>
          </p:cNvSpPr>
          <p:nvPr/>
        </p:nvSpPr>
        <p:spPr bwMode="auto">
          <a:xfrm>
            <a:off x="3732712" y="4093465"/>
            <a:ext cx="228600" cy="228600"/>
          </a:xfrm>
          <a:prstGeom prst="ellipse">
            <a:avLst/>
          </a:prstGeom>
          <a:solidFill>
            <a:srgbClr val="FAEBE8"/>
          </a:solidFill>
          <a:ln w="19050">
            <a:solidFill>
              <a:schemeClr val="tx2"/>
            </a:solidFill>
            <a:round/>
            <a:headEnd/>
            <a:tailEnd/>
          </a:ln>
        </p:spPr>
        <p:txBody>
          <a:bodyPr wrap="none" anchor="ctr"/>
          <a:lstStyle/>
          <a:p>
            <a:endParaRPr lang="en-US" dirty="0"/>
          </a:p>
        </p:txBody>
      </p:sp>
      <p:sp>
        <p:nvSpPr>
          <p:cNvPr id="7" name="Oval 6"/>
          <p:cNvSpPr>
            <a:spLocks noChangeArrowheads="1"/>
          </p:cNvSpPr>
          <p:nvPr/>
        </p:nvSpPr>
        <p:spPr bwMode="auto">
          <a:xfrm>
            <a:off x="4075612" y="4512565"/>
            <a:ext cx="228600" cy="228600"/>
          </a:xfrm>
          <a:prstGeom prst="ellipse">
            <a:avLst/>
          </a:prstGeom>
          <a:solidFill>
            <a:srgbClr val="FAEBE8"/>
          </a:solidFill>
          <a:ln w="19050">
            <a:solidFill>
              <a:schemeClr val="tx2"/>
            </a:solidFill>
            <a:round/>
            <a:headEnd/>
            <a:tailEnd/>
          </a:ln>
        </p:spPr>
        <p:txBody>
          <a:bodyPr wrap="none" anchor="ctr"/>
          <a:lstStyle/>
          <a:p>
            <a:endParaRPr lang="en-US" dirty="0"/>
          </a:p>
        </p:txBody>
      </p:sp>
      <p:sp>
        <p:nvSpPr>
          <p:cNvPr id="8" name="Oval 7"/>
          <p:cNvSpPr>
            <a:spLocks noChangeArrowheads="1"/>
          </p:cNvSpPr>
          <p:nvPr/>
        </p:nvSpPr>
        <p:spPr bwMode="auto">
          <a:xfrm>
            <a:off x="4774112" y="4525265"/>
            <a:ext cx="228600" cy="228600"/>
          </a:xfrm>
          <a:prstGeom prst="ellipse">
            <a:avLst/>
          </a:prstGeom>
          <a:solidFill>
            <a:srgbClr val="FAEBE8"/>
          </a:solidFill>
          <a:ln w="19050">
            <a:solidFill>
              <a:schemeClr val="tx2"/>
            </a:solidFill>
            <a:round/>
            <a:headEnd/>
            <a:tailEnd/>
          </a:ln>
        </p:spPr>
        <p:txBody>
          <a:bodyPr wrap="none" anchor="ctr"/>
          <a:lstStyle/>
          <a:p>
            <a:endParaRPr lang="en-US" dirty="0"/>
          </a:p>
        </p:txBody>
      </p:sp>
      <p:sp>
        <p:nvSpPr>
          <p:cNvPr id="9" name="Oval 8"/>
          <p:cNvSpPr>
            <a:spLocks noChangeArrowheads="1"/>
          </p:cNvSpPr>
          <p:nvPr/>
        </p:nvSpPr>
        <p:spPr bwMode="auto">
          <a:xfrm>
            <a:off x="5104312" y="4118865"/>
            <a:ext cx="228600" cy="228600"/>
          </a:xfrm>
          <a:prstGeom prst="ellipse">
            <a:avLst/>
          </a:prstGeom>
          <a:solidFill>
            <a:srgbClr val="FAEBE8"/>
          </a:solidFill>
          <a:ln w="19050">
            <a:solidFill>
              <a:schemeClr val="tx2"/>
            </a:solidFill>
            <a:round/>
            <a:headEnd/>
            <a:tailEnd/>
          </a:ln>
        </p:spPr>
        <p:txBody>
          <a:bodyPr wrap="none" anchor="ctr"/>
          <a:lstStyle/>
          <a:p>
            <a:endParaRPr lang="en-US" dirty="0"/>
          </a:p>
        </p:txBody>
      </p:sp>
      <p:sp>
        <p:nvSpPr>
          <p:cNvPr id="10" name="Oval 9"/>
          <p:cNvSpPr>
            <a:spLocks noChangeArrowheads="1"/>
          </p:cNvSpPr>
          <p:nvPr/>
        </p:nvSpPr>
        <p:spPr bwMode="auto">
          <a:xfrm>
            <a:off x="4964612" y="3509265"/>
            <a:ext cx="228600" cy="228600"/>
          </a:xfrm>
          <a:prstGeom prst="ellipse">
            <a:avLst/>
          </a:prstGeom>
          <a:solidFill>
            <a:srgbClr val="FAEBE8"/>
          </a:solidFill>
          <a:ln w="19050">
            <a:solidFill>
              <a:schemeClr val="tx2"/>
            </a:solidFill>
            <a:round/>
            <a:headEnd/>
            <a:tailEnd/>
          </a:ln>
        </p:spPr>
        <p:txBody>
          <a:bodyPr wrap="none" anchor="ctr"/>
          <a:lstStyle/>
          <a:p>
            <a:endParaRPr lang="en-US" dirty="0"/>
          </a:p>
        </p:txBody>
      </p:sp>
      <p:sp>
        <p:nvSpPr>
          <p:cNvPr id="11" name="Oval 10"/>
          <p:cNvSpPr>
            <a:spLocks noChangeArrowheads="1"/>
          </p:cNvSpPr>
          <p:nvPr/>
        </p:nvSpPr>
        <p:spPr bwMode="auto">
          <a:xfrm>
            <a:off x="4418512" y="3267965"/>
            <a:ext cx="228600" cy="228600"/>
          </a:xfrm>
          <a:prstGeom prst="ellipse">
            <a:avLst/>
          </a:prstGeom>
          <a:solidFill>
            <a:srgbClr val="FAEBE8"/>
          </a:solidFill>
          <a:ln w="19050">
            <a:solidFill>
              <a:schemeClr val="tx2"/>
            </a:solidFill>
            <a:round/>
            <a:headEnd/>
            <a:tailEnd/>
          </a:ln>
        </p:spPr>
        <p:txBody>
          <a:bodyPr wrap="none" anchor="ctr"/>
          <a:lstStyle/>
          <a:p>
            <a:endParaRPr lang="en-US" dirty="0"/>
          </a:p>
        </p:txBody>
      </p:sp>
      <p:cxnSp>
        <p:nvCxnSpPr>
          <p:cNvPr id="12" name="Straight Connector 11"/>
          <p:cNvCxnSpPr/>
          <p:nvPr/>
        </p:nvCxnSpPr>
        <p:spPr>
          <a:xfrm>
            <a:off x="2538912" y="5007066"/>
            <a:ext cx="0" cy="0"/>
          </a:xfrm>
          <a:prstGeom prst="line">
            <a:avLst/>
          </a:prstGeom>
        </p:spPr>
        <p:style>
          <a:lnRef idx="2">
            <a:schemeClr val="accent1"/>
          </a:lnRef>
          <a:fillRef idx="0">
            <a:schemeClr val="accent1"/>
          </a:fillRef>
          <a:effectRef idx="1">
            <a:schemeClr val="accent1"/>
          </a:effectRef>
          <a:fontRef idx="minor">
            <a:schemeClr val="tx1"/>
          </a:fontRef>
        </p:style>
      </p:cxnSp>
      <p:pic>
        <p:nvPicPr>
          <p:cNvPr id="13" name="Picture 2" descr="C:\Users\User\Desktop\June Wgen Info\IDEL Images\Measures\LNF_AssessExit06_Invalidate_cropped.png"/>
          <p:cNvPicPr>
            <a:picLocks noChangeAspect="1" noChangeArrowheads="1"/>
          </p:cNvPicPr>
          <p:nvPr/>
        </p:nvPicPr>
        <p:blipFill>
          <a:blip r:embed="rId3" cstate="print"/>
          <a:srcRect/>
          <a:stretch>
            <a:fillRect/>
          </a:stretch>
        </p:blipFill>
        <p:spPr bwMode="auto">
          <a:xfrm>
            <a:off x="570412" y="1908266"/>
            <a:ext cx="2527300" cy="1930400"/>
          </a:xfrm>
          <a:prstGeom prst="rect">
            <a:avLst/>
          </a:prstGeom>
          <a:ln w="19050" cap="sq">
            <a:solidFill>
              <a:schemeClr val="tx1"/>
            </a:solidFill>
            <a:prstDash val="solid"/>
            <a:miter lim="800000"/>
          </a:ln>
          <a:effectLst/>
        </p:spPr>
      </p:pic>
      <p:pic>
        <p:nvPicPr>
          <p:cNvPr id="14" name="Picture 3" descr="C:\Users\User\Desktop\June Wgen Info\IDEL Images\Measures\LNF_Assess03Timing_cropped.png"/>
          <p:cNvPicPr>
            <a:picLocks noChangeAspect="1" noChangeArrowheads="1"/>
          </p:cNvPicPr>
          <p:nvPr/>
        </p:nvPicPr>
        <p:blipFill>
          <a:blip r:embed="rId4" cstate="print"/>
          <a:srcRect/>
          <a:stretch>
            <a:fillRect/>
          </a:stretch>
        </p:blipFill>
        <p:spPr bwMode="auto">
          <a:xfrm>
            <a:off x="5967912" y="4003766"/>
            <a:ext cx="2527300" cy="1854200"/>
          </a:xfrm>
          <a:prstGeom prst="rect">
            <a:avLst/>
          </a:prstGeom>
          <a:ln w="19050" cap="sq">
            <a:solidFill>
              <a:schemeClr val="tx1"/>
            </a:solidFill>
            <a:prstDash val="solid"/>
            <a:miter lim="800000"/>
          </a:ln>
          <a:effectLst/>
        </p:spPr>
      </p:pic>
      <p:pic>
        <p:nvPicPr>
          <p:cNvPr id="15" name="Picture 5" descr="C:\Users\User\Desktop\June Wgen Info\IDEL Images\IDEL_FNL_Motivation_cropped.png"/>
          <p:cNvPicPr>
            <a:picLocks noChangeAspect="1" noChangeArrowheads="1"/>
          </p:cNvPicPr>
          <p:nvPr/>
        </p:nvPicPr>
        <p:blipFill>
          <a:blip r:embed="rId5" cstate="print"/>
          <a:srcRect/>
          <a:stretch>
            <a:fillRect/>
          </a:stretch>
        </p:blipFill>
        <p:spPr bwMode="auto">
          <a:xfrm>
            <a:off x="595812" y="4054566"/>
            <a:ext cx="2514600" cy="1816100"/>
          </a:xfrm>
          <a:prstGeom prst="rect">
            <a:avLst/>
          </a:prstGeom>
          <a:ln w="19050" cap="sq">
            <a:solidFill>
              <a:schemeClr val="tx1"/>
            </a:solidFill>
            <a:prstDash val="solid"/>
            <a:miter lim="800000"/>
          </a:ln>
          <a:effectLst/>
        </p:spPr>
      </p:pic>
      <p:pic>
        <p:nvPicPr>
          <p:cNvPr id="16" name="Picture 6" descr="C:\Users\User\Desktop\June Wgen Info\IDEL Images\Measures\IDEL_FLO+FRO_FinalScore_Running_cropped.png"/>
          <p:cNvPicPr>
            <a:picLocks noChangeAspect="1" noChangeArrowheads="1"/>
          </p:cNvPicPr>
          <p:nvPr/>
        </p:nvPicPr>
        <p:blipFill>
          <a:blip r:embed="rId6" cstate="print"/>
          <a:srcRect r="2030" b="2740"/>
          <a:stretch>
            <a:fillRect/>
          </a:stretch>
        </p:blipFill>
        <p:spPr bwMode="auto">
          <a:xfrm>
            <a:off x="3275512" y="4867366"/>
            <a:ext cx="2514600" cy="1816100"/>
          </a:xfrm>
          <a:prstGeom prst="rect">
            <a:avLst/>
          </a:prstGeom>
          <a:ln w="19050" cap="sq">
            <a:solidFill>
              <a:schemeClr val="tx1"/>
            </a:solidFill>
            <a:prstDash val="solid"/>
            <a:miter lim="800000"/>
          </a:ln>
          <a:effectLst/>
        </p:spPr>
      </p:pic>
      <p:pic>
        <p:nvPicPr>
          <p:cNvPr id="17" name="Picture 8" descr="C:\Users\User\Desktop\June Wgen Info\IDEL Images\IDEL_LremindersFLO_cropped.png"/>
          <p:cNvPicPr>
            <a:picLocks noChangeAspect="1" noChangeArrowheads="1"/>
          </p:cNvPicPr>
          <p:nvPr/>
        </p:nvPicPr>
        <p:blipFill>
          <a:blip r:embed="rId7" cstate="print"/>
          <a:srcRect/>
          <a:stretch>
            <a:fillRect/>
          </a:stretch>
        </p:blipFill>
        <p:spPr bwMode="auto">
          <a:xfrm>
            <a:off x="5967912" y="1908266"/>
            <a:ext cx="2540000" cy="1892299"/>
          </a:xfrm>
          <a:prstGeom prst="rect">
            <a:avLst/>
          </a:prstGeom>
          <a:ln w="19050" cap="sq">
            <a:solidFill>
              <a:schemeClr val="tx1"/>
            </a:solidFill>
            <a:prstDash val="solid"/>
            <a:miter lim="800000"/>
          </a:ln>
          <a:effectLst/>
        </p:spPr>
      </p:pic>
      <p:pic>
        <p:nvPicPr>
          <p:cNvPr id="18" name="Picture 7" descr="C:\Users\User\Desktop\June Wgen Info\IDEL Images\02Idels_Classlist_cropped.png"/>
          <p:cNvPicPr>
            <a:picLocks noChangeAspect="1" noChangeArrowheads="1"/>
          </p:cNvPicPr>
          <p:nvPr/>
        </p:nvPicPr>
        <p:blipFill>
          <a:blip r:embed="rId8" cstate="print"/>
          <a:srcRect l="490" b="15894"/>
          <a:stretch>
            <a:fillRect/>
          </a:stretch>
        </p:blipFill>
        <p:spPr bwMode="auto">
          <a:xfrm>
            <a:off x="3237412" y="1101830"/>
            <a:ext cx="2578100" cy="1968500"/>
          </a:xfrm>
          <a:prstGeom prst="rect">
            <a:avLst/>
          </a:prstGeom>
          <a:ln w="19050" cap="sq">
            <a:solidFill>
              <a:schemeClr val="tx1"/>
            </a:solidFill>
            <a:prstDash val="solid"/>
            <a:miter lim="800000"/>
          </a:ln>
          <a:effectLst/>
        </p:spPr>
      </p:pic>
    </p:spTree>
  </p:cSld>
  <p:clrMapOvr>
    <a:masterClrMapping/>
  </p:clrMapOvr>
  <p:transition>
    <p:fade/>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Online Training Resources</a:t>
            </a:r>
          </a:p>
        </p:txBody>
      </p:sp>
      <p:grpSp>
        <p:nvGrpSpPr>
          <p:cNvPr id="10" name="Group 9">
            <a:extLst>
              <a:ext uri="{FF2B5EF4-FFF2-40B4-BE49-F238E27FC236}">
                <a16:creationId xmlns:a16="http://schemas.microsoft.com/office/drawing/2014/main" id="{CA45BA7C-2135-7F43-871F-073963F0EDAE}"/>
              </a:ext>
            </a:extLst>
          </p:cNvPr>
          <p:cNvGrpSpPr/>
          <p:nvPr/>
        </p:nvGrpSpPr>
        <p:grpSpPr>
          <a:xfrm>
            <a:off x="475488" y="1021178"/>
            <a:ext cx="6287322" cy="3057228"/>
            <a:chOff x="475488" y="1098706"/>
            <a:chExt cx="6287322" cy="3057228"/>
          </a:xfrm>
        </p:grpSpPr>
        <p:pic>
          <p:nvPicPr>
            <p:cNvPr id="11" name="Picture 10">
              <a:extLst>
                <a:ext uri="{FF2B5EF4-FFF2-40B4-BE49-F238E27FC236}">
                  <a16:creationId xmlns:a16="http://schemas.microsoft.com/office/drawing/2014/main" id="{A49FF658-9CF3-1447-AB6B-358ADC0A8F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488" y="1098706"/>
              <a:ext cx="6287322" cy="3057228"/>
            </a:xfrm>
            <a:prstGeom prst="rect">
              <a:avLst/>
            </a:prstGeom>
            <a:ln>
              <a:solidFill>
                <a:schemeClr val="tx1"/>
              </a:solidFill>
            </a:ln>
          </p:spPr>
        </p:pic>
        <p:sp>
          <p:nvSpPr>
            <p:cNvPr id="12" name="TextBox 11">
              <a:extLst>
                <a:ext uri="{FF2B5EF4-FFF2-40B4-BE49-F238E27FC236}">
                  <a16:creationId xmlns:a16="http://schemas.microsoft.com/office/drawing/2014/main" id="{D482D8F9-2831-464E-BBCA-8625ED481FC3}"/>
                </a:ext>
              </a:extLst>
            </p:cNvPr>
            <p:cNvSpPr txBox="1"/>
            <p:nvPr/>
          </p:nvSpPr>
          <p:spPr>
            <a:xfrm>
              <a:off x="1571813" y="1999689"/>
              <a:ext cx="1155718" cy="215444"/>
            </a:xfrm>
            <a:prstGeom prst="rect">
              <a:avLst/>
            </a:prstGeom>
            <a:solidFill>
              <a:schemeClr val="accent3">
                <a:lumMod val="20000"/>
                <a:lumOff val="80000"/>
              </a:schemeClr>
            </a:solidFill>
          </p:spPr>
          <p:txBody>
            <a:bodyPr vert="horz" wrap="square" lIns="0" tIns="0" rIns="0" bIns="0" rtlCol="0">
              <a:spAutoFit/>
            </a:bodyPr>
            <a:lstStyle/>
            <a:p>
              <a:pPr>
                <a:tabLst>
                  <a:tab pos="2400300" algn="l"/>
                </a:tabLst>
              </a:pPr>
              <a:r>
                <a:rPr lang="en-US" sz="1400" dirty="0">
                  <a:latin typeface="Palatino" pitchFamily="2" charset="77"/>
                  <a:ea typeface="Palatino" pitchFamily="2" charset="77"/>
                  <a:cs typeface="Angsana New" panose="02020603050405020304" pitchFamily="18" charset="-34"/>
                </a:rPr>
                <a:t>Debbie Next</a:t>
              </a:r>
            </a:p>
          </p:txBody>
        </p:sp>
        <p:sp>
          <p:nvSpPr>
            <p:cNvPr id="13" name="TextBox 12">
              <a:extLst>
                <a:ext uri="{FF2B5EF4-FFF2-40B4-BE49-F238E27FC236}">
                  <a16:creationId xmlns:a16="http://schemas.microsoft.com/office/drawing/2014/main" id="{99A4993C-A249-F54C-ABDA-28840F7A617A}"/>
                </a:ext>
              </a:extLst>
            </p:cNvPr>
            <p:cNvSpPr txBox="1"/>
            <p:nvPr/>
          </p:nvSpPr>
          <p:spPr>
            <a:xfrm>
              <a:off x="5697189" y="1127484"/>
              <a:ext cx="569243" cy="92333"/>
            </a:xfrm>
            <a:prstGeom prst="rect">
              <a:avLst/>
            </a:prstGeom>
            <a:solidFill>
              <a:schemeClr val="bg1"/>
            </a:solidFill>
          </p:spPr>
          <p:txBody>
            <a:bodyPr vert="horz" wrap="square" lIns="0" tIns="0" rIns="0" bIns="0" rtlCol="0">
              <a:spAutoFit/>
            </a:bodyPr>
            <a:lstStyle/>
            <a:p>
              <a:pPr>
                <a:tabLst>
                  <a:tab pos="2400300" algn="l"/>
                </a:tabLst>
              </a:pPr>
              <a:r>
                <a:rPr lang="en-US" sz="600" dirty="0">
                  <a:latin typeface="Arial" panose="020B0604020202020204" pitchFamily="34" charset="0"/>
                  <a:ea typeface="Palatino" pitchFamily="2" charset="77"/>
                  <a:cs typeface="Arial" panose="020B0604020202020204" pitchFamily="34" charset="0"/>
                </a:rPr>
                <a:t>Debbie Next</a:t>
              </a:r>
            </a:p>
          </p:txBody>
        </p:sp>
      </p:gr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t="2167" b="2796"/>
          <a:stretch/>
        </p:blipFill>
        <p:spPr>
          <a:xfrm>
            <a:off x="3965451" y="2668161"/>
            <a:ext cx="5178549" cy="4031278"/>
          </a:xfrm>
          <a:prstGeom prst="rect">
            <a:avLst/>
          </a:prstGeom>
          <a:ln w="19050">
            <a:solidFill>
              <a:schemeClr val="bg1">
                <a:lumMod val="85000"/>
              </a:schemeClr>
            </a:solidFill>
          </a:ln>
        </p:spPr>
      </p:pic>
      <p:sp>
        <p:nvSpPr>
          <p:cNvPr id="14" name="Line 5">
            <a:extLst>
              <a:ext uri="{FF2B5EF4-FFF2-40B4-BE49-F238E27FC236}">
                <a16:creationId xmlns:a16="http://schemas.microsoft.com/office/drawing/2014/main" id="{3E02F907-3BAE-5445-83F4-2B87C6FAE6E6}"/>
              </a:ext>
            </a:extLst>
          </p:cNvPr>
          <p:cNvSpPr>
            <a:spLocks noChangeShapeType="1"/>
          </p:cNvSpPr>
          <p:nvPr/>
        </p:nvSpPr>
        <p:spPr bwMode="auto">
          <a:xfrm rot="5400000" flipH="1" flipV="1">
            <a:off x="1071091" y="4312403"/>
            <a:ext cx="1872355" cy="31814"/>
          </a:xfrm>
          <a:prstGeom prst="line">
            <a:avLst/>
          </a:prstGeom>
          <a:noFill/>
          <a:ln w="19050">
            <a:solidFill>
              <a:schemeClr val="tx2"/>
            </a:solidFill>
            <a:round/>
            <a:headEnd/>
            <a:tailEnd type="oval" w="lg" len="lg"/>
          </a:ln>
        </p:spPr>
        <p:txBody>
          <a:bodyPr/>
          <a:lstStyle/>
          <a:p>
            <a:endParaRPr lang="en-US" dirty="0">
              <a:latin typeface="Calibri" pitchFamily="34" charset="0"/>
            </a:endParaRPr>
          </a:p>
        </p:txBody>
      </p:sp>
    </p:spTree>
    <p:extLst>
      <p:ext uri="{BB962C8B-B14F-4D97-AF65-F5344CB8AC3E}">
        <p14:creationId xmlns:p14="http://schemas.microsoft.com/office/powerpoint/2010/main" val="2227673581"/>
      </p:ext>
    </p:extLst>
  </p:cSld>
  <p:clrMapOvr>
    <a:masterClrMapping/>
  </p:clrMapOvr>
  <p:transition>
    <p:fade/>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Help Window</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3085" y="1620560"/>
            <a:ext cx="6576164" cy="4572000"/>
          </a:xfrm>
          <a:prstGeom prst="rect">
            <a:avLst/>
          </a:prstGeom>
          <a:ln w="19050">
            <a:solidFill>
              <a:schemeClr val="tx1"/>
            </a:solidFill>
          </a:ln>
        </p:spPr>
      </p:pic>
      <p:sp>
        <p:nvSpPr>
          <p:cNvPr id="7" name="Rectangle 6"/>
          <p:cNvSpPr/>
          <p:nvPr/>
        </p:nvSpPr>
        <p:spPr>
          <a:xfrm>
            <a:off x="115991" y="2171438"/>
            <a:ext cx="1481161" cy="646331"/>
          </a:xfrm>
          <a:prstGeom prst="rect">
            <a:avLst/>
          </a:prstGeom>
        </p:spPr>
        <p:txBody>
          <a:bodyPr wrap="square">
            <a:spAutoFit/>
          </a:bodyPr>
          <a:lstStyle/>
          <a:p>
            <a:pPr algn="r"/>
            <a:r>
              <a:rPr lang="en-US" dirty="0"/>
              <a:t>Help Contents</a:t>
            </a:r>
          </a:p>
        </p:txBody>
      </p:sp>
      <p:sp>
        <p:nvSpPr>
          <p:cNvPr id="8" name="Line 5"/>
          <p:cNvSpPr>
            <a:spLocks noChangeShapeType="1"/>
          </p:cNvSpPr>
          <p:nvPr/>
        </p:nvSpPr>
        <p:spPr bwMode="auto">
          <a:xfrm rot="5400000" flipH="1" flipV="1">
            <a:off x="1822256" y="2240608"/>
            <a:ext cx="0" cy="509136"/>
          </a:xfrm>
          <a:prstGeom prst="line">
            <a:avLst/>
          </a:prstGeom>
          <a:noFill/>
          <a:ln w="19050">
            <a:solidFill>
              <a:schemeClr val="tx2"/>
            </a:solidFill>
            <a:round/>
            <a:headEnd/>
            <a:tailEnd type="oval" w="lg" len="lg"/>
          </a:ln>
        </p:spPr>
        <p:txBody>
          <a:bodyPr/>
          <a:lstStyle/>
          <a:p>
            <a:endParaRPr lang="en-US" dirty="0">
              <a:latin typeface="Calibri" pitchFamily="34" charset="0"/>
            </a:endParaRPr>
          </a:p>
        </p:txBody>
      </p:sp>
      <p:sp>
        <p:nvSpPr>
          <p:cNvPr id="11" name="Line 5"/>
          <p:cNvSpPr>
            <a:spLocks noChangeShapeType="1"/>
          </p:cNvSpPr>
          <p:nvPr/>
        </p:nvSpPr>
        <p:spPr bwMode="auto">
          <a:xfrm rot="5400000" flipV="1">
            <a:off x="2955571" y="4300276"/>
            <a:ext cx="9748" cy="1938169"/>
          </a:xfrm>
          <a:prstGeom prst="line">
            <a:avLst/>
          </a:prstGeom>
          <a:noFill/>
          <a:ln w="19050">
            <a:solidFill>
              <a:schemeClr val="tx2"/>
            </a:solidFill>
            <a:round/>
            <a:headEnd/>
            <a:tailEnd type="oval" w="lg" len="lg"/>
          </a:ln>
        </p:spPr>
        <p:txBody>
          <a:bodyPr/>
          <a:lstStyle/>
          <a:p>
            <a:endParaRPr lang="en-US" dirty="0">
              <a:latin typeface="Calibri" pitchFamily="34" charset="0"/>
            </a:endParaRPr>
          </a:p>
        </p:txBody>
      </p:sp>
      <p:sp>
        <p:nvSpPr>
          <p:cNvPr id="12" name="Rectangle 11"/>
          <p:cNvSpPr/>
          <p:nvPr/>
        </p:nvSpPr>
        <p:spPr>
          <a:xfrm>
            <a:off x="201168" y="4203115"/>
            <a:ext cx="1786128" cy="1200329"/>
          </a:xfrm>
          <a:prstGeom prst="rect">
            <a:avLst/>
          </a:prstGeom>
        </p:spPr>
        <p:txBody>
          <a:bodyPr wrap="square">
            <a:spAutoFit/>
          </a:bodyPr>
          <a:lstStyle/>
          <a:p>
            <a:pPr algn="r" defTabSz="457200" fontAlgn="auto">
              <a:spcBef>
                <a:spcPts val="0"/>
              </a:spcBef>
              <a:spcAft>
                <a:spcPts val="0"/>
              </a:spcAft>
              <a:defRPr/>
            </a:pPr>
            <a:r>
              <a:rPr lang="en-US" dirty="0">
                <a:ea typeface="Osaka" pitchFamily="-112" charset="-128"/>
              </a:rPr>
              <a:t>Hyperlinks provide additional information</a:t>
            </a:r>
          </a:p>
        </p:txBody>
      </p:sp>
    </p:spTree>
  </p:cSld>
  <p:clrMapOvr>
    <a:masterClrMapping/>
  </p:clrMapOvr>
  <p:transition>
    <p:fade/>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Help Search</a:t>
            </a:r>
          </a:p>
        </p:txBody>
      </p:sp>
      <p:pic>
        <p:nvPicPr>
          <p:cNvPr id="3" name="Picture 2" descr="Screen shot 2012-07-23 at 5.36.31 P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70922" y="1624536"/>
            <a:ext cx="1840789" cy="4700587"/>
          </a:xfrm>
          <a:prstGeom prst="rect">
            <a:avLst/>
          </a:prstGeom>
          <a:ln w="19050">
            <a:solidFill>
              <a:schemeClr val="tx1"/>
            </a:solidFill>
          </a:ln>
        </p:spPr>
      </p:pic>
      <p:sp>
        <p:nvSpPr>
          <p:cNvPr id="8" name="Rectangle 7"/>
          <p:cNvSpPr/>
          <p:nvPr/>
        </p:nvSpPr>
        <p:spPr>
          <a:xfrm>
            <a:off x="5642356" y="1610606"/>
            <a:ext cx="2282444" cy="369332"/>
          </a:xfrm>
          <a:prstGeom prst="rect">
            <a:avLst/>
          </a:prstGeom>
        </p:spPr>
        <p:txBody>
          <a:bodyPr wrap="square">
            <a:spAutoFit/>
          </a:bodyPr>
          <a:lstStyle/>
          <a:p>
            <a:pPr defTabSz="457200" fontAlgn="auto">
              <a:spcBef>
                <a:spcPts val="0"/>
              </a:spcBef>
              <a:spcAft>
                <a:spcPts val="0"/>
              </a:spcAft>
              <a:defRPr/>
            </a:pPr>
            <a:r>
              <a:rPr lang="en-US" dirty="0">
                <a:ea typeface="Osaka" pitchFamily="-112" charset="-128"/>
              </a:rPr>
              <a:t>Enter search topic. </a:t>
            </a:r>
          </a:p>
        </p:txBody>
      </p:sp>
      <p:sp>
        <p:nvSpPr>
          <p:cNvPr id="9" name="Rectangle 8"/>
          <p:cNvSpPr/>
          <p:nvPr/>
        </p:nvSpPr>
        <p:spPr>
          <a:xfrm>
            <a:off x="5583936" y="4056811"/>
            <a:ext cx="3151632" cy="646331"/>
          </a:xfrm>
          <a:prstGeom prst="rect">
            <a:avLst/>
          </a:prstGeom>
        </p:spPr>
        <p:txBody>
          <a:bodyPr wrap="square">
            <a:spAutoFit/>
          </a:bodyPr>
          <a:lstStyle/>
          <a:p>
            <a:pPr defTabSz="457200">
              <a:defRPr/>
            </a:pPr>
            <a:r>
              <a:rPr lang="en-US" dirty="0">
                <a:ea typeface="Osaka" pitchFamily="-112" charset="-128"/>
              </a:rPr>
              <a:t>Search results and ranks populate below search field.</a:t>
            </a:r>
          </a:p>
        </p:txBody>
      </p:sp>
      <p:sp>
        <p:nvSpPr>
          <p:cNvPr id="10" name="Rectangle 9"/>
          <p:cNvSpPr/>
          <p:nvPr/>
        </p:nvSpPr>
        <p:spPr>
          <a:xfrm>
            <a:off x="426720" y="2081707"/>
            <a:ext cx="2231136" cy="1200329"/>
          </a:xfrm>
          <a:prstGeom prst="rect">
            <a:avLst/>
          </a:prstGeom>
        </p:spPr>
        <p:txBody>
          <a:bodyPr wrap="square">
            <a:spAutoFit/>
          </a:bodyPr>
          <a:lstStyle/>
          <a:p>
            <a:pPr algn="r" defTabSz="457200" fontAlgn="auto">
              <a:spcBef>
                <a:spcPts val="0"/>
              </a:spcBef>
              <a:spcAft>
                <a:spcPts val="0"/>
              </a:spcAft>
              <a:defRPr/>
            </a:pPr>
            <a:r>
              <a:rPr lang="en-US" dirty="0">
                <a:ea typeface="Osaka" pitchFamily="-112" charset="-128"/>
              </a:rPr>
              <a:t>Enabling checkbox highlights search term in search results.</a:t>
            </a:r>
          </a:p>
        </p:txBody>
      </p:sp>
      <p:sp>
        <p:nvSpPr>
          <p:cNvPr id="11" name="Line 5"/>
          <p:cNvSpPr>
            <a:spLocks noChangeShapeType="1"/>
          </p:cNvSpPr>
          <p:nvPr/>
        </p:nvSpPr>
        <p:spPr bwMode="auto">
          <a:xfrm rot="5400000" flipV="1">
            <a:off x="3007868" y="2340356"/>
            <a:ext cx="0" cy="685800"/>
          </a:xfrm>
          <a:prstGeom prst="line">
            <a:avLst/>
          </a:prstGeom>
          <a:noFill/>
          <a:ln w="19050">
            <a:solidFill>
              <a:schemeClr val="tx2"/>
            </a:solidFill>
            <a:round/>
            <a:headEnd/>
            <a:tailEnd type="oval" w="lg" len="lg"/>
          </a:ln>
        </p:spPr>
        <p:txBody>
          <a:bodyPr/>
          <a:lstStyle/>
          <a:p>
            <a:endParaRPr lang="en-US" dirty="0">
              <a:latin typeface="Calibri" pitchFamily="34" charset="0"/>
            </a:endParaRPr>
          </a:p>
        </p:txBody>
      </p:sp>
      <p:sp>
        <p:nvSpPr>
          <p:cNvPr id="12" name="Line 5"/>
          <p:cNvSpPr>
            <a:spLocks noChangeShapeType="1"/>
          </p:cNvSpPr>
          <p:nvPr/>
        </p:nvSpPr>
        <p:spPr bwMode="auto">
          <a:xfrm rot="16200000" flipH="1" flipV="1">
            <a:off x="5281676" y="1444244"/>
            <a:ext cx="0" cy="685800"/>
          </a:xfrm>
          <a:prstGeom prst="line">
            <a:avLst/>
          </a:prstGeom>
          <a:noFill/>
          <a:ln w="19050">
            <a:solidFill>
              <a:schemeClr val="tx2"/>
            </a:solidFill>
            <a:round/>
            <a:headEnd/>
            <a:tailEnd type="oval" w="lg" len="lg"/>
          </a:ln>
        </p:spPr>
        <p:txBody>
          <a:bodyPr/>
          <a:lstStyle/>
          <a:p>
            <a:endParaRPr lang="en-US" dirty="0">
              <a:latin typeface="Calibri" pitchFamily="34" charset="0"/>
            </a:endParaRPr>
          </a:p>
        </p:txBody>
      </p:sp>
      <p:sp>
        <p:nvSpPr>
          <p:cNvPr id="13" name="Line 5"/>
          <p:cNvSpPr>
            <a:spLocks noChangeShapeType="1"/>
          </p:cNvSpPr>
          <p:nvPr/>
        </p:nvSpPr>
        <p:spPr bwMode="auto">
          <a:xfrm rot="16200000" flipH="1" flipV="1">
            <a:off x="5214620" y="4047236"/>
            <a:ext cx="0" cy="685800"/>
          </a:xfrm>
          <a:prstGeom prst="line">
            <a:avLst/>
          </a:prstGeom>
          <a:noFill/>
          <a:ln w="19050">
            <a:solidFill>
              <a:schemeClr val="tx2"/>
            </a:solidFill>
            <a:round/>
            <a:headEnd/>
            <a:tailEnd type="oval" w="lg" len="lg"/>
          </a:ln>
        </p:spPr>
        <p:txBody>
          <a:bodyPr/>
          <a:lstStyle/>
          <a:p>
            <a:endParaRPr lang="en-US" dirty="0">
              <a:latin typeface="Calibri" pitchFamily="34" charset="0"/>
            </a:endParaRPr>
          </a:p>
        </p:txBody>
      </p:sp>
    </p:spTree>
  </p:cSld>
  <p:clrMapOvr>
    <a:masterClrMapping/>
  </p:clrMapOvr>
  <p:transition>
    <p:fade/>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Live Chat!</a:t>
            </a:r>
          </a:p>
        </p:txBody>
      </p:sp>
      <p:sp>
        <p:nvSpPr>
          <p:cNvPr id="7" name="Text Placeholder 6"/>
          <p:cNvSpPr>
            <a:spLocks noGrp="1"/>
          </p:cNvSpPr>
          <p:nvPr>
            <p:ph type="body" sz="quarter" idx="17"/>
          </p:nvPr>
        </p:nvSpPr>
        <p:spPr/>
        <p:txBody>
          <a:bodyPr/>
          <a:lstStyle/>
          <a:p>
            <a:r>
              <a:rPr lang="en-US" dirty="0">
                <a:cs typeface="Franklin Gothic Book"/>
              </a:rPr>
              <a:t>Available 8:00 a.m. – 6:00 p.m., Eastern Time, Monday-Friday</a:t>
            </a:r>
          </a:p>
          <a:p>
            <a:endParaRPr lang="en-US" dirty="0"/>
          </a:p>
        </p:txBody>
      </p:sp>
      <p:grpSp>
        <p:nvGrpSpPr>
          <p:cNvPr id="8" name="Group 7">
            <a:extLst>
              <a:ext uri="{FF2B5EF4-FFF2-40B4-BE49-F238E27FC236}">
                <a16:creationId xmlns:a16="http://schemas.microsoft.com/office/drawing/2014/main" id="{325BA6CD-1C84-ED47-8798-E8B3C3720DEB}"/>
              </a:ext>
            </a:extLst>
          </p:cNvPr>
          <p:cNvGrpSpPr/>
          <p:nvPr/>
        </p:nvGrpSpPr>
        <p:grpSpPr>
          <a:xfrm>
            <a:off x="667217" y="1847086"/>
            <a:ext cx="7768860" cy="3963777"/>
            <a:chOff x="475488" y="1098706"/>
            <a:chExt cx="6287322" cy="3057228"/>
          </a:xfrm>
        </p:grpSpPr>
        <p:pic>
          <p:nvPicPr>
            <p:cNvPr id="9" name="Picture 8">
              <a:extLst>
                <a:ext uri="{FF2B5EF4-FFF2-40B4-BE49-F238E27FC236}">
                  <a16:creationId xmlns:a16="http://schemas.microsoft.com/office/drawing/2014/main" id="{51743F5C-4832-C641-A4D8-EEA1D40CD6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488" y="1098706"/>
              <a:ext cx="6287322" cy="3057228"/>
            </a:xfrm>
            <a:prstGeom prst="rect">
              <a:avLst/>
            </a:prstGeom>
            <a:ln>
              <a:solidFill>
                <a:schemeClr val="tx1"/>
              </a:solidFill>
            </a:ln>
          </p:spPr>
        </p:pic>
        <p:sp>
          <p:nvSpPr>
            <p:cNvPr id="10" name="TextBox 9">
              <a:extLst>
                <a:ext uri="{FF2B5EF4-FFF2-40B4-BE49-F238E27FC236}">
                  <a16:creationId xmlns:a16="http://schemas.microsoft.com/office/drawing/2014/main" id="{E45DB1EA-4AB9-D644-8E79-979D9F72A502}"/>
                </a:ext>
              </a:extLst>
            </p:cNvPr>
            <p:cNvSpPr txBox="1"/>
            <p:nvPr/>
          </p:nvSpPr>
          <p:spPr>
            <a:xfrm>
              <a:off x="1869117" y="1999690"/>
              <a:ext cx="858414" cy="166170"/>
            </a:xfrm>
            <a:prstGeom prst="rect">
              <a:avLst/>
            </a:prstGeom>
            <a:solidFill>
              <a:schemeClr val="accent3">
                <a:lumMod val="20000"/>
                <a:lumOff val="80000"/>
              </a:schemeClr>
            </a:solidFill>
          </p:spPr>
          <p:txBody>
            <a:bodyPr vert="horz" wrap="square" lIns="0" tIns="0" rIns="0" bIns="0" rtlCol="0">
              <a:spAutoFit/>
            </a:bodyPr>
            <a:lstStyle/>
            <a:p>
              <a:pPr>
                <a:tabLst>
                  <a:tab pos="2400300" algn="l"/>
                </a:tabLst>
              </a:pPr>
              <a:r>
                <a:rPr lang="en-US" sz="1400" dirty="0">
                  <a:latin typeface="Palatino" pitchFamily="2" charset="77"/>
                  <a:ea typeface="Palatino" pitchFamily="2" charset="77"/>
                  <a:cs typeface="Angsana New" panose="02020603050405020304" pitchFamily="18" charset="-34"/>
                </a:rPr>
                <a:t>Debbie Next</a:t>
              </a:r>
            </a:p>
          </p:txBody>
        </p:sp>
        <p:sp>
          <p:nvSpPr>
            <p:cNvPr id="11" name="TextBox 10">
              <a:extLst>
                <a:ext uri="{FF2B5EF4-FFF2-40B4-BE49-F238E27FC236}">
                  <a16:creationId xmlns:a16="http://schemas.microsoft.com/office/drawing/2014/main" id="{5E7005B4-3DD4-B343-83DA-1818914A404A}"/>
                </a:ext>
              </a:extLst>
            </p:cNvPr>
            <p:cNvSpPr txBox="1"/>
            <p:nvPr/>
          </p:nvSpPr>
          <p:spPr>
            <a:xfrm>
              <a:off x="5697189" y="1127484"/>
              <a:ext cx="569243" cy="92333"/>
            </a:xfrm>
            <a:prstGeom prst="rect">
              <a:avLst/>
            </a:prstGeom>
            <a:solidFill>
              <a:schemeClr val="bg1"/>
            </a:solidFill>
          </p:spPr>
          <p:txBody>
            <a:bodyPr vert="horz" wrap="square" lIns="0" tIns="0" rIns="0" bIns="0" rtlCol="0">
              <a:spAutoFit/>
            </a:bodyPr>
            <a:lstStyle/>
            <a:p>
              <a:pPr>
                <a:tabLst>
                  <a:tab pos="2400300" algn="l"/>
                </a:tabLst>
              </a:pPr>
              <a:r>
                <a:rPr lang="en-US" sz="600" dirty="0">
                  <a:latin typeface="Arial" panose="020B0604020202020204" pitchFamily="34" charset="0"/>
                  <a:ea typeface="Palatino" pitchFamily="2" charset="77"/>
                  <a:cs typeface="Arial" panose="020B0604020202020204" pitchFamily="34" charset="0"/>
                </a:rPr>
                <a:t>Debbie Next</a:t>
              </a:r>
            </a:p>
          </p:txBody>
        </p:sp>
      </p:grpSp>
      <p:sp>
        <p:nvSpPr>
          <p:cNvPr id="12" name="Line 5">
            <a:extLst>
              <a:ext uri="{FF2B5EF4-FFF2-40B4-BE49-F238E27FC236}">
                <a16:creationId xmlns:a16="http://schemas.microsoft.com/office/drawing/2014/main" id="{B53FA7F7-65A8-7642-9A20-3D1752FD32F4}"/>
              </a:ext>
            </a:extLst>
          </p:cNvPr>
          <p:cNvSpPr>
            <a:spLocks noChangeShapeType="1"/>
          </p:cNvSpPr>
          <p:nvPr/>
        </p:nvSpPr>
        <p:spPr bwMode="auto">
          <a:xfrm rot="16200000" flipH="1" flipV="1">
            <a:off x="7462254" y="4666669"/>
            <a:ext cx="0" cy="685800"/>
          </a:xfrm>
          <a:prstGeom prst="line">
            <a:avLst/>
          </a:prstGeom>
          <a:noFill/>
          <a:ln w="19050">
            <a:solidFill>
              <a:schemeClr val="tx2"/>
            </a:solidFill>
            <a:round/>
            <a:headEnd/>
            <a:tailEnd type="oval" w="lg" len="lg"/>
          </a:ln>
        </p:spPr>
        <p:txBody>
          <a:bodyPr/>
          <a:lstStyle/>
          <a:p>
            <a:endParaRPr lang="en-US" dirty="0">
              <a:latin typeface="Calibri" pitchFamily="34" charset="0"/>
            </a:endParaRPr>
          </a:p>
        </p:txBody>
      </p:sp>
    </p:spTree>
  </p:cSld>
  <p:clrMapOvr>
    <a:masterClrMapping/>
  </p:clrMapOvr>
  <p:transition>
    <p:fade/>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Customer Care</a:t>
            </a:r>
          </a:p>
        </p:txBody>
      </p:sp>
      <p:sp>
        <p:nvSpPr>
          <p:cNvPr id="6" name="Rectangle 1"/>
          <p:cNvSpPr>
            <a:spLocks noChangeArrowheads="1"/>
          </p:cNvSpPr>
          <p:nvPr/>
        </p:nvSpPr>
        <p:spPr bwMode="auto">
          <a:xfrm>
            <a:off x="437969" y="1580788"/>
            <a:ext cx="3223959" cy="17851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lvl="3">
              <a:spcBef>
                <a:spcPts val="1200"/>
              </a:spcBef>
            </a:pPr>
            <a:r>
              <a:rPr lang="en-US" sz="2000" dirty="0" err="1">
                <a:solidFill>
                  <a:schemeClr val="accent5"/>
                </a:solidFill>
              </a:rPr>
              <a:t>help@amplify.com</a:t>
            </a:r>
            <a:endParaRPr lang="en-US" sz="2000" dirty="0">
              <a:solidFill>
                <a:schemeClr val="accent5"/>
              </a:solidFill>
            </a:endParaRPr>
          </a:p>
          <a:p>
            <a:pPr>
              <a:spcBef>
                <a:spcPts val="1200"/>
              </a:spcBef>
            </a:pPr>
            <a:r>
              <a:rPr lang="en-US" sz="2000" dirty="0"/>
              <a:t>(800) 823-1969, Option #3</a:t>
            </a:r>
          </a:p>
          <a:p>
            <a:pPr marL="0" lvl="3">
              <a:spcBef>
                <a:spcPts val="1200"/>
              </a:spcBef>
            </a:pPr>
            <a:r>
              <a:rPr lang="en-US" sz="2000" dirty="0"/>
              <a:t>Monday–Friday</a:t>
            </a:r>
          </a:p>
          <a:p>
            <a:pPr marL="0" lvl="3">
              <a:spcBef>
                <a:spcPts val="1200"/>
              </a:spcBef>
            </a:pPr>
            <a:r>
              <a:rPr lang="en-US" sz="2000" dirty="0"/>
              <a:t>7 a.m. to 7 p.m. EST </a:t>
            </a:r>
            <a:endParaRPr lang="en-US" sz="2000" dirty="0">
              <a:solidFill>
                <a:schemeClr val="accent5"/>
              </a:solidFill>
            </a:endParaRPr>
          </a:p>
        </p:txBody>
      </p:sp>
    </p:spTree>
  </p:cSld>
  <p:clrMapOvr>
    <a:masterClrMapping/>
  </p:clrMapOvr>
  <p:transition>
    <p:fade/>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4714" y="1398746"/>
            <a:ext cx="2908408" cy="713016"/>
          </a:xfrm>
          <a:prstGeom prst="rect">
            <a:avLst/>
          </a:prstGeom>
          <a:noFill/>
        </p:spPr>
        <p:txBody>
          <a:bodyPr vert="horz" wrap="square" lIns="0" tIns="0" rIns="0" bIns="0" rtlCol="0">
            <a:spAutoFit/>
          </a:bodyPr>
          <a:lstStyle/>
          <a:p>
            <a:pPr>
              <a:lnSpc>
                <a:spcPts val="5520"/>
              </a:lnSpc>
              <a:tabLst>
                <a:tab pos="2400300" algn="l"/>
              </a:tabLst>
            </a:pPr>
            <a:r>
              <a:rPr lang="en-US" sz="4800" dirty="0">
                <a:solidFill>
                  <a:srgbClr val="ED6E1F"/>
                </a:solidFill>
                <a:latin typeface="+mj-lt"/>
                <a:cs typeface="Amplify Regular"/>
              </a:rPr>
              <a:t>Amplify.</a:t>
            </a:r>
          </a:p>
        </p:txBody>
      </p:sp>
    </p:spTree>
    <p:extLst>
      <p:ext uri="{BB962C8B-B14F-4D97-AF65-F5344CB8AC3E}">
        <p14:creationId xmlns:p14="http://schemas.microsoft.com/office/powerpoint/2010/main" val="80551627"/>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User\Desktop\June Wgen Info\IDEL Images\Picture1.png"/>
          <p:cNvPicPr>
            <a:picLocks noChangeAspect="1" noChangeArrowheads="1"/>
          </p:cNvPicPr>
          <p:nvPr/>
        </p:nvPicPr>
        <p:blipFill>
          <a:blip r:embed="rId3" cstate="print"/>
          <a:srcRect l="1791" t="1245" r="2107" b="1172"/>
          <a:stretch>
            <a:fillRect/>
          </a:stretch>
        </p:blipFill>
        <p:spPr bwMode="auto">
          <a:xfrm>
            <a:off x="2992628" y="1707388"/>
            <a:ext cx="2895600" cy="4229100"/>
          </a:xfrm>
          <a:prstGeom prst="rect">
            <a:avLst/>
          </a:prstGeom>
          <a:ln w="19050" cap="sq">
            <a:solidFill>
              <a:schemeClr val="tx1"/>
            </a:solidFill>
            <a:prstDash val="solid"/>
            <a:miter lim="800000"/>
          </a:ln>
          <a:effectLst/>
        </p:spPr>
      </p:pic>
      <p:sp>
        <p:nvSpPr>
          <p:cNvPr id="2" name="Title 1"/>
          <p:cNvSpPr>
            <a:spLocks noGrp="1"/>
          </p:cNvSpPr>
          <p:nvPr>
            <p:ph type="title"/>
          </p:nvPr>
        </p:nvSpPr>
        <p:spPr/>
        <p:txBody>
          <a:bodyPr/>
          <a:lstStyle/>
          <a:p>
            <a:pPr lvl="0"/>
            <a:r>
              <a:rPr lang="en-US" dirty="0"/>
              <a:t>Application Selection Screen</a:t>
            </a:r>
          </a:p>
        </p:txBody>
      </p:sp>
      <p:sp>
        <p:nvSpPr>
          <p:cNvPr id="4" name="Line 11"/>
          <p:cNvSpPr>
            <a:spLocks noChangeShapeType="1"/>
          </p:cNvSpPr>
          <p:nvPr/>
        </p:nvSpPr>
        <p:spPr bwMode="auto">
          <a:xfrm flipV="1">
            <a:off x="2217928" y="4420426"/>
            <a:ext cx="723900" cy="17462"/>
          </a:xfrm>
          <a:prstGeom prst="line">
            <a:avLst/>
          </a:prstGeom>
          <a:noFill/>
          <a:ln w="19050">
            <a:solidFill>
              <a:schemeClr val="tx2"/>
            </a:solidFill>
            <a:round/>
            <a:headEnd/>
            <a:tailEnd type="oval" w="lg" len="lg"/>
          </a:ln>
        </p:spPr>
        <p:txBody>
          <a:bodyPr/>
          <a:lstStyle/>
          <a:p>
            <a:endParaRPr lang="en-US" dirty="0">
              <a:ln>
                <a:solidFill>
                  <a:srgbClr val="333399"/>
                </a:solidFill>
              </a:ln>
              <a:latin typeface="Calibri" pitchFamily="34" charset="0"/>
            </a:endParaRPr>
          </a:p>
        </p:txBody>
      </p:sp>
      <p:sp>
        <p:nvSpPr>
          <p:cNvPr id="5" name="AutoShape 21"/>
          <p:cNvSpPr>
            <a:spLocks noChangeArrowheads="1"/>
          </p:cNvSpPr>
          <p:nvPr/>
        </p:nvSpPr>
        <p:spPr bwMode="auto">
          <a:xfrm>
            <a:off x="653622" y="4029624"/>
            <a:ext cx="1507171" cy="715089"/>
          </a:xfrm>
          <a:prstGeom prst="roundRect">
            <a:avLst>
              <a:gd name="adj" fmla="val 16667"/>
            </a:avLst>
          </a:prstGeom>
          <a:solidFill>
            <a:schemeClr val="bg1"/>
          </a:solidFill>
          <a:ln w="19050">
            <a:noFill/>
            <a:round/>
            <a:headEnd/>
            <a:tailEnd/>
          </a:ln>
        </p:spPr>
        <p:txBody>
          <a:bodyPr wrap="none" anchor="ctr">
            <a:spAutoFit/>
          </a:bodyPr>
          <a:lstStyle/>
          <a:p>
            <a:pPr algn="r"/>
            <a:r>
              <a:rPr lang="en-US" dirty="0">
                <a:cs typeface="Arial" pitchFamily="34" charset="0"/>
              </a:rPr>
              <a:t>Select</a:t>
            </a:r>
          </a:p>
          <a:p>
            <a:pPr algn="r"/>
            <a:r>
              <a:rPr lang="en-US" dirty="0">
                <a:cs typeface="Arial" pitchFamily="34" charset="0"/>
              </a:rPr>
              <a:t>Application</a:t>
            </a:r>
          </a:p>
        </p:txBody>
      </p:sp>
      <p:sp>
        <p:nvSpPr>
          <p:cNvPr id="6" name="AutoShape 20"/>
          <p:cNvSpPr>
            <a:spLocks noChangeArrowheads="1"/>
          </p:cNvSpPr>
          <p:nvPr/>
        </p:nvSpPr>
        <p:spPr bwMode="auto">
          <a:xfrm>
            <a:off x="178613" y="1736656"/>
            <a:ext cx="1922476" cy="646331"/>
          </a:xfrm>
          <a:prstGeom prst="roundRect">
            <a:avLst>
              <a:gd name="adj" fmla="val 0"/>
            </a:avLst>
          </a:prstGeom>
          <a:noFill/>
          <a:ln w="19050">
            <a:noFill/>
            <a:round/>
            <a:headEnd/>
            <a:tailEnd/>
          </a:ln>
        </p:spPr>
        <p:txBody>
          <a:bodyPr wrap="square" anchor="ctr">
            <a:spAutoFit/>
          </a:bodyPr>
          <a:lstStyle/>
          <a:p>
            <a:pPr algn="r"/>
            <a:r>
              <a:rPr lang="en-US" dirty="0">
                <a:cs typeface="Arial" pitchFamily="34" charset="0"/>
              </a:rPr>
              <a:t>Go to </a:t>
            </a:r>
            <a:r>
              <a:rPr lang="en-US" dirty="0" err="1">
                <a:cs typeface="Arial" pitchFamily="34" charset="0"/>
              </a:rPr>
              <a:t>mCLASS:Home</a:t>
            </a:r>
            <a:endParaRPr lang="en-US" dirty="0">
              <a:cs typeface="Arial" pitchFamily="34" charset="0"/>
            </a:endParaRPr>
          </a:p>
        </p:txBody>
      </p:sp>
      <p:sp>
        <p:nvSpPr>
          <p:cNvPr id="8" name="Line 11"/>
          <p:cNvSpPr>
            <a:spLocks noChangeShapeType="1"/>
          </p:cNvSpPr>
          <p:nvPr/>
        </p:nvSpPr>
        <p:spPr bwMode="auto">
          <a:xfrm flipV="1">
            <a:off x="2133600" y="1847088"/>
            <a:ext cx="820928" cy="201168"/>
          </a:xfrm>
          <a:prstGeom prst="line">
            <a:avLst/>
          </a:prstGeom>
          <a:noFill/>
          <a:ln w="19050">
            <a:solidFill>
              <a:schemeClr val="tx2"/>
            </a:solidFill>
            <a:round/>
            <a:headEnd/>
            <a:tailEnd type="oval" w="lg" len="lg"/>
          </a:ln>
        </p:spPr>
        <p:txBody>
          <a:bodyPr/>
          <a:lstStyle/>
          <a:p>
            <a:endParaRPr lang="en-US" dirty="0">
              <a:ln>
                <a:solidFill>
                  <a:srgbClr val="333399"/>
                </a:solidFill>
              </a:ln>
              <a:latin typeface="Calibri" pitchFamily="34" charset="0"/>
            </a:endParaRPr>
          </a:p>
        </p:txBody>
      </p:sp>
      <p:sp>
        <p:nvSpPr>
          <p:cNvPr id="10" name="AutoShape 23"/>
          <p:cNvSpPr>
            <a:spLocks noChangeArrowheads="1"/>
          </p:cNvSpPr>
          <p:nvPr/>
        </p:nvSpPr>
        <p:spPr bwMode="auto">
          <a:xfrm>
            <a:off x="6802220" y="2103027"/>
            <a:ext cx="1574277" cy="715089"/>
          </a:xfrm>
          <a:prstGeom prst="roundRect">
            <a:avLst>
              <a:gd name="adj" fmla="val 16667"/>
            </a:avLst>
          </a:prstGeom>
          <a:noFill/>
          <a:ln w="19050">
            <a:noFill/>
            <a:round/>
            <a:headEnd/>
            <a:tailEnd/>
          </a:ln>
        </p:spPr>
        <p:txBody>
          <a:bodyPr wrap="none" anchor="ctr">
            <a:spAutoFit/>
          </a:bodyPr>
          <a:lstStyle/>
          <a:p>
            <a:r>
              <a:rPr lang="en-US" dirty="0">
                <a:cs typeface="Arial" pitchFamily="34" charset="0"/>
              </a:rPr>
              <a:t>Select Demo</a:t>
            </a:r>
          </a:p>
          <a:p>
            <a:r>
              <a:rPr lang="en-US" dirty="0">
                <a:cs typeface="Arial" pitchFamily="34" charset="0"/>
              </a:rPr>
              <a:t>Class</a:t>
            </a:r>
          </a:p>
        </p:txBody>
      </p:sp>
      <p:sp>
        <p:nvSpPr>
          <p:cNvPr id="11" name="Line 12"/>
          <p:cNvSpPr>
            <a:spLocks noChangeShapeType="1"/>
          </p:cNvSpPr>
          <p:nvPr/>
        </p:nvSpPr>
        <p:spPr bwMode="auto">
          <a:xfrm flipH="1" flipV="1">
            <a:off x="5927852" y="1847088"/>
            <a:ext cx="924052" cy="591312"/>
          </a:xfrm>
          <a:prstGeom prst="line">
            <a:avLst/>
          </a:prstGeom>
          <a:noFill/>
          <a:ln w="19050">
            <a:solidFill>
              <a:schemeClr val="tx2"/>
            </a:solidFill>
            <a:round/>
            <a:headEnd/>
            <a:tailEnd type="oval" w="lg" len="lg"/>
          </a:ln>
        </p:spPr>
        <p:txBody>
          <a:bodyPr/>
          <a:lstStyle/>
          <a:p>
            <a:endParaRPr lang="en-US" dirty="0">
              <a:ln>
                <a:solidFill>
                  <a:srgbClr val="333399"/>
                </a:solidFill>
              </a:ln>
              <a:latin typeface="Calibri" pitchFamily="34" charset="0"/>
            </a:endParaRPr>
          </a:p>
        </p:txBody>
      </p:sp>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User\Desktop\June Wgen Info\IDEL Images\03Idels_Selection_Portrait.png"/>
          <p:cNvPicPr>
            <a:picLocks noChangeAspect="1" noChangeArrowheads="1"/>
          </p:cNvPicPr>
          <p:nvPr/>
        </p:nvPicPr>
        <p:blipFill>
          <a:blip r:embed="rId3" cstate="print"/>
          <a:srcRect l="18266" t="22549" r="18533" b="23177"/>
          <a:stretch>
            <a:fillRect/>
          </a:stretch>
        </p:blipFill>
        <p:spPr bwMode="auto">
          <a:xfrm>
            <a:off x="2768600" y="1694180"/>
            <a:ext cx="2959100" cy="4203700"/>
          </a:xfrm>
          <a:prstGeom prst="rect">
            <a:avLst/>
          </a:prstGeom>
          <a:ln w="19050" cap="sq">
            <a:solidFill>
              <a:schemeClr val="tx1"/>
            </a:solidFill>
            <a:prstDash val="solid"/>
            <a:miter lim="800000"/>
          </a:ln>
          <a:effectLst/>
        </p:spPr>
      </p:pic>
      <p:sp>
        <p:nvSpPr>
          <p:cNvPr id="2" name="Title 1"/>
          <p:cNvSpPr>
            <a:spLocks noGrp="1"/>
          </p:cNvSpPr>
          <p:nvPr>
            <p:ph type="title"/>
          </p:nvPr>
        </p:nvSpPr>
        <p:spPr/>
        <p:txBody>
          <a:bodyPr/>
          <a:lstStyle/>
          <a:p>
            <a:pPr lvl="0"/>
            <a:r>
              <a:rPr lang="en-US" dirty="0"/>
              <a:t>Application Selection Screen</a:t>
            </a:r>
          </a:p>
        </p:txBody>
      </p:sp>
      <p:sp>
        <p:nvSpPr>
          <p:cNvPr id="4" name="Rectangle 29"/>
          <p:cNvSpPr>
            <a:spLocks noChangeArrowheads="1"/>
          </p:cNvSpPr>
          <p:nvPr/>
        </p:nvSpPr>
        <p:spPr bwMode="auto">
          <a:xfrm>
            <a:off x="4114165" y="3489643"/>
            <a:ext cx="184150" cy="396875"/>
          </a:xfrm>
          <a:prstGeom prst="rect">
            <a:avLst/>
          </a:prstGeom>
          <a:noFill/>
          <a:ln w="19050" algn="ctr">
            <a:noFill/>
            <a:miter lim="800000"/>
            <a:headEnd/>
            <a:tailEnd/>
          </a:ln>
        </p:spPr>
        <p:txBody>
          <a:bodyPr wrap="none" anchor="ctr">
            <a:spAutoFit/>
          </a:bodyPr>
          <a:lstStyle/>
          <a:p>
            <a:endParaRPr lang="en-US" dirty="0">
              <a:solidFill>
                <a:srgbClr val="003399"/>
              </a:solidFill>
              <a:latin typeface="Calibri" pitchFamily="34" charset="0"/>
            </a:endParaRPr>
          </a:p>
        </p:txBody>
      </p:sp>
      <p:sp>
        <p:nvSpPr>
          <p:cNvPr id="5" name="Line 11"/>
          <p:cNvSpPr>
            <a:spLocks noChangeShapeType="1"/>
          </p:cNvSpPr>
          <p:nvPr/>
        </p:nvSpPr>
        <p:spPr bwMode="auto">
          <a:xfrm>
            <a:off x="1915668" y="3048318"/>
            <a:ext cx="838200" cy="0"/>
          </a:xfrm>
          <a:prstGeom prst="line">
            <a:avLst/>
          </a:prstGeom>
          <a:ln w="19050">
            <a:solidFill>
              <a:schemeClr val="tx2"/>
            </a:solidFill>
            <a:headEnd/>
            <a:tailEnd type="oval" w="lg" len="lg"/>
          </a:ln>
        </p:spPr>
        <p:style>
          <a:lnRef idx="1">
            <a:schemeClr val="dk1"/>
          </a:lnRef>
          <a:fillRef idx="0">
            <a:schemeClr val="dk1"/>
          </a:fillRef>
          <a:effectRef idx="0">
            <a:schemeClr val="dk1"/>
          </a:effectRef>
          <a:fontRef idx="minor">
            <a:schemeClr val="tx1"/>
          </a:fontRef>
        </p:style>
        <p:txBody>
          <a:bodyPr/>
          <a:lstStyle/>
          <a:p>
            <a:endParaRPr lang="en-US"/>
          </a:p>
        </p:txBody>
      </p:sp>
      <p:sp>
        <p:nvSpPr>
          <p:cNvPr id="6" name="AutoShape 21"/>
          <p:cNvSpPr>
            <a:spLocks noChangeArrowheads="1"/>
          </p:cNvSpPr>
          <p:nvPr/>
        </p:nvSpPr>
        <p:spPr bwMode="auto">
          <a:xfrm>
            <a:off x="415290" y="2827774"/>
            <a:ext cx="1482373" cy="408623"/>
          </a:xfrm>
          <a:prstGeom prst="roundRect">
            <a:avLst>
              <a:gd name="adj" fmla="val 16667"/>
            </a:avLst>
          </a:prstGeom>
          <a:noFill/>
          <a:ln w="19050">
            <a:noFill/>
            <a:round/>
            <a:headEnd/>
            <a:tailEnd/>
          </a:ln>
        </p:spPr>
        <p:txBody>
          <a:bodyPr wrap="none" anchor="ctr">
            <a:spAutoFit/>
          </a:bodyPr>
          <a:lstStyle/>
          <a:p>
            <a:pPr algn="l"/>
            <a:r>
              <a:rPr lang="en-US" dirty="0">
                <a:cs typeface="Arial" pitchFamily="34" charset="0"/>
              </a:rPr>
              <a:t>Benchmark</a:t>
            </a:r>
          </a:p>
        </p:txBody>
      </p:sp>
      <p:sp>
        <p:nvSpPr>
          <p:cNvPr id="7" name="Line 13"/>
          <p:cNvSpPr>
            <a:spLocks noChangeShapeType="1"/>
          </p:cNvSpPr>
          <p:nvPr/>
        </p:nvSpPr>
        <p:spPr bwMode="auto">
          <a:xfrm flipH="1" flipV="1">
            <a:off x="5749290" y="3799204"/>
            <a:ext cx="463550" cy="3176"/>
          </a:xfrm>
          <a:prstGeom prst="line">
            <a:avLst/>
          </a:prstGeom>
          <a:ln w="19050">
            <a:solidFill>
              <a:schemeClr val="tx2"/>
            </a:solidFill>
            <a:headEnd/>
            <a:tailEnd type="oval" w="lg" len="lg"/>
          </a:ln>
        </p:spPr>
        <p:style>
          <a:lnRef idx="1">
            <a:schemeClr val="accent1"/>
          </a:lnRef>
          <a:fillRef idx="0">
            <a:schemeClr val="accent1"/>
          </a:fillRef>
          <a:effectRef idx="0">
            <a:schemeClr val="accent1"/>
          </a:effectRef>
          <a:fontRef idx="minor">
            <a:schemeClr val="tx1"/>
          </a:fontRef>
        </p:style>
        <p:txBody>
          <a:bodyPr/>
          <a:lstStyle/>
          <a:p>
            <a:endParaRPr lang="en-US"/>
          </a:p>
        </p:txBody>
      </p:sp>
      <p:sp>
        <p:nvSpPr>
          <p:cNvPr id="8" name="AutoShape 22"/>
          <p:cNvSpPr>
            <a:spLocks noChangeArrowheads="1"/>
          </p:cNvSpPr>
          <p:nvPr/>
        </p:nvSpPr>
        <p:spPr bwMode="auto">
          <a:xfrm>
            <a:off x="6249353" y="3451900"/>
            <a:ext cx="1728787" cy="715089"/>
          </a:xfrm>
          <a:prstGeom prst="roundRect">
            <a:avLst>
              <a:gd name="adj" fmla="val 16667"/>
            </a:avLst>
          </a:prstGeom>
          <a:noFill/>
          <a:ln w="19050">
            <a:noFill/>
            <a:round/>
            <a:headEnd/>
            <a:tailEnd/>
          </a:ln>
        </p:spPr>
        <p:txBody>
          <a:bodyPr wrap="square" anchor="ctr">
            <a:spAutoFit/>
          </a:bodyPr>
          <a:lstStyle/>
          <a:p>
            <a:pPr algn="l"/>
            <a:r>
              <a:rPr lang="en-US" dirty="0">
                <a:cs typeface="Arial" pitchFamily="34" charset="0"/>
              </a:rPr>
              <a:t>Progress Monitoring</a:t>
            </a:r>
          </a:p>
        </p:txBody>
      </p:sp>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C:\Users\User\Desktop\June Wgen Info\IDEL Images\02Idels_Classlist_cropped.png"/>
          <p:cNvPicPr>
            <a:picLocks noChangeAspect="1" noChangeArrowheads="1"/>
          </p:cNvPicPr>
          <p:nvPr/>
        </p:nvPicPr>
        <p:blipFill>
          <a:blip r:embed="rId3" cstate="print"/>
          <a:srcRect t="900" r="531"/>
          <a:stretch>
            <a:fillRect/>
          </a:stretch>
        </p:blipFill>
        <p:spPr bwMode="auto">
          <a:xfrm>
            <a:off x="3195997" y="1194318"/>
            <a:ext cx="3013287" cy="4688227"/>
          </a:xfrm>
          <a:prstGeom prst="rect">
            <a:avLst/>
          </a:prstGeom>
          <a:ln w="19050" cap="sq">
            <a:solidFill>
              <a:schemeClr val="tx1"/>
            </a:solidFill>
            <a:prstDash val="solid"/>
            <a:miter lim="800000"/>
          </a:ln>
          <a:effectLst/>
        </p:spPr>
      </p:pic>
      <p:sp>
        <p:nvSpPr>
          <p:cNvPr id="2" name="Title 1"/>
          <p:cNvSpPr>
            <a:spLocks noGrp="1"/>
          </p:cNvSpPr>
          <p:nvPr>
            <p:ph type="title"/>
          </p:nvPr>
        </p:nvSpPr>
        <p:spPr/>
        <p:txBody>
          <a:bodyPr/>
          <a:lstStyle/>
          <a:p>
            <a:pPr lvl="0"/>
            <a:r>
              <a:rPr lang="en-US" dirty="0"/>
              <a:t>Class List</a:t>
            </a:r>
          </a:p>
        </p:txBody>
      </p:sp>
      <p:sp>
        <p:nvSpPr>
          <p:cNvPr id="5" name="AutoShape 23"/>
          <p:cNvSpPr>
            <a:spLocks noChangeArrowheads="1"/>
          </p:cNvSpPr>
          <p:nvPr/>
        </p:nvSpPr>
        <p:spPr bwMode="auto">
          <a:xfrm>
            <a:off x="7088791" y="1146645"/>
            <a:ext cx="1280352" cy="408623"/>
          </a:xfrm>
          <a:prstGeom prst="roundRect">
            <a:avLst>
              <a:gd name="adj" fmla="val 16667"/>
            </a:avLst>
          </a:prstGeom>
          <a:noFill/>
          <a:ln w="19050">
            <a:noFill/>
            <a:round/>
            <a:headEnd/>
            <a:tailEnd/>
          </a:ln>
        </p:spPr>
        <p:txBody>
          <a:bodyPr wrap="none" anchor="ctr">
            <a:spAutoFit/>
          </a:bodyPr>
          <a:lstStyle/>
          <a:p>
            <a:pPr algn="l"/>
            <a:r>
              <a:rPr lang="en-US" dirty="0">
                <a:cs typeface="Arial" pitchFamily="34" charset="0"/>
              </a:rPr>
              <a:t>Class List </a:t>
            </a:r>
          </a:p>
        </p:txBody>
      </p:sp>
      <p:sp>
        <p:nvSpPr>
          <p:cNvPr id="6" name="AutoShape 24"/>
          <p:cNvSpPr>
            <a:spLocks noChangeArrowheads="1"/>
          </p:cNvSpPr>
          <p:nvPr/>
        </p:nvSpPr>
        <p:spPr bwMode="auto">
          <a:xfrm>
            <a:off x="-142992" y="2539692"/>
            <a:ext cx="2774871" cy="1328023"/>
          </a:xfrm>
          <a:prstGeom prst="roundRect">
            <a:avLst>
              <a:gd name="adj" fmla="val 16667"/>
            </a:avLst>
          </a:prstGeom>
          <a:noFill/>
          <a:ln w="19050">
            <a:noFill/>
            <a:round/>
            <a:headEnd/>
            <a:tailEnd/>
          </a:ln>
        </p:spPr>
        <p:txBody>
          <a:bodyPr wrap="none" anchor="ctr">
            <a:spAutoFit/>
          </a:bodyPr>
          <a:lstStyle/>
          <a:p>
            <a:pPr algn="r"/>
            <a:r>
              <a:rPr lang="en-US" dirty="0">
                <a:cs typeface="Arial" pitchFamily="34" charset="0"/>
              </a:rPr>
              <a:t>Sort students by </a:t>
            </a:r>
          </a:p>
          <a:p>
            <a:pPr algn="r"/>
            <a:r>
              <a:rPr lang="en-US" dirty="0">
                <a:cs typeface="Arial" pitchFamily="34" charset="0"/>
              </a:rPr>
              <a:t>Instructional </a:t>
            </a:r>
          </a:p>
          <a:p>
            <a:pPr algn="r"/>
            <a:r>
              <a:rPr lang="en-US" dirty="0">
                <a:cs typeface="Arial" pitchFamily="34" charset="0"/>
              </a:rPr>
              <a:t>Recommendation</a:t>
            </a:r>
          </a:p>
          <a:p>
            <a:pPr algn="r"/>
            <a:r>
              <a:rPr lang="en-US" dirty="0">
                <a:cs typeface="Arial" pitchFamily="34" charset="0"/>
              </a:rPr>
              <a:t>or First Name.</a:t>
            </a:r>
          </a:p>
        </p:txBody>
      </p:sp>
      <p:sp>
        <p:nvSpPr>
          <p:cNvPr id="7" name="AutoShape 25"/>
          <p:cNvSpPr>
            <a:spLocks noChangeArrowheads="1"/>
          </p:cNvSpPr>
          <p:nvPr/>
        </p:nvSpPr>
        <p:spPr bwMode="auto">
          <a:xfrm>
            <a:off x="321945" y="1050832"/>
            <a:ext cx="1684338" cy="715089"/>
          </a:xfrm>
          <a:prstGeom prst="roundRect">
            <a:avLst>
              <a:gd name="adj" fmla="val 16667"/>
            </a:avLst>
          </a:prstGeom>
          <a:noFill/>
          <a:ln w="19050">
            <a:noFill/>
            <a:round/>
            <a:headEnd/>
            <a:tailEnd/>
          </a:ln>
        </p:spPr>
        <p:txBody>
          <a:bodyPr anchor="ctr">
            <a:spAutoFit/>
          </a:bodyPr>
          <a:lstStyle/>
          <a:p>
            <a:pPr algn="r"/>
            <a:r>
              <a:rPr lang="en-US" dirty="0">
                <a:cs typeface="Arial" pitchFamily="34" charset="0"/>
              </a:rPr>
              <a:t>Assessment</a:t>
            </a:r>
          </a:p>
          <a:p>
            <a:pPr algn="r"/>
            <a:r>
              <a:rPr lang="en-US" dirty="0">
                <a:cs typeface="Arial" pitchFamily="34" charset="0"/>
              </a:rPr>
              <a:t>period</a:t>
            </a:r>
          </a:p>
        </p:txBody>
      </p:sp>
      <p:cxnSp>
        <p:nvCxnSpPr>
          <p:cNvPr id="8" name="AutoShape 30"/>
          <p:cNvCxnSpPr>
            <a:cxnSpLocks noChangeShapeType="1"/>
            <a:stCxn id="5" idx="1"/>
          </p:cNvCxnSpPr>
          <p:nvPr/>
        </p:nvCxnSpPr>
        <p:spPr bwMode="auto">
          <a:xfrm rot="10800000" flipV="1">
            <a:off x="6306155" y="1350956"/>
            <a:ext cx="782636" cy="17819"/>
          </a:xfrm>
          <a:prstGeom prst="straightConnector1">
            <a:avLst/>
          </a:prstGeom>
          <a:noFill/>
          <a:ln w="19050">
            <a:solidFill>
              <a:schemeClr val="tx2"/>
            </a:solidFill>
            <a:round/>
            <a:headEnd/>
            <a:tailEnd type="oval" w="lg" len="lg"/>
          </a:ln>
        </p:spPr>
      </p:cxnSp>
      <p:cxnSp>
        <p:nvCxnSpPr>
          <p:cNvPr id="10" name="AutoShape 33"/>
          <p:cNvCxnSpPr>
            <a:cxnSpLocks noChangeShapeType="1"/>
          </p:cNvCxnSpPr>
          <p:nvPr/>
        </p:nvCxnSpPr>
        <p:spPr bwMode="auto">
          <a:xfrm rot="5400000" flipH="1" flipV="1">
            <a:off x="2463546" y="2458974"/>
            <a:ext cx="795528" cy="650748"/>
          </a:xfrm>
          <a:prstGeom prst="straightConnector1">
            <a:avLst/>
          </a:prstGeom>
          <a:noFill/>
          <a:ln w="19050">
            <a:solidFill>
              <a:schemeClr val="tx2"/>
            </a:solidFill>
            <a:round/>
            <a:headEnd/>
            <a:tailEnd type="oval" w="lg" len="lg"/>
          </a:ln>
        </p:spPr>
      </p:cxnSp>
      <p:cxnSp>
        <p:nvCxnSpPr>
          <p:cNvPr id="11" name="AutoShape 36"/>
          <p:cNvCxnSpPr>
            <a:cxnSpLocks noChangeShapeType="1"/>
          </p:cNvCxnSpPr>
          <p:nvPr/>
        </p:nvCxnSpPr>
        <p:spPr bwMode="auto">
          <a:xfrm flipV="1">
            <a:off x="1981898" y="1419576"/>
            <a:ext cx="1188720" cy="1588"/>
          </a:xfrm>
          <a:prstGeom prst="straightConnector1">
            <a:avLst/>
          </a:prstGeom>
          <a:noFill/>
          <a:ln w="19050">
            <a:solidFill>
              <a:schemeClr val="tx2"/>
            </a:solidFill>
            <a:round/>
            <a:headEnd/>
            <a:tailEnd type="oval" w="lg" len="lg"/>
          </a:ln>
        </p:spPr>
      </p:cxn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513654" y="1640736"/>
            <a:ext cx="7957436" cy="4095750"/>
          </a:xfrm>
        </p:spPr>
        <p:txBody>
          <a:bodyPr/>
          <a:lstStyle/>
          <a:p>
            <a:r>
              <a:rPr lang="en-US" sz="2400" dirty="0"/>
              <a:t>Make a correlation between the </a:t>
            </a:r>
            <a:r>
              <a:rPr lang="en-US" sz="2400" dirty="0">
                <a:cs typeface="Arial" pitchFamily="34" charset="0"/>
              </a:rPr>
              <a:t>mCLASS</a:t>
            </a:r>
            <a:r>
              <a:rPr lang="en-US" sz="2400" baseline="30000" dirty="0">
                <a:cs typeface="Arial" pitchFamily="34" charset="0"/>
              </a:rPr>
              <a:t>®</a:t>
            </a:r>
            <a:r>
              <a:rPr lang="en-US" sz="2400" dirty="0">
                <a:cs typeface="Arial" pitchFamily="34" charset="0"/>
              </a:rPr>
              <a:t>:IDEL</a:t>
            </a:r>
            <a:r>
              <a:rPr lang="en-US" sz="2400" baseline="30000" dirty="0">
                <a:cs typeface="Arial" pitchFamily="34" charset="0"/>
              </a:rPr>
              <a:t>®</a:t>
            </a:r>
            <a:r>
              <a:rPr lang="en-US" sz="2400" b="1" dirty="0">
                <a:solidFill>
                  <a:schemeClr val="bg2"/>
                </a:solidFill>
                <a:cs typeface="Arial" pitchFamily="34" charset="0"/>
              </a:rPr>
              <a:t> </a:t>
            </a:r>
            <a:r>
              <a:rPr lang="en-US" sz="2400" dirty="0"/>
              <a:t> and the Basic Early Literacy Skills</a:t>
            </a:r>
          </a:p>
          <a:p>
            <a:r>
              <a:rPr lang="en-US" sz="2400" dirty="0"/>
              <a:t>Perform the essential functions of your mobile device</a:t>
            </a:r>
          </a:p>
          <a:p>
            <a:r>
              <a:rPr lang="en-US" sz="2400" dirty="0"/>
              <a:t>Administer and score the </a:t>
            </a:r>
            <a:r>
              <a:rPr lang="en-US" sz="2400" dirty="0">
                <a:cs typeface="Arial" pitchFamily="34" charset="0"/>
              </a:rPr>
              <a:t>mCLASS</a:t>
            </a:r>
            <a:r>
              <a:rPr lang="en-US" sz="2400" baseline="30000" dirty="0">
                <a:cs typeface="Arial" pitchFamily="34" charset="0"/>
              </a:rPr>
              <a:t>®</a:t>
            </a:r>
            <a:r>
              <a:rPr lang="en-US" sz="2400" dirty="0">
                <a:cs typeface="Arial" pitchFamily="34" charset="0"/>
              </a:rPr>
              <a:t>:IDEL</a:t>
            </a:r>
            <a:r>
              <a:rPr lang="en-US" sz="2400" baseline="30000" dirty="0">
                <a:cs typeface="Arial" pitchFamily="34" charset="0"/>
              </a:rPr>
              <a:t>® </a:t>
            </a:r>
            <a:r>
              <a:rPr lang="en-US" sz="2400" dirty="0"/>
              <a:t>assessment measures </a:t>
            </a:r>
          </a:p>
          <a:p>
            <a:r>
              <a:rPr lang="en-US" sz="2400" dirty="0"/>
              <a:t>View, navigate and analyze the </a:t>
            </a:r>
            <a:r>
              <a:rPr lang="en-US" sz="2400" dirty="0">
                <a:cs typeface="Arial" pitchFamily="34" charset="0"/>
              </a:rPr>
              <a:t>mCLASS</a:t>
            </a:r>
            <a:r>
              <a:rPr lang="en-US" sz="2400" baseline="30000" dirty="0">
                <a:cs typeface="Arial" pitchFamily="34" charset="0"/>
              </a:rPr>
              <a:t>®</a:t>
            </a:r>
            <a:r>
              <a:rPr lang="en-US" sz="2400" dirty="0">
                <a:cs typeface="Arial" pitchFamily="34" charset="0"/>
              </a:rPr>
              <a:t>:IDEL</a:t>
            </a:r>
            <a:r>
              <a:rPr lang="en-US" sz="2400" baseline="30000" dirty="0">
                <a:cs typeface="Arial" pitchFamily="34" charset="0"/>
              </a:rPr>
              <a:t>® </a:t>
            </a:r>
            <a:r>
              <a:rPr lang="en-US" sz="2400" dirty="0"/>
              <a:t>Web reports</a:t>
            </a:r>
          </a:p>
          <a:p>
            <a:r>
              <a:rPr lang="en-US" sz="2400" dirty="0"/>
              <a:t>Identify the instructional needs of your students</a:t>
            </a:r>
          </a:p>
          <a:p>
            <a:pPr>
              <a:buNone/>
            </a:pPr>
            <a:endParaRPr lang="en-US" dirty="0">
              <a:solidFill>
                <a:srgbClr val="FD6B08"/>
              </a:solidFill>
            </a:endParaRPr>
          </a:p>
        </p:txBody>
      </p:sp>
      <p:sp>
        <p:nvSpPr>
          <p:cNvPr id="3" name="Title 2"/>
          <p:cNvSpPr>
            <a:spLocks noGrp="1"/>
          </p:cNvSpPr>
          <p:nvPr>
            <p:ph type="title"/>
          </p:nvPr>
        </p:nvSpPr>
        <p:spPr/>
        <p:txBody>
          <a:bodyPr/>
          <a:lstStyle/>
          <a:p>
            <a:r>
              <a:rPr lang="en-US" dirty="0"/>
              <a:t>Session Objectives</a:t>
            </a:r>
          </a:p>
        </p:txBody>
      </p:sp>
      <p:sp>
        <p:nvSpPr>
          <p:cNvPr id="4" name="Text Placeholder 3"/>
          <p:cNvSpPr>
            <a:spLocks noGrp="1"/>
          </p:cNvSpPr>
          <p:nvPr>
            <p:ph type="body" sz="quarter" idx="14"/>
          </p:nvPr>
        </p:nvSpPr>
        <p:spPr>
          <a:xfrm>
            <a:off x="497157" y="1020120"/>
            <a:ext cx="7659947" cy="432073"/>
          </a:xfrm>
        </p:spPr>
        <p:txBody>
          <a:bodyPr>
            <a:normAutofit/>
          </a:bodyPr>
          <a:lstStyle/>
          <a:p>
            <a:r>
              <a:rPr lang="en-US" dirty="0"/>
              <a:t>By the end of the session you will be able to:</a:t>
            </a:r>
          </a:p>
        </p:txBody>
      </p:sp>
    </p:spTree>
    <p:extLst>
      <p:ext uri="{BB962C8B-B14F-4D97-AF65-F5344CB8AC3E}">
        <p14:creationId xmlns:p14="http://schemas.microsoft.com/office/powerpoint/2010/main" val="4112170734"/>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Measure Status Indicators</a:t>
            </a:r>
          </a:p>
        </p:txBody>
      </p:sp>
      <p:sp>
        <p:nvSpPr>
          <p:cNvPr id="4" name="AutoShape 18"/>
          <p:cNvSpPr>
            <a:spLocks noChangeArrowheads="1"/>
          </p:cNvSpPr>
          <p:nvPr/>
        </p:nvSpPr>
        <p:spPr bwMode="auto">
          <a:xfrm>
            <a:off x="4204145" y="2974889"/>
            <a:ext cx="3612829" cy="408623"/>
          </a:xfrm>
          <a:prstGeom prst="roundRect">
            <a:avLst>
              <a:gd name="adj" fmla="val 16667"/>
            </a:avLst>
          </a:prstGeom>
          <a:noFill/>
          <a:ln w="19050">
            <a:noFill/>
            <a:round/>
            <a:headEnd/>
            <a:tailEnd/>
          </a:ln>
        </p:spPr>
        <p:txBody>
          <a:bodyPr wrap="none" anchor="ctr">
            <a:spAutoFit/>
          </a:bodyPr>
          <a:lstStyle/>
          <a:p>
            <a:pPr algn="l">
              <a:spcBef>
                <a:spcPts val="1200"/>
              </a:spcBef>
            </a:pPr>
            <a:r>
              <a:rPr lang="en-US" dirty="0">
                <a:cs typeface="Arial" pitchFamily="34" charset="0"/>
              </a:rPr>
              <a:t>Instructional Recommendation</a:t>
            </a:r>
          </a:p>
        </p:txBody>
      </p:sp>
      <p:sp>
        <p:nvSpPr>
          <p:cNvPr id="5" name="AutoShape 19"/>
          <p:cNvSpPr>
            <a:spLocks noChangeArrowheads="1"/>
          </p:cNvSpPr>
          <p:nvPr/>
        </p:nvSpPr>
        <p:spPr bwMode="auto">
          <a:xfrm>
            <a:off x="4204145" y="3854872"/>
            <a:ext cx="3531615" cy="408623"/>
          </a:xfrm>
          <a:prstGeom prst="roundRect">
            <a:avLst>
              <a:gd name="adj" fmla="val 16667"/>
            </a:avLst>
          </a:prstGeom>
          <a:noFill/>
          <a:ln w="19050">
            <a:noFill/>
            <a:round/>
            <a:headEnd/>
            <a:tailEnd/>
          </a:ln>
        </p:spPr>
        <p:txBody>
          <a:bodyPr wrap="square" anchor="ctr">
            <a:spAutoFit/>
          </a:bodyPr>
          <a:lstStyle/>
          <a:p>
            <a:pPr algn="l">
              <a:spcBef>
                <a:spcPts val="1200"/>
              </a:spcBef>
            </a:pPr>
            <a:r>
              <a:rPr lang="en-US" dirty="0">
                <a:cs typeface="Arial" pitchFamily="34" charset="0"/>
              </a:rPr>
              <a:t>Measure results and IR Color</a:t>
            </a:r>
          </a:p>
        </p:txBody>
      </p:sp>
      <p:sp>
        <p:nvSpPr>
          <p:cNvPr id="6" name="AutoShape 20"/>
          <p:cNvSpPr>
            <a:spLocks noChangeArrowheads="1"/>
          </p:cNvSpPr>
          <p:nvPr/>
        </p:nvSpPr>
        <p:spPr bwMode="auto">
          <a:xfrm>
            <a:off x="4204145" y="4686769"/>
            <a:ext cx="3911322" cy="1362075"/>
          </a:xfrm>
          <a:prstGeom prst="roundRect">
            <a:avLst>
              <a:gd name="adj" fmla="val 16667"/>
            </a:avLst>
          </a:prstGeom>
          <a:noFill/>
          <a:ln w="19050">
            <a:noFill/>
            <a:round/>
            <a:headEnd/>
            <a:tailEnd/>
          </a:ln>
        </p:spPr>
        <p:txBody>
          <a:bodyPr wrap="none" anchor="ctr">
            <a:spAutoFit/>
          </a:bodyPr>
          <a:lstStyle/>
          <a:p>
            <a:pPr algn="l">
              <a:spcBef>
                <a:spcPts val="1200"/>
              </a:spcBef>
            </a:pPr>
            <a:r>
              <a:rPr lang="en-US" dirty="0">
                <a:cs typeface="Arial" pitchFamily="34" charset="0"/>
              </a:rPr>
              <a:t>Assess Icon - Hand Touch </a:t>
            </a:r>
          </a:p>
          <a:p>
            <a:pPr marL="171450" indent="-171450" algn="l">
              <a:spcBef>
                <a:spcPts val="1200"/>
              </a:spcBef>
              <a:buClr>
                <a:schemeClr val="tx2"/>
              </a:buClr>
              <a:buFont typeface="Arial" pitchFamily="34" charset="0"/>
              <a:buChar char="•"/>
            </a:pPr>
            <a:r>
              <a:rPr lang="en-US" dirty="0">
                <a:cs typeface="Arial" pitchFamily="34" charset="0"/>
              </a:rPr>
              <a:t>Measure yet to be administered.</a:t>
            </a:r>
          </a:p>
          <a:p>
            <a:pPr marL="171450" indent="-171450" algn="l">
              <a:spcBef>
                <a:spcPts val="1200"/>
              </a:spcBef>
              <a:buClr>
                <a:schemeClr val="tx2"/>
              </a:buClr>
              <a:buFont typeface="Arial" pitchFamily="34" charset="0"/>
              <a:buChar char="•"/>
            </a:pPr>
            <a:r>
              <a:rPr lang="en-US" dirty="0">
                <a:cs typeface="Arial" pitchFamily="34" charset="0"/>
              </a:rPr>
              <a:t>Tap to begin assessment.</a:t>
            </a:r>
          </a:p>
        </p:txBody>
      </p:sp>
      <p:pic>
        <p:nvPicPr>
          <p:cNvPr id="14" name="Picture 2" descr="C:\Users\User\Desktop\June Wgen Info\IDEL Images\04Idels_Benchmark_cropped.png"/>
          <p:cNvPicPr>
            <a:picLocks noChangeAspect="1" noChangeArrowheads="1"/>
          </p:cNvPicPr>
          <p:nvPr/>
        </p:nvPicPr>
        <p:blipFill>
          <a:blip r:embed="rId3" cstate="print"/>
          <a:srcRect t="1605" r="1157"/>
          <a:stretch>
            <a:fillRect/>
          </a:stretch>
        </p:blipFill>
        <p:spPr bwMode="auto">
          <a:xfrm>
            <a:off x="569976" y="1695196"/>
            <a:ext cx="2870200" cy="3859213"/>
          </a:xfrm>
          <a:prstGeom prst="rect">
            <a:avLst/>
          </a:prstGeom>
          <a:ln w="19050" cap="sq">
            <a:solidFill>
              <a:schemeClr val="tx1"/>
            </a:solidFill>
            <a:prstDash val="solid"/>
            <a:miter lim="800000"/>
          </a:ln>
          <a:effectLst/>
        </p:spPr>
      </p:pic>
      <p:cxnSp>
        <p:nvCxnSpPr>
          <p:cNvPr id="21" name="Straight Arrow Connector 20"/>
          <p:cNvCxnSpPr>
            <a:stCxn id="4" idx="1"/>
          </p:cNvCxnSpPr>
          <p:nvPr/>
        </p:nvCxnSpPr>
        <p:spPr>
          <a:xfrm rot="10800000">
            <a:off x="3389377" y="3169921"/>
            <a:ext cx="814769" cy="9281"/>
          </a:xfrm>
          <a:prstGeom prst="straightConnector1">
            <a:avLst/>
          </a:prstGeom>
          <a:ln w="19050">
            <a:solidFill>
              <a:schemeClr val="tx2"/>
            </a:solidFill>
            <a:tailEnd type="oval"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10800000">
            <a:off x="3389377" y="4035553"/>
            <a:ext cx="814769" cy="9281"/>
          </a:xfrm>
          <a:prstGeom prst="straightConnector1">
            <a:avLst/>
          </a:prstGeom>
          <a:ln w="19050">
            <a:solidFill>
              <a:schemeClr val="tx2"/>
            </a:solidFill>
            <a:tailEnd type="oval" w="lg" len="lg"/>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10800000">
            <a:off x="3389377" y="4937761"/>
            <a:ext cx="814769" cy="9281"/>
          </a:xfrm>
          <a:prstGeom prst="straightConnector1">
            <a:avLst/>
          </a:prstGeom>
          <a:ln w="19050">
            <a:solidFill>
              <a:schemeClr val="tx2"/>
            </a:solidFill>
            <a:tailEnd type="oval" w="lg" len="lg"/>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Mr. Say and Timers</a:t>
            </a:r>
          </a:p>
        </p:txBody>
      </p:sp>
      <p:sp>
        <p:nvSpPr>
          <p:cNvPr id="4" name="Line 10"/>
          <p:cNvSpPr>
            <a:spLocks noChangeShapeType="1"/>
          </p:cNvSpPr>
          <p:nvPr/>
        </p:nvSpPr>
        <p:spPr bwMode="auto">
          <a:xfrm>
            <a:off x="2454148" y="2159508"/>
            <a:ext cx="0" cy="520700"/>
          </a:xfrm>
          <a:prstGeom prst="line">
            <a:avLst/>
          </a:prstGeom>
          <a:noFill/>
          <a:ln w="19050">
            <a:solidFill>
              <a:schemeClr val="tx2"/>
            </a:solidFill>
            <a:round/>
            <a:headEnd/>
            <a:tailEnd type="oval" w="lg" len="lg"/>
          </a:ln>
          <a:effectLst/>
        </p:spPr>
        <p:txBody>
          <a:bodyPr/>
          <a:lstStyle/>
          <a:p>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alibri" pitchFamily="34" charset="0"/>
            </a:endParaRPr>
          </a:p>
        </p:txBody>
      </p:sp>
      <p:sp>
        <p:nvSpPr>
          <p:cNvPr id="5" name="Line 11"/>
          <p:cNvSpPr>
            <a:spLocks noChangeShapeType="1"/>
          </p:cNvSpPr>
          <p:nvPr/>
        </p:nvSpPr>
        <p:spPr bwMode="auto">
          <a:xfrm>
            <a:off x="4016248" y="2210308"/>
            <a:ext cx="0" cy="457200"/>
          </a:xfrm>
          <a:prstGeom prst="line">
            <a:avLst/>
          </a:prstGeom>
          <a:noFill/>
          <a:ln w="19050">
            <a:solidFill>
              <a:schemeClr val="tx2"/>
            </a:solidFill>
            <a:round/>
            <a:headEnd/>
            <a:tailEnd type="oval" w="lg" len="lg"/>
          </a:ln>
          <a:effectLst/>
        </p:spPr>
        <p:txBody>
          <a:bodyPr/>
          <a:lstStyle/>
          <a:p>
            <a:endParaRPr lang="en-US" dirty="0">
              <a:latin typeface="Calibri" pitchFamily="34" charset="0"/>
            </a:endParaRPr>
          </a:p>
        </p:txBody>
      </p:sp>
      <p:sp>
        <p:nvSpPr>
          <p:cNvPr id="6" name="AutoShape 19"/>
          <p:cNvSpPr>
            <a:spLocks noChangeArrowheads="1"/>
          </p:cNvSpPr>
          <p:nvPr/>
        </p:nvSpPr>
        <p:spPr bwMode="auto">
          <a:xfrm>
            <a:off x="1644523" y="1408343"/>
            <a:ext cx="1546225" cy="715089"/>
          </a:xfrm>
          <a:prstGeom prst="roundRect">
            <a:avLst>
              <a:gd name="adj" fmla="val 16667"/>
            </a:avLst>
          </a:prstGeom>
          <a:noFill/>
          <a:ln w="19050">
            <a:noFill/>
            <a:round/>
            <a:headEnd/>
            <a:tailEnd/>
          </a:ln>
        </p:spPr>
        <p:txBody>
          <a:bodyPr wrap="square" anchor="ctr">
            <a:spAutoFit/>
          </a:bodyPr>
          <a:lstStyle/>
          <a:p>
            <a:pPr algn="l"/>
            <a:r>
              <a:rPr lang="en-US" dirty="0">
                <a:cs typeface="Arial" pitchFamily="34" charset="0"/>
              </a:rPr>
              <a:t>Response</a:t>
            </a:r>
          </a:p>
          <a:p>
            <a:pPr algn="l"/>
            <a:r>
              <a:rPr lang="en-US" dirty="0">
                <a:cs typeface="Arial" pitchFamily="34" charset="0"/>
              </a:rPr>
              <a:t>Timer</a:t>
            </a:r>
          </a:p>
        </p:txBody>
      </p:sp>
      <p:sp>
        <p:nvSpPr>
          <p:cNvPr id="7" name="AutoShape 20"/>
          <p:cNvSpPr>
            <a:spLocks noChangeArrowheads="1"/>
          </p:cNvSpPr>
          <p:nvPr/>
        </p:nvSpPr>
        <p:spPr bwMode="auto">
          <a:xfrm>
            <a:off x="3506661" y="1514706"/>
            <a:ext cx="1017587" cy="715089"/>
          </a:xfrm>
          <a:prstGeom prst="roundRect">
            <a:avLst>
              <a:gd name="adj" fmla="val 16667"/>
            </a:avLst>
          </a:prstGeom>
          <a:noFill/>
          <a:ln w="19050">
            <a:noFill/>
            <a:round/>
            <a:headEnd/>
            <a:tailEnd/>
          </a:ln>
        </p:spPr>
        <p:txBody>
          <a:bodyPr wrap="square" anchor="ctr">
            <a:spAutoFit/>
          </a:bodyPr>
          <a:lstStyle/>
          <a:p>
            <a:pPr algn="l"/>
            <a:r>
              <a:rPr lang="en-US" dirty="0">
                <a:cs typeface="Arial" pitchFamily="34" charset="0"/>
              </a:rPr>
              <a:t>Digital</a:t>
            </a:r>
          </a:p>
          <a:p>
            <a:pPr algn="l"/>
            <a:r>
              <a:rPr lang="en-US" dirty="0">
                <a:cs typeface="Arial" pitchFamily="34" charset="0"/>
              </a:rPr>
              <a:t>Timer</a:t>
            </a:r>
          </a:p>
        </p:txBody>
      </p:sp>
      <p:sp>
        <p:nvSpPr>
          <p:cNvPr id="8" name="AutoShape 21"/>
          <p:cNvSpPr>
            <a:spLocks noChangeArrowheads="1"/>
          </p:cNvSpPr>
          <p:nvPr/>
        </p:nvSpPr>
        <p:spPr bwMode="auto">
          <a:xfrm>
            <a:off x="4760787" y="2063583"/>
            <a:ext cx="2849561" cy="408623"/>
          </a:xfrm>
          <a:prstGeom prst="roundRect">
            <a:avLst>
              <a:gd name="adj" fmla="val 16667"/>
            </a:avLst>
          </a:prstGeom>
          <a:noFill/>
          <a:ln w="19050">
            <a:noFill/>
            <a:round/>
            <a:headEnd/>
            <a:tailEnd/>
          </a:ln>
        </p:spPr>
        <p:txBody>
          <a:bodyPr wrap="square" anchor="ctr">
            <a:spAutoFit/>
          </a:bodyPr>
          <a:lstStyle/>
          <a:p>
            <a:pPr algn="l"/>
            <a:r>
              <a:rPr lang="en-US" dirty="0">
                <a:cs typeface="Arial" pitchFamily="34" charset="0"/>
              </a:rPr>
              <a:t>Yellow Warning Screen</a:t>
            </a:r>
          </a:p>
        </p:txBody>
      </p:sp>
      <p:sp>
        <p:nvSpPr>
          <p:cNvPr id="9" name="AutoShape 26"/>
          <p:cNvSpPr>
            <a:spLocks noChangeArrowheads="1"/>
          </p:cNvSpPr>
          <p:nvPr/>
        </p:nvSpPr>
        <p:spPr bwMode="auto">
          <a:xfrm>
            <a:off x="462891" y="1613408"/>
            <a:ext cx="914400" cy="381000"/>
          </a:xfrm>
          <a:prstGeom prst="roundRect">
            <a:avLst>
              <a:gd name="adj" fmla="val 16667"/>
            </a:avLst>
          </a:prstGeom>
          <a:noFill/>
          <a:ln w="19050">
            <a:noFill/>
            <a:round/>
            <a:headEnd/>
            <a:tailEnd/>
          </a:ln>
        </p:spPr>
        <p:txBody>
          <a:bodyPr wrap="none" anchor="ctr"/>
          <a:lstStyle/>
          <a:p>
            <a:r>
              <a:rPr lang="en-US" dirty="0">
                <a:cs typeface="Arial" pitchFamily="34" charset="0"/>
              </a:rPr>
              <a:t>Mr. Say</a:t>
            </a:r>
          </a:p>
        </p:txBody>
      </p:sp>
      <p:pic>
        <p:nvPicPr>
          <p:cNvPr id="11" name="Picture 2" descr="C:\Users\User\Desktop\June Wgen Info\IDEL Images\Measures\LNF_Assess03Timing_cropped.png"/>
          <p:cNvPicPr>
            <a:picLocks noChangeAspect="1" noChangeArrowheads="1"/>
          </p:cNvPicPr>
          <p:nvPr/>
        </p:nvPicPr>
        <p:blipFill>
          <a:blip r:embed="rId3" cstate="print"/>
          <a:srcRect r="1846"/>
          <a:stretch>
            <a:fillRect/>
          </a:stretch>
        </p:blipFill>
        <p:spPr bwMode="auto">
          <a:xfrm>
            <a:off x="3127248" y="2985008"/>
            <a:ext cx="4051300" cy="3022601"/>
          </a:xfrm>
          <a:prstGeom prst="rect">
            <a:avLst/>
          </a:prstGeom>
          <a:ln w="19050" cap="sq">
            <a:solidFill>
              <a:schemeClr val="tx1"/>
            </a:solidFill>
            <a:prstDash val="solid"/>
            <a:miter lim="800000"/>
          </a:ln>
          <a:effectLst/>
        </p:spPr>
      </p:pic>
      <p:pic>
        <p:nvPicPr>
          <p:cNvPr id="12" name="Picture 9" descr="C:\Users\User\Desktop\June Wgen Info\IDEL Images\Measures\LNF_Assess02bLandscapoe[1].png"/>
          <p:cNvPicPr>
            <a:picLocks noChangeAspect="1" noChangeArrowheads="1"/>
          </p:cNvPicPr>
          <p:nvPr/>
        </p:nvPicPr>
        <p:blipFill>
          <a:blip r:embed="rId4" cstate="print"/>
          <a:srcRect l="20824" t="21467" r="23200" b="19066"/>
          <a:stretch>
            <a:fillRect/>
          </a:stretch>
        </p:blipFill>
        <p:spPr bwMode="auto">
          <a:xfrm>
            <a:off x="587248" y="2731008"/>
            <a:ext cx="3949700" cy="2832100"/>
          </a:xfrm>
          <a:prstGeom prst="rect">
            <a:avLst/>
          </a:prstGeom>
          <a:ln w="19050" cap="sq">
            <a:solidFill>
              <a:schemeClr val="tx1"/>
            </a:solidFill>
            <a:prstDash val="solid"/>
            <a:miter lim="800000"/>
          </a:ln>
          <a:effectLst/>
        </p:spPr>
      </p:pic>
      <p:sp>
        <p:nvSpPr>
          <p:cNvPr id="13" name="Line 10"/>
          <p:cNvSpPr>
            <a:spLocks noChangeShapeType="1"/>
          </p:cNvSpPr>
          <p:nvPr/>
        </p:nvSpPr>
        <p:spPr bwMode="auto">
          <a:xfrm>
            <a:off x="803148" y="1994408"/>
            <a:ext cx="12700" cy="685800"/>
          </a:xfrm>
          <a:prstGeom prst="line">
            <a:avLst/>
          </a:prstGeom>
          <a:noFill/>
          <a:ln w="19050">
            <a:solidFill>
              <a:schemeClr val="tx2"/>
            </a:solidFill>
            <a:round/>
            <a:headEnd/>
            <a:tailEnd type="oval" w="lg" len="lg"/>
          </a:ln>
          <a:effectLst/>
        </p:spPr>
        <p:txBody>
          <a:bodyPr/>
          <a:lstStyle/>
          <a:p>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alibri" pitchFamily="34" charset="0"/>
            </a:endParaRPr>
          </a:p>
        </p:txBody>
      </p:sp>
      <p:sp>
        <p:nvSpPr>
          <p:cNvPr id="14" name="Line 11"/>
          <p:cNvSpPr>
            <a:spLocks noChangeShapeType="1"/>
          </p:cNvSpPr>
          <p:nvPr/>
        </p:nvSpPr>
        <p:spPr bwMode="auto">
          <a:xfrm>
            <a:off x="5667248" y="2515108"/>
            <a:ext cx="12700" cy="1155700"/>
          </a:xfrm>
          <a:prstGeom prst="line">
            <a:avLst/>
          </a:prstGeom>
          <a:noFill/>
          <a:ln w="19050">
            <a:solidFill>
              <a:schemeClr val="tx2"/>
            </a:solidFill>
            <a:round/>
            <a:headEnd/>
            <a:tailEnd type="oval" w="lg" len="lg"/>
          </a:ln>
          <a:effectLst/>
        </p:spPr>
        <p:txBody>
          <a:bodyPr/>
          <a:lstStyle/>
          <a:p>
            <a:endParaRPr lang="en-US" dirty="0">
              <a:latin typeface="Calibri" pitchFamily="34" charset="0"/>
            </a:endParaRPr>
          </a:p>
        </p:txBody>
      </p:sp>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Fluency</a:t>
            </a:r>
          </a:p>
        </p:txBody>
      </p:sp>
      <p:sp>
        <p:nvSpPr>
          <p:cNvPr id="4" name="Text Box 2"/>
          <p:cNvSpPr txBox="1">
            <a:spLocks noChangeArrowheads="1"/>
          </p:cNvSpPr>
          <p:nvPr/>
        </p:nvSpPr>
        <p:spPr bwMode="auto">
          <a:xfrm>
            <a:off x="3147060" y="1578864"/>
            <a:ext cx="4724400" cy="369332"/>
          </a:xfrm>
          <a:prstGeom prst="rect">
            <a:avLst/>
          </a:prstGeom>
          <a:noFill/>
          <a:ln w="9525" algn="ctr">
            <a:noFill/>
            <a:miter lim="800000"/>
            <a:headEnd/>
            <a:tailEnd/>
          </a:ln>
        </p:spPr>
        <p:txBody>
          <a:bodyPr>
            <a:spAutoFit/>
          </a:bodyPr>
          <a:lstStyle/>
          <a:p>
            <a:pPr algn="ctr" eaLnBrk="1" hangingPunct="1">
              <a:spcBef>
                <a:spcPct val="50000"/>
              </a:spcBef>
            </a:pPr>
            <a:r>
              <a:rPr lang="en-US" dirty="0">
                <a:ea typeface="ＭＳ Ｐゴシック" pitchFamily="34" charset="-128"/>
                <a:cs typeface="Arial" pitchFamily="34" charset="0"/>
              </a:rPr>
              <a:t>IDEL measures are fluency based.</a:t>
            </a:r>
          </a:p>
        </p:txBody>
      </p:sp>
      <p:sp>
        <p:nvSpPr>
          <p:cNvPr id="7" name="Text Box 8"/>
          <p:cNvSpPr txBox="1">
            <a:spLocks noChangeArrowheads="1"/>
          </p:cNvSpPr>
          <p:nvPr/>
        </p:nvSpPr>
        <p:spPr bwMode="auto">
          <a:xfrm>
            <a:off x="2842260" y="5465064"/>
            <a:ext cx="5334000" cy="369332"/>
          </a:xfrm>
          <a:prstGeom prst="rect">
            <a:avLst/>
          </a:prstGeom>
          <a:noFill/>
          <a:ln w="9525" algn="ctr">
            <a:noFill/>
            <a:miter lim="800000"/>
            <a:headEnd/>
            <a:tailEnd/>
          </a:ln>
        </p:spPr>
        <p:txBody>
          <a:bodyPr>
            <a:spAutoFit/>
          </a:bodyPr>
          <a:lstStyle/>
          <a:p>
            <a:pPr algn="ctr" eaLnBrk="1" hangingPunct="1">
              <a:spcBef>
                <a:spcPct val="50000"/>
              </a:spcBef>
            </a:pPr>
            <a:r>
              <a:rPr lang="en-US" dirty="0">
                <a:ea typeface="ＭＳ Ｐゴシック" pitchFamily="34" charset="-128"/>
                <a:cs typeface="Arial" pitchFamily="34" charset="0"/>
              </a:rPr>
              <a:t>Fluency is an indicator of reading success!</a:t>
            </a:r>
          </a:p>
        </p:txBody>
      </p:sp>
      <p:sp>
        <p:nvSpPr>
          <p:cNvPr id="8" name="Text Box 9"/>
          <p:cNvSpPr txBox="1">
            <a:spLocks noChangeArrowheads="1"/>
          </p:cNvSpPr>
          <p:nvPr/>
        </p:nvSpPr>
        <p:spPr bwMode="auto">
          <a:xfrm>
            <a:off x="3032760" y="4169664"/>
            <a:ext cx="4953000" cy="369332"/>
          </a:xfrm>
          <a:prstGeom prst="rect">
            <a:avLst/>
          </a:prstGeom>
          <a:noFill/>
          <a:ln w="9525" algn="ctr">
            <a:noFill/>
            <a:miter lim="800000"/>
            <a:headEnd/>
            <a:tailEnd/>
          </a:ln>
        </p:spPr>
        <p:txBody>
          <a:bodyPr>
            <a:spAutoFit/>
          </a:bodyPr>
          <a:lstStyle/>
          <a:p>
            <a:pPr algn="ctr" eaLnBrk="1" hangingPunct="1">
              <a:spcBef>
                <a:spcPct val="50000"/>
              </a:spcBef>
            </a:pPr>
            <a:r>
              <a:rPr lang="en-US" dirty="0">
                <a:ea typeface="ＭＳ Ｐゴシック" pitchFamily="34" charset="-128"/>
                <a:cs typeface="Arial" pitchFamily="34" charset="0"/>
              </a:rPr>
              <a:t> Timing is essential to determine fluency. </a:t>
            </a:r>
          </a:p>
        </p:txBody>
      </p:sp>
      <p:pic>
        <p:nvPicPr>
          <p:cNvPr id="9" name="Picture 10" descr="stopwatch"/>
          <p:cNvPicPr>
            <a:picLocks noChangeAspect="1" noChangeArrowheads="1"/>
          </p:cNvPicPr>
          <p:nvPr/>
        </p:nvPicPr>
        <p:blipFill>
          <a:blip r:embed="rId3" cstate="print"/>
          <a:srcRect/>
          <a:stretch>
            <a:fillRect/>
          </a:stretch>
        </p:blipFill>
        <p:spPr bwMode="auto">
          <a:xfrm>
            <a:off x="506349" y="1680972"/>
            <a:ext cx="2078355" cy="4081222"/>
          </a:xfrm>
          <a:prstGeom prst="rect">
            <a:avLst/>
          </a:prstGeom>
          <a:noFill/>
          <a:ln w="9525">
            <a:noFill/>
            <a:miter lim="800000"/>
            <a:headEnd/>
            <a:tailEnd/>
          </a:ln>
        </p:spPr>
      </p:pic>
      <p:sp>
        <p:nvSpPr>
          <p:cNvPr id="10" name="Text Box 14"/>
          <p:cNvSpPr txBox="1">
            <a:spLocks noChangeArrowheads="1"/>
          </p:cNvSpPr>
          <p:nvPr/>
        </p:nvSpPr>
        <p:spPr bwMode="auto">
          <a:xfrm>
            <a:off x="2804160" y="2798064"/>
            <a:ext cx="5410200" cy="646331"/>
          </a:xfrm>
          <a:prstGeom prst="rect">
            <a:avLst/>
          </a:prstGeom>
          <a:noFill/>
          <a:ln w="28575">
            <a:noFill/>
            <a:miter lim="800000"/>
            <a:headEnd/>
            <a:tailEnd/>
          </a:ln>
        </p:spPr>
        <p:txBody>
          <a:bodyPr>
            <a:spAutoFit/>
          </a:bodyPr>
          <a:lstStyle/>
          <a:p>
            <a:pPr algn="ctr">
              <a:spcBef>
                <a:spcPct val="50000"/>
              </a:spcBef>
            </a:pPr>
            <a:r>
              <a:rPr lang="en-US" dirty="0">
                <a:cs typeface="Arial" pitchFamily="34" charset="0"/>
              </a:rPr>
              <a:t>Score is the number of items answered correctly per minute.</a:t>
            </a:r>
          </a:p>
        </p:txBody>
      </p:sp>
      <p:sp>
        <p:nvSpPr>
          <p:cNvPr id="11" name="Line 23"/>
          <p:cNvSpPr>
            <a:spLocks noChangeShapeType="1"/>
          </p:cNvSpPr>
          <p:nvPr/>
        </p:nvSpPr>
        <p:spPr bwMode="auto">
          <a:xfrm>
            <a:off x="5509260" y="2188464"/>
            <a:ext cx="0" cy="381000"/>
          </a:xfrm>
          <a:prstGeom prst="line">
            <a:avLst/>
          </a:prstGeom>
          <a:noFill/>
          <a:ln w="63500">
            <a:solidFill>
              <a:schemeClr val="tx2"/>
            </a:solidFill>
            <a:round/>
            <a:headEnd/>
            <a:tailEnd type="triangle" w="med" len="med"/>
          </a:ln>
        </p:spPr>
        <p:txBody>
          <a:bodyPr/>
          <a:lstStyle/>
          <a:p>
            <a:pPr algn="ctr"/>
            <a:endParaRPr lang="en-US" dirty="0"/>
          </a:p>
        </p:txBody>
      </p:sp>
      <p:sp>
        <p:nvSpPr>
          <p:cNvPr id="12" name="Line 24"/>
          <p:cNvSpPr>
            <a:spLocks noChangeShapeType="1"/>
          </p:cNvSpPr>
          <p:nvPr/>
        </p:nvSpPr>
        <p:spPr bwMode="auto">
          <a:xfrm>
            <a:off x="5509260" y="3712464"/>
            <a:ext cx="0" cy="381000"/>
          </a:xfrm>
          <a:prstGeom prst="line">
            <a:avLst/>
          </a:prstGeom>
          <a:noFill/>
          <a:ln w="63500">
            <a:solidFill>
              <a:schemeClr val="tx2"/>
            </a:solidFill>
            <a:round/>
            <a:headEnd/>
            <a:tailEnd type="triangle" w="med" len="med"/>
          </a:ln>
        </p:spPr>
        <p:txBody>
          <a:bodyPr/>
          <a:lstStyle/>
          <a:p>
            <a:pPr algn="ctr"/>
            <a:endParaRPr lang="en-US" dirty="0"/>
          </a:p>
        </p:txBody>
      </p:sp>
      <p:sp>
        <p:nvSpPr>
          <p:cNvPr id="13" name="Line 25"/>
          <p:cNvSpPr>
            <a:spLocks noChangeShapeType="1"/>
          </p:cNvSpPr>
          <p:nvPr/>
        </p:nvSpPr>
        <p:spPr bwMode="auto">
          <a:xfrm>
            <a:off x="5509260" y="4855464"/>
            <a:ext cx="0" cy="381000"/>
          </a:xfrm>
          <a:prstGeom prst="line">
            <a:avLst/>
          </a:prstGeom>
          <a:noFill/>
          <a:ln w="63500">
            <a:solidFill>
              <a:schemeClr val="tx2"/>
            </a:solidFill>
            <a:round/>
            <a:headEnd/>
            <a:tailEnd type="triangle" w="med" len="med"/>
          </a:ln>
        </p:spPr>
        <p:txBody>
          <a:bodyPr/>
          <a:lstStyle/>
          <a:p>
            <a:pPr algn="ctr"/>
            <a:endParaRPr lang="en-US" dirty="0"/>
          </a:p>
        </p:txBody>
      </p:sp>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Results Screen Features: Score</a:t>
            </a:r>
          </a:p>
        </p:txBody>
      </p:sp>
      <p:sp>
        <p:nvSpPr>
          <p:cNvPr id="4" name="AutoShape 17"/>
          <p:cNvSpPr>
            <a:spLocks noChangeArrowheads="1"/>
          </p:cNvSpPr>
          <p:nvPr/>
        </p:nvSpPr>
        <p:spPr bwMode="auto">
          <a:xfrm>
            <a:off x="6712331" y="1912493"/>
            <a:ext cx="900113" cy="408623"/>
          </a:xfrm>
          <a:prstGeom prst="roundRect">
            <a:avLst>
              <a:gd name="adj" fmla="val 16667"/>
            </a:avLst>
          </a:prstGeom>
          <a:noFill/>
          <a:ln w="19050">
            <a:noFill/>
            <a:round/>
            <a:headEnd/>
            <a:tailEnd/>
          </a:ln>
        </p:spPr>
        <p:txBody>
          <a:bodyPr wrap="square" anchor="ctr">
            <a:spAutoFit/>
          </a:bodyPr>
          <a:lstStyle/>
          <a:p>
            <a:pPr algn="l"/>
            <a:r>
              <a:rPr lang="en-US" dirty="0">
                <a:cs typeface="Arial" pitchFamily="34" charset="0"/>
              </a:rPr>
              <a:t>Score</a:t>
            </a:r>
          </a:p>
        </p:txBody>
      </p:sp>
      <p:pic>
        <p:nvPicPr>
          <p:cNvPr id="5" name="Picture 2" descr="C:\Users\User\Desktop\June Wgen Info\IDEL Images\Measures\Resutls_LNFLandscape_cropped.png"/>
          <p:cNvPicPr>
            <a:picLocks noChangeAspect="1" noChangeArrowheads="1"/>
          </p:cNvPicPr>
          <p:nvPr/>
        </p:nvPicPr>
        <p:blipFill>
          <a:blip r:embed="rId3" cstate="print"/>
          <a:srcRect t="1556"/>
          <a:stretch>
            <a:fillRect/>
          </a:stretch>
        </p:blipFill>
        <p:spPr bwMode="auto">
          <a:xfrm>
            <a:off x="565405" y="1686052"/>
            <a:ext cx="5245100" cy="3352800"/>
          </a:xfrm>
          <a:prstGeom prst="rect">
            <a:avLst/>
          </a:prstGeom>
          <a:ln w="19050" cap="sq">
            <a:solidFill>
              <a:schemeClr val="tx1"/>
            </a:solidFill>
            <a:prstDash val="solid"/>
            <a:miter lim="800000"/>
          </a:ln>
          <a:effectLst/>
        </p:spPr>
      </p:pic>
      <p:cxnSp>
        <p:nvCxnSpPr>
          <p:cNvPr id="6" name="Straight Arrow Connector 5"/>
          <p:cNvCxnSpPr>
            <a:stCxn id="4" idx="1"/>
          </p:cNvCxnSpPr>
          <p:nvPr/>
        </p:nvCxnSpPr>
        <p:spPr>
          <a:xfrm rot="10800000" flipV="1">
            <a:off x="4804157" y="2116804"/>
            <a:ext cx="1908174" cy="383063"/>
          </a:xfrm>
          <a:prstGeom prst="straightConnector1">
            <a:avLst/>
          </a:prstGeom>
          <a:ln w="19050">
            <a:solidFill>
              <a:schemeClr val="tx2"/>
            </a:solidFill>
            <a:tailEnd type="oval" w="lg" len="lg"/>
          </a:ln>
          <a:effectLst/>
        </p:spPr>
        <p:style>
          <a:lnRef idx="1">
            <a:schemeClr val="accent1"/>
          </a:lnRef>
          <a:fillRef idx="0">
            <a:schemeClr val="accent1"/>
          </a:fillRef>
          <a:effectRef idx="0">
            <a:schemeClr val="accent1"/>
          </a:effectRef>
          <a:fontRef idx="minor">
            <a:schemeClr val="tx1"/>
          </a:fontRef>
        </p:style>
      </p:cxnSp>
      <p:sp>
        <p:nvSpPr>
          <p:cNvPr id="7" name="AutoShape 19"/>
          <p:cNvSpPr>
            <a:spLocks noChangeArrowheads="1"/>
          </p:cNvSpPr>
          <p:nvPr/>
        </p:nvSpPr>
        <p:spPr bwMode="auto">
          <a:xfrm>
            <a:off x="6440805" y="2757615"/>
            <a:ext cx="1409700" cy="408623"/>
          </a:xfrm>
          <a:prstGeom prst="roundRect">
            <a:avLst>
              <a:gd name="adj" fmla="val 16667"/>
            </a:avLst>
          </a:prstGeom>
          <a:noFill/>
          <a:ln w="19050">
            <a:noFill/>
            <a:round/>
            <a:headEnd/>
            <a:tailEnd/>
          </a:ln>
        </p:spPr>
        <p:txBody>
          <a:bodyPr wrap="square" anchor="ctr">
            <a:spAutoFit/>
          </a:bodyPr>
          <a:lstStyle/>
          <a:p>
            <a:pPr algn="l"/>
            <a:r>
              <a:rPr lang="en-US" dirty="0">
                <a:cs typeface="Arial" pitchFamily="34" charset="0"/>
              </a:rPr>
              <a:t>Risk Level</a:t>
            </a:r>
          </a:p>
        </p:txBody>
      </p:sp>
      <p:cxnSp>
        <p:nvCxnSpPr>
          <p:cNvPr id="8" name="Straight Arrow Connector 7"/>
          <p:cNvCxnSpPr>
            <a:stCxn id="7" idx="1"/>
          </p:cNvCxnSpPr>
          <p:nvPr/>
        </p:nvCxnSpPr>
        <p:spPr>
          <a:xfrm rot="10800000">
            <a:off x="5377181" y="2956053"/>
            <a:ext cx="1063624" cy="5875"/>
          </a:xfrm>
          <a:prstGeom prst="straightConnector1">
            <a:avLst/>
          </a:prstGeom>
          <a:ln w="19050">
            <a:solidFill>
              <a:schemeClr val="tx2"/>
            </a:solidFill>
            <a:tailEnd type="oval" w="lg" len="lg"/>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Screen Features: Motivation</a:t>
            </a:r>
          </a:p>
        </p:txBody>
      </p:sp>
      <p:sp>
        <p:nvSpPr>
          <p:cNvPr id="4" name="Oval 5"/>
          <p:cNvSpPr>
            <a:spLocks noChangeArrowheads="1"/>
          </p:cNvSpPr>
          <p:nvPr/>
        </p:nvSpPr>
        <p:spPr bwMode="auto">
          <a:xfrm>
            <a:off x="6890766" y="5636387"/>
            <a:ext cx="920750" cy="1114425"/>
          </a:xfrm>
          <a:prstGeom prst="ellipse">
            <a:avLst/>
          </a:prstGeom>
          <a:noFill/>
          <a:ln w="9525" algn="ctr">
            <a:noFill/>
            <a:round/>
            <a:headEnd/>
            <a:tailEnd/>
          </a:ln>
        </p:spPr>
        <p:txBody>
          <a:bodyPr wrap="none" anchor="ctr"/>
          <a:lstStyle/>
          <a:p>
            <a:endParaRPr lang="en-US" dirty="0">
              <a:latin typeface="Calibri" pitchFamily="34" charset="0"/>
            </a:endParaRPr>
          </a:p>
        </p:txBody>
      </p:sp>
      <p:sp>
        <p:nvSpPr>
          <p:cNvPr id="5" name="Text Box 27"/>
          <p:cNvSpPr txBox="1">
            <a:spLocks noChangeArrowheads="1"/>
          </p:cNvSpPr>
          <p:nvPr/>
        </p:nvSpPr>
        <p:spPr bwMode="auto">
          <a:xfrm>
            <a:off x="4964300" y="6177668"/>
            <a:ext cx="1850838" cy="400110"/>
          </a:xfrm>
          <a:prstGeom prst="rect">
            <a:avLst/>
          </a:prstGeom>
          <a:noFill/>
          <a:ln w="9525" algn="ctr">
            <a:noFill/>
            <a:miter lim="800000"/>
            <a:headEnd/>
            <a:tailEnd/>
          </a:ln>
        </p:spPr>
        <p:txBody>
          <a:bodyPr wrap="square">
            <a:spAutoFit/>
          </a:bodyPr>
          <a:lstStyle/>
          <a:p>
            <a:pPr eaLnBrk="1" hangingPunct="1"/>
            <a:r>
              <a:rPr lang="en-US" sz="2000" dirty="0">
                <a:solidFill>
                  <a:schemeClr val="tx2"/>
                </a:solidFill>
                <a:ea typeface="ＭＳ Ｐゴシック" pitchFamily="34" charset="-128"/>
                <a:cs typeface="Arial" pitchFamily="34" charset="0"/>
              </a:rPr>
              <a:t>Web Report</a:t>
            </a:r>
          </a:p>
        </p:txBody>
      </p:sp>
      <p:pic>
        <p:nvPicPr>
          <p:cNvPr id="9" name="Picture 3"/>
          <p:cNvPicPr>
            <a:picLocks noChangeAspect="1" noChangeArrowheads="1"/>
          </p:cNvPicPr>
          <p:nvPr/>
        </p:nvPicPr>
        <p:blipFill>
          <a:blip r:embed="rId3" cstate="print"/>
          <a:srcRect l="7812" t="13167" r="52188" b="50166"/>
          <a:stretch>
            <a:fillRect/>
          </a:stretch>
        </p:blipFill>
        <p:spPr bwMode="auto">
          <a:xfrm>
            <a:off x="5128639" y="1321546"/>
            <a:ext cx="3568931" cy="1821687"/>
          </a:xfrm>
          <a:prstGeom prst="rect">
            <a:avLst/>
          </a:prstGeom>
          <a:ln w="19050" cap="sq">
            <a:solidFill>
              <a:schemeClr val="tx1"/>
            </a:solidFill>
            <a:prstDash val="solid"/>
            <a:miter lim="800000"/>
          </a:ln>
          <a:effectLst/>
        </p:spPr>
      </p:pic>
      <p:pic>
        <p:nvPicPr>
          <p:cNvPr id="10" name="Picture 9" descr="IDEL-Motiv..jpg"/>
          <p:cNvPicPr>
            <a:picLocks noChangeAspect="1"/>
          </p:cNvPicPr>
          <p:nvPr/>
        </p:nvPicPr>
        <p:blipFill>
          <a:blip r:embed="rId4" cstate="print"/>
          <a:stretch>
            <a:fillRect/>
          </a:stretch>
        </p:blipFill>
        <p:spPr>
          <a:xfrm>
            <a:off x="585788" y="3014663"/>
            <a:ext cx="5857876" cy="3071812"/>
          </a:xfrm>
          <a:prstGeom prst="rect">
            <a:avLst/>
          </a:prstGeom>
        </p:spPr>
      </p:pic>
      <p:cxnSp>
        <p:nvCxnSpPr>
          <p:cNvPr id="12" name="Straight Arrow Connector 11"/>
          <p:cNvCxnSpPr/>
          <p:nvPr/>
        </p:nvCxnSpPr>
        <p:spPr>
          <a:xfrm>
            <a:off x="4371975" y="2100263"/>
            <a:ext cx="614363" cy="0"/>
          </a:xfrm>
          <a:prstGeom prst="straightConnector1">
            <a:avLst/>
          </a:prstGeom>
          <a:ln w="28575">
            <a:solidFill>
              <a:srgbClr val="FD6B08"/>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4352925" y="5253038"/>
            <a:ext cx="614363" cy="0"/>
          </a:xfrm>
          <a:prstGeom prst="straightConnector1">
            <a:avLst/>
          </a:prstGeom>
          <a:ln w="28575">
            <a:solidFill>
              <a:srgbClr val="FD6B08"/>
            </a:solidFill>
            <a:tailEnd type="arrow"/>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5072063" y="1585913"/>
            <a:ext cx="942975" cy="1071562"/>
          </a:xfrm>
          <a:prstGeom prst="roundRect">
            <a:avLst/>
          </a:prstGeom>
          <a:noFill/>
          <a:ln w="28575">
            <a:solidFill>
              <a:srgbClr val="FD6B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5014913" y="4857750"/>
            <a:ext cx="1500187" cy="1085850"/>
          </a:xfrm>
          <a:prstGeom prst="roundRect">
            <a:avLst/>
          </a:prstGeom>
          <a:noFill/>
          <a:ln w="28575">
            <a:solidFill>
              <a:srgbClr val="FD6B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Box 14"/>
          <p:cNvSpPr txBox="1">
            <a:spLocks noChangeArrowheads="1"/>
          </p:cNvSpPr>
          <p:nvPr/>
        </p:nvSpPr>
        <p:spPr bwMode="auto">
          <a:xfrm>
            <a:off x="6628293" y="832109"/>
            <a:ext cx="2057084" cy="400110"/>
          </a:xfrm>
          <a:prstGeom prst="rect">
            <a:avLst/>
          </a:prstGeom>
          <a:noFill/>
          <a:ln w="9525" algn="ctr">
            <a:noFill/>
            <a:miter lim="800000"/>
            <a:headEnd/>
            <a:tailEnd/>
          </a:ln>
          <a:effectLst/>
        </p:spPr>
        <p:txBody>
          <a:bodyPr wrap="square">
            <a:spAutoFit/>
          </a:bodyPr>
          <a:lstStyle/>
          <a:p>
            <a:pPr eaLnBrk="1" hangingPunct="1"/>
            <a:r>
              <a:rPr lang="en-US" sz="2000" dirty="0">
                <a:solidFill>
                  <a:schemeClr val="tx2"/>
                </a:solidFill>
                <a:ea typeface="ＭＳ Ｐゴシック" pitchFamily="34" charset="-128"/>
                <a:cs typeface="Arial" pitchFamily="34" charset="0"/>
              </a:rPr>
              <a:t>Mobile Device</a:t>
            </a:r>
          </a:p>
        </p:txBody>
      </p:sp>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Results Screen Features: Review</a:t>
            </a:r>
          </a:p>
        </p:txBody>
      </p:sp>
      <p:sp>
        <p:nvSpPr>
          <p:cNvPr id="4" name="Line 3"/>
          <p:cNvSpPr>
            <a:spLocks noChangeShapeType="1"/>
          </p:cNvSpPr>
          <p:nvPr/>
        </p:nvSpPr>
        <p:spPr bwMode="auto">
          <a:xfrm>
            <a:off x="1840992" y="3791712"/>
            <a:ext cx="1371600" cy="0"/>
          </a:xfrm>
          <a:prstGeom prst="line">
            <a:avLst/>
          </a:prstGeom>
          <a:noFill/>
          <a:ln w="9525">
            <a:noFill/>
            <a:round/>
            <a:headEnd/>
            <a:tailEnd type="triangle" w="med" len="med"/>
          </a:ln>
        </p:spPr>
        <p:txBody>
          <a:bodyPr anchor="ctr"/>
          <a:lstStyle/>
          <a:p>
            <a:endParaRPr lang="en-US" dirty="0">
              <a:latin typeface="Calibri" pitchFamily="34" charset="0"/>
            </a:endParaRPr>
          </a:p>
        </p:txBody>
      </p:sp>
      <p:sp>
        <p:nvSpPr>
          <p:cNvPr id="5" name="Text Box 22"/>
          <p:cNvSpPr txBox="1">
            <a:spLocks noChangeArrowheads="1"/>
          </p:cNvSpPr>
          <p:nvPr/>
        </p:nvSpPr>
        <p:spPr bwMode="auto">
          <a:xfrm>
            <a:off x="4394303" y="3524504"/>
            <a:ext cx="3505200" cy="400110"/>
          </a:xfrm>
          <a:prstGeom prst="rect">
            <a:avLst/>
          </a:prstGeom>
          <a:noFill/>
          <a:ln w="9525" algn="ctr">
            <a:noFill/>
            <a:miter lim="800000"/>
            <a:headEnd/>
            <a:tailEnd/>
          </a:ln>
        </p:spPr>
        <p:txBody>
          <a:bodyPr>
            <a:spAutoFit/>
          </a:bodyPr>
          <a:lstStyle/>
          <a:p>
            <a:pPr eaLnBrk="1" hangingPunct="1"/>
            <a:r>
              <a:rPr lang="en-US" sz="2000" dirty="0">
                <a:solidFill>
                  <a:schemeClr val="tx2"/>
                </a:solidFill>
                <a:ea typeface="ＭＳ Ｐゴシック" pitchFamily="34" charset="-128"/>
                <a:cs typeface="Arial" pitchFamily="34" charset="0"/>
              </a:rPr>
              <a:t>During Assessment</a:t>
            </a:r>
          </a:p>
        </p:txBody>
      </p:sp>
      <p:sp>
        <p:nvSpPr>
          <p:cNvPr id="6" name="Text Box 23"/>
          <p:cNvSpPr txBox="1">
            <a:spLocks noChangeArrowheads="1"/>
          </p:cNvSpPr>
          <p:nvPr/>
        </p:nvSpPr>
        <p:spPr bwMode="auto">
          <a:xfrm>
            <a:off x="529304" y="3536696"/>
            <a:ext cx="3505200" cy="400110"/>
          </a:xfrm>
          <a:prstGeom prst="rect">
            <a:avLst/>
          </a:prstGeom>
          <a:noFill/>
          <a:ln w="9525" algn="ctr">
            <a:noFill/>
            <a:miter lim="800000"/>
            <a:headEnd/>
            <a:tailEnd/>
          </a:ln>
        </p:spPr>
        <p:txBody>
          <a:bodyPr>
            <a:spAutoFit/>
          </a:bodyPr>
          <a:lstStyle/>
          <a:p>
            <a:pPr eaLnBrk="1" hangingPunct="1"/>
            <a:r>
              <a:rPr lang="en-US" sz="2000" dirty="0">
                <a:solidFill>
                  <a:schemeClr val="tx2"/>
                </a:solidFill>
                <a:ea typeface="ＭＳ Ｐゴシック" pitchFamily="34" charset="-128"/>
                <a:cs typeface="Arial" pitchFamily="34" charset="0"/>
              </a:rPr>
              <a:t>After Assessment</a:t>
            </a:r>
          </a:p>
        </p:txBody>
      </p:sp>
      <p:pic>
        <p:nvPicPr>
          <p:cNvPr id="7" name="Picture 1" descr="C:\Users\User\Desktop\June Wgen Info\IDEL Images\Measures\LNF_AssessExit06_Invalidate_cropped.png"/>
          <p:cNvPicPr>
            <a:picLocks noChangeAspect="1" noChangeArrowheads="1"/>
          </p:cNvPicPr>
          <p:nvPr/>
        </p:nvPicPr>
        <p:blipFill>
          <a:blip r:embed="rId3" cstate="print"/>
          <a:srcRect/>
          <a:stretch>
            <a:fillRect/>
          </a:stretch>
        </p:blipFill>
        <p:spPr bwMode="auto">
          <a:xfrm>
            <a:off x="4457192" y="4045712"/>
            <a:ext cx="3492500" cy="2146300"/>
          </a:xfrm>
          <a:prstGeom prst="rect">
            <a:avLst/>
          </a:prstGeom>
          <a:ln w="19050" cap="sq">
            <a:solidFill>
              <a:schemeClr val="tx1"/>
            </a:solidFill>
            <a:prstDash val="solid"/>
            <a:miter lim="800000"/>
          </a:ln>
          <a:effectLst/>
        </p:spPr>
      </p:pic>
      <p:pic>
        <p:nvPicPr>
          <p:cNvPr id="8" name="Picture 2" descr="C:\Users\User\Desktop\June Wgen Info\IDEL Images\Measures\FNL_reviewLandscape[1].png"/>
          <p:cNvPicPr>
            <a:picLocks noChangeAspect="1" noChangeArrowheads="1"/>
          </p:cNvPicPr>
          <p:nvPr/>
        </p:nvPicPr>
        <p:blipFill>
          <a:blip r:embed="rId4" cstate="print"/>
          <a:srcRect l="20667" t="21467" r="23020" b="18267"/>
          <a:stretch>
            <a:fillRect/>
          </a:stretch>
        </p:blipFill>
        <p:spPr bwMode="auto">
          <a:xfrm>
            <a:off x="583692" y="4058412"/>
            <a:ext cx="3530600" cy="2133600"/>
          </a:xfrm>
          <a:prstGeom prst="rect">
            <a:avLst/>
          </a:prstGeom>
          <a:ln w="19050" cap="sq">
            <a:solidFill>
              <a:schemeClr val="tx1"/>
            </a:solidFill>
            <a:prstDash val="solid"/>
            <a:miter lim="800000"/>
          </a:ln>
          <a:effectLst/>
        </p:spPr>
      </p:pic>
      <p:sp>
        <p:nvSpPr>
          <p:cNvPr id="9" name="Oval 8"/>
          <p:cNvSpPr/>
          <p:nvPr/>
        </p:nvSpPr>
        <p:spPr>
          <a:xfrm>
            <a:off x="7492492" y="3956812"/>
            <a:ext cx="609600" cy="520700"/>
          </a:xfrm>
          <a:prstGeom prst="ellipse">
            <a:avLst/>
          </a:prstGeom>
          <a:no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2"/>
          <p:cNvPicPr>
            <a:picLocks noChangeAspect="1" noChangeArrowheads="1"/>
          </p:cNvPicPr>
          <p:nvPr/>
        </p:nvPicPr>
        <p:blipFill>
          <a:blip r:embed="rId5" cstate="print"/>
          <a:srcRect l="20712" t="25000" r="38270" b="42187"/>
          <a:stretch>
            <a:fillRect/>
          </a:stretch>
        </p:blipFill>
        <p:spPr bwMode="auto">
          <a:xfrm>
            <a:off x="2501392" y="1687576"/>
            <a:ext cx="3543300" cy="1600200"/>
          </a:xfrm>
          <a:prstGeom prst="rect">
            <a:avLst/>
          </a:prstGeom>
          <a:ln w="19050" cap="sq">
            <a:solidFill>
              <a:schemeClr val="tx1"/>
            </a:solidFill>
            <a:prstDash val="solid"/>
            <a:miter lim="800000"/>
          </a:ln>
          <a:effectLst/>
        </p:spPr>
      </p:pic>
      <p:sp>
        <p:nvSpPr>
          <p:cNvPr id="11" name="Oval 10"/>
          <p:cNvSpPr/>
          <p:nvPr/>
        </p:nvSpPr>
        <p:spPr>
          <a:xfrm>
            <a:off x="2374392" y="2500376"/>
            <a:ext cx="1054100" cy="457200"/>
          </a:xfrm>
          <a:prstGeom prst="ellipse">
            <a:avLst/>
          </a:prstGeom>
          <a:no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2488692" y="3918712"/>
            <a:ext cx="1447800" cy="635000"/>
          </a:xfrm>
          <a:prstGeom prst="ellipse">
            <a:avLst/>
          </a:prstGeom>
          <a:no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Agenda</a:t>
            </a:r>
          </a:p>
        </p:txBody>
      </p:sp>
      <p:graphicFrame>
        <p:nvGraphicFramePr>
          <p:cNvPr id="12" name="Table 11"/>
          <p:cNvGraphicFramePr>
            <a:graphicFrameLocks noGrp="1"/>
          </p:cNvGraphicFramePr>
          <p:nvPr>
            <p:extLst>
              <p:ext uri="{D42A27DB-BD31-4B8C-83A1-F6EECF244321}">
                <p14:modId xmlns:p14="http://schemas.microsoft.com/office/powerpoint/2010/main" val="3423245876"/>
              </p:ext>
            </p:extLst>
          </p:nvPr>
        </p:nvGraphicFramePr>
        <p:xfrm>
          <a:off x="594093" y="1083036"/>
          <a:ext cx="7543800" cy="4975860"/>
        </p:xfrm>
        <a:graphic>
          <a:graphicData uri="http://schemas.openxmlformats.org/drawingml/2006/table">
            <a:tbl>
              <a:tblPr bandRow="1">
                <a:tableStyleId>{5C22544A-7EE6-4342-B048-85BDC9FD1C3A}</a:tableStyleId>
              </a:tblPr>
              <a:tblGrid>
                <a:gridCol w="660083">
                  <a:extLst>
                    <a:ext uri="{9D8B030D-6E8A-4147-A177-3AD203B41FA5}">
                      <a16:colId xmlns:a16="http://schemas.microsoft.com/office/drawing/2014/main" val="20000"/>
                    </a:ext>
                  </a:extLst>
                </a:gridCol>
                <a:gridCol w="6883717">
                  <a:extLst>
                    <a:ext uri="{9D8B030D-6E8A-4147-A177-3AD203B41FA5}">
                      <a16:colId xmlns:a16="http://schemas.microsoft.com/office/drawing/2014/main" val="20001"/>
                    </a:ext>
                  </a:extLst>
                </a:gridCol>
              </a:tblGrid>
              <a:tr h="419100">
                <a:tc>
                  <a:txBody>
                    <a:bodyPr/>
                    <a:lstStyle/>
                    <a:p>
                      <a:r>
                        <a:rPr lang="en-US" dirty="0">
                          <a:solidFill>
                            <a:srgbClr val="FD6B08"/>
                          </a:solidFill>
                        </a:rPr>
                        <a:t>  1</a:t>
                      </a:r>
                    </a:p>
                  </a:txBody>
                  <a:tcPr>
                    <a:noFill/>
                  </a:tcPr>
                </a:tc>
                <a:tc>
                  <a:txBody>
                    <a:bodyPr/>
                    <a:lstStyle/>
                    <a:p>
                      <a:r>
                        <a:rPr lang="en-US" sz="2000" b="0" dirty="0">
                          <a:solidFill>
                            <a:schemeClr val="bg2"/>
                          </a:solidFill>
                        </a:rPr>
                        <a:t>Introduction</a:t>
                      </a:r>
                    </a:p>
                  </a:txBody>
                  <a:tcPr>
                    <a:noFill/>
                  </a:tcPr>
                </a:tc>
                <a:extLst>
                  <a:ext uri="{0D108BD9-81ED-4DB2-BD59-A6C34878D82A}">
                    <a16:rowId xmlns:a16="http://schemas.microsoft.com/office/drawing/2014/main" val="10000"/>
                  </a:ext>
                </a:extLst>
              </a:tr>
              <a:tr h="352194">
                <a:tc>
                  <a:txBody>
                    <a:bodyPr/>
                    <a:lstStyle/>
                    <a:p>
                      <a:r>
                        <a:rPr lang="en-US" dirty="0">
                          <a:solidFill>
                            <a:srgbClr val="FD6B08"/>
                          </a:solidFill>
                        </a:rPr>
                        <a:t>  2</a:t>
                      </a:r>
                    </a:p>
                  </a:txBody>
                  <a:tcPr>
                    <a:noFill/>
                  </a:tcPr>
                </a:tc>
                <a:tc>
                  <a:txBody>
                    <a:bodyPr/>
                    <a:lstStyle/>
                    <a:p>
                      <a:r>
                        <a:rPr lang="en-US" b="0" dirty="0">
                          <a:solidFill>
                            <a:schemeClr val="bg2"/>
                          </a:solidFill>
                          <a:cs typeface="Arial" pitchFamily="34" charset="0"/>
                        </a:rPr>
                        <a:t>mCLASS</a:t>
                      </a:r>
                      <a:r>
                        <a:rPr lang="en-US" b="0" baseline="30000" dirty="0">
                          <a:solidFill>
                            <a:schemeClr val="bg2"/>
                          </a:solidFill>
                          <a:cs typeface="Arial" pitchFamily="34" charset="0"/>
                        </a:rPr>
                        <a:t>®</a:t>
                      </a:r>
                      <a:r>
                        <a:rPr lang="en-US" b="0" dirty="0">
                          <a:solidFill>
                            <a:schemeClr val="bg2"/>
                          </a:solidFill>
                          <a:cs typeface="Arial" pitchFamily="34" charset="0"/>
                        </a:rPr>
                        <a:t>:</a:t>
                      </a:r>
                      <a:r>
                        <a:rPr lang="en-US" b="0" noProof="0" dirty="0">
                          <a:solidFill>
                            <a:schemeClr val="bg2"/>
                          </a:solidFill>
                          <a:cs typeface="Arial" pitchFamily="34" charset="0"/>
                        </a:rPr>
                        <a:t>IDEL</a:t>
                      </a:r>
                      <a:r>
                        <a:rPr lang="en-US" b="0" baseline="30000" dirty="0">
                          <a:solidFill>
                            <a:schemeClr val="bg2"/>
                          </a:solidFill>
                          <a:cs typeface="Arial" pitchFamily="34" charset="0"/>
                        </a:rPr>
                        <a:t>®</a:t>
                      </a:r>
                      <a:r>
                        <a:rPr lang="en-US" b="0" dirty="0">
                          <a:solidFill>
                            <a:schemeClr val="bg2"/>
                          </a:solidFill>
                          <a:cs typeface="Arial" pitchFamily="34" charset="0"/>
                        </a:rPr>
                        <a:t> Basics</a:t>
                      </a:r>
                    </a:p>
                  </a:txBody>
                  <a:tcPr>
                    <a:noFill/>
                  </a:tcPr>
                </a:tc>
                <a:extLst>
                  <a:ext uri="{0D108BD9-81ED-4DB2-BD59-A6C34878D82A}">
                    <a16:rowId xmlns:a16="http://schemas.microsoft.com/office/drawing/2014/main" val="10001"/>
                  </a:ext>
                </a:extLst>
              </a:tr>
              <a:tr h="419100">
                <a:tc>
                  <a:txBody>
                    <a:bodyPr/>
                    <a:lstStyle/>
                    <a:p>
                      <a:r>
                        <a:rPr lang="en-US" dirty="0">
                          <a:solidFill>
                            <a:srgbClr val="FD6B08"/>
                          </a:solidFill>
                        </a:rPr>
                        <a:t>  3</a:t>
                      </a:r>
                    </a:p>
                  </a:txBody>
                  <a:tcPr>
                    <a:noFill/>
                  </a:tcPr>
                </a:tc>
                <a:tc>
                  <a:txBody>
                    <a:bodyPr/>
                    <a:lstStyle/>
                    <a:p>
                      <a:r>
                        <a:rPr lang="en-US" b="1" dirty="0">
                          <a:solidFill>
                            <a:schemeClr val="bg2"/>
                          </a:solidFill>
                        </a:rPr>
                        <a:t>Fluidez</a:t>
                      </a:r>
                      <a:r>
                        <a:rPr lang="en-US" b="1" baseline="0" dirty="0">
                          <a:solidFill>
                            <a:schemeClr val="bg2"/>
                          </a:solidFill>
                        </a:rPr>
                        <a:t> en la </a:t>
                      </a:r>
                      <a:r>
                        <a:rPr lang="es-MX" b="1" baseline="0" noProof="0" dirty="0">
                          <a:solidFill>
                            <a:schemeClr val="bg2"/>
                          </a:solidFill>
                        </a:rPr>
                        <a:t>Segmentación</a:t>
                      </a:r>
                      <a:r>
                        <a:rPr lang="en-US" b="1" baseline="0" dirty="0">
                          <a:solidFill>
                            <a:schemeClr val="bg2"/>
                          </a:solidFill>
                        </a:rPr>
                        <a:t> de </a:t>
                      </a:r>
                      <a:r>
                        <a:rPr lang="es-MX" b="1" baseline="0" noProof="0" dirty="0">
                          <a:solidFill>
                            <a:schemeClr val="bg2"/>
                          </a:solidFill>
                        </a:rPr>
                        <a:t>Fonemas</a:t>
                      </a:r>
                      <a:r>
                        <a:rPr lang="en-US" b="1" baseline="0" dirty="0">
                          <a:solidFill>
                            <a:schemeClr val="bg2"/>
                          </a:solidFill>
                        </a:rPr>
                        <a:t>  (FSF)</a:t>
                      </a:r>
                      <a:endParaRPr lang="en-US" b="1" dirty="0">
                        <a:solidFill>
                          <a:schemeClr val="bg2"/>
                        </a:solidFill>
                      </a:endParaRPr>
                    </a:p>
                  </a:txBody>
                  <a:tcPr>
                    <a:noFill/>
                  </a:tcPr>
                </a:tc>
                <a:extLst>
                  <a:ext uri="{0D108BD9-81ED-4DB2-BD59-A6C34878D82A}">
                    <a16:rowId xmlns:a16="http://schemas.microsoft.com/office/drawing/2014/main" val="10002"/>
                  </a:ext>
                </a:extLst>
              </a:tr>
              <a:tr h="419100">
                <a:tc>
                  <a:txBody>
                    <a:bodyPr/>
                    <a:lstStyle/>
                    <a:p>
                      <a:r>
                        <a:rPr lang="en-US" dirty="0">
                          <a:solidFill>
                            <a:srgbClr val="FD6B08"/>
                          </a:solidFill>
                        </a:rPr>
                        <a:t>  4</a:t>
                      </a:r>
                    </a:p>
                  </a:txBody>
                  <a:tcPr>
                    <a:noFill/>
                  </a:tcPr>
                </a:tc>
                <a:tc>
                  <a:txBody>
                    <a:bodyPr/>
                    <a:lstStyle/>
                    <a:p>
                      <a:r>
                        <a:rPr lang="en-US" b="0" dirty="0">
                          <a:solidFill>
                            <a:schemeClr val="bg2"/>
                          </a:solidFill>
                        </a:rPr>
                        <a:t>Fluidez</a:t>
                      </a:r>
                      <a:r>
                        <a:rPr lang="en-US" b="0" baseline="0" dirty="0">
                          <a:solidFill>
                            <a:schemeClr val="bg2"/>
                          </a:solidFill>
                        </a:rPr>
                        <a:t> en el Nombramiento de las Letras  (FNL)</a:t>
                      </a:r>
                      <a:endParaRPr lang="en-US" b="0" dirty="0">
                        <a:solidFill>
                          <a:schemeClr val="bg2"/>
                        </a:solidFill>
                      </a:endParaRPr>
                    </a:p>
                  </a:txBody>
                  <a:tcPr>
                    <a:noFill/>
                  </a:tcPr>
                </a:tc>
                <a:extLst>
                  <a:ext uri="{0D108BD9-81ED-4DB2-BD59-A6C34878D82A}">
                    <a16:rowId xmlns:a16="http://schemas.microsoft.com/office/drawing/2014/main" val="10003"/>
                  </a:ext>
                </a:extLst>
              </a:tr>
              <a:tr h="419100">
                <a:tc>
                  <a:txBody>
                    <a:bodyPr/>
                    <a:lstStyle/>
                    <a:p>
                      <a:r>
                        <a:rPr lang="en-US" dirty="0">
                          <a:solidFill>
                            <a:srgbClr val="FD6B08"/>
                          </a:solidFill>
                        </a:rPr>
                        <a:t>  5</a:t>
                      </a:r>
                    </a:p>
                  </a:txBody>
                  <a:tcPr>
                    <a:noFill/>
                  </a:tcPr>
                </a:tc>
                <a:tc>
                  <a:txBody>
                    <a:bodyPr/>
                    <a:lstStyle/>
                    <a:p>
                      <a:r>
                        <a:rPr lang="en-US" b="0" dirty="0">
                          <a:solidFill>
                            <a:schemeClr val="bg2"/>
                          </a:solidFill>
                        </a:rPr>
                        <a:t>Fluidez en las</a:t>
                      </a:r>
                      <a:r>
                        <a:rPr lang="en-US" b="0" baseline="0" dirty="0">
                          <a:solidFill>
                            <a:schemeClr val="bg2"/>
                          </a:solidFill>
                        </a:rPr>
                        <a:t> Palabras sin Sentido  (FPS)</a:t>
                      </a:r>
                      <a:endParaRPr lang="en-US" b="0" dirty="0">
                        <a:solidFill>
                          <a:schemeClr val="bg2"/>
                        </a:solidFill>
                      </a:endParaRPr>
                    </a:p>
                  </a:txBody>
                  <a:tcPr>
                    <a:noFill/>
                  </a:tcPr>
                </a:tc>
                <a:extLst>
                  <a:ext uri="{0D108BD9-81ED-4DB2-BD59-A6C34878D82A}">
                    <a16:rowId xmlns:a16="http://schemas.microsoft.com/office/drawing/2014/main" val="10004"/>
                  </a:ext>
                </a:extLst>
              </a:tr>
              <a:tr h="419100">
                <a:tc>
                  <a:txBody>
                    <a:bodyPr/>
                    <a:lstStyle/>
                    <a:p>
                      <a:r>
                        <a:rPr lang="en-US" dirty="0">
                          <a:solidFill>
                            <a:srgbClr val="FD6B08"/>
                          </a:solidFill>
                        </a:rPr>
                        <a:t>  6</a:t>
                      </a:r>
                    </a:p>
                  </a:txBody>
                  <a:tcPr>
                    <a:noFill/>
                  </a:tcPr>
                </a:tc>
                <a:tc>
                  <a:txBody>
                    <a:bodyPr/>
                    <a:lstStyle/>
                    <a:p>
                      <a:r>
                        <a:rPr lang="en-US" b="0" dirty="0">
                          <a:solidFill>
                            <a:schemeClr val="bg2"/>
                          </a:solidFill>
                        </a:rPr>
                        <a:t>Fluidez en la Lectura Oral  (FLO)</a:t>
                      </a:r>
                    </a:p>
                  </a:txBody>
                  <a:tcPr>
                    <a:noFill/>
                  </a:tcPr>
                </a:tc>
                <a:extLst>
                  <a:ext uri="{0D108BD9-81ED-4DB2-BD59-A6C34878D82A}">
                    <a16:rowId xmlns:a16="http://schemas.microsoft.com/office/drawing/2014/main" val="10005"/>
                  </a:ext>
                </a:extLst>
              </a:tr>
              <a:tr h="419100">
                <a:tc>
                  <a:txBody>
                    <a:bodyPr/>
                    <a:lstStyle/>
                    <a:p>
                      <a:r>
                        <a:rPr lang="en-US" dirty="0">
                          <a:solidFill>
                            <a:srgbClr val="FD6B08"/>
                          </a:solidFill>
                        </a:rPr>
                        <a:t>  7</a:t>
                      </a:r>
                    </a:p>
                  </a:txBody>
                  <a:tcPr>
                    <a:noFill/>
                  </a:tcPr>
                </a:tc>
                <a:tc>
                  <a:txBody>
                    <a:bodyPr/>
                    <a:lstStyle/>
                    <a:p>
                      <a:r>
                        <a:rPr lang="en-US" b="0" dirty="0">
                          <a:solidFill>
                            <a:schemeClr val="bg2"/>
                          </a:solidFill>
                        </a:rPr>
                        <a:t>Fluidez en el Recuerdo Oral  (FRO)</a:t>
                      </a:r>
                    </a:p>
                  </a:txBody>
                  <a:tcPr>
                    <a:noFill/>
                  </a:tcPr>
                </a:tc>
                <a:extLst>
                  <a:ext uri="{0D108BD9-81ED-4DB2-BD59-A6C34878D82A}">
                    <a16:rowId xmlns:a16="http://schemas.microsoft.com/office/drawing/2014/main" val="10006"/>
                  </a:ext>
                </a:extLst>
              </a:tr>
              <a:tr h="419100">
                <a:tc>
                  <a:txBody>
                    <a:bodyPr/>
                    <a:lstStyle/>
                    <a:p>
                      <a:r>
                        <a:rPr lang="en-US" dirty="0">
                          <a:solidFill>
                            <a:srgbClr val="FD6B08"/>
                          </a:solidFill>
                        </a:rPr>
                        <a:t>  8</a:t>
                      </a:r>
                    </a:p>
                  </a:txBody>
                  <a:tcPr>
                    <a:noFill/>
                  </a:tcPr>
                </a:tc>
                <a:tc>
                  <a:txBody>
                    <a:bodyPr/>
                    <a:lstStyle/>
                    <a:p>
                      <a:r>
                        <a:rPr lang="en-US" b="0" dirty="0">
                          <a:solidFill>
                            <a:schemeClr val="bg2"/>
                          </a:solidFill>
                        </a:rPr>
                        <a:t>Fluidez en el Uso</a:t>
                      </a:r>
                      <a:r>
                        <a:rPr lang="en-US" b="0" baseline="0" dirty="0">
                          <a:solidFill>
                            <a:schemeClr val="bg2"/>
                          </a:solidFill>
                        </a:rPr>
                        <a:t> de las Palabras  (FUP)</a:t>
                      </a:r>
                      <a:endParaRPr lang="en-US" b="0" dirty="0">
                        <a:solidFill>
                          <a:schemeClr val="bg2"/>
                        </a:solidFill>
                      </a:endParaRPr>
                    </a:p>
                  </a:txBody>
                  <a:tcPr>
                    <a:noFill/>
                  </a:tcPr>
                </a:tc>
                <a:extLst>
                  <a:ext uri="{0D108BD9-81ED-4DB2-BD59-A6C34878D82A}">
                    <a16:rowId xmlns:a16="http://schemas.microsoft.com/office/drawing/2014/main" val="10007"/>
                  </a:ext>
                </a:extLst>
              </a:tr>
              <a:tr h="419100">
                <a:tc>
                  <a:txBody>
                    <a:bodyPr/>
                    <a:lstStyle/>
                    <a:p>
                      <a:r>
                        <a:rPr lang="en-US" dirty="0">
                          <a:solidFill>
                            <a:srgbClr val="FD6B08"/>
                          </a:solidFill>
                        </a:rPr>
                        <a:t>  9</a:t>
                      </a:r>
                    </a:p>
                  </a:txBody>
                  <a:tcPr>
                    <a:noFill/>
                  </a:tcPr>
                </a:tc>
                <a:tc>
                  <a:txBody>
                    <a:bodyPr/>
                    <a:lstStyle/>
                    <a:p>
                      <a:r>
                        <a:rPr lang="en-US" b="0" dirty="0">
                          <a:solidFill>
                            <a:schemeClr val="bg2"/>
                          </a:solidFill>
                          <a:cs typeface="Arial" pitchFamily="34" charset="0"/>
                        </a:rPr>
                        <a:t>mCLASS</a:t>
                      </a:r>
                      <a:r>
                        <a:rPr lang="en-US" b="0" baseline="30000" dirty="0">
                          <a:solidFill>
                            <a:schemeClr val="bg2"/>
                          </a:solidFill>
                          <a:cs typeface="Arial" pitchFamily="34" charset="0"/>
                        </a:rPr>
                        <a:t>®</a:t>
                      </a:r>
                      <a:r>
                        <a:rPr lang="en-US" b="0" dirty="0">
                          <a:solidFill>
                            <a:schemeClr val="bg2"/>
                          </a:solidFill>
                          <a:cs typeface="Arial" pitchFamily="34" charset="0"/>
                        </a:rPr>
                        <a:t>:IDEL</a:t>
                      </a:r>
                      <a:r>
                        <a:rPr lang="en-US" b="0" baseline="30000" dirty="0">
                          <a:solidFill>
                            <a:schemeClr val="bg2"/>
                          </a:solidFill>
                          <a:cs typeface="Arial" pitchFamily="34" charset="0"/>
                        </a:rPr>
                        <a:t>®</a:t>
                      </a:r>
                      <a:r>
                        <a:rPr lang="en-US" b="0" dirty="0">
                          <a:solidFill>
                            <a:schemeClr val="bg2"/>
                          </a:solidFill>
                          <a:cs typeface="Arial" pitchFamily="34" charset="0"/>
                        </a:rPr>
                        <a:t> Progress Monitoring</a:t>
                      </a:r>
                    </a:p>
                  </a:txBody>
                  <a:tcPr>
                    <a:noFill/>
                  </a:tcPr>
                </a:tc>
                <a:extLst>
                  <a:ext uri="{0D108BD9-81ED-4DB2-BD59-A6C34878D82A}">
                    <a16:rowId xmlns:a16="http://schemas.microsoft.com/office/drawing/2014/main" val="10008"/>
                  </a:ext>
                </a:extLst>
              </a:tr>
              <a:tr h="419100">
                <a:tc>
                  <a:txBody>
                    <a:bodyPr/>
                    <a:lstStyle/>
                    <a:p>
                      <a:r>
                        <a:rPr lang="en-US" dirty="0">
                          <a:solidFill>
                            <a:srgbClr val="FD6B08"/>
                          </a:solidFill>
                        </a:rPr>
                        <a:t>10</a:t>
                      </a:r>
                    </a:p>
                  </a:txBody>
                  <a:tcPr>
                    <a:noFill/>
                  </a:tcPr>
                </a:tc>
                <a:tc>
                  <a:txBody>
                    <a:bodyPr/>
                    <a:lstStyle/>
                    <a:p>
                      <a:r>
                        <a:rPr lang="en-US" b="0" dirty="0">
                          <a:solidFill>
                            <a:schemeClr val="bg2"/>
                          </a:solidFill>
                          <a:cs typeface="Arial" pitchFamily="34" charset="0"/>
                        </a:rPr>
                        <a:t>Web Reports</a:t>
                      </a:r>
                    </a:p>
                  </a:txBody>
                  <a:tcPr>
                    <a:noFill/>
                  </a:tcPr>
                </a:tc>
                <a:extLst>
                  <a:ext uri="{0D108BD9-81ED-4DB2-BD59-A6C34878D82A}">
                    <a16:rowId xmlns:a16="http://schemas.microsoft.com/office/drawing/2014/main" val="10009"/>
                  </a:ext>
                </a:extLst>
              </a:tr>
              <a:tr h="419100">
                <a:tc>
                  <a:txBody>
                    <a:bodyPr/>
                    <a:lstStyle/>
                    <a:p>
                      <a:r>
                        <a:rPr lang="en-US" dirty="0">
                          <a:solidFill>
                            <a:srgbClr val="FD6B08"/>
                          </a:solidFill>
                        </a:rPr>
                        <a:t>11</a:t>
                      </a:r>
                    </a:p>
                  </a:txBody>
                  <a:tcP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a:solidFill>
                            <a:schemeClr val="bg2"/>
                          </a:solidFill>
                        </a:rPr>
                        <a:t>Wrap-Up and Support</a:t>
                      </a:r>
                    </a:p>
                  </a:txBody>
                  <a:tcPr>
                    <a:noFill/>
                  </a:tcPr>
                </a:tc>
                <a:extLst>
                  <a:ext uri="{0D108BD9-81ED-4DB2-BD59-A6C34878D82A}">
                    <a16:rowId xmlns:a16="http://schemas.microsoft.com/office/drawing/2014/main" val="10010"/>
                  </a:ext>
                </a:extLst>
              </a:tr>
              <a:tr h="419100">
                <a:tc>
                  <a:txBody>
                    <a:bodyPr/>
                    <a:lstStyle/>
                    <a:p>
                      <a:endParaRPr lang="en-US" dirty="0">
                        <a:solidFill>
                          <a:srgbClr val="FD6B08"/>
                        </a:solidFill>
                      </a:endParaRPr>
                    </a:p>
                  </a:txBody>
                  <a:tcPr>
                    <a:noFill/>
                  </a:tcPr>
                </a:tc>
                <a:tc>
                  <a:txBody>
                    <a:bodyPr/>
                    <a:lstStyle/>
                    <a:p>
                      <a:endParaRPr lang="en-US" b="0" dirty="0">
                        <a:solidFill>
                          <a:schemeClr val="bg2"/>
                        </a:solidFill>
                      </a:endParaRPr>
                    </a:p>
                  </a:txBody>
                  <a:tcPr>
                    <a:no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1459691337"/>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cs typeface="Arial" pitchFamily="34" charset="0"/>
              </a:rPr>
              <a:t>Fluidez en la </a:t>
            </a:r>
            <a:br>
              <a:rPr lang="en-US" dirty="0">
                <a:cs typeface="Arial" pitchFamily="34" charset="0"/>
              </a:rPr>
            </a:br>
            <a:r>
              <a:rPr lang="en-US" dirty="0" err="1">
                <a:cs typeface="Arial" pitchFamily="34" charset="0"/>
              </a:rPr>
              <a:t>Segmentación</a:t>
            </a:r>
            <a:r>
              <a:rPr lang="en-US" dirty="0">
                <a:cs typeface="Arial" pitchFamily="34" charset="0"/>
              </a:rPr>
              <a:t> de Fonemas</a:t>
            </a:r>
            <a:endParaRPr lang="en-US" dirty="0"/>
          </a:p>
        </p:txBody>
      </p:sp>
      <p:sp>
        <p:nvSpPr>
          <p:cNvPr id="4" name="Text Box 7"/>
          <p:cNvSpPr txBox="1">
            <a:spLocks noChangeArrowheads="1"/>
          </p:cNvSpPr>
          <p:nvPr/>
        </p:nvSpPr>
        <p:spPr bwMode="auto">
          <a:xfrm>
            <a:off x="474472" y="4785868"/>
            <a:ext cx="5328920" cy="1200329"/>
          </a:xfrm>
          <a:prstGeom prst="rect">
            <a:avLst/>
          </a:prstGeom>
          <a:noFill/>
          <a:ln w="9525">
            <a:noFill/>
            <a:miter lim="800000"/>
            <a:headEnd/>
            <a:tailEnd/>
          </a:ln>
        </p:spPr>
        <p:txBody>
          <a:bodyPr wrap="square">
            <a:spAutoFit/>
          </a:bodyPr>
          <a:lstStyle/>
          <a:p>
            <a:r>
              <a:rPr lang="en-US" sz="2400" dirty="0">
                <a:ea typeface="ＭＳ Ｐゴシック" pitchFamily="34" charset="-128"/>
                <a:cs typeface="Arial" pitchFamily="34" charset="0"/>
              </a:rPr>
              <a:t>The ability to </a:t>
            </a:r>
            <a:r>
              <a:rPr lang="en-US" sz="2400" dirty="0">
                <a:solidFill>
                  <a:srgbClr val="FD6B08"/>
                </a:solidFill>
                <a:ea typeface="ＭＳ Ｐゴシック" pitchFamily="34" charset="-128"/>
                <a:cs typeface="Arial" pitchFamily="34" charset="0"/>
              </a:rPr>
              <a:t>segment</a:t>
            </a:r>
            <a:r>
              <a:rPr lang="en-US" sz="2400" dirty="0">
                <a:ea typeface="ＭＳ Ｐゴシック" pitchFamily="34" charset="-128"/>
                <a:cs typeface="Arial" pitchFamily="34" charset="0"/>
              </a:rPr>
              <a:t> two- to five- phoneme words into </a:t>
            </a:r>
            <a:r>
              <a:rPr lang="en-US" sz="2400" dirty="0">
                <a:solidFill>
                  <a:srgbClr val="FD6B08"/>
                </a:solidFill>
                <a:ea typeface="ＭＳ Ｐゴシック" pitchFamily="34" charset="-128"/>
                <a:cs typeface="Arial" pitchFamily="34" charset="0"/>
              </a:rPr>
              <a:t>individual phonemes</a:t>
            </a:r>
          </a:p>
        </p:txBody>
      </p:sp>
      <p:pic>
        <p:nvPicPr>
          <p:cNvPr id="5" name="Picture 1" descr="C:\Users\User\Desktop\June Wgen Info\IDEL Images\Measures\02a-IDELassessFSF_v4.png"/>
          <p:cNvPicPr>
            <a:picLocks noChangeAspect="1" noChangeArrowheads="1"/>
          </p:cNvPicPr>
          <p:nvPr/>
        </p:nvPicPr>
        <p:blipFill>
          <a:blip r:embed="rId3" cstate="print"/>
          <a:srcRect l="20667" t="21466" r="23176" b="18000"/>
          <a:stretch>
            <a:fillRect/>
          </a:stretch>
        </p:blipFill>
        <p:spPr bwMode="auto">
          <a:xfrm>
            <a:off x="570484" y="1700276"/>
            <a:ext cx="4546600" cy="2882900"/>
          </a:xfrm>
          <a:prstGeom prst="rect">
            <a:avLst/>
          </a:prstGeom>
          <a:ln w="19050" cap="sq">
            <a:solidFill>
              <a:schemeClr val="tx1"/>
            </a:solidFill>
            <a:prstDash val="solid"/>
            <a:miter lim="800000"/>
          </a:ln>
          <a:effectLst/>
        </p:spPr>
      </p:pic>
    </p:spTree>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FSF</a:t>
            </a:r>
          </a:p>
        </p:txBody>
      </p:sp>
      <p:sp>
        <p:nvSpPr>
          <p:cNvPr id="4" name="AutoShape 2"/>
          <p:cNvSpPr>
            <a:spLocks noChangeArrowheads="1"/>
          </p:cNvSpPr>
          <p:nvPr/>
        </p:nvSpPr>
        <p:spPr bwMode="auto">
          <a:xfrm>
            <a:off x="3554921" y="2771648"/>
            <a:ext cx="4038600" cy="914400"/>
          </a:xfrm>
          <a:prstGeom prst="roundRect">
            <a:avLst>
              <a:gd name="adj" fmla="val 16667"/>
            </a:avLst>
          </a:prstGeom>
          <a:solidFill>
            <a:srgbClr val="FAEBE8"/>
          </a:solidFill>
          <a:ln w="19050">
            <a:solidFill>
              <a:schemeClr val="tx2"/>
            </a:solidFill>
            <a:round/>
            <a:headEnd/>
            <a:tailEnd/>
          </a:ln>
        </p:spPr>
        <p:txBody>
          <a:bodyPr wrap="none" anchor="ctr"/>
          <a:lstStyle/>
          <a:p>
            <a:pPr algn="l"/>
            <a:r>
              <a:rPr lang="en-US" dirty="0">
                <a:ea typeface="ＭＳ Ｐゴシック" pitchFamily="34" charset="-128"/>
                <a:cs typeface="Arial" pitchFamily="34" charset="0"/>
              </a:rPr>
              <a:t>Administered: BOY kindergarten </a:t>
            </a:r>
          </a:p>
          <a:p>
            <a:pPr algn="l"/>
            <a:r>
              <a:rPr lang="en-US" dirty="0">
                <a:ea typeface="ＭＳ Ｐゴシック" pitchFamily="34" charset="-128"/>
                <a:cs typeface="Arial" pitchFamily="34" charset="0"/>
              </a:rPr>
              <a:t>through EOY Grade 1</a:t>
            </a:r>
          </a:p>
        </p:txBody>
      </p:sp>
      <p:sp>
        <p:nvSpPr>
          <p:cNvPr id="5" name="AutoShape 3"/>
          <p:cNvSpPr>
            <a:spLocks noChangeArrowheads="1"/>
          </p:cNvSpPr>
          <p:nvPr/>
        </p:nvSpPr>
        <p:spPr bwMode="auto">
          <a:xfrm>
            <a:off x="2527808" y="4022598"/>
            <a:ext cx="4040188" cy="914400"/>
          </a:xfrm>
          <a:prstGeom prst="roundRect">
            <a:avLst>
              <a:gd name="adj" fmla="val 16667"/>
            </a:avLst>
          </a:prstGeom>
          <a:solidFill>
            <a:srgbClr val="FAEBE8"/>
          </a:solidFill>
          <a:ln w="19050">
            <a:solidFill>
              <a:schemeClr val="tx2"/>
            </a:solidFill>
            <a:round/>
            <a:headEnd/>
            <a:tailEnd/>
          </a:ln>
        </p:spPr>
        <p:txBody>
          <a:bodyPr wrap="none" anchor="ctr"/>
          <a:lstStyle/>
          <a:p>
            <a:pPr algn="l"/>
            <a:endParaRPr lang="en-US" dirty="0">
              <a:ea typeface="ＭＳ Ｐゴシック" pitchFamily="34" charset="-128"/>
              <a:cs typeface="Arial" pitchFamily="34" charset="0"/>
            </a:endParaRPr>
          </a:p>
          <a:p>
            <a:pPr algn="l"/>
            <a:r>
              <a:rPr lang="en-US" dirty="0">
                <a:ea typeface="ＭＳ Ｐゴシック" pitchFamily="34" charset="-128"/>
                <a:cs typeface="Arial" pitchFamily="34" charset="0"/>
              </a:rPr>
              <a:t>Goal: 50 phonemes per minute </a:t>
            </a:r>
          </a:p>
          <a:p>
            <a:pPr algn="l"/>
            <a:r>
              <a:rPr lang="en-US" dirty="0">
                <a:ea typeface="ＭＳ Ｐゴシック" pitchFamily="34" charset="-128"/>
                <a:cs typeface="Arial" pitchFamily="34" charset="0"/>
              </a:rPr>
              <a:t>by EOY kindergarten</a:t>
            </a:r>
          </a:p>
          <a:p>
            <a:pPr algn="l"/>
            <a:endParaRPr lang="en-US" dirty="0">
              <a:ea typeface="ＭＳ Ｐゴシック" pitchFamily="34" charset="-128"/>
              <a:cs typeface="Arial" pitchFamily="34" charset="0"/>
            </a:endParaRPr>
          </a:p>
        </p:txBody>
      </p:sp>
      <p:sp>
        <p:nvSpPr>
          <p:cNvPr id="6" name="AutoShape 4"/>
          <p:cNvSpPr>
            <a:spLocks noChangeArrowheads="1"/>
          </p:cNvSpPr>
          <p:nvPr/>
        </p:nvSpPr>
        <p:spPr bwMode="auto">
          <a:xfrm>
            <a:off x="3540633" y="5260848"/>
            <a:ext cx="4040188" cy="914400"/>
          </a:xfrm>
          <a:prstGeom prst="roundRect">
            <a:avLst>
              <a:gd name="adj" fmla="val 16667"/>
            </a:avLst>
          </a:prstGeom>
          <a:solidFill>
            <a:srgbClr val="FAEBE8"/>
          </a:solidFill>
          <a:ln w="19050">
            <a:solidFill>
              <a:schemeClr val="tx2"/>
            </a:solidFill>
            <a:round/>
            <a:headEnd/>
            <a:tailEnd/>
          </a:ln>
        </p:spPr>
        <p:txBody>
          <a:bodyPr anchor="ctr"/>
          <a:lstStyle/>
          <a:p>
            <a:pPr algn="l"/>
            <a:r>
              <a:rPr lang="en-US" dirty="0">
                <a:ea typeface="ＭＳ Ｐゴシック" pitchFamily="34" charset="-128"/>
                <a:cs typeface="Arial" pitchFamily="34" charset="0"/>
              </a:rPr>
              <a:t>Materials: Device </a:t>
            </a:r>
            <a:br>
              <a:rPr lang="en-US" dirty="0">
                <a:ea typeface="ＭＳ Ｐゴシック" pitchFamily="34" charset="-128"/>
                <a:cs typeface="Arial" pitchFamily="34" charset="0"/>
              </a:rPr>
            </a:br>
            <a:r>
              <a:rPr lang="en-US" dirty="0">
                <a:ea typeface="ＭＳ Ｐゴシック" pitchFamily="34" charset="-128"/>
                <a:cs typeface="Arial" pitchFamily="34" charset="0"/>
              </a:rPr>
              <a:t>(auditory task)</a:t>
            </a:r>
          </a:p>
        </p:txBody>
      </p:sp>
      <p:sp>
        <p:nvSpPr>
          <p:cNvPr id="7" name="AutoShape 7"/>
          <p:cNvSpPr>
            <a:spLocks noChangeArrowheads="1"/>
          </p:cNvSpPr>
          <p:nvPr/>
        </p:nvSpPr>
        <p:spPr bwMode="auto">
          <a:xfrm>
            <a:off x="2553208" y="1527048"/>
            <a:ext cx="4040188" cy="914400"/>
          </a:xfrm>
          <a:prstGeom prst="roundRect">
            <a:avLst>
              <a:gd name="adj" fmla="val 16667"/>
            </a:avLst>
          </a:prstGeom>
          <a:solidFill>
            <a:srgbClr val="FAEBE8"/>
          </a:solidFill>
          <a:ln w="19050">
            <a:solidFill>
              <a:schemeClr val="tx2"/>
            </a:solidFill>
            <a:round/>
            <a:headEnd/>
            <a:tailEnd/>
          </a:ln>
        </p:spPr>
        <p:txBody>
          <a:bodyPr wrap="none" anchor="ctr"/>
          <a:lstStyle/>
          <a:p>
            <a:pPr algn="l"/>
            <a:r>
              <a:rPr lang="en-US" dirty="0">
                <a:ea typeface="ＭＳ Ｐゴシック" pitchFamily="34" charset="-128"/>
                <a:cs typeface="Arial" pitchFamily="34" charset="0"/>
              </a:rPr>
              <a:t>Basic Early Reading Skill:</a:t>
            </a:r>
          </a:p>
          <a:p>
            <a:pPr algn="l"/>
            <a:r>
              <a:rPr lang="en-US" dirty="0">
                <a:ea typeface="ＭＳ Ｐゴシック" pitchFamily="34" charset="-128"/>
                <a:cs typeface="Arial" pitchFamily="34" charset="0"/>
              </a:rPr>
              <a:t>Phonemic Awareness</a:t>
            </a:r>
          </a:p>
        </p:txBody>
      </p:sp>
      <p:pic>
        <p:nvPicPr>
          <p:cNvPr id="8" name="Picture 9" descr="Assessment overview"/>
          <p:cNvPicPr>
            <a:picLocks noChangeAspect="1" noChangeArrowheads="1"/>
          </p:cNvPicPr>
          <p:nvPr/>
        </p:nvPicPr>
        <p:blipFill>
          <a:blip r:embed="rId3" cstate="print"/>
          <a:srcRect/>
          <a:stretch>
            <a:fillRect/>
          </a:stretch>
        </p:blipFill>
        <p:spPr bwMode="auto">
          <a:xfrm>
            <a:off x="1664208" y="2670048"/>
            <a:ext cx="1717675" cy="1117600"/>
          </a:xfrm>
          <a:prstGeom prst="rect">
            <a:avLst/>
          </a:prstGeom>
          <a:ln w="19050" cap="sq">
            <a:solidFill>
              <a:schemeClr val="tx1"/>
            </a:solidFill>
            <a:prstDash val="solid"/>
            <a:miter lim="800000"/>
          </a:ln>
          <a:effectLst/>
        </p:spPr>
      </p:pic>
      <p:pic>
        <p:nvPicPr>
          <p:cNvPr id="9" name="Picture 1" descr="C:\Users\User\Desktop\June Wgen Info\IDEL Images\Measures\02a-IDELassessFSF_v4.png"/>
          <p:cNvPicPr>
            <a:picLocks noChangeAspect="1" noChangeArrowheads="1"/>
          </p:cNvPicPr>
          <p:nvPr/>
        </p:nvPicPr>
        <p:blipFill>
          <a:blip r:embed="rId4" cstate="print"/>
          <a:srcRect l="20667" t="20933" r="23176" b="18000"/>
          <a:stretch>
            <a:fillRect/>
          </a:stretch>
        </p:blipFill>
        <p:spPr bwMode="auto">
          <a:xfrm>
            <a:off x="610108" y="1463548"/>
            <a:ext cx="1727200" cy="1041400"/>
          </a:xfrm>
          <a:prstGeom prst="rect">
            <a:avLst/>
          </a:prstGeom>
          <a:ln w="19050" cap="sq">
            <a:solidFill>
              <a:schemeClr val="tx1"/>
            </a:solidFill>
            <a:prstDash val="solid"/>
            <a:miter lim="800000"/>
          </a:ln>
          <a:effectLst/>
        </p:spPr>
      </p:pic>
      <p:pic>
        <p:nvPicPr>
          <p:cNvPr id="10" name="Picture 2" descr="C:\Users\User\Desktop\June Wgen Info\IDEL Images\Measures\02a-IDELassessFSF_v4.png"/>
          <p:cNvPicPr>
            <a:picLocks noChangeAspect="1" noChangeArrowheads="1"/>
          </p:cNvPicPr>
          <p:nvPr/>
        </p:nvPicPr>
        <p:blipFill>
          <a:blip r:embed="rId5" cstate="print"/>
          <a:srcRect l="20555" t="21667" r="23473" b="17889"/>
          <a:stretch>
            <a:fillRect/>
          </a:stretch>
        </p:blipFill>
        <p:spPr bwMode="auto">
          <a:xfrm>
            <a:off x="1575308" y="5159248"/>
            <a:ext cx="1803400" cy="1117600"/>
          </a:xfrm>
          <a:prstGeom prst="rect">
            <a:avLst/>
          </a:prstGeom>
          <a:ln w="19050" cap="sq">
            <a:solidFill>
              <a:schemeClr val="tx1"/>
            </a:solidFill>
            <a:prstDash val="solid"/>
            <a:miter lim="800000"/>
          </a:ln>
          <a:effectLst/>
        </p:spPr>
      </p:pic>
      <p:pic>
        <p:nvPicPr>
          <p:cNvPr id="11" name="Picture 2"/>
          <p:cNvPicPr>
            <a:picLocks noChangeAspect="1" noChangeArrowheads="1"/>
          </p:cNvPicPr>
          <p:nvPr/>
        </p:nvPicPr>
        <p:blipFill>
          <a:blip r:embed="rId6" cstate="print"/>
          <a:srcRect l="20712" t="25314" r="33518" b="39514"/>
          <a:stretch>
            <a:fillRect/>
          </a:stretch>
        </p:blipFill>
        <p:spPr bwMode="auto">
          <a:xfrm>
            <a:off x="572008" y="3940048"/>
            <a:ext cx="1790700" cy="1079500"/>
          </a:xfrm>
          <a:prstGeom prst="rect">
            <a:avLst/>
          </a:prstGeom>
          <a:ln w="19050" cap="sq">
            <a:solidFill>
              <a:schemeClr val="tx1"/>
            </a:solidFill>
            <a:prstDash val="solid"/>
            <a:miter lim="800000"/>
          </a:ln>
          <a:effectLst/>
        </p:spPr>
      </p:pic>
    </p:spTree>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FSF Features</a:t>
            </a:r>
          </a:p>
        </p:txBody>
      </p:sp>
      <p:sp>
        <p:nvSpPr>
          <p:cNvPr id="4" name="Rectangle 3"/>
          <p:cNvSpPr>
            <a:spLocks noChangeArrowheads="1"/>
          </p:cNvSpPr>
          <p:nvPr/>
        </p:nvSpPr>
        <p:spPr bwMode="auto">
          <a:xfrm>
            <a:off x="3923538" y="1341120"/>
            <a:ext cx="3962400" cy="4800600"/>
          </a:xfrm>
          <a:prstGeom prst="rect">
            <a:avLst/>
          </a:prstGeom>
          <a:noFill/>
          <a:ln w="9525">
            <a:noFill/>
            <a:miter lim="800000"/>
            <a:headEnd/>
            <a:tailEnd/>
          </a:ln>
        </p:spPr>
        <p:txBody>
          <a:bodyPr/>
          <a:lstStyle/>
          <a:p>
            <a:pPr marL="231775" indent="-231775">
              <a:spcBef>
                <a:spcPts val="1200"/>
              </a:spcBef>
              <a:buClr>
                <a:schemeClr val="tx2"/>
              </a:buClr>
            </a:pPr>
            <a:r>
              <a:rPr lang="en-US" dirty="0">
                <a:solidFill>
                  <a:schemeClr val="tx2"/>
                </a:solidFill>
                <a:ea typeface="ＭＳ Ｐゴシック" pitchFamily="34" charset="-128"/>
                <a:cs typeface="Arial" pitchFamily="34" charset="0"/>
              </a:rPr>
              <a:t>Timing Features:</a:t>
            </a:r>
          </a:p>
          <a:p>
            <a:pPr marL="231775" lvl="1" indent="-231775" algn="l" eaLnBrk="1" hangingPunct="1">
              <a:spcBef>
                <a:spcPts val="1200"/>
              </a:spcBef>
              <a:buClr>
                <a:schemeClr val="tx2"/>
              </a:buClr>
              <a:buFont typeface="Arial" pitchFamily="34" charset="0"/>
              <a:buChar char="•"/>
            </a:pPr>
            <a:r>
              <a:rPr lang="en-US" dirty="0">
                <a:ea typeface="ＭＳ Ｐゴシック" pitchFamily="34" charset="-128"/>
                <a:cs typeface="Arial" pitchFamily="34" charset="0"/>
              </a:rPr>
              <a:t>Starting timer		 </a:t>
            </a:r>
          </a:p>
          <a:p>
            <a:pPr marL="231775" lvl="1" indent="-231775" algn="l" eaLnBrk="1" hangingPunct="1">
              <a:spcBef>
                <a:spcPts val="1200"/>
              </a:spcBef>
              <a:buClr>
                <a:schemeClr val="tx2"/>
              </a:buClr>
              <a:buFont typeface="Arial" pitchFamily="34" charset="0"/>
              <a:buChar char="•"/>
            </a:pPr>
            <a:r>
              <a:rPr lang="en-US" dirty="0">
                <a:ea typeface="ＭＳ Ｐゴシック" pitchFamily="34" charset="-128"/>
                <a:cs typeface="Arial" pitchFamily="34" charset="0"/>
              </a:rPr>
              <a:t>Response timer</a:t>
            </a:r>
          </a:p>
          <a:p>
            <a:pPr marL="231775" lvl="1" indent="-231775" algn="l" eaLnBrk="1" hangingPunct="1">
              <a:spcBef>
                <a:spcPts val="1200"/>
              </a:spcBef>
              <a:buClr>
                <a:schemeClr val="tx2"/>
              </a:buClr>
              <a:buFont typeface="Arial" pitchFamily="34" charset="0"/>
              <a:buChar char="•"/>
            </a:pPr>
            <a:r>
              <a:rPr lang="en-US" dirty="0">
                <a:ea typeface="ＭＳ Ｐゴシック" pitchFamily="34" charset="-128"/>
                <a:cs typeface="Arial" pitchFamily="34" charset="0"/>
              </a:rPr>
              <a:t>Warning screen</a:t>
            </a:r>
          </a:p>
          <a:p>
            <a:pPr marL="231775" indent="-231775" algn="l" eaLnBrk="1" hangingPunct="1">
              <a:spcBef>
                <a:spcPts val="1200"/>
              </a:spcBef>
              <a:buClr>
                <a:schemeClr val="tx2"/>
              </a:buClr>
            </a:pPr>
            <a:r>
              <a:rPr lang="en-US" dirty="0">
                <a:solidFill>
                  <a:schemeClr val="tx2"/>
                </a:solidFill>
                <a:ea typeface="ＭＳ Ｐゴシック" pitchFamily="34" charset="-128"/>
                <a:cs typeface="Arial" pitchFamily="34" charset="0"/>
              </a:rPr>
              <a:t>Marking: </a:t>
            </a:r>
          </a:p>
          <a:p>
            <a:pPr marL="231775" lvl="1" indent="-231775" algn="l" eaLnBrk="1" hangingPunct="1">
              <a:spcBef>
                <a:spcPts val="1200"/>
              </a:spcBef>
              <a:buClr>
                <a:schemeClr val="tx2"/>
              </a:buClr>
              <a:buFont typeface="Arial" pitchFamily="34" charset="0"/>
              <a:buChar char="•"/>
            </a:pPr>
            <a:r>
              <a:rPr lang="en-US" dirty="0">
                <a:ea typeface="ＭＳ Ｐゴシック" pitchFamily="34" charset="-128"/>
                <a:cs typeface="Arial" pitchFamily="34" charset="0"/>
              </a:rPr>
              <a:t>Marking boxes</a:t>
            </a:r>
          </a:p>
          <a:p>
            <a:pPr marL="231775" lvl="1" indent="-231775" algn="l" eaLnBrk="1" hangingPunct="1">
              <a:spcBef>
                <a:spcPts val="1200"/>
              </a:spcBef>
              <a:buClr>
                <a:schemeClr val="tx2"/>
              </a:buClr>
              <a:buFont typeface="Arial" pitchFamily="34" charset="0"/>
              <a:buChar char="•"/>
            </a:pPr>
            <a:r>
              <a:rPr lang="en-US" dirty="0">
                <a:ea typeface="ＭＳ Ｐゴシック" pitchFamily="34" charset="-128"/>
                <a:cs typeface="Arial" pitchFamily="34" charset="0"/>
              </a:rPr>
              <a:t>Correct </a:t>
            </a:r>
          </a:p>
          <a:p>
            <a:pPr marL="231775" lvl="1" indent="-231775" algn="l" eaLnBrk="1" hangingPunct="1">
              <a:spcBef>
                <a:spcPts val="1200"/>
              </a:spcBef>
              <a:buClr>
                <a:schemeClr val="tx2"/>
              </a:buClr>
              <a:buFont typeface="Arial" pitchFamily="34" charset="0"/>
              <a:buChar char="•"/>
            </a:pPr>
            <a:r>
              <a:rPr lang="en-US" dirty="0">
                <a:ea typeface="ＭＳ Ｐゴシック" pitchFamily="34" charset="-128"/>
                <a:cs typeface="Arial" pitchFamily="34" charset="0"/>
              </a:rPr>
              <a:t>Incorrect</a:t>
            </a:r>
          </a:p>
          <a:p>
            <a:pPr marL="231775" lvl="1" indent="-231775" algn="l" eaLnBrk="1" hangingPunct="1">
              <a:spcBef>
                <a:spcPts val="1200"/>
              </a:spcBef>
              <a:buClr>
                <a:schemeClr val="tx2"/>
              </a:buClr>
              <a:buFont typeface="Arial" pitchFamily="34" charset="0"/>
              <a:buChar char="•"/>
            </a:pPr>
            <a:r>
              <a:rPr lang="en-US" dirty="0">
                <a:ea typeface="ＭＳ Ｐゴシック" pitchFamily="34" charset="-128"/>
                <a:cs typeface="Arial" pitchFamily="34" charset="0"/>
              </a:rPr>
              <a:t>Blended letter sounds</a:t>
            </a:r>
          </a:p>
          <a:p>
            <a:pPr marL="231775" indent="-231775" algn="l" eaLnBrk="1" hangingPunct="1">
              <a:spcBef>
                <a:spcPts val="1200"/>
              </a:spcBef>
              <a:buClr>
                <a:schemeClr val="tx2"/>
              </a:buClr>
            </a:pPr>
            <a:r>
              <a:rPr lang="en-US" dirty="0">
                <a:solidFill>
                  <a:schemeClr val="tx2"/>
                </a:solidFill>
                <a:ea typeface="ＭＳ Ｐゴシック" pitchFamily="34" charset="-128"/>
                <a:cs typeface="Arial" pitchFamily="34" charset="0"/>
              </a:rPr>
              <a:t>Observe:</a:t>
            </a:r>
          </a:p>
          <a:p>
            <a:pPr marL="231775" lvl="1" indent="-231775" algn="l" eaLnBrk="1" hangingPunct="1">
              <a:spcBef>
                <a:spcPts val="1200"/>
              </a:spcBef>
              <a:buClr>
                <a:schemeClr val="tx2"/>
              </a:buClr>
              <a:buFont typeface="Arial" pitchFamily="34" charset="0"/>
              <a:buChar char="•"/>
            </a:pPr>
            <a:r>
              <a:rPr lang="en-US" dirty="0">
                <a:ea typeface="ＭＳ Ｐゴシック" pitchFamily="34" charset="-128"/>
                <a:cs typeface="Arial" pitchFamily="34" charset="0"/>
              </a:rPr>
              <a:t>Location of score</a:t>
            </a:r>
          </a:p>
          <a:p>
            <a:pPr marL="231775" lvl="1" indent="-231775" algn="l" eaLnBrk="1" hangingPunct="1">
              <a:spcBef>
                <a:spcPts val="1200"/>
              </a:spcBef>
              <a:buClr>
                <a:schemeClr val="tx2"/>
              </a:buClr>
              <a:buFont typeface="Arial" pitchFamily="34" charset="0"/>
              <a:buChar char="•"/>
            </a:pPr>
            <a:r>
              <a:rPr lang="en-US" dirty="0">
                <a:ea typeface="ＭＳ Ｐゴシック" pitchFamily="34" charset="-128"/>
                <a:cs typeface="Arial" pitchFamily="34" charset="0"/>
              </a:rPr>
              <a:t>Location of next word</a:t>
            </a:r>
          </a:p>
        </p:txBody>
      </p:sp>
      <p:pic>
        <p:nvPicPr>
          <p:cNvPr id="5" name="Picture 2" descr="C:\Users\User\Desktop\June Wgen Info\IDEL Images\Measures\352px-02b-IDELassessFSF_v4[1].png"/>
          <p:cNvPicPr>
            <a:picLocks noChangeAspect="1" noChangeArrowheads="1"/>
          </p:cNvPicPr>
          <p:nvPr/>
        </p:nvPicPr>
        <p:blipFill>
          <a:blip r:embed="rId3" cstate="print"/>
          <a:srcRect l="18182" t="22575" r="18182" b="23244"/>
          <a:stretch>
            <a:fillRect/>
          </a:stretch>
        </p:blipFill>
        <p:spPr bwMode="auto">
          <a:xfrm>
            <a:off x="577088" y="1478280"/>
            <a:ext cx="2959100" cy="4305300"/>
          </a:xfrm>
          <a:prstGeom prst="rect">
            <a:avLst/>
          </a:prstGeom>
          <a:ln w="19050" cap="sq">
            <a:solidFill>
              <a:schemeClr val="tx1"/>
            </a:solidFill>
            <a:prstDash val="solid"/>
            <a:miter lim="800000"/>
          </a:ln>
          <a:effectLst/>
        </p:spPr>
      </p:pic>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Norms</a:t>
            </a:r>
          </a:p>
        </p:txBody>
      </p:sp>
      <p:sp>
        <p:nvSpPr>
          <p:cNvPr id="3" name="Text Placeholder 2"/>
          <p:cNvSpPr>
            <a:spLocks noGrp="1"/>
          </p:cNvSpPr>
          <p:nvPr>
            <p:ph type="body" sz="quarter" idx="13"/>
          </p:nvPr>
        </p:nvSpPr>
        <p:spPr/>
        <p:txBody>
          <a:bodyPr/>
          <a:lstStyle/>
          <a:p>
            <a:pPr marL="231775" indent="-231775"/>
            <a:r>
              <a:rPr lang="en-US" sz="2000" dirty="0"/>
              <a:t>Participate actively</a:t>
            </a:r>
          </a:p>
          <a:p>
            <a:pPr marL="231775" indent="-231775"/>
            <a:r>
              <a:rPr lang="en-US" sz="2000" dirty="0"/>
              <a:t>Take care of yourself</a:t>
            </a:r>
          </a:p>
          <a:p>
            <a:pPr marL="231775" indent="-231775"/>
            <a:r>
              <a:rPr lang="en-US" sz="2000" dirty="0"/>
              <a:t>Monitor your technology</a:t>
            </a:r>
          </a:p>
          <a:p>
            <a:pPr marL="231775" indent="-231775"/>
            <a:r>
              <a:rPr lang="en-US" sz="2000" dirty="0"/>
              <a:t>What is learned here, leaves here</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72"/>
          <p:cNvSpPr>
            <a:spLocks noChangeArrowheads="1"/>
          </p:cNvSpPr>
          <p:nvPr/>
        </p:nvSpPr>
        <p:spPr bwMode="auto">
          <a:xfrm>
            <a:off x="458724" y="2784285"/>
            <a:ext cx="7991475" cy="3435069"/>
          </a:xfrm>
          <a:prstGeom prst="roundRect">
            <a:avLst>
              <a:gd name="adj" fmla="val 8972"/>
            </a:avLst>
          </a:prstGeom>
          <a:solidFill>
            <a:srgbClr val="FAEBE8"/>
          </a:solidFill>
          <a:ln w="19050">
            <a:solidFill>
              <a:schemeClr val="tx2"/>
            </a:solidFill>
            <a:round/>
            <a:headEnd/>
            <a:tailEnd/>
          </a:ln>
        </p:spPr>
        <p:txBody>
          <a:bodyPr wrap="none" anchor="ctr"/>
          <a:lstStyle/>
          <a:p>
            <a:endParaRPr lang="en-US" dirty="0">
              <a:cs typeface="Arial" pitchFamily="34" charset="0"/>
            </a:endParaRPr>
          </a:p>
        </p:txBody>
      </p:sp>
      <p:sp>
        <p:nvSpPr>
          <p:cNvPr id="2" name="Title 1"/>
          <p:cNvSpPr>
            <a:spLocks noGrp="1"/>
          </p:cNvSpPr>
          <p:nvPr>
            <p:ph type="title"/>
          </p:nvPr>
        </p:nvSpPr>
        <p:spPr/>
        <p:txBody>
          <a:bodyPr/>
          <a:lstStyle/>
          <a:p>
            <a:pPr lvl="0"/>
            <a:r>
              <a:rPr lang="en-US" dirty="0"/>
              <a:t>FSF Common Scoring Rules</a:t>
            </a:r>
          </a:p>
        </p:txBody>
      </p:sp>
      <p:sp>
        <p:nvSpPr>
          <p:cNvPr id="5" name="Text Box 74"/>
          <p:cNvSpPr txBox="1">
            <a:spLocks noChangeArrowheads="1"/>
          </p:cNvSpPr>
          <p:nvPr/>
        </p:nvSpPr>
        <p:spPr bwMode="auto">
          <a:xfrm>
            <a:off x="569849" y="2914724"/>
            <a:ext cx="1274763" cy="523220"/>
          </a:xfrm>
          <a:prstGeom prst="rect">
            <a:avLst/>
          </a:prstGeom>
          <a:noFill/>
          <a:ln w="9525">
            <a:noFill/>
            <a:miter lim="800000"/>
            <a:headEnd/>
            <a:tailEnd/>
          </a:ln>
        </p:spPr>
        <p:txBody>
          <a:bodyPr anchor="ctr">
            <a:spAutoFit/>
          </a:bodyPr>
          <a:lstStyle/>
          <a:p>
            <a:pPr>
              <a:spcBef>
                <a:spcPct val="50000"/>
              </a:spcBef>
            </a:pPr>
            <a:r>
              <a:rPr lang="en-US" sz="1400" dirty="0">
                <a:ea typeface="ＭＳ Ｐゴシック" pitchFamily="34" charset="-128"/>
                <a:cs typeface="Arial" pitchFamily="34" charset="0"/>
              </a:rPr>
              <a:t>Self-Correction</a:t>
            </a:r>
          </a:p>
        </p:txBody>
      </p:sp>
      <p:sp>
        <p:nvSpPr>
          <p:cNvPr id="6" name="Text Box 75"/>
          <p:cNvSpPr txBox="1">
            <a:spLocks noChangeArrowheads="1"/>
          </p:cNvSpPr>
          <p:nvPr/>
        </p:nvSpPr>
        <p:spPr bwMode="auto">
          <a:xfrm>
            <a:off x="609854" y="4011126"/>
            <a:ext cx="1148842" cy="1169551"/>
          </a:xfrm>
          <a:prstGeom prst="rect">
            <a:avLst/>
          </a:prstGeom>
          <a:noFill/>
          <a:ln w="9525">
            <a:noFill/>
            <a:miter lim="800000"/>
            <a:headEnd/>
            <a:tailEnd/>
          </a:ln>
        </p:spPr>
        <p:txBody>
          <a:bodyPr wrap="square" anchor="ctr">
            <a:spAutoFit/>
          </a:bodyPr>
          <a:lstStyle/>
          <a:p>
            <a:pPr algn="l" eaLnBrk="1" hangingPunct="1">
              <a:spcBef>
                <a:spcPct val="30000"/>
              </a:spcBef>
            </a:pPr>
            <a:r>
              <a:rPr lang="en-US" sz="1400" dirty="0">
                <a:ea typeface="ＭＳ Ｐゴシック" pitchFamily="34" charset="-128"/>
                <a:cs typeface="Arial" pitchFamily="34" charset="0"/>
              </a:rPr>
              <a:t>Tap the segment that was marked incorrect </a:t>
            </a:r>
          </a:p>
        </p:txBody>
      </p:sp>
      <p:pic>
        <p:nvPicPr>
          <p:cNvPr id="7" name="Picture 76" descr="correction"/>
          <p:cNvPicPr preferRelativeResize="0">
            <a:picLocks noChangeAspect="1" noChangeArrowheads="1"/>
          </p:cNvPicPr>
          <p:nvPr/>
        </p:nvPicPr>
        <p:blipFill>
          <a:blip r:embed="rId3" cstate="print"/>
          <a:srcRect/>
          <a:stretch>
            <a:fillRect/>
          </a:stretch>
        </p:blipFill>
        <p:spPr bwMode="auto">
          <a:xfrm>
            <a:off x="655574" y="1593660"/>
            <a:ext cx="1019175" cy="1020762"/>
          </a:xfrm>
          <a:prstGeom prst="rect">
            <a:avLst/>
          </a:prstGeom>
          <a:noFill/>
          <a:ln w="9525">
            <a:noFill/>
            <a:miter lim="800000"/>
            <a:headEnd/>
            <a:tailEnd/>
          </a:ln>
        </p:spPr>
      </p:pic>
      <p:sp>
        <p:nvSpPr>
          <p:cNvPr id="8" name="AutoShape 77"/>
          <p:cNvSpPr>
            <a:spLocks noChangeArrowheads="1"/>
          </p:cNvSpPr>
          <p:nvPr/>
        </p:nvSpPr>
        <p:spPr bwMode="auto">
          <a:xfrm flipV="1">
            <a:off x="1079437" y="3719322"/>
            <a:ext cx="255587" cy="222250"/>
          </a:xfrm>
          <a:prstGeom prst="triangle">
            <a:avLst>
              <a:gd name="adj" fmla="val 50000"/>
            </a:avLst>
          </a:prstGeom>
          <a:solidFill>
            <a:schemeClr val="tx2"/>
          </a:solidFill>
          <a:ln w="9525">
            <a:noFill/>
            <a:miter lim="800000"/>
            <a:headEnd/>
            <a:tailEnd/>
          </a:ln>
        </p:spPr>
        <p:txBody>
          <a:bodyPr rot="10800000" wrap="none" anchor="ctr"/>
          <a:lstStyle/>
          <a:p>
            <a:pPr eaLnBrk="1" hangingPunct="1"/>
            <a:endParaRPr lang="en-US" sz="1800" dirty="0">
              <a:solidFill>
                <a:schemeClr val="tx1"/>
              </a:solidFill>
              <a:ea typeface="ＭＳ Ｐゴシック" pitchFamily="34" charset="-128"/>
              <a:cs typeface="Arial" pitchFamily="34" charset="0"/>
            </a:endParaRPr>
          </a:p>
        </p:txBody>
      </p:sp>
      <p:pic>
        <p:nvPicPr>
          <p:cNvPr id="9" name="Picture 79" descr="additions"/>
          <p:cNvPicPr preferRelativeResize="0">
            <a:picLocks noChangeAspect="1" noChangeArrowheads="1"/>
          </p:cNvPicPr>
          <p:nvPr/>
        </p:nvPicPr>
        <p:blipFill>
          <a:blip r:embed="rId4" cstate="print"/>
          <a:srcRect/>
          <a:stretch>
            <a:fillRect/>
          </a:stretch>
        </p:blipFill>
        <p:spPr bwMode="auto">
          <a:xfrm>
            <a:off x="1985899" y="1577785"/>
            <a:ext cx="1020763" cy="1020762"/>
          </a:xfrm>
          <a:prstGeom prst="rect">
            <a:avLst/>
          </a:prstGeom>
          <a:noFill/>
          <a:ln w="9525">
            <a:noFill/>
            <a:miter lim="800000"/>
            <a:headEnd/>
            <a:tailEnd/>
          </a:ln>
        </p:spPr>
      </p:pic>
      <p:sp>
        <p:nvSpPr>
          <p:cNvPr id="10" name="Rectangle 80"/>
          <p:cNvSpPr>
            <a:spLocks noChangeArrowheads="1"/>
          </p:cNvSpPr>
          <p:nvPr/>
        </p:nvSpPr>
        <p:spPr bwMode="auto">
          <a:xfrm>
            <a:off x="2000187" y="2917571"/>
            <a:ext cx="1015021" cy="307777"/>
          </a:xfrm>
          <a:prstGeom prst="rect">
            <a:avLst/>
          </a:prstGeom>
          <a:noFill/>
          <a:ln w="9525">
            <a:noFill/>
            <a:miter lim="800000"/>
            <a:headEnd/>
            <a:tailEnd/>
          </a:ln>
        </p:spPr>
        <p:txBody>
          <a:bodyPr wrap="none">
            <a:spAutoFit/>
          </a:bodyPr>
          <a:lstStyle/>
          <a:p>
            <a:pPr algn="l">
              <a:spcBef>
                <a:spcPct val="50000"/>
              </a:spcBef>
            </a:pPr>
            <a:r>
              <a:rPr lang="en-US" sz="1400" dirty="0">
                <a:ea typeface="ＭＳ Ｐゴシック" pitchFamily="34" charset="-128"/>
                <a:cs typeface="Arial" pitchFamily="34" charset="0"/>
              </a:rPr>
              <a:t>Additions</a:t>
            </a:r>
          </a:p>
        </p:txBody>
      </p:sp>
      <p:sp>
        <p:nvSpPr>
          <p:cNvPr id="11" name="Rectangle 81"/>
          <p:cNvSpPr>
            <a:spLocks noChangeArrowheads="1"/>
          </p:cNvSpPr>
          <p:nvPr/>
        </p:nvSpPr>
        <p:spPr bwMode="auto">
          <a:xfrm>
            <a:off x="1844612" y="4008247"/>
            <a:ext cx="1360487" cy="523220"/>
          </a:xfrm>
          <a:prstGeom prst="rect">
            <a:avLst/>
          </a:prstGeom>
          <a:noFill/>
          <a:ln w="9525">
            <a:noFill/>
            <a:miter lim="800000"/>
            <a:headEnd/>
            <a:tailEnd/>
          </a:ln>
        </p:spPr>
        <p:txBody>
          <a:bodyPr>
            <a:spAutoFit/>
          </a:bodyPr>
          <a:lstStyle/>
          <a:p>
            <a:pPr algn="l" eaLnBrk="1" hangingPunct="1">
              <a:spcBef>
                <a:spcPct val="30000"/>
              </a:spcBef>
            </a:pPr>
            <a:r>
              <a:rPr lang="en-US" sz="1400" dirty="0">
                <a:ea typeface="ＭＳ Ｐゴシック" pitchFamily="34" charset="-128"/>
                <a:cs typeface="Arial" pitchFamily="34" charset="0"/>
              </a:rPr>
              <a:t>Make no mark.</a:t>
            </a:r>
          </a:p>
        </p:txBody>
      </p:sp>
      <p:sp>
        <p:nvSpPr>
          <p:cNvPr id="12" name="AutoShape 82"/>
          <p:cNvSpPr>
            <a:spLocks noChangeArrowheads="1"/>
          </p:cNvSpPr>
          <p:nvPr/>
        </p:nvSpPr>
        <p:spPr bwMode="auto">
          <a:xfrm flipV="1">
            <a:off x="2397062" y="3719322"/>
            <a:ext cx="255587" cy="222250"/>
          </a:xfrm>
          <a:prstGeom prst="triangle">
            <a:avLst>
              <a:gd name="adj" fmla="val 50000"/>
            </a:avLst>
          </a:prstGeom>
          <a:solidFill>
            <a:schemeClr val="tx2"/>
          </a:solidFill>
          <a:ln w="9525">
            <a:noFill/>
            <a:miter lim="800000"/>
            <a:headEnd/>
            <a:tailEnd/>
          </a:ln>
        </p:spPr>
        <p:txBody>
          <a:bodyPr rot="10800000" wrap="none" anchor="ctr"/>
          <a:lstStyle/>
          <a:p>
            <a:pPr eaLnBrk="1" hangingPunct="1"/>
            <a:endParaRPr lang="en-US" sz="1800" dirty="0">
              <a:solidFill>
                <a:schemeClr val="tx1"/>
              </a:solidFill>
              <a:ea typeface="ＭＳ Ｐゴシック" pitchFamily="34" charset="-128"/>
              <a:cs typeface="Arial" pitchFamily="34" charset="0"/>
            </a:endParaRPr>
          </a:p>
        </p:txBody>
      </p:sp>
      <p:sp>
        <p:nvSpPr>
          <p:cNvPr id="13" name="Text Box 84"/>
          <p:cNvSpPr txBox="1">
            <a:spLocks noChangeArrowheads="1"/>
          </p:cNvSpPr>
          <p:nvPr/>
        </p:nvSpPr>
        <p:spPr bwMode="auto">
          <a:xfrm>
            <a:off x="3205099" y="2917571"/>
            <a:ext cx="1276350" cy="523220"/>
          </a:xfrm>
          <a:prstGeom prst="rect">
            <a:avLst/>
          </a:prstGeom>
          <a:noFill/>
          <a:ln w="9525">
            <a:noFill/>
            <a:miter lim="800000"/>
            <a:headEnd/>
            <a:tailEnd/>
          </a:ln>
        </p:spPr>
        <p:txBody>
          <a:bodyPr>
            <a:spAutoFit/>
          </a:bodyPr>
          <a:lstStyle/>
          <a:p>
            <a:pPr>
              <a:spcBef>
                <a:spcPct val="50000"/>
              </a:spcBef>
            </a:pPr>
            <a:r>
              <a:rPr lang="en-US" sz="1400" dirty="0">
                <a:ea typeface="ＭＳ Ｐゴシック" pitchFamily="34" charset="-128"/>
                <a:cs typeface="Arial" pitchFamily="34" charset="0"/>
              </a:rPr>
              <a:t>Hesitation Rule</a:t>
            </a:r>
          </a:p>
        </p:txBody>
      </p:sp>
      <p:sp>
        <p:nvSpPr>
          <p:cNvPr id="14" name="Rectangle 85"/>
          <p:cNvSpPr>
            <a:spLocks noChangeArrowheads="1"/>
          </p:cNvSpPr>
          <p:nvPr/>
        </p:nvSpPr>
        <p:spPr bwMode="auto">
          <a:xfrm>
            <a:off x="3205099" y="4008247"/>
            <a:ext cx="1311275" cy="1600438"/>
          </a:xfrm>
          <a:prstGeom prst="rect">
            <a:avLst/>
          </a:prstGeom>
          <a:noFill/>
          <a:ln w="9525">
            <a:noFill/>
            <a:miter lim="800000"/>
            <a:headEnd/>
            <a:tailEnd/>
          </a:ln>
        </p:spPr>
        <p:txBody>
          <a:bodyPr>
            <a:spAutoFit/>
          </a:bodyPr>
          <a:lstStyle/>
          <a:p>
            <a:pPr algn="l" eaLnBrk="1" hangingPunct="1">
              <a:spcBef>
                <a:spcPct val="30000"/>
              </a:spcBef>
            </a:pPr>
            <a:r>
              <a:rPr lang="en-US" sz="1400" dirty="0">
                <a:ea typeface="ＭＳ Ｐゴシック" pitchFamily="34" charset="-128"/>
                <a:cs typeface="Arial" pitchFamily="34" charset="0"/>
              </a:rPr>
              <a:t>After three seconds, </a:t>
            </a:r>
            <a:r>
              <a:rPr lang="en-US" sz="1400" dirty="0">
                <a:ea typeface="Calibri" pitchFamily="34" charset="0"/>
                <a:cs typeface="Arial" pitchFamily="34" charset="0"/>
              </a:rPr>
              <a:t>score that word as incorrect and </a:t>
            </a:r>
            <a:r>
              <a:rPr lang="en-US" sz="1400" dirty="0">
                <a:ea typeface="ＭＳ Ｐゴシック" pitchFamily="34" charset="-128"/>
                <a:cs typeface="Arial" pitchFamily="34" charset="0"/>
              </a:rPr>
              <a:t>provide the next word.</a:t>
            </a:r>
          </a:p>
        </p:txBody>
      </p:sp>
      <p:pic>
        <p:nvPicPr>
          <p:cNvPr id="15" name="Picture 86" descr="3second"/>
          <p:cNvPicPr preferRelativeResize="0">
            <a:picLocks noChangeAspect="1" noChangeArrowheads="1"/>
          </p:cNvPicPr>
          <p:nvPr/>
        </p:nvPicPr>
        <p:blipFill>
          <a:blip r:embed="rId5" cstate="print"/>
          <a:srcRect/>
          <a:stretch>
            <a:fillRect/>
          </a:stretch>
        </p:blipFill>
        <p:spPr bwMode="auto">
          <a:xfrm>
            <a:off x="3305112" y="1590485"/>
            <a:ext cx="1019175" cy="1020762"/>
          </a:xfrm>
          <a:prstGeom prst="rect">
            <a:avLst/>
          </a:prstGeom>
          <a:noFill/>
          <a:ln w="9525">
            <a:noFill/>
            <a:miter lim="800000"/>
            <a:headEnd/>
            <a:tailEnd/>
          </a:ln>
        </p:spPr>
      </p:pic>
      <p:sp>
        <p:nvSpPr>
          <p:cNvPr id="16" name="AutoShape 87"/>
          <p:cNvSpPr>
            <a:spLocks noChangeArrowheads="1"/>
          </p:cNvSpPr>
          <p:nvPr/>
        </p:nvSpPr>
        <p:spPr bwMode="auto">
          <a:xfrm flipV="1">
            <a:off x="3714687" y="3719322"/>
            <a:ext cx="255587" cy="222250"/>
          </a:xfrm>
          <a:prstGeom prst="triangle">
            <a:avLst>
              <a:gd name="adj" fmla="val 50000"/>
            </a:avLst>
          </a:prstGeom>
          <a:solidFill>
            <a:schemeClr val="tx2"/>
          </a:solidFill>
          <a:ln w="9525">
            <a:noFill/>
            <a:miter lim="800000"/>
            <a:headEnd/>
            <a:tailEnd/>
          </a:ln>
        </p:spPr>
        <p:txBody>
          <a:bodyPr rot="10800000" wrap="none" anchor="ctr"/>
          <a:lstStyle/>
          <a:p>
            <a:pPr eaLnBrk="1" hangingPunct="1"/>
            <a:endParaRPr lang="en-US" sz="1800" dirty="0">
              <a:solidFill>
                <a:schemeClr val="tx1"/>
              </a:solidFill>
              <a:ea typeface="ＭＳ Ｐゴシック" pitchFamily="34" charset="-128"/>
              <a:cs typeface="Arial" pitchFamily="34" charset="0"/>
            </a:endParaRPr>
          </a:p>
        </p:txBody>
      </p:sp>
      <p:sp>
        <p:nvSpPr>
          <p:cNvPr id="17" name="Text Box 89"/>
          <p:cNvSpPr txBox="1">
            <a:spLocks noChangeArrowheads="1"/>
          </p:cNvSpPr>
          <p:nvPr/>
        </p:nvSpPr>
        <p:spPr bwMode="auto">
          <a:xfrm>
            <a:off x="4395724" y="2993771"/>
            <a:ext cx="1444625" cy="415498"/>
          </a:xfrm>
          <a:prstGeom prst="rect">
            <a:avLst/>
          </a:prstGeom>
          <a:noFill/>
          <a:ln w="9525">
            <a:noFill/>
            <a:miter lim="800000"/>
            <a:headEnd/>
            <a:tailEnd/>
          </a:ln>
        </p:spPr>
        <p:txBody>
          <a:bodyPr>
            <a:spAutoFit/>
          </a:bodyPr>
          <a:lstStyle/>
          <a:p>
            <a:pPr>
              <a:lnSpc>
                <a:spcPct val="50000"/>
              </a:lnSpc>
              <a:spcBef>
                <a:spcPct val="50000"/>
              </a:spcBef>
            </a:pPr>
            <a:r>
              <a:rPr lang="en-US" sz="1400" dirty="0">
                <a:ea typeface="ＭＳ Ｐゴシック" pitchFamily="34" charset="-128"/>
                <a:cs typeface="Arial" pitchFamily="34" charset="0"/>
              </a:rPr>
              <a:t>Discontinue </a:t>
            </a:r>
          </a:p>
          <a:p>
            <a:pPr>
              <a:lnSpc>
                <a:spcPct val="50000"/>
              </a:lnSpc>
              <a:spcBef>
                <a:spcPct val="50000"/>
              </a:spcBef>
            </a:pPr>
            <a:r>
              <a:rPr lang="en-US" sz="1400" dirty="0">
                <a:ea typeface="ＭＳ Ｐゴシック" pitchFamily="34" charset="-128"/>
                <a:cs typeface="Arial" pitchFamily="34" charset="0"/>
              </a:rPr>
              <a:t>Rule</a:t>
            </a:r>
          </a:p>
        </p:txBody>
      </p:sp>
      <p:sp>
        <p:nvSpPr>
          <p:cNvPr id="18" name="Rectangle 90"/>
          <p:cNvSpPr>
            <a:spLocks noChangeArrowheads="1"/>
          </p:cNvSpPr>
          <p:nvPr/>
        </p:nvSpPr>
        <p:spPr bwMode="auto">
          <a:xfrm>
            <a:off x="4565587" y="4008247"/>
            <a:ext cx="1274762" cy="1815882"/>
          </a:xfrm>
          <a:prstGeom prst="rect">
            <a:avLst/>
          </a:prstGeom>
          <a:noFill/>
          <a:ln w="9525">
            <a:noFill/>
            <a:miter lim="800000"/>
            <a:headEnd/>
            <a:tailEnd/>
          </a:ln>
        </p:spPr>
        <p:txBody>
          <a:bodyPr>
            <a:spAutoFit/>
          </a:bodyPr>
          <a:lstStyle/>
          <a:p>
            <a:pPr algn="l">
              <a:spcBef>
                <a:spcPct val="50000"/>
              </a:spcBef>
            </a:pPr>
            <a:r>
              <a:rPr lang="en-US" sz="1400" dirty="0">
                <a:ea typeface="ＭＳ Ｐゴシック" pitchFamily="34" charset="-128"/>
                <a:cs typeface="Arial" pitchFamily="34" charset="0"/>
              </a:rPr>
              <a:t>The Device prompts you if there are no correct phonemes within the first five words.</a:t>
            </a:r>
          </a:p>
        </p:txBody>
      </p:sp>
      <p:pic>
        <p:nvPicPr>
          <p:cNvPr id="19" name="Picture 91" descr="discontinue"/>
          <p:cNvPicPr preferRelativeResize="0">
            <a:picLocks noChangeAspect="1" noChangeArrowheads="1"/>
          </p:cNvPicPr>
          <p:nvPr/>
        </p:nvPicPr>
        <p:blipFill>
          <a:blip r:embed="rId6" cstate="print"/>
          <a:srcRect/>
          <a:stretch>
            <a:fillRect/>
          </a:stretch>
        </p:blipFill>
        <p:spPr bwMode="auto">
          <a:xfrm>
            <a:off x="4608449" y="1593660"/>
            <a:ext cx="1019175" cy="1020762"/>
          </a:xfrm>
          <a:prstGeom prst="rect">
            <a:avLst/>
          </a:prstGeom>
          <a:noFill/>
          <a:ln w="9525">
            <a:noFill/>
            <a:miter lim="800000"/>
            <a:headEnd/>
            <a:tailEnd/>
          </a:ln>
        </p:spPr>
      </p:pic>
      <p:sp>
        <p:nvSpPr>
          <p:cNvPr id="20" name="AutoShape 92"/>
          <p:cNvSpPr>
            <a:spLocks noChangeArrowheads="1"/>
          </p:cNvSpPr>
          <p:nvPr/>
        </p:nvSpPr>
        <p:spPr bwMode="auto">
          <a:xfrm flipV="1">
            <a:off x="5019612" y="3719322"/>
            <a:ext cx="254000" cy="220663"/>
          </a:xfrm>
          <a:prstGeom prst="triangle">
            <a:avLst>
              <a:gd name="adj" fmla="val 50000"/>
            </a:avLst>
          </a:prstGeom>
          <a:solidFill>
            <a:schemeClr val="tx2"/>
          </a:solidFill>
          <a:ln w="9525">
            <a:noFill/>
            <a:miter lim="800000"/>
            <a:headEnd/>
            <a:tailEnd/>
          </a:ln>
        </p:spPr>
        <p:txBody>
          <a:bodyPr rot="10800000" wrap="none" anchor="ctr"/>
          <a:lstStyle/>
          <a:p>
            <a:pPr eaLnBrk="1" hangingPunct="1"/>
            <a:endParaRPr lang="en-US" sz="1800" dirty="0">
              <a:solidFill>
                <a:schemeClr val="tx1"/>
              </a:solidFill>
              <a:ea typeface="ＭＳ Ｐゴシック" pitchFamily="34" charset="-128"/>
              <a:cs typeface="Arial" pitchFamily="34" charset="0"/>
            </a:endParaRPr>
          </a:p>
        </p:txBody>
      </p:sp>
      <p:sp>
        <p:nvSpPr>
          <p:cNvPr id="21" name="Line 93"/>
          <p:cNvSpPr>
            <a:spLocks noChangeShapeType="1"/>
          </p:cNvSpPr>
          <p:nvPr/>
        </p:nvSpPr>
        <p:spPr bwMode="auto">
          <a:xfrm>
            <a:off x="1844612" y="3950653"/>
            <a:ext cx="0" cy="2163762"/>
          </a:xfrm>
          <a:prstGeom prst="line">
            <a:avLst/>
          </a:prstGeom>
          <a:noFill/>
          <a:ln w="19050" cap="rnd">
            <a:solidFill>
              <a:schemeClr val="tx1"/>
            </a:solidFill>
            <a:prstDash val="sysDot"/>
            <a:round/>
            <a:headEnd/>
            <a:tailEnd/>
          </a:ln>
        </p:spPr>
        <p:txBody>
          <a:bodyPr wrap="none" anchor="ctr"/>
          <a:lstStyle/>
          <a:p>
            <a:endParaRPr lang="en-US" dirty="0">
              <a:cs typeface="Arial" pitchFamily="34" charset="0"/>
            </a:endParaRPr>
          </a:p>
        </p:txBody>
      </p:sp>
      <p:sp>
        <p:nvSpPr>
          <p:cNvPr id="22" name="Line 94"/>
          <p:cNvSpPr>
            <a:spLocks noChangeShapeType="1"/>
          </p:cNvSpPr>
          <p:nvPr/>
        </p:nvSpPr>
        <p:spPr bwMode="auto">
          <a:xfrm>
            <a:off x="3176524" y="3950653"/>
            <a:ext cx="0" cy="2163762"/>
          </a:xfrm>
          <a:prstGeom prst="line">
            <a:avLst/>
          </a:prstGeom>
          <a:noFill/>
          <a:ln w="19050" cap="rnd">
            <a:solidFill>
              <a:schemeClr val="tx1"/>
            </a:solidFill>
            <a:prstDash val="sysDot"/>
            <a:round/>
            <a:headEnd/>
            <a:tailEnd/>
          </a:ln>
        </p:spPr>
        <p:txBody>
          <a:bodyPr wrap="none" anchor="ctr"/>
          <a:lstStyle/>
          <a:p>
            <a:endParaRPr lang="en-US" dirty="0">
              <a:cs typeface="Arial" pitchFamily="34" charset="0"/>
            </a:endParaRPr>
          </a:p>
        </p:txBody>
      </p:sp>
      <p:sp>
        <p:nvSpPr>
          <p:cNvPr id="23" name="Line 95"/>
          <p:cNvSpPr>
            <a:spLocks noChangeShapeType="1"/>
          </p:cNvSpPr>
          <p:nvPr/>
        </p:nvSpPr>
        <p:spPr bwMode="auto">
          <a:xfrm>
            <a:off x="4508437" y="3950653"/>
            <a:ext cx="0" cy="2163762"/>
          </a:xfrm>
          <a:prstGeom prst="line">
            <a:avLst/>
          </a:prstGeom>
          <a:noFill/>
          <a:ln w="19050" cap="rnd">
            <a:solidFill>
              <a:schemeClr val="tx1"/>
            </a:solidFill>
            <a:prstDash val="sysDot"/>
            <a:round/>
            <a:headEnd/>
            <a:tailEnd/>
          </a:ln>
        </p:spPr>
        <p:txBody>
          <a:bodyPr wrap="none" anchor="ctr"/>
          <a:lstStyle/>
          <a:p>
            <a:endParaRPr lang="en-US" dirty="0">
              <a:cs typeface="Arial" pitchFamily="34" charset="0"/>
            </a:endParaRPr>
          </a:p>
        </p:txBody>
      </p:sp>
      <p:sp>
        <p:nvSpPr>
          <p:cNvPr id="24" name="Line 96"/>
          <p:cNvSpPr>
            <a:spLocks noChangeShapeType="1"/>
          </p:cNvSpPr>
          <p:nvPr/>
        </p:nvSpPr>
        <p:spPr bwMode="auto">
          <a:xfrm>
            <a:off x="5840349" y="3950653"/>
            <a:ext cx="0" cy="2163762"/>
          </a:xfrm>
          <a:prstGeom prst="line">
            <a:avLst/>
          </a:prstGeom>
          <a:noFill/>
          <a:ln w="19050" cap="rnd">
            <a:solidFill>
              <a:schemeClr val="tx1"/>
            </a:solidFill>
            <a:prstDash val="sysDot"/>
            <a:round/>
            <a:headEnd/>
            <a:tailEnd/>
          </a:ln>
        </p:spPr>
        <p:txBody>
          <a:bodyPr wrap="none" anchor="ctr"/>
          <a:lstStyle/>
          <a:p>
            <a:endParaRPr lang="en-US" dirty="0">
              <a:cs typeface="Arial" pitchFamily="34" charset="0"/>
            </a:endParaRPr>
          </a:p>
        </p:txBody>
      </p:sp>
      <p:sp>
        <p:nvSpPr>
          <p:cNvPr id="25" name="Text Box 98"/>
          <p:cNvSpPr txBox="1">
            <a:spLocks noChangeArrowheads="1"/>
          </p:cNvSpPr>
          <p:nvPr/>
        </p:nvSpPr>
        <p:spPr bwMode="auto">
          <a:xfrm>
            <a:off x="5846255" y="2917571"/>
            <a:ext cx="1616075" cy="738664"/>
          </a:xfrm>
          <a:prstGeom prst="rect">
            <a:avLst/>
          </a:prstGeom>
          <a:noFill/>
          <a:ln w="9525">
            <a:noFill/>
            <a:miter lim="800000"/>
            <a:headEnd/>
            <a:tailEnd/>
          </a:ln>
        </p:spPr>
        <p:txBody>
          <a:bodyPr>
            <a:spAutoFit/>
          </a:bodyPr>
          <a:lstStyle/>
          <a:p>
            <a:pPr>
              <a:spcBef>
                <a:spcPct val="50000"/>
              </a:spcBef>
            </a:pPr>
            <a:r>
              <a:rPr lang="en-US" sz="1400" dirty="0">
                <a:ea typeface="ＭＳ Ｐゴシック" pitchFamily="34" charset="-128"/>
                <a:cs typeface="Arial" pitchFamily="34" charset="0"/>
              </a:rPr>
              <a:t>Schwa Sounds, Articulation, or Dialect Issues</a:t>
            </a:r>
          </a:p>
        </p:txBody>
      </p:sp>
      <p:sp>
        <p:nvSpPr>
          <p:cNvPr id="26" name="Rectangle 99"/>
          <p:cNvSpPr>
            <a:spLocks noChangeArrowheads="1"/>
          </p:cNvSpPr>
          <p:nvPr/>
        </p:nvSpPr>
        <p:spPr bwMode="auto">
          <a:xfrm>
            <a:off x="5896356" y="4008247"/>
            <a:ext cx="2514600" cy="304800"/>
          </a:xfrm>
          <a:prstGeom prst="rect">
            <a:avLst/>
          </a:prstGeom>
          <a:noFill/>
          <a:ln w="9525">
            <a:noFill/>
            <a:miter lim="800000"/>
            <a:headEnd/>
            <a:tailEnd/>
          </a:ln>
        </p:spPr>
        <p:txBody>
          <a:bodyPr>
            <a:spAutoFit/>
          </a:bodyPr>
          <a:lstStyle/>
          <a:p>
            <a:pPr algn="ctr">
              <a:spcBef>
                <a:spcPct val="50000"/>
              </a:spcBef>
            </a:pPr>
            <a:r>
              <a:rPr lang="en-US" sz="1400" dirty="0">
                <a:ea typeface="ＭＳ Ｐゴシック" pitchFamily="34" charset="-128"/>
                <a:cs typeface="Arial" pitchFamily="34" charset="0"/>
              </a:rPr>
              <a:t>Mark as correct.</a:t>
            </a:r>
          </a:p>
        </p:txBody>
      </p:sp>
      <p:pic>
        <p:nvPicPr>
          <p:cNvPr id="27" name="Picture 100" descr="articulation"/>
          <p:cNvPicPr preferRelativeResize="0">
            <a:picLocks noChangeAspect="1" noChangeArrowheads="1"/>
          </p:cNvPicPr>
          <p:nvPr/>
        </p:nvPicPr>
        <p:blipFill>
          <a:blip r:embed="rId7" cstate="print"/>
          <a:srcRect/>
          <a:stretch>
            <a:fillRect/>
          </a:stretch>
        </p:blipFill>
        <p:spPr bwMode="auto">
          <a:xfrm>
            <a:off x="5995924" y="1590485"/>
            <a:ext cx="1020763" cy="1020762"/>
          </a:xfrm>
          <a:prstGeom prst="rect">
            <a:avLst/>
          </a:prstGeom>
          <a:noFill/>
          <a:ln w="9525">
            <a:noFill/>
            <a:miter lim="800000"/>
            <a:headEnd/>
            <a:tailEnd/>
          </a:ln>
        </p:spPr>
      </p:pic>
      <p:pic>
        <p:nvPicPr>
          <p:cNvPr id="28" name="Picture 101" descr="elongation"/>
          <p:cNvPicPr preferRelativeResize="0">
            <a:picLocks noChangeAspect="1" noChangeArrowheads="1"/>
          </p:cNvPicPr>
          <p:nvPr/>
        </p:nvPicPr>
        <p:blipFill>
          <a:blip r:embed="rId8" cstate="print"/>
          <a:srcRect/>
          <a:stretch>
            <a:fillRect/>
          </a:stretch>
        </p:blipFill>
        <p:spPr bwMode="auto">
          <a:xfrm>
            <a:off x="7370699" y="1593660"/>
            <a:ext cx="1020763" cy="1020762"/>
          </a:xfrm>
          <a:prstGeom prst="rect">
            <a:avLst/>
          </a:prstGeom>
          <a:noFill/>
          <a:ln w="9525">
            <a:noFill/>
            <a:miter lim="800000"/>
            <a:headEnd/>
            <a:tailEnd/>
          </a:ln>
        </p:spPr>
      </p:pic>
      <p:sp>
        <p:nvSpPr>
          <p:cNvPr id="29" name="AutoShape 102"/>
          <p:cNvSpPr>
            <a:spLocks noChangeArrowheads="1"/>
          </p:cNvSpPr>
          <p:nvPr/>
        </p:nvSpPr>
        <p:spPr bwMode="auto">
          <a:xfrm flipV="1">
            <a:off x="6435662" y="3719322"/>
            <a:ext cx="254000" cy="220663"/>
          </a:xfrm>
          <a:prstGeom prst="triangle">
            <a:avLst>
              <a:gd name="adj" fmla="val 50000"/>
            </a:avLst>
          </a:prstGeom>
          <a:solidFill>
            <a:schemeClr val="tx2"/>
          </a:solidFill>
          <a:ln w="9525">
            <a:noFill/>
            <a:miter lim="800000"/>
            <a:headEnd/>
            <a:tailEnd/>
          </a:ln>
        </p:spPr>
        <p:txBody>
          <a:bodyPr rot="10800000" wrap="none" anchor="ctr"/>
          <a:lstStyle/>
          <a:p>
            <a:pPr eaLnBrk="1" hangingPunct="1"/>
            <a:endParaRPr lang="en-US" sz="1800" dirty="0">
              <a:solidFill>
                <a:schemeClr val="tx1"/>
              </a:solidFill>
              <a:ea typeface="ＭＳ Ｐゴシック" pitchFamily="34" charset="-128"/>
              <a:cs typeface="Arial" pitchFamily="34" charset="0"/>
            </a:endParaRPr>
          </a:p>
        </p:txBody>
      </p:sp>
      <p:sp>
        <p:nvSpPr>
          <p:cNvPr id="30" name="AutoShape 103"/>
          <p:cNvSpPr>
            <a:spLocks noChangeArrowheads="1"/>
          </p:cNvSpPr>
          <p:nvPr/>
        </p:nvSpPr>
        <p:spPr bwMode="auto">
          <a:xfrm flipV="1">
            <a:off x="7796149" y="3719322"/>
            <a:ext cx="255588" cy="220663"/>
          </a:xfrm>
          <a:prstGeom prst="triangle">
            <a:avLst>
              <a:gd name="adj" fmla="val 50000"/>
            </a:avLst>
          </a:prstGeom>
          <a:solidFill>
            <a:schemeClr val="tx2"/>
          </a:solidFill>
          <a:ln w="9525">
            <a:noFill/>
            <a:miter lim="800000"/>
            <a:headEnd/>
            <a:tailEnd/>
          </a:ln>
        </p:spPr>
        <p:txBody>
          <a:bodyPr rot="10800000" wrap="none" anchor="ctr"/>
          <a:lstStyle/>
          <a:p>
            <a:pPr eaLnBrk="1" hangingPunct="1"/>
            <a:endParaRPr lang="en-US" sz="1800" dirty="0">
              <a:solidFill>
                <a:schemeClr val="tx1"/>
              </a:solidFill>
              <a:ea typeface="ＭＳ Ｐゴシック" pitchFamily="34" charset="-128"/>
              <a:cs typeface="Arial" pitchFamily="34" charset="0"/>
            </a:endParaRPr>
          </a:p>
        </p:txBody>
      </p:sp>
      <p:sp>
        <p:nvSpPr>
          <p:cNvPr id="31" name="Text Box 104"/>
          <p:cNvSpPr txBox="1">
            <a:spLocks noChangeArrowheads="1"/>
          </p:cNvSpPr>
          <p:nvPr/>
        </p:nvSpPr>
        <p:spPr bwMode="auto">
          <a:xfrm>
            <a:off x="7370699" y="2917571"/>
            <a:ext cx="1190625" cy="523220"/>
          </a:xfrm>
          <a:prstGeom prst="rect">
            <a:avLst/>
          </a:prstGeom>
          <a:noFill/>
          <a:ln w="9525">
            <a:noFill/>
            <a:miter lim="800000"/>
            <a:headEnd/>
            <a:tailEnd/>
          </a:ln>
        </p:spPr>
        <p:txBody>
          <a:bodyPr>
            <a:spAutoFit/>
          </a:bodyPr>
          <a:lstStyle/>
          <a:p>
            <a:pPr>
              <a:spcBef>
                <a:spcPct val="50000"/>
              </a:spcBef>
            </a:pPr>
            <a:r>
              <a:rPr lang="en-US" sz="1400" dirty="0">
                <a:ea typeface="ＭＳ Ｐゴシック" pitchFamily="34" charset="-128"/>
                <a:cs typeface="Arial" pitchFamily="34" charset="0"/>
              </a:rPr>
              <a:t>Sound Elongation</a:t>
            </a:r>
          </a:p>
        </p:txBody>
      </p:sp>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FSF Scoring Rules</a:t>
            </a:r>
          </a:p>
        </p:txBody>
      </p:sp>
      <p:sp>
        <p:nvSpPr>
          <p:cNvPr id="4" name="Line 17"/>
          <p:cNvSpPr>
            <a:spLocks noChangeShapeType="1"/>
          </p:cNvSpPr>
          <p:nvPr/>
        </p:nvSpPr>
        <p:spPr bwMode="auto">
          <a:xfrm flipV="1">
            <a:off x="3908044" y="3701414"/>
            <a:ext cx="715963" cy="9525"/>
          </a:xfrm>
          <a:prstGeom prst="line">
            <a:avLst/>
          </a:prstGeom>
          <a:noFill/>
          <a:ln w="63500">
            <a:solidFill>
              <a:schemeClr val="tx2"/>
            </a:solidFill>
            <a:round/>
            <a:headEnd/>
            <a:tailEnd type="triangle" w="med" len="med"/>
          </a:ln>
        </p:spPr>
        <p:txBody>
          <a:bodyPr/>
          <a:lstStyle/>
          <a:p>
            <a:endParaRPr lang="en-US" dirty="0">
              <a:latin typeface="Calibri" pitchFamily="34" charset="0"/>
            </a:endParaRPr>
          </a:p>
        </p:txBody>
      </p:sp>
      <p:sp>
        <p:nvSpPr>
          <p:cNvPr id="5" name="AutoShape 18"/>
          <p:cNvSpPr>
            <a:spLocks noChangeArrowheads="1"/>
          </p:cNvSpPr>
          <p:nvPr/>
        </p:nvSpPr>
        <p:spPr bwMode="auto">
          <a:xfrm>
            <a:off x="4765462" y="1579047"/>
            <a:ext cx="3943004" cy="408623"/>
          </a:xfrm>
          <a:prstGeom prst="roundRect">
            <a:avLst>
              <a:gd name="adj" fmla="val 16667"/>
            </a:avLst>
          </a:prstGeom>
          <a:noFill/>
          <a:ln w="19050">
            <a:noFill/>
            <a:round/>
            <a:headEnd/>
            <a:tailEnd/>
          </a:ln>
        </p:spPr>
        <p:txBody>
          <a:bodyPr wrap="none" anchor="ctr">
            <a:spAutoFit/>
          </a:bodyPr>
          <a:lstStyle/>
          <a:p>
            <a:pPr>
              <a:spcBef>
                <a:spcPct val="50000"/>
              </a:spcBef>
            </a:pPr>
            <a:r>
              <a:rPr lang="en-US" dirty="0">
                <a:cs typeface="Arial" pitchFamily="34" charset="0"/>
              </a:rPr>
              <a:t>Correct Individual Sound Segment</a:t>
            </a:r>
          </a:p>
        </p:txBody>
      </p:sp>
      <p:sp>
        <p:nvSpPr>
          <p:cNvPr id="6" name="AutoShape 19"/>
          <p:cNvSpPr>
            <a:spLocks noChangeArrowheads="1"/>
          </p:cNvSpPr>
          <p:nvPr/>
        </p:nvSpPr>
        <p:spPr bwMode="auto">
          <a:xfrm>
            <a:off x="5751536" y="5370441"/>
            <a:ext cx="2627804" cy="408623"/>
          </a:xfrm>
          <a:prstGeom prst="roundRect">
            <a:avLst>
              <a:gd name="adj" fmla="val 16667"/>
            </a:avLst>
          </a:prstGeom>
          <a:noFill/>
          <a:ln w="19050">
            <a:noFill/>
            <a:round/>
            <a:headEnd/>
            <a:tailEnd/>
          </a:ln>
        </p:spPr>
        <p:txBody>
          <a:bodyPr wrap="none" anchor="ctr">
            <a:spAutoFit/>
          </a:bodyPr>
          <a:lstStyle/>
          <a:p>
            <a:pPr>
              <a:spcBef>
                <a:spcPct val="50000"/>
              </a:spcBef>
            </a:pPr>
            <a:r>
              <a:rPr lang="en-US" dirty="0">
                <a:cs typeface="Arial" pitchFamily="34" charset="0"/>
              </a:rPr>
              <a:t>Tap to delete marking</a:t>
            </a:r>
          </a:p>
        </p:txBody>
      </p:sp>
      <p:pic>
        <p:nvPicPr>
          <p:cNvPr id="7" name="Picture 2"/>
          <p:cNvPicPr>
            <a:picLocks noChangeAspect="1" noChangeArrowheads="1"/>
          </p:cNvPicPr>
          <p:nvPr/>
        </p:nvPicPr>
        <p:blipFill>
          <a:blip r:embed="rId3" cstate="print"/>
          <a:srcRect l="23125" t="29000" r="22500" b="25000"/>
          <a:stretch>
            <a:fillRect/>
          </a:stretch>
        </p:blipFill>
        <p:spPr bwMode="auto">
          <a:xfrm>
            <a:off x="561594" y="2555240"/>
            <a:ext cx="3308350" cy="2286000"/>
          </a:xfrm>
          <a:prstGeom prst="rect">
            <a:avLst/>
          </a:prstGeom>
          <a:ln w="19050" cap="sq">
            <a:solidFill>
              <a:schemeClr val="tx1"/>
            </a:solidFill>
            <a:prstDash val="solid"/>
            <a:miter lim="800000"/>
          </a:ln>
          <a:effectLst/>
        </p:spPr>
      </p:pic>
      <p:pic>
        <p:nvPicPr>
          <p:cNvPr id="8" name="Picture 2"/>
          <p:cNvPicPr>
            <a:picLocks noChangeAspect="1" noChangeArrowheads="1"/>
          </p:cNvPicPr>
          <p:nvPr/>
        </p:nvPicPr>
        <p:blipFill>
          <a:blip r:embed="rId4" cstate="print"/>
          <a:srcRect l="23125" t="29000" r="22500" b="25000"/>
          <a:stretch>
            <a:fillRect/>
          </a:stretch>
        </p:blipFill>
        <p:spPr bwMode="auto">
          <a:xfrm>
            <a:off x="4644644" y="2567940"/>
            <a:ext cx="3352800" cy="2273300"/>
          </a:xfrm>
          <a:prstGeom prst="rect">
            <a:avLst/>
          </a:prstGeom>
          <a:ln w="19050" cap="sq">
            <a:solidFill>
              <a:schemeClr val="tx1"/>
            </a:solidFill>
            <a:prstDash val="solid"/>
            <a:miter lim="800000"/>
          </a:ln>
          <a:effectLst/>
        </p:spPr>
      </p:pic>
      <p:cxnSp>
        <p:nvCxnSpPr>
          <p:cNvPr id="9" name="Straight Arrow Connector 8"/>
          <p:cNvCxnSpPr/>
          <p:nvPr/>
        </p:nvCxnSpPr>
        <p:spPr>
          <a:xfrm rot="16200000" flipV="1">
            <a:off x="4399761" y="3970561"/>
            <a:ext cx="1860666" cy="1036629"/>
          </a:xfrm>
          <a:prstGeom prst="straightConnector1">
            <a:avLst/>
          </a:prstGeom>
          <a:ln w="19050">
            <a:solidFill>
              <a:schemeClr val="tx2"/>
            </a:solidFill>
            <a:tailEnd type="oval" w="lg" len="lg"/>
          </a:ln>
          <a:effectLst/>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rot="5400000">
            <a:off x="5029831" y="2315211"/>
            <a:ext cx="1278770" cy="623689"/>
          </a:xfrm>
          <a:prstGeom prst="straightConnector1">
            <a:avLst/>
          </a:prstGeom>
          <a:ln w="19050">
            <a:solidFill>
              <a:schemeClr val="tx2"/>
            </a:solidFill>
            <a:tailEnd type="oval" w="lg" len="lg"/>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FSF Scoring Rules</a:t>
            </a:r>
          </a:p>
        </p:txBody>
      </p:sp>
      <p:sp>
        <p:nvSpPr>
          <p:cNvPr id="4" name="Line 17"/>
          <p:cNvSpPr>
            <a:spLocks noChangeShapeType="1"/>
          </p:cNvSpPr>
          <p:nvPr/>
        </p:nvSpPr>
        <p:spPr bwMode="auto">
          <a:xfrm>
            <a:off x="3889248" y="3599688"/>
            <a:ext cx="609600" cy="0"/>
          </a:xfrm>
          <a:prstGeom prst="line">
            <a:avLst/>
          </a:prstGeom>
          <a:noFill/>
          <a:ln w="63500">
            <a:solidFill>
              <a:schemeClr val="tx2"/>
            </a:solidFill>
            <a:round/>
            <a:headEnd/>
            <a:tailEnd type="triangle" w="med" len="med"/>
          </a:ln>
        </p:spPr>
        <p:txBody>
          <a:bodyPr/>
          <a:lstStyle/>
          <a:p>
            <a:endParaRPr lang="en-US" dirty="0">
              <a:latin typeface="Calibri" pitchFamily="34" charset="0"/>
            </a:endParaRPr>
          </a:p>
        </p:txBody>
      </p:sp>
      <p:sp>
        <p:nvSpPr>
          <p:cNvPr id="5" name="AutoShape 18"/>
          <p:cNvSpPr>
            <a:spLocks noChangeArrowheads="1"/>
          </p:cNvSpPr>
          <p:nvPr/>
        </p:nvSpPr>
        <p:spPr bwMode="auto">
          <a:xfrm>
            <a:off x="535940" y="4514088"/>
            <a:ext cx="3378200" cy="831850"/>
          </a:xfrm>
          <a:prstGeom prst="roundRect">
            <a:avLst>
              <a:gd name="adj" fmla="val 16667"/>
            </a:avLst>
          </a:prstGeom>
          <a:noFill/>
          <a:ln w="19050">
            <a:noFill/>
            <a:round/>
            <a:headEnd/>
            <a:tailEnd/>
          </a:ln>
        </p:spPr>
        <p:txBody>
          <a:bodyPr anchor="ctr"/>
          <a:lstStyle/>
          <a:p>
            <a:pPr>
              <a:spcBef>
                <a:spcPct val="50000"/>
              </a:spcBef>
            </a:pPr>
            <a:r>
              <a:rPr lang="en-US" dirty="0">
                <a:cs typeface="Arial" pitchFamily="34" charset="0"/>
              </a:rPr>
              <a:t>Mark incorrect individual sound segment</a:t>
            </a:r>
          </a:p>
        </p:txBody>
      </p:sp>
      <p:sp>
        <p:nvSpPr>
          <p:cNvPr id="6" name="AutoShape 19"/>
          <p:cNvSpPr>
            <a:spLocks noChangeArrowheads="1"/>
          </p:cNvSpPr>
          <p:nvPr/>
        </p:nvSpPr>
        <p:spPr bwMode="auto">
          <a:xfrm>
            <a:off x="5877941" y="1591501"/>
            <a:ext cx="2590800" cy="762000"/>
          </a:xfrm>
          <a:prstGeom prst="roundRect">
            <a:avLst>
              <a:gd name="adj" fmla="val 16667"/>
            </a:avLst>
          </a:prstGeom>
          <a:noFill/>
          <a:ln w="19050">
            <a:noFill/>
            <a:round/>
            <a:headEnd/>
            <a:tailEnd/>
          </a:ln>
        </p:spPr>
        <p:txBody>
          <a:bodyPr anchor="ctr"/>
          <a:lstStyle/>
          <a:p>
            <a:pPr>
              <a:spcBef>
                <a:spcPct val="50000"/>
              </a:spcBef>
            </a:pPr>
            <a:r>
              <a:rPr lang="en-US" dirty="0">
                <a:cs typeface="Arial" pitchFamily="34" charset="0"/>
              </a:rPr>
              <a:t>Student response record of error</a:t>
            </a:r>
          </a:p>
        </p:txBody>
      </p:sp>
      <p:pic>
        <p:nvPicPr>
          <p:cNvPr id="7" name="Picture 2"/>
          <p:cNvPicPr>
            <a:picLocks noChangeAspect="1" noChangeArrowheads="1"/>
          </p:cNvPicPr>
          <p:nvPr/>
        </p:nvPicPr>
        <p:blipFill>
          <a:blip r:embed="rId3" cstate="print"/>
          <a:srcRect l="27215" t="43985" r="23960" b="19096"/>
          <a:stretch>
            <a:fillRect/>
          </a:stretch>
        </p:blipFill>
        <p:spPr bwMode="auto">
          <a:xfrm>
            <a:off x="4511548" y="2990088"/>
            <a:ext cx="3327400" cy="2311400"/>
          </a:xfrm>
          <a:prstGeom prst="rect">
            <a:avLst/>
          </a:prstGeom>
          <a:ln w="19050" cap="sq">
            <a:solidFill>
              <a:schemeClr val="tx1"/>
            </a:solidFill>
            <a:prstDash val="solid"/>
            <a:miter lim="800000"/>
          </a:ln>
          <a:effectLst/>
        </p:spPr>
      </p:pic>
      <p:pic>
        <p:nvPicPr>
          <p:cNvPr id="8" name="Picture 2"/>
          <p:cNvPicPr>
            <a:picLocks noChangeAspect="1" noChangeArrowheads="1"/>
          </p:cNvPicPr>
          <p:nvPr/>
        </p:nvPicPr>
        <p:blipFill>
          <a:blip r:embed="rId4" cstate="print"/>
          <a:srcRect l="25521" t="44334" r="20104" b="9167"/>
          <a:stretch>
            <a:fillRect/>
          </a:stretch>
        </p:blipFill>
        <p:spPr bwMode="auto">
          <a:xfrm>
            <a:off x="561848" y="1694688"/>
            <a:ext cx="3302000" cy="2260600"/>
          </a:xfrm>
          <a:prstGeom prst="rect">
            <a:avLst/>
          </a:prstGeom>
          <a:ln w="19050" cap="sq">
            <a:solidFill>
              <a:schemeClr val="tx1"/>
            </a:solidFill>
            <a:prstDash val="solid"/>
            <a:miter lim="800000"/>
          </a:ln>
          <a:effectLst/>
        </p:spPr>
      </p:pic>
      <p:sp>
        <p:nvSpPr>
          <p:cNvPr id="9" name="Oval 8"/>
          <p:cNvSpPr/>
          <p:nvPr/>
        </p:nvSpPr>
        <p:spPr>
          <a:xfrm>
            <a:off x="1895348" y="2101088"/>
            <a:ext cx="889000" cy="355600"/>
          </a:xfrm>
          <a:prstGeom prst="ellipse">
            <a:avLst/>
          </a:prstGeom>
          <a:no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Arrow Connector 9"/>
          <p:cNvCxnSpPr>
            <a:endCxn id="9" idx="4"/>
          </p:cNvCxnSpPr>
          <p:nvPr/>
        </p:nvCxnSpPr>
        <p:spPr>
          <a:xfrm rot="5400000" flipH="1" flipV="1">
            <a:off x="551180" y="2758948"/>
            <a:ext cx="2090928" cy="1486408"/>
          </a:xfrm>
          <a:prstGeom prst="straightConnector1">
            <a:avLst/>
          </a:prstGeom>
          <a:ln w="19050">
            <a:solidFill>
              <a:schemeClr val="tx2"/>
            </a:solidFill>
            <a:tailEnd type="none" w="lg" len="lg"/>
          </a:ln>
          <a:effectLst/>
        </p:spPr>
        <p:style>
          <a:lnRef idx="2">
            <a:schemeClr val="accent1"/>
          </a:lnRef>
          <a:fillRef idx="0">
            <a:schemeClr val="accent1"/>
          </a:fillRef>
          <a:effectRef idx="1">
            <a:schemeClr val="accent1"/>
          </a:effectRef>
          <a:fontRef idx="minor">
            <a:schemeClr val="tx1"/>
          </a:fontRef>
        </p:style>
      </p:cxnSp>
      <p:sp>
        <p:nvSpPr>
          <p:cNvPr id="11" name="Oval 10"/>
          <p:cNvSpPr/>
          <p:nvPr/>
        </p:nvSpPr>
        <p:spPr>
          <a:xfrm>
            <a:off x="5845048" y="3472688"/>
            <a:ext cx="927100" cy="495300"/>
          </a:xfrm>
          <a:prstGeom prst="ellipse">
            <a:avLst/>
          </a:prstGeom>
          <a:no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5870448" y="4145788"/>
            <a:ext cx="914400" cy="419100"/>
          </a:xfrm>
          <a:prstGeom prst="ellipse">
            <a:avLst/>
          </a:prstGeom>
          <a:no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Arrow Connector 12"/>
          <p:cNvCxnSpPr>
            <a:endCxn id="11" idx="0"/>
          </p:cNvCxnSpPr>
          <p:nvPr/>
        </p:nvCxnSpPr>
        <p:spPr>
          <a:xfrm rot="5400000">
            <a:off x="5928995" y="2720467"/>
            <a:ext cx="1131824" cy="372618"/>
          </a:xfrm>
          <a:prstGeom prst="straightConnector1">
            <a:avLst/>
          </a:prstGeom>
          <a:ln w="19050">
            <a:solidFill>
              <a:schemeClr val="tx2"/>
            </a:solidFill>
            <a:tailEnd type="none" w="lg" len="lg"/>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Table 26"/>
          <p:cNvGraphicFramePr>
            <a:graphicFrameLocks noGrp="1"/>
          </p:cNvGraphicFramePr>
          <p:nvPr/>
        </p:nvGraphicFramePr>
        <p:xfrm>
          <a:off x="548640" y="1665224"/>
          <a:ext cx="8107680" cy="4174740"/>
        </p:xfrm>
        <a:graphic>
          <a:graphicData uri="http://schemas.openxmlformats.org/drawingml/2006/table">
            <a:tbl>
              <a:tblPr firstRow="1" bandRow="1">
                <a:tableStyleId>{5C22544A-7EE6-4342-B048-85BDC9FD1C3A}</a:tableStyleId>
              </a:tblPr>
              <a:tblGrid>
                <a:gridCol w="2702560">
                  <a:extLst>
                    <a:ext uri="{9D8B030D-6E8A-4147-A177-3AD203B41FA5}">
                      <a16:colId xmlns:a16="http://schemas.microsoft.com/office/drawing/2014/main" val="20000"/>
                    </a:ext>
                  </a:extLst>
                </a:gridCol>
                <a:gridCol w="2088896">
                  <a:extLst>
                    <a:ext uri="{9D8B030D-6E8A-4147-A177-3AD203B41FA5}">
                      <a16:colId xmlns:a16="http://schemas.microsoft.com/office/drawing/2014/main" val="20001"/>
                    </a:ext>
                  </a:extLst>
                </a:gridCol>
                <a:gridCol w="3316224">
                  <a:extLst>
                    <a:ext uri="{9D8B030D-6E8A-4147-A177-3AD203B41FA5}">
                      <a16:colId xmlns:a16="http://schemas.microsoft.com/office/drawing/2014/main" val="20002"/>
                    </a:ext>
                  </a:extLst>
                </a:gridCol>
              </a:tblGrid>
              <a:tr h="463860">
                <a:tc>
                  <a:txBody>
                    <a:bodyPr/>
                    <a:lstStyle/>
                    <a:p>
                      <a:pPr marL="0" marR="0" algn="ctr">
                        <a:lnSpc>
                          <a:spcPct val="115000"/>
                        </a:lnSpc>
                        <a:spcBef>
                          <a:spcPts val="0"/>
                        </a:spcBef>
                        <a:spcAft>
                          <a:spcPts val="0"/>
                        </a:spcAft>
                      </a:pPr>
                      <a:r>
                        <a:rPr lang="en-US" sz="1600" b="0" dirty="0">
                          <a:solidFill>
                            <a:schemeClr val="bg1"/>
                          </a:solidFill>
                          <a:latin typeface="+mn-lt"/>
                          <a:ea typeface="Calibri"/>
                          <a:cs typeface="Times New Roman"/>
                        </a:rPr>
                        <a:t>Student Response</a:t>
                      </a:r>
                    </a:p>
                  </a:txBody>
                  <a:tcPr marL="73152" marR="73152" marT="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marL="0" marR="0" algn="ctr"/>
                      <a:r>
                        <a:rPr lang="en-US" sz="1600" b="0" kern="1200" dirty="0">
                          <a:solidFill>
                            <a:schemeClr val="bg1"/>
                          </a:solidFill>
                          <a:latin typeface="+mn-lt"/>
                          <a:ea typeface="+mn-ea"/>
                          <a:cs typeface="Arial"/>
                        </a:rPr>
                        <a:t>Correct Scoring</a:t>
                      </a:r>
                      <a:endParaRPr lang="en-US" sz="1600" b="0" dirty="0">
                        <a:solidFill>
                          <a:schemeClr val="bg1"/>
                        </a:solidFill>
                        <a:latin typeface="+mn-lt"/>
                        <a:ea typeface="Times New Roman"/>
                      </a:endParaRPr>
                    </a:p>
                  </a:txBody>
                  <a:tcPr marL="73152" marR="73152" marT="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marL="0" marR="0" algn="ctr"/>
                      <a:r>
                        <a:rPr lang="en-US" sz="1600" b="0" kern="1200" dirty="0">
                          <a:solidFill>
                            <a:schemeClr val="bg1"/>
                          </a:solidFill>
                          <a:latin typeface="+mn-lt"/>
                          <a:ea typeface="+mn-ea"/>
                          <a:cs typeface="Arial"/>
                        </a:rPr>
                        <a:t>Scoring Rule</a:t>
                      </a:r>
                      <a:endParaRPr lang="en-US" sz="1600" b="0" dirty="0">
                        <a:solidFill>
                          <a:schemeClr val="bg1"/>
                        </a:solidFill>
                        <a:latin typeface="+mn-lt"/>
                        <a:ea typeface="Times New Roman"/>
                      </a:endParaRPr>
                    </a:p>
                  </a:txBody>
                  <a:tcPr marL="73152" marR="73152" marT="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10000"/>
                  </a:ext>
                </a:extLst>
              </a:tr>
              <a:tr h="463860">
                <a:tc>
                  <a:txBody>
                    <a:bodyPr/>
                    <a:lstStyle/>
                    <a:p>
                      <a:pPr marL="0" marR="0">
                        <a:lnSpc>
                          <a:spcPct val="115000"/>
                        </a:lnSpc>
                        <a:spcBef>
                          <a:spcPts val="0"/>
                        </a:spcBef>
                        <a:spcAft>
                          <a:spcPts val="0"/>
                        </a:spcAft>
                      </a:pPr>
                      <a:r>
                        <a:rPr lang="en-US" sz="1600" dirty="0">
                          <a:solidFill>
                            <a:schemeClr val="tx1"/>
                          </a:solidFill>
                          <a:latin typeface="+mn-lt"/>
                          <a:ea typeface="Calibri"/>
                          <a:cs typeface="Times New Roman"/>
                        </a:rPr>
                        <a:t>(</a:t>
                      </a:r>
                      <a:r>
                        <a:rPr lang="en-US" sz="1600" dirty="0" err="1">
                          <a:solidFill>
                            <a:schemeClr val="tx1"/>
                          </a:solidFill>
                          <a:latin typeface="+mn-lt"/>
                          <a:ea typeface="Calibri"/>
                          <a:cs typeface="Times New Roman"/>
                        </a:rPr>
                        <a:t>pino</a:t>
                      </a:r>
                      <a:r>
                        <a:rPr lang="en-US" sz="1600" dirty="0">
                          <a:solidFill>
                            <a:schemeClr val="tx1"/>
                          </a:solidFill>
                          <a:latin typeface="+mn-lt"/>
                          <a:ea typeface="Calibri"/>
                          <a:cs typeface="Times New Roman"/>
                        </a:rPr>
                        <a:t>) “/p/ /</a:t>
                      </a:r>
                      <a:r>
                        <a:rPr lang="en-US" sz="1600" dirty="0" err="1">
                          <a:solidFill>
                            <a:schemeClr val="tx1"/>
                          </a:solidFill>
                          <a:latin typeface="+mn-lt"/>
                          <a:ea typeface="Calibri"/>
                          <a:cs typeface="Times New Roman"/>
                        </a:rPr>
                        <a:t>i</a:t>
                      </a:r>
                      <a:r>
                        <a:rPr lang="en-US" sz="1600" dirty="0">
                          <a:solidFill>
                            <a:schemeClr val="tx1"/>
                          </a:solidFill>
                          <a:latin typeface="+mn-lt"/>
                          <a:ea typeface="Calibri"/>
                          <a:cs typeface="Times New Roman"/>
                        </a:rPr>
                        <a:t>/ /n/ /o/”</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pPr marL="0" marR="0" algn="ctr"/>
                      <a:r>
                        <a:rPr lang="en-US" sz="1600" kern="1200" dirty="0">
                          <a:solidFill>
                            <a:schemeClr val="tx1"/>
                          </a:solidFill>
                          <a:latin typeface="+mn-lt"/>
                          <a:ea typeface="+mn-ea"/>
                          <a:cs typeface="Arial"/>
                        </a:rPr>
                        <a:t>/p/ /</a:t>
                      </a:r>
                      <a:r>
                        <a:rPr lang="en-US" sz="1600" kern="1200" dirty="0" err="1">
                          <a:solidFill>
                            <a:schemeClr val="tx1"/>
                          </a:solidFill>
                          <a:latin typeface="+mn-lt"/>
                          <a:ea typeface="+mn-ea"/>
                          <a:cs typeface="Arial"/>
                        </a:rPr>
                        <a:t>i</a:t>
                      </a:r>
                      <a:r>
                        <a:rPr lang="en-US" sz="1600" kern="1200" dirty="0">
                          <a:solidFill>
                            <a:schemeClr val="tx1"/>
                          </a:solidFill>
                          <a:latin typeface="+mn-lt"/>
                          <a:ea typeface="+mn-ea"/>
                          <a:cs typeface="Arial"/>
                        </a:rPr>
                        <a:t>/ /n/ /o/</a:t>
                      </a:r>
                      <a:endParaRPr lang="en-US" sz="1600" dirty="0">
                        <a:solidFill>
                          <a:schemeClr val="tx1"/>
                        </a:solidFill>
                        <a:latin typeface="+mn-lt"/>
                        <a:ea typeface="Times New Roman"/>
                      </a:endParaRPr>
                    </a:p>
                  </a:txBody>
                  <a:tcPr marL="73152" marR="7315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pPr marL="0" marR="0"/>
                      <a:r>
                        <a:rPr lang="en-US" sz="1600" kern="1200" dirty="0" err="1">
                          <a:solidFill>
                            <a:schemeClr val="tx1"/>
                          </a:solidFill>
                          <a:latin typeface="+mn-lt"/>
                          <a:ea typeface="+mn-ea"/>
                          <a:cs typeface="Arial"/>
                        </a:rPr>
                        <a:t>Complete,correct</a:t>
                      </a:r>
                      <a:r>
                        <a:rPr lang="en-US" sz="1600" kern="1200" baseline="0" dirty="0">
                          <a:solidFill>
                            <a:schemeClr val="tx1"/>
                          </a:solidFill>
                          <a:latin typeface="+mn-lt"/>
                          <a:ea typeface="+mn-ea"/>
                          <a:cs typeface="Arial"/>
                        </a:rPr>
                        <a:t> </a:t>
                      </a:r>
                      <a:r>
                        <a:rPr lang="en-US" sz="1600" kern="1200" dirty="0">
                          <a:solidFill>
                            <a:schemeClr val="tx1"/>
                          </a:solidFill>
                          <a:latin typeface="+mn-lt"/>
                          <a:ea typeface="+mn-ea"/>
                          <a:cs typeface="Arial"/>
                        </a:rPr>
                        <a:t>segmentation</a:t>
                      </a:r>
                      <a:endParaRPr lang="en-US" sz="1600" dirty="0">
                        <a:solidFill>
                          <a:schemeClr val="tx1"/>
                        </a:solidFill>
                        <a:latin typeface="+mn-lt"/>
                        <a:ea typeface="Times New Roman"/>
                      </a:endParaRP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extLst>
                  <a:ext uri="{0D108BD9-81ED-4DB2-BD59-A6C34878D82A}">
                    <a16:rowId xmlns:a16="http://schemas.microsoft.com/office/drawing/2014/main" val="10001"/>
                  </a:ext>
                </a:extLst>
              </a:tr>
              <a:tr h="463860">
                <a:tc>
                  <a:txBody>
                    <a:bodyPr/>
                    <a:lstStyle/>
                    <a:p>
                      <a:pPr marL="0" marR="0">
                        <a:lnSpc>
                          <a:spcPct val="115000"/>
                        </a:lnSpc>
                        <a:spcBef>
                          <a:spcPts val="0"/>
                        </a:spcBef>
                        <a:spcAft>
                          <a:spcPts val="0"/>
                        </a:spcAft>
                      </a:pPr>
                      <a:r>
                        <a:rPr lang="en-US" sz="1600" dirty="0">
                          <a:solidFill>
                            <a:schemeClr val="tx1"/>
                          </a:solidFill>
                          <a:latin typeface="+mn-lt"/>
                          <a:ea typeface="Calibri"/>
                          <a:cs typeface="Times New Roman"/>
                        </a:rPr>
                        <a:t>(</a:t>
                      </a:r>
                      <a:r>
                        <a:rPr lang="en-US" sz="1600" dirty="0" err="1">
                          <a:solidFill>
                            <a:schemeClr val="tx1"/>
                          </a:solidFill>
                          <a:latin typeface="+mn-lt"/>
                          <a:ea typeface="Calibri"/>
                          <a:cs typeface="Times New Roman"/>
                        </a:rPr>
                        <a:t>pino</a:t>
                      </a:r>
                      <a:r>
                        <a:rPr lang="en-US" sz="1600" dirty="0">
                          <a:solidFill>
                            <a:schemeClr val="tx1"/>
                          </a:solidFill>
                          <a:latin typeface="+mn-lt"/>
                          <a:ea typeface="Calibri"/>
                          <a:cs typeface="Times New Roman"/>
                        </a:rPr>
                        <a:t>) “/p/ /</a:t>
                      </a:r>
                      <a:r>
                        <a:rPr lang="en-US" sz="1600" dirty="0" err="1">
                          <a:solidFill>
                            <a:schemeClr val="tx1"/>
                          </a:solidFill>
                          <a:latin typeface="+mn-lt"/>
                          <a:ea typeface="Calibri"/>
                          <a:cs typeface="Times New Roman"/>
                        </a:rPr>
                        <a:t>i</a:t>
                      </a:r>
                      <a:r>
                        <a:rPr lang="en-US" sz="1600" dirty="0">
                          <a:solidFill>
                            <a:schemeClr val="tx1"/>
                          </a:solidFill>
                          <a:latin typeface="+mn-lt"/>
                          <a:ea typeface="Calibri"/>
                          <a:cs typeface="Times New Roman"/>
                        </a:rPr>
                        <a:t>/ /n/ /o/ /s/”</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marL="0" marR="0" algn="ctr"/>
                      <a:r>
                        <a:rPr lang="en-US" sz="1600" kern="1200" dirty="0">
                          <a:solidFill>
                            <a:schemeClr val="tx1"/>
                          </a:solidFill>
                          <a:latin typeface="+mn-lt"/>
                          <a:ea typeface="+mn-ea"/>
                          <a:cs typeface="Arial"/>
                        </a:rPr>
                        <a:t>/p/ /</a:t>
                      </a:r>
                      <a:r>
                        <a:rPr lang="en-US" sz="1600" kern="1200" dirty="0" err="1">
                          <a:solidFill>
                            <a:schemeClr val="tx1"/>
                          </a:solidFill>
                          <a:latin typeface="+mn-lt"/>
                          <a:ea typeface="+mn-ea"/>
                          <a:cs typeface="Arial"/>
                        </a:rPr>
                        <a:t>i</a:t>
                      </a:r>
                      <a:r>
                        <a:rPr lang="en-US" sz="1600" kern="1200" dirty="0">
                          <a:solidFill>
                            <a:schemeClr val="tx1"/>
                          </a:solidFill>
                          <a:latin typeface="+mn-lt"/>
                          <a:ea typeface="+mn-ea"/>
                          <a:cs typeface="Arial"/>
                        </a:rPr>
                        <a:t>/ /n/ /o/</a:t>
                      </a:r>
                      <a:endParaRPr lang="en-US" sz="1600" dirty="0">
                        <a:solidFill>
                          <a:schemeClr val="tx1"/>
                        </a:solidFill>
                        <a:latin typeface="+mn-lt"/>
                        <a:ea typeface="Times New Roman"/>
                      </a:endParaRPr>
                    </a:p>
                  </a:txBody>
                  <a:tcPr marL="73152" marR="7315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marL="0" marR="0"/>
                      <a:r>
                        <a:rPr lang="en-US" sz="1600" kern="1200" dirty="0">
                          <a:solidFill>
                            <a:schemeClr val="tx1"/>
                          </a:solidFill>
                          <a:latin typeface="+mn-lt"/>
                          <a:ea typeface="+mn-ea"/>
                          <a:cs typeface="Arial"/>
                        </a:rPr>
                        <a:t>Insertion/addition</a:t>
                      </a:r>
                      <a:endParaRPr lang="en-US" sz="1600" dirty="0">
                        <a:solidFill>
                          <a:schemeClr val="tx1"/>
                        </a:solidFill>
                        <a:latin typeface="+mn-lt"/>
                        <a:ea typeface="Times New Roman"/>
                      </a:endParaRP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extLst>
                  <a:ext uri="{0D108BD9-81ED-4DB2-BD59-A6C34878D82A}">
                    <a16:rowId xmlns:a16="http://schemas.microsoft.com/office/drawing/2014/main" val="10002"/>
                  </a:ext>
                </a:extLst>
              </a:tr>
              <a:tr h="463860">
                <a:tc>
                  <a:txBody>
                    <a:bodyPr/>
                    <a:lstStyle/>
                    <a:p>
                      <a:pPr marL="0" marR="0">
                        <a:lnSpc>
                          <a:spcPct val="115000"/>
                        </a:lnSpc>
                        <a:spcBef>
                          <a:spcPts val="0"/>
                        </a:spcBef>
                        <a:spcAft>
                          <a:spcPts val="0"/>
                        </a:spcAft>
                      </a:pPr>
                      <a:r>
                        <a:rPr lang="en-US" sz="1600" dirty="0">
                          <a:solidFill>
                            <a:schemeClr val="tx1"/>
                          </a:solidFill>
                          <a:latin typeface="+mn-lt"/>
                          <a:ea typeface="Calibri"/>
                          <a:cs typeface="Times New Roman"/>
                        </a:rPr>
                        <a:t>(</a:t>
                      </a:r>
                      <a:r>
                        <a:rPr lang="en-US" sz="1600" dirty="0" err="1">
                          <a:solidFill>
                            <a:schemeClr val="tx1"/>
                          </a:solidFill>
                          <a:latin typeface="+mn-lt"/>
                          <a:ea typeface="Calibri"/>
                          <a:cs typeface="Times New Roman"/>
                        </a:rPr>
                        <a:t>pino</a:t>
                      </a:r>
                      <a:r>
                        <a:rPr lang="en-US" sz="1600" dirty="0">
                          <a:solidFill>
                            <a:schemeClr val="tx1"/>
                          </a:solidFill>
                          <a:latin typeface="+mn-lt"/>
                          <a:ea typeface="Calibri"/>
                          <a:cs typeface="Times New Roman"/>
                        </a:rPr>
                        <a:t>) “/p/ /</a:t>
                      </a:r>
                      <a:r>
                        <a:rPr lang="en-US" sz="1600" dirty="0" err="1">
                          <a:solidFill>
                            <a:schemeClr val="tx1"/>
                          </a:solidFill>
                          <a:latin typeface="+mn-lt"/>
                          <a:ea typeface="Calibri"/>
                          <a:cs typeface="Times New Roman"/>
                        </a:rPr>
                        <a:t>i</a:t>
                      </a:r>
                      <a:r>
                        <a:rPr lang="en-US" sz="1600" dirty="0">
                          <a:solidFill>
                            <a:schemeClr val="tx1"/>
                          </a:solidFill>
                          <a:latin typeface="+mn-lt"/>
                          <a:ea typeface="Calibri"/>
                          <a:cs typeface="Times New Roman"/>
                        </a:rPr>
                        <a:t>/ ñ/ /o/”</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pPr marL="0" marR="0" algn="ctr"/>
                      <a:r>
                        <a:rPr lang="en-US" sz="1600" kern="1200" dirty="0">
                          <a:solidFill>
                            <a:schemeClr val="tx1"/>
                          </a:solidFill>
                          <a:latin typeface="+mn-lt"/>
                          <a:ea typeface="+mn-ea"/>
                          <a:cs typeface="Arial"/>
                        </a:rPr>
                        <a:t>/p/ /</a:t>
                      </a:r>
                      <a:r>
                        <a:rPr lang="en-US" sz="1600" kern="1200" dirty="0" err="1">
                          <a:solidFill>
                            <a:schemeClr val="tx1"/>
                          </a:solidFill>
                          <a:latin typeface="+mn-lt"/>
                          <a:ea typeface="+mn-ea"/>
                          <a:cs typeface="Arial"/>
                        </a:rPr>
                        <a:t>i</a:t>
                      </a:r>
                      <a:r>
                        <a:rPr lang="en-US" sz="1600" kern="1200" dirty="0">
                          <a:solidFill>
                            <a:schemeClr val="tx1"/>
                          </a:solidFill>
                          <a:latin typeface="+mn-lt"/>
                          <a:ea typeface="+mn-ea"/>
                          <a:cs typeface="Arial"/>
                        </a:rPr>
                        <a:t>/ /n/ /o/ </a:t>
                      </a:r>
                      <a:endParaRPr lang="en-US" sz="1600" dirty="0">
                        <a:solidFill>
                          <a:schemeClr val="tx1"/>
                        </a:solidFill>
                        <a:latin typeface="+mn-lt"/>
                        <a:ea typeface="Times New Roman"/>
                      </a:endParaRPr>
                    </a:p>
                  </a:txBody>
                  <a:tcPr marL="73152" marR="7315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pPr marL="0" marR="0"/>
                      <a:r>
                        <a:rPr lang="en-US" sz="1600" kern="1200" dirty="0">
                          <a:solidFill>
                            <a:schemeClr val="tx1"/>
                          </a:solidFill>
                          <a:latin typeface="+mn-lt"/>
                          <a:ea typeface="+mn-ea"/>
                          <a:cs typeface="Arial"/>
                        </a:rPr>
                        <a:t>Segment mispronunciation</a:t>
                      </a:r>
                      <a:endParaRPr lang="en-US" sz="1600" dirty="0">
                        <a:solidFill>
                          <a:schemeClr val="tx1"/>
                        </a:solidFill>
                        <a:latin typeface="+mn-lt"/>
                        <a:ea typeface="Times New Roman"/>
                      </a:endParaRP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extLst>
                  <a:ext uri="{0D108BD9-81ED-4DB2-BD59-A6C34878D82A}">
                    <a16:rowId xmlns:a16="http://schemas.microsoft.com/office/drawing/2014/main" val="10003"/>
                  </a:ext>
                </a:extLst>
              </a:tr>
              <a:tr h="463860">
                <a:tc>
                  <a:txBody>
                    <a:bodyPr/>
                    <a:lstStyle/>
                    <a:p>
                      <a:pPr marL="0" marR="0">
                        <a:lnSpc>
                          <a:spcPct val="115000"/>
                        </a:lnSpc>
                        <a:spcBef>
                          <a:spcPts val="0"/>
                        </a:spcBef>
                        <a:spcAft>
                          <a:spcPts val="0"/>
                        </a:spcAft>
                      </a:pPr>
                      <a:r>
                        <a:rPr lang="en-US" sz="1600" dirty="0">
                          <a:solidFill>
                            <a:schemeClr val="tx1"/>
                          </a:solidFill>
                          <a:latin typeface="+mn-lt"/>
                          <a:ea typeface="Calibri"/>
                          <a:cs typeface="Times New Roman"/>
                        </a:rPr>
                        <a:t>(cine) “/</a:t>
                      </a:r>
                      <a:r>
                        <a:rPr lang="en-US" sz="1600" dirty="0" err="1">
                          <a:solidFill>
                            <a:schemeClr val="tx1"/>
                          </a:solidFill>
                          <a:latin typeface="+mn-lt"/>
                          <a:ea typeface="Calibri"/>
                          <a:cs typeface="Times New Roman"/>
                        </a:rPr>
                        <a:t>th</a:t>
                      </a:r>
                      <a:r>
                        <a:rPr lang="en-US" sz="1600" dirty="0">
                          <a:solidFill>
                            <a:schemeClr val="tx1"/>
                          </a:solidFill>
                          <a:latin typeface="+mn-lt"/>
                          <a:ea typeface="Calibri"/>
                          <a:cs typeface="Times New Roman"/>
                        </a:rPr>
                        <a:t>/ /</a:t>
                      </a:r>
                      <a:r>
                        <a:rPr lang="en-US" sz="1600" dirty="0" err="1">
                          <a:solidFill>
                            <a:schemeClr val="tx1"/>
                          </a:solidFill>
                          <a:latin typeface="+mn-lt"/>
                          <a:ea typeface="Calibri"/>
                          <a:cs typeface="Times New Roman"/>
                        </a:rPr>
                        <a:t>i</a:t>
                      </a:r>
                      <a:r>
                        <a:rPr lang="en-US" sz="1600" dirty="0">
                          <a:solidFill>
                            <a:schemeClr val="tx1"/>
                          </a:solidFill>
                          <a:latin typeface="+mn-lt"/>
                          <a:ea typeface="Calibri"/>
                          <a:cs typeface="Times New Roman"/>
                        </a:rPr>
                        <a:t>/ /n/ /e/”</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marL="0" marR="0" algn="ctr"/>
                      <a:r>
                        <a:rPr lang="en-US" sz="1600" kern="1200" dirty="0">
                          <a:solidFill>
                            <a:schemeClr val="tx1"/>
                          </a:solidFill>
                          <a:latin typeface="+mn-lt"/>
                          <a:ea typeface="+mn-ea"/>
                          <a:cs typeface="Arial"/>
                        </a:rPr>
                        <a:t>/c/ /</a:t>
                      </a:r>
                      <a:r>
                        <a:rPr lang="en-US" sz="1600" kern="1200" dirty="0" err="1">
                          <a:solidFill>
                            <a:schemeClr val="tx1"/>
                          </a:solidFill>
                          <a:latin typeface="+mn-lt"/>
                          <a:ea typeface="+mn-ea"/>
                          <a:cs typeface="Arial"/>
                        </a:rPr>
                        <a:t>i</a:t>
                      </a:r>
                      <a:r>
                        <a:rPr lang="en-US" sz="1600" kern="1200" dirty="0">
                          <a:solidFill>
                            <a:schemeClr val="tx1"/>
                          </a:solidFill>
                          <a:latin typeface="+mn-lt"/>
                          <a:ea typeface="+mn-ea"/>
                          <a:cs typeface="Arial"/>
                        </a:rPr>
                        <a:t>/ /n/ /e/</a:t>
                      </a:r>
                      <a:endParaRPr lang="en-US" sz="1600" dirty="0">
                        <a:solidFill>
                          <a:schemeClr val="tx1"/>
                        </a:solidFill>
                        <a:latin typeface="+mn-lt"/>
                        <a:ea typeface="Times New Roman"/>
                      </a:endParaRPr>
                    </a:p>
                  </a:txBody>
                  <a:tcPr marL="73152" marR="7315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marL="0" marR="0"/>
                      <a:r>
                        <a:rPr lang="en-US" sz="1600" kern="1200" dirty="0">
                          <a:solidFill>
                            <a:schemeClr val="tx1"/>
                          </a:solidFill>
                          <a:latin typeface="+mn-lt"/>
                          <a:ea typeface="+mn-ea"/>
                          <a:cs typeface="Arial"/>
                        </a:rPr>
                        <a:t>Articulation/dialect</a:t>
                      </a:r>
                      <a:endParaRPr lang="en-US" sz="1600" dirty="0">
                        <a:solidFill>
                          <a:schemeClr val="tx1"/>
                        </a:solidFill>
                        <a:latin typeface="+mn-lt"/>
                        <a:ea typeface="Times New Roman"/>
                      </a:endParaRP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extLst>
                  <a:ext uri="{0D108BD9-81ED-4DB2-BD59-A6C34878D82A}">
                    <a16:rowId xmlns:a16="http://schemas.microsoft.com/office/drawing/2014/main" val="10004"/>
                  </a:ext>
                </a:extLst>
              </a:tr>
              <a:tr h="463860">
                <a:tc>
                  <a:txBody>
                    <a:bodyPr/>
                    <a:lstStyle/>
                    <a:p>
                      <a:pPr marL="0" marR="0">
                        <a:lnSpc>
                          <a:spcPct val="115000"/>
                        </a:lnSpc>
                        <a:spcBef>
                          <a:spcPts val="0"/>
                        </a:spcBef>
                        <a:spcAft>
                          <a:spcPts val="0"/>
                        </a:spcAft>
                      </a:pPr>
                      <a:r>
                        <a:rPr lang="en-US" sz="1600" dirty="0">
                          <a:solidFill>
                            <a:schemeClr val="tx1"/>
                          </a:solidFill>
                          <a:latin typeface="+mn-lt"/>
                          <a:ea typeface="Calibri"/>
                          <a:cs typeface="Times New Roman"/>
                        </a:rPr>
                        <a:t>(</a:t>
                      </a:r>
                      <a:r>
                        <a:rPr lang="en-US" sz="1600" dirty="0" err="1">
                          <a:solidFill>
                            <a:schemeClr val="tx1"/>
                          </a:solidFill>
                          <a:latin typeface="+mn-lt"/>
                          <a:ea typeface="Calibri"/>
                          <a:cs typeface="Times New Roman"/>
                        </a:rPr>
                        <a:t>tela</a:t>
                      </a:r>
                      <a:r>
                        <a:rPr lang="en-US" sz="1600" dirty="0">
                          <a:solidFill>
                            <a:schemeClr val="tx1"/>
                          </a:solidFill>
                          <a:latin typeface="+mn-lt"/>
                          <a:ea typeface="Calibri"/>
                          <a:cs typeface="Times New Roman"/>
                        </a:rPr>
                        <a:t>) “/t/ /</a:t>
                      </a:r>
                      <a:r>
                        <a:rPr lang="en-US" sz="1600" dirty="0" err="1">
                          <a:solidFill>
                            <a:schemeClr val="tx1"/>
                          </a:solidFill>
                          <a:latin typeface="+mn-lt"/>
                          <a:ea typeface="Calibri"/>
                          <a:cs typeface="Times New Roman"/>
                        </a:rPr>
                        <a:t>ela</a:t>
                      </a:r>
                      <a:r>
                        <a:rPr lang="en-US" sz="1600" dirty="0">
                          <a:solidFill>
                            <a:schemeClr val="tx1"/>
                          </a:solidFill>
                          <a:latin typeface="+mn-lt"/>
                          <a:ea typeface="Calibri"/>
                          <a:cs typeface="Times New Roman"/>
                        </a:rPr>
                        <a:t>/”</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pPr marL="0" marR="0" algn="ctr"/>
                      <a:r>
                        <a:rPr lang="en-US" sz="1600" kern="1200" dirty="0">
                          <a:solidFill>
                            <a:schemeClr val="tx1"/>
                          </a:solidFill>
                          <a:latin typeface="+mn-lt"/>
                          <a:ea typeface="+mn-ea"/>
                          <a:cs typeface="Arial"/>
                        </a:rPr>
                        <a:t>/t/ /e/ /l/ /a/ </a:t>
                      </a:r>
                      <a:endParaRPr lang="en-US" sz="1600" dirty="0">
                        <a:solidFill>
                          <a:schemeClr val="tx1"/>
                        </a:solidFill>
                        <a:latin typeface="+mn-lt"/>
                        <a:ea typeface="Times New Roman"/>
                      </a:endParaRPr>
                    </a:p>
                  </a:txBody>
                  <a:tcPr marL="73152" marR="7315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pPr marL="0" marR="0"/>
                      <a:r>
                        <a:rPr lang="en-US" sz="1600" kern="1200" dirty="0">
                          <a:solidFill>
                            <a:schemeClr val="tx1"/>
                          </a:solidFill>
                          <a:latin typeface="+mn-lt"/>
                          <a:ea typeface="+mn-ea"/>
                          <a:cs typeface="Arial"/>
                        </a:rPr>
                        <a:t>Incomplete segmentation</a:t>
                      </a:r>
                      <a:endParaRPr lang="en-US" sz="1600" dirty="0">
                        <a:solidFill>
                          <a:schemeClr val="tx1"/>
                        </a:solidFill>
                        <a:latin typeface="+mn-lt"/>
                        <a:ea typeface="Times New Roman"/>
                      </a:endParaRP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extLst>
                  <a:ext uri="{0D108BD9-81ED-4DB2-BD59-A6C34878D82A}">
                    <a16:rowId xmlns:a16="http://schemas.microsoft.com/office/drawing/2014/main" val="10005"/>
                  </a:ext>
                </a:extLst>
              </a:tr>
              <a:tr h="463860">
                <a:tc>
                  <a:txBody>
                    <a:bodyPr/>
                    <a:lstStyle/>
                    <a:p>
                      <a:pPr marL="0" marR="0">
                        <a:lnSpc>
                          <a:spcPct val="115000"/>
                        </a:lnSpc>
                        <a:spcBef>
                          <a:spcPts val="0"/>
                        </a:spcBef>
                        <a:spcAft>
                          <a:spcPts val="0"/>
                        </a:spcAft>
                      </a:pPr>
                      <a:r>
                        <a:rPr lang="en-US" sz="1600" dirty="0">
                          <a:solidFill>
                            <a:schemeClr val="tx1"/>
                          </a:solidFill>
                          <a:latin typeface="+mn-lt"/>
                          <a:ea typeface="Calibri"/>
                          <a:cs typeface="Times New Roman"/>
                        </a:rPr>
                        <a:t>(</a:t>
                      </a:r>
                      <a:r>
                        <a:rPr lang="en-US" sz="1600" dirty="0" err="1">
                          <a:solidFill>
                            <a:schemeClr val="tx1"/>
                          </a:solidFill>
                          <a:latin typeface="+mn-lt"/>
                          <a:ea typeface="Calibri"/>
                          <a:cs typeface="Times New Roman"/>
                        </a:rPr>
                        <a:t>tela</a:t>
                      </a:r>
                      <a:r>
                        <a:rPr lang="en-US" sz="1600" dirty="0">
                          <a:solidFill>
                            <a:schemeClr val="tx1"/>
                          </a:solidFill>
                          <a:latin typeface="+mn-lt"/>
                          <a:ea typeface="Calibri"/>
                          <a:cs typeface="Times New Roman"/>
                        </a:rPr>
                        <a:t>) “/</a:t>
                      </a:r>
                      <a:r>
                        <a:rPr lang="en-US" sz="1600" dirty="0" err="1">
                          <a:solidFill>
                            <a:schemeClr val="tx1"/>
                          </a:solidFill>
                          <a:latin typeface="+mn-lt"/>
                          <a:ea typeface="Calibri"/>
                          <a:cs typeface="Times New Roman"/>
                        </a:rPr>
                        <a:t>te</a:t>
                      </a:r>
                      <a:r>
                        <a:rPr lang="en-US" sz="1600" dirty="0">
                          <a:solidFill>
                            <a:schemeClr val="tx1"/>
                          </a:solidFill>
                          <a:latin typeface="+mn-lt"/>
                          <a:ea typeface="Calibri"/>
                          <a:cs typeface="Times New Roman"/>
                        </a:rPr>
                        <a:t>/ /e/ /</a:t>
                      </a:r>
                      <a:r>
                        <a:rPr lang="en-US" sz="1600" dirty="0" err="1">
                          <a:solidFill>
                            <a:schemeClr val="tx1"/>
                          </a:solidFill>
                          <a:latin typeface="+mn-lt"/>
                          <a:ea typeface="Calibri"/>
                          <a:cs typeface="Times New Roman"/>
                        </a:rPr>
                        <a:t>ela</a:t>
                      </a:r>
                      <a:r>
                        <a:rPr lang="en-US" sz="1600" dirty="0">
                          <a:solidFill>
                            <a:schemeClr val="tx1"/>
                          </a:solidFill>
                          <a:latin typeface="+mn-lt"/>
                          <a:ea typeface="Calibri"/>
                          <a:cs typeface="Times New Roman"/>
                        </a:rPr>
                        <a:t>/”</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marL="0" marR="0" algn="ctr"/>
                      <a:r>
                        <a:rPr lang="en-US" sz="1600" kern="1200" dirty="0">
                          <a:solidFill>
                            <a:schemeClr val="tx1"/>
                          </a:solidFill>
                          <a:latin typeface="+mn-lt"/>
                          <a:ea typeface="+mn-ea"/>
                          <a:cs typeface="Arial"/>
                        </a:rPr>
                        <a:t>/t/ /e/ /l/ /a/</a:t>
                      </a:r>
                      <a:endParaRPr lang="en-US" sz="1600" dirty="0">
                        <a:solidFill>
                          <a:schemeClr val="tx1"/>
                        </a:solidFill>
                        <a:latin typeface="+mn-lt"/>
                        <a:ea typeface="Times New Roman"/>
                      </a:endParaRPr>
                    </a:p>
                  </a:txBody>
                  <a:tcPr marL="73152" marR="7315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marL="0" marR="0"/>
                      <a:r>
                        <a:rPr lang="en-US" sz="1600" kern="1200" dirty="0">
                          <a:solidFill>
                            <a:schemeClr val="tx1"/>
                          </a:solidFill>
                          <a:latin typeface="+mn-lt"/>
                          <a:ea typeface="+mn-ea"/>
                          <a:cs typeface="Arial"/>
                        </a:rPr>
                        <a:t>Overlapping segmentation</a:t>
                      </a:r>
                      <a:endParaRPr lang="en-US" sz="1600" dirty="0">
                        <a:solidFill>
                          <a:schemeClr val="tx1"/>
                        </a:solidFill>
                        <a:latin typeface="+mn-lt"/>
                        <a:ea typeface="Times New Roman"/>
                      </a:endParaRP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extLst>
                  <a:ext uri="{0D108BD9-81ED-4DB2-BD59-A6C34878D82A}">
                    <a16:rowId xmlns:a16="http://schemas.microsoft.com/office/drawing/2014/main" val="10006"/>
                  </a:ext>
                </a:extLst>
              </a:tr>
              <a:tr h="463860">
                <a:tc>
                  <a:txBody>
                    <a:bodyPr/>
                    <a:lstStyle/>
                    <a:p>
                      <a:pPr marL="0" marR="0">
                        <a:lnSpc>
                          <a:spcPct val="115000"/>
                        </a:lnSpc>
                        <a:spcBef>
                          <a:spcPts val="0"/>
                        </a:spcBef>
                        <a:spcAft>
                          <a:spcPts val="0"/>
                        </a:spcAft>
                      </a:pPr>
                      <a:r>
                        <a:rPr lang="en-US" sz="1600" dirty="0">
                          <a:solidFill>
                            <a:schemeClr val="tx1"/>
                          </a:solidFill>
                          <a:latin typeface="+mn-lt"/>
                          <a:ea typeface="Calibri"/>
                          <a:cs typeface="Times New Roman"/>
                        </a:rPr>
                        <a:t>(</a:t>
                      </a:r>
                      <a:r>
                        <a:rPr lang="en-US" sz="1600" dirty="0" err="1">
                          <a:solidFill>
                            <a:schemeClr val="tx1"/>
                          </a:solidFill>
                          <a:latin typeface="+mn-lt"/>
                          <a:ea typeface="Calibri"/>
                          <a:cs typeface="Times New Roman"/>
                        </a:rPr>
                        <a:t>tela</a:t>
                      </a:r>
                      <a:r>
                        <a:rPr lang="en-US" sz="1600" dirty="0">
                          <a:solidFill>
                            <a:schemeClr val="tx1"/>
                          </a:solidFill>
                          <a:latin typeface="+mn-lt"/>
                          <a:ea typeface="Calibri"/>
                          <a:cs typeface="Times New Roman"/>
                        </a:rPr>
                        <a:t>) “/t/ /l/ /a/”</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pPr marL="0" marR="0" algn="ctr"/>
                      <a:r>
                        <a:rPr lang="en-US" sz="1600" kern="1200" dirty="0">
                          <a:solidFill>
                            <a:schemeClr val="tx1"/>
                          </a:solidFill>
                          <a:latin typeface="+mn-lt"/>
                          <a:ea typeface="+mn-ea"/>
                          <a:cs typeface="Arial"/>
                        </a:rPr>
                        <a:t>/t/ /e/ /l/ /a/</a:t>
                      </a:r>
                      <a:endParaRPr lang="en-US" sz="1600" dirty="0">
                        <a:solidFill>
                          <a:schemeClr val="tx1"/>
                        </a:solidFill>
                        <a:latin typeface="+mn-lt"/>
                        <a:ea typeface="Times New Roman"/>
                      </a:endParaRPr>
                    </a:p>
                  </a:txBody>
                  <a:tcPr marL="73152" marR="7315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pPr marL="0" marR="0"/>
                      <a:r>
                        <a:rPr lang="en-US" sz="1600" kern="1200" dirty="0">
                          <a:solidFill>
                            <a:schemeClr val="tx1"/>
                          </a:solidFill>
                          <a:latin typeface="+mn-lt"/>
                          <a:ea typeface="+mn-ea"/>
                          <a:cs typeface="Arial"/>
                        </a:rPr>
                        <a:t>Omission</a:t>
                      </a:r>
                      <a:endParaRPr lang="en-US" sz="1600" dirty="0">
                        <a:solidFill>
                          <a:schemeClr val="tx1"/>
                        </a:solidFill>
                        <a:latin typeface="+mn-lt"/>
                        <a:ea typeface="Times New Roman"/>
                      </a:endParaRP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extLst>
                  <a:ext uri="{0D108BD9-81ED-4DB2-BD59-A6C34878D82A}">
                    <a16:rowId xmlns:a16="http://schemas.microsoft.com/office/drawing/2014/main" val="10007"/>
                  </a:ext>
                </a:extLst>
              </a:tr>
              <a:tr h="463860">
                <a:tc>
                  <a:txBody>
                    <a:bodyPr/>
                    <a:lstStyle/>
                    <a:p>
                      <a:pPr marL="0" marR="0">
                        <a:lnSpc>
                          <a:spcPct val="115000"/>
                        </a:lnSpc>
                        <a:spcBef>
                          <a:spcPts val="0"/>
                        </a:spcBef>
                        <a:spcAft>
                          <a:spcPts val="0"/>
                        </a:spcAft>
                      </a:pPr>
                      <a:r>
                        <a:rPr lang="en-US" sz="1600" dirty="0">
                          <a:solidFill>
                            <a:schemeClr val="tx1"/>
                          </a:solidFill>
                          <a:latin typeface="+mn-lt"/>
                          <a:ea typeface="Calibri"/>
                          <a:cs typeface="Times New Roman"/>
                        </a:rPr>
                        <a:t>(</a:t>
                      </a:r>
                      <a:r>
                        <a:rPr lang="en-US" sz="1600" dirty="0" err="1">
                          <a:solidFill>
                            <a:schemeClr val="tx1"/>
                          </a:solidFill>
                          <a:latin typeface="+mn-lt"/>
                          <a:ea typeface="Calibri"/>
                          <a:cs typeface="Times New Roman"/>
                        </a:rPr>
                        <a:t>tres</a:t>
                      </a:r>
                      <a:r>
                        <a:rPr lang="en-US" sz="1600" dirty="0">
                          <a:solidFill>
                            <a:schemeClr val="tx1"/>
                          </a:solidFill>
                          <a:latin typeface="+mn-lt"/>
                          <a:ea typeface="Calibri"/>
                          <a:cs typeface="Times New Roman"/>
                        </a:rPr>
                        <a:t>)  “…”</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marL="0" marR="0" algn="ctr"/>
                      <a:r>
                        <a:rPr lang="en-US" sz="1600" kern="1200" dirty="0">
                          <a:solidFill>
                            <a:schemeClr val="tx1"/>
                          </a:solidFill>
                          <a:latin typeface="+mn-lt"/>
                          <a:ea typeface="+mn-ea"/>
                          <a:cs typeface="Arial"/>
                        </a:rPr>
                        <a:t>/t/ /r/ /e/ /s/</a:t>
                      </a:r>
                      <a:endParaRPr lang="en-US" sz="1600" dirty="0">
                        <a:solidFill>
                          <a:schemeClr val="tx1"/>
                        </a:solidFill>
                        <a:latin typeface="+mn-lt"/>
                        <a:ea typeface="Times New Roman"/>
                      </a:endParaRPr>
                    </a:p>
                  </a:txBody>
                  <a:tcPr marL="73152" marR="7315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marL="0" marR="0"/>
                      <a:r>
                        <a:rPr lang="en-US" sz="1600" kern="1200" dirty="0">
                          <a:solidFill>
                            <a:schemeClr val="tx1"/>
                          </a:solidFill>
                          <a:latin typeface="+mn-lt"/>
                          <a:ea typeface="+mn-ea"/>
                          <a:cs typeface="Arial"/>
                        </a:rPr>
                        <a:t>3-second hesitation</a:t>
                      </a:r>
                      <a:endParaRPr lang="en-US" sz="1600" dirty="0">
                        <a:solidFill>
                          <a:schemeClr val="tx1"/>
                        </a:solidFill>
                        <a:latin typeface="+mn-lt"/>
                        <a:ea typeface="Times New Roman"/>
                      </a:endParaRP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extLst>
                  <a:ext uri="{0D108BD9-81ED-4DB2-BD59-A6C34878D82A}">
                    <a16:rowId xmlns:a16="http://schemas.microsoft.com/office/drawing/2014/main" val="10008"/>
                  </a:ext>
                </a:extLst>
              </a:tr>
            </a:tbl>
          </a:graphicData>
        </a:graphic>
      </p:graphicFrame>
      <p:sp>
        <p:nvSpPr>
          <p:cNvPr id="2" name="Title 1"/>
          <p:cNvSpPr>
            <a:spLocks noGrp="1"/>
          </p:cNvSpPr>
          <p:nvPr>
            <p:ph type="title"/>
          </p:nvPr>
        </p:nvSpPr>
        <p:spPr/>
        <p:txBody>
          <a:bodyPr/>
          <a:lstStyle/>
          <a:p>
            <a:pPr lvl="0"/>
            <a:r>
              <a:rPr lang="en-US" dirty="0"/>
              <a:t>FSF Quick Reference</a:t>
            </a:r>
          </a:p>
        </p:txBody>
      </p:sp>
      <p:sp>
        <p:nvSpPr>
          <p:cNvPr id="4" name="Rectangle 2"/>
          <p:cNvSpPr>
            <a:spLocks noChangeArrowheads="1"/>
          </p:cNvSpPr>
          <p:nvPr/>
        </p:nvSpPr>
        <p:spPr bwMode="auto">
          <a:xfrm>
            <a:off x="4263200" y="3103626"/>
            <a:ext cx="328612" cy="287338"/>
          </a:xfrm>
          <a:prstGeom prst="rect">
            <a:avLst/>
          </a:prstGeom>
          <a:solidFill>
            <a:srgbClr val="FF0000">
              <a:alpha val="23000"/>
            </a:srgbClr>
          </a:solidFill>
          <a:ln w="9525">
            <a:noFill/>
            <a:miter lim="800000"/>
            <a:headEnd/>
            <a:tailEnd/>
          </a:ln>
        </p:spPr>
        <p:txBody>
          <a:bodyPr wrap="none" anchor="ctr"/>
          <a:lstStyle/>
          <a:p>
            <a:endParaRPr lang="en-US" sz="1600" dirty="0">
              <a:cs typeface="Arial" pitchFamily="34" charset="0"/>
            </a:endParaRPr>
          </a:p>
        </p:txBody>
      </p:sp>
      <p:sp>
        <p:nvSpPr>
          <p:cNvPr id="18" name="Line 25"/>
          <p:cNvSpPr>
            <a:spLocks noChangeShapeType="1"/>
          </p:cNvSpPr>
          <p:nvPr/>
        </p:nvSpPr>
        <p:spPr bwMode="auto">
          <a:xfrm>
            <a:off x="3956876" y="4872228"/>
            <a:ext cx="88106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a:lstStyle/>
          <a:p>
            <a:endParaRPr lang="en-US" sz="1600" dirty="0">
              <a:cs typeface="Arial" pitchFamily="34" charset="0"/>
            </a:endParaRPr>
          </a:p>
        </p:txBody>
      </p:sp>
      <p:sp>
        <p:nvSpPr>
          <p:cNvPr id="19" name="Rectangle 32"/>
          <p:cNvSpPr>
            <a:spLocks noChangeArrowheads="1"/>
          </p:cNvSpPr>
          <p:nvPr/>
        </p:nvSpPr>
        <p:spPr bwMode="auto">
          <a:xfrm>
            <a:off x="4657535" y="5428488"/>
            <a:ext cx="284162" cy="258763"/>
          </a:xfrm>
          <a:prstGeom prst="rect">
            <a:avLst/>
          </a:prstGeom>
          <a:solidFill>
            <a:srgbClr val="FF0000">
              <a:alpha val="23000"/>
            </a:srgbClr>
          </a:solidFill>
          <a:ln w="9525">
            <a:noFill/>
            <a:miter lim="800000"/>
            <a:headEnd/>
            <a:tailEnd/>
          </a:ln>
        </p:spPr>
        <p:txBody>
          <a:bodyPr wrap="none" anchor="ctr"/>
          <a:lstStyle/>
          <a:p>
            <a:endParaRPr lang="en-US" sz="1600" dirty="0">
              <a:cs typeface="Arial" pitchFamily="34" charset="0"/>
            </a:endParaRPr>
          </a:p>
        </p:txBody>
      </p:sp>
      <p:sp>
        <p:nvSpPr>
          <p:cNvPr id="20" name="Rectangle 34"/>
          <p:cNvSpPr>
            <a:spLocks noChangeArrowheads="1"/>
          </p:cNvSpPr>
          <p:nvPr/>
        </p:nvSpPr>
        <p:spPr bwMode="auto">
          <a:xfrm>
            <a:off x="4314635" y="5428488"/>
            <a:ext cx="284162" cy="258763"/>
          </a:xfrm>
          <a:prstGeom prst="rect">
            <a:avLst/>
          </a:prstGeom>
          <a:solidFill>
            <a:srgbClr val="FF0000">
              <a:alpha val="23000"/>
            </a:srgbClr>
          </a:solidFill>
          <a:ln w="9525">
            <a:noFill/>
            <a:miter lim="800000"/>
            <a:headEnd/>
            <a:tailEnd/>
          </a:ln>
        </p:spPr>
        <p:txBody>
          <a:bodyPr wrap="none" anchor="ctr"/>
          <a:lstStyle/>
          <a:p>
            <a:endParaRPr lang="en-US" sz="1600" dirty="0">
              <a:cs typeface="Arial" pitchFamily="34" charset="0"/>
            </a:endParaRPr>
          </a:p>
        </p:txBody>
      </p:sp>
      <p:sp>
        <p:nvSpPr>
          <p:cNvPr id="21" name="Rectangle 36"/>
          <p:cNvSpPr>
            <a:spLocks noChangeArrowheads="1"/>
          </p:cNvSpPr>
          <p:nvPr/>
        </p:nvSpPr>
        <p:spPr bwMode="auto">
          <a:xfrm>
            <a:off x="4000310" y="5428488"/>
            <a:ext cx="255587" cy="258763"/>
          </a:xfrm>
          <a:prstGeom prst="rect">
            <a:avLst/>
          </a:prstGeom>
          <a:solidFill>
            <a:srgbClr val="FF0000">
              <a:alpha val="23000"/>
            </a:srgbClr>
          </a:solidFill>
          <a:ln w="9525">
            <a:noFill/>
            <a:miter lim="800000"/>
            <a:headEnd/>
            <a:tailEnd/>
          </a:ln>
        </p:spPr>
        <p:txBody>
          <a:bodyPr wrap="none" anchor="ctr"/>
          <a:lstStyle/>
          <a:p>
            <a:endParaRPr lang="en-US" sz="1600" dirty="0">
              <a:cs typeface="Arial" pitchFamily="34" charset="0"/>
            </a:endParaRPr>
          </a:p>
        </p:txBody>
      </p:sp>
      <p:sp>
        <p:nvSpPr>
          <p:cNvPr id="22" name="Rectangle 37"/>
          <p:cNvSpPr>
            <a:spLocks noChangeArrowheads="1"/>
          </p:cNvSpPr>
          <p:nvPr/>
        </p:nvSpPr>
        <p:spPr bwMode="auto">
          <a:xfrm>
            <a:off x="3695510" y="5439601"/>
            <a:ext cx="255587" cy="242887"/>
          </a:xfrm>
          <a:prstGeom prst="rect">
            <a:avLst/>
          </a:prstGeom>
          <a:solidFill>
            <a:srgbClr val="FF0000">
              <a:alpha val="23000"/>
            </a:srgbClr>
          </a:solidFill>
          <a:ln w="9525">
            <a:noFill/>
            <a:miter lim="800000"/>
            <a:headEnd/>
            <a:tailEnd/>
          </a:ln>
        </p:spPr>
        <p:txBody>
          <a:bodyPr wrap="none" anchor="ctr"/>
          <a:lstStyle/>
          <a:p>
            <a:endParaRPr lang="en-US" sz="1600" dirty="0">
              <a:cs typeface="Arial" pitchFamily="34" charset="0"/>
            </a:endParaRPr>
          </a:p>
        </p:txBody>
      </p:sp>
      <p:cxnSp>
        <p:nvCxnSpPr>
          <p:cNvPr id="29" name="Straight Connector 28"/>
          <p:cNvCxnSpPr/>
          <p:nvPr/>
        </p:nvCxnSpPr>
        <p:spPr>
          <a:xfrm>
            <a:off x="3621024" y="2450592"/>
            <a:ext cx="18288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3978656" y="2450592"/>
            <a:ext cx="18288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4336288" y="2450592"/>
            <a:ext cx="18288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693920" y="2450592"/>
            <a:ext cx="18288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3621024" y="2926080"/>
            <a:ext cx="18288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3978656" y="2926080"/>
            <a:ext cx="18288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4336288" y="2926080"/>
            <a:ext cx="18288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4693920" y="2926080"/>
            <a:ext cx="18288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3621024" y="3389376"/>
            <a:ext cx="18288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3978656" y="3389376"/>
            <a:ext cx="18288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4336288" y="3389376"/>
            <a:ext cx="18288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4693920" y="3389376"/>
            <a:ext cx="18288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3621024" y="3864864"/>
            <a:ext cx="18288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3978656" y="3864864"/>
            <a:ext cx="18288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4336288" y="3864864"/>
            <a:ext cx="18288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4693920" y="3864864"/>
            <a:ext cx="18288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3621024" y="4303776"/>
            <a:ext cx="18288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3942080" y="4303776"/>
            <a:ext cx="91440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3621024" y="4767072"/>
            <a:ext cx="54864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3978656" y="4819650"/>
            <a:ext cx="18288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3621024" y="5230368"/>
            <a:ext cx="18288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4336288" y="5230368"/>
            <a:ext cx="18288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4693920" y="5230368"/>
            <a:ext cx="18288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lvl="0"/>
            <a:r>
              <a:rPr lang="en-US" dirty="0">
                <a:ea typeface="ＭＳ Ｐゴシック" pitchFamily="34" charset="-128"/>
              </a:rPr>
              <a:t>FSF Check for Understanding</a:t>
            </a:r>
          </a:p>
        </p:txBody>
      </p:sp>
      <p:sp>
        <p:nvSpPr>
          <p:cNvPr id="8" name="Text Placeholder 7"/>
          <p:cNvSpPr>
            <a:spLocks noGrp="1"/>
          </p:cNvSpPr>
          <p:nvPr>
            <p:ph type="body" sz="quarter" idx="17"/>
          </p:nvPr>
        </p:nvSpPr>
        <p:spPr/>
        <p:txBody>
          <a:bodyPr/>
          <a:lstStyle/>
          <a:p>
            <a:r>
              <a:rPr lang="en-US" dirty="0"/>
              <a:t>Scoring Correct and Incorrect Sound Segments</a:t>
            </a:r>
          </a:p>
        </p:txBody>
      </p:sp>
      <p:pic>
        <p:nvPicPr>
          <p:cNvPr id="4" name="Picture 2" descr="Check"/>
          <p:cNvPicPr>
            <a:picLocks noChangeAspect="1" noChangeArrowheads="1"/>
          </p:cNvPicPr>
          <p:nvPr/>
        </p:nvPicPr>
        <p:blipFill>
          <a:blip r:embed="rId3" cstate="print"/>
          <a:srcRect/>
          <a:stretch>
            <a:fillRect/>
          </a:stretch>
        </p:blipFill>
        <p:spPr bwMode="auto">
          <a:xfrm>
            <a:off x="519684" y="1676400"/>
            <a:ext cx="1371600" cy="1470025"/>
          </a:xfrm>
          <a:prstGeom prst="rect">
            <a:avLst/>
          </a:prstGeom>
          <a:noFill/>
          <a:ln w="9525">
            <a:noFill/>
            <a:miter lim="800000"/>
            <a:headEnd/>
            <a:tailEnd/>
          </a:ln>
        </p:spPr>
      </p:pic>
      <p:sp>
        <p:nvSpPr>
          <p:cNvPr id="6" name="Text Box 4"/>
          <p:cNvSpPr txBox="1">
            <a:spLocks noChangeArrowheads="1"/>
          </p:cNvSpPr>
          <p:nvPr/>
        </p:nvSpPr>
        <p:spPr bwMode="auto">
          <a:xfrm>
            <a:off x="496824" y="3505200"/>
            <a:ext cx="8098536" cy="1661993"/>
          </a:xfrm>
          <a:prstGeom prst="rect">
            <a:avLst/>
          </a:prstGeom>
          <a:noFill/>
          <a:ln w="19050" algn="ctr">
            <a:noFill/>
            <a:miter lim="800000"/>
            <a:headEnd/>
            <a:tailEnd/>
          </a:ln>
        </p:spPr>
        <p:txBody>
          <a:bodyPr wrap="square">
            <a:spAutoFit/>
          </a:bodyPr>
          <a:lstStyle/>
          <a:p>
            <a:pPr marL="342900" indent="-342900">
              <a:spcBef>
                <a:spcPts val="1200"/>
              </a:spcBef>
              <a:buClr>
                <a:schemeClr val="tx2"/>
              </a:buClr>
              <a:buFont typeface="+mj-lt"/>
              <a:buAutoNum type="arabicPeriod"/>
            </a:pPr>
            <a:r>
              <a:rPr lang="en-US" dirty="0">
                <a:cs typeface="Arial" pitchFamily="34" charset="0"/>
              </a:rPr>
              <a:t>Listen to how the student segments each word.</a:t>
            </a:r>
          </a:p>
          <a:p>
            <a:pPr marL="342900" indent="-342900">
              <a:spcBef>
                <a:spcPts val="1200"/>
              </a:spcBef>
              <a:buClr>
                <a:schemeClr val="tx2"/>
              </a:buClr>
              <a:buFont typeface="+mj-lt"/>
              <a:buAutoNum type="arabicPeriod"/>
            </a:pPr>
            <a:r>
              <a:rPr lang="en-US" dirty="0">
                <a:cs typeface="Arial" pitchFamily="34" charset="0"/>
              </a:rPr>
              <a:t>Decide which screen shows the correct scoring.</a:t>
            </a:r>
          </a:p>
          <a:p>
            <a:pPr marL="342900" indent="-342900">
              <a:spcBef>
                <a:spcPts val="1200"/>
              </a:spcBef>
              <a:buClr>
                <a:schemeClr val="tx2"/>
              </a:buClr>
              <a:buFont typeface="+mj-lt"/>
              <a:buAutoNum type="arabicPeriod"/>
            </a:pPr>
            <a:r>
              <a:rPr lang="en-US" dirty="0">
                <a:cs typeface="Arial" pitchFamily="34" charset="0"/>
              </a:rPr>
              <a:t>Select Screen A or Screen B.</a:t>
            </a:r>
          </a:p>
          <a:p>
            <a:pPr marL="342900" indent="-342900">
              <a:spcBef>
                <a:spcPts val="1200"/>
              </a:spcBef>
              <a:buClr>
                <a:schemeClr val="tx2"/>
              </a:buClr>
              <a:buFont typeface="+mj-lt"/>
              <a:buAutoNum type="arabicPeriod"/>
            </a:pPr>
            <a:r>
              <a:rPr lang="en-US" dirty="0">
                <a:cs typeface="Arial" pitchFamily="34" charset="0"/>
              </a:rPr>
              <a:t>Discuss why.</a:t>
            </a:r>
          </a:p>
        </p:txBody>
      </p:sp>
    </p:spTree>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lvl="0"/>
            <a:r>
              <a:rPr lang="en-US" dirty="0"/>
              <a:t>FSF Check for Understanding</a:t>
            </a:r>
          </a:p>
        </p:txBody>
      </p:sp>
      <p:sp>
        <p:nvSpPr>
          <p:cNvPr id="6" name="Text Box 9"/>
          <p:cNvSpPr txBox="1">
            <a:spLocks noChangeArrowheads="1"/>
          </p:cNvSpPr>
          <p:nvPr/>
        </p:nvSpPr>
        <p:spPr bwMode="auto">
          <a:xfrm>
            <a:off x="3898392" y="1396619"/>
            <a:ext cx="1347788" cy="369332"/>
          </a:xfrm>
          <a:prstGeom prst="rect">
            <a:avLst/>
          </a:prstGeom>
          <a:noFill/>
          <a:ln w="9525">
            <a:noFill/>
            <a:miter lim="800000"/>
            <a:headEnd/>
            <a:tailEnd/>
          </a:ln>
        </p:spPr>
        <p:txBody>
          <a:bodyPr>
            <a:spAutoFit/>
          </a:bodyPr>
          <a:lstStyle/>
          <a:p>
            <a:pPr algn="ctr">
              <a:spcBef>
                <a:spcPct val="50000"/>
              </a:spcBef>
            </a:pPr>
            <a:r>
              <a:rPr lang="en-US" dirty="0">
                <a:solidFill>
                  <a:schemeClr val="tx2"/>
                </a:solidFill>
                <a:ea typeface="ＭＳ Ｐゴシック" pitchFamily="34" charset="-128"/>
              </a:rPr>
              <a:t>/</a:t>
            </a:r>
            <a:r>
              <a:rPr lang="en-US" dirty="0" err="1">
                <a:solidFill>
                  <a:schemeClr val="tx2"/>
                </a:solidFill>
                <a:ea typeface="ＭＳ Ｐゴシック" pitchFamily="34" charset="-128"/>
              </a:rPr>
              <a:t>aba</a:t>
            </a:r>
            <a:r>
              <a:rPr lang="en-US" dirty="0">
                <a:solidFill>
                  <a:schemeClr val="tx2"/>
                </a:solidFill>
                <a:ea typeface="ＭＳ Ｐゴシック" pitchFamily="34" charset="-128"/>
              </a:rPr>
              <a:t>/ /</a:t>
            </a:r>
            <a:r>
              <a:rPr lang="en-US" dirty="0" err="1">
                <a:solidFill>
                  <a:schemeClr val="tx2"/>
                </a:solidFill>
                <a:ea typeface="ＭＳ Ｐゴシック" pitchFamily="34" charset="-128"/>
              </a:rPr>
              <a:t>jo</a:t>
            </a:r>
            <a:r>
              <a:rPr lang="en-US" dirty="0">
                <a:solidFill>
                  <a:schemeClr val="tx2"/>
                </a:solidFill>
                <a:ea typeface="ＭＳ Ｐゴシック" pitchFamily="34" charset="-128"/>
              </a:rPr>
              <a:t>/</a:t>
            </a:r>
          </a:p>
        </p:txBody>
      </p:sp>
      <p:sp>
        <p:nvSpPr>
          <p:cNvPr id="7" name="AutoShape 18">
            <a:hlinkClick r:id="" action="ppaction://noaction" highlightClick="1"/>
          </p:cNvPr>
          <p:cNvSpPr>
            <a:spLocks noChangeArrowheads="1"/>
          </p:cNvSpPr>
          <p:nvPr/>
        </p:nvSpPr>
        <p:spPr bwMode="auto">
          <a:xfrm>
            <a:off x="6743954" y="3306382"/>
            <a:ext cx="609600" cy="457200"/>
          </a:xfrm>
          <a:prstGeom prst="actionButtonBlank">
            <a:avLst/>
          </a:prstGeom>
          <a:solidFill>
            <a:schemeClr val="tx2"/>
          </a:solidFill>
          <a:ln w="19050">
            <a:solidFill>
              <a:schemeClr val="tx2"/>
            </a:solidFill>
            <a:miter lim="800000"/>
            <a:headEnd/>
            <a:tailEnd/>
          </a:ln>
        </p:spPr>
        <p:txBody>
          <a:bodyPr wrap="none" anchor="ctr"/>
          <a:lstStyle/>
          <a:p>
            <a:pPr algn="ctr"/>
            <a:r>
              <a:rPr lang="en-US" sz="1800" dirty="0">
                <a:solidFill>
                  <a:schemeClr val="bg1"/>
                </a:solidFill>
              </a:rPr>
              <a:t>B.</a:t>
            </a:r>
          </a:p>
        </p:txBody>
      </p:sp>
      <p:sp>
        <p:nvSpPr>
          <p:cNvPr id="8" name="AutoShape 4">
            <a:hlinkClick r:id="" action="ppaction://noaction" highlightClick="1"/>
          </p:cNvPr>
          <p:cNvSpPr>
            <a:spLocks noChangeArrowheads="1"/>
          </p:cNvSpPr>
          <p:nvPr/>
        </p:nvSpPr>
        <p:spPr bwMode="auto">
          <a:xfrm>
            <a:off x="1790954" y="3309557"/>
            <a:ext cx="609600" cy="457200"/>
          </a:xfrm>
          <a:prstGeom prst="actionButtonBlank">
            <a:avLst/>
          </a:prstGeom>
          <a:solidFill>
            <a:schemeClr val="tx2"/>
          </a:solidFill>
          <a:ln w="19050">
            <a:solidFill>
              <a:schemeClr val="tx2"/>
            </a:solidFill>
            <a:miter lim="800000"/>
            <a:headEnd/>
            <a:tailEnd/>
          </a:ln>
        </p:spPr>
        <p:txBody>
          <a:bodyPr wrap="none" anchor="ctr"/>
          <a:lstStyle/>
          <a:p>
            <a:pPr algn="ctr"/>
            <a:r>
              <a:rPr lang="en-US" sz="1800" dirty="0">
                <a:solidFill>
                  <a:schemeClr val="bg1"/>
                </a:solidFill>
              </a:rPr>
              <a:t>A.</a:t>
            </a:r>
          </a:p>
        </p:txBody>
      </p:sp>
      <p:sp>
        <p:nvSpPr>
          <p:cNvPr id="9" name="AutoShape 21">
            <a:hlinkClick r:id="" action="ppaction://noaction" highlightClick="1"/>
          </p:cNvPr>
          <p:cNvSpPr>
            <a:spLocks noChangeArrowheads="1"/>
          </p:cNvSpPr>
          <p:nvPr/>
        </p:nvSpPr>
        <p:spPr bwMode="auto">
          <a:xfrm>
            <a:off x="1790954" y="5930519"/>
            <a:ext cx="609600" cy="457200"/>
          </a:xfrm>
          <a:prstGeom prst="actionButtonBlank">
            <a:avLst/>
          </a:prstGeom>
          <a:solidFill>
            <a:schemeClr val="tx2"/>
          </a:solidFill>
          <a:ln w="19050">
            <a:solidFill>
              <a:schemeClr val="tx2"/>
            </a:solidFill>
            <a:miter lim="800000"/>
            <a:headEnd/>
            <a:tailEnd/>
          </a:ln>
        </p:spPr>
        <p:txBody>
          <a:bodyPr wrap="none" anchor="ctr"/>
          <a:lstStyle/>
          <a:p>
            <a:pPr algn="ctr"/>
            <a:r>
              <a:rPr lang="en-US" sz="1800" dirty="0">
                <a:solidFill>
                  <a:schemeClr val="bg1"/>
                </a:solidFill>
              </a:rPr>
              <a:t>A.</a:t>
            </a:r>
          </a:p>
        </p:txBody>
      </p:sp>
      <p:sp>
        <p:nvSpPr>
          <p:cNvPr id="10" name="AutoShape 22">
            <a:hlinkClick r:id="" action="ppaction://noaction" highlightClick="1"/>
          </p:cNvPr>
          <p:cNvSpPr>
            <a:spLocks noChangeArrowheads="1"/>
          </p:cNvSpPr>
          <p:nvPr/>
        </p:nvSpPr>
        <p:spPr bwMode="auto">
          <a:xfrm>
            <a:off x="6743954" y="5933694"/>
            <a:ext cx="609600" cy="457200"/>
          </a:xfrm>
          <a:prstGeom prst="actionButtonBlank">
            <a:avLst/>
          </a:prstGeom>
          <a:solidFill>
            <a:schemeClr val="tx2"/>
          </a:solidFill>
          <a:ln w="19050">
            <a:solidFill>
              <a:schemeClr val="tx2"/>
            </a:solidFill>
            <a:miter lim="800000"/>
            <a:headEnd/>
            <a:tailEnd/>
          </a:ln>
        </p:spPr>
        <p:txBody>
          <a:bodyPr wrap="none" anchor="ctr"/>
          <a:lstStyle/>
          <a:p>
            <a:pPr algn="ctr"/>
            <a:r>
              <a:rPr lang="en-US" sz="1800" dirty="0">
                <a:solidFill>
                  <a:schemeClr val="bg1"/>
                </a:solidFill>
              </a:rPr>
              <a:t>B.</a:t>
            </a:r>
          </a:p>
        </p:txBody>
      </p:sp>
      <p:sp>
        <p:nvSpPr>
          <p:cNvPr id="11" name="Oval 10"/>
          <p:cNvSpPr>
            <a:spLocks noChangeArrowheads="1"/>
          </p:cNvSpPr>
          <p:nvPr/>
        </p:nvSpPr>
        <p:spPr bwMode="auto">
          <a:xfrm>
            <a:off x="6547104" y="3192082"/>
            <a:ext cx="762000" cy="746125"/>
          </a:xfrm>
          <a:prstGeom prst="ellipse">
            <a:avLst/>
          </a:prstGeom>
          <a:noFill/>
          <a:ln w="19050">
            <a:noFill/>
            <a:round/>
            <a:headEnd/>
            <a:tailEnd/>
          </a:ln>
        </p:spPr>
        <p:txBody>
          <a:bodyPr wrap="none" anchor="ctr"/>
          <a:lstStyle/>
          <a:p>
            <a:endParaRPr lang="en-US" dirty="0"/>
          </a:p>
        </p:txBody>
      </p:sp>
      <p:sp>
        <p:nvSpPr>
          <p:cNvPr id="12" name="Text Box 23"/>
          <p:cNvSpPr txBox="1">
            <a:spLocks noChangeArrowheads="1"/>
          </p:cNvSpPr>
          <p:nvPr/>
        </p:nvSpPr>
        <p:spPr bwMode="auto">
          <a:xfrm>
            <a:off x="3061780" y="4009644"/>
            <a:ext cx="2989262" cy="369332"/>
          </a:xfrm>
          <a:prstGeom prst="rect">
            <a:avLst/>
          </a:prstGeom>
          <a:noFill/>
          <a:ln w="9525">
            <a:noFill/>
            <a:miter lim="800000"/>
            <a:headEnd/>
            <a:tailEnd/>
          </a:ln>
        </p:spPr>
        <p:txBody>
          <a:bodyPr>
            <a:spAutoFit/>
          </a:bodyPr>
          <a:lstStyle/>
          <a:p>
            <a:pPr algn="ctr">
              <a:spcBef>
                <a:spcPct val="50000"/>
              </a:spcBef>
            </a:pPr>
            <a:r>
              <a:rPr lang="en-US" dirty="0">
                <a:solidFill>
                  <a:schemeClr val="tx2"/>
                </a:solidFill>
                <a:ea typeface="ＭＳ Ｐゴシック" pitchFamily="34" charset="-128"/>
              </a:rPr>
              <a:t>/</a:t>
            </a:r>
            <a:r>
              <a:rPr lang="en-US" dirty="0" err="1">
                <a:solidFill>
                  <a:schemeClr val="tx2"/>
                </a:solidFill>
                <a:ea typeface="ＭＳ Ｐゴシック" pitchFamily="34" charset="-128"/>
              </a:rPr>
              <a:t>po</a:t>
            </a:r>
            <a:r>
              <a:rPr lang="en-US" dirty="0">
                <a:solidFill>
                  <a:schemeClr val="tx2"/>
                </a:solidFill>
                <a:ea typeface="ＭＳ Ｐゴシック" pitchFamily="34" charset="-128"/>
              </a:rPr>
              <a:t>//o//</a:t>
            </a:r>
            <a:r>
              <a:rPr lang="en-US" dirty="0" err="1">
                <a:solidFill>
                  <a:schemeClr val="tx2"/>
                </a:solidFill>
                <a:ea typeface="ＭＳ Ｐゴシック" pitchFamily="34" charset="-128"/>
              </a:rPr>
              <a:t>oder</a:t>
            </a:r>
            <a:r>
              <a:rPr lang="en-US" dirty="0">
                <a:solidFill>
                  <a:schemeClr val="tx2"/>
                </a:solidFill>
                <a:ea typeface="ＭＳ Ｐゴシック" pitchFamily="34" charset="-128"/>
              </a:rPr>
              <a:t>/</a:t>
            </a:r>
          </a:p>
        </p:txBody>
      </p:sp>
      <p:pic>
        <p:nvPicPr>
          <p:cNvPr id="14" name="Picture 2"/>
          <p:cNvPicPr>
            <a:picLocks noChangeAspect="1" noChangeArrowheads="1"/>
          </p:cNvPicPr>
          <p:nvPr/>
        </p:nvPicPr>
        <p:blipFill>
          <a:blip r:embed="rId3" cstate="print"/>
          <a:srcRect l="23125" t="29000" r="22500" b="25000"/>
          <a:stretch>
            <a:fillRect/>
          </a:stretch>
        </p:blipFill>
        <p:spPr bwMode="auto">
          <a:xfrm>
            <a:off x="578612" y="1333119"/>
            <a:ext cx="3016250" cy="1841500"/>
          </a:xfrm>
          <a:prstGeom prst="rect">
            <a:avLst/>
          </a:prstGeom>
          <a:ln w="19050" cap="sq">
            <a:solidFill>
              <a:schemeClr val="tx1"/>
            </a:solidFill>
            <a:prstDash val="solid"/>
            <a:miter lim="800000"/>
          </a:ln>
          <a:effectLst/>
        </p:spPr>
      </p:pic>
      <p:pic>
        <p:nvPicPr>
          <p:cNvPr id="15" name="Picture 3"/>
          <p:cNvPicPr>
            <a:picLocks noChangeAspect="1" noChangeArrowheads="1"/>
          </p:cNvPicPr>
          <p:nvPr/>
        </p:nvPicPr>
        <p:blipFill>
          <a:blip r:embed="rId4" cstate="print"/>
          <a:srcRect l="23125" t="29000" r="22500" b="25000"/>
          <a:stretch>
            <a:fillRect/>
          </a:stretch>
        </p:blipFill>
        <p:spPr bwMode="auto">
          <a:xfrm>
            <a:off x="5505704" y="1345819"/>
            <a:ext cx="3060700" cy="1816100"/>
          </a:xfrm>
          <a:prstGeom prst="rect">
            <a:avLst/>
          </a:prstGeom>
          <a:ln w="19050" cap="sq">
            <a:solidFill>
              <a:schemeClr val="tx1"/>
            </a:solidFill>
            <a:prstDash val="solid"/>
            <a:miter lim="800000"/>
          </a:ln>
          <a:effectLst/>
        </p:spPr>
      </p:pic>
      <p:pic>
        <p:nvPicPr>
          <p:cNvPr id="16" name="Picture 2"/>
          <p:cNvPicPr>
            <a:picLocks noChangeAspect="1" noChangeArrowheads="1"/>
          </p:cNvPicPr>
          <p:nvPr/>
        </p:nvPicPr>
        <p:blipFill>
          <a:blip r:embed="rId5" cstate="print"/>
          <a:srcRect l="44118" t="36725" r="13756" b="24760"/>
          <a:stretch>
            <a:fillRect/>
          </a:stretch>
        </p:blipFill>
        <p:spPr bwMode="auto">
          <a:xfrm>
            <a:off x="5467604" y="3911219"/>
            <a:ext cx="3175000" cy="1892300"/>
          </a:xfrm>
          <a:prstGeom prst="rect">
            <a:avLst/>
          </a:prstGeom>
          <a:ln w="19050" cap="sq">
            <a:solidFill>
              <a:schemeClr val="tx1"/>
            </a:solidFill>
            <a:prstDash val="solid"/>
            <a:miter lim="800000"/>
          </a:ln>
          <a:effectLst/>
        </p:spPr>
      </p:pic>
      <p:pic>
        <p:nvPicPr>
          <p:cNvPr id="17" name="Picture 2"/>
          <p:cNvPicPr>
            <a:picLocks noChangeAspect="1" noChangeArrowheads="1"/>
          </p:cNvPicPr>
          <p:nvPr/>
        </p:nvPicPr>
        <p:blipFill>
          <a:blip r:embed="rId6" cstate="print"/>
          <a:srcRect l="43802" t="35109" r="14019" b="24659"/>
          <a:stretch>
            <a:fillRect/>
          </a:stretch>
        </p:blipFill>
        <p:spPr bwMode="auto">
          <a:xfrm>
            <a:off x="575056" y="3911219"/>
            <a:ext cx="3073400" cy="1892300"/>
          </a:xfrm>
          <a:prstGeom prst="rect">
            <a:avLst/>
          </a:prstGeom>
          <a:ln w="19050" cap="sq">
            <a:solidFill>
              <a:schemeClr val="tx1"/>
            </a:solidFill>
            <a:prstDash val="solid"/>
            <a:miter lim="800000"/>
          </a:ln>
          <a:effectLst/>
        </p:spPr>
      </p:pic>
    </p:spTree>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FSF Check for Understanding</a:t>
            </a:r>
          </a:p>
        </p:txBody>
      </p:sp>
      <p:sp>
        <p:nvSpPr>
          <p:cNvPr id="4" name="Text Box 10"/>
          <p:cNvSpPr txBox="1">
            <a:spLocks noChangeArrowheads="1"/>
          </p:cNvSpPr>
          <p:nvPr/>
        </p:nvSpPr>
        <p:spPr bwMode="auto">
          <a:xfrm>
            <a:off x="3590781" y="1395984"/>
            <a:ext cx="2224804" cy="369332"/>
          </a:xfrm>
          <a:prstGeom prst="rect">
            <a:avLst/>
          </a:prstGeom>
          <a:noFill/>
          <a:ln w="9525">
            <a:noFill/>
            <a:miter lim="800000"/>
            <a:headEnd/>
            <a:tailEnd/>
          </a:ln>
        </p:spPr>
        <p:txBody>
          <a:bodyPr wrap="square">
            <a:spAutoFit/>
          </a:bodyPr>
          <a:lstStyle/>
          <a:p>
            <a:pPr algn="ctr">
              <a:spcBef>
                <a:spcPct val="50000"/>
              </a:spcBef>
            </a:pPr>
            <a:r>
              <a:rPr lang="en-US" sz="1800" dirty="0">
                <a:solidFill>
                  <a:schemeClr val="tx2"/>
                </a:solidFill>
                <a:ea typeface="ＭＳ Ｐゴシック" pitchFamily="34" charset="-128"/>
              </a:rPr>
              <a:t>/l/ /</a:t>
            </a:r>
            <a:r>
              <a:rPr lang="en-US" sz="1800" dirty="0" err="1">
                <a:solidFill>
                  <a:schemeClr val="tx2"/>
                </a:solidFill>
                <a:ea typeface="ＭＳ Ｐゴシック" pitchFamily="34" charset="-128"/>
              </a:rPr>
              <a:t>i</a:t>
            </a:r>
            <a:r>
              <a:rPr lang="en-US" sz="1800" dirty="0">
                <a:solidFill>
                  <a:schemeClr val="tx2"/>
                </a:solidFill>
                <a:ea typeface="ＭＳ Ｐゴシック" pitchFamily="34" charset="-128"/>
              </a:rPr>
              <a:t>/ /s/ /p/ /a/</a:t>
            </a:r>
          </a:p>
        </p:txBody>
      </p:sp>
      <p:sp>
        <p:nvSpPr>
          <p:cNvPr id="5" name="AutoShape 18">
            <a:hlinkClick r:id="" action="ppaction://noaction" highlightClick="1"/>
          </p:cNvPr>
          <p:cNvSpPr>
            <a:spLocks noChangeArrowheads="1"/>
          </p:cNvSpPr>
          <p:nvPr/>
        </p:nvSpPr>
        <p:spPr bwMode="auto">
          <a:xfrm>
            <a:off x="7024021" y="3348609"/>
            <a:ext cx="609600" cy="457200"/>
          </a:xfrm>
          <a:prstGeom prst="actionButtonBlank">
            <a:avLst/>
          </a:prstGeom>
          <a:solidFill>
            <a:schemeClr val="tx2"/>
          </a:solidFill>
          <a:ln w="19050">
            <a:solidFill>
              <a:schemeClr val="tx2"/>
            </a:solidFill>
            <a:miter lim="800000"/>
            <a:headEnd/>
            <a:tailEnd/>
          </a:ln>
        </p:spPr>
        <p:txBody>
          <a:bodyPr wrap="none" anchor="ctr"/>
          <a:lstStyle/>
          <a:p>
            <a:pPr algn="ctr"/>
            <a:r>
              <a:rPr lang="en-US" sz="1800" dirty="0">
                <a:solidFill>
                  <a:schemeClr val="bg1"/>
                </a:solidFill>
              </a:rPr>
              <a:t>B.</a:t>
            </a:r>
          </a:p>
        </p:txBody>
      </p:sp>
      <p:sp>
        <p:nvSpPr>
          <p:cNvPr id="6" name="AutoShape 19">
            <a:hlinkClick r:id="" action="ppaction://noaction" highlightClick="1"/>
          </p:cNvPr>
          <p:cNvSpPr>
            <a:spLocks noChangeArrowheads="1"/>
          </p:cNvSpPr>
          <p:nvPr/>
        </p:nvSpPr>
        <p:spPr bwMode="auto">
          <a:xfrm>
            <a:off x="1792541" y="3374009"/>
            <a:ext cx="609600" cy="457200"/>
          </a:xfrm>
          <a:prstGeom prst="actionButtonBlank">
            <a:avLst/>
          </a:prstGeom>
          <a:solidFill>
            <a:schemeClr val="tx2"/>
          </a:solidFill>
          <a:ln w="19050">
            <a:solidFill>
              <a:schemeClr val="tx2"/>
            </a:solidFill>
            <a:miter lim="800000"/>
            <a:headEnd/>
            <a:tailEnd/>
          </a:ln>
        </p:spPr>
        <p:txBody>
          <a:bodyPr wrap="none" anchor="ctr"/>
          <a:lstStyle/>
          <a:p>
            <a:pPr algn="ctr"/>
            <a:r>
              <a:rPr lang="en-US" sz="1800" dirty="0">
                <a:solidFill>
                  <a:schemeClr val="bg1"/>
                </a:solidFill>
              </a:rPr>
              <a:t>A.</a:t>
            </a:r>
          </a:p>
        </p:txBody>
      </p:sp>
      <p:sp>
        <p:nvSpPr>
          <p:cNvPr id="7" name="Oval 20"/>
          <p:cNvSpPr>
            <a:spLocks noChangeArrowheads="1"/>
          </p:cNvSpPr>
          <p:nvPr/>
        </p:nvSpPr>
        <p:spPr bwMode="auto">
          <a:xfrm>
            <a:off x="6742176" y="3234309"/>
            <a:ext cx="762000" cy="746125"/>
          </a:xfrm>
          <a:prstGeom prst="ellipse">
            <a:avLst/>
          </a:prstGeom>
          <a:noFill/>
          <a:ln w="19050">
            <a:noFill/>
            <a:round/>
            <a:headEnd/>
            <a:tailEnd/>
          </a:ln>
        </p:spPr>
        <p:txBody>
          <a:bodyPr wrap="none" anchor="ctr"/>
          <a:lstStyle/>
          <a:p>
            <a:pPr algn="ctr"/>
            <a:endParaRPr lang="en-US" dirty="0">
              <a:solidFill>
                <a:schemeClr val="bg1"/>
              </a:solidFill>
            </a:endParaRPr>
          </a:p>
        </p:txBody>
      </p:sp>
      <p:sp>
        <p:nvSpPr>
          <p:cNvPr id="8" name="Text Box 21"/>
          <p:cNvSpPr txBox="1">
            <a:spLocks noChangeArrowheads="1"/>
          </p:cNvSpPr>
          <p:nvPr/>
        </p:nvSpPr>
        <p:spPr bwMode="auto">
          <a:xfrm>
            <a:off x="3334512" y="3980434"/>
            <a:ext cx="2741613" cy="684213"/>
          </a:xfrm>
          <a:prstGeom prst="rect">
            <a:avLst/>
          </a:prstGeom>
          <a:noFill/>
          <a:ln w="9525">
            <a:noFill/>
            <a:miter lim="800000"/>
            <a:headEnd/>
            <a:tailEnd/>
          </a:ln>
        </p:spPr>
        <p:txBody>
          <a:bodyPr/>
          <a:lstStyle/>
          <a:p>
            <a:pPr algn="ctr">
              <a:spcBef>
                <a:spcPct val="50000"/>
              </a:spcBef>
            </a:pPr>
            <a:r>
              <a:rPr lang="en-US" dirty="0">
                <a:solidFill>
                  <a:schemeClr val="tx2"/>
                </a:solidFill>
                <a:ea typeface="ＭＳ Ｐゴシック" pitchFamily="34" charset="-128"/>
              </a:rPr>
              <a:t>/</a:t>
            </a:r>
            <a:r>
              <a:rPr lang="en-US" dirty="0" err="1">
                <a:solidFill>
                  <a:schemeClr val="tx2"/>
                </a:solidFill>
                <a:ea typeface="ＭＳ Ｐゴシック" pitchFamily="34" charset="-128"/>
              </a:rPr>
              <a:t>juga</a:t>
            </a:r>
            <a:r>
              <a:rPr lang="en-US" dirty="0">
                <a:solidFill>
                  <a:schemeClr val="tx2"/>
                </a:solidFill>
                <a:ea typeface="ＭＳ Ｐゴシック" pitchFamily="34" charset="-128"/>
              </a:rPr>
              <a:t>/ /r/ </a:t>
            </a:r>
          </a:p>
        </p:txBody>
      </p:sp>
      <p:sp>
        <p:nvSpPr>
          <p:cNvPr id="9" name="AutoShape 24">
            <a:hlinkClick r:id="" action="ppaction://noaction" highlightClick="1"/>
          </p:cNvPr>
          <p:cNvSpPr>
            <a:spLocks noChangeArrowheads="1"/>
          </p:cNvSpPr>
          <p:nvPr/>
        </p:nvSpPr>
        <p:spPr bwMode="auto">
          <a:xfrm>
            <a:off x="7024021" y="5942584"/>
            <a:ext cx="609600" cy="457200"/>
          </a:xfrm>
          <a:prstGeom prst="actionButtonBlank">
            <a:avLst/>
          </a:prstGeom>
          <a:solidFill>
            <a:schemeClr val="tx2"/>
          </a:solidFill>
          <a:ln w="19050">
            <a:solidFill>
              <a:schemeClr val="tx2"/>
            </a:solidFill>
            <a:miter lim="800000"/>
            <a:headEnd/>
            <a:tailEnd/>
          </a:ln>
        </p:spPr>
        <p:txBody>
          <a:bodyPr wrap="none" anchor="ctr"/>
          <a:lstStyle/>
          <a:p>
            <a:pPr algn="ctr"/>
            <a:r>
              <a:rPr lang="en-US" sz="1800" dirty="0">
                <a:solidFill>
                  <a:schemeClr val="bg1"/>
                </a:solidFill>
              </a:rPr>
              <a:t>B.</a:t>
            </a:r>
          </a:p>
        </p:txBody>
      </p:sp>
      <p:sp>
        <p:nvSpPr>
          <p:cNvPr id="10" name="AutoShape 25">
            <a:hlinkClick r:id="" action="ppaction://noaction" highlightClick="1"/>
          </p:cNvPr>
          <p:cNvSpPr>
            <a:spLocks noChangeArrowheads="1"/>
          </p:cNvSpPr>
          <p:nvPr/>
        </p:nvSpPr>
        <p:spPr bwMode="auto">
          <a:xfrm>
            <a:off x="1792541" y="5942584"/>
            <a:ext cx="609600" cy="457200"/>
          </a:xfrm>
          <a:prstGeom prst="actionButtonBlank">
            <a:avLst/>
          </a:prstGeom>
          <a:solidFill>
            <a:schemeClr val="tx2"/>
          </a:solidFill>
          <a:ln w="19050">
            <a:solidFill>
              <a:schemeClr val="tx2"/>
            </a:solidFill>
            <a:miter lim="800000"/>
            <a:headEnd/>
            <a:tailEnd/>
          </a:ln>
        </p:spPr>
        <p:txBody>
          <a:bodyPr wrap="none" anchor="ctr"/>
          <a:lstStyle/>
          <a:p>
            <a:pPr algn="ctr"/>
            <a:r>
              <a:rPr lang="en-US" sz="1800" dirty="0">
                <a:solidFill>
                  <a:schemeClr val="bg1"/>
                </a:solidFill>
              </a:rPr>
              <a:t>A.</a:t>
            </a:r>
          </a:p>
        </p:txBody>
      </p:sp>
      <p:sp>
        <p:nvSpPr>
          <p:cNvPr id="11" name="Oval 26"/>
          <p:cNvSpPr>
            <a:spLocks noChangeArrowheads="1"/>
          </p:cNvSpPr>
          <p:nvPr/>
        </p:nvSpPr>
        <p:spPr bwMode="auto">
          <a:xfrm>
            <a:off x="1812798" y="5983859"/>
            <a:ext cx="762000" cy="746125"/>
          </a:xfrm>
          <a:prstGeom prst="ellipse">
            <a:avLst/>
          </a:prstGeom>
          <a:noFill/>
          <a:ln w="19050">
            <a:noFill/>
            <a:round/>
            <a:headEnd/>
            <a:tailEnd/>
          </a:ln>
        </p:spPr>
        <p:txBody>
          <a:bodyPr wrap="none" anchor="ctr"/>
          <a:lstStyle/>
          <a:p>
            <a:pPr algn="ctr"/>
            <a:endParaRPr lang="en-US" dirty="0">
              <a:solidFill>
                <a:schemeClr val="bg1"/>
              </a:solidFill>
            </a:endParaRPr>
          </a:p>
        </p:txBody>
      </p:sp>
      <p:pic>
        <p:nvPicPr>
          <p:cNvPr id="12" name="Picture 2"/>
          <p:cNvPicPr>
            <a:picLocks noChangeAspect="1" noChangeArrowheads="1"/>
          </p:cNvPicPr>
          <p:nvPr/>
        </p:nvPicPr>
        <p:blipFill>
          <a:blip r:embed="rId3" cstate="print"/>
          <a:srcRect l="23125" t="29000" r="23125" b="25000"/>
          <a:stretch>
            <a:fillRect/>
          </a:stretch>
        </p:blipFill>
        <p:spPr bwMode="auto">
          <a:xfrm>
            <a:off x="574548" y="1395984"/>
            <a:ext cx="3060700" cy="1841500"/>
          </a:xfrm>
          <a:prstGeom prst="rect">
            <a:avLst/>
          </a:prstGeom>
          <a:ln w="19050" cap="sq">
            <a:solidFill>
              <a:schemeClr val="tx1"/>
            </a:solidFill>
            <a:prstDash val="solid"/>
            <a:miter lim="800000"/>
          </a:ln>
          <a:effectLst/>
        </p:spPr>
      </p:pic>
      <p:pic>
        <p:nvPicPr>
          <p:cNvPr id="13" name="Picture 2"/>
          <p:cNvPicPr>
            <a:picLocks noChangeAspect="1" noChangeArrowheads="1"/>
          </p:cNvPicPr>
          <p:nvPr/>
        </p:nvPicPr>
        <p:blipFill>
          <a:blip r:embed="rId4" cstate="print"/>
          <a:srcRect l="23125" t="29000" r="22500" b="25000"/>
          <a:stretch>
            <a:fillRect/>
          </a:stretch>
        </p:blipFill>
        <p:spPr bwMode="auto">
          <a:xfrm>
            <a:off x="5726176" y="1383284"/>
            <a:ext cx="3098800" cy="1828800"/>
          </a:xfrm>
          <a:prstGeom prst="rect">
            <a:avLst/>
          </a:prstGeom>
          <a:ln w="19050" cap="sq">
            <a:solidFill>
              <a:schemeClr val="tx1"/>
            </a:solidFill>
            <a:prstDash val="solid"/>
            <a:miter lim="800000"/>
          </a:ln>
          <a:effectLst/>
        </p:spPr>
      </p:pic>
      <p:pic>
        <p:nvPicPr>
          <p:cNvPr id="14" name="Picture 3"/>
          <p:cNvPicPr>
            <a:picLocks noChangeAspect="1" noChangeArrowheads="1"/>
          </p:cNvPicPr>
          <p:nvPr/>
        </p:nvPicPr>
        <p:blipFill>
          <a:blip r:embed="rId5" cstate="print"/>
          <a:srcRect l="23125" t="29000" r="21875" b="25000"/>
          <a:stretch>
            <a:fillRect/>
          </a:stretch>
        </p:blipFill>
        <p:spPr bwMode="auto">
          <a:xfrm>
            <a:off x="588772" y="3948684"/>
            <a:ext cx="3073400" cy="1879600"/>
          </a:xfrm>
          <a:prstGeom prst="rect">
            <a:avLst/>
          </a:prstGeom>
          <a:ln w="19050" cap="sq">
            <a:solidFill>
              <a:schemeClr val="tx1"/>
            </a:solidFill>
            <a:prstDash val="solid"/>
            <a:miter lim="800000"/>
          </a:ln>
          <a:effectLst/>
        </p:spPr>
      </p:pic>
      <p:pic>
        <p:nvPicPr>
          <p:cNvPr id="15" name="Picture 3"/>
          <p:cNvPicPr>
            <a:picLocks noChangeAspect="1" noChangeArrowheads="1"/>
          </p:cNvPicPr>
          <p:nvPr/>
        </p:nvPicPr>
        <p:blipFill>
          <a:blip r:embed="rId6" cstate="print"/>
          <a:srcRect l="23125" t="29000" r="22500" b="25000"/>
          <a:stretch>
            <a:fillRect/>
          </a:stretch>
        </p:blipFill>
        <p:spPr bwMode="auto">
          <a:xfrm>
            <a:off x="5751576" y="3948684"/>
            <a:ext cx="3124200" cy="1866900"/>
          </a:xfrm>
          <a:prstGeom prst="rect">
            <a:avLst/>
          </a:prstGeom>
          <a:ln w="19050" cap="sq">
            <a:solidFill>
              <a:schemeClr val="tx1"/>
            </a:solidFill>
            <a:prstDash val="solid"/>
            <a:miter lim="800000"/>
          </a:ln>
          <a:effectLst/>
        </p:spPr>
      </p:pic>
    </p:spTree>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4161453" y="1007706"/>
            <a:ext cx="4471372" cy="5121632"/>
          </a:xfrm>
        </p:spPr>
        <p:txBody>
          <a:bodyPr/>
          <a:lstStyle/>
          <a:p>
            <a:pPr marL="457200" indent="-457200">
              <a:buNone/>
            </a:pPr>
            <a:r>
              <a:rPr lang="en-US" dirty="0"/>
              <a:t>Partner A - Assessor</a:t>
            </a:r>
          </a:p>
          <a:p>
            <a:pPr marL="800100" lvl="1" indent="-342900">
              <a:buFont typeface="+mj-lt"/>
              <a:buAutoNum type="arabicPeriod"/>
            </a:pPr>
            <a:r>
              <a:rPr lang="en-US" dirty="0"/>
              <a:t>Select Aaron_1, Lee.</a:t>
            </a:r>
          </a:p>
          <a:p>
            <a:pPr marL="800100" lvl="1" indent="-342900">
              <a:buFont typeface="+mj-lt"/>
              <a:buAutoNum type="arabicPeriod"/>
            </a:pPr>
            <a:r>
              <a:rPr lang="en-US" dirty="0"/>
              <a:t>Select Benchmark.</a:t>
            </a:r>
          </a:p>
          <a:p>
            <a:pPr marL="800100" lvl="1" indent="-342900">
              <a:buFont typeface="+mj-lt"/>
              <a:buAutoNum type="arabicPeriod"/>
            </a:pPr>
            <a:r>
              <a:rPr lang="en-US" dirty="0"/>
              <a:t>Under BOY, tap FSF.</a:t>
            </a:r>
          </a:p>
          <a:p>
            <a:pPr marL="800100" lvl="1" indent="-342900">
              <a:buFont typeface="+mj-lt"/>
              <a:buAutoNum type="arabicPeriod"/>
            </a:pPr>
            <a:r>
              <a:rPr lang="en-US" dirty="0"/>
              <a:t>Read instructions on device.</a:t>
            </a:r>
          </a:p>
          <a:p>
            <a:pPr marL="800100" lvl="1" indent="-342900">
              <a:buFont typeface="+mj-lt"/>
              <a:buAutoNum type="arabicPeriod"/>
            </a:pPr>
            <a:r>
              <a:rPr lang="en-US" dirty="0"/>
              <a:t>Score student responses.</a:t>
            </a:r>
          </a:p>
          <a:p>
            <a:pPr marL="800100" lvl="1" indent="-342900">
              <a:buFont typeface="+mj-lt"/>
              <a:buAutoNum type="arabicPeriod"/>
            </a:pPr>
            <a:r>
              <a:rPr lang="en-US" dirty="0"/>
              <a:t>Record notes and motivational patterns.</a:t>
            </a:r>
          </a:p>
          <a:p>
            <a:pPr marL="457200" indent="-457200">
              <a:buNone/>
            </a:pPr>
            <a:r>
              <a:rPr lang="en-US" dirty="0"/>
              <a:t>Partner B - Student</a:t>
            </a:r>
          </a:p>
          <a:p>
            <a:pPr marL="800100" lvl="1" indent="-342900">
              <a:buFont typeface="+mj-lt"/>
              <a:buAutoNum type="arabicPeriod"/>
            </a:pPr>
            <a:r>
              <a:rPr lang="en-US" dirty="0"/>
              <a:t>Read the script aloud.</a:t>
            </a:r>
          </a:p>
          <a:p>
            <a:pPr marL="800100" lvl="1" indent="-342900">
              <a:buFont typeface="+mj-lt"/>
              <a:buAutoNum type="arabicPeriod"/>
            </a:pPr>
            <a:r>
              <a:rPr lang="en-US" dirty="0"/>
              <a:t>An ellipsis (…) = a 3-second hesitation.</a:t>
            </a:r>
          </a:p>
          <a:p>
            <a:endParaRPr lang="en-US" dirty="0"/>
          </a:p>
        </p:txBody>
      </p:sp>
      <p:sp>
        <p:nvSpPr>
          <p:cNvPr id="3" name="Title 2"/>
          <p:cNvSpPr>
            <a:spLocks noGrp="1"/>
          </p:cNvSpPr>
          <p:nvPr>
            <p:ph type="title"/>
          </p:nvPr>
        </p:nvSpPr>
        <p:spPr/>
        <p:txBody>
          <a:bodyPr/>
          <a:lstStyle/>
          <a:p>
            <a:r>
              <a:rPr lang="en-US" dirty="0"/>
              <a:t>FSF Partner Practice #1</a:t>
            </a:r>
          </a:p>
        </p:txBody>
      </p:sp>
      <p:grpSp>
        <p:nvGrpSpPr>
          <p:cNvPr id="4" name="Group 4"/>
          <p:cNvGrpSpPr/>
          <p:nvPr/>
        </p:nvGrpSpPr>
        <p:grpSpPr>
          <a:xfrm>
            <a:off x="1082351" y="1026366"/>
            <a:ext cx="2780522" cy="5001209"/>
            <a:chOff x="5762370" y="1283067"/>
            <a:chExt cx="2438200" cy="4501888"/>
          </a:xfrm>
          <a:effectLst/>
        </p:grpSpPr>
        <p:sp>
          <p:nvSpPr>
            <p:cNvPr id="5" name="Shape 494"/>
            <p:cNvSpPr/>
            <p:nvPr/>
          </p:nvSpPr>
          <p:spPr>
            <a:xfrm rot="5400000">
              <a:off x="4730526" y="2314911"/>
              <a:ext cx="4501888" cy="2438200"/>
            </a:xfrm>
            <a:prstGeom prst="rect">
              <a:avLst/>
            </a:prstGeom>
            <a:blipFill>
              <a:blip r:embed="rId3" cstate="print"/>
              <a:stretch>
                <a:fillRect/>
              </a:stretch>
            </a:blipFill>
          </p:spPr>
        </p:sp>
        <p:pic>
          <p:nvPicPr>
            <p:cNvPr id="6" name="Picture 5" descr="photo[1].PNG"/>
            <p:cNvPicPr>
              <a:picLocks/>
            </p:cNvPicPr>
            <p:nvPr/>
          </p:nvPicPr>
          <p:blipFill rotWithShape="1">
            <a:blip r:embed="rId4" cstate="print">
              <a:extLst>
                <a:ext uri="{28A0092B-C50C-407E-A947-70E740481C1C}">
                  <a14:useLocalDpi xmlns:a14="http://schemas.microsoft.com/office/drawing/2010/main" val="0"/>
                </a:ext>
              </a:extLst>
            </a:blip>
            <a:srcRect t="-1373" b="-1"/>
            <a:stretch/>
          </p:blipFill>
          <p:spPr>
            <a:xfrm>
              <a:off x="5955988" y="1814286"/>
              <a:ext cx="2065284" cy="3235814"/>
            </a:xfrm>
            <a:prstGeom prst="rect">
              <a:avLst/>
            </a:prstGeom>
          </p:spPr>
        </p:pic>
      </p:grpSp>
      <p:pic>
        <p:nvPicPr>
          <p:cNvPr id="7" name="Picture 6" descr="IDEL FSF 1.png"/>
          <p:cNvPicPr>
            <a:picLocks noChangeAspect="1"/>
          </p:cNvPicPr>
          <p:nvPr/>
        </p:nvPicPr>
        <p:blipFill>
          <a:blip r:embed="rId5" cstate="print"/>
          <a:stretch>
            <a:fillRect/>
          </a:stretch>
        </p:blipFill>
        <p:spPr>
          <a:xfrm>
            <a:off x="1262677" y="1622371"/>
            <a:ext cx="2445939" cy="3653621"/>
          </a:xfrm>
          <a:prstGeom prst="rect">
            <a:avLst/>
          </a:prstGeom>
        </p:spPr>
      </p:pic>
    </p:spTree>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48725" y="1180216"/>
          <a:ext cx="8107679" cy="5102460"/>
        </p:xfrm>
        <a:graphic>
          <a:graphicData uri="http://schemas.openxmlformats.org/drawingml/2006/table">
            <a:tbl>
              <a:tblPr firstRow="1" bandRow="1">
                <a:tableStyleId>{5C22544A-7EE6-4342-B048-85BDC9FD1C3A}</a:tableStyleId>
              </a:tblPr>
              <a:tblGrid>
                <a:gridCol w="1523915">
                  <a:extLst>
                    <a:ext uri="{9D8B030D-6E8A-4147-A177-3AD203B41FA5}">
                      <a16:colId xmlns:a16="http://schemas.microsoft.com/office/drawing/2014/main" val="20000"/>
                    </a:ext>
                  </a:extLst>
                </a:gridCol>
                <a:gridCol w="1633728">
                  <a:extLst>
                    <a:ext uri="{9D8B030D-6E8A-4147-A177-3AD203B41FA5}">
                      <a16:colId xmlns:a16="http://schemas.microsoft.com/office/drawing/2014/main" val="20001"/>
                    </a:ext>
                  </a:extLst>
                </a:gridCol>
                <a:gridCol w="1670304">
                  <a:extLst>
                    <a:ext uri="{9D8B030D-6E8A-4147-A177-3AD203B41FA5}">
                      <a16:colId xmlns:a16="http://schemas.microsoft.com/office/drawing/2014/main" val="20002"/>
                    </a:ext>
                  </a:extLst>
                </a:gridCol>
                <a:gridCol w="682752">
                  <a:extLst>
                    <a:ext uri="{9D8B030D-6E8A-4147-A177-3AD203B41FA5}">
                      <a16:colId xmlns:a16="http://schemas.microsoft.com/office/drawing/2014/main" val="20003"/>
                    </a:ext>
                  </a:extLst>
                </a:gridCol>
                <a:gridCol w="2596980">
                  <a:extLst>
                    <a:ext uri="{9D8B030D-6E8A-4147-A177-3AD203B41FA5}">
                      <a16:colId xmlns:a16="http://schemas.microsoft.com/office/drawing/2014/main" val="20004"/>
                    </a:ext>
                  </a:extLst>
                </a:gridCol>
              </a:tblGrid>
              <a:tr h="46386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u="none" dirty="0">
                          <a:solidFill>
                            <a:schemeClr val="bg1"/>
                          </a:solidFill>
                          <a:latin typeface="+mn-lt"/>
                          <a:cs typeface="Arial" pitchFamily="34" charset="0"/>
                        </a:rPr>
                        <a:t>Assessor </a:t>
                      </a:r>
                    </a:p>
                  </a:txBody>
                  <a:tcPr marL="73152" marR="73152" marT="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u="none" dirty="0">
                          <a:solidFill>
                            <a:schemeClr val="bg1"/>
                          </a:solidFill>
                          <a:latin typeface="+mn-lt"/>
                          <a:cs typeface="Arial" pitchFamily="34" charset="0"/>
                        </a:rPr>
                        <a:t>Student</a:t>
                      </a:r>
                    </a:p>
                  </a:txBody>
                  <a:tcPr marL="73152" marR="73152" marT="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u="none" dirty="0">
                          <a:solidFill>
                            <a:schemeClr val="bg1"/>
                          </a:solidFill>
                          <a:latin typeface="+mn-lt"/>
                          <a:cs typeface="Arial" pitchFamily="34" charset="0"/>
                        </a:rPr>
                        <a:t>Scoring</a:t>
                      </a:r>
                    </a:p>
                  </a:txBody>
                  <a:tcPr marL="73152" marR="73152" marT="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u="none" dirty="0">
                          <a:solidFill>
                            <a:schemeClr val="bg1"/>
                          </a:solidFill>
                          <a:latin typeface="+mn-lt"/>
                          <a:cs typeface="Arial" pitchFamily="34" charset="0"/>
                        </a:rPr>
                        <a:t>Score </a:t>
                      </a:r>
                    </a:p>
                  </a:txBody>
                  <a:tcPr marL="73152" marR="73152" marT="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u="none" dirty="0">
                          <a:solidFill>
                            <a:schemeClr val="bg1"/>
                          </a:solidFill>
                          <a:latin typeface="+mn-lt"/>
                          <a:cs typeface="Arial" pitchFamily="34" charset="0"/>
                        </a:rPr>
                        <a:t>Rule</a:t>
                      </a:r>
                    </a:p>
                  </a:txBody>
                  <a:tcPr marL="73152" marR="73152" marT="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10000"/>
                  </a:ext>
                </a:extLst>
              </a:tr>
              <a:tr h="4638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u="none" dirty="0">
                          <a:solidFill>
                            <a:schemeClr val="tx1"/>
                          </a:solidFill>
                          <a:latin typeface="+mn-lt"/>
                          <a:cs typeface="Arial" pitchFamily="34" charset="0"/>
                        </a:rPr>
                        <a:t>Practice questions</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0" u="none" dirty="0">
                          <a:solidFill>
                            <a:schemeClr val="tx1"/>
                          </a:solidFill>
                          <a:latin typeface="+mn-lt"/>
                          <a:cs typeface="Arial" pitchFamily="34" charset="0"/>
                        </a:rPr>
                        <a:t>Answer the practice questions correctly</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hMerge="1">
                  <a:txBody>
                    <a:bodyPr/>
                    <a:lstStyle/>
                    <a:p>
                      <a:endParaRPr lang="en-US" sz="1200" b="0" u="none" dirty="0">
                        <a:solidFill>
                          <a:schemeClr val="tx1"/>
                        </a:solidFill>
                        <a:latin typeface="+mn-lt"/>
                      </a:endParaRPr>
                    </a:p>
                  </a:txBody>
                  <a:tcPr marL="73152" marR="7315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pPr algn="ctr"/>
                      <a:endParaRPr lang="en-US" sz="1200" b="0" u="none" dirty="0">
                        <a:solidFill>
                          <a:schemeClr val="tx1"/>
                        </a:solidFill>
                        <a:latin typeface="+mn-lt"/>
                      </a:endParaRPr>
                    </a:p>
                  </a:txBody>
                  <a:tcPr marL="73152" marR="7315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endParaRPr lang="en-US" sz="1200" b="0" u="none">
                        <a:solidFill>
                          <a:schemeClr val="tx1"/>
                        </a:solidFill>
                        <a:latin typeface="+mn-lt"/>
                      </a:endParaRPr>
                    </a:p>
                  </a:txBody>
                  <a:tcPr marL="73152" marR="7315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extLst>
                  <a:ext uri="{0D108BD9-81ED-4DB2-BD59-A6C34878D82A}">
                    <a16:rowId xmlns:a16="http://schemas.microsoft.com/office/drawing/2014/main" val="10001"/>
                  </a:ext>
                </a:extLst>
              </a:tr>
              <a:tr h="4638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u="none" dirty="0" err="1">
                          <a:solidFill>
                            <a:schemeClr val="tx1"/>
                          </a:solidFill>
                          <a:latin typeface="+mn-lt"/>
                          <a:cs typeface="Arial" pitchFamily="34" charset="0"/>
                        </a:rPr>
                        <a:t>ella</a:t>
                      </a:r>
                      <a:endParaRPr lang="en-US" sz="1200" b="0" u="none" dirty="0">
                        <a:solidFill>
                          <a:schemeClr val="tx1"/>
                        </a:solidFill>
                        <a:latin typeface="+mn-lt"/>
                        <a:cs typeface="Arial" pitchFamily="34" charset="0"/>
                      </a:endParaRP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u="none" dirty="0">
                          <a:solidFill>
                            <a:schemeClr val="tx1"/>
                          </a:solidFill>
                          <a:latin typeface="+mn-lt"/>
                          <a:cs typeface="Arial" pitchFamily="34" charset="0"/>
                        </a:rPr>
                        <a:t>/e/ /y/ /a/</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u="none" dirty="0">
                          <a:solidFill>
                            <a:schemeClr val="tx1"/>
                          </a:solidFill>
                          <a:latin typeface="+mn-lt"/>
                          <a:cs typeface="Arial" pitchFamily="34" charset="0"/>
                        </a:rPr>
                        <a:t>/e/ /y/ /a/</a:t>
                      </a:r>
                    </a:p>
                  </a:txBody>
                  <a:tcPr marL="73152" marR="7315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0" u="none" dirty="0">
                          <a:solidFill>
                            <a:schemeClr val="tx1"/>
                          </a:solidFill>
                          <a:latin typeface="+mn-lt"/>
                          <a:cs typeface="Arial" pitchFamily="34" charset="0"/>
                        </a:rPr>
                        <a:t>3/3</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u="none" dirty="0">
                          <a:solidFill>
                            <a:schemeClr val="tx1"/>
                          </a:solidFill>
                          <a:latin typeface="+mn-lt"/>
                          <a:cs typeface="Arial" pitchFamily="34" charset="0"/>
                        </a:rPr>
                        <a:t>Correct segmentation</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extLst>
                  <a:ext uri="{0D108BD9-81ED-4DB2-BD59-A6C34878D82A}">
                    <a16:rowId xmlns:a16="http://schemas.microsoft.com/office/drawing/2014/main" val="10002"/>
                  </a:ext>
                </a:extLst>
              </a:tr>
              <a:tr h="4638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u="none" dirty="0" err="1">
                          <a:solidFill>
                            <a:schemeClr val="tx1"/>
                          </a:solidFill>
                          <a:latin typeface="+mn-lt"/>
                          <a:cs typeface="Arial" pitchFamily="34" charset="0"/>
                        </a:rPr>
                        <a:t>bebé</a:t>
                      </a:r>
                      <a:endParaRPr lang="en-US" sz="1200" b="0" u="none" dirty="0">
                        <a:solidFill>
                          <a:schemeClr val="tx1"/>
                        </a:solidFill>
                        <a:latin typeface="+mn-lt"/>
                        <a:cs typeface="Arial" pitchFamily="34" charset="0"/>
                      </a:endParaRP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u="none" dirty="0">
                          <a:solidFill>
                            <a:schemeClr val="tx1"/>
                          </a:solidFill>
                          <a:latin typeface="+mn-lt"/>
                          <a:cs typeface="Arial" pitchFamily="34" charset="0"/>
                        </a:rPr>
                        <a:t>/d/ /e/ /d/ /e/</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u="none" dirty="0">
                          <a:solidFill>
                            <a:schemeClr val="tx1"/>
                          </a:solidFill>
                          <a:latin typeface="+mn-lt"/>
                          <a:cs typeface="Arial" pitchFamily="34" charset="0"/>
                        </a:rPr>
                        <a:t>/b/ /e/ /b/ /e/</a:t>
                      </a:r>
                    </a:p>
                  </a:txBody>
                  <a:tcPr marL="73152" marR="7315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0" u="none" dirty="0">
                          <a:solidFill>
                            <a:schemeClr val="tx1"/>
                          </a:solidFill>
                          <a:latin typeface="+mn-lt"/>
                          <a:cs typeface="Arial" pitchFamily="34" charset="0"/>
                        </a:rPr>
                        <a:t>2/4</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u="none" dirty="0">
                          <a:solidFill>
                            <a:schemeClr val="tx1"/>
                          </a:solidFill>
                          <a:latin typeface="+mn-lt"/>
                          <a:cs typeface="Arial" pitchFamily="34" charset="0"/>
                        </a:rPr>
                        <a:t>Segment mispronunciation</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extLst>
                  <a:ext uri="{0D108BD9-81ED-4DB2-BD59-A6C34878D82A}">
                    <a16:rowId xmlns:a16="http://schemas.microsoft.com/office/drawing/2014/main" val="10003"/>
                  </a:ext>
                </a:extLst>
              </a:tr>
              <a:tr h="4638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u="none" dirty="0" err="1">
                          <a:solidFill>
                            <a:schemeClr val="tx1"/>
                          </a:solidFill>
                          <a:latin typeface="+mn-lt"/>
                          <a:cs typeface="Arial" pitchFamily="34" charset="0"/>
                        </a:rPr>
                        <a:t>grasa</a:t>
                      </a:r>
                      <a:endParaRPr lang="en-US" sz="1200" b="0" u="none" dirty="0">
                        <a:solidFill>
                          <a:schemeClr val="tx1"/>
                        </a:solidFill>
                        <a:latin typeface="+mn-lt"/>
                        <a:cs typeface="Arial" pitchFamily="34" charset="0"/>
                      </a:endParaRP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u="none" dirty="0">
                          <a:solidFill>
                            <a:schemeClr val="tx1"/>
                          </a:solidFill>
                          <a:latin typeface="+mn-lt"/>
                          <a:cs typeface="Arial" pitchFamily="34" charset="0"/>
                        </a:rPr>
                        <a:t>/</a:t>
                      </a:r>
                      <a:r>
                        <a:rPr lang="en-US" sz="1200" b="0" u="none" dirty="0" err="1">
                          <a:solidFill>
                            <a:schemeClr val="tx1"/>
                          </a:solidFill>
                          <a:latin typeface="+mn-lt"/>
                          <a:cs typeface="Arial" pitchFamily="34" charset="0"/>
                        </a:rPr>
                        <a:t>grasa</a:t>
                      </a:r>
                      <a:r>
                        <a:rPr lang="en-US" sz="1200" b="0" u="none" dirty="0">
                          <a:solidFill>
                            <a:schemeClr val="tx1"/>
                          </a:solidFill>
                          <a:latin typeface="+mn-lt"/>
                          <a:cs typeface="Arial" pitchFamily="34" charset="0"/>
                        </a:rPr>
                        <a:t>/</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u="none" dirty="0">
                          <a:solidFill>
                            <a:schemeClr val="tx1"/>
                          </a:solidFill>
                          <a:latin typeface="+mn-lt"/>
                          <a:cs typeface="Arial" pitchFamily="34" charset="0"/>
                        </a:rPr>
                        <a:t>/g/ /r/ /a/ /s/ /a/</a:t>
                      </a:r>
                    </a:p>
                  </a:txBody>
                  <a:tcPr marL="73152" marR="7315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0" u="none" dirty="0">
                          <a:solidFill>
                            <a:schemeClr val="tx1"/>
                          </a:solidFill>
                          <a:latin typeface="+mn-lt"/>
                          <a:cs typeface="Arial" pitchFamily="34" charset="0"/>
                        </a:rPr>
                        <a:t>0/5</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u="none" dirty="0">
                          <a:solidFill>
                            <a:schemeClr val="tx1"/>
                          </a:solidFill>
                          <a:latin typeface="+mn-lt"/>
                          <a:cs typeface="Arial" pitchFamily="34" charset="0"/>
                        </a:rPr>
                        <a:t>Repeats word</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extLst>
                  <a:ext uri="{0D108BD9-81ED-4DB2-BD59-A6C34878D82A}">
                    <a16:rowId xmlns:a16="http://schemas.microsoft.com/office/drawing/2014/main" val="10004"/>
                  </a:ext>
                </a:extLst>
              </a:tr>
              <a:tr h="4638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u="none" dirty="0" err="1">
                          <a:solidFill>
                            <a:schemeClr val="tx1"/>
                          </a:solidFill>
                          <a:latin typeface="+mn-lt"/>
                          <a:cs typeface="Arial" pitchFamily="34" charset="0"/>
                        </a:rPr>
                        <a:t>poder</a:t>
                      </a:r>
                      <a:endParaRPr lang="en-US" sz="1200" b="0" u="none" dirty="0">
                        <a:solidFill>
                          <a:schemeClr val="tx1"/>
                        </a:solidFill>
                        <a:latin typeface="+mn-lt"/>
                        <a:cs typeface="Arial" pitchFamily="34" charset="0"/>
                      </a:endParaRP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u="none" dirty="0">
                          <a:solidFill>
                            <a:schemeClr val="tx1"/>
                          </a:solidFill>
                          <a:latin typeface="+mn-lt"/>
                          <a:cs typeface="Arial" pitchFamily="34" charset="0"/>
                        </a:rPr>
                        <a:t>/</a:t>
                      </a:r>
                      <a:r>
                        <a:rPr lang="en-US" sz="1200" b="0" u="none" dirty="0" err="1">
                          <a:solidFill>
                            <a:schemeClr val="tx1"/>
                          </a:solidFill>
                          <a:latin typeface="+mn-lt"/>
                          <a:cs typeface="Arial" pitchFamily="34" charset="0"/>
                        </a:rPr>
                        <a:t>po</a:t>
                      </a:r>
                      <a:r>
                        <a:rPr lang="en-US" sz="1200" b="0" u="none" dirty="0">
                          <a:solidFill>
                            <a:schemeClr val="tx1"/>
                          </a:solidFill>
                          <a:latin typeface="+mn-lt"/>
                          <a:cs typeface="Arial" pitchFamily="34" charset="0"/>
                        </a:rPr>
                        <a:t>/ /d/ /</a:t>
                      </a:r>
                      <a:r>
                        <a:rPr lang="en-US" sz="1200" b="0" u="none" dirty="0" err="1">
                          <a:solidFill>
                            <a:schemeClr val="tx1"/>
                          </a:solidFill>
                          <a:latin typeface="+mn-lt"/>
                          <a:cs typeface="Arial" pitchFamily="34" charset="0"/>
                        </a:rPr>
                        <a:t>der</a:t>
                      </a:r>
                      <a:r>
                        <a:rPr lang="en-US" sz="1200" b="0" u="none" dirty="0">
                          <a:solidFill>
                            <a:schemeClr val="tx1"/>
                          </a:solidFill>
                          <a:latin typeface="+mn-lt"/>
                          <a:cs typeface="Arial" pitchFamily="34" charset="0"/>
                        </a:rPr>
                        <a:t>/</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u="none" dirty="0">
                          <a:solidFill>
                            <a:schemeClr val="tx1"/>
                          </a:solidFill>
                          <a:latin typeface="+mn-lt"/>
                          <a:cs typeface="Arial" pitchFamily="34" charset="0"/>
                        </a:rPr>
                        <a:t>/p/ /o/ /d/ /e/ /r/</a:t>
                      </a:r>
                    </a:p>
                  </a:txBody>
                  <a:tcPr marL="73152" marR="7315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0" u="none" dirty="0">
                          <a:solidFill>
                            <a:schemeClr val="tx1"/>
                          </a:solidFill>
                          <a:latin typeface="+mn-lt"/>
                          <a:cs typeface="Arial" pitchFamily="34" charset="0"/>
                        </a:rPr>
                        <a:t>3/5</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u="none" dirty="0">
                          <a:solidFill>
                            <a:schemeClr val="tx1"/>
                          </a:solidFill>
                          <a:latin typeface="+mn-lt"/>
                          <a:cs typeface="Arial" pitchFamily="34" charset="0"/>
                        </a:rPr>
                        <a:t>Overlapping segmentation</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extLst>
                  <a:ext uri="{0D108BD9-81ED-4DB2-BD59-A6C34878D82A}">
                    <a16:rowId xmlns:a16="http://schemas.microsoft.com/office/drawing/2014/main" val="10005"/>
                  </a:ext>
                </a:extLst>
              </a:tr>
              <a:tr h="4638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u="none" dirty="0" err="1">
                          <a:solidFill>
                            <a:schemeClr val="tx1"/>
                          </a:solidFill>
                          <a:latin typeface="+mn-lt"/>
                          <a:cs typeface="Arial" pitchFamily="34" charset="0"/>
                        </a:rPr>
                        <a:t>uvas</a:t>
                      </a:r>
                      <a:endParaRPr lang="en-US" sz="1200" b="0" u="none" dirty="0">
                        <a:solidFill>
                          <a:schemeClr val="tx1"/>
                        </a:solidFill>
                        <a:latin typeface="+mn-lt"/>
                        <a:cs typeface="Arial" pitchFamily="34" charset="0"/>
                      </a:endParaRP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u="none" dirty="0">
                          <a:solidFill>
                            <a:schemeClr val="tx1"/>
                          </a:solidFill>
                          <a:latin typeface="+mn-lt"/>
                          <a:cs typeface="Arial" pitchFamily="34" charset="0"/>
                        </a:rPr>
                        <a:t>…</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u="none" dirty="0">
                          <a:solidFill>
                            <a:schemeClr val="tx1"/>
                          </a:solidFill>
                          <a:latin typeface="+mn-lt"/>
                          <a:cs typeface="Arial" pitchFamily="34" charset="0"/>
                        </a:rPr>
                        <a:t>/u/ /b/ /a/ /s/</a:t>
                      </a:r>
                    </a:p>
                  </a:txBody>
                  <a:tcPr marL="73152" marR="7315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0" u="none" dirty="0">
                          <a:solidFill>
                            <a:schemeClr val="tx1"/>
                          </a:solidFill>
                          <a:latin typeface="+mn-lt"/>
                          <a:cs typeface="Arial" pitchFamily="34" charset="0"/>
                        </a:rPr>
                        <a:t>0/4</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u="none" dirty="0">
                          <a:solidFill>
                            <a:schemeClr val="tx1"/>
                          </a:solidFill>
                          <a:latin typeface="+mn-lt"/>
                          <a:cs typeface="Arial" pitchFamily="34" charset="0"/>
                        </a:rPr>
                        <a:t>3-second hesitation</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extLst>
                  <a:ext uri="{0D108BD9-81ED-4DB2-BD59-A6C34878D82A}">
                    <a16:rowId xmlns:a16="http://schemas.microsoft.com/office/drawing/2014/main" val="10006"/>
                  </a:ext>
                </a:extLst>
              </a:tr>
              <a:tr h="4638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u="none" dirty="0" err="1">
                          <a:solidFill>
                            <a:schemeClr val="tx1"/>
                          </a:solidFill>
                          <a:latin typeface="+mn-lt"/>
                          <a:cs typeface="Arial" pitchFamily="34" charset="0"/>
                        </a:rPr>
                        <a:t>unas</a:t>
                      </a:r>
                      <a:endParaRPr lang="en-US" sz="1200" b="0" u="none" dirty="0">
                        <a:solidFill>
                          <a:schemeClr val="tx1"/>
                        </a:solidFill>
                        <a:latin typeface="+mn-lt"/>
                        <a:cs typeface="Arial" pitchFamily="34" charset="0"/>
                      </a:endParaRP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u="none" dirty="0">
                          <a:solidFill>
                            <a:schemeClr val="tx1"/>
                          </a:solidFill>
                          <a:latin typeface="+mn-lt"/>
                          <a:cs typeface="Arial" pitchFamily="34" charset="0"/>
                        </a:rPr>
                        <a:t>/u/ /</a:t>
                      </a:r>
                      <a:r>
                        <a:rPr lang="en-US" sz="1200" b="0" u="none" dirty="0" err="1">
                          <a:solidFill>
                            <a:schemeClr val="tx1"/>
                          </a:solidFill>
                          <a:latin typeface="+mn-lt"/>
                          <a:cs typeface="Arial" pitchFamily="34" charset="0"/>
                        </a:rPr>
                        <a:t>ña</a:t>
                      </a:r>
                      <a:r>
                        <a:rPr lang="en-US" sz="1200" b="0" u="none" dirty="0">
                          <a:solidFill>
                            <a:schemeClr val="tx1"/>
                          </a:solidFill>
                          <a:latin typeface="+mn-lt"/>
                          <a:cs typeface="Arial" pitchFamily="34" charset="0"/>
                        </a:rPr>
                        <a:t>/ /s/</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u="none" dirty="0">
                          <a:solidFill>
                            <a:schemeClr val="tx1"/>
                          </a:solidFill>
                          <a:latin typeface="+mn-lt"/>
                          <a:cs typeface="Arial" pitchFamily="34" charset="0"/>
                        </a:rPr>
                        <a:t>/u/ /n/ /a/ /s/</a:t>
                      </a:r>
                    </a:p>
                  </a:txBody>
                  <a:tcPr marL="73152" marR="7315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0" u="none" dirty="0">
                          <a:solidFill>
                            <a:schemeClr val="tx1"/>
                          </a:solidFill>
                          <a:latin typeface="+mn-lt"/>
                          <a:cs typeface="Arial" pitchFamily="34" charset="0"/>
                        </a:rPr>
                        <a:t>2/4</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u="none" dirty="0">
                          <a:solidFill>
                            <a:schemeClr val="tx1"/>
                          </a:solidFill>
                          <a:latin typeface="+mn-lt"/>
                          <a:cs typeface="Arial" pitchFamily="34" charset="0"/>
                        </a:rPr>
                        <a:t>Segment mispronunciation, blend</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extLst>
                  <a:ext uri="{0D108BD9-81ED-4DB2-BD59-A6C34878D82A}">
                    <a16:rowId xmlns:a16="http://schemas.microsoft.com/office/drawing/2014/main" val="10007"/>
                  </a:ext>
                </a:extLst>
              </a:tr>
              <a:tr h="4638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u="none" dirty="0">
                          <a:solidFill>
                            <a:schemeClr val="tx1"/>
                          </a:solidFill>
                          <a:latin typeface="+mn-lt"/>
                          <a:cs typeface="Arial" pitchFamily="34" charset="0"/>
                        </a:rPr>
                        <a:t>Abajo</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u="none" dirty="0">
                          <a:solidFill>
                            <a:schemeClr val="tx1"/>
                          </a:solidFill>
                          <a:latin typeface="+mn-lt"/>
                          <a:cs typeface="Arial" pitchFamily="34" charset="0"/>
                        </a:rPr>
                        <a:t>/a/ /b/ /a/ /</a:t>
                      </a:r>
                      <a:r>
                        <a:rPr lang="en-US" sz="1200" b="0" u="none" dirty="0" err="1">
                          <a:solidFill>
                            <a:schemeClr val="tx1"/>
                          </a:solidFill>
                          <a:latin typeface="+mn-lt"/>
                          <a:cs typeface="Arial" pitchFamily="34" charset="0"/>
                        </a:rPr>
                        <a:t>jo</a:t>
                      </a:r>
                      <a:r>
                        <a:rPr lang="en-US" sz="1200" b="0" u="none" dirty="0">
                          <a:solidFill>
                            <a:schemeClr val="tx1"/>
                          </a:solidFill>
                          <a:latin typeface="+mn-lt"/>
                          <a:cs typeface="Arial" pitchFamily="34" charset="0"/>
                        </a:rPr>
                        <a:t>/</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u="none" dirty="0">
                          <a:solidFill>
                            <a:schemeClr val="tx1"/>
                          </a:solidFill>
                          <a:latin typeface="+mn-lt"/>
                          <a:cs typeface="Arial" pitchFamily="34" charset="0"/>
                        </a:rPr>
                        <a:t>/a/ /b/ /a/ /j/ /o/</a:t>
                      </a:r>
                    </a:p>
                  </a:txBody>
                  <a:tcPr marL="73152" marR="7315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0" u="none" dirty="0">
                          <a:solidFill>
                            <a:schemeClr val="tx1"/>
                          </a:solidFill>
                          <a:latin typeface="+mn-lt"/>
                          <a:cs typeface="Arial" pitchFamily="34" charset="0"/>
                        </a:rPr>
                        <a:t>4/5</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u="none" dirty="0">
                          <a:solidFill>
                            <a:schemeClr val="tx1"/>
                          </a:solidFill>
                          <a:latin typeface="+mn-lt"/>
                          <a:cs typeface="Arial" pitchFamily="34" charset="0"/>
                        </a:rPr>
                        <a:t>Blend</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extLst>
                  <a:ext uri="{0D108BD9-81ED-4DB2-BD59-A6C34878D82A}">
                    <a16:rowId xmlns:a16="http://schemas.microsoft.com/office/drawing/2014/main" val="10008"/>
                  </a:ext>
                </a:extLst>
              </a:tr>
              <a:tr h="4638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u="none" dirty="0" err="1">
                          <a:solidFill>
                            <a:schemeClr val="tx1"/>
                          </a:solidFill>
                          <a:latin typeface="+mn-lt"/>
                          <a:cs typeface="Arial" pitchFamily="34" charset="0"/>
                        </a:rPr>
                        <a:t>lista</a:t>
                      </a:r>
                      <a:endParaRPr lang="en-US" sz="1200" b="0" u="none" dirty="0">
                        <a:solidFill>
                          <a:schemeClr val="tx1"/>
                        </a:solidFill>
                        <a:latin typeface="+mn-lt"/>
                        <a:cs typeface="Arial" pitchFamily="34" charset="0"/>
                      </a:endParaRP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u="none" dirty="0">
                          <a:solidFill>
                            <a:schemeClr val="tx1"/>
                          </a:solidFill>
                          <a:latin typeface="+mn-lt"/>
                          <a:cs typeface="Arial" pitchFamily="34" charset="0"/>
                        </a:rPr>
                        <a:t>/l/ /</a:t>
                      </a:r>
                      <a:r>
                        <a:rPr lang="en-US" sz="1200" b="0" u="none" dirty="0" err="1">
                          <a:solidFill>
                            <a:schemeClr val="tx1"/>
                          </a:solidFill>
                          <a:latin typeface="+mn-lt"/>
                          <a:cs typeface="Arial" pitchFamily="34" charset="0"/>
                        </a:rPr>
                        <a:t>i</a:t>
                      </a:r>
                      <a:r>
                        <a:rPr lang="en-US" sz="1200" b="0" u="none" dirty="0">
                          <a:solidFill>
                            <a:schemeClr val="tx1"/>
                          </a:solidFill>
                          <a:latin typeface="+mn-lt"/>
                          <a:cs typeface="Arial" pitchFamily="34" charset="0"/>
                        </a:rPr>
                        <a:t>/ /</a:t>
                      </a:r>
                      <a:r>
                        <a:rPr lang="en-US" sz="1200" b="0" u="none" dirty="0" err="1">
                          <a:solidFill>
                            <a:schemeClr val="tx1"/>
                          </a:solidFill>
                          <a:latin typeface="+mn-lt"/>
                          <a:cs typeface="Arial" pitchFamily="34" charset="0"/>
                        </a:rPr>
                        <a:t>sta</a:t>
                      </a:r>
                      <a:r>
                        <a:rPr lang="en-US" sz="1200" b="0" u="none" dirty="0">
                          <a:solidFill>
                            <a:schemeClr val="tx1"/>
                          </a:solidFill>
                          <a:latin typeface="+mn-lt"/>
                          <a:cs typeface="Arial" pitchFamily="34" charset="0"/>
                        </a:rPr>
                        <a:t>/ /s/</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u="none" dirty="0">
                          <a:solidFill>
                            <a:schemeClr val="tx1"/>
                          </a:solidFill>
                          <a:latin typeface="+mn-lt"/>
                          <a:cs typeface="Arial" pitchFamily="34" charset="0"/>
                        </a:rPr>
                        <a:t>/l/ /</a:t>
                      </a:r>
                      <a:r>
                        <a:rPr lang="en-US" sz="1200" b="0" u="none" dirty="0" err="1">
                          <a:solidFill>
                            <a:schemeClr val="tx1"/>
                          </a:solidFill>
                          <a:latin typeface="+mn-lt"/>
                          <a:cs typeface="Arial" pitchFamily="34" charset="0"/>
                        </a:rPr>
                        <a:t>i</a:t>
                      </a:r>
                      <a:r>
                        <a:rPr lang="en-US" sz="1200" b="0" u="none" dirty="0">
                          <a:solidFill>
                            <a:schemeClr val="tx1"/>
                          </a:solidFill>
                          <a:latin typeface="+mn-lt"/>
                          <a:cs typeface="Arial" pitchFamily="34" charset="0"/>
                        </a:rPr>
                        <a:t>/ /s/ /t/ /a/</a:t>
                      </a:r>
                    </a:p>
                  </a:txBody>
                  <a:tcPr marL="73152" marR="7315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0" u="none" dirty="0">
                          <a:solidFill>
                            <a:schemeClr val="tx1"/>
                          </a:solidFill>
                          <a:latin typeface="+mn-lt"/>
                          <a:cs typeface="Arial" pitchFamily="34" charset="0"/>
                        </a:rPr>
                        <a:t>3/5</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u="none" dirty="0">
                          <a:solidFill>
                            <a:schemeClr val="tx1"/>
                          </a:solidFill>
                          <a:latin typeface="+mn-lt"/>
                          <a:cs typeface="Arial" pitchFamily="34" charset="0"/>
                        </a:rPr>
                        <a:t>Blend, insertion</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extLst>
                  <a:ext uri="{0D108BD9-81ED-4DB2-BD59-A6C34878D82A}">
                    <a16:rowId xmlns:a16="http://schemas.microsoft.com/office/drawing/2014/main" val="10009"/>
                  </a:ext>
                </a:extLst>
              </a:tr>
              <a:tr h="4638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u="none" dirty="0" err="1">
                          <a:solidFill>
                            <a:schemeClr val="tx1"/>
                          </a:solidFill>
                          <a:latin typeface="+mn-lt"/>
                          <a:cs typeface="Arial" pitchFamily="34" charset="0"/>
                        </a:rPr>
                        <a:t>lana</a:t>
                      </a:r>
                      <a:endParaRPr lang="en-US" sz="1200" b="0" u="none" dirty="0">
                        <a:solidFill>
                          <a:schemeClr val="tx1"/>
                        </a:solidFill>
                        <a:latin typeface="+mn-lt"/>
                        <a:cs typeface="Arial" pitchFamily="34" charset="0"/>
                      </a:endParaRP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u="none" dirty="0">
                          <a:solidFill>
                            <a:schemeClr val="tx1"/>
                          </a:solidFill>
                          <a:latin typeface="+mn-lt"/>
                          <a:cs typeface="Arial" pitchFamily="34" charset="0"/>
                        </a:rPr>
                        <a:t>/l/ /an/ /</a:t>
                      </a:r>
                      <a:r>
                        <a:rPr lang="en-US" sz="1200" b="0" u="none" dirty="0" err="1">
                          <a:solidFill>
                            <a:schemeClr val="tx1"/>
                          </a:solidFill>
                          <a:latin typeface="+mn-lt"/>
                          <a:cs typeface="Arial" pitchFamily="34" charset="0"/>
                        </a:rPr>
                        <a:t>na</a:t>
                      </a:r>
                      <a:r>
                        <a:rPr lang="en-US" sz="1200" b="0" u="none" dirty="0">
                          <a:solidFill>
                            <a:schemeClr val="tx1"/>
                          </a:solidFill>
                          <a:latin typeface="+mn-lt"/>
                          <a:cs typeface="Arial" pitchFamily="34" charset="0"/>
                        </a:rPr>
                        <a:t>/ </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u="none" dirty="0">
                          <a:solidFill>
                            <a:schemeClr val="tx1"/>
                          </a:solidFill>
                          <a:latin typeface="+mn-lt"/>
                          <a:cs typeface="Arial" pitchFamily="34" charset="0"/>
                        </a:rPr>
                        <a:t>/l/ /a/ /n/ /a/</a:t>
                      </a:r>
                    </a:p>
                  </a:txBody>
                  <a:tcPr marL="73152" marR="7315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0" u="none" dirty="0">
                          <a:solidFill>
                            <a:schemeClr val="tx1"/>
                          </a:solidFill>
                          <a:latin typeface="+mn-lt"/>
                          <a:cs typeface="Arial" pitchFamily="34" charset="0"/>
                        </a:rPr>
                        <a:t>3/4</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u="none" dirty="0">
                          <a:solidFill>
                            <a:schemeClr val="tx1"/>
                          </a:solidFill>
                          <a:latin typeface="+mn-lt"/>
                          <a:cs typeface="Arial" pitchFamily="34" charset="0"/>
                        </a:rPr>
                        <a:t>Overlapping segmentation</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extLst>
                  <a:ext uri="{0D108BD9-81ED-4DB2-BD59-A6C34878D82A}">
                    <a16:rowId xmlns:a16="http://schemas.microsoft.com/office/drawing/2014/main" val="10010"/>
                  </a:ext>
                </a:extLst>
              </a:tr>
            </a:tbl>
          </a:graphicData>
        </a:graphic>
      </p:graphicFrame>
      <p:sp>
        <p:nvSpPr>
          <p:cNvPr id="3" name="Title 2"/>
          <p:cNvSpPr>
            <a:spLocks noGrp="1"/>
          </p:cNvSpPr>
          <p:nvPr>
            <p:ph type="title"/>
          </p:nvPr>
        </p:nvSpPr>
        <p:spPr/>
        <p:txBody>
          <a:bodyPr/>
          <a:lstStyle/>
          <a:p>
            <a:r>
              <a:rPr lang="en-US" dirty="0"/>
              <a:t>FSF Practice #1</a:t>
            </a:r>
          </a:p>
        </p:txBody>
      </p:sp>
      <p:sp>
        <p:nvSpPr>
          <p:cNvPr id="6" name="Rectangle 2"/>
          <p:cNvSpPr>
            <a:spLocks noChangeArrowheads="1"/>
          </p:cNvSpPr>
          <p:nvPr/>
        </p:nvSpPr>
        <p:spPr bwMode="auto">
          <a:xfrm>
            <a:off x="4053345" y="4453319"/>
            <a:ext cx="284163" cy="244475"/>
          </a:xfrm>
          <a:prstGeom prst="rect">
            <a:avLst/>
          </a:prstGeom>
          <a:solidFill>
            <a:srgbClr val="FF0000">
              <a:alpha val="23000"/>
            </a:srgbClr>
          </a:solidFill>
          <a:ln w="9525">
            <a:noFill/>
            <a:miter lim="800000"/>
            <a:headEnd/>
            <a:tailEnd/>
          </a:ln>
        </p:spPr>
        <p:txBody>
          <a:bodyPr wrap="none" anchor="ctr"/>
          <a:lstStyle/>
          <a:p>
            <a:endParaRPr lang="en-US" sz="1800" baseline="-25000" dirty="0">
              <a:solidFill>
                <a:srgbClr val="003399"/>
              </a:solidFill>
              <a:latin typeface="Calibri" pitchFamily="34" charset="0"/>
              <a:cs typeface="Arial" pitchFamily="34" charset="0"/>
            </a:endParaRPr>
          </a:p>
        </p:txBody>
      </p:sp>
      <p:sp>
        <p:nvSpPr>
          <p:cNvPr id="7" name="Rectangle 4"/>
          <p:cNvSpPr>
            <a:spLocks noChangeArrowheads="1"/>
          </p:cNvSpPr>
          <p:nvPr/>
        </p:nvSpPr>
        <p:spPr bwMode="auto">
          <a:xfrm>
            <a:off x="4625973" y="4000945"/>
            <a:ext cx="276225" cy="255587"/>
          </a:xfrm>
          <a:prstGeom prst="rect">
            <a:avLst/>
          </a:prstGeom>
          <a:solidFill>
            <a:srgbClr val="FF0000">
              <a:alpha val="23000"/>
            </a:srgbClr>
          </a:solidFill>
          <a:ln w="9525">
            <a:noFill/>
            <a:miter lim="800000"/>
            <a:headEnd/>
            <a:tailEnd/>
          </a:ln>
        </p:spPr>
        <p:txBody>
          <a:bodyPr wrap="none" anchor="ctr"/>
          <a:lstStyle/>
          <a:p>
            <a:endParaRPr lang="en-US" sz="1800" baseline="-25000" dirty="0">
              <a:solidFill>
                <a:srgbClr val="003399"/>
              </a:solidFill>
              <a:latin typeface="Calibri" pitchFamily="34" charset="0"/>
              <a:cs typeface="Arial" pitchFamily="34" charset="0"/>
            </a:endParaRPr>
          </a:p>
        </p:txBody>
      </p:sp>
      <p:sp>
        <p:nvSpPr>
          <p:cNvPr id="9" name="Rectangle 9"/>
          <p:cNvSpPr>
            <a:spLocks noChangeArrowheads="1"/>
          </p:cNvSpPr>
          <p:nvPr/>
        </p:nvSpPr>
        <p:spPr bwMode="auto">
          <a:xfrm>
            <a:off x="3752088" y="2597341"/>
            <a:ext cx="284163" cy="242887"/>
          </a:xfrm>
          <a:prstGeom prst="rect">
            <a:avLst/>
          </a:prstGeom>
          <a:solidFill>
            <a:srgbClr val="FF0000">
              <a:alpha val="23000"/>
            </a:srgbClr>
          </a:solidFill>
          <a:ln w="9525">
            <a:noFill/>
            <a:miter lim="800000"/>
            <a:headEnd/>
            <a:tailEnd/>
          </a:ln>
        </p:spPr>
        <p:txBody>
          <a:bodyPr wrap="none" anchor="ctr"/>
          <a:lstStyle/>
          <a:p>
            <a:endParaRPr lang="en-US" sz="1800" baseline="-25000" dirty="0">
              <a:solidFill>
                <a:srgbClr val="003399"/>
              </a:solidFill>
              <a:latin typeface="Calibri" pitchFamily="34" charset="0"/>
              <a:cs typeface="Arial" pitchFamily="34" charset="0"/>
            </a:endParaRPr>
          </a:p>
        </p:txBody>
      </p:sp>
      <p:sp>
        <p:nvSpPr>
          <p:cNvPr id="10" name="Rectangle 10"/>
          <p:cNvSpPr>
            <a:spLocks noChangeArrowheads="1"/>
          </p:cNvSpPr>
          <p:nvPr/>
        </p:nvSpPr>
        <p:spPr bwMode="auto">
          <a:xfrm>
            <a:off x="4281153" y="2597341"/>
            <a:ext cx="284163" cy="242887"/>
          </a:xfrm>
          <a:prstGeom prst="rect">
            <a:avLst/>
          </a:prstGeom>
          <a:solidFill>
            <a:srgbClr val="FF0000">
              <a:alpha val="23000"/>
            </a:srgbClr>
          </a:solidFill>
          <a:ln w="9525">
            <a:noFill/>
            <a:miter lim="800000"/>
            <a:headEnd/>
            <a:tailEnd/>
          </a:ln>
        </p:spPr>
        <p:txBody>
          <a:bodyPr wrap="none" anchor="ctr"/>
          <a:lstStyle/>
          <a:p>
            <a:endParaRPr lang="en-US" sz="1800" baseline="-25000" dirty="0">
              <a:solidFill>
                <a:srgbClr val="003399"/>
              </a:solidFill>
              <a:latin typeface="Calibri" pitchFamily="34" charset="0"/>
              <a:cs typeface="Arial" pitchFamily="34" charset="0"/>
            </a:endParaRPr>
          </a:p>
        </p:txBody>
      </p:sp>
      <p:sp>
        <p:nvSpPr>
          <p:cNvPr id="81" name="Rectangle 4"/>
          <p:cNvSpPr>
            <a:spLocks noChangeArrowheads="1"/>
          </p:cNvSpPr>
          <p:nvPr/>
        </p:nvSpPr>
        <p:spPr bwMode="auto">
          <a:xfrm>
            <a:off x="4328491" y="4000945"/>
            <a:ext cx="276225" cy="255587"/>
          </a:xfrm>
          <a:prstGeom prst="rect">
            <a:avLst/>
          </a:prstGeom>
          <a:solidFill>
            <a:srgbClr val="FF0000">
              <a:alpha val="23000"/>
            </a:srgbClr>
          </a:solidFill>
          <a:ln w="9525">
            <a:noFill/>
            <a:miter lim="800000"/>
            <a:headEnd/>
            <a:tailEnd/>
          </a:ln>
        </p:spPr>
        <p:txBody>
          <a:bodyPr wrap="none" anchor="ctr"/>
          <a:lstStyle/>
          <a:p>
            <a:endParaRPr lang="en-US" sz="1800" baseline="-25000" dirty="0">
              <a:solidFill>
                <a:srgbClr val="003399"/>
              </a:solidFill>
              <a:latin typeface="Calibri" pitchFamily="34" charset="0"/>
              <a:cs typeface="Arial" pitchFamily="34" charset="0"/>
            </a:endParaRPr>
          </a:p>
        </p:txBody>
      </p:sp>
      <p:sp>
        <p:nvSpPr>
          <p:cNvPr id="82" name="Rectangle 4"/>
          <p:cNvSpPr>
            <a:spLocks noChangeArrowheads="1"/>
          </p:cNvSpPr>
          <p:nvPr/>
        </p:nvSpPr>
        <p:spPr bwMode="auto">
          <a:xfrm>
            <a:off x="4037203" y="4000945"/>
            <a:ext cx="276225" cy="255587"/>
          </a:xfrm>
          <a:prstGeom prst="rect">
            <a:avLst/>
          </a:prstGeom>
          <a:solidFill>
            <a:srgbClr val="FF0000">
              <a:alpha val="23000"/>
            </a:srgbClr>
          </a:solidFill>
          <a:ln w="9525">
            <a:noFill/>
            <a:miter lim="800000"/>
            <a:headEnd/>
            <a:tailEnd/>
          </a:ln>
        </p:spPr>
        <p:txBody>
          <a:bodyPr wrap="none" anchor="ctr"/>
          <a:lstStyle/>
          <a:p>
            <a:endParaRPr lang="en-US" sz="1800" baseline="-25000" dirty="0">
              <a:solidFill>
                <a:srgbClr val="003399"/>
              </a:solidFill>
              <a:latin typeface="Calibri" pitchFamily="34" charset="0"/>
              <a:cs typeface="Arial" pitchFamily="34" charset="0"/>
            </a:endParaRPr>
          </a:p>
        </p:txBody>
      </p:sp>
      <p:sp>
        <p:nvSpPr>
          <p:cNvPr id="83" name="Rectangle 4"/>
          <p:cNvSpPr>
            <a:spLocks noChangeArrowheads="1"/>
          </p:cNvSpPr>
          <p:nvPr/>
        </p:nvSpPr>
        <p:spPr bwMode="auto">
          <a:xfrm>
            <a:off x="3716528" y="4000945"/>
            <a:ext cx="276225" cy="255587"/>
          </a:xfrm>
          <a:prstGeom prst="rect">
            <a:avLst/>
          </a:prstGeom>
          <a:solidFill>
            <a:srgbClr val="FF0000">
              <a:alpha val="23000"/>
            </a:srgbClr>
          </a:solidFill>
          <a:ln w="9525">
            <a:noFill/>
            <a:miter lim="800000"/>
            <a:headEnd/>
            <a:tailEnd/>
          </a:ln>
        </p:spPr>
        <p:txBody>
          <a:bodyPr wrap="none" anchor="ctr"/>
          <a:lstStyle/>
          <a:p>
            <a:endParaRPr lang="en-US" sz="1800" baseline="-25000" dirty="0">
              <a:solidFill>
                <a:srgbClr val="003399"/>
              </a:solidFill>
              <a:latin typeface="Calibri" pitchFamily="34" charset="0"/>
              <a:cs typeface="Arial" pitchFamily="34" charset="0"/>
            </a:endParaRPr>
          </a:p>
        </p:txBody>
      </p:sp>
      <p:cxnSp>
        <p:nvCxnSpPr>
          <p:cNvPr id="85" name="Straight Connector 84"/>
          <p:cNvCxnSpPr/>
          <p:nvPr/>
        </p:nvCxnSpPr>
        <p:spPr>
          <a:xfrm>
            <a:off x="3779520" y="2401824"/>
            <a:ext cx="18288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4064000" y="2401824"/>
            <a:ext cx="18288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4348480" y="2389632"/>
            <a:ext cx="18288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3779520" y="2852928"/>
            <a:ext cx="18288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4064000" y="2852928"/>
            <a:ext cx="18288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4348480" y="2852928"/>
            <a:ext cx="18288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4641088" y="2852928"/>
            <a:ext cx="18288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3779520" y="3316224"/>
            <a:ext cx="128016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3779520" y="3779520"/>
            <a:ext cx="45720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4356608" y="3779520"/>
            <a:ext cx="18288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4352544" y="3852672"/>
            <a:ext cx="73152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3779520" y="4681728"/>
            <a:ext cx="18288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4064000" y="4681728"/>
            <a:ext cx="45720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4641088" y="4681728"/>
            <a:ext cx="18288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3779520" y="5169408"/>
            <a:ext cx="18288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4064000" y="5169408"/>
            <a:ext cx="18288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4348480" y="5169408"/>
            <a:ext cx="18288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4641088" y="5169408"/>
            <a:ext cx="36576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3779520" y="5608320"/>
            <a:ext cx="18288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4064000" y="5608320"/>
            <a:ext cx="18288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4324096" y="5608320"/>
            <a:ext cx="64008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3779520" y="6083808"/>
            <a:ext cx="18288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a:off x="4064000" y="6083808"/>
            <a:ext cx="45720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4324096" y="6144768"/>
            <a:ext cx="45720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50227" y="1180216"/>
          <a:ext cx="8093901" cy="5102460"/>
        </p:xfrm>
        <a:graphic>
          <a:graphicData uri="http://schemas.openxmlformats.org/drawingml/2006/table">
            <a:tbl>
              <a:tblPr firstRow="1" bandRow="1">
                <a:tableStyleId>{5C22544A-7EE6-4342-B048-85BDC9FD1C3A}</a:tableStyleId>
              </a:tblPr>
              <a:tblGrid>
                <a:gridCol w="1506412">
                  <a:extLst>
                    <a:ext uri="{9D8B030D-6E8A-4147-A177-3AD203B41FA5}">
                      <a16:colId xmlns:a16="http://schemas.microsoft.com/office/drawing/2014/main" val="20000"/>
                    </a:ext>
                  </a:extLst>
                </a:gridCol>
                <a:gridCol w="1614964">
                  <a:extLst>
                    <a:ext uri="{9D8B030D-6E8A-4147-A177-3AD203B41FA5}">
                      <a16:colId xmlns:a16="http://schemas.microsoft.com/office/drawing/2014/main" val="20001"/>
                    </a:ext>
                  </a:extLst>
                </a:gridCol>
                <a:gridCol w="1730462">
                  <a:extLst>
                    <a:ext uri="{9D8B030D-6E8A-4147-A177-3AD203B41FA5}">
                      <a16:colId xmlns:a16="http://schemas.microsoft.com/office/drawing/2014/main" val="20002"/>
                    </a:ext>
                  </a:extLst>
                </a:gridCol>
                <a:gridCol w="674910">
                  <a:extLst>
                    <a:ext uri="{9D8B030D-6E8A-4147-A177-3AD203B41FA5}">
                      <a16:colId xmlns:a16="http://schemas.microsoft.com/office/drawing/2014/main" val="20003"/>
                    </a:ext>
                  </a:extLst>
                </a:gridCol>
                <a:gridCol w="2567153">
                  <a:extLst>
                    <a:ext uri="{9D8B030D-6E8A-4147-A177-3AD203B41FA5}">
                      <a16:colId xmlns:a16="http://schemas.microsoft.com/office/drawing/2014/main" val="20004"/>
                    </a:ext>
                  </a:extLst>
                </a:gridCol>
              </a:tblGrid>
              <a:tr h="46386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u="none" dirty="0">
                          <a:solidFill>
                            <a:schemeClr val="bg1"/>
                          </a:solidFill>
                          <a:latin typeface="+mn-lt"/>
                          <a:cs typeface="Arial" pitchFamily="34" charset="0"/>
                        </a:rPr>
                        <a:t>Assessor </a:t>
                      </a:r>
                    </a:p>
                  </a:txBody>
                  <a:tcPr marL="73152" marR="73152" marT="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u="none" dirty="0">
                          <a:solidFill>
                            <a:schemeClr val="bg1"/>
                          </a:solidFill>
                          <a:latin typeface="+mn-lt"/>
                          <a:cs typeface="Arial" pitchFamily="34" charset="0"/>
                        </a:rPr>
                        <a:t>Student</a:t>
                      </a:r>
                    </a:p>
                  </a:txBody>
                  <a:tcPr marL="73152" marR="73152" marT="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u="none" dirty="0">
                          <a:solidFill>
                            <a:schemeClr val="bg1"/>
                          </a:solidFill>
                          <a:latin typeface="+mn-lt"/>
                          <a:cs typeface="Arial" pitchFamily="34" charset="0"/>
                        </a:rPr>
                        <a:t>Scoring</a:t>
                      </a:r>
                    </a:p>
                  </a:txBody>
                  <a:tcPr marL="73152" marR="73152" marT="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u="none" dirty="0">
                          <a:solidFill>
                            <a:schemeClr val="bg1"/>
                          </a:solidFill>
                          <a:latin typeface="+mn-lt"/>
                          <a:cs typeface="Arial" pitchFamily="34" charset="0"/>
                        </a:rPr>
                        <a:t>Score </a:t>
                      </a:r>
                    </a:p>
                  </a:txBody>
                  <a:tcPr marL="73152" marR="73152" marT="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u="none" dirty="0">
                          <a:solidFill>
                            <a:schemeClr val="bg1"/>
                          </a:solidFill>
                          <a:latin typeface="+mn-lt"/>
                          <a:cs typeface="Arial" pitchFamily="34" charset="0"/>
                        </a:rPr>
                        <a:t>Rule</a:t>
                      </a:r>
                    </a:p>
                  </a:txBody>
                  <a:tcPr marL="73152" marR="73152" marT="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10000"/>
                  </a:ext>
                </a:extLst>
              </a:tr>
              <a:tr h="4638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err="1">
                          <a:solidFill>
                            <a:schemeClr val="tx1"/>
                          </a:solidFill>
                          <a:latin typeface="+mn-lt"/>
                          <a:cs typeface="Arial" pitchFamily="34" charset="0"/>
                        </a:rPr>
                        <a:t>sala</a:t>
                      </a:r>
                      <a:endParaRPr lang="en-US" sz="1200" u="none" dirty="0">
                        <a:solidFill>
                          <a:schemeClr val="tx1"/>
                        </a:solidFill>
                        <a:latin typeface="+mn-lt"/>
                        <a:cs typeface="Arial" pitchFamily="34" charset="0"/>
                      </a:endParaRP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a:solidFill>
                            <a:schemeClr val="tx1"/>
                          </a:solidFill>
                          <a:latin typeface="+mn-lt"/>
                          <a:cs typeface="Arial" pitchFamily="34" charset="0"/>
                        </a:rPr>
                        <a:t>/s/ /a/</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a:solidFill>
                            <a:schemeClr val="tx1"/>
                          </a:solidFill>
                          <a:latin typeface="+mn-lt"/>
                          <a:cs typeface="Arial" pitchFamily="34" charset="0"/>
                        </a:rPr>
                        <a:t>/s/ /a/ /l/ /a/</a:t>
                      </a:r>
                    </a:p>
                  </a:txBody>
                  <a:tcPr marL="73152" marR="7315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a:solidFill>
                            <a:schemeClr val="tx1"/>
                          </a:solidFill>
                          <a:latin typeface="+mn-lt"/>
                          <a:cs typeface="Arial" pitchFamily="34" charset="0"/>
                        </a:rPr>
                        <a:t>2/4</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a:solidFill>
                            <a:schemeClr val="tx1"/>
                          </a:solidFill>
                          <a:latin typeface="+mn-lt"/>
                          <a:cs typeface="Arial" pitchFamily="34" charset="0"/>
                        </a:rPr>
                        <a:t>Incomplete segmentation</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extLst>
                  <a:ext uri="{0D108BD9-81ED-4DB2-BD59-A6C34878D82A}">
                    <a16:rowId xmlns:a16="http://schemas.microsoft.com/office/drawing/2014/main" val="10001"/>
                  </a:ext>
                </a:extLst>
              </a:tr>
              <a:tr h="4638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err="1">
                          <a:solidFill>
                            <a:schemeClr val="tx1"/>
                          </a:solidFill>
                          <a:latin typeface="+mn-lt"/>
                          <a:cs typeface="Arial" pitchFamily="34" charset="0"/>
                        </a:rPr>
                        <a:t>avión</a:t>
                      </a:r>
                      <a:endParaRPr lang="en-US" sz="1200" u="none" dirty="0">
                        <a:solidFill>
                          <a:schemeClr val="tx1"/>
                        </a:solidFill>
                        <a:latin typeface="+mn-lt"/>
                        <a:cs typeface="Arial" pitchFamily="34" charset="0"/>
                      </a:endParaRP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a:solidFill>
                            <a:schemeClr val="tx1"/>
                          </a:solidFill>
                          <a:latin typeface="+mn-lt"/>
                          <a:cs typeface="Arial" pitchFamily="34" charset="0"/>
                        </a:rPr>
                        <a:t>…</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a:solidFill>
                            <a:schemeClr val="tx1"/>
                          </a:solidFill>
                          <a:latin typeface="+mn-lt"/>
                          <a:cs typeface="Arial" pitchFamily="34" charset="0"/>
                        </a:rPr>
                        <a:t>/a/ /b/ /</a:t>
                      </a:r>
                      <a:r>
                        <a:rPr lang="en-US" sz="1200" u="none" dirty="0" err="1">
                          <a:solidFill>
                            <a:schemeClr val="tx1"/>
                          </a:solidFill>
                          <a:latin typeface="+mn-lt"/>
                          <a:cs typeface="Arial" pitchFamily="34" charset="0"/>
                        </a:rPr>
                        <a:t>i</a:t>
                      </a:r>
                      <a:r>
                        <a:rPr lang="en-US" sz="1200" u="none" dirty="0">
                          <a:solidFill>
                            <a:schemeClr val="tx1"/>
                          </a:solidFill>
                          <a:latin typeface="+mn-lt"/>
                          <a:cs typeface="Arial" pitchFamily="34" charset="0"/>
                        </a:rPr>
                        <a:t>/ /ó/ /n/</a:t>
                      </a:r>
                    </a:p>
                  </a:txBody>
                  <a:tcPr marL="73152" marR="7315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a:solidFill>
                            <a:schemeClr val="tx1"/>
                          </a:solidFill>
                          <a:latin typeface="+mn-lt"/>
                          <a:cs typeface="Arial" pitchFamily="34" charset="0"/>
                        </a:rPr>
                        <a:t>0/5</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a:solidFill>
                            <a:schemeClr val="tx1"/>
                          </a:solidFill>
                          <a:latin typeface="+mn-lt"/>
                          <a:cs typeface="Arial" pitchFamily="34" charset="0"/>
                        </a:rPr>
                        <a:t>3-second hesitation</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extLst>
                  <a:ext uri="{0D108BD9-81ED-4DB2-BD59-A6C34878D82A}">
                    <a16:rowId xmlns:a16="http://schemas.microsoft.com/office/drawing/2014/main" val="10002"/>
                  </a:ext>
                </a:extLst>
              </a:tr>
              <a:tr h="4638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err="1">
                          <a:solidFill>
                            <a:schemeClr val="tx1"/>
                          </a:solidFill>
                          <a:latin typeface="+mn-lt"/>
                          <a:cs typeface="Arial" pitchFamily="34" charset="0"/>
                        </a:rPr>
                        <a:t>gato</a:t>
                      </a:r>
                      <a:endParaRPr lang="en-US" sz="1200" u="none" dirty="0">
                        <a:solidFill>
                          <a:schemeClr val="tx1"/>
                        </a:solidFill>
                        <a:latin typeface="+mn-lt"/>
                        <a:cs typeface="Arial" pitchFamily="34" charset="0"/>
                      </a:endParaRP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a:solidFill>
                            <a:schemeClr val="tx1"/>
                          </a:solidFill>
                          <a:latin typeface="+mn-lt"/>
                          <a:cs typeface="Arial" pitchFamily="34" charset="0"/>
                        </a:rPr>
                        <a:t>…</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a:solidFill>
                            <a:schemeClr val="tx1"/>
                          </a:solidFill>
                          <a:latin typeface="+mn-lt"/>
                          <a:cs typeface="Arial" pitchFamily="34" charset="0"/>
                        </a:rPr>
                        <a:t>/g/ /a/ /t/ /o/</a:t>
                      </a:r>
                    </a:p>
                  </a:txBody>
                  <a:tcPr marL="73152" marR="7315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a:solidFill>
                            <a:schemeClr val="tx1"/>
                          </a:solidFill>
                          <a:latin typeface="+mn-lt"/>
                          <a:cs typeface="Arial" pitchFamily="34" charset="0"/>
                        </a:rPr>
                        <a:t>0/4</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a:solidFill>
                            <a:schemeClr val="tx1"/>
                          </a:solidFill>
                          <a:latin typeface="+mn-lt"/>
                          <a:cs typeface="Arial" pitchFamily="34" charset="0"/>
                        </a:rPr>
                        <a:t>3-second hesitation</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extLst>
                  <a:ext uri="{0D108BD9-81ED-4DB2-BD59-A6C34878D82A}">
                    <a16:rowId xmlns:a16="http://schemas.microsoft.com/office/drawing/2014/main" val="10003"/>
                  </a:ext>
                </a:extLst>
              </a:tr>
              <a:tr h="4638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a:solidFill>
                            <a:schemeClr val="tx1"/>
                          </a:solidFill>
                          <a:latin typeface="+mn-lt"/>
                          <a:cs typeface="Arial" pitchFamily="34" charset="0"/>
                        </a:rPr>
                        <a:t>visa</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a:solidFill>
                            <a:schemeClr val="tx1"/>
                          </a:solidFill>
                          <a:latin typeface="+mn-lt"/>
                          <a:cs typeface="Arial" pitchFamily="34" charset="0"/>
                        </a:rPr>
                        <a:t>/v/ /</a:t>
                      </a:r>
                      <a:r>
                        <a:rPr lang="en-US" sz="1200" u="none" dirty="0" err="1">
                          <a:solidFill>
                            <a:schemeClr val="tx1"/>
                          </a:solidFill>
                          <a:latin typeface="+mn-lt"/>
                          <a:cs typeface="Arial" pitchFamily="34" charset="0"/>
                        </a:rPr>
                        <a:t>i</a:t>
                      </a:r>
                      <a:r>
                        <a:rPr lang="en-US" sz="1200" u="none" dirty="0">
                          <a:solidFill>
                            <a:schemeClr val="tx1"/>
                          </a:solidFill>
                          <a:latin typeface="+mn-lt"/>
                          <a:cs typeface="Arial" pitchFamily="34" charset="0"/>
                        </a:rPr>
                        <a:t>/ /</a:t>
                      </a:r>
                      <a:r>
                        <a:rPr lang="en-US" sz="1200" u="none" dirty="0" err="1">
                          <a:solidFill>
                            <a:schemeClr val="tx1"/>
                          </a:solidFill>
                          <a:latin typeface="+mn-lt"/>
                          <a:cs typeface="Arial" pitchFamily="34" charset="0"/>
                        </a:rPr>
                        <a:t>sa</a:t>
                      </a:r>
                      <a:r>
                        <a:rPr lang="en-US" sz="1200" u="none" dirty="0">
                          <a:solidFill>
                            <a:schemeClr val="tx1"/>
                          </a:solidFill>
                          <a:latin typeface="+mn-lt"/>
                          <a:cs typeface="Arial" pitchFamily="34" charset="0"/>
                        </a:rPr>
                        <a:t>/</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a:solidFill>
                            <a:schemeClr val="tx1"/>
                          </a:solidFill>
                          <a:latin typeface="+mn-lt"/>
                          <a:cs typeface="Arial" pitchFamily="34" charset="0"/>
                        </a:rPr>
                        <a:t>/b/ /</a:t>
                      </a:r>
                      <a:r>
                        <a:rPr lang="en-US" sz="1200" u="none" dirty="0" err="1">
                          <a:solidFill>
                            <a:schemeClr val="tx1"/>
                          </a:solidFill>
                          <a:latin typeface="+mn-lt"/>
                          <a:cs typeface="Arial" pitchFamily="34" charset="0"/>
                        </a:rPr>
                        <a:t>i</a:t>
                      </a:r>
                      <a:r>
                        <a:rPr lang="en-US" sz="1200" u="none" dirty="0">
                          <a:solidFill>
                            <a:schemeClr val="tx1"/>
                          </a:solidFill>
                          <a:latin typeface="+mn-lt"/>
                          <a:cs typeface="Arial" pitchFamily="34" charset="0"/>
                        </a:rPr>
                        <a:t>/ /s/ /a/</a:t>
                      </a:r>
                    </a:p>
                  </a:txBody>
                  <a:tcPr marL="73152" marR="7315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a:solidFill>
                            <a:schemeClr val="tx1"/>
                          </a:solidFill>
                          <a:latin typeface="+mn-lt"/>
                          <a:cs typeface="Arial" pitchFamily="34" charset="0"/>
                        </a:rPr>
                        <a:t>3/4</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a:solidFill>
                            <a:schemeClr val="tx1"/>
                          </a:solidFill>
                          <a:latin typeface="+mn-lt"/>
                          <a:cs typeface="Arial" pitchFamily="34" charset="0"/>
                        </a:rPr>
                        <a:t>Blend</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extLst>
                  <a:ext uri="{0D108BD9-81ED-4DB2-BD59-A6C34878D82A}">
                    <a16:rowId xmlns:a16="http://schemas.microsoft.com/office/drawing/2014/main" val="10004"/>
                  </a:ext>
                </a:extLst>
              </a:tr>
              <a:tr h="4638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err="1">
                          <a:solidFill>
                            <a:schemeClr val="tx1"/>
                          </a:solidFill>
                          <a:latin typeface="+mn-lt"/>
                          <a:cs typeface="Arial" pitchFamily="34" charset="0"/>
                        </a:rPr>
                        <a:t>saca</a:t>
                      </a:r>
                      <a:endParaRPr lang="en-US" sz="1200" u="none" dirty="0">
                        <a:solidFill>
                          <a:schemeClr val="tx1"/>
                        </a:solidFill>
                        <a:latin typeface="+mn-lt"/>
                        <a:cs typeface="Arial" pitchFamily="34" charset="0"/>
                      </a:endParaRP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a:solidFill>
                            <a:schemeClr val="tx1"/>
                          </a:solidFill>
                          <a:latin typeface="+mn-lt"/>
                          <a:cs typeface="Arial" pitchFamily="34" charset="0"/>
                        </a:rPr>
                        <a:t>/s/ /ac/ /ca/ </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a:solidFill>
                            <a:schemeClr val="tx1"/>
                          </a:solidFill>
                          <a:latin typeface="+mn-lt"/>
                          <a:cs typeface="Arial" pitchFamily="34" charset="0"/>
                        </a:rPr>
                        <a:t>/s/ /a/ /k/ /a/</a:t>
                      </a:r>
                    </a:p>
                  </a:txBody>
                  <a:tcPr marL="73152" marR="7315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a:solidFill>
                            <a:schemeClr val="tx1"/>
                          </a:solidFill>
                          <a:latin typeface="+mn-lt"/>
                          <a:cs typeface="Arial" pitchFamily="34" charset="0"/>
                        </a:rPr>
                        <a:t>3/4</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a:solidFill>
                            <a:schemeClr val="tx1"/>
                          </a:solidFill>
                          <a:latin typeface="+mn-lt"/>
                          <a:cs typeface="Arial" pitchFamily="34" charset="0"/>
                        </a:rPr>
                        <a:t>Overlapping segmentation</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extLst>
                  <a:ext uri="{0D108BD9-81ED-4DB2-BD59-A6C34878D82A}">
                    <a16:rowId xmlns:a16="http://schemas.microsoft.com/office/drawing/2014/main" val="10005"/>
                  </a:ext>
                </a:extLst>
              </a:tr>
              <a:tr h="4638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err="1">
                          <a:solidFill>
                            <a:schemeClr val="tx1"/>
                          </a:solidFill>
                          <a:latin typeface="+mn-lt"/>
                          <a:cs typeface="Arial" pitchFamily="34" charset="0"/>
                        </a:rPr>
                        <a:t>pista</a:t>
                      </a:r>
                      <a:endParaRPr lang="en-US" sz="1200" u="none" dirty="0">
                        <a:solidFill>
                          <a:schemeClr val="tx1"/>
                        </a:solidFill>
                        <a:latin typeface="+mn-lt"/>
                        <a:cs typeface="Arial" pitchFamily="34" charset="0"/>
                      </a:endParaRP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a:solidFill>
                            <a:schemeClr val="tx1"/>
                          </a:solidFill>
                          <a:latin typeface="+mn-lt"/>
                          <a:cs typeface="Arial" pitchFamily="34" charset="0"/>
                        </a:rPr>
                        <a:t>/b/ /p/ /is/ /</a:t>
                      </a:r>
                      <a:r>
                        <a:rPr lang="en-US" sz="1200" u="none" dirty="0" err="1">
                          <a:solidFill>
                            <a:schemeClr val="tx1"/>
                          </a:solidFill>
                          <a:latin typeface="+mn-lt"/>
                          <a:cs typeface="Arial" pitchFamily="34" charset="0"/>
                        </a:rPr>
                        <a:t>ta</a:t>
                      </a:r>
                      <a:r>
                        <a:rPr lang="en-US" sz="1200" u="none" dirty="0">
                          <a:solidFill>
                            <a:schemeClr val="tx1"/>
                          </a:solidFill>
                          <a:latin typeface="+mn-lt"/>
                          <a:cs typeface="Arial" pitchFamily="34" charset="0"/>
                        </a:rPr>
                        <a:t>/</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a:solidFill>
                            <a:schemeClr val="tx1"/>
                          </a:solidFill>
                          <a:latin typeface="+mn-lt"/>
                          <a:cs typeface="Arial" pitchFamily="34" charset="0"/>
                        </a:rPr>
                        <a:t>/p/ /</a:t>
                      </a:r>
                      <a:r>
                        <a:rPr lang="en-US" sz="1200" u="none" dirty="0" err="1">
                          <a:solidFill>
                            <a:schemeClr val="tx1"/>
                          </a:solidFill>
                          <a:latin typeface="+mn-lt"/>
                          <a:cs typeface="Arial" pitchFamily="34" charset="0"/>
                        </a:rPr>
                        <a:t>i</a:t>
                      </a:r>
                      <a:r>
                        <a:rPr lang="en-US" sz="1200" u="none" dirty="0">
                          <a:solidFill>
                            <a:schemeClr val="tx1"/>
                          </a:solidFill>
                          <a:latin typeface="+mn-lt"/>
                          <a:cs typeface="Arial" pitchFamily="34" charset="0"/>
                        </a:rPr>
                        <a:t>/ /s/ /t/ /a/</a:t>
                      </a:r>
                    </a:p>
                  </a:txBody>
                  <a:tcPr marL="73152" marR="7315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a:solidFill>
                            <a:schemeClr val="tx1"/>
                          </a:solidFill>
                          <a:latin typeface="+mn-lt"/>
                          <a:cs typeface="Arial" pitchFamily="34" charset="0"/>
                        </a:rPr>
                        <a:t>3/5</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algn="l" eaLnBrk="1" hangingPunct="1"/>
                      <a:r>
                        <a:rPr lang="en-US" sz="1200" u="none" dirty="0">
                          <a:solidFill>
                            <a:schemeClr val="tx1"/>
                          </a:solidFill>
                          <a:latin typeface="+mn-lt"/>
                          <a:cs typeface="Arial" pitchFamily="34" charset="0"/>
                        </a:rPr>
                        <a:t>Self-correction, </a:t>
                      </a:r>
                    </a:p>
                    <a:p>
                      <a:pPr algn="l" eaLnBrk="1" hangingPunct="1"/>
                      <a:r>
                        <a:rPr lang="en-US" sz="1200" u="none" dirty="0">
                          <a:solidFill>
                            <a:schemeClr val="tx1"/>
                          </a:solidFill>
                          <a:latin typeface="+mn-lt"/>
                          <a:cs typeface="Arial" pitchFamily="34" charset="0"/>
                        </a:rPr>
                        <a:t>overlapping segmentation</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extLst>
                  <a:ext uri="{0D108BD9-81ED-4DB2-BD59-A6C34878D82A}">
                    <a16:rowId xmlns:a16="http://schemas.microsoft.com/office/drawing/2014/main" val="10006"/>
                  </a:ext>
                </a:extLst>
              </a:tr>
              <a:tr h="4638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err="1">
                          <a:solidFill>
                            <a:schemeClr val="tx1"/>
                          </a:solidFill>
                          <a:latin typeface="+mn-lt"/>
                          <a:cs typeface="Arial" pitchFamily="34" charset="0"/>
                        </a:rPr>
                        <a:t>país</a:t>
                      </a:r>
                      <a:endParaRPr lang="en-US" sz="1200" u="none" dirty="0">
                        <a:solidFill>
                          <a:schemeClr val="tx1"/>
                        </a:solidFill>
                        <a:latin typeface="+mn-lt"/>
                        <a:cs typeface="Arial" pitchFamily="34" charset="0"/>
                      </a:endParaRP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a:solidFill>
                            <a:schemeClr val="tx1"/>
                          </a:solidFill>
                          <a:latin typeface="+mn-lt"/>
                          <a:cs typeface="Arial" pitchFamily="34" charset="0"/>
                        </a:rPr>
                        <a:t>/p/ /a/ /</a:t>
                      </a:r>
                      <a:r>
                        <a:rPr lang="en-US" sz="1200" u="none" dirty="0" err="1">
                          <a:solidFill>
                            <a:schemeClr val="tx1"/>
                          </a:solidFill>
                          <a:latin typeface="+mn-lt"/>
                          <a:cs typeface="Arial" pitchFamily="34" charset="0"/>
                        </a:rPr>
                        <a:t>ais</a:t>
                      </a:r>
                      <a:r>
                        <a:rPr lang="en-US" sz="1200" u="none" dirty="0">
                          <a:solidFill>
                            <a:schemeClr val="tx1"/>
                          </a:solidFill>
                          <a:latin typeface="+mn-lt"/>
                          <a:cs typeface="Arial" pitchFamily="34" charset="0"/>
                        </a:rPr>
                        <a:t>/</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a:solidFill>
                            <a:schemeClr val="tx1"/>
                          </a:solidFill>
                          <a:latin typeface="+mn-lt"/>
                          <a:cs typeface="Arial" pitchFamily="34" charset="0"/>
                        </a:rPr>
                        <a:t>/p/ /a/ /</a:t>
                      </a:r>
                      <a:r>
                        <a:rPr lang="en-US" sz="1200" u="none" dirty="0" err="1">
                          <a:solidFill>
                            <a:schemeClr val="tx1"/>
                          </a:solidFill>
                          <a:latin typeface="+mn-lt"/>
                          <a:cs typeface="Arial" pitchFamily="34" charset="0"/>
                        </a:rPr>
                        <a:t>i</a:t>
                      </a:r>
                      <a:r>
                        <a:rPr lang="en-US" sz="1200" u="none" dirty="0">
                          <a:solidFill>
                            <a:schemeClr val="tx1"/>
                          </a:solidFill>
                          <a:latin typeface="+mn-lt"/>
                          <a:cs typeface="Arial" pitchFamily="34" charset="0"/>
                        </a:rPr>
                        <a:t>/ /s/</a:t>
                      </a:r>
                    </a:p>
                  </a:txBody>
                  <a:tcPr marL="73152" marR="7315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a:solidFill>
                            <a:schemeClr val="tx1"/>
                          </a:solidFill>
                          <a:latin typeface="+mn-lt"/>
                          <a:cs typeface="Arial" pitchFamily="34" charset="0"/>
                        </a:rPr>
                        <a:t>3/4</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a:solidFill>
                            <a:schemeClr val="tx1"/>
                          </a:solidFill>
                          <a:latin typeface="+mn-lt"/>
                          <a:cs typeface="Arial" pitchFamily="34" charset="0"/>
                        </a:rPr>
                        <a:t>Overlapping segmentation</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extLst>
                  <a:ext uri="{0D108BD9-81ED-4DB2-BD59-A6C34878D82A}">
                    <a16:rowId xmlns:a16="http://schemas.microsoft.com/office/drawing/2014/main" val="10007"/>
                  </a:ext>
                </a:extLst>
              </a:tr>
              <a:tr h="4638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err="1">
                          <a:solidFill>
                            <a:schemeClr val="tx1"/>
                          </a:solidFill>
                          <a:latin typeface="+mn-lt"/>
                          <a:cs typeface="Arial" pitchFamily="34" charset="0"/>
                        </a:rPr>
                        <a:t>plato</a:t>
                      </a:r>
                      <a:endParaRPr lang="en-US" sz="1200" u="none" dirty="0">
                        <a:solidFill>
                          <a:schemeClr val="tx1"/>
                        </a:solidFill>
                        <a:latin typeface="+mn-lt"/>
                        <a:cs typeface="Arial" pitchFamily="34" charset="0"/>
                      </a:endParaRP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a:solidFill>
                            <a:schemeClr val="tx1"/>
                          </a:solidFill>
                          <a:latin typeface="+mn-lt"/>
                          <a:cs typeface="Arial" pitchFamily="34" charset="0"/>
                        </a:rPr>
                        <a:t>/pl/ /</a:t>
                      </a:r>
                      <a:r>
                        <a:rPr lang="en-US" sz="1200" u="none" dirty="0" err="1">
                          <a:solidFill>
                            <a:schemeClr val="tx1"/>
                          </a:solidFill>
                          <a:latin typeface="+mn-lt"/>
                          <a:cs typeface="Arial" pitchFamily="34" charset="0"/>
                        </a:rPr>
                        <a:t>ae</a:t>
                      </a:r>
                      <a:r>
                        <a:rPr lang="en-US" sz="1200" u="none" dirty="0">
                          <a:solidFill>
                            <a:schemeClr val="tx1"/>
                          </a:solidFill>
                          <a:latin typeface="+mn-lt"/>
                          <a:cs typeface="Arial" pitchFamily="34" charset="0"/>
                        </a:rPr>
                        <a:t>/ /to/</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a:solidFill>
                            <a:schemeClr val="tx1"/>
                          </a:solidFill>
                          <a:latin typeface="+mn-lt"/>
                          <a:cs typeface="Arial" pitchFamily="34" charset="0"/>
                        </a:rPr>
                        <a:t>/p/ /l/ /</a:t>
                      </a:r>
                      <a:r>
                        <a:rPr lang="en-US" sz="1200" b="1" u="none" dirty="0">
                          <a:solidFill>
                            <a:schemeClr val="tx1"/>
                          </a:solidFill>
                          <a:latin typeface="+mn-lt"/>
                          <a:cs typeface="Arial" pitchFamily="34" charset="0"/>
                        </a:rPr>
                        <a:t>a</a:t>
                      </a:r>
                      <a:r>
                        <a:rPr lang="en-US" sz="1200" u="none" dirty="0">
                          <a:solidFill>
                            <a:schemeClr val="tx1"/>
                          </a:solidFill>
                          <a:latin typeface="+mn-lt"/>
                          <a:cs typeface="Arial" pitchFamily="34" charset="0"/>
                        </a:rPr>
                        <a:t>/ /t/ /o/</a:t>
                      </a:r>
                    </a:p>
                  </a:txBody>
                  <a:tcPr marL="73152" marR="7315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a:solidFill>
                            <a:schemeClr val="tx1"/>
                          </a:solidFill>
                          <a:latin typeface="+mn-lt"/>
                          <a:cs typeface="Arial" pitchFamily="34" charset="0"/>
                        </a:rPr>
                        <a:t>2/5</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a:solidFill>
                            <a:schemeClr val="tx1"/>
                          </a:solidFill>
                          <a:latin typeface="+mn-lt"/>
                          <a:cs typeface="Arial" pitchFamily="34" charset="0"/>
                        </a:rPr>
                        <a:t>Blends, segment mispronunciation</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extLst>
                  <a:ext uri="{0D108BD9-81ED-4DB2-BD59-A6C34878D82A}">
                    <a16:rowId xmlns:a16="http://schemas.microsoft.com/office/drawing/2014/main" val="10008"/>
                  </a:ext>
                </a:extLst>
              </a:tr>
              <a:tr h="4638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err="1">
                          <a:solidFill>
                            <a:schemeClr val="tx1"/>
                          </a:solidFill>
                          <a:latin typeface="+mn-lt"/>
                          <a:cs typeface="Arial" pitchFamily="34" charset="0"/>
                        </a:rPr>
                        <a:t>desde</a:t>
                      </a:r>
                      <a:endParaRPr lang="en-US" sz="1200" u="none" dirty="0">
                        <a:solidFill>
                          <a:schemeClr val="tx1"/>
                        </a:solidFill>
                        <a:latin typeface="+mn-lt"/>
                        <a:cs typeface="Arial" pitchFamily="34" charset="0"/>
                      </a:endParaRP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a:solidFill>
                            <a:schemeClr val="tx1"/>
                          </a:solidFill>
                          <a:latin typeface="+mn-lt"/>
                          <a:cs typeface="Arial" pitchFamily="34" charset="0"/>
                        </a:rPr>
                        <a:t>/de/ /de/</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a:solidFill>
                            <a:schemeClr val="tx1"/>
                          </a:solidFill>
                          <a:latin typeface="+mn-lt"/>
                          <a:cs typeface="Arial" pitchFamily="34" charset="0"/>
                        </a:rPr>
                        <a:t>/d/ /e/ /s/ /d/ /e/</a:t>
                      </a:r>
                    </a:p>
                  </a:txBody>
                  <a:tcPr marL="73152" marR="7315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a:solidFill>
                            <a:schemeClr val="tx1"/>
                          </a:solidFill>
                          <a:latin typeface="+mn-lt"/>
                          <a:cs typeface="Arial" pitchFamily="34" charset="0"/>
                        </a:rPr>
                        <a:t>2/5</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a:solidFill>
                            <a:schemeClr val="tx1"/>
                          </a:solidFill>
                          <a:latin typeface="+mn-lt"/>
                          <a:cs typeface="Arial" pitchFamily="34" charset="0"/>
                        </a:rPr>
                        <a:t>Omission, blends</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extLst>
                  <a:ext uri="{0D108BD9-81ED-4DB2-BD59-A6C34878D82A}">
                    <a16:rowId xmlns:a16="http://schemas.microsoft.com/office/drawing/2014/main" val="10009"/>
                  </a:ext>
                </a:extLst>
              </a:tr>
              <a:tr h="4638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err="1">
                          <a:solidFill>
                            <a:schemeClr val="tx1"/>
                          </a:solidFill>
                          <a:latin typeface="+mn-lt"/>
                          <a:cs typeface="Arial" pitchFamily="34" charset="0"/>
                        </a:rPr>
                        <a:t>doble</a:t>
                      </a:r>
                      <a:endParaRPr lang="en-US" sz="1200" u="none" dirty="0">
                        <a:solidFill>
                          <a:schemeClr val="tx1"/>
                        </a:solidFill>
                        <a:latin typeface="+mn-lt"/>
                        <a:cs typeface="Arial" pitchFamily="34" charset="0"/>
                      </a:endParaRP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a:solidFill>
                            <a:schemeClr val="tx1"/>
                          </a:solidFill>
                          <a:latin typeface="+mn-lt"/>
                          <a:cs typeface="Arial" pitchFamily="34" charset="0"/>
                        </a:rPr>
                        <a:t>/do/ /</a:t>
                      </a:r>
                      <a:r>
                        <a:rPr lang="en-US" sz="1200" u="none" dirty="0" err="1">
                          <a:solidFill>
                            <a:schemeClr val="tx1"/>
                          </a:solidFill>
                          <a:latin typeface="+mn-lt"/>
                          <a:cs typeface="Arial" pitchFamily="34" charset="0"/>
                        </a:rPr>
                        <a:t>ble</a:t>
                      </a:r>
                      <a:r>
                        <a:rPr lang="en-US" sz="1200" u="none" dirty="0">
                          <a:solidFill>
                            <a:schemeClr val="tx1"/>
                          </a:solidFill>
                          <a:latin typeface="+mn-lt"/>
                          <a:cs typeface="Arial" pitchFamily="34" charset="0"/>
                        </a:rPr>
                        <a:t>/</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a:solidFill>
                            <a:schemeClr val="tx1"/>
                          </a:solidFill>
                          <a:latin typeface="+mn-lt"/>
                          <a:cs typeface="Arial" pitchFamily="34" charset="0"/>
                        </a:rPr>
                        <a:t>/d/ /o/ /b/ /l/ /e/</a:t>
                      </a:r>
                    </a:p>
                  </a:txBody>
                  <a:tcPr marL="73152" marR="7315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a:solidFill>
                            <a:schemeClr val="tx1"/>
                          </a:solidFill>
                          <a:latin typeface="+mn-lt"/>
                          <a:cs typeface="Arial" pitchFamily="34" charset="0"/>
                        </a:rPr>
                        <a:t>2/5</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algn="l" eaLnBrk="1" hangingPunct="1"/>
                      <a:r>
                        <a:rPr lang="en-US" sz="1200" u="none" dirty="0">
                          <a:solidFill>
                            <a:schemeClr val="tx1"/>
                          </a:solidFill>
                          <a:latin typeface="+mn-lt"/>
                          <a:cs typeface="Arial" pitchFamily="34" charset="0"/>
                        </a:rPr>
                        <a:t>Incomplete segmentation</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extLst>
                  <a:ext uri="{0D108BD9-81ED-4DB2-BD59-A6C34878D82A}">
                    <a16:rowId xmlns:a16="http://schemas.microsoft.com/office/drawing/2014/main" val="10010"/>
                  </a:ext>
                </a:extLst>
              </a:tr>
            </a:tbl>
          </a:graphicData>
        </a:graphic>
      </p:graphicFrame>
      <p:sp>
        <p:nvSpPr>
          <p:cNvPr id="3" name="Title 2"/>
          <p:cNvSpPr>
            <a:spLocks noGrp="1"/>
          </p:cNvSpPr>
          <p:nvPr>
            <p:ph type="title"/>
          </p:nvPr>
        </p:nvSpPr>
        <p:spPr/>
        <p:txBody>
          <a:bodyPr/>
          <a:lstStyle/>
          <a:p>
            <a:r>
              <a:rPr lang="en-US" dirty="0"/>
              <a:t>FSF Practice #1</a:t>
            </a:r>
          </a:p>
        </p:txBody>
      </p:sp>
      <p:sp>
        <p:nvSpPr>
          <p:cNvPr id="150" name="Rectangle 5"/>
          <p:cNvSpPr>
            <a:spLocks noChangeArrowheads="1"/>
          </p:cNvSpPr>
          <p:nvPr/>
        </p:nvSpPr>
        <p:spPr bwMode="auto">
          <a:xfrm>
            <a:off x="4224944" y="4925060"/>
            <a:ext cx="295275" cy="273050"/>
          </a:xfrm>
          <a:prstGeom prst="rect">
            <a:avLst/>
          </a:prstGeom>
          <a:solidFill>
            <a:srgbClr val="FF0000">
              <a:alpha val="23000"/>
            </a:srgbClr>
          </a:solidFill>
          <a:ln w="9525">
            <a:noFill/>
            <a:miter lim="800000"/>
            <a:headEnd/>
            <a:tailEnd/>
          </a:ln>
        </p:spPr>
        <p:txBody>
          <a:bodyPr wrap="none" anchor="ctr"/>
          <a:lstStyle/>
          <a:p>
            <a:endParaRPr lang="en-US" sz="1800" baseline="-25000" dirty="0">
              <a:solidFill>
                <a:srgbClr val="003399"/>
              </a:solidFill>
              <a:latin typeface="Calibri" pitchFamily="34" charset="0"/>
              <a:cs typeface="Arial" pitchFamily="34" charset="0"/>
            </a:endParaRPr>
          </a:p>
        </p:txBody>
      </p:sp>
      <p:sp>
        <p:nvSpPr>
          <p:cNvPr id="151" name="Rectangle 6"/>
          <p:cNvSpPr>
            <a:spLocks noChangeArrowheads="1"/>
          </p:cNvSpPr>
          <p:nvPr/>
        </p:nvSpPr>
        <p:spPr bwMode="auto">
          <a:xfrm>
            <a:off x="4491445" y="1682179"/>
            <a:ext cx="236537" cy="279400"/>
          </a:xfrm>
          <a:prstGeom prst="rect">
            <a:avLst/>
          </a:prstGeom>
          <a:solidFill>
            <a:srgbClr val="FF0000">
              <a:alpha val="23000"/>
            </a:srgbClr>
          </a:solidFill>
          <a:ln w="9525">
            <a:noFill/>
            <a:miter lim="800000"/>
            <a:headEnd/>
            <a:tailEnd/>
          </a:ln>
        </p:spPr>
        <p:txBody>
          <a:bodyPr wrap="none" anchor="ctr"/>
          <a:lstStyle/>
          <a:p>
            <a:endParaRPr lang="en-US" sz="1800" baseline="-25000" dirty="0">
              <a:solidFill>
                <a:srgbClr val="003399"/>
              </a:solidFill>
              <a:latin typeface="Calibri" pitchFamily="34" charset="0"/>
              <a:cs typeface="Arial" pitchFamily="34" charset="0"/>
            </a:endParaRPr>
          </a:p>
        </p:txBody>
      </p:sp>
      <p:sp>
        <p:nvSpPr>
          <p:cNvPr id="152" name="Rectangle 7"/>
          <p:cNvSpPr>
            <a:spLocks noChangeArrowheads="1"/>
          </p:cNvSpPr>
          <p:nvPr/>
        </p:nvSpPr>
        <p:spPr bwMode="auto">
          <a:xfrm>
            <a:off x="4245388" y="1682179"/>
            <a:ext cx="225680" cy="279400"/>
          </a:xfrm>
          <a:prstGeom prst="rect">
            <a:avLst/>
          </a:prstGeom>
          <a:solidFill>
            <a:srgbClr val="FF0000">
              <a:alpha val="23000"/>
            </a:srgbClr>
          </a:solidFill>
          <a:ln w="9525">
            <a:noFill/>
            <a:miter lim="800000"/>
            <a:headEnd/>
            <a:tailEnd/>
          </a:ln>
        </p:spPr>
        <p:txBody>
          <a:bodyPr wrap="none" anchor="ctr"/>
          <a:lstStyle/>
          <a:p>
            <a:endParaRPr lang="en-US" sz="1800" baseline="-25000" dirty="0">
              <a:solidFill>
                <a:srgbClr val="003399"/>
              </a:solidFill>
              <a:latin typeface="Calibri" pitchFamily="34" charset="0"/>
              <a:cs typeface="Arial" pitchFamily="34" charset="0"/>
            </a:endParaRPr>
          </a:p>
        </p:txBody>
      </p:sp>
      <p:sp>
        <p:nvSpPr>
          <p:cNvPr id="154" name="Rectangle 10"/>
          <p:cNvSpPr>
            <a:spLocks noChangeArrowheads="1"/>
          </p:cNvSpPr>
          <p:nvPr/>
        </p:nvSpPr>
        <p:spPr bwMode="auto">
          <a:xfrm>
            <a:off x="3731107" y="2150555"/>
            <a:ext cx="251075" cy="287337"/>
          </a:xfrm>
          <a:prstGeom prst="rect">
            <a:avLst/>
          </a:prstGeom>
          <a:solidFill>
            <a:srgbClr val="FF0000">
              <a:alpha val="23000"/>
            </a:srgbClr>
          </a:solidFill>
          <a:ln w="9525">
            <a:noFill/>
            <a:miter lim="800000"/>
            <a:headEnd/>
            <a:tailEnd/>
          </a:ln>
        </p:spPr>
        <p:txBody>
          <a:bodyPr wrap="none" anchor="ctr"/>
          <a:lstStyle/>
          <a:p>
            <a:endParaRPr lang="en-US" sz="1800" baseline="-25000" dirty="0">
              <a:solidFill>
                <a:srgbClr val="003399"/>
              </a:solidFill>
              <a:latin typeface="Calibri" pitchFamily="34" charset="0"/>
              <a:cs typeface="Arial" pitchFamily="34" charset="0"/>
            </a:endParaRPr>
          </a:p>
        </p:txBody>
      </p:sp>
      <p:sp>
        <p:nvSpPr>
          <p:cNvPr id="155" name="Rectangle 11"/>
          <p:cNvSpPr>
            <a:spLocks noChangeArrowheads="1"/>
          </p:cNvSpPr>
          <p:nvPr/>
        </p:nvSpPr>
        <p:spPr bwMode="auto">
          <a:xfrm>
            <a:off x="3997802" y="2150555"/>
            <a:ext cx="239712" cy="287337"/>
          </a:xfrm>
          <a:prstGeom prst="rect">
            <a:avLst/>
          </a:prstGeom>
          <a:solidFill>
            <a:srgbClr val="FF0000">
              <a:alpha val="23000"/>
            </a:srgbClr>
          </a:solidFill>
          <a:ln w="9525">
            <a:noFill/>
            <a:miter lim="800000"/>
            <a:headEnd/>
            <a:tailEnd/>
          </a:ln>
        </p:spPr>
        <p:txBody>
          <a:bodyPr wrap="none" anchor="ctr"/>
          <a:lstStyle/>
          <a:p>
            <a:endParaRPr lang="en-US" sz="1800" baseline="-25000" dirty="0">
              <a:solidFill>
                <a:srgbClr val="003399"/>
              </a:solidFill>
              <a:latin typeface="Calibri" pitchFamily="34" charset="0"/>
              <a:cs typeface="Arial" pitchFamily="34" charset="0"/>
            </a:endParaRPr>
          </a:p>
        </p:txBody>
      </p:sp>
      <p:sp>
        <p:nvSpPr>
          <p:cNvPr id="156" name="Rectangle 12"/>
          <p:cNvSpPr>
            <a:spLocks noChangeArrowheads="1"/>
          </p:cNvSpPr>
          <p:nvPr/>
        </p:nvSpPr>
        <p:spPr bwMode="auto">
          <a:xfrm>
            <a:off x="4275613" y="2150555"/>
            <a:ext cx="211138" cy="287337"/>
          </a:xfrm>
          <a:prstGeom prst="rect">
            <a:avLst/>
          </a:prstGeom>
          <a:solidFill>
            <a:srgbClr val="FF0000">
              <a:alpha val="23000"/>
            </a:srgbClr>
          </a:solidFill>
          <a:ln w="9525">
            <a:noFill/>
            <a:miter lim="800000"/>
            <a:headEnd/>
            <a:tailEnd/>
          </a:ln>
        </p:spPr>
        <p:txBody>
          <a:bodyPr wrap="none" anchor="ctr"/>
          <a:lstStyle/>
          <a:p>
            <a:endParaRPr lang="en-US" sz="1800" baseline="-25000" dirty="0">
              <a:solidFill>
                <a:srgbClr val="003399"/>
              </a:solidFill>
              <a:latin typeface="Calibri" pitchFamily="34" charset="0"/>
              <a:cs typeface="Arial" pitchFamily="34" charset="0"/>
            </a:endParaRPr>
          </a:p>
        </p:txBody>
      </p:sp>
      <p:sp>
        <p:nvSpPr>
          <p:cNvPr id="157" name="Rectangle 16"/>
          <p:cNvSpPr>
            <a:spLocks noChangeArrowheads="1"/>
          </p:cNvSpPr>
          <p:nvPr/>
        </p:nvSpPr>
        <p:spPr bwMode="auto">
          <a:xfrm>
            <a:off x="4513125" y="2581275"/>
            <a:ext cx="242137" cy="285750"/>
          </a:xfrm>
          <a:prstGeom prst="rect">
            <a:avLst/>
          </a:prstGeom>
          <a:solidFill>
            <a:srgbClr val="FF0000">
              <a:alpha val="23000"/>
            </a:srgbClr>
          </a:solidFill>
          <a:ln w="9525">
            <a:noFill/>
            <a:miter lim="800000"/>
            <a:headEnd/>
            <a:tailEnd/>
          </a:ln>
        </p:spPr>
        <p:txBody>
          <a:bodyPr wrap="none" anchor="ctr"/>
          <a:lstStyle/>
          <a:p>
            <a:endParaRPr lang="en-US" sz="1800" baseline="-25000" dirty="0">
              <a:solidFill>
                <a:srgbClr val="003399"/>
              </a:solidFill>
              <a:latin typeface="Calibri" pitchFamily="34" charset="0"/>
              <a:cs typeface="Arial" pitchFamily="34" charset="0"/>
            </a:endParaRPr>
          </a:p>
        </p:txBody>
      </p:sp>
      <p:sp>
        <p:nvSpPr>
          <p:cNvPr id="221" name="Rectangle 85"/>
          <p:cNvSpPr>
            <a:spLocks noChangeArrowheads="1"/>
          </p:cNvSpPr>
          <p:nvPr/>
        </p:nvSpPr>
        <p:spPr bwMode="auto">
          <a:xfrm>
            <a:off x="4520088" y="2150555"/>
            <a:ext cx="247908" cy="287337"/>
          </a:xfrm>
          <a:prstGeom prst="rect">
            <a:avLst/>
          </a:prstGeom>
          <a:solidFill>
            <a:srgbClr val="FF0000">
              <a:alpha val="23000"/>
            </a:srgbClr>
          </a:solidFill>
          <a:ln w="9525">
            <a:noFill/>
            <a:miter lim="800000"/>
            <a:headEnd/>
            <a:tailEnd/>
          </a:ln>
        </p:spPr>
        <p:txBody>
          <a:bodyPr wrap="none" anchor="ctr"/>
          <a:lstStyle/>
          <a:p>
            <a:endParaRPr lang="en-US" sz="1800" baseline="-25000" dirty="0">
              <a:solidFill>
                <a:srgbClr val="003399"/>
              </a:solidFill>
              <a:latin typeface="Calibri" pitchFamily="34" charset="0"/>
              <a:cs typeface="Arial" pitchFamily="34" charset="0"/>
            </a:endParaRPr>
          </a:p>
        </p:txBody>
      </p:sp>
      <p:sp>
        <p:nvSpPr>
          <p:cNvPr id="222" name="Rectangle 86"/>
          <p:cNvSpPr>
            <a:spLocks noChangeArrowheads="1"/>
          </p:cNvSpPr>
          <p:nvPr/>
        </p:nvSpPr>
        <p:spPr bwMode="auto">
          <a:xfrm>
            <a:off x="4791546" y="2150555"/>
            <a:ext cx="247911" cy="287337"/>
          </a:xfrm>
          <a:prstGeom prst="rect">
            <a:avLst/>
          </a:prstGeom>
          <a:solidFill>
            <a:srgbClr val="FF0000">
              <a:alpha val="23000"/>
            </a:srgbClr>
          </a:solidFill>
          <a:ln w="9525">
            <a:noFill/>
            <a:miter lim="800000"/>
            <a:headEnd/>
            <a:tailEnd/>
          </a:ln>
        </p:spPr>
        <p:txBody>
          <a:bodyPr wrap="none" anchor="ctr"/>
          <a:lstStyle/>
          <a:p>
            <a:endParaRPr lang="en-US" sz="1800" baseline="-25000" dirty="0">
              <a:solidFill>
                <a:srgbClr val="003399"/>
              </a:solidFill>
              <a:latin typeface="Calibri" pitchFamily="34" charset="0"/>
              <a:cs typeface="Arial" pitchFamily="34" charset="0"/>
            </a:endParaRPr>
          </a:p>
        </p:txBody>
      </p:sp>
      <p:sp>
        <p:nvSpPr>
          <p:cNvPr id="226" name="Rectangle 16"/>
          <p:cNvSpPr>
            <a:spLocks noChangeArrowheads="1"/>
          </p:cNvSpPr>
          <p:nvPr/>
        </p:nvSpPr>
        <p:spPr bwMode="auto">
          <a:xfrm>
            <a:off x="4268148" y="2581275"/>
            <a:ext cx="215651" cy="285750"/>
          </a:xfrm>
          <a:prstGeom prst="rect">
            <a:avLst/>
          </a:prstGeom>
          <a:solidFill>
            <a:srgbClr val="FF0000">
              <a:alpha val="23000"/>
            </a:srgbClr>
          </a:solidFill>
          <a:ln w="9525">
            <a:noFill/>
            <a:miter lim="800000"/>
            <a:headEnd/>
            <a:tailEnd/>
          </a:ln>
        </p:spPr>
        <p:txBody>
          <a:bodyPr wrap="none" anchor="ctr"/>
          <a:lstStyle/>
          <a:p>
            <a:endParaRPr lang="en-US" sz="1800" baseline="-25000" dirty="0">
              <a:solidFill>
                <a:srgbClr val="003399"/>
              </a:solidFill>
              <a:latin typeface="Calibri" pitchFamily="34" charset="0"/>
              <a:cs typeface="Arial" pitchFamily="34" charset="0"/>
            </a:endParaRPr>
          </a:p>
        </p:txBody>
      </p:sp>
      <p:sp>
        <p:nvSpPr>
          <p:cNvPr id="227" name="Rectangle 16"/>
          <p:cNvSpPr>
            <a:spLocks noChangeArrowheads="1"/>
          </p:cNvSpPr>
          <p:nvPr/>
        </p:nvSpPr>
        <p:spPr bwMode="auto">
          <a:xfrm>
            <a:off x="4005707" y="2581275"/>
            <a:ext cx="239966" cy="285750"/>
          </a:xfrm>
          <a:prstGeom prst="rect">
            <a:avLst/>
          </a:prstGeom>
          <a:solidFill>
            <a:srgbClr val="FF0000">
              <a:alpha val="23000"/>
            </a:srgbClr>
          </a:solidFill>
          <a:ln w="9525">
            <a:noFill/>
            <a:miter lim="800000"/>
            <a:headEnd/>
            <a:tailEnd/>
          </a:ln>
        </p:spPr>
        <p:txBody>
          <a:bodyPr wrap="none" anchor="ctr"/>
          <a:lstStyle/>
          <a:p>
            <a:endParaRPr lang="en-US" sz="1800" baseline="-25000" dirty="0">
              <a:solidFill>
                <a:srgbClr val="003399"/>
              </a:solidFill>
              <a:latin typeface="Calibri" pitchFamily="34" charset="0"/>
              <a:cs typeface="Arial" pitchFamily="34" charset="0"/>
            </a:endParaRPr>
          </a:p>
        </p:txBody>
      </p:sp>
      <p:sp>
        <p:nvSpPr>
          <p:cNvPr id="228" name="Rectangle 16"/>
          <p:cNvSpPr>
            <a:spLocks noChangeArrowheads="1"/>
          </p:cNvSpPr>
          <p:nvPr/>
        </p:nvSpPr>
        <p:spPr bwMode="auto">
          <a:xfrm>
            <a:off x="3735836" y="2581275"/>
            <a:ext cx="252663" cy="285750"/>
          </a:xfrm>
          <a:prstGeom prst="rect">
            <a:avLst/>
          </a:prstGeom>
          <a:solidFill>
            <a:srgbClr val="FF0000">
              <a:alpha val="23000"/>
            </a:srgbClr>
          </a:solidFill>
          <a:ln w="9525">
            <a:noFill/>
            <a:miter lim="800000"/>
            <a:headEnd/>
            <a:tailEnd/>
          </a:ln>
        </p:spPr>
        <p:txBody>
          <a:bodyPr wrap="none" anchor="ctr"/>
          <a:lstStyle/>
          <a:p>
            <a:endParaRPr lang="en-US" sz="1800" baseline="-25000" dirty="0">
              <a:solidFill>
                <a:srgbClr val="003399"/>
              </a:solidFill>
              <a:latin typeface="Calibri" pitchFamily="34" charset="0"/>
              <a:cs typeface="Arial" pitchFamily="34" charset="0"/>
            </a:endParaRPr>
          </a:p>
        </p:txBody>
      </p:sp>
      <p:cxnSp>
        <p:nvCxnSpPr>
          <p:cNvPr id="234" name="Straight Connector 233"/>
          <p:cNvCxnSpPr/>
          <p:nvPr/>
        </p:nvCxnSpPr>
        <p:spPr>
          <a:xfrm>
            <a:off x="3767328" y="1926336"/>
            <a:ext cx="18288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p:cNvCxnSpPr/>
          <p:nvPr/>
        </p:nvCxnSpPr>
        <p:spPr>
          <a:xfrm>
            <a:off x="4051808" y="1926336"/>
            <a:ext cx="18288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p:nvCxnSpPr>
        <p:spPr>
          <a:xfrm>
            <a:off x="3767328" y="3291840"/>
            <a:ext cx="18288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a:off x="4051808" y="3291840"/>
            <a:ext cx="18288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a:off x="4320032" y="3291840"/>
            <a:ext cx="45720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p:nvCxnSpPr>
        <p:spPr>
          <a:xfrm>
            <a:off x="4320032" y="3828288"/>
            <a:ext cx="45720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p:nvCxnSpPr>
        <p:spPr>
          <a:xfrm>
            <a:off x="3767328" y="3742944"/>
            <a:ext cx="18288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a:xfrm>
            <a:off x="4051808" y="3742944"/>
            <a:ext cx="45720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nvCxnSpPr>
        <p:spPr>
          <a:xfrm>
            <a:off x="3767328" y="4230624"/>
            <a:ext cx="18288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a:off x="4051808" y="4230624"/>
            <a:ext cx="45720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a:off x="4551602" y="4230624"/>
            <a:ext cx="45720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a:off x="3767328" y="4681728"/>
            <a:ext cx="18288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a:off x="4051808" y="4681728"/>
            <a:ext cx="18288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p:nvCxnSpPr>
        <p:spPr>
          <a:xfrm>
            <a:off x="4051808" y="4767072"/>
            <a:ext cx="64008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p:nvCxnSpPr>
        <p:spPr>
          <a:xfrm>
            <a:off x="3767328" y="5157216"/>
            <a:ext cx="45720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p:nvCxnSpPr>
        <p:spPr>
          <a:xfrm>
            <a:off x="4550631" y="5153422"/>
            <a:ext cx="517177" cy="53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p:nvCxnSpPr>
        <p:spPr>
          <a:xfrm>
            <a:off x="3702200" y="5596128"/>
            <a:ext cx="54864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p:nvCxnSpPr>
        <p:spPr>
          <a:xfrm>
            <a:off x="4624832" y="5596128"/>
            <a:ext cx="45720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p:nvCxnSpPr>
        <p:spPr>
          <a:xfrm>
            <a:off x="3767328" y="6071616"/>
            <a:ext cx="54864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p:nvCxnSpPr>
        <p:spPr>
          <a:xfrm>
            <a:off x="4393184" y="6071616"/>
            <a:ext cx="73152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4301896" y="5159779"/>
            <a:ext cx="18288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Agenda</a:t>
            </a:r>
          </a:p>
        </p:txBody>
      </p:sp>
      <p:graphicFrame>
        <p:nvGraphicFramePr>
          <p:cNvPr id="12" name="Table 11"/>
          <p:cNvGraphicFramePr>
            <a:graphicFrameLocks noGrp="1"/>
          </p:cNvGraphicFramePr>
          <p:nvPr>
            <p:extLst>
              <p:ext uri="{D42A27DB-BD31-4B8C-83A1-F6EECF244321}">
                <p14:modId xmlns:p14="http://schemas.microsoft.com/office/powerpoint/2010/main" val="3164590641"/>
              </p:ext>
            </p:extLst>
          </p:nvPr>
        </p:nvGraphicFramePr>
        <p:xfrm>
          <a:off x="594093" y="1083036"/>
          <a:ext cx="7543800" cy="4588894"/>
        </p:xfrm>
        <a:graphic>
          <a:graphicData uri="http://schemas.openxmlformats.org/drawingml/2006/table">
            <a:tbl>
              <a:tblPr bandRow="1">
                <a:tableStyleId>{5C22544A-7EE6-4342-B048-85BDC9FD1C3A}</a:tableStyleId>
              </a:tblPr>
              <a:tblGrid>
                <a:gridCol w="660083">
                  <a:extLst>
                    <a:ext uri="{9D8B030D-6E8A-4147-A177-3AD203B41FA5}">
                      <a16:colId xmlns:a16="http://schemas.microsoft.com/office/drawing/2014/main" val="20000"/>
                    </a:ext>
                  </a:extLst>
                </a:gridCol>
                <a:gridCol w="6883717">
                  <a:extLst>
                    <a:ext uri="{9D8B030D-6E8A-4147-A177-3AD203B41FA5}">
                      <a16:colId xmlns:a16="http://schemas.microsoft.com/office/drawing/2014/main" val="20001"/>
                    </a:ext>
                  </a:extLst>
                </a:gridCol>
              </a:tblGrid>
              <a:tr h="415967">
                <a:tc>
                  <a:txBody>
                    <a:bodyPr/>
                    <a:lstStyle/>
                    <a:p>
                      <a:r>
                        <a:rPr lang="en-US" dirty="0">
                          <a:solidFill>
                            <a:srgbClr val="FD6B08"/>
                          </a:solidFill>
                        </a:rPr>
                        <a:t>  1</a:t>
                      </a:r>
                    </a:p>
                  </a:txBody>
                  <a:tcPr>
                    <a:noFill/>
                  </a:tcPr>
                </a:tc>
                <a:tc>
                  <a:txBody>
                    <a:bodyPr/>
                    <a:lstStyle/>
                    <a:p>
                      <a:r>
                        <a:rPr lang="en-US" sz="2000" b="1" dirty="0">
                          <a:solidFill>
                            <a:schemeClr val="bg2"/>
                          </a:solidFill>
                        </a:rPr>
                        <a:t>Introduction</a:t>
                      </a:r>
                    </a:p>
                  </a:txBody>
                  <a:tcPr>
                    <a:noFill/>
                  </a:tcPr>
                </a:tc>
                <a:extLst>
                  <a:ext uri="{0D108BD9-81ED-4DB2-BD59-A6C34878D82A}">
                    <a16:rowId xmlns:a16="http://schemas.microsoft.com/office/drawing/2014/main" val="10000"/>
                  </a:ext>
                </a:extLst>
              </a:tr>
              <a:tr h="415967">
                <a:tc>
                  <a:txBody>
                    <a:bodyPr/>
                    <a:lstStyle/>
                    <a:p>
                      <a:r>
                        <a:rPr lang="en-US" dirty="0">
                          <a:solidFill>
                            <a:srgbClr val="FD6B08"/>
                          </a:solidFill>
                        </a:rPr>
                        <a:t>  2</a:t>
                      </a:r>
                    </a:p>
                  </a:txBody>
                  <a:tcPr>
                    <a:noFill/>
                  </a:tcPr>
                </a:tc>
                <a:tc>
                  <a:txBody>
                    <a:bodyPr/>
                    <a:lstStyle/>
                    <a:p>
                      <a:r>
                        <a:rPr lang="en-US" b="0" dirty="0">
                          <a:solidFill>
                            <a:schemeClr val="bg2"/>
                          </a:solidFill>
                          <a:cs typeface="Arial" pitchFamily="34" charset="0"/>
                        </a:rPr>
                        <a:t>mCLASS</a:t>
                      </a:r>
                      <a:r>
                        <a:rPr lang="en-US" b="0" baseline="30000" dirty="0">
                          <a:solidFill>
                            <a:schemeClr val="bg2"/>
                          </a:solidFill>
                          <a:cs typeface="Arial" pitchFamily="34" charset="0"/>
                        </a:rPr>
                        <a:t>®</a:t>
                      </a:r>
                      <a:r>
                        <a:rPr lang="en-US" b="0" dirty="0">
                          <a:solidFill>
                            <a:schemeClr val="bg2"/>
                          </a:solidFill>
                          <a:cs typeface="Arial" pitchFamily="34" charset="0"/>
                        </a:rPr>
                        <a:t>:</a:t>
                      </a:r>
                      <a:r>
                        <a:rPr lang="en-US" b="0" noProof="0" dirty="0">
                          <a:solidFill>
                            <a:schemeClr val="bg2"/>
                          </a:solidFill>
                          <a:cs typeface="Arial" pitchFamily="34" charset="0"/>
                        </a:rPr>
                        <a:t>IDEL</a:t>
                      </a:r>
                      <a:r>
                        <a:rPr lang="en-US" b="0" baseline="30000" dirty="0">
                          <a:solidFill>
                            <a:schemeClr val="bg2"/>
                          </a:solidFill>
                          <a:cs typeface="Arial" pitchFamily="34" charset="0"/>
                        </a:rPr>
                        <a:t>®</a:t>
                      </a:r>
                      <a:r>
                        <a:rPr lang="en-US" b="0" dirty="0">
                          <a:solidFill>
                            <a:schemeClr val="bg2"/>
                          </a:solidFill>
                          <a:cs typeface="Arial" pitchFamily="34" charset="0"/>
                        </a:rPr>
                        <a:t> Basics</a:t>
                      </a:r>
                    </a:p>
                  </a:txBody>
                  <a:tcPr>
                    <a:noFill/>
                  </a:tcPr>
                </a:tc>
                <a:extLst>
                  <a:ext uri="{0D108BD9-81ED-4DB2-BD59-A6C34878D82A}">
                    <a16:rowId xmlns:a16="http://schemas.microsoft.com/office/drawing/2014/main" val="10001"/>
                  </a:ext>
                </a:extLst>
              </a:tr>
              <a:tr h="415967">
                <a:tc>
                  <a:txBody>
                    <a:bodyPr/>
                    <a:lstStyle/>
                    <a:p>
                      <a:r>
                        <a:rPr lang="en-US" dirty="0">
                          <a:solidFill>
                            <a:srgbClr val="FD6B08"/>
                          </a:solidFill>
                        </a:rPr>
                        <a:t>  3</a:t>
                      </a:r>
                    </a:p>
                  </a:txBody>
                  <a:tcPr>
                    <a:noFill/>
                  </a:tcPr>
                </a:tc>
                <a:tc>
                  <a:txBody>
                    <a:bodyPr/>
                    <a:lstStyle/>
                    <a:p>
                      <a:r>
                        <a:rPr lang="en-US" b="0" dirty="0">
                          <a:solidFill>
                            <a:schemeClr val="bg2"/>
                          </a:solidFill>
                        </a:rPr>
                        <a:t>Fluidez</a:t>
                      </a:r>
                      <a:r>
                        <a:rPr lang="en-US" b="0" baseline="0" dirty="0">
                          <a:solidFill>
                            <a:schemeClr val="bg2"/>
                          </a:solidFill>
                        </a:rPr>
                        <a:t> en la </a:t>
                      </a:r>
                      <a:r>
                        <a:rPr lang="es-MX" b="0" baseline="0" noProof="0" dirty="0">
                          <a:solidFill>
                            <a:schemeClr val="bg2"/>
                          </a:solidFill>
                        </a:rPr>
                        <a:t>Segmentación</a:t>
                      </a:r>
                      <a:r>
                        <a:rPr lang="en-US" b="0" baseline="0" dirty="0">
                          <a:solidFill>
                            <a:schemeClr val="bg2"/>
                          </a:solidFill>
                        </a:rPr>
                        <a:t> de </a:t>
                      </a:r>
                      <a:r>
                        <a:rPr lang="es-MX" b="0" baseline="0" noProof="0" dirty="0">
                          <a:solidFill>
                            <a:schemeClr val="bg2"/>
                          </a:solidFill>
                        </a:rPr>
                        <a:t>Fonemas</a:t>
                      </a:r>
                      <a:r>
                        <a:rPr lang="en-US" b="0" baseline="0" dirty="0">
                          <a:solidFill>
                            <a:schemeClr val="bg2"/>
                          </a:solidFill>
                        </a:rPr>
                        <a:t>  (FSF)</a:t>
                      </a:r>
                      <a:endParaRPr lang="en-US" b="0" dirty="0">
                        <a:solidFill>
                          <a:schemeClr val="bg2"/>
                        </a:solidFill>
                      </a:endParaRPr>
                    </a:p>
                  </a:txBody>
                  <a:tcPr>
                    <a:noFill/>
                  </a:tcPr>
                </a:tc>
                <a:extLst>
                  <a:ext uri="{0D108BD9-81ED-4DB2-BD59-A6C34878D82A}">
                    <a16:rowId xmlns:a16="http://schemas.microsoft.com/office/drawing/2014/main" val="10002"/>
                  </a:ext>
                </a:extLst>
              </a:tr>
              <a:tr h="415967">
                <a:tc>
                  <a:txBody>
                    <a:bodyPr/>
                    <a:lstStyle/>
                    <a:p>
                      <a:r>
                        <a:rPr lang="en-US" dirty="0">
                          <a:solidFill>
                            <a:srgbClr val="FD6B08"/>
                          </a:solidFill>
                        </a:rPr>
                        <a:t>  4</a:t>
                      </a:r>
                    </a:p>
                  </a:txBody>
                  <a:tcPr>
                    <a:noFill/>
                  </a:tcPr>
                </a:tc>
                <a:tc>
                  <a:txBody>
                    <a:bodyPr/>
                    <a:lstStyle/>
                    <a:p>
                      <a:r>
                        <a:rPr lang="en-US" b="0" dirty="0">
                          <a:solidFill>
                            <a:schemeClr val="bg2"/>
                          </a:solidFill>
                        </a:rPr>
                        <a:t>Fluidez</a:t>
                      </a:r>
                      <a:r>
                        <a:rPr lang="en-US" b="0" baseline="0" dirty="0">
                          <a:solidFill>
                            <a:schemeClr val="bg2"/>
                          </a:solidFill>
                        </a:rPr>
                        <a:t> en el Nombramiento de las Letras  (FNL)</a:t>
                      </a:r>
                      <a:endParaRPr lang="en-US" b="0" dirty="0">
                        <a:solidFill>
                          <a:schemeClr val="bg2"/>
                        </a:solidFill>
                      </a:endParaRPr>
                    </a:p>
                  </a:txBody>
                  <a:tcPr>
                    <a:noFill/>
                  </a:tcPr>
                </a:tc>
                <a:extLst>
                  <a:ext uri="{0D108BD9-81ED-4DB2-BD59-A6C34878D82A}">
                    <a16:rowId xmlns:a16="http://schemas.microsoft.com/office/drawing/2014/main" val="10003"/>
                  </a:ext>
                </a:extLst>
              </a:tr>
              <a:tr h="415967">
                <a:tc>
                  <a:txBody>
                    <a:bodyPr/>
                    <a:lstStyle/>
                    <a:p>
                      <a:r>
                        <a:rPr lang="en-US" dirty="0">
                          <a:solidFill>
                            <a:srgbClr val="FD6B08"/>
                          </a:solidFill>
                        </a:rPr>
                        <a:t>  5</a:t>
                      </a:r>
                    </a:p>
                  </a:txBody>
                  <a:tcPr>
                    <a:noFill/>
                  </a:tcPr>
                </a:tc>
                <a:tc>
                  <a:txBody>
                    <a:bodyPr/>
                    <a:lstStyle/>
                    <a:p>
                      <a:r>
                        <a:rPr lang="en-US" b="0" dirty="0">
                          <a:solidFill>
                            <a:schemeClr val="bg2"/>
                          </a:solidFill>
                        </a:rPr>
                        <a:t>Fluidez en las</a:t>
                      </a:r>
                      <a:r>
                        <a:rPr lang="en-US" b="0" baseline="0" dirty="0">
                          <a:solidFill>
                            <a:schemeClr val="bg2"/>
                          </a:solidFill>
                        </a:rPr>
                        <a:t> Palabras sin Sentido  (FPS)</a:t>
                      </a:r>
                      <a:endParaRPr lang="en-US" b="0" dirty="0">
                        <a:solidFill>
                          <a:schemeClr val="bg2"/>
                        </a:solidFill>
                      </a:endParaRPr>
                    </a:p>
                  </a:txBody>
                  <a:tcPr>
                    <a:noFill/>
                  </a:tcPr>
                </a:tc>
                <a:extLst>
                  <a:ext uri="{0D108BD9-81ED-4DB2-BD59-A6C34878D82A}">
                    <a16:rowId xmlns:a16="http://schemas.microsoft.com/office/drawing/2014/main" val="10004"/>
                  </a:ext>
                </a:extLst>
              </a:tr>
              <a:tr h="415967">
                <a:tc>
                  <a:txBody>
                    <a:bodyPr/>
                    <a:lstStyle/>
                    <a:p>
                      <a:r>
                        <a:rPr lang="en-US" dirty="0">
                          <a:solidFill>
                            <a:srgbClr val="FD6B08"/>
                          </a:solidFill>
                        </a:rPr>
                        <a:t>  6</a:t>
                      </a:r>
                    </a:p>
                  </a:txBody>
                  <a:tcPr>
                    <a:noFill/>
                  </a:tcPr>
                </a:tc>
                <a:tc>
                  <a:txBody>
                    <a:bodyPr/>
                    <a:lstStyle/>
                    <a:p>
                      <a:r>
                        <a:rPr lang="en-US" b="0" dirty="0">
                          <a:solidFill>
                            <a:schemeClr val="bg2"/>
                          </a:solidFill>
                        </a:rPr>
                        <a:t>Fluidez en la Lectura Oral  (FLO)</a:t>
                      </a:r>
                    </a:p>
                  </a:txBody>
                  <a:tcPr>
                    <a:noFill/>
                  </a:tcPr>
                </a:tc>
                <a:extLst>
                  <a:ext uri="{0D108BD9-81ED-4DB2-BD59-A6C34878D82A}">
                    <a16:rowId xmlns:a16="http://schemas.microsoft.com/office/drawing/2014/main" val="10005"/>
                  </a:ext>
                </a:extLst>
              </a:tr>
              <a:tr h="415967">
                <a:tc>
                  <a:txBody>
                    <a:bodyPr/>
                    <a:lstStyle/>
                    <a:p>
                      <a:r>
                        <a:rPr lang="en-US" dirty="0">
                          <a:solidFill>
                            <a:srgbClr val="FD6B08"/>
                          </a:solidFill>
                        </a:rPr>
                        <a:t>  7</a:t>
                      </a:r>
                    </a:p>
                  </a:txBody>
                  <a:tcPr>
                    <a:noFill/>
                  </a:tcPr>
                </a:tc>
                <a:tc>
                  <a:txBody>
                    <a:bodyPr/>
                    <a:lstStyle/>
                    <a:p>
                      <a:r>
                        <a:rPr lang="en-US" b="0" dirty="0">
                          <a:solidFill>
                            <a:schemeClr val="bg2"/>
                          </a:solidFill>
                        </a:rPr>
                        <a:t>Fluidez en el Recuerdo Oral  (FRO)</a:t>
                      </a:r>
                    </a:p>
                  </a:txBody>
                  <a:tcPr>
                    <a:noFill/>
                  </a:tcPr>
                </a:tc>
                <a:extLst>
                  <a:ext uri="{0D108BD9-81ED-4DB2-BD59-A6C34878D82A}">
                    <a16:rowId xmlns:a16="http://schemas.microsoft.com/office/drawing/2014/main" val="10006"/>
                  </a:ext>
                </a:extLst>
              </a:tr>
              <a:tr h="415967">
                <a:tc>
                  <a:txBody>
                    <a:bodyPr/>
                    <a:lstStyle/>
                    <a:p>
                      <a:r>
                        <a:rPr lang="en-US" dirty="0">
                          <a:solidFill>
                            <a:srgbClr val="FD6B08"/>
                          </a:solidFill>
                        </a:rPr>
                        <a:t>  8</a:t>
                      </a:r>
                    </a:p>
                  </a:txBody>
                  <a:tcPr>
                    <a:noFill/>
                  </a:tcPr>
                </a:tc>
                <a:tc>
                  <a:txBody>
                    <a:bodyPr/>
                    <a:lstStyle/>
                    <a:p>
                      <a:r>
                        <a:rPr lang="en-US" b="0" dirty="0">
                          <a:solidFill>
                            <a:schemeClr val="bg2"/>
                          </a:solidFill>
                        </a:rPr>
                        <a:t>Fluidez en el Uso</a:t>
                      </a:r>
                      <a:r>
                        <a:rPr lang="en-US" b="0" baseline="0" dirty="0">
                          <a:solidFill>
                            <a:schemeClr val="bg2"/>
                          </a:solidFill>
                        </a:rPr>
                        <a:t> de las Palabras  (FUP)</a:t>
                      </a:r>
                      <a:endParaRPr lang="en-US" b="0" dirty="0">
                        <a:solidFill>
                          <a:schemeClr val="bg2"/>
                        </a:solidFill>
                      </a:endParaRPr>
                    </a:p>
                  </a:txBody>
                  <a:tcPr>
                    <a:noFill/>
                  </a:tcPr>
                </a:tc>
                <a:extLst>
                  <a:ext uri="{0D108BD9-81ED-4DB2-BD59-A6C34878D82A}">
                    <a16:rowId xmlns:a16="http://schemas.microsoft.com/office/drawing/2014/main" val="10007"/>
                  </a:ext>
                </a:extLst>
              </a:tr>
              <a:tr h="415967">
                <a:tc>
                  <a:txBody>
                    <a:bodyPr/>
                    <a:lstStyle/>
                    <a:p>
                      <a:pPr marL="0" indent="0">
                        <a:buFont typeface="+mj-lt"/>
                        <a:buNone/>
                      </a:pPr>
                      <a:r>
                        <a:rPr lang="en-US" dirty="0">
                          <a:solidFill>
                            <a:srgbClr val="FD6B08"/>
                          </a:solidFill>
                        </a:rPr>
                        <a:t>  9</a:t>
                      </a:r>
                    </a:p>
                  </a:txBody>
                  <a:tcPr>
                    <a:noFill/>
                  </a:tcPr>
                </a:tc>
                <a:tc>
                  <a:txBody>
                    <a:bodyPr/>
                    <a:lstStyle/>
                    <a:p>
                      <a:r>
                        <a:rPr lang="en-US" b="0" dirty="0">
                          <a:solidFill>
                            <a:schemeClr val="bg2"/>
                          </a:solidFill>
                          <a:cs typeface="Arial" pitchFamily="34" charset="0"/>
                        </a:rPr>
                        <a:t>mCLASS</a:t>
                      </a:r>
                      <a:r>
                        <a:rPr lang="en-US" b="0" baseline="30000" dirty="0">
                          <a:solidFill>
                            <a:schemeClr val="bg2"/>
                          </a:solidFill>
                          <a:cs typeface="Arial" pitchFamily="34" charset="0"/>
                        </a:rPr>
                        <a:t>®</a:t>
                      </a:r>
                      <a:r>
                        <a:rPr lang="en-US" b="0" dirty="0">
                          <a:solidFill>
                            <a:schemeClr val="bg2"/>
                          </a:solidFill>
                          <a:cs typeface="Arial" pitchFamily="34" charset="0"/>
                        </a:rPr>
                        <a:t>:IDEL</a:t>
                      </a:r>
                      <a:r>
                        <a:rPr lang="en-US" b="0" baseline="30000" dirty="0">
                          <a:solidFill>
                            <a:schemeClr val="bg2"/>
                          </a:solidFill>
                          <a:cs typeface="Arial" pitchFamily="34" charset="0"/>
                        </a:rPr>
                        <a:t>®</a:t>
                      </a:r>
                      <a:r>
                        <a:rPr lang="en-US" b="0" dirty="0">
                          <a:solidFill>
                            <a:schemeClr val="bg2"/>
                          </a:solidFill>
                          <a:cs typeface="Arial" pitchFamily="34" charset="0"/>
                        </a:rPr>
                        <a:t> Progress Monitoring</a:t>
                      </a:r>
                    </a:p>
                  </a:txBody>
                  <a:tcPr>
                    <a:noFill/>
                  </a:tcPr>
                </a:tc>
                <a:extLst>
                  <a:ext uri="{0D108BD9-81ED-4DB2-BD59-A6C34878D82A}">
                    <a16:rowId xmlns:a16="http://schemas.microsoft.com/office/drawing/2014/main" val="10008"/>
                  </a:ext>
                </a:extLst>
              </a:tr>
              <a:tr h="415967">
                <a:tc>
                  <a:txBody>
                    <a:bodyPr/>
                    <a:lstStyle/>
                    <a:p>
                      <a:pPr marL="0" indent="0">
                        <a:buFont typeface="+mj-lt"/>
                        <a:buNone/>
                      </a:pPr>
                      <a:r>
                        <a:rPr lang="en-US" dirty="0">
                          <a:solidFill>
                            <a:srgbClr val="FD6B08"/>
                          </a:solidFill>
                        </a:rPr>
                        <a:t>10</a:t>
                      </a:r>
                    </a:p>
                  </a:txBody>
                  <a:tcP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a:solidFill>
                            <a:schemeClr val="bg2"/>
                          </a:solidFill>
                        </a:rPr>
                        <a:t>Web Reports</a:t>
                      </a:r>
                    </a:p>
                  </a:txBody>
                  <a:tcPr>
                    <a:noFill/>
                  </a:tcPr>
                </a:tc>
                <a:extLst>
                  <a:ext uri="{0D108BD9-81ED-4DB2-BD59-A6C34878D82A}">
                    <a16:rowId xmlns:a16="http://schemas.microsoft.com/office/drawing/2014/main" val="10009"/>
                  </a:ext>
                </a:extLst>
              </a:tr>
              <a:tr h="429224">
                <a:tc>
                  <a:txBody>
                    <a:bodyPr/>
                    <a:lstStyle/>
                    <a:p>
                      <a:r>
                        <a:rPr lang="en-US" dirty="0">
                          <a:solidFill>
                            <a:srgbClr val="FD6B08"/>
                          </a:solidFill>
                        </a:rPr>
                        <a:t>11</a:t>
                      </a:r>
                    </a:p>
                  </a:txBody>
                  <a:tcPr>
                    <a:noFill/>
                  </a:tcPr>
                </a:tc>
                <a:tc>
                  <a:txBody>
                    <a:bodyPr/>
                    <a:lstStyle/>
                    <a:p>
                      <a:r>
                        <a:rPr lang="en-US" b="0" dirty="0">
                          <a:solidFill>
                            <a:schemeClr val="bg2"/>
                          </a:solidFill>
                        </a:rPr>
                        <a:t>Wrap-Up and Support</a:t>
                      </a:r>
                    </a:p>
                  </a:txBody>
                  <a:tcPr>
                    <a:noFill/>
                  </a:tcPr>
                </a:tc>
                <a:extLst>
                  <a:ext uri="{0D108BD9-81ED-4DB2-BD59-A6C34878D82A}">
                    <a16:rowId xmlns:a16="http://schemas.microsoft.com/office/drawing/2014/main" val="10010"/>
                  </a:ext>
                </a:extLst>
              </a:tr>
            </a:tbl>
          </a:graphicData>
        </a:graphic>
      </p:graphicFrame>
    </p:spTree>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867276891"/>
              </p:ext>
            </p:extLst>
          </p:nvPr>
        </p:nvGraphicFramePr>
        <p:xfrm>
          <a:off x="543545" y="1180216"/>
          <a:ext cx="8093901" cy="5102460"/>
        </p:xfrm>
        <a:graphic>
          <a:graphicData uri="http://schemas.openxmlformats.org/drawingml/2006/table">
            <a:tbl>
              <a:tblPr firstRow="1" bandRow="1">
                <a:tableStyleId>{5C22544A-7EE6-4342-B048-85BDC9FD1C3A}</a:tableStyleId>
              </a:tblPr>
              <a:tblGrid>
                <a:gridCol w="1506412">
                  <a:extLst>
                    <a:ext uri="{9D8B030D-6E8A-4147-A177-3AD203B41FA5}">
                      <a16:colId xmlns:a16="http://schemas.microsoft.com/office/drawing/2014/main" val="20000"/>
                    </a:ext>
                  </a:extLst>
                </a:gridCol>
                <a:gridCol w="1614964">
                  <a:extLst>
                    <a:ext uri="{9D8B030D-6E8A-4147-A177-3AD203B41FA5}">
                      <a16:colId xmlns:a16="http://schemas.microsoft.com/office/drawing/2014/main" val="20001"/>
                    </a:ext>
                  </a:extLst>
                </a:gridCol>
                <a:gridCol w="1730462">
                  <a:extLst>
                    <a:ext uri="{9D8B030D-6E8A-4147-A177-3AD203B41FA5}">
                      <a16:colId xmlns:a16="http://schemas.microsoft.com/office/drawing/2014/main" val="20002"/>
                    </a:ext>
                  </a:extLst>
                </a:gridCol>
                <a:gridCol w="674910">
                  <a:extLst>
                    <a:ext uri="{9D8B030D-6E8A-4147-A177-3AD203B41FA5}">
                      <a16:colId xmlns:a16="http://schemas.microsoft.com/office/drawing/2014/main" val="20003"/>
                    </a:ext>
                  </a:extLst>
                </a:gridCol>
                <a:gridCol w="2567153">
                  <a:extLst>
                    <a:ext uri="{9D8B030D-6E8A-4147-A177-3AD203B41FA5}">
                      <a16:colId xmlns:a16="http://schemas.microsoft.com/office/drawing/2014/main" val="20004"/>
                    </a:ext>
                  </a:extLst>
                </a:gridCol>
              </a:tblGrid>
              <a:tr h="46386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u="none" dirty="0">
                          <a:solidFill>
                            <a:schemeClr val="bg1"/>
                          </a:solidFill>
                          <a:latin typeface="+mn-lt"/>
                          <a:cs typeface="Arial" pitchFamily="34" charset="0"/>
                        </a:rPr>
                        <a:t>Assessor </a:t>
                      </a:r>
                    </a:p>
                  </a:txBody>
                  <a:tcPr marL="73152" marR="73152" marT="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u="none" dirty="0">
                          <a:solidFill>
                            <a:schemeClr val="bg1"/>
                          </a:solidFill>
                          <a:latin typeface="+mn-lt"/>
                          <a:cs typeface="Arial" pitchFamily="34" charset="0"/>
                        </a:rPr>
                        <a:t>Student</a:t>
                      </a:r>
                    </a:p>
                  </a:txBody>
                  <a:tcPr marL="73152" marR="73152" marT="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u="none" dirty="0">
                          <a:solidFill>
                            <a:schemeClr val="bg1"/>
                          </a:solidFill>
                          <a:latin typeface="+mn-lt"/>
                          <a:cs typeface="Arial" pitchFamily="34" charset="0"/>
                        </a:rPr>
                        <a:t>Scoring</a:t>
                      </a:r>
                    </a:p>
                  </a:txBody>
                  <a:tcPr marL="73152" marR="73152" marT="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u="none" dirty="0">
                          <a:solidFill>
                            <a:schemeClr val="bg1"/>
                          </a:solidFill>
                          <a:latin typeface="+mn-lt"/>
                          <a:cs typeface="Arial" pitchFamily="34" charset="0"/>
                        </a:rPr>
                        <a:t>Score </a:t>
                      </a:r>
                    </a:p>
                  </a:txBody>
                  <a:tcPr marL="73152" marR="73152" marT="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u="none" dirty="0">
                          <a:solidFill>
                            <a:schemeClr val="bg1"/>
                          </a:solidFill>
                          <a:latin typeface="+mn-lt"/>
                          <a:cs typeface="Arial" pitchFamily="34" charset="0"/>
                        </a:rPr>
                        <a:t>Rule</a:t>
                      </a:r>
                    </a:p>
                  </a:txBody>
                  <a:tcPr marL="73152" marR="73152" marT="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10000"/>
                  </a:ext>
                </a:extLst>
              </a:tr>
              <a:tr h="463860">
                <a:tc>
                  <a:txBody>
                    <a:bodyPr/>
                    <a:lstStyle/>
                    <a:p>
                      <a:pPr algn="l"/>
                      <a:r>
                        <a:rPr lang="en-US" sz="1200" u="none" dirty="0">
                          <a:solidFill>
                            <a:schemeClr val="tx1"/>
                          </a:solidFill>
                          <a:latin typeface="+mn-lt"/>
                          <a:ea typeface="ＭＳ Ｐゴシック" pitchFamily="34" charset="-128"/>
                        </a:rPr>
                        <a:t>Practice</a:t>
                      </a:r>
                    </a:p>
                    <a:p>
                      <a:pPr algn="l"/>
                      <a:r>
                        <a:rPr lang="en-US" sz="1200" u="none" dirty="0">
                          <a:solidFill>
                            <a:schemeClr val="tx1"/>
                          </a:solidFill>
                          <a:latin typeface="+mn-lt"/>
                          <a:ea typeface="ＭＳ Ｐゴシック" pitchFamily="34" charset="-128"/>
                        </a:rPr>
                        <a:t>questions</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a:solidFill>
                            <a:schemeClr val="tx1"/>
                          </a:solidFill>
                          <a:latin typeface="+mn-lt"/>
                          <a:ea typeface="ＭＳ Ｐゴシック" pitchFamily="34" charset="-128"/>
                        </a:rPr>
                        <a:t>Answer as incorrect</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endParaRPr lang="en-US" sz="1200" u="none">
                        <a:solidFill>
                          <a:schemeClr val="tx1"/>
                        </a:solidFill>
                        <a:latin typeface="+mn-lt"/>
                      </a:endParaRPr>
                    </a:p>
                  </a:txBody>
                  <a:tcPr marL="73152" marR="7315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endParaRPr lang="en-US" sz="1200" u="none">
                        <a:solidFill>
                          <a:schemeClr val="tx1"/>
                        </a:solidFill>
                        <a:latin typeface="+mn-lt"/>
                      </a:endParaRP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endParaRPr lang="en-US" sz="1200" u="none" dirty="0">
                        <a:solidFill>
                          <a:schemeClr val="tx1"/>
                        </a:solidFill>
                        <a:latin typeface="+mn-lt"/>
                      </a:endParaRP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extLst>
                  <a:ext uri="{0D108BD9-81ED-4DB2-BD59-A6C34878D82A}">
                    <a16:rowId xmlns:a16="http://schemas.microsoft.com/office/drawing/2014/main" val="10001"/>
                  </a:ext>
                </a:extLst>
              </a:tr>
              <a:tr h="4638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err="1">
                          <a:solidFill>
                            <a:schemeClr val="tx1"/>
                          </a:solidFill>
                          <a:latin typeface="+mn-lt"/>
                          <a:cs typeface="Arial" pitchFamily="34" charset="0"/>
                        </a:rPr>
                        <a:t>ella</a:t>
                      </a:r>
                      <a:endParaRPr lang="en-US" sz="1200" u="none" dirty="0">
                        <a:solidFill>
                          <a:schemeClr val="tx1"/>
                        </a:solidFill>
                        <a:latin typeface="+mn-lt"/>
                        <a:cs typeface="Arial" pitchFamily="34" charset="0"/>
                      </a:endParaRP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a:solidFill>
                            <a:schemeClr val="tx1"/>
                          </a:solidFill>
                          <a:latin typeface="+mn-lt"/>
                          <a:ea typeface="ＭＳ Ｐゴシック" pitchFamily="34" charset="-128"/>
                        </a:rPr>
                        <a:t>/a/ /y/ /a/ </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a:solidFill>
                            <a:schemeClr val="tx1"/>
                          </a:solidFill>
                          <a:latin typeface="+mn-lt"/>
                          <a:ea typeface="ＭＳ Ｐゴシック" pitchFamily="34" charset="-128"/>
                        </a:rPr>
                        <a:t>/e/ /y/ /a/</a:t>
                      </a:r>
                    </a:p>
                  </a:txBody>
                  <a:tcPr marL="73152" marR="7315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a:solidFill>
                            <a:schemeClr val="tx1"/>
                          </a:solidFill>
                          <a:latin typeface="+mn-lt"/>
                          <a:ea typeface="ＭＳ Ｐゴシック" pitchFamily="34" charset="-128"/>
                        </a:rPr>
                        <a:t>2/3</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a:solidFill>
                            <a:schemeClr val="tx1"/>
                          </a:solidFill>
                          <a:latin typeface="+mn-lt"/>
                          <a:ea typeface="ＭＳ Ｐゴシック" pitchFamily="34" charset="-128"/>
                        </a:rPr>
                        <a:t>Segment mispronunciation</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extLst>
                  <a:ext uri="{0D108BD9-81ED-4DB2-BD59-A6C34878D82A}">
                    <a16:rowId xmlns:a16="http://schemas.microsoft.com/office/drawing/2014/main" val="10002"/>
                  </a:ext>
                </a:extLst>
              </a:tr>
              <a:tr h="4638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err="1">
                          <a:solidFill>
                            <a:schemeClr val="tx1"/>
                          </a:solidFill>
                          <a:latin typeface="+mn-lt"/>
                          <a:cs typeface="Arial" pitchFamily="34" charset="0"/>
                        </a:rPr>
                        <a:t>bebé</a:t>
                      </a:r>
                      <a:endParaRPr lang="en-US" sz="1200" u="none" dirty="0">
                        <a:solidFill>
                          <a:schemeClr val="tx1"/>
                        </a:solidFill>
                        <a:latin typeface="+mn-lt"/>
                        <a:cs typeface="Arial" pitchFamily="34" charset="0"/>
                      </a:endParaRP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a:solidFill>
                            <a:schemeClr val="tx1"/>
                          </a:solidFill>
                          <a:latin typeface="+mn-lt"/>
                          <a:ea typeface="ＭＳ Ｐゴシック" pitchFamily="34" charset="-128"/>
                        </a:rPr>
                        <a:t>/be/ /be/</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a:solidFill>
                            <a:schemeClr val="tx1"/>
                          </a:solidFill>
                          <a:latin typeface="+mn-lt"/>
                          <a:ea typeface="ＭＳ Ｐゴシック" pitchFamily="34" charset="-128"/>
                        </a:rPr>
                        <a:t>/b/ /e/ /b/ /e/</a:t>
                      </a:r>
                    </a:p>
                  </a:txBody>
                  <a:tcPr marL="73152" marR="7315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a:solidFill>
                            <a:schemeClr val="tx1"/>
                          </a:solidFill>
                          <a:latin typeface="+mn-lt"/>
                          <a:ea typeface="ＭＳ Ｐゴシック" pitchFamily="34" charset="-128"/>
                        </a:rPr>
                        <a:t>2/4</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a:solidFill>
                            <a:schemeClr val="tx1"/>
                          </a:solidFill>
                          <a:latin typeface="+mn-lt"/>
                          <a:ea typeface="ＭＳ Ｐゴシック" pitchFamily="34" charset="-128"/>
                        </a:rPr>
                        <a:t>Incomplete segmentation</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extLst>
                  <a:ext uri="{0D108BD9-81ED-4DB2-BD59-A6C34878D82A}">
                    <a16:rowId xmlns:a16="http://schemas.microsoft.com/office/drawing/2014/main" val="10003"/>
                  </a:ext>
                </a:extLst>
              </a:tr>
              <a:tr h="4638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err="1">
                          <a:solidFill>
                            <a:schemeClr val="tx1"/>
                          </a:solidFill>
                          <a:latin typeface="+mn-lt"/>
                          <a:cs typeface="Arial" pitchFamily="34" charset="0"/>
                        </a:rPr>
                        <a:t>grasa</a:t>
                      </a:r>
                      <a:endParaRPr lang="en-US" sz="1200" u="none" dirty="0">
                        <a:solidFill>
                          <a:schemeClr val="tx1"/>
                        </a:solidFill>
                        <a:latin typeface="+mn-lt"/>
                        <a:cs typeface="Arial" pitchFamily="34" charset="0"/>
                      </a:endParaRP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a:solidFill>
                            <a:schemeClr val="tx1"/>
                          </a:solidFill>
                          <a:latin typeface="+mn-lt"/>
                          <a:ea typeface="ＭＳ Ｐゴシック" pitchFamily="34" charset="-128"/>
                        </a:rPr>
                        <a:t>/g/ /</a:t>
                      </a:r>
                      <a:r>
                        <a:rPr lang="en-US" sz="1200" u="none" dirty="0" err="1">
                          <a:solidFill>
                            <a:schemeClr val="tx1"/>
                          </a:solidFill>
                          <a:latin typeface="+mn-lt"/>
                          <a:ea typeface="ＭＳ Ｐゴシック" pitchFamily="34" charset="-128"/>
                        </a:rPr>
                        <a:t>ra</a:t>
                      </a:r>
                      <a:r>
                        <a:rPr lang="en-US" sz="1200" u="none" dirty="0">
                          <a:solidFill>
                            <a:schemeClr val="tx1"/>
                          </a:solidFill>
                          <a:latin typeface="+mn-lt"/>
                          <a:ea typeface="ＭＳ Ｐゴシック" pitchFamily="34" charset="-128"/>
                        </a:rPr>
                        <a:t>/ /</a:t>
                      </a:r>
                      <a:r>
                        <a:rPr lang="en-US" sz="1200" u="none" dirty="0" err="1">
                          <a:solidFill>
                            <a:schemeClr val="tx1"/>
                          </a:solidFill>
                          <a:latin typeface="+mn-lt"/>
                          <a:ea typeface="ＭＳ Ｐゴシック" pitchFamily="34" charset="-128"/>
                        </a:rPr>
                        <a:t>asa</a:t>
                      </a:r>
                      <a:r>
                        <a:rPr lang="en-US" sz="1200" u="none" dirty="0">
                          <a:solidFill>
                            <a:schemeClr val="tx1"/>
                          </a:solidFill>
                          <a:latin typeface="+mn-lt"/>
                          <a:ea typeface="ＭＳ Ｐゴシック" pitchFamily="34" charset="-128"/>
                        </a:rPr>
                        <a:t>/</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a:solidFill>
                            <a:schemeClr val="tx1"/>
                          </a:solidFill>
                          <a:latin typeface="+mn-lt"/>
                          <a:ea typeface="ＭＳ Ｐゴシック" pitchFamily="34" charset="-128"/>
                        </a:rPr>
                        <a:t>/g/ /r/ /a/ /s/ /a/</a:t>
                      </a:r>
                    </a:p>
                  </a:txBody>
                  <a:tcPr marL="73152" marR="7315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a:solidFill>
                            <a:schemeClr val="tx1"/>
                          </a:solidFill>
                          <a:latin typeface="+mn-lt"/>
                          <a:ea typeface="ＭＳ Ｐゴシック" pitchFamily="34" charset="-128"/>
                        </a:rPr>
                        <a:t>3/5</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a:solidFill>
                            <a:schemeClr val="tx1"/>
                          </a:solidFill>
                          <a:latin typeface="+mn-lt"/>
                          <a:ea typeface="ＭＳ Ｐゴシック" pitchFamily="34" charset="-128"/>
                        </a:rPr>
                        <a:t>Repeats segment</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extLst>
                  <a:ext uri="{0D108BD9-81ED-4DB2-BD59-A6C34878D82A}">
                    <a16:rowId xmlns:a16="http://schemas.microsoft.com/office/drawing/2014/main" val="10004"/>
                  </a:ext>
                </a:extLst>
              </a:tr>
              <a:tr h="4638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err="1">
                          <a:solidFill>
                            <a:schemeClr val="tx1"/>
                          </a:solidFill>
                          <a:latin typeface="+mn-lt"/>
                          <a:cs typeface="Arial" pitchFamily="34" charset="0"/>
                        </a:rPr>
                        <a:t>poder</a:t>
                      </a:r>
                      <a:endParaRPr lang="en-US" sz="1200" u="none" dirty="0">
                        <a:solidFill>
                          <a:schemeClr val="tx1"/>
                        </a:solidFill>
                        <a:latin typeface="+mn-lt"/>
                        <a:cs typeface="Arial" pitchFamily="34" charset="0"/>
                      </a:endParaRP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a:solidFill>
                            <a:schemeClr val="tx1"/>
                          </a:solidFill>
                          <a:latin typeface="+mn-lt"/>
                          <a:ea typeface="ＭＳ Ｐゴシック" pitchFamily="34" charset="-128"/>
                        </a:rPr>
                        <a:t>/</a:t>
                      </a:r>
                      <a:r>
                        <a:rPr lang="en-US" sz="1200" u="none" dirty="0" err="1">
                          <a:solidFill>
                            <a:schemeClr val="tx1"/>
                          </a:solidFill>
                          <a:latin typeface="+mn-lt"/>
                          <a:ea typeface="ＭＳ Ｐゴシック" pitchFamily="34" charset="-128"/>
                        </a:rPr>
                        <a:t>poder</a:t>
                      </a:r>
                      <a:r>
                        <a:rPr lang="en-US" sz="1200" u="none" dirty="0">
                          <a:solidFill>
                            <a:schemeClr val="tx1"/>
                          </a:solidFill>
                          <a:latin typeface="+mn-lt"/>
                          <a:ea typeface="ＭＳ Ｐゴシック" pitchFamily="34" charset="-128"/>
                        </a:rPr>
                        <a:t>/ </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a:solidFill>
                            <a:schemeClr val="tx1"/>
                          </a:solidFill>
                          <a:latin typeface="+mn-lt"/>
                          <a:ea typeface="ＭＳ Ｐゴシック" pitchFamily="34" charset="-128"/>
                        </a:rPr>
                        <a:t>/p/ /o/ /d/ /e/ /r/</a:t>
                      </a:r>
                    </a:p>
                  </a:txBody>
                  <a:tcPr marL="73152" marR="7315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a:solidFill>
                            <a:schemeClr val="tx1"/>
                          </a:solidFill>
                          <a:latin typeface="+mn-lt"/>
                          <a:ea typeface="ＭＳ Ｐゴシック" pitchFamily="34" charset="-128"/>
                        </a:rPr>
                        <a:t>0/5</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a:solidFill>
                            <a:schemeClr val="tx1"/>
                          </a:solidFill>
                          <a:latin typeface="+mn-lt"/>
                          <a:ea typeface="ＭＳ Ｐゴシック" pitchFamily="34" charset="-128"/>
                        </a:rPr>
                        <a:t>Repeats word</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extLst>
                  <a:ext uri="{0D108BD9-81ED-4DB2-BD59-A6C34878D82A}">
                    <a16:rowId xmlns:a16="http://schemas.microsoft.com/office/drawing/2014/main" val="10005"/>
                  </a:ext>
                </a:extLst>
              </a:tr>
              <a:tr h="4638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err="1">
                          <a:solidFill>
                            <a:schemeClr val="tx1"/>
                          </a:solidFill>
                          <a:latin typeface="+mn-lt"/>
                          <a:cs typeface="Arial" pitchFamily="34" charset="0"/>
                        </a:rPr>
                        <a:t>uvas</a:t>
                      </a:r>
                      <a:endParaRPr lang="en-US" sz="1200" u="none" dirty="0">
                        <a:solidFill>
                          <a:schemeClr val="tx1"/>
                        </a:solidFill>
                        <a:latin typeface="+mn-lt"/>
                        <a:cs typeface="Arial" pitchFamily="34" charset="0"/>
                      </a:endParaRP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a:solidFill>
                            <a:schemeClr val="tx1"/>
                          </a:solidFill>
                          <a:latin typeface="+mn-lt"/>
                          <a:ea typeface="ＭＳ Ｐゴシック" pitchFamily="34" charset="-128"/>
                        </a:rPr>
                        <a:t>/u/ /</a:t>
                      </a:r>
                      <a:r>
                        <a:rPr lang="en-US" sz="1200" u="none" dirty="0" err="1">
                          <a:solidFill>
                            <a:schemeClr val="tx1"/>
                          </a:solidFill>
                          <a:latin typeface="+mn-lt"/>
                          <a:ea typeface="ＭＳ Ｐゴシック" pitchFamily="34" charset="-128"/>
                        </a:rPr>
                        <a:t>ub</a:t>
                      </a:r>
                      <a:r>
                        <a:rPr lang="en-US" sz="1200" u="none" dirty="0">
                          <a:solidFill>
                            <a:schemeClr val="tx1"/>
                          </a:solidFill>
                          <a:latin typeface="+mn-lt"/>
                          <a:ea typeface="ＭＳ Ｐゴシック" pitchFamily="34" charset="-128"/>
                        </a:rPr>
                        <a:t>/ /bas/</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a:solidFill>
                            <a:schemeClr val="tx1"/>
                          </a:solidFill>
                          <a:latin typeface="+mn-lt"/>
                          <a:ea typeface="ＭＳ Ｐゴシック" pitchFamily="34" charset="-128"/>
                        </a:rPr>
                        <a:t>/u/ /b/ /a/ /s/</a:t>
                      </a:r>
                    </a:p>
                  </a:txBody>
                  <a:tcPr marL="73152" marR="7315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a:solidFill>
                            <a:schemeClr val="tx1"/>
                          </a:solidFill>
                          <a:latin typeface="+mn-lt"/>
                          <a:ea typeface="ＭＳ Ｐゴシック" pitchFamily="34" charset="-128"/>
                        </a:rPr>
                        <a:t>3/4</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a:solidFill>
                            <a:schemeClr val="tx1"/>
                          </a:solidFill>
                          <a:latin typeface="+mn-lt"/>
                          <a:ea typeface="ＭＳ Ｐゴシック" pitchFamily="34" charset="-128"/>
                        </a:rPr>
                        <a:t>Overlapping segmentation</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extLst>
                  <a:ext uri="{0D108BD9-81ED-4DB2-BD59-A6C34878D82A}">
                    <a16:rowId xmlns:a16="http://schemas.microsoft.com/office/drawing/2014/main" val="10006"/>
                  </a:ext>
                </a:extLst>
              </a:tr>
              <a:tr h="4638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err="1">
                          <a:solidFill>
                            <a:schemeClr val="tx1"/>
                          </a:solidFill>
                          <a:latin typeface="+mn-lt"/>
                          <a:cs typeface="Arial" pitchFamily="34" charset="0"/>
                        </a:rPr>
                        <a:t>unas</a:t>
                      </a:r>
                      <a:endParaRPr lang="en-US" sz="1200" u="none" dirty="0">
                        <a:solidFill>
                          <a:schemeClr val="tx1"/>
                        </a:solidFill>
                        <a:latin typeface="+mn-lt"/>
                        <a:cs typeface="Arial" pitchFamily="34" charset="0"/>
                      </a:endParaRP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a:solidFill>
                            <a:schemeClr val="tx1"/>
                          </a:solidFill>
                          <a:latin typeface="+mn-lt"/>
                          <a:ea typeface="ＭＳ Ｐゴシック" pitchFamily="34" charset="-128"/>
                        </a:rPr>
                        <a:t>/u/ /n/ /o/ /s/</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a:solidFill>
                            <a:schemeClr val="tx1"/>
                          </a:solidFill>
                          <a:latin typeface="+mn-lt"/>
                          <a:ea typeface="ＭＳ Ｐゴシック" pitchFamily="34" charset="-128"/>
                        </a:rPr>
                        <a:t>/u/ /n/ /a/ /s/</a:t>
                      </a:r>
                    </a:p>
                  </a:txBody>
                  <a:tcPr marL="73152" marR="7315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a:solidFill>
                            <a:schemeClr val="tx1"/>
                          </a:solidFill>
                          <a:latin typeface="+mn-lt"/>
                          <a:ea typeface="ＭＳ Ｐゴシック" pitchFamily="34" charset="-128"/>
                        </a:rPr>
                        <a:t>3/4</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a:solidFill>
                            <a:schemeClr val="tx1"/>
                          </a:solidFill>
                          <a:latin typeface="+mn-lt"/>
                          <a:ea typeface="ＭＳ Ｐゴシック" pitchFamily="34" charset="-128"/>
                        </a:rPr>
                        <a:t>Segment mispronunciation</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extLst>
                  <a:ext uri="{0D108BD9-81ED-4DB2-BD59-A6C34878D82A}">
                    <a16:rowId xmlns:a16="http://schemas.microsoft.com/office/drawing/2014/main" val="10007"/>
                  </a:ext>
                </a:extLst>
              </a:tr>
              <a:tr h="4638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err="1">
                          <a:solidFill>
                            <a:schemeClr val="tx1"/>
                          </a:solidFill>
                          <a:latin typeface="+mn-lt"/>
                          <a:cs typeface="Arial" pitchFamily="34" charset="0"/>
                        </a:rPr>
                        <a:t>abajo</a:t>
                      </a:r>
                      <a:endParaRPr lang="en-US" sz="1200" u="none" dirty="0">
                        <a:solidFill>
                          <a:schemeClr val="tx1"/>
                        </a:solidFill>
                        <a:latin typeface="+mn-lt"/>
                        <a:cs typeface="Arial" pitchFamily="34" charset="0"/>
                      </a:endParaRP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a:solidFill>
                            <a:schemeClr val="tx1"/>
                          </a:solidFill>
                          <a:latin typeface="+mn-lt"/>
                          <a:ea typeface="ＭＳ Ｐゴシック" pitchFamily="34" charset="-128"/>
                        </a:rPr>
                        <a:t>/a/ …</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a:solidFill>
                            <a:schemeClr val="tx1"/>
                          </a:solidFill>
                          <a:latin typeface="+mn-lt"/>
                          <a:ea typeface="ＭＳ Ｐゴシック" pitchFamily="34" charset="-128"/>
                        </a:rPr>
                        <a:t>/a/ /b/ /a/ /j/ /o/</a:t>
                      </a:r>
                    </a:p>
                  </a:txBody>
                  <a:tcPr marL="73152" marR="7315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a:solidFill>
                            <a:schemeClr val="tx1"/>
                          </a:solidFill>
                          <a:latin typeface="+mn-lt"/>
                          <a:ea typeface="ＭＳ Ｐゴシック" pitchFamily="34" charset="-128"/>
                        </a:rPr>
                        <a:t>1/5</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a:solidFill>
                            <a:schemeClr val="tx1"/>
                          </a:solidFill>
                          <a:latin typeface="+mn-lt"/>
                          <a:ea typeface="ＭＳ Ｐゴシック" pitchFamily="34" charset="-128"/>
                        </a:rPr>
                        <a:t>3-second hesitation</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extLst>
                  <a:ext uri="{0D108BD9-81ED-4DB2-BD59-A6C34878D82A}">
                    <a16:rowId xmlns:a16="http://schemas.microsoft.com/office/drawing/2014/main" val="10008"/>
                  </a:ext>
                </a:extLst>
              </a:tr>
              <a:tr h="4638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err="1">
                          <a:solidFill>
                            <a:schemeClr val="tx1"/>
                          </a:solidFill>
                          <a:latin typeface="+mn-lt"/>
                          <a:cs typeface="Arial" pitchFamily="34" charset="0"/>
                        </a:rPr>
                        <a:t>lista</a:t>
                      </a:r>
                      <a:endParaRPr lang="en-US" sz="1200" u="none" dirty="0">
                        <a:solidFill>
                          <a:schemeClr val="tx1"/>
                        </a:solidFill>
                        <a:latin typeface="+mn-lt"/>
                        <a:cs typeface="Arial" pitchFamily="34" charset="0"/>
                      </a:endParaRP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a:solidFill>
                            <a:schemeClr val="tx1"/>
                          </a:solidFill>
                          <a:latin typeface="+mn-lt"/>
                          <a:ea typeface="ＭＳ Ｐゴシック" pitchFamily="34" charset="-128"/>
                        </a:rPr>
                        <a:t>/</a:t>
                      </a:r>
                      <a:r>
                        <a:rPr lang="en-US" sz="1200" u="none" dirty="0" err="1">
                          <a:solidFill>
                            <a:schemeClr val="tx1"/>
                          </a:solidFill>
                          <a:latin typeface="+mn-lt"/>
                          <a:ea typeface="ＭＳ Ｐゴシック" pitchFamily="34" charset="-128"/>
                        </a:rPr>
                        <a:t>lista</a:t>
                      </a:r>
                      <a:r>
                        <a:rPr lang="en-US" sz="1200" u="none" dirty="0">
                          <a:solidFill>
                            <a:schemeClr val="tx1"/>
                          </a:solidFill>
                          <a:latin typeface="+mn-lt"/>
                          <a:ea typeface="ＭＳ Ｐゴシック" pitchFamily="34" charset="-128"/>
                        </a:rPr>
                        <a:t>/</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a:solidFill>
                            <a:schemeClr val="tx1"/>
                          </a:solidFill>
                          <a:latin typeface="+mn-lt"/>
                          <a:ea typeface="ＭＳ Ｐゴシック" pitchFamily="34" charset="-128"/>
                        </a:rPr>
                        <a:t>/l/ /</a:t>
                      </a:r>
                      <a:r>
                        <a:rPr lang="en-US" sz="1200" u="none" dirty="0" err="1">
                          <a:solidFill>
                            <a:schemeClr val="tx1"/>
                          </a:solidFill>
                          <a:latin typeface="+mn-lt"/>
                          <a:ea typeface="ＭＳ Ｐゴシック" pitchFamily="34" charset="-128"/>
                        </a:rPr>
                        <a:t>i</a:t>
                      </a:r>
                      <a:r>
                        <a:rPr lang="en-US" sz="1200" u="none" dirty="0">
                          <a:solidFill>
                            <a:schemeClr val="tx1"/>
                          </a:solidFill>
                          <a:latin typeface="+mn-lt"/>
                          <a:ea typeface="ＭＳ Ｐゴシック" pitchFamily="34" charset="-128"/>
                        </a:rPr>
                        <a:t>/ /s/ /t/ /a/ </a:t>
                      </a:r>
                    </a:p>
                  </a:txBody>
                  <a:tcPr marL="73152" marR="7315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a:solidFill>
                            <a:schemeClr val="tx1"/>
                          </a:solidFill>
                          <a:latin typeface="+mn-lt"/>
                          <a:ea typeface="ＭＳ Ｐゴシック" pitchFamily="34" charset="-128"/>
                        </a:rPr>
                        <a:t>0/5</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a:solidFill>
                            <a:schemeClr val="tx1"/>
                          </a:solidFill>
                          <a:latin typeface="+mn-lt"/>
                          <a:ea typeface="ＭＳ Ｐゴシック" pitchFamily="34" charset="-128"/>
                        </a:rPr>
                        <a:t>No segmentation</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extLst>
                  <a:ext uri="{0D108BD9-81ED-4DB2-BD59-A6C34878D82A}">
                    <a16:rowId xmlns:a16="http://schemas.microsoft.com/office/drawing/2014/main" val="10009"/>
                  </a:ext>
                </a:extLst>
              </a:tr>
              <a:tr h="4638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err="1">
                          <a:solidFill>
                            <a:schemeClr val="tx1"/>
                          </a:solidFill>
                          <a:latin typeface="+mn-lt"/>
                          <a:cs typeface="Arial" pitchFamily="34" charset="0"/>
                        </a:rPr>
                        <a:t>lana</a:t>
                      </a:r>
                      <a:endParaRPr lang="en-US" sz="1200" u="none" dirty="0">
                        <a:solidFill>
                          <a:schemeClr val="tx1"/>
                        </a:solidFill>
                        <a:latin typeface="+mn-lt"/>
                        <a:cs typeface="Arial" pitchFamily="34" charset="0"/>
                      </a:endParaRP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a:solidFill>
                            <a:schemeClr val="tx1"/>
                          </a:solidFill>
                          <a:latin typeface="+mn-lt"/>
                          <a:ea typeface="ＭＳ Ｐゴシック" pitchFamily="34" charset="-128"/>
                        </a:rPr>
                        <a:t>/</a:t>
                      </a:r>
                      <a:r>
                        <a:rPr lang="en-US" sz="1200" u="none" dirty="0" err="1">
                          <a:solidFill>
                            <a:schemeClr val="tx1"/>
                          </a:solidFill>
                          <a:latin typeface="+mn-lt"/>
                          <a:ea typeface="ＭＳ Ｐゴシック" pitchFamily="34" charset="-128"/>
                        </a:rPr>
                        <a:t>l</a:t>
                      </a:r>
                      <a:r>
                        <a:rPr lang="en-US" sz="1200" u="none" dirty="0" err="1">
                          <a:solidFill>
                            <a:schemeClr val="tx1"/>
                          </a:solidFill>
                          <a:latin typeface="+mn-lt"/>
                        </a:rPr>
                        <a:t>ə</a:t>
                      </a:r>
                      <a:r>
                        <a:rPr lang="en-US" sz="1200" u="none" dirty="0">
                          <a:solidFill>
                            <a:schemeClr val="tx1"/>
                          </a:solidFill>
                          <a:latin typeface="+mn-lt"/>
                          <a:ea typeface="ＭＳ Ｐゴシック" pitchFamily="34" charset="-128"/>
                        </a:rPr>
                        <a:t>/ /a/ /n/ /a/</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a:solidFill>
                            <a:schemeClr val="tx1"/>
                          </a:solidFill>
                          <a:latin typeface="+mn-lt"/>
                          <a:ea typeface="ＭＳ Ｐゴシック" pitchFamily="34" charset="-128"/>
                        </a:rPr>
                        <a:t>/l/ /a/ /n/ /a/</a:t>
                      </a:r>
                    </a:p>
                  </a:txBody>
                  <a:tcPr marL="73152" marR="7315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a:solidFill>
                            <a:schemeClr val="tx1"/>
                          </a:solidFill>
                          <a:latin typeface="+mn-lt"/>
                          <a:ea typeface="ＭＳ Ｐゴシック" pitchFamily="34" charset="-128"/>
                        </a:rPr>
                        <a:t>4/4</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a:solidFill>
                            <a:schemeClr val="tx1"/>
                          </a:solidFill>
                          <a:latin typeface="+mn-lt"/>
                          <a:ea typeface="ＭＳ Ｐゴシック" pitchFamily="34" charset="-128"/>
                        </a:rPr>
                        <a:t>Schwa sound</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extLst>
                  <a:ext uri="{0D108BD9-81ED-4DB2-BD59-A6C34878D82A}">
                    <a16:rowId xmlns:a16="http://schemas.microsoft.com/office/drawing/2014/main" val="10010"/>
                  </a:ext>
                </a:extLst>
              </a:tr>
            </a:tbl>
          </a:graphicData>
        </a:graphic>
      </p:graphicFrame>
      <p:sp>
        <p:nvSpPr>
          <p:cNvPr id="3" name="Title 2"/>
          <p:cNvSpPr>
            <a:spLocks noGrp="1"/>
          </p:cNvSpPr>
          <p:nvPr>
            <p:ph type="title"/>
          </p:nvPr>
        </p:nvSpPr>
        <p:spPr/>
        <p:txBody>
          <a:bodyPr/>
          <a:lstStyle/>
          <a:p>
            <a:r>
              <a:rPr lang="en-US" dirty="0"/>
              <a:t>FSF Practice #2</a:t>
            </a:r>
          </a:p>
        </p:txBody>
      </p:sp>
      <p:sp>
        <p:nvSpPr>
          <p:cNvPr id="36" name="Rectangle 7"/>
          <p:cNvSpPr>
            <a:spLocks noChangeArrowheads="1"/>
          </p:cNvSpPr>
          <p:nvPr/>
        </p:nvSpPr>
        <p:spPr bwMode="auto">
          <a:xfrm>
            <a:off x="4292733" y="4459655"/>
            <a:ext cx="224148" cy="221286"/>
          </a:xfrm>
          <a:prstGeom prst="rect">
            <a:avLst/>
          </a:prstGeom>
          <a:solidFill>
            <a:srgbClr val="FF0000">
              <a:alpha val="23000"/>
            </a:srgbClr>
          </a:solidFill>
          <a:ln w="9525">
            <a:noFill/>
            <a:miter lim="800000"/>
            <a:headEnd/>
            <a:tailEnd/>
          </a:ln>
        </p:spPr>
        <p:txBody>
          <a:bodyPr wrap="none" lIns="0" tIns="0" rIns="0" bIns="0" anchor="ctr"/>
          <a:lstStyle/>
          <a:p>
            <a:endParaRPr lang="en-US" dirty="0">
              <a:solidFill>
                <a:srgbClr val="003399"/>
              </a:solidFill>
              <a:latin typeface="Calibri" pitchFamily="34" charset="0"/>
            </a:endParaRPr>
          </a:p>
        </p:txBody>
      </p:sp>
      <p:sp>
        <p:nvSpPr>
          <p:cNvPr id="37" name="Rectangle 2"/>
          <p:cNvSpPr>
            <a:spLocks noChangeArrowheads="1"/>
          </p:cNvSpPr>
          <p:nvPr/>
        </p:nvSpPr>
        <p:spPr bwMode="auto">
          <a:xfrm>
            <a:off x="3735519" y="2135507"/>
            <a:ext cx="217356" cy="236219"/>
          </a:xfrm>
          <a:prstGeom prst="rect">
            <a:avLst/>
          </a:prstGeom>
          <a:solidFill>
            <a:srgbClr val="FF0000">
              <a:alpha val="23000"/>
            </a:srgbClr>
          </a:solidFill>
          <a:ln w="9525">
            <a:noFill/>
            <a:miter lim="800000"/>
            <a:headEnd/>
            <a:tailEnd/>
          </a:ln>
        </p:spPr>
        <p:txBody>
          <a:bodyPr wrap="none" lIns="0" tIns="0" rIns="0" bIns="0" anchor="ctr"/>
          <a:lstStyle/>
          <a:p>
            <a:endParaRPr lang="en-US" dirty="0">
              <a:solidFill>
                <a:srgbClr val="003399"/>
              </a:solidFill>
              <a:latin typeface="Calibri" pitchFamily="34" charset="0"/>
            </a:endParaRPr>
          </a:p>
        </p:txBody>
      </p:sp>
      <p:sp>
        <p:nvSpPr>
          <p:cNvPr id="39" name="Rectangle 4"/>
          <p:cNvSpPr>
            <a:spLocks noChangeArrowheads="1"/>
          </p:cNvSpPr>
          <p:nvPr/>
        </p:nvSpPr>
        <p:spPr bwMode="auto">
          <a:xfrm>
            <a:off x="4006975" y="4935898"/>
            <a:ext cx="222124" cy="207710"/>
          </a:xfrm>
          <a:prstGeom prst="rect">
            <a:avLst/>
          </a:prstGeom>
          <a:solidFill>
            <a:srgbClr val="FF0000">
              <a:alpha val="23000"/>
            </a:srgbClr>
          </a:solidFill>
          <a:ln w="9525">
            <a:noFill/>
            <a:miter lim="800000"/>
            <a:headEnd/>
            <a:tailEnd/>
          </a:ln>
        </p:spPr>
        <p:txBody>
          <a:bodyPr wrap="none" lIns="0" tIns="0" rIns="0" bIns="0" anchor="ctr"/>
          <a:lstStyle/>
          <a:p>
            <a:endParaRPr lang="en-US" dirty="0">
              <a:solidFill>
                <a:srgbClr val="003399"/>
              </a:solidFill>
              <a:latin typeface="Calibri" pitchFamily="34" charset="0"/>
            </a:endParaRPr>
          </a:p>
        </p:txBody>
      </p:sp>
      <p:sp>
        <p:nvSpPr>
          <p:cNvPr id="103" name="Rectangle 94"/>
          <p:cNvSpPr>
            <a:spLocks noChangeArrowheads="1"/>
          </p:cNvSpPr>
          <p:nvPr/>
        </p:nvSpPr>
        <p:spPr bwMode="auto">
          <a:xfrm>
            <a:off x="4778505" y="4926332"/>
            <a:ext cx="222119" cy="207709"/>
          </a:xfrm>
          <a:prstGeom prst="rect">
            <a:avLst/>
          </a:prstGeom>
          <a:solidFill>
            <a:srgbClr val="FF0000">
              <a:alpha val="23000"/>
            </a:srgbClr>
          </a:solidFill>
          <a:ln w="9525">
            <a:noFill/>
            <a:miter lim="800000"/>
            <a:headEnd/>
            <a:tailEnd/>
          </a:ln>
        </p:spPr>
        <p:txBody>
          <a:bodyPr wrap="none" lIns="0" tIns="0" rIns="0" bIns="0" anchor="ctr"/>
          <a:lstStyle/>
          <a:p>
            <a:endParaRPr lang="en-US" dirty="0">
              <a:solidFill>
                <a:srgbClr val="003399"/>
              </a:solidFill>
              <a:latin typeface="Calibri" pitchFamily="34" charset="0"/>
            </a:endParaRPr>
          </a:p>
        </p:txBody>
      </p:sp>
      <p:sp>
        <p:nvSpPr>
          <p:cNvPr id="104" name="Rectangle 95"/>
          <p:cNvSpPr>
            <a:spLocks noChangeArrowheads="1"/>
          </p:cNvSpPr>
          <p:nvPr/>
        </p:nvSpPr>
        <p:spPr bwMode="auto">
          <a:xfrm>
            <a:off x="4530842" y="4931136"/>
            <a:ext cx="222125" cy="207709"/>
          </a:xfrm>
          <a:prstGeom prst="rect">
            <a:avLst/>
          </a:prstGeom>
          <a:solidFill>
            <a:srgbClr val="FF0000">
              <a:alpha val="23000"/>
            </a:srgbClr>
          </a:solidFill>
          <a:ln w="9525">
            <a:noFill/>
            <a:miter lim="800000"/>
            <a:headEnd/>
            <a:tailEnd/>
          </a:ln>
        </p:spPr>
        <p:txBody>
          <a:bodyPr wrap="none" lIns="0" tIns="0" rIns="0" bIns="0" anchor="ctr"/>
          <a:lstStyle/>
          <a:p>
            <a:endParaRPr lang="en-US" dirty="0">
              <a:solidFill>
                <a:srgbClr val="003399"/>
              </a:solidFill>
              <a:latin typeface="Calibri" pitchFamily="34" charset="0"/>
            </a:endParaRPr>
          </a:p>
        </p:txBody>
      </p:sp>
      <p:sp>
        <p:nvSpPr>
          <p:cNvPr id="105" name="Rectangle 96"/>
          <p:cNvSpPr>
            <a:spLocks noChangeArrowheads="1"/>
          </p:cNvSpPr>
          <p:nvPr/>
        </p:nvSpPr>
        <p:spPr bwMode="auto">
          <a:xfrm>
            <a:off x="4278433" y="4931136"/>
            <a:ext cx="222125" cy="207709"/>
          </a:xfrm>
          <a:prstGeom prst="rect">
            <a:avLst/>
          </a:prstGeom>
          <a:solidFill>
            <a:srgbClr val="FF0000">
              <a:alpha val="23000"/>
            </a:srgbClr>
          </a:solidFill>
          <a:ln w="9525">
            <a:noFill/>
            <a:miter lim="800000"/>
            <a:headEnd/>
            <a:tailEnd/>
          </a:ln>
        </p:spPr>
        <p:txBody>
          <a:bodyPr wrap="none" lIns="0" tIns="0" rIns="0" bIns="0" anchor="ctr"/>
          <a:lstStyle/>
          <a:p>
            <a:endParaRPr lang="en-US" dirty="0">
              <a:solidFill>
                <a:srgbClr val="003399"/>
              </a:solidFill>
              <a:latin typeface="Calibri" pitchFamily="34" charset="0"/>
            </a:endParaRPr>
          </a:p>
        </p:txBody>
      </p:sp>
      <p:cxnSp>
        <p:nvCxnSpPr>
          <p:cNvPr id="110" name="Straight Connector 109"/>
          <p:cNvCxnSpPr/>
          <p:nvPr/>
        </p:nvCxnSpPr>
        <p:spPr>
          <a:xfrm>
            <a:off x="3742944" y="2401824"/>
            <a:ext cx="18288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4027424" y="2401824"/>
            <a:ext cx="18288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4307840" y="2401824"/>
            <a:ext cx="18288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a:off x="3742944" y="2828544"/>
            <a:ext cx="45720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4307840" y="2828544"/>
            <a:ext cx="45720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3742944" y="3304032"/>
            <a:ext cx="18288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4027424" y="3304032"/>
            <a:ext cx="45720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3742944" y="3779520"/>
            <a:ext cx="137160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3742944" y="4218432"/>
            <a:ext cx="18288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3742944" y="4706112"/>
            <a:ext cx="18288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4027424" y="4706112"/>
            <a:ext cx="18288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4307840" y="4706112"/>
            <a:ext cx="18288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4624832" y="4706112"/>
            <a:ext cx="18288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3742944" y="5169408"/>
            <a:ext cx="18288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3742944" y="5620512"/>
            <a:ext cx="118872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3742944" y="6083808"/>
            <a:ext cx="18288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a:off x="4027424" y="6083808"/>
            <a:ext cx="18288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3742944" y="4279392"/>
            <a:ext cx="45720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a:off x="4011168" y="4352544"/>
            <a:ext cx="73152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4295648" y="3389376"/>
            <a:ext cx="73152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4280084" y="6094156"/>
            <a:ext cx="18288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539089" y="6085800"/>
            <a:ext cx="18288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43712" y="1180216"/>
          <a:ext cx="8093901" cy="5102460"/>
        </p:xfrm>
        <a:graphic>
          <a:graphicData uri="http://schemas.openxmlformats.org/drawingml/2006/table">
            <a:tbl>
              <a:tblPr firstRow="1" bandRow="1">
                <a:tableStyleId>{5C22544A-7EE6-4342-B048-85BDC9FD1C3A}</a:tableStyleId>
              </a:tblPr>
              <a:tblGrid>
                <a:gridCol w="1506412">
                  <a:extLst>
                    <a:ext uri="{9D8B030D-6E8A-4147-A177-3AD203B41FA5}">
                      <a16:colId xmlns:a16="http://schemas.microsoft.com/office/drawing/2014/main" val="20000"/>
                    </a:ext>
                  </a:extLst>
                </a:gridCol>
                <a:gridCol w="1614964">
                  <a:extLst>
                    <a:ext uri="{9D8B030D-6E8A-4147-A177-3AD203B41FA5}">
                      <a16:colId xmlns:a16="http://schemas.microsoft.com/office/drawing/2014/main" val="20001"/>
                    </a:ext>
                  </a:extLst>
                </a:gridCol>
                <a:gridCol w="1730462">
                  <a:extLst>
                    <a:ext uri="{9D8B030D-6E8A-4147-A177-3AD203B41FA5}">
                      <a16:colId xmlns:a16="http://schemas.microsoft.com/office/drawing/2014/main" val="20002"/>
                    </a:ext>
                  </a:extLst>
                </a:gridCol>
                <a:gridCol w="674910">
                  <a:extLst>
                    <a:ext uri="{9D8B030D-6E8A-4147-A177-3AD203B41FA5}">
                      <a16:colId xmlns:a16="http://schemas.microsoft.com/office/drawing/2014/main" val="20003"/>
                    </a:ext>
                  </a:extLst>
                </a:gridCol>
                <a:gridCol w="2567153">
                  <a:extLst>
                    <a:ext uri="{9D8B030D-6E8A-4147-A177-3AD203B41FA5}">
                      <a16:colId xmlns:a16="http://schemas.microsoft.com/office/drawing/2014/main" val="20004"/>
                    </a:ext>
                  </a:extLst>
                </a:gridCol>
              </a:tblGrid>
              <a:tr h="46386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u="none" dirty="0">
                          <a:solidFill>
                            <a:schemeClr val="bg1"/>
                          </a:solidFill>
                          <a:latin typeface="+mn-lt"/>
                          <a:cs typeface="Arial" pitchFamily="34" charset="0"/>
                        </a:rPr>
                        <a:t>Assessor </a:t>
                      </a:r>
                    </a:p>
                  </a:txBody>
                  <a:tcPr marL="73152" marR="73152" marT="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u="none" dirty="0">
                          <a:solidFill>
                            <a:schemeClr val="bg1"/>
                          </a:solidFill>
                          <a:latin typeface="+mn-lt"/>
                          <a:cs typeface="Arial" pitchFamily="34" charset="0"/>
                        </a:rPr>
                        <a:t>Student</a:t>
                      </a:r>
                    </a:p>
                  </a:txBody>
                  <a:tcPr marL="73152" marR="73152" marT="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u="none" dirty="0">
                          <a:solidFill>
                            <a:schemeClr val="bg1"/>
                          </a:solidFill>
                          <a:latin typeface="+mn-lt"/>
                          <a:cs typeface="Arial" pitchFamily="34" charset="0"/>
                        </a:rPr>
                        <a:t>Scoring</a:t>
                      </a:r>
                    </a:p>
                  </a:txBody>
                  <a:tcPr marL="73152" marR="73152" marT="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u="none" dirty="0">
                          <a:solidFill>
                            <a:schemeClr val="bg1"/>
                          </a:solidFill>
                          <a:latin typeface="+mn-lt"/>
                          <a:cs typeface="Arial" pitchFamily="34" charset="0"/>
                        </a:rPr>
                        <a:t>Score </a:t>
                      </a:r>
                    </a:p>
                  </a:txBody>
                  <a:tcPr marL="73152" marR="73152" marT="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u="none" dirty="0">
                          <a:solidFill>
                            <a:schemeClr val="bg1"/>
                          </a:solidFill>
                          <a:latin typeface="+mn-lt"/>
                          <a:cs typeface="Arial" pitchFamily="34" charset="0"/>
                        </a:rPr>
                        <a:t>Rule</a:t>
                      </a:r>
                    </a:p>
                  </a:txBody>
                  <a:tcPr marL="73152" marR="73152" marT="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10000"/>
                  </a:ext>
                </a:extLst>
              </a:tr>
              <a:tr h="4638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err="1">
                          <a:solidFill>
                            <a:schemeClr val="tx1"/>
                          </a:solidFill>
                          <a:latin typeface="+mn-lt"/>
                          <a:cs typeface="Arial" pitchFamily="34" charset="0"/>
                        </a:rPr>
                        <a:t>sala</a:t>
                      </a:r>
                      <a:endParaRPr lang="en-US" sz="1200" u="none" dirty="0">
                        <a:solidFill>
                          <a:schemeClr val="tx1"/>
                        </a:solidFill>
                        <a:latin typeface="+mn-lt"/>
                        <a:cs typeface="Arial" pitchFamily="34" charset="0"/>
                      </a:endParaRP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a:solidFill>
                            <a:schemeClr val="tx1"/>
                          </a:solidFill>
                          <a:latin typeface="+mn-lt"/>
                          <a:ea typeface="ＭＳ Ｐゴシック" pitchFamily="34" charset="-128"/>
                        </a:rPr>
                        <a:t>/</a:t>
                      </a:r>
                      <a:r>
                        <a:rPr lang="en-US" sz="1200" u="none" dirty="0" err="1">
                          <a:solidFill>
                            <a:schemeClr val="tx1"/>
                          </a:solidFill>
                          <a:latin typeface="+mn-lt"/>
                          <a:ea typeface="ＭＳ Ｐゴシック" pitchFamily="34" charset="-128"/>
                        </a:rPr>
                        <a:t>sa</a:t>
                      </a:r>
                      <a:r>
                        <a:rPr lang="en-US" sz="1200" u="none" dirty="0">
                          <a:solidFill>
                            <a:schemeClr val="tx1"/>
                          </a:solidFill>
                          <a:latin typeface="+mn-lt"/>
                          <a:ea typeface="ＭＳ Ｐゴシック" pitchFamily="34" charset="-128"/>
                        </a:rPr>
                        <a:t>/ /la/ /s/</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a:solidFill>
                            <a:schemeClr val="tx1"/>
                          </a:solidFill>
                          <a:latin typeface="+mn-lt"/>
                          <a:ea typeface="ＭＳ Ｐゴシック" pitchFamily="34" charset="-128"/>
                        </a:rPr>
                        <a:t>/s/ /a/ /l/ /a/</a:t>
                      </a:r>
                    </a:p>
                  </a:txBody>
                  <a:tcPr marL="73152" marR="7315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u="none" dirty="0">
                          <a:solidFill>
                            <a:schemeClr val="tx1"/>
                          </a:solidFill>
                          <a:latin typeface="+mn-lt"/>
                          <a:ea typeface="ＭＳ Ｐゴシック" pitchFamily="34" charset="-128"/>
                        </a:rPr>
                        <a:t>2/4</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a:solidFill>
                            <a:schemeClr val="tx1"/>
                          </a:solidFill>
                          <a:latin typeface="+mn-lt"/>
                          <a:ea typeface="ＭＳ Ｐゴシック" pitchFamily="34" charset="-128"/>
                        </a:rPr>
                        <a:t>Blend, insertion</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extLst>
                  <a:ext uri="{0D108BD9-81ED-4DB2-BD59-A6C34878D82A}">
                    <a16:rowId xmlns:a16="http://schemas.microsoft.com/office/drawing/2014/main" val="10001"/>
                  </a:ext>
                </a:extLst>
              </a:tr>
              <a:tr h="4638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err="1">
                          <a:solidFill>
                            <a:schemeClr val="tx1"/>
                          </a:solidFill>
                          <a:latin typeface="+mn-lt"/>
                          <a:cs typeface="Arial" pitchFamily="34" charset="0"/>
                        </a:rPr>
                        <a:t>avión</a:t>
                      </a:r>
                      <a:endParaRPr lang="en-US" sz="1200" u="none" dirty="0">
                        <a:solidFill>
                          <a:schemeClr val="tx1"/>
                        </a:solidFill>
                        <a:latin typeface="+mn-lt"/>
                        <a:cs typeface="Arial" pitchFamily="34" charset="0"/>
                      </a:endParaRP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a:solidFill>
                            <a:schemeClr val="tx1"/>
                          </a:solidFill>
                          <a:latin typeface="+mn-lt"/>
                          <a:ea typeface="ＭＳ Ｐゴシック" pitchFamily="34" charset="-128"/>
                        </a:rPr>
                        <a:t>/a/ /</a:t>
                      </a:r>
                      <a:r>
                        <a:rPr lang="en-US" sz="1200" u="none" dirty="0" err="1">
                          <a:solidFill>
                            <a:schemeClr val="tx1"/>
                          </a:solidFill>
                          <a:latin typeface="+mn-lt"/>
                          <a:ea typeface="ＭＳ Ｐゴシック" pitchFamily="34" charset="-128"/>
                        </a:rPr>
                        <a:t>ks</a:t>
                      </a:r>
                      <a:r>
                        <a:rPr lang="en-US" sz="1200" u="none" dirty="0">
                          <a:solidFill>
                            <a:schemeClr val="tx1"/>
                          </a:solidFill>
                          <a:latin typeface="+mn-lt"/>
                          <a:ea typeface="ＭＳ Ｐゴシック" pitchFamily="34" charset="-128"/>
                        </a:rPr>
                        <a:t>/ /</a:t>
                      </a:r>
                      <a:r>
                        <a:rPr lang="en-US" sz="1200" u="none" dirty="0" err="1">
                          <a:solidFill>
                            <a:schemeClr val="tx1"/>
                          </a:solidFill>
                          <a:latin typeface="+mn-lt"/>
                          <a:ea typeface="ＭＳ Ｐゴシック" pitchFamily="34" charset="-128"/>
                        </a:rPr>
                        <a:t>i</a:t>
                      </a:r>
                      <a:r>
                        <a:rPr lang="en-US" sz="1200" u="none" dirty="0">
                          <a:solidFill>
                            <a:schemeClr val="tx1"/>
                          </a:solidFill>
                          <a:latin typeface="+mn-lt"/>
                          <a:ea typeface="ＭＳ Ｐゴシック" pitchFamily="34" charset="-128"/>
                        </a:rPr>
                        <a:t>/ /o/ /n/</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a:solidFill>
                            <a:schemeClr val="tx1"/>
                          </a:solidFill>
                          <a:latin typeface="+mn-lt"/>
                          <a:ea typeface="ＭＳ Ｐゴシック" pitchFamily="34" charset="-128"/>
                        </a:rPr>
                        <a:t>/a/ /b/ /</a:t>
                      </a:r>
                      <a:r>
                        <a:rPr lang="en-US" sz="1200" u="none" dirty="0" err="1">
                          <a:solidFill>
                            <a:schemeClr val="tx1"/>
                          </a:solidFill>
                          <a:latin typeface="+mn-lt"/>
                          <a:ea typeface="ＭＳ Ｐゴシック" pitchFamily="34" charset="-128"/>
                        </a:rPr>
                        <a:t>i</a:t>
                      </a:r>
                      <a:r>
                        <a:rPr lang="en-US" sz="1200" u="none" dirty="0">
                          <a:solidFill>
                            <a:schemeClr val="tx1"/>
                          </a:solidFill>
                          <a:latin typeface="+mn-lt"/>
                          <a:ea typeface="ＭＳ Ｐゴシック" pitchFamily="34" charset="-128"/>
                        </a:rPr>
                        <a:t>/ /o/ /n/</a:t>
                      </a:r>
                    </a:p>
                  </a:txBody>
                  <a:tcPr marL="73152" marR="7315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u="none" dirty="0">
                          <a:solidFill>
                            <a:schemeClr val="tx1"/>
                          </a:solidFill>
                          <a:latin typeface="+mn-lt"/>
                          <a:ea typeface="ＭＳ Ｐゴシック" pitchFamily="34" charset="-128"/>
                        </a:rPr>
                        <a:t>4/5</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a:solidFill>
                            <a:schemeClr val="tx1"/>
                          </a:solidFill>
                          <a:latin typeface="+mn-lt"/>
                          <a:ea typeface="ＭＳ Ｐゴシック" pitchFamily="34" charset="-128"/>
                        </a:rPr>
                        <a:t>Segment mispronunciation</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extLst>
                  <a:ext uri="{0D108BD9-81ED-4DB2-BD59-A6C34878D82A}">
                    <a16:rowId xmlns:a16="http://schemas.microsoft.com/office/drawing/2014/main" val="10002"/>
                  </a:ext>
                </a:extLst>
              </a:tr>
              <a:tr h="4638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err="1">
                          <a:solidFill>
                            <a:schemeClr val="tx1"/>
                          </a:solidFill>
                          <a:latin typeface="+mn-lt"/>
                          <a:cs typeface="Arial" pitchFamily="34" charset="0"/>
                        </a:rPr>
                        <a:t>gato</a:t>
                      </a:r>
                      <a:endParaRPr lang="en-US" sz="1200" u="none" dirty="0">
                        <a:solidFill>
                          <a:schemeClr val="tx1"/>
                        </a:solidFill>
                        <a:latin typeface="+mn-lt"/>
                        <a:cs typeface="Arial" pitchFamily="34" charset="0"/>
                      </a:endParaRP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a:solidFill>
                            <a:schemeClr val="tx1"/>
                          </a:solidFill>
                          <a:latin typeface="+mn-lt"/>
                          <a:ea typeface="ＭＳ Ｐゴシック" pitchFamily="34" charset="-128"/>
                        </a:rPr>
                        <a:t>/</a:t>
                      </a:r>
                      <a:r>
                        <a:rPr lang="en-US" sz="1200" u="none" dirty="0" err="1">
                          <a:solidFill>
                            <a:schemeClr val="tx1"/>
                          </a:solidFill>
                          <a:latin typeface="+mn-lt"/>
                          <a:ea typeface="ＭＳ Ｐゴシック" pitchFamily="34" charset="-128"/>
                        </a:rPr>
                        <a:t>gato</a:t>
                      </a:r>
                      <a:r>
                        <a:rPr lang="en-US" sz="1200" u="none" dirty="0">
                          <a:solidFill>
                            <a:schemeClr val="tx1"/>
                          </a:solidFill>
                          <a:latin typeface="+mn-lt"/>
                          <a:ea typeface="ＭＳ Ｐゴシック" pitchFamily="34" charset="-128"/>
                        </a:rPr>
                        <a:t>/</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a:solidFill>
                            <a:schemeClr val="tx1"/>
                          </a:solidFill>
                          <a:latin typeface="+mn-lt"/>
                          <a:ea typeface="ＭＳ Ｐゴシック" pitchFamily="34" charset="-128"/>
                        </a:rPr>
                        <a:t>/g/ /a/ /t/ /o/</a:t>
                      </a:r>
                    </a:p>
                  </a:txBody>
                  <a:tcPr marL="73152" marR="7315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u="none" dirty="0">
                          <a:solidFill>
                            <a:schemeClr val="tx1"/>
                          </a:solidFill>
                          <a:latin typeface="+mn-lt"/>
                          <a:ea typeface="ＭＳ Ｐゴシック" pitchFamily="34" charset="-128"/>
                        </a:rPr>
                        <a:t>0/4</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a:solidFill>
                            <a:schemeClr val="tx1"/>
                          </a:solidFill>
                          <a:latin typeface="+mn-lt"/>
                          <a:ea typeface="ＭＳ Ｐゴシック" pitchFamily="34" charset="-128"/>
                        </a:rPr>
                        <a:t>No segmentation</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extLst>
                  <a:ext uri="{0D108BD9-81ED-4DB2-BD59-A6C34878D82A}">
                    <a16:rowId xmlns:a16="http://schemas.microsoft.com/office/drawing/2014/main" val="10003"/>
                  </a:ext>
                </a:extLst>
              </a:tr>
              <a:tr h="4638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a:solidFill>
                            <a:schemeClr val="tx1"/>
                          </a:solidFill>
                          <a:latin typeface="+mn-lt"/>
                          <a:cs typeface="Arial" pitchFamily="34" charset="0"/>
                        </a:rPr>
                        <a:t>visa</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a:solidFill>
                            <a:schemeClr val="tx1"/>
                          </a:solidFill>
                          <a:latin typeface="+mn-lt"/>
                          <a:ea typeface="ＭＳ Ｐゴシック" pitchFamily="34" charset="-128"/>
                        </a:rPr>
                        <a:t>/b/ /</a:t>
                      </a:r>
                      <a:r>
                        <a:rPr lang="en-US" sz="1200" u="none" dirty="0" err="1">
                          <a:solidFill>
                            <a:schemeClr val="tx1"/>
                          </a:solidFill>
                          <a:latin typeface="+mn-lt"/>
                          <a:ea typeface="ＭＳ Ｐゴシック" pitchFamily="34" charset="-128"/>
                        </a:rPr>
                        <a:t>iiiissssaaa</a:t>
                      </a:r>
                      <a:r>
                        <a:rPr lang="en-US" sz="1200" u="none" dirty="0">
                          <a:solidFill>
                            <a:schemeClr val="tx1"/>
                          </a:solidFill>
                          <a:latin typeface="+mn-lt"/>
                          <a:ea typeface="ＭＳ Ｐゴシック" pitchFamily="34" charset="-128"/>
                        </a:rPr>
                        <a:t>/</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a:solidFill>
                            <a:schemeClr val="tx1"/>
                          </a:solidFill>
                          <a:latin typeface="+mn-lt"/>
                          <a:ea typeface="ＭＳ Ｐゴシック" pitchFamily="34" charset="-128"/>
                        </a:rPr>
                        <a:t>/b/ /</a:t>
                      </a:r>
                      <a:r>
                        <a:rPr lang="en-US" sz="1200" u="none" dirty="0" err="1">
                          <a:solidFill>
                            <a:schemeClr val="tx1"/>
                          </a:solidFill>
                          <a:latin typeface="+mn-lt"/>
                          <a:ea typeface="ＭＳ Ｐゴシック" pitchFamily="34" charset="-128"/>
                        </a:rPr>
                        <a:t>i</a:t>
                      </a:r>
                      <a:r>
                        <a:rPr lang="en-US" sz="1200" u="none" dirty="0">
                          <a:solidFill>
                            <a:schemeClr val="tx1"/>
                          </a:solidFill>
                          <a:latin typeface="+mn-lt"/>
                          <a:ea typeface="ＭＳ Ｐゴシック" pitchFamily="34" charset="-128"/>
                        </a:rPr>
                        <a:t>/ /s/ /a/</a:t>
                      </a:r>
                    </a:p>
                  </a:txBody>
                  <a:tcPr marL="73152" marR="7315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u="none" dirty="0">
                          <a:solidFill>
                            <a:schemeClr val="tx1"/>
                          </a:solidFill>
                          <a:latin typeface="+mn-lt"/>
                          <a:ea typeface="ＭＳ Ｐゴシック" pitchFamily="34" charset="-128"/>
                        </a:rPr>
                        <a:t>4/4</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a:solidFill>
                            <a:schemeClr val="tx1"/>
                          </a:solidFill>
                          <a:latin typeface="+mn-lt"/>
                          <a:ea typeface="ＭＳ Ｐゴシック" pitchFamily="34" charset="-128"/>
                        </a:rPr>
                        <a:t>Sound elongation</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extLst>
                  <a:ext uri="{0D108BD9-81ED-4DB2-BD59-A6C34878D82A}">
                    <a16:rowId xmlns:a16="http://schemas.microsoft.com/office/drawing/2014/main" val="10004"/>
                  </a:ext>
                </a:extLst>
              </a:tr>
              <a:tr h="4638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err="1">
                          <a:solidFill>
                            <a:schemeClr val="tx1"/>
                          </a:solidFill>
                          <a:latin typeface="+mn-lt"/>
                          <a:cs typeface="Arial" pitchFamily="34" charset="0"/>
                        </a:rPr>
                        <a:t>saca</a:t>
                      </a:r>
                      <a:endParaRPr lang="en-US" sz="1200" u="none" dirty="0">
                        <a:solidFill>
                          <a:schemeClr val="tx1"/>
                        </a:solidFill>
                        <a:latin typeface="+mn-lt"/>
                        <a:cs typeface="Arial" pitchFamily="34" charset="0"/>
                      </a:endParaRP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a:solidFill>
                            <a:schemeClr val="tx1"/>
                          </a:solidFill>
                          <a:latin typeface="+mn-lt"/>
                          <a:ea typeface="ＭＳ Ｐゴシック" pitchFamily="34" charset="-128"/>
                        </a:rPr>
                        <a:t>/</a:t>
                      </a:r>
                      <a:r>
                        <a:rPr lang="en-US" sz="1200" u="none" dirty="0" err="1">
                          <a:solidFill>
                            <a:schemeClr val="tx1"/>
                          </a:solidFill>
                          <a:latin typeface="+mn-lt"/>
                          <a:ea typeface="ＭＳ Ｐゴシック" pitchFamily="34" charset="-128"/>
                        </a:rPr>
                        <a:t>sa</a:t>
                      </a:r>
                      <a:r>
                        <a:rPr lang="en-US" sz="1200" u="none" dirty="0">
                          <a:solidFill>
                            <a:schemeClr val="tx1"/>
                          </a:solidFill>
                          <a:latin typeface="+mn-lt"/>
                          <a:ea typeface="ＭＳ Ｐゴシック" pitchFamily="34" charset="-128"/>
                        </a:rPr>
                        <a:t>/ /a/ /ca/</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a:solidFill>
                            <a:schemeClr val="tx1"/>
                          </a:solidFill>
                          <a:latin typeface="+mn-lt"/>
                          <a:ea typeface="ＭＳ Ｐゴシック" pitchFamily="34" charset="-128"/>
                        </a:rPr>
                        <a:t>/s/ /a/ /c/ /a/</a:t>
                      </a:r>
                    </a:p>
                  </a:txBody>
                  <a:tcPr marL="73152" marR="7315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u="none" dirty="0">
                          <a:solidFill>
                            <a:schemeClr val="tx1"/>
                          </a:solidFill>
                          <a:latin typeface="+mn-lt"/>
                          <a:ea typeface="ＭＳ Ｐゴシック" pitchFamily="34" charset="-128"/>
                        </a:rPr>
                        <a:t>3/4</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a:solidFill>
                            <a:schemeClr val="tx1"/>
                          </a:solidFill>
                          <a:latin typeface="+mn-lt"/>
                          <a:ea typeface="ＭＳ Ｐゴシック" pitchFamily="34" charset="-128"/>
                        </a:rPr>
                        <a:t>Overlapping segmentation</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extLst>
                  <a:ext uri="{0D108BD9-81ED-4DB2-BD59-A6C34878D82A}">
                    <a16:rowId xmlns:a16="http://schemas.microsoft.com/office/drawing/2014/main" val="10005"/>
                  </a:ext>
                </a:extLst>
              </a:tr>
              <a:tr h="4638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err="1">
                          <a:solidFill>
                            <a:schemeClr val="tx1"/>
                          </a:solidFill>
                          <a:latin typeface="+mn-lt"/>
                          <a:cs typeface="Arial" pitchFamily="34" charset="0"/>
                        </a:rPr>
                        <a:t>pista</a:t>
                      </a:r>
                      <a:endParaRPr lang="en-US" sz="1200" u="none" dirty="0">
                        <a:solidFill>
                          <a:schemeClr val="tx1"/>
                        </a:solidFill>
                        <a:latin typeface="+mn-lt"/>
                        <a:cs typeface="Arial" pitchFamily="34" charset="0"/>
                      </a:endParaRP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a:solidFill>
                            <a:schemeClr val="tx1"/>
                          </a:solidFill>
                          <a:latin typeface="+mn-lt"/>
                          <a:ea typeface="ＭＳ Ｐゴシック" pitchFamily="34" charset="-128"/>
                        </a:rPr>
                        <a:t>/p/ /</a:t>
                      </a:r>
                      <a:r>
                        <a:rPr lang="en-US" sz="1200" u="none" dirty="0" err="1">
                          <a:solidFill>
                            <a:schemeClr val="tx1"/>
                          </a:solidFill>
                          <a:latin typeface="+mn-lt"/>
                          <a:ea typeface="ＭＳ Ｐゴシック" pitchFamily="34" charset="-128"/>
                        </a:rPr>
                        <a:t>ista</a:t>
                      </a:r>
                      <a:r>
                        <a:rPr lang="en-US" sz="1200" u="none" dirty="0">
                          <a:solidFill>
                            <a:schemeClr val="tx1"/>
                          </a:solidFill>
                          <a:latin typeface="+mn-lt"/>
                          <a:ea typeface="ＭＳ Ｐゴシック" pitchFamily="34" charset="-128"/>
                        </a:rPr>
                        <a:t>/</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a:solidFill>
                            <a:schemeClr val="tx1"/>
                          </a:solidFill>
                          <a:latin typeface="+mn-lt"/>
                          <a:ea typeface="ＭＳ Ｐゴシック" pitchFamily="34" charset="-128"/>
                        </a:rPr>
                        <a:t>/p/ /</a:t>
                      </a:r>
                      <a:r>
                        <a:rPr lang="en-US" sz="1200" u="none" dirty="0" err="1">
                          <a:solidFill>
                            <a:schemeClr val="tx1"/>
                          </a:solidFill>
                          <a:latin typeface="+mn-lt"/>
                          <a:ea typeface="ＭＳ Ｐゴシック" pitchFamily="34" charset="-128"/>
                        </a:rPr>
                        <a:t>i</a:t>
                      </a:r>
                      <a:r>
                        <a:rPr lang="en-US" sz="1200" u="none" dirty="0">
                          <a:solidFill>
                            <a:schemeClr val="tx1"/>
                          </a:solidFill>
                          <a:latin typeface="+mn-lt"/>
                          <a:ea typeface="ＭＳ Ｐゴシック" pitchFamily="34" charset="-128"/>
                        </a:rPr>
                        <a:t> /s/ /t/ /a/</a:t>
                      </a:r>
                    </a:p>
                  </a:txBody>
                  <a:tcPr marL="73152" marR="7315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u="none" dirty="0">
                          <a:solidFill>
                            <a:schemeClr val="tx1"/>
                          </a:solidFill>
                          <a:latin typeface="+mn-lt"/>
                          <a:ea typeface="ＭＳ Ｐゴシック" pitchFamily="34" charset="-128"/>
                        </a:rPr>
                        <a:t>2/5</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a:solidFill>
                            <a:schemeClr val="tx1"/>
                          </a:solidFill>
                          <a:latin typeface="+mn-lt"/>
                          <a:ea typeface="ＭＳ Ｐゴシック" pitchFamily="34" charset="-128"/>
                        </a:rPr>
                        <a:t>Incomplete segmentation</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extLst>
                  <a:ext uri="{0D108BD9-81ED-4DB2-BD59-A6C34878D82A}">
                    <a16:rowId xmlns:a16="http://schemas.microsoft.com/office/drawing/2014/main" val="10006"/>
                  </a:ext>
                </a:extLst>
              </a:tr>
              <a:tr h="4638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err="1">
                          <a:solidFill>
                            <a:schemeClr val="tx1"/>
                          </a:solidFill>
                          <a:latin typeface="+mn-lt"/>
                          <a:cs typeface="Arial" pitchFamily="34" charset="0"/>
                        </a:rPr>
                        <a:t>país</a:t>
                      </a:r>
                      <a:endParaRPr lang="en-US" sz="1200" u="none" dirty="0">
                        <a:solidFill>
                          <a:schemeClr val="tx1"/>
                        </a:solidFill>
                        <a:latin typeface="+mn-lt"/>
                        <a:cs typeface="Arial" pitchFamily="34" charset="0"/>
                      </a:endParaRP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a:solidFill>
                            <a:schemeClr val="tx1"/>
                          </a:solidFill>
                          <a:latin typeface="+mn-lt"/>
                          <a:ea typeface="ＭＳ Ｐゴシック" pitchFamily="34" charset="-128"/>
                        </a:rPr>
                        <a:t>/</a:t>
                      </a:r>
                      <a:r>
                        <a:rPr lang="en-US" sz="1200" u="none" dirty="0" err="1">
                          <a:solidFill>
                            <a:schemeClr val="tx1"/>
                          </a:solidFill>
                          <a:latin typeface="+mn-lt"/>
                          <a:ea typeface="ＭＳ Ｐゴシック" pitchFamily="34" charset="-128"/>
                        </a:rPr>
                        <a:t>p</a:t>
                      </a:r>
                      <a:r>
                        <a:rPr lang="en-US" sz="1200" u="none" dirty="0" err="1">
                          <a:solidFill>
                            <a:schemeClr val="tx1"/>
                          </a:solidFill>
                          <a:latin typeface="+mn-lt"/>
                        </a:rPr>
                        <a:t>ə</a:t>
                      </a:r>
                      <a:r>
                        <a:rPr lang="en-US" sz="1200" u="none" dirty="0">
                          <a:solidFill>
                            <a:schemeClr val="tx1"/>
                          </a:solidFill>
                          <a:latin typeface="+mn-lt"/>
                          <a:ea typeface="ＭＳ Ｐゴシック" pitchFamily="34" charset="-128"/>
                        </a:rPr>
                        <a:t>/ /a/ /is/ </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a:solidFill>
                            <a:schemeClr val="tx1"/>
                          </a:solidFill>
                          <a:latin typeface="+mn-lt"/>
                          <a:ea typeface="ＭＳ Ｐゴシック" pitchFamily="34" charset="-128"/>
                        </a:rPr>
                        <a:t>/p/ /a/ /</a:t>
                      </a:r>
                      <a:r>
                        <a:rPr lang="en-US" sz="1200" u="none" dirty="0" err="1">
                          <a:solidFill>
                            <a:schemeClr val="tx1"/>
                          </a:solidFill>
                          <a:latin typeface="+mn-lt"/>
                          <a:ea typeface="ＭＳ Ｐゴシック" pitchFamily="34" charset="-128"/>
                        </a:rPr>
                        <a:t>i</a:t>
                      </a:r>
                      <a:r>
                        <a:rPr lang="en-US" sz="1200" u="none" dirty="0">
                          <a:solidFill>
                            <a:schemeClr val="tx1"/>
                          </a:solidFill>
                          <a:latin typeface="+mn-lt"/>
                          <a:ea typeface="ＭＳ Ｐゴシック" pitchFamily="34" charset="-128"/>
                        </a:rPr>
                        <a:t>/ /s/</a:t>
                      </a:r>
                    </a:p>
                  </a:txBody>
                  <a:tcPr marL="73152" marR="7315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u="none" dirty="0">
                          <a:solidFill>
                            <a:schemeClr val="tx1"/>
                          </a:solidFill>
                          <a:latin typeface="+mn-lt"/>
                          <a:ea typeface="ＭＳ Ｐゴシック" pitchFamily="34" charset="-128"/>
                        </a:rPr>
                        <a:t>3/4</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a:solidFill>
                            <a:schemeClr val="tx1"/>
                          </a:solidFill>
                          <a:latin typeface="+mn-lt"/>
                          <a:ea typeface="ＭＳ Ｐゴシック" pitchFamily="34" charset="-128"/>
                        </a:rPr>
                        <a:t>Schwa sound, blend</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extLst>
                  <a:ext uri="{0D108BD9-81ED-4DB2-BD59-A6C34878D82A}">
                    <a16:rowId xmlns:a16="http://schemas.microsoft.com/office/drawing/2014/main" val="10007"/>
                  </a:ext>
                </a:extLst>
              </a:tr>
              <a:tr h="4638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err="1">
                          <a:solidFill>
                            <a:schemeClr val="tx1"/>
                          </a:solidFill>
                          <a:latin typeface="+mn-lt"/>
                          <a:cs typeface="Arial" pitchFamily="34" charset="0"/>
                        </a:rPr>
                        <a:t>plato</a:t>
                      </a:r>
                      <a:endParaRPr lang="en-US" sz="1200" u="none" dirty="0">
                        <a:solidFill>
                          <a:schemeClr val="tx1"/>
                        </a:solidFill>
                        <a:latin typeface="+mn-lt"/>
                        <a:cs typeface="Arial" pitchFamily="34" charset="0"/>
                      </a:endParaRP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a:solidFill>
                            <a:schemeClr val="tx1"/>
                          </a:solidFill>
                          <a:latin typeface="+mn-lt"/>
                          <a:ea typeface="ＭＳ Ｐゴシック" pitchFamily="34" charset="-128"/>
                        </a:rPr>
                        <a:t>/p/ /</a:t>
                      </a:r>
                      <a:r>
                        <a:rPr lang="en-US" sz="1200" u="none" dirty="0" err="1">
                          <a:solidFill>
                            <a:schemeClr val="tx1"/>
                          </a:solidFill>
                          <a:latin typeface="+mn-lt"/>
                          <a:ea typeface="ＭＳ Ｐゴシック" pitchFamily="34" charset="-128"/>
                        </a:rPr>
                        <a:t>lato</a:t>
                      </a:r>
                      <a:r>
                        <a:rPr lang="en-US" sz="1200" u="none" dirty="0">
                          <a:solidFill>
                            <a:schemeClr val="tx1"/>
                          </a:solidFill>
                          <a:latin typeface="+mn-lt"/>
                          <a:ea typeface="ＭＳ Ｐゴシック" pitchFamily="34" charset="-128"/>
                        </a:rPr>
                        <a:t>/</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a:solidFill>
                            <a:schemeClr val="tx1"/>
                          </a:solidFill>
                          <a:latin typeface="+mn-lt"/>
                          <a:ea typeface="ＭＳ Ｐゴシック" pitchFamily="34" charset="-128"/>
                        </a:rPr>
                        <a:t>/p/ /l/ /a/ /t/ /o/</a:t>
                      </a:r>
                    </a:p>
                  </a:txBody>
                  <a:tcPr marL="73152" marR="7315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u="none" dirty="0">
                          <a:solidFill>
                            <a:schemeClr val="tx1"/>
                          </a:solidFill>
                          <a:latin typeface="+mn-lt"/>
                          <a:ea typeface="ＭＳ Ｐゴシック" pitchFamily="34" charset="-128"/>
                        </a:rPr>
                        <a:t>2/5</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a:solidFill>
                            <a:schemeClr val="tx1"/>
                          </a:solidFill>
                          <a:latin typeface="+mn-lt"/>
                          <a:ea typeface="ＭＳ Ｐゴシック" pitchFamily="34" charset="-128"/>
                        </a:rPr>
                        <a:t>Incomplete segmentation</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extLst>
                  <a:ext uri="{0D108BD9-81ED-4DB2-BD59-A6C34878D82A}">
                    <a16:rowId xmlns:a16="http://schemas.microsoft.com/office/drawing/2014/main" val="10008"/>
                  </a:ext>
                </a:extLst>
              </a:tr>
              <a:tr h="4638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err="1">
                          <a:solidFill>
                            <a:schemeClr val="tx1"/>
                          </a:solidFill>
                          <a:latin typeface="+mn-lt"/>
                          <a:cs typeface="Arial" pitchFamily="34" charset="0"/>
                        </a:rPr>
                        <a:t>desde</a:t>
                      </a:r>
                      <a:endParaRPr lang="en-US" sz="1200" u="none" dirty="0">
                        <a:solidFill>
                          <a:schemeClr val="tx1"/>
                        </a:solidFill>
                        <a:latin typeface="+mn-lt"/>
                        <a:cs typeface="Arial" pitchFamily="34" charset="0"/>
                      </a:endParaRP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a:solidFill>
                            <a:schemeClr val="tx1"/>
                          </a:solidFill>
                          <a:latin typeface="+mn-lt"/>
                          <a:ea typeface="ＭＳ Ｐゴシック" pitchFamily="34" charset="-128"/>
                        </a:rPr>
                        <a:t>/des/ /de/ /de/</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a:solidFill>
                            <a:schemeClr val="tx1"/>
                          </a:solidFill>
                          <a:latin typeface="+mn-lt"/>
                          <a:ea typeface="ＭＳ Ｐゴシック" pitchFamily="34" charset="-128"/>
                        </a:rPr>
                        <a:t>/d/ /e/ /s/ /d/ /e/</a:t>
                      </a:r>
                    </a:p>
                  </a:txBody>
                  <a:tcPr marL="73152" marR="7315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u="none" dirty="0">
                          <a:solidFill>
                            <a:schemeClr val="tx1"/>
                          </a:solidFill>
                          <a:latin typeface="+mn-lt"/>
                          <a:ea typeface="ＭＳ Ｐゴシック" pitchFamily="34" charset="-128"/>
                        </a:rPr>
                        <a:t>2/5</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a:solidFill>
                            <a:schemeClr val="tx1"/>
                          </a:solidFill>
                          <a:latin typeface="+mn-lt"/>
                          <a:ea typeface="ＭＳ Ｐゴシック" pitchFamily="34" charset="-128"/>
                        </a:rPr>
                        <a:t>Repeated segment</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extLst>
                  <a:ext uri="{0D108BD9-81ED-4DB2-BD59-A6C34878D82A}">
                    <a16:rowId xmlns:a16="http://schemas.microsoft.com/office/drawing/2014/main" val="10009"/>
                  </a:ext>
                </a:extLst>
              </a:tr>
              <a:tr h="4638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err="1">
                          <a:solidFill>
                            <a:schemeClr val="tx1"/>
                          </a:solidFill>
                          <a:latin typeface="+mn-lt"/>
                          <a:cs typeface="Arial" pitchFamily="34" charset="0"/>
                        </a:rPr>
                        <a:t>doble</a:t>
                      </a:r>
                      <a:endParaRPr lang="en-US" sz="1200" u="none" dirty="0">
                        <a:solidFill>
                          <a:schemeClr val="tx1"/>
                        </a:solidFill>
                        <a:latin typeface="+mn-lt"/>
                        <a:cs typeface="Arial" pitchFamily="34" charset="0"/>
                      </a:endParaRP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a:solidFill>
                            <a:schemeClr val="tx1"/>
                          </a:solidFill>
                          <a:latin typeface="+mn-lt"/>
                          <a:ea typeface="ＭＳ Ｐゴシック" pitchFamily="34" charset="-128"/>
                        </a:rPr>
                        <a:t>/d/ /o/ /d/ /l/ /e/</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a:solidFill>
                            <a:schemeClr val="tx1"/>
                          </a:solidFill>
                          <a:latin typeface="+mn-lt"/>
                          <a:ea typeface="ＭＳ Ｐゴシック" pitchFamily="34" charset="-128"/>
                        </a:rPr>
                        <a:t>/d/ /o/ /b/ /l/ /e/</a:t>
                      </a:r>
                    </a:p>
                  </a:txBody>
                  <a:tcPr marL="73152" marR="7315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u="none" dirty="0">
                          <a:solidFill>
                            <a:schemeClr val="tx1"/>
                          </a:solidFill>
                          <a:latin typeface="+mn-lt"/>
                          <a:ea typeface="ＭＳ Ｐゴシック" pitchFamily="34" charset="-128"/>
                        </a:rPr>
                        <a:t>4/5</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algn="l"/>
                      <a:r>
                        <a:rPr lang="en-US" sz="1200" u="none" dirty="0">
                          <a:solidFill>
                            <a:schemeClr val="tx1"/>
                          </a:solidFill>
                          <a:latin typeface="+mn-lt"/>
                          <a:ea typeface="ＭＳ Ｐゴシック" pitchFamily="34" charset="-128"/>
                        </a:rPr>
                        <a:t>Segment mispronunciation</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extLst>
                  <a:ext uri="{0D108BD9-81ED-4DB2-BD59-A6C34878D82A}">
                    <a16:rowId xmlns:a16="http://schemas.microsoft.com/office/drawing/2014/main" val="10010"/>
                  </a:ext>
                </a:extLst>
              </a:tr>
            </a:tbl>
          </a:graphicData>
        </a:graphic>
      </p:graphicFrame>
      <p:sp>
        <p:nvSpPr>
          <p:cNvPr id="3" name="Title 2"/>
          <p:cNvSpPr>
            <a:spLocks noGrp="1"/>
          </p:cNvSpPr>
          <p:nvPr>
            <p:ph type="title"/>
          </p:nvPr>
        </p:nvSpPr>
        <p:spPr/>
        <p:txBody>
          <a:bodyPr/>
          <a:lstStyle/>
          <a:p>
            <a:r>
              <a:rPr lang="en-US" dirty="0"/>
              <a:t>FSF Practice #2</a:t>
            </a:r>
          </a:p>
        </p:txBody>
      </p:sp>
      <p:sp>
        <p:nvSpPr>
          <p:cNvPr id="37" name="Rectangle 2"/>
          <p:cNvSpPr>
            <a:spLocks noChangeArrowheads="1"/>
          </p:cNvSpPr>
          <p:nvPr/>
        </p:nvSpPr>
        <p:spPr bwMode="auto">
          <a:xfrm>
            <a:off x="4019170" y="2135507"/>
            <a:ext cx="217356" cy="236219"/>
          </a:xfrm>
          <a:prstGeom prst="rect">
            <a:avLst/>
          </a:prstGeom>
          <a:solidFill>
            <a:srgbClr val="FF0000">
              <a:alpha val="23000"/>
            </a:srgbClr>
          </a:solidFill>
          <a:ln w="9525">
            <a:noFill/>
            <a:miter lim="800000"/>
            <a:headEnd/>
            <a:tailEnd/>
          </a:ln>
        </p:spPr>
        <p:txBody>
          <a:bodyPr wrap="none" lIns="0" tIns="0" rIns="0" bIns="0" anchor="ctr"/>
          <a:lstStyle/>
          <a:p>
            <a:endParaRPr lang="en-US" dirty="0">
              <a:solidFill>
                <a:srgbClr val="003399"/>
              </a:solidFill>
              <a:latin typeface="Calibri" pitchFamily="34" charset="0"/>
            </a:endParaRPr>
          </a:p>
        </p:txBody>
      </p:sp>
      <p:cxnSp>
        <p:nvCxnSpPr>
          <p:cNvPr id="110" name="Straight Connector 109"/>
          <p:cNvCxnSpPr/>
          <p:nvPr/>
        </p:nvCxnSpPr>
        <p:spPr>
          <a:xfrm>
            <a:off x="3742944" y="2397061"/>
            <a:ext cx="18288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4003230" y="2397061"/>
            <a:ext cx="18288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4263516" y="2397061"/>
            <a:ext cx="18288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5" name="Rectangle 2"/>
          <p:cNvSpPr>
            <a:spLocks noChangeArrowheads="1"/>
          </p:cNvSpPr>
          <p:nvPr/>
        </p:nvSpPr>
        <p:spPr bwMode="auto">
          <a:xfrm>
            <a:off x="4300158" y="5840731"/>
            <a:ext cx="217356" cy="236219"/>
          </a:xfrm>
          <a:prstGeom prst="rect">
            <a:avLst/>
          </a:prstGeom>
          <a:solidFill>
            <a:srgbClr val="FF0000">
              <a:alpha val="23000"/>
            </a:srgbClr>
          </a:solidFill>
          <a:ln w="9525">
            <a:noFill/>
            <a:miter lim="800000"/>
            <a:headEnd/>
            <a:tailEnd/>
          </a:ln>
        </p:spPr>
        <p:txBody>
          <a:bodyPr wrap="none" lIns="0" tIns="0" rIns="0" bIns="0" anchor="ctr"/>
          <a:lstStyle/>
          <a:p>
            <a:endParaRPr lang="en-US" dirty="0">
              <a:solidFill>
                <a:srgbClr val="003399"/>
              </a:solidFill>
              <a:latin typeface="Calibri" pitchFamily="34" charset="0"/>
            </a:endParaRPr>
          </a:p>
        </p:txBody>
      </p:sp>
      <p:cxnSp>
        <p:nvCxnSpPr>
          <p:cNvPr id="134" name="Straight Connector 133"/>
          <p:cNvCxnSpPr/>
          <p:nvPr/>
        </p:nvCxnSpPr>
        <p:spPr>
          <a:xfrm>
            <a:off x="4523802" y="2397061"/>
            <a:ext cx="18288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4784090" y="2397061"/>
            <a:ext cx="18288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3742944" y="1906524"/>
            <a:ext cx="45720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4263516" y="1906524"/>
            <a:ext cx="45720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3742944" y="2839973"/>
            <a:ext cx="100584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a:off x="3742944" y="3287649"/>
            <a:ext cx="18288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a:off x="4003230" y="3287649"/>
            <a:ext cx="72595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a:off x="3742944" y="3754374"/>
            <a:ext cx="45720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a:off x="3742944" y="4225863"/>
            <a:ext cx="18288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a:off x="4003230" y="4225863"/>
            <a:ext cx="91440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a:off x="3742944" y="4687824"/>
            <a:ext cx="18288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a:off x="4003230" y="4687824"/>
            <a:ext cx="18288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a:off x="4263516" y="4687824"/>
            <a:ext cx="45720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a:off x="3742944" y="5154549"/>
            <a:ext cx="18288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a:off x="4003230" y="5154549"/>
            <a:ext cx="100584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a:off x="3742944" y="5606988"/>
            <a:ext cx="73152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a:off x="4523802" y="5597463"/>
            <a:ext cx="54864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a:off x="3742944" y="6083263"/>
            <a:ext cx="18288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a:off x="4017519" y="6083263"/>
            <a:ext cx="18288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a:off x="4301620" y="6083263"/>
            <a:ext cx="18288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a:off x="4552380" y="6083263"/>
            <a:ext cx="18288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a:off x="4795265" y="6083263"/>
            <a:ext cx="18288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a:off x="4295394" y="3821049"/>
            <a:ext cx="45720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a:off x="3981069" y="3821049"/>
            <a:ext cx="18288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a:off x="4523802" y="5664138"/>
            <a:ext cx="54864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8"/>
          </p:nvPr>
        </p:nvSpPr>
        <p:spPr>
          <a:xfrm>
            <a:off x="4590661" y="1089329"/>
            <a:ext cx="4086808" cy="4471715"/>
          </a:xfrm>
        </p:spPr>
        <p:txBody>
          <a:bodyPr/>
          <a:lstStyle/>
          <a:p>
            <a:pPr marL="457200" indent="-457200">
              <a:buFont typeface="+mj-lt"/>
              <a:buAutoNum type="arabicPeriod"/>
            </a:pPr>
            <a:r>
              <a:rPr lang="en-US" dirty="0"/>
              <a:t>Select Aashdown_1, Karen.</a:t>
            </a:r>
          </a:p>
          <a:p>
            <a:pPr marL="457200" indent="-457200">
              <a:buFont typeface="+mj-lt"/>
              <a:buAutoNum type="arabicPeriod"/>
            </a:pPr>
            <a:r>
              <a:rPr lang="en-US" dirty="0"/>
              <a:t>Choose Benchmark.</a:t>
            </a:r>
          </a:p>
          <a:p>
            <a:pPr marL="457200" indent="-457200">
              <a:buFont typeface="+mj-lt"/>
              <a:buAutoNum type="arabicPeriod"/>
            </a:pPr>
            <a:r>
              <a:rPr lang="en-US" dirty="0"/>
              <a:t>BOY Column.</a:t>
            </a:r>
          </a:p>
          <a:p>
            <a:pPr marL="457200" indent="-457200">
              <a:buFont typeface="+mj-lt"/>
              <a:buAutoNum type="arabicPeriod"/>
            </a:pPr>
            <a:r>
              <a:rPr lang="en-US" dirty="0"/>
              <a:t>Select FSF.</a:t>
            </a:r>
          </a:p>
          <a:p>
            <a:pPr marL="457200" indent="-457200">
              <a:buFont typeface="+mj-lt"/>
              <a:buAutoNum type="arabicPeriod"/>
            </a:pPr>
            <a:r>
              <a:rPr lang="en-US" dirty="0"/>
              <a:t>Proceed to start of measure.</a:t>
            </a:r>
          </a:p>
          <a:p>
            <a:pPr marL="457200" indent="-457200">
              <a:buFont typeface="+mj-lt"/>
              <a:buAutoNum type="arabicPeriod"/>
            </a:pPr>
            <a:r>
              <a:rPr lang="en-US" dirty="0"/>
              <a:t>Listen to audio recording.</a:t>
            </a:r>
          </a:p>
          <a:p>
            <a:pPr marL="457200" indent="-457200">
              <a:buFont typeface="+mj-lt"/>
              <a:buAutoNum type="arabicPeriod"/>
            </a:pPr>
            <a:r>
              <a:rPr lang="en-US" dirty="0"/>
              <a:t>Score student responses on device.</a:t>
            </a:r>
          </a:p>
          <a:p>
            <a:pPr marL="457200" indent="-457200">
              <a:buFont typeface="+mj-lt"/>
              <a:buAutoNum type="arabicPeriod"/>
            </a:pPr>
            <a:r>
              <a:rPr lang="en-US" dirty="0"/>
              <a:t>Record notes and student motivational patterns.</a:t>
            </a:r>
          </a:p>
        </p:txBody>
      </p:sp>
      <p:sp>
        <p:nvSpPr>
          <p:cNvPr id="3" name="Title 2"/>
          <p:cNvSpPr>
            <a:spLocks noGrp="1"/>
          </p:cNvSpPr>
          <p:nvPr>
            <p:ph type="title"/>
          </p:nvPr>
        </p:nvSpPr>
        <p:spPr/>
        <p:txBody>
          <a:bodyPr/>
          <a:lstStyle/>
          <a:p>
            <a:r>
              <a:rPr lang="en-US" dirty="0"/>
              <a:t>FSF Audio Practice  (BOY)</a:t>
            </a:r>
          </a:p>
        </p:txBody>
      </p:sp>
      <p:grpSp>
        <p:nvGrpSpPr>
          <p:cNvPr id="6" name="Group 4"/>
          <p:cNvGrpSpPr/>
          <p:nvPr/>
        </p:nvGrpSpPr>
        <p:grpSpPr>
          <a:xfrm>
            <a:off x="1082351" y="1026366"/>
            <a:ext cx="2780522" cy="5001209"/>
            <a:chOff x="5762370" y="1283067"/>
            <a:chExt cx="2438200" cy="4501888"/>
          </a:xfrm>
          <a:effectLst/>
        </p:grpSpPr>
        <p:sp>
          <p:nvSpPr>
            <p:cNvPr id="7" name="Shape 494"/>
            <p:cNvSpPr/>
            <p:nvPr/>
          </p:nvSpPr>
          <p:spPr>
            <a:xfrm rot="5400000">
              <a:off x="4730526" y="2314911"/>
              <a:ext cx="4501888" cy="2438200"/>
            </a:xfrm>
            <a:prstGeom prst="rect">
              <a:avLst/>
            </a:prstGeom>
            <a:blipFill>
              <a:blip r:embed="rId5" cstate="print"/>
              <a:stretch>
                <a:fillRect/>
              </a:stretch>
            </a:blipFill>
          </p:spPr>
        </p:sp>
        <p:pic>
          <p:nvPicPr>
            <p:cNvPr id="8" name="Picture 7" descr="photo[1].PNG"/>
            <p:cNvPicPr>
              <a:picLocks/>
            </p:cNvPicPr>
            <p:nvPr/>
          </p:nvPicPr>
          <p:blipFill rotWithShape="1">
            <a:blip r:embed="rId6" cstate="print">
              <a:extLst>
                <a:ext uri="{28A0092B-C50C-407E-A947-70E740481C1C}">
                  <a14:useLocalDpi xmlns:a14="http://schemas.microsoft.com/office/drawing/2010/main" val="0"/>
                </a:ext>
              </a:extLst>
            </a:blip>
            <a:srcRect t="-1373" b="-1"/>
            <a:stretch/>
          </p:blipFill>
          <p:spPr>
            <a:xfrm>
              <a:off x="5955988" y="1814286"/>
              <a:ext cx="2065284" cy="3235814"/>
            </a:xfrm>
            <a:prstGeom prst="rect">
              <a:avLst/>
            </a:prstGeom>
          </p:spPr>
        </p:pic>
      </p:grpSp>
      <p:pic>
        <p:nvPicPr>
          <p:cNvPr id="9" name="Picture 8" descr="IDEL FSF 1.png"/>
          <p:cNvPicPr>
            <a:picLocks noChangeAspect="1"/>
          </p:cNvPicPr>
          <p:nvPr/>
        </p:nvPicPr>
        <p:blipFill>
          <a:blip r:embed="rId7" cstate="print"/>
          <a:stretch>
            <a:fillRect/>
          </a:stretch>
        </p:blipFill>
        <p:spPr>
          <a:xfrm>
            <a:off x="1260389" y="1581740"/>
            <a:ext cx="2446639" cy="3654667"/>
          </a:xfrm>
          <a:prstGeom prst="rect">
            <a:avLst/>
          </a:prstGeom>
        </p:spPr>
      </p:pic>
      <p:pic>
        <p:nvPicPr>
          <p:cNvPr id="4" name="FSF Audio Practic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354320" y="5535088"/>
            <a:ext cx="487816" cy="487816"/>
          </a:xfrm>
          <a:prstGeom prst="rect">
            <a:avLst/>
          </a:prstGeom>
        </p:spPr>
      </p:pic>
    </p:spTree>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24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lvl="0"/>
            <a:r>
              <a:rPr lang="en-US" dirty="0"/>
              <a:t>FSF Audio Practice Scoring</a:t>
            </a:r>
          </a:p>
        </p:txBody>
      </p:sp>
      <p:pic>
        <p:nvPicPr>
          <p:cNvPr id="7" name="Picture 2"/>
          <p:cNvPicPr>
            <a:picLocks noChangeAspect="1" noChangeArrowheads="1"/>
          </p:cNvPicPr>
          <p:nvPr/>
        </p:nvPicPr>
        <p:blipFill>
          <a:blip r:embed="rId3" cstate="print"/>
          <a:srcRect/>
          <a:stretch>
            <a:fillRect/>
          </a:stretch>
        </p:blipFill>
        <p:spPr bwMode="auto">
          <a:xfrm>
            <a:off x="582806" y="1385824"/>
            <a:ext cx="4152900" cy="4894263"/>
          </a:xfrm>
          <a:prstGeom prst="rect">
            <a:avLst/>
          </a:prstGeom>
          <a:ln w="19050" cap="sq">
            <a:solidFill>
              <a:schemeClr val="tx1"/>
            </a:solidFill>
            <a:prstDash val="solid"/>
            <a:miter lim="800000"/>
          </a:ln>
          <a:effectLst/>
        </p:spPr>
      </p:pic>
    </p:spTree>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lvl="0"/>
            <a:r>
              <a:rPr lang="en-US" dirty="0"/>
              <a:t>FSF Check for Understanding</a:t>
            </a:r>
          </a:p>
        </p:txBody>
      </p:sp>
      <p:sp>
        <p:nvSpPr>
          <p:cNvPr id="6" name="Text Box 10"/>
          <p:cNvSpPr txBox="1">
            <a:spLocks noChangeArrowheads="1"/>
          </p:cNvSpPr>
          <p:nvPr/>
        </p:nvSpPr>
        <p:spPr bwMode="auto">
          <a:xfrm>
            <a:off x="3749040" y="4615815"/>
            <a:ext cx="4343400" cy="923330"/>
          </a:xfrm>
          <a:prstGeom prst="rect">
            <a:avLst/>
          </a:prstGeom>
          <a:noFill/>
          <a:ln w="9525">
            <a:noFill/>
            <a:miter lim="800000"/>
            <a:headEnd/>
            <a:tailEnd/>
          </a:ln>
        </p:spPr>
        <p:txBody>
          <a:bodyPr>
            <a:spAutoFit/>
          </a:bodyPr>
          <a:lstStyle/>
          <a:p>
            <a:pPr marL="342900" indent="-342900" algn="l">
              <a:spcBef>
                <a:spcPts val="1200"/>
              </a:spcBef>
              <a:buClr>
                <a:schemeClr val="tx2"/>
              </a:buClr>
              <a:buFontTx/>
              <a:buAutoNum type="arabicPeriod" startAt="3"/>
            </a:pPr>
            <a:r>
              <a:rPr lang="en-US" dirty="0">
                <a:ea typeface="ＭＳ Ｐゴシック" pitchFamily="34" charset="-128"/>
                <a:cs typeface="Arial" pitchFamily="34" charset="0"/>
              </a:rPr>
              <a:t>If a child does not respond correctly to any of the first five words, you are prompted to discontinue.</a:t>
            </a:r>
          </a:p>
        </p:txBody>
      </p:sp>
      <p:sp>
        <p:nvSpPr>
          <p:cNvPr id="7" name="Text Box 4"/>
          <p:cNvSpPr txBox="1">
            <a:spLocks noChangeArrowheads="1"/>
          </p:cNvSpPr>
          <p:nvPr/>
        </p:nvSpPr>
        <p:spPr bwMode="auto">
          <a:xfrm>
            <a:off x="3729990" y="1691640"/>
            <a:ext cx="4495800" cy="923330"/>
          </a:xfrm>
          <a:prstGeom prst="rect">
            <a:avLst/>
          </a:prstGeom>
          <a:noFill/>
          <a:ln w="9525">
            <a:noFill/>
            <a:miter lim="800000"/>
            <a:headEnd/>
            <a:tailEnd/>
          </a:ln>
        </p:spPr>
        <p:txBody>
          <a:bodyPr>
            <a:spAutoFit/>
          </a:bodyPr>
          <a:lstStyle/>
          <a:p>
            <a:pPr marL="342900" indent="-342900" algn="l">
              <a:spcBef>
                <a:spcPts val="1200"/>
              </a:spcBef>
              <a:buClr>
                <a:schemeClr val="tx2"/>
              </a:buClr>
              <a:buFontTx/>
              <a:buAutoNum type="arabicPeriod"/>
            </a:pPr>
            <a:r>
              <a:rPr lang="en-US" dirty="0">
                <a:ea typeface="ＭＳ Ｐゴシック" pitchFamily="34" charset="-128"/>
                <a:cs typeface="Arial" pitchFamily="34" charset="0"/>
              </a:rPr>
              <a:t>If a student self-corrects a phoneme, she does not receive credit unless the red phoneme box is tapped.</a:t>
            </a:r>
          </a:p>
        </p:txBody>
      </p:sp>
      <p:sp>
        <p:nvSpPr>
          <p:cNvPr id="8" name="Text Box 9"/>
          <p:cNvSpPr txBox="1">
            <a:spLocks noChangeArrowheads="1"/>
          </p:cNvSpPr>
          <p:nvPr/>
        </p:nvSpPr>
        <p:spPr bwMode="auto">
          <a:xfrm>
            <a:off x="3749040" y="3368040"/>
            <a:ext cx="4343400" cy="646331"/>
          </a:xfrm>
          <a:prstGeom prst="rect">
            <a:avLst/>
          </a:prstGeom>
          <a:noFill/>
          <a:ln w="9525">
            <a:noFill/>
            <a:miter lim="800000"/>
            <a:headEnd/>
            <a:tailEnd/>
          </a:ln>
        </p:spPr>
        <p:txBody>
          <a:bodyPr>
            <a:spAutoFit/>
          </a:bodyPr>
          <a:lstStyle/>
          <a:p>
            <a:pPr marL="342900" indent="-342900" algn="l">
              <a:spcBef>
                <a:spcPts val="1200"/>
              </a:spcBef>
              <a:buClr>
                <a:schemeClr val="tx2"/>
              </a:buClr>
              <a:buFontTx/>
              <a:buAutoNum type="arabicPeriod" startAt="2"/>
            </a:pPr>
            <a:r>
              <a:rPr lang="en-US" dirty="0">
                <a:ea typeface="ＭＳ Ｐゴシック" pitchFamily="34" charset="-128"/>
                <a:cs typeface="Arial" pitchFamily="34" charset="0"/>
              </a:rPr>
              <a:t>Responses attributed to dialect are marked as incorrect.</a:t>
            </a:r>
          </a:p>
        </p:txBody>
      </p:sp>
      <p:sp>
        <p:nvSpPr>
          <p:cNvPr id="9" name="Text Box 16"/>
          <p:cNvSpPr txBox="1">
            <a:spLocks noChangeArrowheads="1"/>
          </p:cNvSpPr>
          <p:nvPr/>
        </p:nvSpPr>
        <p:spPr bwMode="auto">
          <a:xfrm>
            <a:off x="4091432" y="2506790"/>
            <a:ext cx="1676400" cy="366712"/>
          </a:xfrm>
          <a:prstGeom prst="rect">
            <a:avLst/>
          </a:prstGeom>
          <a:noFill/>
          <a:ln w="28575">
            <a:noFill/>
            <a:miter lim="800000"/>
            <a:headEnd/>
            <a:tailEnd/>
          </a:ln>
        </p:spPr>
        <p:txBody>
          <a:bodyPr>
            <a:spAutoFit/>
          </a:bodyPr>
          <a:lstStyle/>
          <a:p>
            <a:pPr algn="l">
              <a:spcBef>
                <a:spcPct val="50000"/>
              </a:spcBef>
            </a:pPr>
            <a:r>
              <a:rPr lang="en-US" sz="1800" b="1" dirty="0">
                <a:solidFill>
                  <a:schemeClr val="bg1"/>
                </a:solidFill>
              </a:rPr>
              <a:t>TRUE</a:t>
            </a:r>
          </a:p>
        </p:txBody>
      </p:sp>
      <p:sp>
        <p:nvSpPr>
          <p:cNvPr id="10" name="Text Box 17"/>
          <p:cNvSpPr txBox="1">
            <a:spLocks noChangeArrowheads="1"/>
          </p:cNvSpPr>
          <p:nvPr/>
        </p:nvSpPr>
        <p:spPr bwMode="auto">
          <a:xfrm>
            <a:off x="4116832" y="3924872"/>
            <a:ext cx="1676400" cy="366712"/>
          </a:xfrm>
          <a:prstGeom prst="rect">
            <a:avLst/>
          </a:prstGeom>
          <a:noFill/>
          <a:ln w="28575">
            <a:noFill/>
            <a:miter lim="800000"/>
            <a:headEnd/>
            <a:tailEnd/>
          </a:ln>
        </p:spPr>
        <p:txBody>
          <a:bodyPr>
            <a:spAutoFit/>
          </a:bodyPr>
          <a:lstStyle/>
          <a:p>
            <a:pPr algn="l">
              <a:spcBef>
                <a:spcPct val="50000"/>
              </a:spcBef>
            </a:pPr>
            <a:r>
              <a:rPr lang="en-US" sz="1800" b="1" dirty="0">
                <a:solidFill>
                  <a:schemeClr val="bg1"/>
                </a:solidFill>
              </a:rPr>
              <a:t>FALSE</a:t>
            </a:r>
          </a:p>
        </p:txBody>
      </p:sp>
      <p:sp>
        <p:nvSpPr>
          <p:cNvPr id="11" name="Text Box 18"/>
          <p:cNvSpPr txBox="1">
            <a:spLocks noChangeArrowheads="1"/>
          </p:cNvSpPr>
          <p:nvPr/>
        </p:nvSpPr>
        <p:spPr bwMode="auto">
          <a:xfrm>
            <a:off x="4116832" y="5436680"/>
            <a:ext cx="1676400" cy="366712"/>
          </a:xfrm>
          <a:prstGeom prst="rect">
            <a:avLst/>
          </a:prstGeom>
          <a:noFill/>
          <a:ln w="28575">
            <a:noFill/>
            <a:miter lim="800000"/>
            <a:headEnd/>
            <a:tailEnd/>
          </a:ln>
        </p:spPr>
        <p:txBody>
          <a:bodyPr>
            <a:spAutoFit/>
          </a:bodyPr>
          <a:lstStyle/>
          <a:p>
            <a:pPr algn="l">
              <a:spcBef>
                <a:spcPct val="50000"/>
              </a:spcBef>
            </a:pPr>
            <a:r>
              <a:rPr lang="en-US" sz="1800" b="1" dirty="0">
                <a:solidFill>
                  <a:schemeClr val="bg1"/>
                </a:solidFill>
              </a:rPr>
              <a:t>TRUE</a:t>
            </a:r>
          </a:p>
        </p:txBody>
      </p:sp>
      <p:pic>
        <p:nvPicPr>
          <p:cNvPr id="12" name="Picture 2" descr="C:\Users\User\Desktop\June Wgen Info\IDEL Images\Measures\352px-02b-IDELassessFSF_v4[1].png"/>
          <p:cNvPicPr>
            <a:picLocks noChangeAspect="1" noChangeArrowheads="1"/>
          </p:cNvPicPr>
          <p:nvPr/>
        </p:nvPicPr>
        <p:blipFill>
          <a:blip r:embed="rId3" cstate="print"/>
          <a:srcRect l="18182" t="22575" r="18182" b="23244"/>
          <a:stretch>
            <a:fillRect/>
          </a:stretch>
        </p:blipFill>
        <p:spPr bwMode="auto">
          <a:xfrm>
            <a:off x="574040" y="1678940"/>
            <a:ext cx="2959100" cy="4305300"/>
          </a:xfrm>
          <a:prstGeom prst="rect">
            <a:avLst/>
          </a:prstGeom>
          <a:ln w="19050" cap="sq">
            <a:solidFill>
              <a:schemeClr val="tx1"/>
            </a:solidFill>
            <a:prstDash val="solid"/>
            <a:miter lim="800000"/>
          </a:ln>
          <a:effectLst/>
        </p:spPr>
      </p:pic>
    </p:spTree>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Agenda</a:t>
            </a:r>
          </a:p>
        </p:txBody>
      </p:sp>
      <p:graphicFrame>
        <p:nvGraphicFramePr>
          <p:cNvPr id="12" name="Table 11"/>
          <p:cNvGraphicFramePr>
            <a:graphicFrameLocks noGrp="1"/>
          </p:cNvGraphicFramePr>
          <p:nvPr>
            <p:extLst>
              <p:ext uri="{D42A27DB-BD31-4B8C-83A1-F6EECF244321}">
                <p14:modId xmlns:p14="http://schemas.microsoft.com/office/powerpoint/2010/main" val="2452035069"/>
              </p:ext>
            </p:extLst>
          </p:nvPr>
        </p:nvGraphicFramePr>
        <p:xfrm>
          <a:off x="594093" y="1083036"/>
          <a:ext cx="7543800" cy="4975860"/>
        </p:xfrm>
        <a:graphic>
          <a:graphicData uri="http://schemas.openxmlformats.org/drawingml/2006/table">
            <a:tbl>
              <a:tblPr bandRow="1">
                <a:tableStyleId>{5C22544A-7EE6-4342-B048-85BDC9FD1C3A}</a:tableStyleId>
              </a:tblPr>
              <a:tblGrid>
                <a:gridCol w="660083">
                  <a:extLst>
                    <a:ext uri="{9D8B030D-6E8A-4147-A177-3AD203B41FA5}">
                      <a16:colId xmlns:a16="http://schemas.microsoft.com/office/drawing/2014/main" val="20000"/>
                    </a:ext>
                  </a:extLst>
                </a:gridCol>
                <a:gridCol w="6883717">
                  <a:extLst>
                    <a:ext uri="{9D8B030D-6E8A-4147-A177-3AD203B41FA5}">
                      <a16:colId xmlns:a16="http://schemas.microsoft.com/office/drawing/2014/main" val="20001"/>
                    </a:ext>
                  </a:extLst>
                </a:gridCol>
              </a:tblGrid>
              <a:tr h="419100">
                <a:tc>
                  <a:txBody>
                    <a:bodyPr/>
                    <a:lstStyle/>
                    <a:p>
                      <a:r>
                        <a:rPr lang="en-US" dirty="0">
                          <a:solidFill>
                            <a:srgbClr val="FD6B08"/>
                          </a:solidFill>
                        </a:rPr>
                        <a:t>  1</a:t>
                      </a:r>
                    </a:p>
                  </a:txBody>
                  <a:tcPr>
                    <a:noFill/>
                  </a:tcPr>
                </a:tc>
                <a:tc>
                  <a:txBody>
                    <a:bodyPr/>
                    <a:lstStyle/>
                    <a:p>
                      <a:r>
                        <a:rPr lang="en-US" sz="2000" b="0" dirty="0">
                          <a:solidFill>
                            <a:schemeClr val="bg2"/>
                          </a:solidFill>
                        </a:rPr>
                        <a:t>Introduction</a:t>
                      </a:r>
                    </a:p>
                  </a:txBody>
                  <a:tcPr>
                    <a:noFill/>
                  </a:tcPr>
                </a:tc>
                <a:extLst>
                  <a:ext uri="{0D108BD9-81ED-4DB2-BD59-A6C34878D82A}">
                    <a16:rowId xmlns:a16="http://schemas.microsoft.com/office/drawing/2014/main" val="10000"/>
                  </a:ext>
                </a:extLst>
              </a:tr>
              <a:tr h="352194">
                <a:tc>
                  <a:txBody>
                    <a:bodyPr/>
                    <a:lstStyle/>
                    <a:p>
                      <a:r>
                        <a:rPr lang="en-US" dirty="0">
                          <a:solidFill>
                            <a:srgbClr val="FD6B08"/>
                          </a:solidFill>
                        </a:rPr>
                        <a:t>  2</a:t>
                      </a:r>
                    </a:p>
                  </a:txBody>
                  <a:tcPr>
                    <a:noFill/>
                  </a:tcPr>
                </a:tc>
                <a:tc>
                  <a:txBody>
                    <a:bodyPr/>
                    <a:lstStyle/>
                    <a:p>
                      <a:r>
                        <a:rPr lang="en-US" b="0" dirty="0">
                          <a:solidFill>
                            <a:schemeClr val="bg2"/>
                          </a:solidFill>
                          <a:cs typeface="Arial" pitchFamily="34" charset="0"/>
                        </a:rPr>
                        <a:t>mCLASS</a:t>
                      </a:r>
                      <a:r>
                        <a:rPr lang="en-US" b="0" baseline="30000" dirty="0">
                          <a:solidFill>
                            <a:schemeClr val="bg2"/>
                          </a:solidFill>
                          <a:cs typeface="Arial" pitchFamily="34" charset="0"/>
                        </a:rPr>
                        <a:t>®</a:t>
                      </a:r>
                      <a:r>
                        <a:rPr lang="en-US" b="0" dirty="0">
                          <a:solidFill>
                            <a:schemeClr val="bg2"/>
                          </a:solidFill>
                          <a:cs typeface="Arial" pitchFamily="34" charset="0"/>
                        </a:rPr>
                        <a:t>:</a:t>
                      </a:r>
                      <a:r>
                        <a:rPr lang="en-US" b="0" noProof="0" dirty="0">
                          <a:solidFill>
                            <a:schemeClr val="bg2"/>
                          </a:solidFill>
                          <a:cs typeface="Arial" pitchFamily="34" charset="0"/>
                        </a:rPr>
                        <a:t>IDEL</a:t>
                      </a:r>
                      <a:r>
                        <a:rPr lang="en-US" b="0" baseline="30000" dirty="0">
                          <a:solidFill>
                            <a:schemeClr val="bg2"/>
                          </a:solidFill>
                          <a:cs typeface="Arial" pitchFamily="34" charset="0"/>
                        </a:rPr>
                        <a:t>®</a:t>
                      </a:r>
                      <a:r>
                        <a:rPr lang="en-US" b="0" dirty="0">
                          <a:solidFill>
                            <a:schemeClr val="bg2"/>
                          </a:solidFill>
                          <a:cs typeface="Arial" pitchFamily="34" charset="0"/>
                        </a:rPr>
                        <a:t> Basics</a:t>
                      </a:r>
                    </a:p>
                  </a:txBody>
                  <a:tcPr>
                    <a:noFill/>
                  </a:tcPr>
                </a:tc>
                <a:extLst>
                  <a:ext uri="{0D108BD9-81ED-4DB2-BD59-A6C34878D82A}">
                    <a16:rowId xmlns:a16="http://schemas.microsoft.com/office/drawing/2014/main" val="10001"/>
                  </a:ext>
                </a:extLst>
              </a:tr>
              <a:tr h="419100">
                <a:tc>
                  <a:txBody>
                    <a:bodyPr/>
                    <a:lstStyle/>
                    <a:p>
                      <a:r>
                        <a:rPr lang="en-US" dirty="0">
                          <a:solidFill>
                            <a:srgbClr val="FD6B08"/>
                          </a:solidFill>
                        </a:rPr>
                        <a:t>  3</a:t>
                      </a:r>
                    </a:p>
                  </a:txBody>
                  <a:tcPr>
                    <a:noFill/>
                  </a:tcPr>
                </a:tc>
                <a:tc>
                  <a:txBody>
                    <a:bodyPr/>
                    <a:lstStyle/>
                    <a:p>
                      <a:r>
                        <a:rPr lang="en-US" b="0" dirty="0">
                          <a:solidFill>
                            <a:schemeClr val="bg2"/>
                          </a:solidFill>
                        </a:rPr>
                        <a:t>Fluidez</a:t>
                      </a:r>
                      <a:r>
                        <a:rPr lang="en-US" b="0" baseline="0" dirty="0">
                          <a:solidFill>
                            <a:schemeClr val="bg2"/>
                          </a:solidFill>
                        </a:rPr>
                        <a:t> en la </a:t>
                      </a:r>
                      <a:r>
                        <a:rPr lang="es-MX" b="0" baseline="0" noProof="0" dirty="0">
                          <a:solidFill>
                            <a:schemeClr val="bg2"/>
                          </a:solidFill>
                        </a:rPr>
                        <a:t>Segmentación</a:t>
                      </a:r>
                      <a:r>
                        <a:rPr lang="en-US" b="0" baseline="0" dirty="0">
                          <a:solidFill>
                            <a:schemeClr val="bg2"/>
                          </a:solidFill>
                        </a:rPr>
                        <a:t> de </a:t>
                      </a:r>
                      <a:r>
                        <a:rPr lang="es-MX" b="0" baseline="0" noProof="0" dirty="0">
                          <a:solidFill>
                            <a:schemeClr val="bg2"/>
                          </a:solidFill>
                        </a:rPr>
                        <a:t>Fonemas</a:t>
                      </a:r>
                      <a:r>
                        <a:rPr lang="en-US" b="0" baseline="0" dirty="0">
                          <a:solidFill>
                            <a:schemeClr val="bg2"/>
                          </a:solidFill>
                        </a:rPr>
                        <a:t>  (FSF)</a:t>
                      </a:r>
                      <a:endParaRPr lang="en-US" b="0" dirty="0">
                        <a:solidFill>
                          <a:schemeClr val="bg2"/>
                        </a:solidFill>
                      </a:endParaRPr>
                    </a:p>
                  </a:txBody>
                  <a:tcPr>
                    <a:noFill/>
                  </a:tcPr>
                </a:tc>
                <a:extLst>
                  <a:ext uri="{0D108BD9-81ED-4DB2-BD59-A6C34878D82A}">
                    <a16:rowId xmlns:a16="http://schemas.microsoft.com/office/drawing/2014/main" val="10002"/>
                  </a:ext>
                </a:extLst>
              </a:tr>
              <a:tr h="419100">
                <a:tc>
                  <a:txBody>
                    <a:bodyPr/>
                    <a:lstStyle/>
                    <a:p>
                      <a:r>
                        <a:rPr lang="en-US" dirty="0">
                          <a:solidFill>
                            <a:srgbClr val="FD6B08"/>
                          </a:solidFill>
                        </a:rPr>
                        <a:t>  4</a:t>
                      </a:r>
                    </a:p>
                  </a:txBody>
                  <a:tcPr>
                    <a:noFill/>
                  </a:tcPr>
                </a:tc>
                <a:tc>
                  <a:txBody>
                    <a:bodyPr/>
                    <a:lstStyle/>
                    <a:p>
                      <a:r>
                        <a:rPr lang="en-US" b="1" dirty="0">
                          <a:solidFill>
                            <a:schemeClr val="bg2"/>
                          </a:solidFill>
                        </a:rPr>
                        <a:t>Fluidez</a:t>
                      </a:r>
                      <a:r>
                        <a:rPr lang="en-US" b="1" baseline="0" dirty="0">
                          <a:solidFill>
                            <a:schemeClr val="bg2"/>
                          </a:solidFill>
                        </a:rPr>
                        <a:t> en el Nombramiento de las Letras  (FNL)</a:t>
                      </a:r>
                      <a:endParaRPr lang="en-US" b="1" dirty="0">
                        <a:solidFill>
                          <a:schemeClr val="bg2"/>
                        </a:solidFill>
                      </a:endParaRPr>
                    </a:p>
                  </a:txBody>
                  <a:tcPr>
                    <a:noFill/>
                  </a:tcPr>
                </a:tc>
                <a:extLst>
                  <a:ext uri="{0D108BD9-81ED-4DB2-BD59-A6C34878D82A}">
                    <a16:rowId xmlns:a16="http://schemas.microsoft.com/office/drawing/2014/main" val="10003"/>
                  </a:ext>
                </a:extLst>
              </a:tr>
              <a:tr h="419100">
                <a:tc>
                  <a:txBody>
                    <a:bodyPr/>
                    <a:lstStyle/>
                    <a:p>
                      <a:r>
                        <a:rPr lang="en-US" dirty="0">
                          <a:solidFill>
                            <a:srgbClr val="FD6B08"/>
                          </a:solidFill>
                        </a:rPr>
                        <a:t>  5</a:t>
                      </a:r>
                    </a:p>
                  </a:txBody>
                  <a:tcPr>
                    <a:noFill/>
                  </a:tcPr>
                </a:tc>
                <a:tc>
                  <a:txBody>
                    <a:bodyPr/>
                    <a:lstStyle/>
                    <a:p>
                      <a:r>
                        <a:rPr lang="en-US" b="0" dirty="0">
                          <a:solidFill>
                            <a:schemeClr val="bg2"/>
                          </a:solidFill>
                        </a:rPr>
                        <a:t>Fluidez en las</a:t>
                      </a:r>
                      <a:r>
                        <a:rPr lang="en-US" b="0" baseline="0" dirty="0">
                          <a:solidFill>
                            <a:schemeClr val="bg2"/>
                          </a:solidFill>
                        </a:rPr>
                        <a:t> Palabras sin Sentido  (FPS)</a:t>
                      </a:r>
                      <a:endParaRPr lang="en-US" b="0" dirty="0">
                        <a:solidFill>
                          <a:schemeClr val="bg2"/>
                        </a:solidFill>
                      </a:endParaRPr>
                    </a:p>
                  </a:txBody>
                  <a:tcPr>
                    <a:noFill/>
                  </a:tcPr>
                </a:tc>
                <a:extLst>
                  <a:ext uri="{0D108BD9-81ED-4DB2-BD59-A6C34878D82A}">
                    <a16:rowId xmlns:a16="http://schemas.microsoft.com/office/drawing/2014/main" val="10004"/>
                  </a:ext>
                </a:extLst>
              </a:tr>
              <a:tr h="419100">
                <a:tc>
                  <a:txBody>
                    <a:bodyPr/>
                    <a:lstStyle/>
                    <a:p>
                      <a:r>
                        <a:rPr lang="en-US" dirty="0">
                          <a:solidFill>
                            <a:srgbClr val="FD6B08"/>
                          </a:solidFill>
                        </a:rPr>
                        <a:t>  6</a:t>
                      </a:r>
                    </a:p>
                  </a:txBody>
                  <a:tcPr>
                    <a:noFill/>
                  </a:tcPr>
                </a:tc>
                <a:tc>
                  <a:txBody>
                    <a:bodyPr/>
                    <a:lstStyle/>
                    <a:p>
                      <a:r>
                        <a:rPr lang="en-US" b="0" dirty="0">
                          <a:solidFill>
                            <a:schemeClr val="bg2"/>
                          </a:solidFill>
                        </a:rPr>
                        <a:t>Fluidez en la Lectura Oral  (FLO)</a:t>
                      </a:r>
                    </a:p>
                  </a:txBody>
                  <a:tcPr>
                    <a:noFill/>
                  </a:tcPr>
                </a:tc>
                <a:extLst>
                  <a:ext uri="{0D108BD9-81ED-4DB2-BD59-A6C34878D82A}">
                    <a16:rowId xmlns:a16="http://schemas.microsoft.com/office/drawing/2014/main" val="10005"/>
                  </a:ext>
                </a:extLst>
              </a:tr>
              <a:tr h="419100">
                <a:tc>
                  <a:txBody>
                    <a:bodyPr/>
                    <a:lstStyle/>
                    <a:p>
                      <a:r>
                        <a:rPr lang="en-US" dirty="0">
                          <a:solidFill>
                            <a:srgbClr val="FD6B08"/>
                          </a:solidFill>
                        </a:rPr>
                        <a:t>  7</a:t>
                      </a:r>
                    </a:p>
                  </a:txBody>
                  <a:tcPr>
                    <a:noFill/>
                  </a:tcPr>
                </a:tc>
                <a:tc>
                  <a:txBody>
                    <a:bodyPr/>
                    <a:lstStyle/>
                    <a:p>
                      <a:r>
                        <a:rPr lang="en-US" b="0" dirty="0">
                          <a:solidFill>
                            <a:schemeClr val="bg2"/>
                          </a:solidFill>
                        </a:rPr>
                        <a:t>Fluidez en el Recuerdo Oral  (FRO)</a:t>
                      </a:r>
                    </a:p>
                  </a:txBody>
                  <a:tcPr>
                    <a:noFill/>
                  </a:tcPr>
                </a:tc>
                <a:extLst>
                  <a:ext uri="{0D108BD9-81ED-4DB2-BD59-A6C34878D82A}">
                    <a16:rowId xmlns:a16="http://schemas.microsoft.com/office/drawing/2014/main" val="10006"/>
                  </a:ext>
                </a:extLst>
              </a:tr>
              <a:tr h="419100">
                <a:tc>
                  <a:txBody>
                    <a:bodyPr/>
                    <a:lstStyle/>
                    <a:p>
                      <a:r>
                        <a:rPr lang="en-US" dirty="0">
                          <a:solidFill>
                            <a:srgbClr val="FD6B08"/>
                          </a:solidFill>
                        </a:rPr>
                        <a:t>  8</a:t>
                      </a:r>
                    </a:p>
                  </a:txBody>
                  <a:tcPr>
                    <a:noFill/>
                  </a:tcPr>
                </a:tc>
                <a:tc>
                  <a:txBody>
                    <a:bodyPr/>
                    <a:lstStyle/>
                    <a:p>
                      <a:r>
                        <a:rPr lang="en-US" b="0" dirty="0">
                          <a:solidFill>
                            <a:schemeClr val="bg2"/>
                          </a:solidFill>
                        </a:rPr>
                        <a:t>Fluidez en el Uso</a:t>
                      </a:r>
                      <a:r>
                        <a:rPr lang="en-US" b="0" baseline="0" dirty="0">
                          <a:solidFill>
                            <a:schemeClr val="bg2"/>
                          </a:solidFill>
                        </a:rPr>
                        <a:t> de las Palabras  (FUP)</a:t>
                      </a:r>
                      <a:endParaRPr lang="en-US" b="0" dirty="0">
                        <a:solidFill>
                          <a:schemeClr val="bg2"/>
                        </a:solidFill>
                      </a:endParaRPr>
                    </a:p>
                  </a:txBody>
                  <a:tcPr>
                    <a:noFill/>
                  </a:tcPr>
                </a:tc>
                <a:extLst>
                  <a:ext uri="{0D108BD9-81ED-4DB2-BD59-A6C34878D82A}">
                    <a16:rowId xmlns:a16="http://schemas.microsoft.com/office/drawing/2014/main" val="10007"/>
                  </a:ext>
                </a:extLst>
              </a:tr>
              <a:tr h="419100">
                <a:tc>
                  <a:txBody>
                    <a:bodyPr/>
                    <a:lstStyle/>
                    <a:p>
                      <a:r>
                        <a:rPr lang="en-US" dirty="0">
                          <a:solidFill>
                            <a:srgbClr val="FD6B08"/>
                          </a:solidFill>
                        </a:rPr>
                        <a:t>  9</a:t>
                      </a:r>
                    </a:p>
                  </a:txBody>
                  <a:tcPr>
                    <a:noFill/>
                  </a:tcPr>
                </a:tc>
                <a:tc>
                  <a:txBody>
                    <a:bodyPr/>
                    <a:lstStyle/>
                    <a:p>
                      <a:r>
                        <a:rPr lang="en-US" b="0" dirty="0">
                          <a:solidFill>
                            <a:schemeClr val="bg2"/>
                          </a:solidFill>
                          <a:cs typeface="Arial" pitchFamily="34" charset="0"/>
                        </a:rPr>
                        <a:t>mCLASS</a:t>
                      </a:r>
                      <a:r>
                        <a:rPr lang="en-US" b="0" baseline="30000" dirty="0">
                          <a:solidFill>
                            <a:schemeClr val="bg2"/>
                          </a:solidFill>
                          <a:cs typeface="Arial" pitchFamily="34" charset="0"/>
                        </a:rPr>
                        <a:t>®</a:t>
                      </a:r>
                      <a:r>
                        <a:rPr lang="en-US" b="0" dirty="0">
                          <a:solidFill>
                            <a:schemeClr val="bg2"/>
                          </a:solidFill>
                          <a:cs typeface="Arial" pitchFamily="34" charset="0"/>
                        </a:rPr>
                        <a:t>:IDEL</a:t>
                      </a:r>
                      <a:r>
                        <a:rPr lang="en-US" b="0" baseline="30000" dirty="0">
                          <a:solidFill>
                            <a:schemeClr val="bg2"/>
                          </a:solidFill>
                          <a:cs typeface="Arial" pitchFamily="34" charset="0"/>
                        </a:rPr>
                        <a:t>®</a:t>
                      </a:r>
                      <a:r>
                        <a:rPr lang="en-US" b="0" dirty="0">
                          <a:solidFill>
                            <a:schemeClr val="bg2"/>
                          </a:solidFill>
                          <a:cs typeface="Arial" pitchFamily="34" charset="0"/>
                        </a:rPr>
                        <a:t> Progress Monitoring</a:t>
                      </a:r>
                    </a:p>
                  </a:txBody>
                  <a:tcPr>
                    <a:noFill/>
                  </a:tcPr>
                </a:tc>
                <a:extLst>
                  <a:ext uri="{0D108BD9-81ED-4DB2-BD59-A6C34878D82A}">
                    <a16:rowId xmlns:a16="http://schemas.microsoft.com/office/drawing/2014/main" val="10008"/>
                  </a:ext>
                </a:extLst>
              </a:tr>
              <a:tr h="419100">
                <a:tc>
                  <a:txBody>
                    <a:bodyPr/>
                    <a:lstStyle/>
                    <a:p>
                      <a:r>
                        <a:rPr lang="en-US" dirty="0">
                          <a:solidFill>
                            <a:srgbClr val="FD6B08"/>
                          </a:solidFill>
                        </a:rPr>
                        <a:t>10</a:t>
                      </a:r>
                    </a:p>
                  </a:txBody>
                  <a:tcPr>
                    <a:noFill/>
                  </a:tcPr>
                </a:tc>
                <a:tc>
                  <a:txBody>
                    <a:bodyPr/>
                    <a:lstStyle/>
                    <a:p>
                      <a:r>
                        <a:rPr lang="en-US" b="0" dirty="0">
                          <a:solidFill>
                            <a:schemeClr val="bg2"/>
                          </a:solidFill>
                          <a:cs typeface="Arial" pitchFamily="34" charset="0"/>
                        </a:rPr>
                        <a:t>Web Reports</a:t>
                      </a:r>
                    </a:p>
                  </a:txBody>
                  <a:tcPr>
                    <a:noFill/>
                  </a:tcPr>
                </a:tc>
                <a:extLst>
                  <a:ext uri="{0D108BD9-81ED-4DB2-BD59-A6C34878D82A}">
                    <a16:rowId xmlns:a16="http://schemas.microsoft.com/office/drawing/2014/main" val="10009"/>
                  </a:ext>
                </a:extLst>
              </a:tr>
              <a:tr h="419100">
                <a:tc>
                  <a:txBody>
                    <a:bodyPr/>
                    <a:lstStyle/>
                    <a:p>
                      <a:r>
                        <a:rPr lang="en-US" dirty="0">
                          <a:solidFill>
                            <a:srgbClr val="FD6B08"/>
                          </a:solidFill>
                        </a:rPr>
                        <a:t>11</a:t>
                      </a:r>
                    </a:p>
                  </a:txBody>
                  <a:tcP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a:solidFill>
                            <a:schemeClr val="bg2"/>
                          </a:solidFill>
                        </a:rPr>
                        <a:t>Wrap-Up and Support</a:t>
                      </a:r>
                    </a:p>
                  </a:txBody>
                  <a:tcPr>
                    <a:noFill/>
                  </a:tcPr>
                </a:tc>
                <a:extLst>
                  <a:ext uri="{0D108BD9-81ED-4DB2-BD59-A6C34878D82A}">
                    <a16:rowId xmlns:a16="http://schemas.microsoft.com/office/drawing/2014/main" val="10010"/>
                  </a:ext>
                </a:extLst>
              </a:tr>
              <a:tr h="419100">
                <a:tc>
                  <a:txBody>
                    <a:bodyPr/>
                    <a:lstStyle/>
                    <a:p>
                      <a:endParaRPr lang="en-US" dirty="0">
                        <a:solidFill>
                          <a:srgbClr val="FD6B08"/>
                        </a:solidFill>
                      </a:endParaRPr>
                    </a:p>
                  </a:txBody>
                  <a:tcPr>
                    <a:noFill/>
                  </a:tcPr>
                </a:tc>
                <a:tc>
                  <a:txBody>
                    <a:bodyPr/>
                    <a:lstStyle/>
                    <a:p>
                      <a:endParaRPr lang="en-US" b="0" dirty="0">
                        <a:solidFill>
                          <a:schemeClr val="bg2"/>
                        </a:solidFill>
                      </a:endParaRPr>
                    </a:p>
                  </a:txBody>
                  <a:tcPr>
                    <a:no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1459691337"/>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s-ES" dirty="0"/>
              <a:t>Fluidez en el Nombramiento de las Letras</a:t>
            </a:r>
            <a:endParaRPr lang="en-US" dirty="0"/>
          </a:p>
        </p:txBody>
      </p:sp>
      <p:sp>
        <p:nvSpPr>
          <p:cNvPr id="4" name="Text Box 5"/>
          <p:cNvSpPr txBox="1">
            <a:spLocks noChangeArrowheads="1"/>
          </p:cNvSpPr>
          <p:nvPr/>
        </p:nvSpPr>
        <p:spPr bwMode="auto">
          <a:xfrm>
            <a:off x="450595" y="4913122"/>
            <a:ext cx="5539657" cy="830997"/>
          </a:xfrm>
          <a:prstGeom prst="rect">
            <a:avLst/>
          </a:prstGeom>
          <a:noFill/>
          <a:ln w="9525">
            <a:noFill/>
            <a:miter lim="800000"/>
            <a:headEnd/>
            <a:tailEnd/>
          </a:ln>
        </p:spPr>
        <p:txBody>
          <a:bodyPr wrap="square">
            <a:spAutoFit/>
          </a:bodyPr>
          <a:lstStyle/>
          <a:p>
            <a:r>
              <a:rPr lang="en-US" sz="2400" dirty="0">
                <a:ea typeface="ＭＳ Ｐゴシック" pitchFamily="34" charset="-128"/>
                <a:cs typeface="Arial" pitchFamily="34" charset="0"/>
              </a:rPr>
              <a:t>The ability to </a:t>
            </a:r>
            <a:r>
              <a:rPr lang="en-US" sz="2400" dirty="0">
                <a:solidFill>
                  <a:srgbClr val="FD6B08"/>
                </a:solidFill>
                <a:ea typeface="ＭＳ Ｐゴシック" pitchFamily="34" charset="-128"/>
                <a:cs typeface="Arial" pitchFamily="34" charset="0"/>
              </a:rPr>
              <a:t>recognize and name letters</a:t>
            </a:r>
            <a:r>
              <a:rPr lang="en-US" sz="2400" dirty="0">
                <a:ea typeface="ＭＳ Ｐゴシック" pitchFamily="34" charset="-128"/>
                <a:cs typeface="Arial" pitchFamily="34" charset="0"/>
              </a:rPr>
              <a:t> with fluency and automaticity</a:t>
            </a:r>
          </a:p>
        </p:txBody>
      </p:sp>
      <p:pic>
        <p:nvPicPr>
          <p:cNvPr id="5" name="Picture 2"/>
          <p:cNvPicPr>
            <a:picLocks noChangeAspect="1" noChangeArrowheads="1"/>
          </p:cNvPicPr>
          <p:nvPr/>
        </p:nvPicPr>
        <p:blipFill>
          <a:blip r:embed="rId3" cstate="print"/>
          <a:srcRect l="33263" t="37333" r="21736" b="16000"/>
          <a:stretch>
            <a:fillRect/>
          </a:stretch>
        </p:blipFill>
        <p:spPr bwMode="auto">
          <a:xfrm>
            <a:off x="596392" y="1739138"/>
            <a:ext cx="4559300" cy="2895600"/>
          </a:xfrm>
          <a:prstGeom prst="rect">
            <a:avLst/>
          </a:prstGeom>
          <a:ln w="19050" cap="sq">
            <a:solidFill>
              <a:schemeClr val="tx1"/>
            </a:solidFill>
            <a:prstDash val="solid"/>
            <a:miter lim="800000"/>
          </a:ln>
          <a:effectLst/>
        </p:spPr>
      </p:pic>
    </p:spTree>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FNL</a:t>
            </a:r>
          </a:p>
        </p:txBody>
      </p:sp>
      <p:sp>
        <p:nvSpPr>
          <p:cNvPr id="4" name="AutoShape 3"/>
          <p:cNvSpPr>
            <a:spLocks noChangeArrowheads="1"/>
          </p:cNvSpPr>
          <p:nvPr/>
        </p:nvSpPr>
        <p:spPr bwMode="auto">
          <a:xfrm>
            <a:off x="3456432" y="2733040"/>
            <a:ext cx="4038600" cy="914400"/>
          </a:xfrm>
          <a:prstGeom prst="roundRect">
            <a:avLst>
              <a:gd name="adj" fmla="val 16667"/>
            </a:avLst>
          </a:prstGeom>
          <a:solidFill>
            <a:srgbClr val="FAEBE8"/>
          </a:solidFill>
          <a:ln w="19050">
            <a:solidFill>
              <a:schemeClr val="tx2"/>
            </a:solidFill>
            <a:round/>
            <a:headEnd/>
            <a:tailEnd/>
          </a:ln>
        </p:spPr>
        <p:txBody>
          <a:bodyPr anchor="ctr"/>
          <a:lstStyle/>
          <a:p>
            <a:pPr algn="l"/>
            <a:r>
              <a:rPr lang="en-US" dirty="0">
                <a:ea typeface="ＭＳ Ｐゴシック" pitchFamily="34" charset="-128"/>
                <a:cs typeface="Arial" pitchFamily="34" charset="0"/>
              </a:rPr>
              <a:t>Administered: BOY kindergarten through BOY Grade 1</a:t>
            </a:r>
          </a:p>
        </p:txBody>
      </p:sp>
      <p:sp>
        <p:nvSpPr>
          <p:cNvPr id="5" name="AutoShape 4"/>
          <p:cNvSpPr>
            <a:spLocks noChangeArrowheads="1"/>
          </p:cNvSpPr>
          <p:nvPr/>
        </p:nvSpPr>
        <p:spPr bwMode="auto">
          <a:xfrm>
            <a:off x="2618232" y="3926840"/>
            <a:ext cx="4343400" cy="1066800"/>
          </a:xfrm>
          <a:prstGeom prst="roundRect">
            <a:avLst>
              <a:gd name="adj" fmla="val 16667"/>
            </a:avLst>
          </a:prstGeom>
          <a:solidFill>
            <a:srgbClr val="FAEBE8"/>
          </a:solidFill>
          <a:ln w="19050">
            <a:solidFill>
              <a:schemeClr val="tx2"/>
            </a:solidFill>
            <a:round/>
            <a:headEnd/>
            <a:tailEnd/>
          </a:ln>
        </p:spPr>
        <p:txBody>
          <a:bodyPr anchor="ctr"/>
          <a:lstStyle/>
          <a:p>
            <a:pPr algn="l"/>
            <a:r>
              <a:rPr lang="en-US" dirty="0">
                <a:ea typeface="ＭＳ Ｐゴシック" pitchFamily="34" charset="-128"/>
                <a:cs typeface="Arial" pitchFamily="34" charset="0"/>
              </a:rPr>
              <a:t>Goal: 40 letters per minute by</a:t>
            </a:r>
          </a:p>
          <a:p>
            <a:pPr algn="l"/>
            <a:r>
              <a:rPr lang="en-US" dirty="0">
                <a:ea typeface="ＭＳ Ｐゴシック" pitchFamily="34" charset="-128"/>
                <a:cs typeface="Arial" pitchFamily="34" charset="0"/>
              </a:rPr>
              <a:t>EOY kindergarten</a:t>
            </a:r>
          </a:p>
        </p:txBody>
      </p:sp>
      <p:sp>
        <p:nvSpPr>
          <p:cNvPr id="6" name="AutoShape 5"/>
          <p:cNvSpPr>
            <a:spLocks noChangeArrowheads="1"/>
          </p:cNvSpPr>
          <p:nvPr/>
        </p:nvSpPr>
        <p:spPr bwMode="auto">
          <a:xfrm>
            <a:off x="3431032" y="5256371"/>
            <a:ext cx="4040188" cy="990600"/>
          </a:xfrm>
          <a:prstGeom prst="roundRect">
            <a:avLst>
              <a:gd name="adj" fmla="val 16667"/>
            </a:avLst>
          </a:prstGeom>
          <a:solidFill>
            <a:srgbClr val="FAEBE8"/>
          </a:solidFill>
          <a:ln w="19050">
            <a:solidFill>
              <a:schemeClr val="tx2"/>
            </a:solidFill>
            <a:round/>
            <a:headEnd/>
            <a:tailEnd/>
          </a:ln>
        </p:spPr>
        <p:txBody>
          <a:bodyPr anchor="ctr"/>
          <a:lstStyle/>
          <a:p>
            <a:pPr algn="l"/>
            <a:r>
              <a:rPr lang="en-US" dirty="0">
                <a:ea typeface="ＭＳ Ｐゴシック" pitchFamily="34" charset="-128"/>
                <a:cs typeface="Arial" pitchFamily="34" charset="0"/>
              </a:rPr>
              <a:t>Materials: Device and </a:t>
            </a:r>
          </a:p>
          <a:p>
            <a:pPr algn="l"/>
            <a:r>
              <a:rPr lang="en-US" dirty="0">
                <a:ea typeface="ＭＳ Ｐゴシック" pitchFamily="34" charset="-128"/>
                <a:cs typeface="Arial" pitchFamily="34" charset="0"/>
              </a:rPr>
              <a:t>Student Materials booklet</a:t>
            </a:r>
          </a:p>
        </p:txBody>
      </p:sp>
      <p:sp>
        <p:nvSpPr>
          <p:cNvPr id="8" name="AutoShape 23"/>
          <p:cNvSpPr>
            <a:spLocks noChangeArrowheads="1"/>
          </p:cNvSpPr>
          <p:nvPr/>
        </p:nvSpPr>
        <p:spPr bwMode="auto">
          <a:xfrm>
            <a:off x="2643632" y="1345684"/>
            <a:ext cx="4767263" cy="1021556"/>
          </a:xfrm>
          <a:prstGeom prst="roundRect">
            <a:avLst>
              <a:gd name="adj" fmla="val 16667"/>
            </a:avLst>
          </a:prstGeom>
          <a:solidFill>
            <a:srgbClr val="FAEBE8"/>
          </a:solidFill>
          <a:ln w="19050">
            <a:solidFill>
              <a:schemeClr val="tx2"/>
            </a:solidFill>
            <a:round/>
            <a:headEnd/>
            <a:tailEnd/>
          </a:ln>
        </p:spPr>
        <p:txBody>
          <a:bodyPr wrap="square" anchor="ctr">
            <a:spAutoFit/>
          </a:bodyPr>
          <a:lstStyle/>
          <a:p>
            <a:pPr algn="l"/>
            <a:r>
              <a:rPr lang="en-US" dirty="0">
                <a:ea typeface="ＭＳ Ｐゴシック" pitchFamily="34" charset="-128"/>
                <a:cs typeface="Arial" pitchFamily="34" charset="0"/>
              </a:rPr>
              <a:t>FNL does not connect to a Basic Early Reading Skill, but is a reliable indicator of risk.</a:t>
            </a:r>
          </a:p>
        </p:txBody>
      </p:sp>
      <p:pic>
        <p:nvPicPr>
          <p:cNvPr id="9" name="Picture 24" descr="Assessment overview"/>
          <p:cNvPicPr>
            <a:picLocks noChangeAspect="1" noChangeArrowheads="1"/>
          </p:cNvPicPr>
          <p:nvPr/>
        </p:nvPicPr>
        <p:blipFill>
          <a:blip r:embed="rId3" cstate="print"/>
          <a:srcRect t="-5682" r="2857"/>
          <a:stretch>
            <a:fillRect/>
          </a:stretch>
        </p:blipFill>
        <p:spPr bwMode="auto">
          <a:xfrm>
            <a:off x="1348232" y="2631440"/>
            <a:ext cx="1727200" cy="1117600"/>
          </a:xfrm>
          <a:prstGeom prst="rect">
            <a:avLst/>
          </a:prstGeom>
          <a:ln w="19050" cap="sq">
            <a:solidFill>
              <a:schemeClr val="tx1"/>
            </a:solidFill>
            <a:prstDash val="solid"/>
            <a:miter lim="800000"/>
          </a:ln>
          <a:effectLst/>
        </p:spPr>
      </p:pic>
      <p:pic>
        <p:nvPicPr>
          <p:cNvPr id="10" name="Picture 28"/>
          <p:cNvPicPr>
            <a:picLocks noChangeAspect="1" noChangeArrowheads="1"/>
          </p:cNvPicPr>
          <p:nvPr/>
        </p:nvPicPr>
        <p:blipFill>
          <a:blip r:embed="rId4" cstate="print"/>
          <a:srcRect b="3290"/>
          <a:stretch>
            <a:fillRect/>
          </a:stretch>
        </p:blipFill>
        <p:spPr bwMode="auto">
          <a:xfrm>
            <a:off x="2127695" y="5173027"/>
            <a:ext cx="933450" cy="1157288"/>
          </a:xfrm>
          <a:prstGeom prst="rect">
            <a:avLst/>
          </a:prstGeom>
          <a:ln w="19050" cap="sq">
            <a:solidFill>
              <a:schemeClr val="tx1"/>
            </a:solidFill>
            <a:prstDash val="solid"/>
            <a:miter lim="800000"/>
          </a:ln>
          <a:effectLst/>
        </p:spPr>
      </p:pic>
      <p:pic>
        <p:nvPicPr>
          <p:cNvPr id="11" name="Picture 1" descr="C:\Users\User\Desktop\June Wgen Info\IDEL Images\Measures\Resutls_LNFLandscape_cropped.png"/>
          <p:cNvPicPr>
            <a:picLocks noChangeAspect="1" noChangeArrowheads="1"/>
          </p:cNvPicPr>
          <p:nvPr/>
        </p:nvPicPr>
        <p:blipFill>
          <a:blip r:embed="rId5" cstate="print"/>
          <a:srcRect/>
          <a:stretch>
            <a:fillRect/>
          </a:stretch>
        </p:blipFill>
        <p:spPr bwMode="auto">
          <a:xfrm>
            <a:off x="624332" y="3914140"/>
            <a:ext cx="1752600" cy="1092200"/>
          </a:xfrm>
          <a:prstGeom prst="rect">
            <a:avLst/>
          </a:prstGeom>
          <a:ln w="19050" cap="sq">
            <a:solidFill>
              <a:schemeClr val="tx1"/>
            </a:solidFill>
            <a:prstDash val="solid"/>
            <a:miter lim="800000"/>
          </a:ln>
          <a:effectLst/>
        </p:spPr>
      </p:pic>
      <p:pic>
        <p:nvPicPr>
          <p:cNvPr id="12" name="Picture 2" descr="C:\Users\User\Desktop\June Wgen Info\IDEL Images\Measures\FNL_reviewLandscape_cropped.png"/>
          <p:cNvPicPr>
            <a:picLocks noChangeAspect="1" noChangeArrowheads="1"/>
          </p:cNvPicPr>
          <p:nvPr/>
        </p:nvPicPr>
        <p:blipFill>
          <a:blip r:embed="rId6" cstate="print"/>
          <a:srcRect/>
          <a:stretch>
            <a:fillRect/>
          </a:stretch>
        </p:blipFill>
        <p:spPr bwMode="auto">
          <a:xfrm>
            <a:off x="573532" y="1272540"/>
            <a:ext cx="1803400" cy="1143000"/>
          </a:xfrm>
          <a:prstGeom prst="rect">
            <a:avLst/>
          </a:prstGeom>
          <a:ln w="19050" cap="sq">
            <a:solidFill>
              <a:schemeClr val="tx1"/>
            </a:solidFill>
            <a:prstDash val="solid"/>
            <a:miter lim="800000"/>
          </a:ln>
          <a:effectLst/>
        </p:spPr>
      </p:pic>
    </p:spTree>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FNL Student Materials</a:t>
            </a:r>
          </a:p>
        </p:txBody>
      </p:sp>
      <p:pic>
        <p:nvPicPr>
          <p:cNvPr id="4" name="Picture 17"/>
          <p:cNvPicPr>
            <a:picLocks noChangeAspect="1" noChangeArrowheads="1"/>
          </p:cNvPicPr>
          <p:nvPr/>
        </p:nvPicPr>
        <p:blipFill>
          <a:blip r:embed="rId3" cstate="print"/>
          <a:srcRect b="3290"/>
          <a:stretch>
            <a:fillRect/>
          </a:stretch>
        </p:blipFill>
        <p:spPr bwMode="auto">
          <a:xfrm>
            <a:off x="579755" y="1278954"/>
            <a:ext cx="4054475" cy="5027612"/>
          </a:xfrm>
          <a:prstGeom prst="rect">
            <a:avLst/>
          </a:prstGeom>
          <a:ln w="19050" cap="sq">
            <a:solidFill>
              <a:schemeClr val="tx1"/>
            </a:solidFill>
            <a:prstDash val="solid"/>
            <a:miter lim="800000"/>
          </a:ln>
          <a:effectLst/>
        </p:spPr>
      </p:pic>
    </p:spTree>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ea typeface="ＭＳ Ｐゴシック" pitchFamily="34" charset="-128"/>
                <a:cs typeface="Arial" pitchFamily="34" charset="0"/>
              </a:rPr>
              <a:t>FNL Common Scoring Rules</a:t>
            </a:r>
            <a:endParaRPr lang="en-US" dirty="0"/>
          </a:p>
        </p:txBody>
      </p:sp>
      <p:sp>
        <p:nvSpPr>
          <p:cNvPr id="4" name="AutoShape 21"/>
          <p:cNvSpPr>
            <a:spLocks noChangeArrowheads="1"/>
          </p:cNvSpPr>
          <p:nvPr/>
        </p:nvSpPr>
        <p:spPr bwMode="auto">
          <a:xfrm>
            <a:off x="558800" y="2827909"/>
            <a:ext cx="6781800" cy="3435350"/>
          </a:xfrm>
          <a:prstGeom prst="roundRect">
            <a:avLst>
              <a:gd name="adj" fmla="val 8972"/>
            </a:avLst>
          </a:prstGeom>
          <a:solidFill>
            <a:srgbClr val="FAEBE8"/>
          </a:solidFill>
          <a:ln w="19050">
            <a:solidFill>
              <a:schemeClr val="tx2"/>
            </a:solidFill>
            <a:round/>
            <a:headEnd/>
            <a:tailEnd/>
          </a:ln>
        </p:spPr>
        <p:txBody>
          <a:bodyPr wrap="none" anchor="ctr"/>
          <a:lstStyle/>
          <a:p>
            <a:endParaRPr lang="en-US" dirty="0">
              <a:cs typeface="Arial" pitchFamily="34" charset="0"/>
            </a:endParaRPr>
          </a:p>
        </p:txBody>
      </p:sp>
      <p:sp>
        <p:nvSpPr>
          <p:cNvPr id="5" name="Line 27"/>
          <p:cNvSpPr>
            <a:spLocks noChangeShapeType="1"/>
          </p:cNvSpPr>
          <p:nvPr/>
        </p:nvSpPr>
        <p:spPr bwMode="auto">
          <a:xfrm>
            <a:off x="2149856" y="4169601"/>
            <a:ext cx="1588" cy="2011680"/>
          </a:xfrm>
          <a:prstGeom prst="line">
            <a:avLst/>
          </a:prstGeom>
          <a:noFill/>
          <a:ln w="19050" cap="rnd">
            <a:solidFill>
              <a:schemeClr val="tx1"/>
            </a:solidFill>
            <a:prstDash val="sysDot"/>
            <a:round/>
            <a:headEnd/>
            <a:tailEnd/>
          </a:ln>
        </p:spPr>
        <p:txBody>
          <a:bodyPr wrap="none" anchor="ctr"/>
          <a:lstStyle/>
          <a:p>
            <a:endParaRPr lang="en-US" dirty="0">
              <a:cs typeface="Arial" pitchFamily="34" charset="0"/>
            </a:endParaRPr>
          </a:p>
        </p:txBody>
      </p:sp>
      <p:sp>
        <p:nvSpPr>
          <p:cNvPr id="6" name="Line 28"/>
          <p:cNvSpPr>
            <a:spLocks noChangeShapeType="1"/>
          </p:cNvSpPr>
          <p:nvPr/>
        </p:nvSpPr>
        <p:spPr bwMode="auto">
          <a:xfrm>
            <a:off x="3824669" y="4169601"/>
            <a:ext cx="1587" cy="2011680"/>
          </a:xfrm>
          <a:prstGeom prst="line">
            <a:avLst/>
          </a:prstGeom>
          <a:noFill/>
          <a:ln w="19050" cap="rnd">
            <a:solidFill>
              <a:schemeClr val="tx1"/>
            </a:solidFill>
            <a:prstDash val="sysDot"/>
            <a:round/>
            <a:headEnd/>
            <a:tailEnd/>
          </a:ln>
        </p:spPr>
        <p:txBody>
          <a:bodyPr wrap="none" anchor="ctr"/>
          <a:lstStyle/>
          <a:p>
            <a:endParaRPr lang="en-US" dirty="0">
              <a:cs typeface="Arial" pitchFamily="34" charset="0"/>
            </a:endParaRPr>
          </a:p>
        </p:txBody>
      </p:sp>
      <p:sp>
        <p:nvSpPr>
          <p:cNvPr id="7" name="Line 29"/>
          <p:cNvSpPr>
            <a:spLocks noChangeShapeType="1"/>
          </p:cNvSpPr>
          <p:nvPr/>
        </p:nvSpPr>
        <p:spPr bwMode="auto">
          <a:xfrm>
            <a:off x="5577269" y="4169601"/>
            <a:ext cx="1587" cy="2011680"/>
          </a:xfrm>
          <a:prstGeom prst="line">
            <a:avLst/>
          </a:prstGeom>
          <a:noFill/>
          <a:ln w="19050" cap="rnd">
            <a:solidFill>
              <a:schemeClr val="tx1"/>
            </a:solidFill>
            <a:prstDash val="sysDot"/>
            <a:round/>
            <a:headEnd/>
            <a:tailEnd/>
          </a:ln>
        </p:spPr>
        <p:txBody>
          <a:bodyPr wrap="none" anchor="ctr"/>
          <a:lstStyle/>
          <a:p>
            <a:endParaRPr lang="en-US" dirty="0">
              <a:cs typeface="Arial" pitchFamily="34" charset="0"/>
            </a:endParaRPr>
          </a:p>
        </p:txBody>
      </p:sp>
      <p:sp>
        <p:nvSpPr>
          <p:cNvPr id="8" name="Text Box 48"/>
          <p:cNvSpPr txBox="1">
            <a:spLocks noChangeArrowheads="1"/>
          </p:cNvSpPr>
          <p:nvPr/>
        </p:nvSpPr>
        <p:spPr bwMode="auto">
          <a:xfrm>
            <a:off x="685800" y="3050338"/>
            <a:ext cx="1320800" cy="523220"/>
          </a:xfrm>
          <a:prstGeom prst="rect">
            <a:avLst/>
          </a:prstGeom>
          <a:noFill/>
          <a:ln w="9525">
            <a:noFill/>
            <a:miter lim="800000"/>
            <a:headEnd/>
            <a:tailEnd/>
          </a:ln>
        </p:spPr>
        <p:txBody>
          <a:bodyPr anchor="t" anchorCtr="0">
            <a:spAutoFit/>
          </a:bodyPr>
          <a:lstStyle/>
          <a:p>
            <a:pPr>
              <a:spcBef>
                <a:spcPct val="50000"/>
              </a:spcBef>
            </a:pPr>
            <a:r>
              <a:rPr lang="en-US" sz="1400" dirty="0">
                <a:ea typeface="ＭＳ Ｐゴシック" pitchFamily="34" charset="-128"/>
                <a:cs typeface="Arial" pitchFamily="34" charset="0"/>
              </a:rPr>
              <a:t>Self-Correction</a:t>
            </a:r>
          </a:p>
        </p:txBody>
      </p:sp>
      <p:sp>
        <p:nvSpPr>
          <p:cNvPr id="9" name="Text Box 49"/>
          <p:cNvSpPr txBox="1">
            <a:spLocks noChangeArrowheads="1"/>
          </p:cNvSpPr>
          <p:nvPr/>
        </p:nvSpPr>
        <p:spPr bwMode="auto">
          <a:xfrm>
            <a:off x="773113" y="4338634"/>
            <a:ext cx="1309687" cy="1169551"/>
          </a:xfrm>
          <a:prstGeom prst="rect">
            <a:avLst/>
          </a:prstGeom>
          <a:noFill/>
          <a:ln w="9525">
            <a:noFill/>
            <a:miter lim="800000"/>
            <a:headEnd/>
            <a:tailEnd/>
          </a:ln>
        </p:spPr>
        <p:txBody>
          <a:bodyPr anchor="ctr">
            <a:spAutoFit/>
          </a:bodyPr>
          <a:lstStyle/>
          <a:p>
            <a:pPr algn="l" eaLnBrk="1" hangingPunct="1">
              <a:spcBef>
                <a:spcPct val="30000"/>
              </a:spcBef>
            </a:pPr>
            <a:r>
              <a:rPr lang="en-US" sz="1400" dirty="0">
                <a:ea typeface="ＭＳ Ｐゴシック" pitchFamily="34" charset="-128"/>
                <a:cs typeface="Arial" pitchFamily="34" charset="0"/>
              </a:rPr>
              <a:t>Tap the letter that was marked incorrect again.</a:t>
            </a:r>
          </a:p>
        </p:txBody>
      </p:sp>
      <p:pic>
        <p:nvPicPr>
          <p:cNvPr id="10" name="Picture 50" descr="correction"/>
          <p:cNvPicPr preferRelativeResize="0">
            <a:picLocks noChangeAspect="1" noChangeArrowheads="1"/>
          </p:cNvPicPr>
          <p:nvPr/>
        </p:nvPicPr>
        <p:blipFill>
          <a:blip r:embed="rId3" cstate="print"/>
          <a:srcRect/>
          <a:stretch>
            <a:fillRect/>
          </a:stretch>
        </p:blipFill>
        <p:spPr bwMode="auto">
          <a:xfrm>
            <a:off x="773113" y="1594422"/>
            <a:ext cx="1057275" cy="1057275"/>
          </a:xfrm>
          <a:prstGeom prst="rect">
            <a:avLst/>
          </a:prstGeom>
          <a:noFill/>
          <a:ln w="9525">
            <a:noFill/>
            <a:miter lim="800000"/>
            <a:headEnd/>
            <a:tailEnd/>
          </a:ln>
        </p:spPr>
      </p:pic>
      <p:sp>
        <p:nvSpPr>
          <p:cNvPr id="11" name="AutoShape 51"/>
          <p:cNvSpPr>
            <a:spLocks noChangeArrowheads="1"/>
          </p:cNvSpPr>
          <p:nvPr/>
        </p:nvSpPr>
        <p:spPr bwMode="auto">
          <a:xfrm flipV="1">
            <a:off x="1214438" y="3958209"/>
            <a:ext cx="263525" cy="230188"/>
          </a:xfrm>
          <a:prstGeom prst="triangle">
            <a:avLst>
              <a:gd name="adj" fmla="val 50000"/>
            </a:avLst>
          </a:prstGeom>
          <a:solidFill>
            <a:schemeClr val="tx2"/>
          </a:solidFill>
          <a:ln w="9525">
            <a:noFill/>
            <a:miter lim="800000"/>
            <a:headEnd/>
            <a:tailEnd/>
          </a:ln>
        </p:spPr>
        <p:txBody>
          <a:bodyPr rot="10800000" wrap="none" anchor="ctr"/>
          <a:lstStyle/>
          <a:p>
            <a:pPr eaLnBrk="1" hangingPunct="1"/>
            <a:endParaRPr lang="en-US" sz="1800" dirty="0">
              <a:solidFill>
                <a:schemeClr val="tx1"/>
              </a:solidFill>
              <a:ea typeface="ＭＳ Ｐゴシック" pitchFamily="34" charset="-128"/>
              <a:cs typeface="Arial" pitchFamily="34" charset="0"/>
            </a:endParaRPr>
          </a:p>
        </p:txBody>
      </p:sp>
      <p:sp>
        <p:nvSpPr>
          <p:cNvPr id="12" name="Rectangle 13"/>
          <p:cNvSpPr>
            <a:spLocks noChangeArrowheads="1"/>
          </p:cNvSpPr>
          <p:nvPr/>
        </p:nvSpPr>
        <p:spPr bwMode="auto">
          <a:xfrm>
            <a:off x="2235200" y="4345559"/>
            <a:ext cx="1585913" cy="1384995"/>
          </a:xfrm>
          <a:prstGeom prst="rect">
            <a:avLst/>
          </a:prstGeom>
          <a:noFill/>
          <a:ln w="9525">
            <a:noFill/>
            <a:miter lim="800000"/>
            <a:headEnd/>
            <a:tailEnd/>
          </a:ln>
        </p:spPr>
        <p:txBody>
          <a:bodyPr>
            <a:spAutoFit/>
          </a:bodyPr>
          <a:lstStyle/>
          <a:p>
            <a:pPr algn="l" eaLnBrk="1" hangingPunct="1">
              <a:spcBef>
                <a:spcPct val="30000"/>
              </a:spcBef>
            </a:pPr>
            <a:r>
              <a:rPr lang="en-US" sz="1400" dirty="0">
                <a:ea typeface="ＭＳ Ｐゴシック" pitchFamily="34" charset="-128"/>
                <a:cs typeface="Arial" pitchFamily="34" charset="0"/>
              </a:rPr>
              <a:t>After three seconds, provide correct letter, point to next letter and ask, “What letter?”</a:t>
            </a:r>
          </a:p>
        </p:txBody>
      </p:sp>
      <p:sp>
        <p:nvSpPr>
          <p:cNvPr id="13" name="Text Box 63"/>
          <p:cNvSpPr txBox="1">
            <a:spLocks noChangeArrowheads="1"/>
          </p:cNvSpPr>
          <p:nvPr/>
        </p:nvSpPr>
        <p:spPr bwMode="auto">
          <a:xfrm>
            <a:off x="2366963" y="3050338"/>
            <a:ext cx="1322387" cy="523220"/>
          </a:xfrm>
          <a:prstGeom prst="rect">
            <a:avLst/>
          </a:prstGeom>
          <a:noFill/>
          <a:ln w="9525">
            <a:noFill/>
            <a:miter lim="800000"/>
            <a:headEnd/>
            <a:tailEnd/>
          </a:ln>
        </p:spPr>
        <p:txBody>
          <a:bodyPr anchor="t" anchorCtr="0">
            <a:spAutoFit/>
          </a:bodyPr>
          <a:lstStyle/>
          <a:p>
            <a:pPr>
              <a:spcBef>
                <a:spcPct val="50000"/>
              </a:spcBef>
            </a:pPr>
            <a:r>
              <a:rPr lang="en-US" sz="1400" dirty="0">
                <a:ea typeface="ＭＳ Ｐゴシック" pitchFamily="34" charset="-128"/>
                <a:cs typeface="Arial" pitchFamily="34" charset="0"/>
              </a:rPr>
              <a:t>Hesitation Rule</a:t>
            </a:r>
          </a:p>
        </p:txBody>
      </p:sp>
      <p:pic>
        <p:nvPicPr>
          <p:cNvPr id="14" name="Picture 65" descr="3second"/>
          <p:cNvPicPr preferRelativeResize="0">
            <a:picLocks noChangeAspect="1" noChangeArrowheads="1"/>
          </p:cNvPicPr>
          <p:nvPr/>
        </p:nvPicPr>
        <p:blipFill>
          <a:blip r:embed="rId4" cstate="print"/>
          <a:srcRect/>
          <a:stretch>
            <a:fillRect/>
          </a:stretch>
        </p:blipFill>
        <p:spPr bwMode="auto">
          <a:xfrm>
            <a:off x="2498725" y="1597597"/>
            <a:ext cx="1057275" cy="1057275"/>
          </a:xfrm>
          <a:prstGeom prst="rect">
            <a:avLst/>
          </a:prstGeom>
          <a:noFill/>
          <a:ln w="9525">
            <a:noFill/>
            <a:miter lim="800000"/>
            <a:headEnd/>
            <a:tailEnd/>
          </a:ln>
        </p:spPr>
      </p:pic>
      <p:sp>
        <p:nvSpPr>
          <p:cNvPr id="15" name="AutoShape 66"/>
          <p:cNvSpPr>
            <a:spLocks noChangeArrowheads="1"/>
          </p:cNvSpPr>
          <p:nvPr/>
        </p:nvSpPr>
        <p:spPr bwMode="auto">
          <a:xfrm flipV="1">
            <a:off x="2897188" y="3958209"/>
            <a:ext cx="263525" cy="228600"/>
          </a:xfrm>
          <a:prstGeom prst="triangle">
            <a:avLst>
              <a:gd name="adj" fmla="val 50000"/>
            </a:avLst>
          </a:prstGeom>
          <a:solidFill>
            <a:schemeClr val="tx2"/>
          </a:solidFill>
          <a:ln w="9525">
            <a:noFill/>
            <a:miter lim="800000"/>
            <a:headEnd/>
            <a:tailEnd/>
          </a:ln>
        </p:spPr>
        <p:txBody>
          <a:bodyPr rot="10800000" wrap="none" anchor="ctr"/>
          <a:lstStyle/>
          <a:p>
            <a:pPr eaLnBrk="1" hangingPunct="1"/>
            <a:endParaRPr lang="en-US" sz="1800" dirty="0">
              <a:solidFill>
                <a:schemeClr val="tx1"/>
              </a:solidFill>
              <a:ea typeface="ＭＳ Ｐゴシック" pitchFamily="34" charset="-128"/>
              <a:cs typeface="Arial" pitchFamily="34" charset="0"/>
            </a:endParaRPr>
          </a:p>
        </p:txBody>
      </p:sp>
      <p:sp>
        <p:nvSpPr>
          <p:cNvPr id="16" name="Text Box 68"/>
          <p:cNvSpPr txBox="1">
            <a:spLocks noChangeArrowheads="1"/>
          </p:cNvSpPr>
          <p:nvPr/>
        </p:nvSpPr>
        <p:spPr bwMode="auto">
          <a:xfrm>
            <a:off x="3911600" y="3157018"/>
            <a:ext cx="1497013" cy="415498"/>
          </a:xfrm>
          <a:prstGeom prst="rect">
            <a:avLst/>
          </a:prstGeom>
          <a:noFill/>
          <a:ln w="9525">
            <a:noFill/>
            <a:miter lim="800000"/>
            <a:headEnd/>
            <a:tailEnd/>
          </a:ln>
        </p:spPr>
        <p:txBody>
          <a:bodyPr anchor="t" anchorCtr="0">
            <a:spAutoFit/>
          </a:bodyPr>
          <a:lstStyle/>
          <a:p>
            <a:pPr>
              <a:lnSpc>
                <a:spcPct val="50000"/>
              </a:lnSpc>
              <a:spcBef>
                <a:spcPct val="50000"/>
              </a:spcBef>
            </a:pPr>
            <a:r>
              <a:rPr lang="en-US" sz="1400" dirty="0">
                <a:ea typeface="ＭＳ Ｐゴシック" pitchFamily="34" charset="-128"/>
                <a:cs typeface="Arial" pitchFamily="34" charset="0"/>
              </a:rPr>
              <a:t>Discontinue </a:t>
            </a:r>
          </a:p>
          <a:p>
            <a:pPr>
              <a:lnSpc>
                <a:spcPct val="50000"/>
              </a:lnSpc>
              <a:spcBef>
                <a:spcPct val="50000"/>
              </a:spcBef>
            </a:pPr>
            <a:r>
              <a:rPr lang="en-US" sz="1400" dirty="0">
                <a:ea typeface="ＭＳ Ｐゴシック" pitchFamily="34" charset="-128"/>
                <a:cs typeface="Arial" pitchFamily="34" charset="0"/>
              </a:rPr>
              <a:t>Rule</a:t>
            </a:r>
          </a:p>
        </p:txBody>
      </p:sp>
      <p:sp>
        <p:nvSpPr>
          <p:cNvPr id="17" name="Rectangle 69"/>
          <p:cNvSpPr>
            <a:spLocks noChangeArrowheads="1"/>
          </p:cNvSpPr>
          <p:nvPr/>
        </p:nvSpPr>
        <p:spPr bwMode="auto">
          <a:xfrm>
            <a:off x="3948113" y="4345559"/>
            <a:ext cx="1500187" cy="954107"/>
          </a:xfrm>
          <a:prstGeom prst="rect">
            <a:avLst/>
          </a:prstGeom>
          <a:noFill/>
          <a:ln w="9525">
            <a:noFill/>
            <a:miter lim="800000"/>
            <a:headEnd/>
            <a:tailEnd/>
          </a:ln>
        </p:spPr>
        <p:txBody>
          <a:bodyPr>
            <a:spAutoFit/>
          </a:bodyPr>
          <a:lstStyle/>
          <a:p>
            <a:pPr algn="l">
              <a:spcBef>
                <a:spcPct val="50000"/>
              </a:spcBef>
            </a:pPr>
            <a:r>
              <a:rPr lang="en-US" sz="1400" dirty="0">
                <a:ea typeface="ＭＳ Ｐゴシック" pitchFamily="34" charset="-128"/>
                <a:cs typeface="Arial" pitchFamily="34" charset="0"/>
              </a:rPr>
              <a:t>Device prompts you if student misses first ten letters.</a:t>
            </a:r>
          </a:p>
        </p:txBody>
      </p:sp>
      <p:pic>
        <p:nvPicPr>
          <p:cNvPr id="18" name="Picture 70" descr="discontinue"/>
          <p:cNvPicPr preferRelativeResize="0">
            <a:picLocks noChangeAspect="1" noChangeArrowheads="1"/>
          </p:cNvPicPr>
          <p:nvPr/>
        </p:nvPicPr>
        <p:blipFill>
          <a:blip r:embed="rId5" cstate="print"/>
          <a:srcRect/>
          <a:stretch>
            <a:fillRect/>
          </a:stretch>
        </p:blipFill>
        <p:spPr bwMode="auto">
          <a:xfrm>
            <a:off x="4132263" y="1586484"/>
            <a:ext cx="1055687" cy="1057275"/>
          </a:xfrm>
          <a:prstGeom prst="rect">
            <a:avLst/>
          </a:prstGeom>
          <a:noFill/>
          <a:ln w="9525">
            <a:noFill/>
            <a:miter lim="800000"/>
            <a:headEnd/>
            <a:tailEnd/>
          </a:ln>
        </p:spPr>
      </p:pic>
      <p:sp>
        <p:nvSpPr>
          <p:cNvPr id="19" name="AutoShape 71"/>
          <p:cNvSpPr>
            <a:spLocks noChangeArrowheads="1"/>
          </p:cNvSpPr>
          <p:nvPr/>
        </p:nvSpPr>
        <p:spPr bwMode="auto">
          <a:xfrm flipV="1">
            <a:off x="4557713" y="3958209"/>
            <a:ext cx="263525" cy="228600"/>
          </a:xfrm>
          <a:prstGeom prst="triangle">
            <a:avLst>
              <a:gd name="adj" fmla="val 50000"/>
            </a:avLst>
          </a:prstGeom>
          <a:solidFill>
            <a:schemeClr val="tx2"/>
          </a:solidFill>
          <a:ln w="9525">
            <a:noFill/>
            <a:miter lim="800000"/>
            <a:headEnd/>
            <a:tailEnd/>
          </a:ln>
        </p:spPr>
        <p:txBody>
          <a:bodyPr rot="10800000" wrap="none" anchor="ctr"/>
          <a:lstStyle/>
          <a:p>
            <a:pPr eaLnBrk="1" hangingPunct="1"/>
            <a:endParaRPr lang="en-US" sz="1800" dirty="0">
              <a:solidFill>
                <a:schemeClr val="tx1"/>
              </a:solidFill>
              <a:ea typeface="ＭＳ Ｐゴシック" pitchFamily="34" charset="-128"/>
              <a:cs typeface="Arial" pitchFamily="34" charset="0"/>
            </a:endParaRPr>
          </a:p>
        </p:txBody>
      </p:sp>
      <p:sp>
        <p:nvSpPr>
          <p:cNvPr id="20" name="Text Box 73"/>
          <p:cNvSpPr txBox="1">
            <a:spLocks noChangeArrowheads="1"/>
          </p:cNvSpPr>
          <p:nvPr/>
        </p:nvSpPr>
        <p:spPr bwMode="auto">
          <a:xfrm>
            <a:off x="5665788" y="3050338"/>
            <a:ext cx="1674812" cy="738664"/>
          </a:xfrm>
          <a:prstGeom prst="rect">
            <a:avLst/>
          </a:prstGeom>
          <a:noFill/>
          <a:ln w="9525">
            <a:noFill/>
            <a:miter lim="800000"/>
            <a:headEnd/>
            <a:tailEnd/>
          </a:ln>
        </p:spPr>
        <p:txBody>
          <a:bodyPr anchor="t" anchorCtr="0">
            <a:spAutoFit/>
          </a:bodyPr>
          <a:lstStyle/>
          <a:p>
            <a:pPr>
              <a:spcBef>
                <a:spcPct val="50000"/>
              </a:spcBef>
            </a:pPr>
            <a:r>
              <a:rPr lang="en-US" sz="1400" dirty="0">
                <a:ea typeface="ＭＳ Ｐゴシック" pitchFamily="34" charset="-128"/>
                <a:cs typeface="Arial" pitchFamily="34" charset="0"/>
              </a:rPr>
              <a:t>Schwa Sounds, Articulation, or Dialect Issues</a:t>
            </a:r>
          </a:p>
        </p:txBody>
      </p:sp>
      <p:sp>
        <p:nvSpPr>
          <p:cNvPr id="21" name="Rectangle 74"/>
          <p:cNvSpPr>
            <a:spLocks noChangeArrowheads="1"/>
          </p:cNvSpPr>
          <p:nvPr/>
        </p:nvSpPr>
        <p:spPr bwMode="auto">
          <a:xfrm>
            <a:off x="5740400" y="4345559"/>
            <a:ext cx="1524000" cy="523220"/>
          </a:xfrm>
          <a:prstGeom prst="rect">
            <a:avLst/>
          </a:prstGeom>
          <a:noFill/>
          <a:ln w="9525">
            <a:noFill/>
            <a:miter lim="800000"/>
            <a:headEnd/>
            <a:tailEnd/>
          </a:ln>
        </p:spPr>
        <p:txBody>
          <a:bodyPr>
            <a:spAutoFit/>
          </a:bodyPr>
          <a:lstStyle/>
          <a:p>
            <a:pPr algn="l">
              <a:spcBef>
                <a:spcPct val="50000"/>
              </a:spcBef>
            </a:pPr>
            <a:r>
              <a:rPr lang="en-US" sz="1400" dirty="0">
                <a:ea typeface="ＭＳ Ｐゴシック" pitchFamily="34" charset="-128"/>
                <a:cs typeface="Arial" pitchFamily="34" charset="0"/>
              </a:rPr>
              <a:t>Mark as correct.</a:t>
            </a:r>
          </a:p>
        </p:txBody>
      </p:sp>
      <p:pic>
        <p:nvPicPr>
          <p:cNvPr id="22" name="Picture 75" descr="articulation"/>
          <p:cNvPicPr preferRelativeResize="0">
            <a:picLocks noChangeAspect="1" noChangeArrowheads="1"/>
          </p:cNvPicPr>
          <p:nvPr/>
        </p:nvPicPr>
        <p:blipFill>
          <a:blip r:embed="rId6" cstate="print"/>
          <a:srcRect/>
          <a:stretch>
            <a:fillRect/>
          </a:stretch>
        </p:blipFill>
        <p:spPr bwMode="auto">
          <a:xfrm>
            <a:off x="5978525" y="1586484"/>
            <a:ext cx="1057275" cy="1057275"/>
          </a:xfrm>
          <a:prstGeom prst="rect">
            <a:avLst/>
          </a:prstGeom>
          <a:noFill/>
          <a:ln w="9525">
            <a:noFill/>
            <a:miter lim="800000"/>
            <a:headEnd/>
            <a:tailEnd/>
          </a:ln>
        </p:spPr>
      </p:pic>
      <p:sp>
        <p:nvSpPr>
          <p:cNvPr id="23" name="AutoShape 77"/>
          <p:cNvSpPr>
            <a:spLocks noChangeArrowheads="1"/>
          </p:cNvSpPr>
          <p:nvPr/>
        </p:nvSpPr>
        <p:spPr bwMode="auto">
          <a:xfrm flipV="1">
            <a:off x="6467475" y="3958209"/>
            <a:ext cx="263525" cy="228600"/>
          </a:xfrm>
          <a:prstGeom prst="triangle">
            <a:avLst>
              <a:gd name="adj" fmla="val 50000"/>
            </a:avLst>
          </a:prstGeom>
          <a:solidFill>
            <a:schemeClr val="tx2"/>
          </a:solidFill>
          <a:ln w="9525">
            <a:noFill/>
            <a:miter lim="800000"/>
            <a:headEnd/>
            <a:tailEnd/>
          </a:ln>
        </p:spPr>
        <p:txBody>
          <a:bodyPr rot="10800000" wrap="none" anchor="ctr"/>
          <a:lstStyle/>
          <a:p>
            <a:pPr eaLnBrk="1" hangingPunct="1"/>
            <a:endParaRPr lang="en-US" sz="1800" dirty="0">
              <a:solidFill>
                <a:schemeClr val="tx1"/>
              </a:solidFill>
              <a:ea typeface="ＭＳ Ｐゴシック" pitchFamily="34" charset="-128"/>
              <a:cs typeface="Arial" pitchFamily="34" charset="0"/>
            </a:endParaRPr>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Introduction</a:t>
            </a:r>
          </a:p>
        </p:txBody>
      </p:sp>
      <p:sp>
        <p:nvSpPr>
          <p:cNvPr id="4" name="Rectangle 3"/>
          <p:cNvSpPr/>
          <p:nvPr/>
        </p:nvSpPr>
        <p:spPr>
          <a:xfrm>
            <a:off x="475488" y="1569894"/>
            <a:ext cx="8132064" cy="3062377"/>
          </a:xfrm>
          <a:prstGeom prst="rect">
            <a:avLst/>
          </a:prstGeom>
        </p:spPr>
        <p:txBody>
          <a:bodyPr wrap="square">
            <a:spAutoFit/>
          </a:bodyPr>
          <a:lstStyle/>
          <a:p>
            <a:pPr marL="0" indent="0" algn="l" eaLnBrk="1" fontAlgn="auto" hangingPunct="1">
              <a:spcBef>
                <a:spcPts val="1800"/>
              </a:spcBef>
              <a:buFont typeface="Wingdings" charset="0"/>
              <a:buNone/>
              <a:defRPr/>
            </a:pPr>
            <a:r>
              <a:rPr lang="en-US" sz="2200" dirty="0">
                <a:cs typeface="Arial" pitchFamily="34" charset="0"/>
              </a:rPr>
              <a:t>The </a:t>
            </a:r>
            <a:r>
              <a:rPr lang="en-US" sz="2200" dirty="0">
                <a:solidFill>
                  <a:schemeClr val="tx2"/>
                </a:solidFill>
                <a:cs typeface="Arial" pitchFamily="34" charset="0"/>
              </a:rPr>
              <a:t>right</a:t>
            </a:r>
            <a:r>
              <a:rPr lang="en-US" sz="2200" dirty="0">
                <a:cs typeface="Arial" pitchFamily="34" charset="0"/>
              </a:rPr>
              <a:t> kind and quality of instruction delivered with </a:t>
            </a:r>
          </a:p>
          <a:p>
            <a:pPr marL="0" lvl="2" indent="0" algn="l" eaLnBrk="1" fontAlgn="auto" hangingPunct="1">
              <a:spcBef>
                <a:spcPts val="1800"/>
              </a:spcBef>
              <a:buClr>
                <a:schemeClr val="tx1"/>
              </a:buClr>
              <a:buFont typeface="Wingdings" charset="0"/>
              <a:buNone/>
              <a:defRPr/>
            </a:pPr>
            <a:r>
              <a:rPr lang="en-US" sz="2200" dirty="0">
                <a:cs typeface="Arial" pitchFamily="34" charset="0"/>
              </a:rPr>
              <a:t>The </a:t>
            </a:r>
            <a:r>
              <a:rPr lang="en-US" sz="2200" dirty="0">
                <a:solidFill>
                  <a:schemeClr val="tx2"/>
                </a:solidFill>
                <a:cs typeface="Arial" pitchFamily="34" charset="0"/>
              </a:rPr>
              <a:t>right</a:t>
            </a:r>
            <a:r>
              <a:rPr lang="en-US" sz="2200" dirty="0">
                <a:cs typeface="Arial" pitchFamily="34" charset="0"/>
              </a:rPr>
              <a:t> level of intensity and duration to</a:t>
            </a:r>
          </a:p>
          <a:p>
            <a:pPr marL="0" lvl="2" indent="0" algn="l" eaLnBrk="1" fontAlgn="auto" hangingPunct="1">
              <a:spcBef>
                <a:spcPts val="1800"/>
              </a:spcBef>
              <a:buClr>
                <a:schemeClr val="tx1"/>
              </a:buClr>
              <a:buFont typeface="Wingdings" charset="0"/>
              <a:buNone/>
              <a:defRPr/>
            </a:pPr>
            <a:r>
              <a:rPr lang="en-US" sz="2200" dirty="0">
                <a:cs typeface="Arial" pitchFamily="34" charset="0"/>
              </a:rPr>
              <a:t>The </a:t>
            </a:r>
            <a:r>
              <a:rPr lang="en-US" sz="2200" dirty="0">
                <a:solidFill>
                  <a:schemeClr val="tx2"/>
                </a:solidFill>
                <a:cs typeface="Arial" pitchFamily="34" charset="0"/>
              </a:rPr>
              <a:t>right</a:t>
            </a:r>
            <a:r>
              <a:rPr lang="en-US" sz="2200" dirty="0">
                <a:cs typeface="Arial" pitchFamily="34" charset="0"/>
              </a:rPr>
              <a:t> children at </a:t>
            </a:r>
          </a:p>
          <a:p>
            <a:pPr marL="0" lvl="3" indent="0" algn="l" eaLnBrk="1" fontAlgn="auto" hangingPunct="1">
              <a:spcBef>
                <a:spcPts val="1800"/>
              </a:spcBef>
              <a:buClr>
                <a:schemeClr val="tx1"/>
              </a:buClr>
              <a:buFont typeface="Arial" charset="0"/>
              <a:buNone/>
              <a:defRPr/>
            </a:pPr>
            <a:r>
              <a:rPr lang="en-US" sz="2200" dirty="0">
                <a:cs typeface="Arial" pitchFamily="34" charset="0"/>
              </a:rPr>
              <a:t>The </a:t>
            </a:r>
            <a:r>
              <a:rPr lang="en-US" sz="2200" dirty="0">
                <a:solidFill>
                  <a:schemeClr val="tx2"/>
                </a:solidFill>
                <a:cs typeface="Arial" pitchFamily="34" charset="0"/>
              </a:rPr>
              <a:t>right</a:t>
            </a:r>
            <a:r>
              <a:rPr lang="en-US" sz="2200" dirty="0">
                <a:cs typeface="Arial" pitchFamily="34" charset="0"/>
              </a:rPr>
              <a:t> time.</a:t>
            </a:r>
            <a:endParaRPr lang="en-US" sz="2400" dirty="0">
              <a:cs typeface="Arial" pitchFamily="34" charset="0"/>
            </a:endParaRPr>
          </a:p>
          <a:p>
            <a:pPr lvl="4" algn="r" eaLnBrk="1" fontAlgn="auto" hangingPunct="1">
              <a:spcBef>
                <a:spcPts val="1200"/>
              </a:spcBef>
              <a:buClr>
                <a:schemeClr val="tx1"/>
              </a:buClr>
              <a:buFont typeface="Arial" charset="0"/>
              <a:buNone/>
              <a:defRPr/>
            </a:pPr>
            <a:r>
              <a:rPr lang="en-US" sz="2000" dirty="0">
                <a:cs typeface="Arial" pitchFamily="34" charset="0"/>
              </a:rPr>
              <a:t>–Joseph K. </a:t>
            </a:r>
            <a:r>
              <a:rPr lang="en-US" sz="2000" dirty="0" err="1">
                <a:cs typeface="Arial" pitchFamily="34" charset="0"/>
              </a:rPr>
              <a:t>Torgesen</a:t>
            </a:r>
            <a:r>
              <a:rPr lang="en-US" sz="2000" dirty="0">
                <a:cs typeface="Arial" pitchFamily="34" charset="0"/>
              </a:rPr>
              <a:t>,</a:t>
            </a:r>
          </a:p>
          <a:p>
            <a:pPr lvl="4" algn="r" eaLnBrk="1" fontAlgn="auto" hangingPunct="1">
              <a:spcBef>
                <a:spcPts val="1200"/>
              </a:spcBef>
              <a:buClr>
                <a:schemeClr val="tx1"/>
              </a:buClr>
              <a:buFont typeface="Arial" charset="0"/>
              <a:buNone/>
              <a:defRPr/>
            </a:pPr>
            <a:r>
              <a:rPr lang="en-US" sz="2000" i="1" dirty="0">
                <a:cs typeface="Arial" pitchFamily="34" charset="0"/>
              </a:rPr>
              <a:t>Catch Them Before They Fall (1988)</a:t>
            </a:r>
            <a:endParaRPr lang="en-US" sz="2000" dirty="0">
              <a:cs typeface="Arial" pitchFamily="34" charset="0"/>
            </a:endParaRPr>
          </a:p>
        </p:txBody>
      </p:sp>
    </p:spTree>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FNL Scoring Rules</a:t>
            </a:r>
          </a:p>
        </p:txBody>
      </p:sp>
      <p:sp>
        <p:nvSpPr>
          <p:cNvPr id="4" name="Rectangle 3"/>
          <p:cNvSpPr>
            <a:spLocks noChangeArrowheads="1"/>
          </p:cNvSpPr>
          <p:nvPr/>
        </p:nvSpPr>
        <p:spPr bwMode="auto">
          <a:xfrm>
            <a:off x="3848608" y="1361948"/>
            <a:ext cx="3052064" cy="992579"/>
          </a:xfrm>
          <a:prstGeom prst="rect">
            <a:avLst/>
          </a:prstGeom>
          <a:noFill/>
          <a:ln w="9525">
            <a:noFill/>
            <a:miter lim="800000"/>
            <a:headEnd/>
            <a:tailEnd/>
          </a:ln>
        </p:spPr>
        <p:txBody>
          <a:bodyPr wrap="square">
            <a:spAutoFit/>
          </a:bodyPr>
          <a:lstStyle/>
          <a:p>
            <a:pPr>
              <a:spcBef>
                <a:spcPct val="25000"/>
              </a:spcBef>
            </a:pPr>
            <a:r>
              <a:rPr lang="en-US" sz="1800" dirty="0">
                <a:ea typeface="ＭＳ Ｐゴシック" pitchFamily="34" charset="-128"/>
                <a:cs typeface="Arial" pitchFamily="34" charset="0"/>
              </a:rPr>
              <a:t>If a student responds</a:t>
            </a:r>
          </a:p>
          <a:p>
            <a:pPr>
              <a:spcBef>
                <a:spcPct val="25000"/>
              </a:spcBef>
            </a:pPr>
            <a:r>
              <a:rPr lang="en-US" sz="1800" dirty="0">
                <a:ea typeface="ＭＳ Ｐゴシック" pitchFamily="34" charset="-128"/>
                <a:cs typeface="Arial" pitchFamily="34" charset="0"/>
              </a:rPr>
              <a:t>“I”: Score either “I” or “l” as correct.</a:t>
            </a:r>
          </a:p>
        </p:txBody>
      </p:sp>
      <p:sp>
        <p:nvSpPr>
          <p:cNvPr id="5" name="Text Box 10"/>
          <p:cNvSpPr txBox="1">
            <a:spLocks noChangeArrowheads="1"/>
          </p:cNvSpPr>
          <p:nvPr/>
        </p:nvSpPr>
        <p:spPr bwMode="auto">
          <a:xfrm>
            <a:off x="1265428" y="5491480"/>
            <a:ext cx="3452876" cy="923330"/>
          </a:xfrm>
          <a:prstGeom prst="rect">
            <a:avLst/>
          </a:prstGeom>
          <a:noFill/>
          <a:ln w="9525">
            <a:noFill/>
            <a:miter lim="800000"/>
            <a:headEnd/>
            <a:tailEnd/>
          </a:ln>
        </p:spPr>
        <p:txBody>
          <a:bodyPr wrap="square">
            <a:spAutoFit/>
          </a:bodyPr>
          <a:lstStyle/>
          <a:p>
            <a:r>
              <a:rPr lang="en-US" sz="1800" dirty="0">
                <a:ea typeface="ＭＳ Ｐゴシック" pitchFamily="34" charset="-128"/>
                <a:cs typeface="Arial" pitchFamily="34" charset="0"/>
              </a:rPr>
              <a:t>If a student omits a letter: Score an omission as incorrect.</a:t>
            </a:r>
          </a:p>
        </p:txBody>
      </p:sp>
      <p:pic>
        <p:nvPicPr>
          <p:cNvPr id="6" name="Picture 2"/>
          <p:cNvPicPr>
            <a:picLocks noChangeAspect="1" noChangeArrowheads="1"/>
          </p:cNvPicPr>
          <p:nvPr/>
        </p:nvPicPr>
        <p:blipFill>
          <a:blip r:embed="rId3" cstate="print"/>
          <a:srcRect l="15783" t="28791" r="27397" b="15652"/>
          <a:stretch>
            <a:fillRect/>
          </a:stretch>
        </p:blipFill>
        <p:spPr bwMode="auto">
          <a:xfrm>
            <a:off x="573532" y="1259840"/>
            <a:ext cx="3210791" cy="1962150"/>
          </a:xfrm>
          <a:prstGeom prst="rect">
            <a:avLst/>
          </a:prstGeom>
          <a:ln w="19050" cap="sq">
            <a:solidFill>
              <a:schemeClr val="tx1"/>
            </a:solidFill>
            <a:prstDash val="solid"/>
            <a:miter lim="800000"/>
          </a:ln>
          <a:effectLst/>
        </p:spPr>
      </p:pic>
      <p:sp>
        <p:nvSpPr>
          <p:cNvPr id="7" name="Oval 6"/>
          <p:cNvSpPr/>
          <p:nvPr/>
        </p:nvSpPr>
        <p:spPr>
          <a:xfrm>
            <a:off x="1564132" y="1704340"/>
            <a:ext cx="419100" cy="317500"/>
          </a:xfrm>
          <a:prstGeom prst="ellipse">
            <a:avLst/>
          </a:prstGeom>
          <a:no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2"/>
          <p:cNvPicPr>
            <a:picLocks noChangeAspect="1" noChangeArrowheads="1"/>
          </p:cNvPicPr>
          <p:nvPr/>
        </p:nvPicPr>
        <p:blipFill>
          <a:blip r:embed="rId4" cstate="print"/>
          <a:srcRect l="13171" t="28622" r="30007" b="15819"/>
          <a:stretch>
            <a:fillRect/>
          </a:stretch>
        </p:blipFill>
        <p:spPr bwMode="auto">
          <a:xfrm>
            <a:off x="1043432" y="3425612"/>
            <a:ext cx="3276600" cy="2002367"/>
          </a:xfrm>
          <a:prstGeom prst="rect">
            <a:avLst/>
          </a:prstGeom>
          <a:ln w="19050" cap="sq">
            <a:solidFill>
              <a:schemeClr val="tx1"/>
            </a:solidFill>
            <a:prstDash val="solid"/>
            <a:miter lim="800000"/>
          </a:ln>
          <a:effectLst/>
        </p:spPr>
      </p:pic>
      <p:pic>
        <p:nvPicPr>
          <p:cNvPr id="9" name="Picture 2"/>
          <p:cNvPicPr>
            <a:picLocks noChangeAspect="1" noChangeArrowheads="1"/>
          </p:cNvPicPr>
          <p:nvPr/>
        </p:nvPicPr>
        <p:blipFill>
          <a:blip r:embed="rId5" cstate="print"/>
          <a:srcRect l="8750" t="22000" r="21875" b="15000"/>
          <a:stretch>
            <a:fillRect/>
          </a:stretch>
        </p:blipFill>
        <p:spPr bwMode="auto">
          <a:xfrm>
            <a:off x="4988051" y="2664968"/>
            <a:ext cx="3302001" cy="2019300"/>
          </a:xfrm>
          <a:prstGeom prst="rect">
            <a:avLst/>
          </a:prstGeom>
          <a:ln w="19050" cap="sq">
            <a:solidFill>
              <a:schemeClr val="tx1"/>
            </a:solidFill>
            <a:prstDash val="solid"/>
            <a:miter lim="800000"/>
          </a:ln>
          <a:effectLst/>
        </p:spPr>
      </p:pic>
      <p:sp>
        <p:nvSpPr>
          <p:cNvPr id="10" name="Oval 9"/>
          <p:cNvSpPr/>
          <p:nvPr/>
        </p:nvSpPr>
        <p:spPr>
          <a:xfrm>
            <a:off x="2542032" y="3751580"/>
            <a:ext cx="571500" cy="469900"/>
          </a:xfrm>
          <a:prstGeom prst="ellipse">
            <a:avLst/>
          </a:prstGeom>
          <a:no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 Box 12"/>
          <p:cNvSpPr txBox="1">
            <a:spLocks noChangeArrowheads="1"/>
          </p:cNvSpPr>
          <p:nvPr/>
        </p:nvSpPr>
        <p:spPr bwMode="auto">
          <a:xfrm>
            <a:off x="5381752" y="4823968"/>
            <a:ext cx="2743200" cy="366713"/>
          </a:xfrm>
          <a:prstGeom prst="rect">
            <a:avLst/>
          </a:prstGeom>
          <a:noFill/>
          <a:ln w="9525">
            <a:noFill/>
            <a:miter lim="800000"/>
            <a:headEnd/>
            <a:tailEnd/>
          </a:ln>
        </p:spPr>
        <p:txBody>
          <a:bodyPr>
            <a:spAutoFit/>
          </a:bodyPr>
          <a:lstStyle/>
          <a:p>
            <a:pPr algn="l"/>
            <a:r>
              <a:rPr lang="en-US" sz="1800" dirty="0">
                <a:ea typeface="ＭＳ Ｐゴシック" pitchFamily="34" charset="-128"/>
                <a:cs typeface="Arial" pitchFamily="34" charset="0"/>
              </a:rPr>
              <a:t>If a student skips a row:</a:t>
            </a:r>
          </a:p>
        </p:txBody>
      </p:sp>
      <p:sp>
        <p:nvSpPr>
          <p:cNvPr id="12" name="Text Box 13"/>
          <p:cNvSpPr txBox="1">
            <a:spLocks noChangeArrowheads="1"/>
          </p:cNvSpPr>
          <p:nvPr/>
        </p:nvSpPr>
        <p:spPr bwMode="auto">
          <a:xfrm>
            <a:off x="6321552" y="5154168"/>
            <a:ext cx="2186152" cy="366713"/>
          </a:xfrm>
          <a:prstGeom prst="rect">
            <a:avLst/>
          </a:prstGeom>
          <a:noFill/>
          <a:ln w="9525">
            <a:noFill/>
            <a:miter lim="800000"/>
            <a:headEnd/>
            <a:tailEnd/>
          </a:ln>
        </p:spPr>
        <p:txBody>
          <a:bodyPr wrap="square">
            <a:spAutoFit/>
          </a:bodyPr>
          <a:lstStyle/>
          <a:p>
            <a:pPr algn="l"/>
            <a:r>
              <a:rPr lang="en-US" sz="1800" dirty="0">
                <a:ea typeface="ＭＳ Ｐゴシック" pitchFamily="34" charset="-128"/>
                <a:cs typeface="Arial" pitchFamily="34" charset="0"/>
              </a:rPr>
              <a:t>Tap </a:t>
            </a:r>
            <a:r>
              <a:rPr lang="en-US" sz="1800" dirty="0">
                <a:solidFill>
                  <a:schemeClr val="tx2"/>
                </a:solidFill>
                <a:ea typeface="ＭＳ Ｐゴシック" pitchFamily="34" charset="-128"/>
                <a:cs typeface="Arial" pitchFamily="34" charset="0"/>
              </a:rPr>
              <a:t>X.</a:t>
            </a:r>
            <a:r>
              <a:rPr lang="en-US" sz="1800" dirty="0">
                <a:ea typeface="ＭＳ Ｐゴシック" pitchFamily="34" charset="-128"/>
                <a:cs typeface="Arial" pitchFamily="34" charset="0"/>
              </a:rPr>
              <a:t> </a:t>
            </a:r>
          </a:p>
        </p:txBody>
      </p:sp>
      <p:sp>
        <p:nvSpPr>
          <p:cNvPr id="13" name="Oval 12"/>
          <p:cNvSpPr/>
          <p:nvPr/>
        </p:nvSpPr>
        <p:spPr>
          <a:xfrm>
            <a:off x="5648452" y="3185668"/>
            <a:ext cx="444500" cy="355600"/>
          </a:xfrm>
          <a:prstGeom prst="ellipse">
            <a:avLst/>
          </a:prstGeom>
          <a:no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FNL Quick Reference</a:t>
            </a:r>
          </a:p>
        </p:txBody>
      </p:sp>
      <p:sp>
        <p:nvSpPr>
          <p:cNvPr id="4" name="AutoShape 2"/>
          <p:cNvSpPr>
            <a:spLocks noChangeArrowheads="1"/>
          </p:cNvSpPr>
          <p:nvPr/>
        </p:nvSpPr>
        <p:spPr bwMode="auto">
          <a:xfrm>
            <a:off x="545592" y="1677416"/>
            <a:ext cx="6934200" cy="3276600"/>
          </a:xfrm>
          <a:prstGeom prst="roundRect">
            <a:avLst>
              <a:gd name="adj" fmla="val 16667"/>
            </a:avLst>
          </a:prstGeom>
          <a:solidFill>
            <a:srgbClr val="FAEBE8"/>
          </a:solidFill>
          <a:ln w="19050">
            <a:solidFill>
              <a:srgbClr val="FF9900"/>
            </a:solidFill>
            <a:round/>
            <a:headEnd/>
            <a:tailEnd/>
          </a:ln>
        </p:spPr>
        <p:txBody>
          <a:bodyPr wrap="none" anchor="ctr"/>
          <a:lstStyle/>
          <a:p>
            <a:endParaRPr lang="en-US" dirty="0">
              <a:solidFill>
                <a:srgbClr val="003399"/>
              </a:solidFill>
              <a:cs typeface="Arial" pitchFamily="34" charset="0"/>
            </a:endParaRPr>
          </a:p>
        </p:txBody>
      </p:sp>
      <p:sp>
        <p:nvSpPr>
          <p:cNvPr id="5" name="Text Box 3"/>
          <p:cNvSpPr txBox="1">
            <a:spLocks noChangeArrowheads="1"/>
          </p:cNvSpPr>
          <p:nvPr/>
        </p:nvSpPr>
        <p:spPr bwMode="auto">
          <a:xfrm>
            <a:off x="1459992" y="1940941"/>
            <a:ext cx="1143000" cy="366713"/>
          </a:xfrm>
          <a:prstGeom prst="rect">
            <a:avLst/>
          </a:prstGeom>
          <a:noFill/>
          <a:ln w="9525">
            <a:noFill/>
            <a:miter lim="800000"/>
            <a:headEnd/>
            <a:tailEnd/>
          </a:ln>
        </p:spPr>
        <p:txBody>
          <a:bodyPr>
            <a:spAutoFit/>
          </a:bodyPr>
          <a:lstStyle/>
          <a:p>
            <a:pPr algn="l">
              <a:spcBef>
                <a:spcPct val="50000"/>
              </a:spcBef>
            </a:pPr>
            <a:r>
              <a:rPr lang="en-US" sz="1800" dirty="0">
                <a:solidFill>
                  <a:schemeClr val="tx2"/>
                </a:solidFill>
                <a:ea typeface="ＭＳ Ｐゴシック" pitchFamily="34" charset="-128"/>
                <a:cs typeface="Arial" pitchFamily="34" charset="0"/>
              </a:rPr>
              <a:t>Correct</a:t>
            </a:r>
          </a:p>
        </p:txBody>
      </p:sp>
      <p:sp>
        <p:nvSpPr>
          <p:cNvPr id="6" name="Text Box 4"/>
          <p:cNvSpPr txBox="1">
            <a:spLocks noChangeArrowheads="1"/>
          </p:cNvSpPr>
          <p:nvPr/>
        </p:nvSpPr>
        <p:spPr bwMode="auto">
          <a:xfrm>
            <a:off x="4965192" y="1940941"/>
            <a:ext cx="1600200" cy="366713"/>
          </a:xfrm>
          <a:prstGeom prst="rect">
            <a:avLst/>
          </a:prstGeom>
          <a:noFill/>
          <a:ln w="9525">
            <a:noFill/>
            <a:miter lim="800000"/>
            <a:headEnd/>
            <a:tailEnd/>
          </a:ln>
        </p:spPr>
        <p:txBody>
          <a:bodyPr>
            <a:spAutoFit/>
          </a:bodyPr>
          <a:lstStyle/>
          <a:p>
            <a:pPr algn="l">
              <a:spcBef>
                <a:spcPct val="50000"/>
              </a:spcBef>
            </a:pPr>
            <a:r>
              <a:rPr lang="en-US" sz="1800" dirty="0">
                <a:solidFill>
                  <a:schemeClr val="tx2"/>
                </a:solidFill>
                <a:ea typeface="ＭＳ Ｐゴシック" pitchFamily="34" charset="-128"/>
                <a:cs typeface="Arial" pitchFamily="34" charset="0"/>
              </a:rPr>
              <a:t>Incorrect</a:t>
            </a:r>
          </a:p>
        </p:txBody>
      </p:sp>
      <p:sp>
        <p:nvSpPr>
          <p:cNvPr id="7" name="Line 5"/>
          <p:cNvSpPr>
            <a:spLocks noChangeShapeType="1"/>
          </p:cNvSpPr>
          <p:nvPr/>
        </p:nvSpPr>
        <p:spPr bwMode="auto">
          <a:xfrm>
            <a:off x="3936492" y="1829816"/>
            <a:ext cx="25400" cy="2959100"/>
          </a:xfrm>
          <a:prstGeom prst="line">
            <a:avLst/>
          </a:prstGeom>
          <a:noFill/>
          <a:ln w="19050">
            <a:solidFill>
              <a:schemeClr val="tx1"/>
            </a:solidFill>
            <a:prstDash val="sysDot"/>
            <a:round/>
            <a:headEnd/>
            <a:tailEnd/>
          </a:ln>
        </p:spPr>
        <p:txBody>
          <a:bodyPr/>
          <a:lstStyle/>
          <a:p>
            <a:endParaRPr lang="en-US" dirty="0">
              <a:cs typeface="Arial" pitchFamily="34" charset="0"/>
            </a:endParaRPr>
          </a:p>
        </p:txBody>
      </p:sp>
      <p:sp>
        <p:nvSpPr>
          <p:cNvPr id="8" name="Text Box 6"/>
          <p:cNvSpPr txBox="1">
            <a:spLocks noChangeArrowheads="1"/>
          </p:cNvSpPr>
          <p:nvPr/>
        </p:nvSpPr>
        <p:spPr bwMode="auto">
          <a:xfrm>
            <a:off x="621792" y="2353691"/>
            <a:ext cx="2971800" cy="1933575"/>
          </a:xfrm>
          <a:prstGeom prst="rect">
            <a:avLst/>
          </a:prstGeom>
          <a:noFill/>
          <a:ln w="9525">
            <a:noFill/>
            <a:miter lim="800000"/>
            <a:headEnd/>
            <a:tailEnd/>
          </a:ln>
        </p:spPr>
        <p:txBody>
          <a:bodyPr>
            <a:spAutoFit/>
          </a:bodyPr>
          <a:lstStyle/>
          <a:p>
            <a:pPr marL="231775" indent="-231775" algn="l">
              <a:spcBef>
                <a:spcPct val="35000"/>
              </a:spcBef>
              <a:buClr>
                <a:schemeClr val="tx2"/>
              </a:buClr>
              <a:buFont typeface="Arial" pitchFamily="34" charset="0"/>
              <a:buChar char="•"/>
            </a:pPr>
            <a:r>
              <a:rPr lang="en-US" sz="1800" dirty="0">
                <a:ea typeface="ＭＳ Ｐゴシック" pitchFamily="34" charset="-128"/>
                <a:cs typeface="Arial" pitchFamily="34" charset="0"/>
              </a:rPr>
              <a:t>Correct letter</a:t>
            </a:r>
          </a:p>
          <a:p>
            <a:pPr marL="231775" indent="-231775" algn="l">
              <a:spcBef>
                <a:spcPct val="35000"/>
              </a:spcBef>
              <a:buClr>
                <a:schemeClr val="tx2"/>
              </a:buClr>
              <a:buFont typeface="Arial" pitchFamily="34" charset="0"/>
              <a:buChar char="•"/>
            </a:pPr>
            <a:r>
              <a:rPr lang="en-US" sz="1800" dirty="0">
                <a:ea typeface="ＭＳ Ｐゴシック" pitchFamily="34" charset="-128"/>
                <a:cs typeface="Arial" pitchFamily="34" charset="0"/>
              </a:rPr>
              <a:t>Articulation and/or dialect issues </a:t>
            </a:r>
          </a:p>
          <a:p>
            <a:pPr marL="231775" indent="-231775" algn="l">
              <a:spcBef>
                <a:spcPct val="35000"/>
              </a:spcBef>
              <a:buClr>
                <a:schemeClr val="tx2"/>
              </a:buClr>
              <a:buFont typeface="Arial" pitchFamily="34" charset="0"/>
              <a:buChar char="•"/>
            </a:pPr>
            <a:r>
              <a:rPr lang="en-US" sz="1800" dirty="0">
                <a:ea typeface="ＭＳ Ｐゴシック" pitchFamily="34" charset="-128"/>
                <a:cs typeface="Arial" pitchFamily="34" charset="0"/>
              </a:rPr>
              <a:t>Similarly shaped font (e.g., uppercase “I” and lowercase “L”)</a:t>
            </a:r>
          </a:p>
        </p:txBody>
      </p:sp>
      <p:sp>
        <p:nvSpPr>
          <p:cNvPr id="9" name="Text Box 7"/>
          <p:cNvSpPr txBox="1">
            <a:spLocks noChangeArrowheads="1"/>
          </p:cNvSpPr>
          <p:nvPr/>
        </p:nvSpPr>
        <p:spPr bwMode="auto">
          <a:xfrm>
            <a:off x="4126992" y="2337816"/>
            <a:ext cx="3352800" cy="1109663"/>
          </a:xfrm>
          <a:prstGeom prst="rect">
            <a:avLst/>
          </a:prstGeom>
          <a:noFill/>
          <a:ln w="9525">
            <a:noFill/>
            <a:miter lim="800000"/>
            <a:headEnd/>
            <a:tailEnd/>
          </a:ln>
        </p:spPr>
        <p:txBody>
          <a:bodyPr>
            <a:spAutoFit/>
          </a:bodyPr>
          <a:lstStyle/>
          <a:p>
            <a:pPr marL="231775" indent="-231775" algn="l">
              <a:spcBef>
                <a:spcPct val="35000"/>
              </a:spcBef>
              <a:buClr>
                <a:schemeClr val="tx2"/>
              </a:buClr>
              <a:buFont typeface="Arial" pitchFamily="34" charset="0"/>
              <a:buChar char="•"/>
            </a:pPr>
            <a:r>
              <a:rPr lang="en-US" sz="1800" dirty="0">
                <a:ea typeface="ＭＳ Ｐゴシック" pitchFamily="34" charset="-128"/>
                <a:cs typeface="Arial" pitchFamily="34" charset="0"/>
              </a:rPr>
              <a:t>Incorrect letter</a:t>
            </a:r>
          </a:p>
          <a:p>
            <a:pPr marL="231775" indent="-231775" algn="l">
              <a:spcBef>
                <a:spcPct val="35000"/>
              </a:spcBef>
              <a:buClr>
                <a:schemeClr val="tx2"/>
              </a:buClr>
              <a:buFont typeface="Arial" pitchFamily="34" charset="0"/>
              <a:buChar char="•"/>
            </a:pPr>
            <a:r>
              <a:rPr lang="en-US" sz="1800" dirty="0">
                <a:ea typeface="ＭＳ Ｐゴシック" pitchFamily="34" charset="-128"/>
                <a:cs typeface="Arial" pitchFamily="34" charset="0"/>
              </a:rPr>
              <a:t>Three-second hesitation</a:t>
            </a:r>
          </a:p>
          <a:p>
            <a:pPr marL="231775" indent="-231775" algn="l">
              <a:spcBef>
                <a:spcPct val="35000"/>
              </a:spcBef>
              <a:buClr>
                <a:schemeClr val="tx2"/>
              </a:buClr>
              <a:buFont typeface="Arial" pitchFamily="34" charset="0"/>
              <a:buChar char="•"/>
            </a:pPr>
            <a:r>
              <a:rPr lang="en-US" sz="1800" dirty="0">
                <a:ea typeface="ＭＳ Ｐゴシック" pitchFamily="34" charset="-128"/>
                <a:cs typeface="Arial" pitchFamily="34" charset="0"/>
              </a:rPr>
              <a:t>Omission</a:t>
            </a:r>
          </a:p>
        </p:txBody>
      </p:sp>
    </p:spTree>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FNL Demo</a:t>
            </a:r>
          </a:p>
        </p:txBody>
      </p:sp>
      <p:sp>
        <p:nvSpPr>
          <p:cNvPr id="4" name="Rectangle 20"/>
          <p:cNvSpPr>
            <a:spLocks noChangeArrowheads="1"/>
          </p:cNvSpPr>
          <p:nvPr/>
        </p:nvSpPr>
        <p:spPr bwMode="auto">
          <a:xfrm>
            <a:off x="5573215" y="1574419"/>
            <a:ext cx="3121573" cy="4191000"/>
          </a:xfrm>
          <a:prstGeom prst="rect">
            <a:avLst/>
          </a:prstGeom>
          <a:noFill/>
          <a:ln w="9525">
            <a:noFill/>
            <a:miter lim="800000"/>
            <a:headEnd/>
            <a:tailEnd/>
          </a:ln>
        </p:spPr>
        <p:txBody>
          <a:bodyPr/>
          <a:lstStyle/>
          <a:p>
            <a:pPr marL="231775" indent="-231775" algn="l" eaLnBrk="1" hangingPunct="1">
              <a:spcBef>
                <a:spcPts val="1200"/>
              </a:spcBef>
              <a:buClr>
                <a:schemeClr val="tx2"/>
              </a:buClr>
            </a:pPr>
            <a:r>
              <a:rPr lang="en-US" dirty="0">
                <a:solidFill>
                  <a:schemeClr val="tx2"/>
                </a:solidFill>
                <a:ea typeface="ＭＳ Ｐゴシック" pitchFamily="34" charset="-128"/>
                <a:cs typeface="Arial" pitchFamily="34" charset="0"/>
              </a:rPr>
              <a:t>Timing Features:</a:t>
            </a:r>
          </a:p>
          <a:p>
            <a:pPr marL="231775" indent="-231775">
              <a:spcBef>
                <a:spcPts val="1200"/>
              </a:spcBef>
              <a:buClr>
                <a:schemeClr val="tx2"/>
              </a:buClr>
              <a:buFont typeface="Arial" pitchFamily="34" charset="0"/>
              <a:buChar char="•"/>
            </a:pPr>
            <a:r>
              <a:rPr lang="en-US" dirty="0">
                <a:ea typeface="ＭＳ Ｐゴシック" pitchFamily="34" charset="-128"/>
                <a:cs typeface="Arial" pitchFamily="34" charset="0"/>
              </a:rPr>
              <a:t>Starting timer	 </a:t>
            </a:r>
          </a:p>
          <a:p>
            <a:pPr marL="231775" indent="-231775">
              <a:spcBef>
                <a:spcPts val="1200"/>
              </a:spcBef>
              <a:buClr>
                <a:schemeClr val="tx2"/>
              </a:buClr>
              <a:buFont typeface="Arial" pitchFamily="34" charset="0"/>
              <a:buChar char="•"/>
            </a:pPr>
            <a:r>
              <a:rPr lang="en-US" dirty="0">
                <a:ea typeface="ＭＳ Ｐゴシック" pitchFamily="34" charset="-128"/>
                <a:cs typeface="Arial" pitchFamily="34" charset="0"/>
              </a:rPr>
              <a:t>Response timer</a:t>
            </a:r>
          </a:p>
          <a:p>
            <a:pPr marL="231775" indent="-231775">
              <a:spcBef>
                <a:spcPts val="1200"/>
              </a:spcBef>
              <a:buClr>
                <a:schemeClr val="tx2"/>
              </a:buClr>
              <a:buFont typeface="Arial" pitchFamily="34" charset="0"/>
              <a:buChar char="•"/>
            </a:pPr>
            <a:r>
              <a:rPr lang="en-US" dirty="0">
                <a:ea typeface="ＭＳ Ｐゴシック" pitchFamily="34" charset="-128"/>
                <a:cs typeface="Arial" pitchFamily="34" charset="0"/>
              </a:rPr>
              <a:t>Warning screen</a:t>
            </a:r>
          </a:p>
          <a:p>
            <a:pPr marL="231775" indent="-231775" algn="l" eaLnBrk="1" hangingPunct="1">
              <a:spcBef>
                <a:spcPts val="1200"/>
              </a:spcBef>
              <a:buClr>
                <a:schemeClr val="tx2"/>
              </a:buClr>
            </a:pPr>
            <a:r>
              <a:rPr lang="en-US" dirty="0">
                <a:solidFill>
                  <a:schemeClr val="tx2"/>
                </a:solidFill>
                <a:ea typeface="ＭＳ Ｐゴシック" pitchFamily="34" charset="-128"/>
                <a:cs typeface="Arial" pitchFamily="34" charset="0"/>
              </a:rPr>
              <a:t>Marking: </a:t>
            </a:r>
          </a:p>
          <a:p>
            <a:pPr marL="231775" indent="-231775">
              <a:spcBef>
                <a:spcPts val="1200"/>
              </a:spcBef>
              <a:buClr>
                <a:schemeClr val="tx2"/>
              </a:buClr>
              <a:buFont typeface="Arial" pitchFamily="34" charset="0"/>
              <a:buChar char="•"/>
            </a:pPr>
            <a:r>
              <a:rPr lang="en-US" dirty="0">
                <a:ea typeface="ＭＳ Ｐゴシック" pitchFamily="34" charset="-128"/>
                <a:cs typeface="Arial" pitchFamily="34" charset="0"/>
              </a:rPr>
              <a:t>Correct </a:t>
            </a:r>
          </a:p>
          <a:p>
            <a:pPr marL="231775" indent="-231775">
              <a:spcBef>
                <a:spcPts val="1200"/>
              </a:spcBef>
              <a:buClr>
                <a:schemeClr val="tx2"/>
              </a:buClr>
              <a:buFont typeface="Arial" pitchFamily="34" charset="0"/>
              <a:buChar char="•"/>
            </a:pPr>
            <a:r>
              <a:rPr lang="en-US" dirty="0">
                <a:ea typeface="ＭＳ Ｐゴシック" pitchFamily="34" charset="-128"/>
                <a:cs typeface="Arial" pitchFamily="34" charset="0"/>
              </a:rPr>
              <a:t>Incorrect</a:t>
            </a:r>
          </a:p>
          <a:p>
            <a:pPr marL="231775" indent="-231775">
              <a:spcBef>
                <a:spcPts val="1200"/>
              </a:spcBef>
              <a:buClr>
                <a:schemeClr val="tx2"/>
              </a:buClr>
              <a:buFont typeface="Arial" pitchFamily="34" charset="0"/>
              <a:buChar char="•"/>
            </a:pPr>
            <a:r>
              <a:rPr lang="en-US" dirty="0">
                <a:ea typeface="ＭＳ Ｐゴシック" pitchFamily="34" charset="-128"/>
                <a:cs typeface="Arial" pitchFamily="34" charset="0"/>
              </a:rPr>
              <a:t>Skipped rows</a:t>
            </a:r>
          </a:p>
          <a:p>
            <a:pPr marL="231775" indent="-231775" algn="l" eaLnBrk="1" hangingPunct="1">
              <a:spcBef>
                <a:spcPts val="1200"/>
              </a:spcBef>
              <a:buClr>
                <a:schemeClr val="tx2"/>
              </a:buClr>
            </a:pPr>
            <a:r>
              <a:rPr lang="en-US" dirty="0">
                <a:solidFill>
                  <a:schemeClr val="tx2"/>
                </a:solidFill>
                <a:ea typeface="ＭＳ Ｐゴシック" pitchFamily="34" charset="-128"/>
                <a:cs typeface="Arial" pitchFamily="34" charset="0"/>
              </a:rPr>
              <a:t>Observe: </a:t>
            </a:r>
          </a:p>
          <a:p>
            <a:pPr marL="231775" indent="-231775">
              <a:spcBef>
                <a:spcPts val="1200"/>
              </a:spcBef>
              <a:buClr>
                <a:schemeClr val="tx2"/>
              </a:buClr>
              <a:buFont typeface="Arial" pitchFamily="34" charset="0"/>
              <a:buChar char="•"/>
            </a:pPr>
            <a:r>
              <a:rPr lang="en-US" dirty="0">
                <a:ea typeface="ＭＳ Ｐゴシック" pitchFamily="34" charset="-128"/>
                <a:cs typeface="Arial" pitchFamily="34" charset="0"/>
              </a:rPr>
              <a:t>Placing bracket</a:t>
            </a:r>
            <a:endParaRPr lang="en-US" b="1" dirty="0">
              <a:ea typeface="ＭＳ Ｐゴシック" pitchFamily="34" charset="-128"/>
              <a:cs typeface="Arial" pitchFamily="34" charset="0"/>
            </a:endParaRPr>
          </a:p>
        </p:txBody>
      </p:sp>
      <p:pic>
        <p:nvPicPr>
          <p:cNvPr id="5" name="Picture 2"/>
          <p:cNvPicPr>
            <a:picLocks noChangeAspect="1" noChangeArrowheads="1"/>
          </p:cNvPicPr>
          <p:nvPr/>
        </p:nvPicPr>
        <p:blipFill>
          <a:blip r:embed="rId3" cstate="print"/>
          <a:srcRect l="33263" t="37333" r="21736" b="16000"/>
          <a:stretch>
            <a:fillRect/>
          </a:stretch>
        </p:blipFill>
        <p:spPr bwMode="auto">
          <a:xfrm>
            <a:off x="577816" y="1667324"/>
            <a:ext cx="4559300" cy="2895600"/>
          </a:xfrm>
          <a:prstGeom prst="rect">
            <a:avLst/>
          </a:prstGeom>
          <a:ln w="19050" cap="sq">
            <a:solidFill>
              <a:schemeClr val="tx1"/>
            </a:solidFill>
            <a:prstDash val="solid"/>
            <a:miter lim="800000"/>
          </a:ln>
          <a:effectLst/>
        </p:spPr>
      </p:pic>
    </p:spTree>
    <p:extLst>
      <p:ext uri="{BB962C8B-B14F-4D97-AF65-F5344CB8AC3E}">
        <p14:creationId xmlns:p14="http://schemas.microsoft.com/office/powerpoint/2010/main" val="1230336904"/>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FNL Points to Remember</a:t>
            </a:r>
          </a:p>
        </p:txBody>
      </p:sp>
      <p:sp>
        <p:nvSpPr>
          <p:cNvPr id="4" name="Text Box 2"/>
          <p:cNvSpPr txBox="1">
            <a:spLocks noChangeArrowheads="1"/>
          </p:cNvSpPr>
          <p:nvPr/>
        </p:nvSpPr>
        <p:spPr bwMode="auto">
          <a:xfrm>
            <a:off x="1103376" y="2782951"/>
            <a:ext cx="6988175" cy="369332"/>
          </a:xfrm>
          <a:prstGeom prst="rect">
            <a:avLst/>
          </a:prstGeom>
          <a:noFill/>
          <a:ln w="9525">
            <a:noFill/>
            <a:miter lim="800000"/>
            <a:headEnd/>
            <a:tailEnd/>
          </a:ln>
        </p:spPr>
        <p:txBody>
          <a:bodyPr>
            <a:spAutoFit/>
          </a:bodyPr>
          <a:lstStyle/>
          <a:p>
            <a:pPr algn="l" eaLnBrk="1" hangingPunct="1">
              <a:spcBef>
                <a:spcPct val="50000"/>
              </a:spcBef>
            </a:pPr>
            <a:r>
              <a:rPr lang="en-US" dirty="0">
                <a:ea typeface="ＭＳ Ｐゴシック" pitchFamily="34" charset="-128"/>
                <a:cs typeface="Arial" pitchFamily="34" charset="0"/>
              </a:rPr>
              <a:t>There are no Progress Monitoring forms for FNL.</a:t>
            </a:r>
          </a:p>
        </p:txBody>
      </p:sp>
      <p:sp>
        <p:nvSpPr>
          <p:cNvPr id="5" name="Text Box 3"/>
          <p:cNvSpPr txBox="1">
            <a:spLocks noChangeArrowheads="1"/>
          </p:cNvSpPr>
          <p:nvPr/>
        </p:nvSpPr>
        <p:spPr bwMode="auto">
          <a:xfrm>
            <a:off x="1103376" y="1683004"/>
            <a:ext cx="7072313" cy="646331"/>
          </a:xfrm>
          <a:prstGeom prst="rect">
            <a:avLst/>
          </a:prstGeom>
          <a:noFill/>
          <a:ln w="9525">
            <a:noFill/>
            <a:miter lim="800000"/>
            <a:headEnd/>
            <a:tailEnd/>
          </a:ln>
        </p:spPr>
        <p:txBody>
          <a:bodyPr>
            <a:spAutoFit/>
          </a:bodyPr>
          <a:lstStyle/>
          <a:p>
            <a:pPr algn="l" eaLnBrk="1" hangingPunct="1">
              <a:spcBef>
                <a:spcPct val="50000"/>
              </a:spcBef>
            </a:pPr>
            <a:r>
              <a:rPr lang="en-US" dirty="0">
                <a:ea typeface="ＭＳ Ｐゴシック" pitchFamily="34" charset="-128"/>
                <a:cs typeface="Arial" pitchFamily="34" charset="0"/>
              </a:rPr>
              <a:t>FNL is </a:t>
            </a:r>
            <a:r>
              <a:rPr lang="en-US" i="1" dirty="0">
                <a:ea typeface="ＭＳ Ｐゴシック" pitchFamily="34" charset="-128"/>
                <a:cs typeface="Arial" pitchFamily="34" charset="0"/>
              </a:rPr>
              <a:t>not</a:t>
            </a:r>
            <a:r>
              <a:rPr lang="en-US" dirty="0">
                <a:ea typeface="ＭＳ Ｐゴシック" pitchFamily="34" charset="-128"/>
                <a:cs typeface="Arial" pitchFamily="34" charset="0"/>
              </a:rPr>
              <a:t> one of The Basic Early Literacy Skills, but it is a reliable indicator of risk.</a:t>
            </a:r>
          </a:p>
        </p:txBody>
      </p:sp>
      <p:sp>
        <p:nvSpPr>
          <p:cNvPr id="6" name="Text Box 4"/>
          <p:cNvSpPr txBox="1">
            <a:spLocks noChangeArrowheads="1"/>
          </p:cNvSpPr>
          <p:nvPr/>
        </p:nvSpPr>
        <p:spPr bwMode="auto">
          <a:xfrm>
            <a:off x="1103376" y="3783076"/>
            <a:ext cx="7086600" cy="369332"/>
          </a:xfrm>
          <a:prstGeom prst="rect">
            <a:avLst/>
          </a:prstGeom>
          <a:noFill/>
          <a:ln w="9525">
            <a:noFill/>
            <a:miter lim="800000"/>
            <a:headEnd/>
            <a:tailEnd/>
          </a:ln>
        </p:spPr>
        <p:txBody>
          <a:bodyPr>
            <a:spAutoFit/>
          </a:bodyPr>
          <a:lstStyle/>
          <a:p>
            <a:pPr algn="l" eaLnBrk="1" hangingPunct="1">
              <a:spcBef>
                <a:spcPct val="50000"/>
              </a:spcBef>
            </a:pPr>
            <a:r>
              <a:rPr lang="en-US" dirty="0">
                <a:ea typeface="ＭＳ Ｐゴシック" pitchFamily="34" charset="-128"/>
                <a:cs typeface="Arial" pitchFamily="34" charset="0"/>
              </a:rPr>
              <a:t>The EOY Benchmark goal for kindergarten is 40 </a:t>
            </a:r>
            <a:r>
              <a:rPr lang="en-US" dirty="0" err="1">
                <a:ea typeface="ＭＳ Ｐゴシック" pitchFamily="34" charset="-128"/>
                <a:cs typeface="Arial" pitchFamily="34" charset="0"/>
              </a:rPr>
              <a:t>lpm</a:t>
            </a:r>
            <a:r>
              <a:rPr lang="en-US" dirty="0">
                <a:ea typeface="ＭＳ Ｐゴシック" pitchFamily="34" charset="-128"/>
                <a:cs typeface="Arial" pitchFamily="34" charset="0"/>
              </a:rPr>
              <a:t>.</a:t>
            </a:r>
          </a:p>
        </p:txBody>
      </p:sp>
      <p:pic>
        <p:nvPicPr>
          <p:cNvPr id="7" name="Picture 7"/>
          <p:cNvPicPr>
            <a:picLocks noChangeAspect="1" noChangeArrowheads="1"/>
          </p:cNvPicPr>
          <p:nvPr/>
        </p:nvPicPr>
        <p:blipFill>
          <a:blip r:embed="rId3" cstate="print"/>
          <a:srcRect/>
          <a:stretch>
            <a:fillRect/>
          </a:stretch>
        </p:blipFill>
        <p:spPr bwMode="auto">
          <a:xfrm>
            <a:off x="576072" y="3706876"/>
            <a:ext cx="165100" cy="609600"/>
          </a:xfrm>
          <a:prstGeom prst="rect">
            <a:avLst/>
          </a:prstGeom>
          <a:noFill/>
          <a:ln w="9525">
            <a:noFill/>
            <a:miter lim="800000"/>
            <a:headEnd/>
            <a:tailEnd/>
          </a:ln>
        </p:spPr>
      </p:pic>
      <p:pic>
        <p:nvPicPr>
          <p:cNvPr id="8" name="Picture 8"/>
          <p:cNvPicPr>
            <a:picLocks noChangeAspect="1" noChangeArrowheads="1"/>
          </p:cNvPicPr>
          <p:nvPr/>
        </p:nvPicPr>
        <p:blipFill>
          <a:blip r:embed="rId3" cstate="print"/>
          <a:srcRect/>
          <a:stretch>
            <a:fillRect/>
          </a:stretch>
        </p:blipFill>
        <p:spPr bwMode="auto">
          <a:xfrm>
            <a:off x="576072" y="2716276"/>
            <a:ext cx="165100" cy="609600"/>
          </a:xfrm>
          <a:prstGeom prst="rect">
            <a:avLst/>
          </a:prstGeom>
          <a:noFill/>
          <a:ln w="9525">
            <a:noFill/>
            <a:miter lim="800000"/>
            <a:headEnd/>
            <a:tailEnd/>
          </a:ln>
        </p:spPr>
      </p:pic>
      <p:pic>
        <p:nvPicPr>
          <p:cNvPr id="9" name="Picture 9"/>
          <p:cNvPicPr>
            <a:picLocks noChangeAspect="1" noChangeArrowheads="1"/>
          </p:cNvPicPr>
          <p:nvPr/>
        </p:nvPicPr>
        <p:blipFill>
          <a:blip r:embed="rId3" cstate="print"/>
          <a:srcRect/>
          <a:stretch>
            <a:fillRect/>
          </a:stretch>
        </p:blipFill>
        <p:spPr bwMode="auto">
          <a:xfrm>
            <a:off x="576072" y="1649476"/>
            <a:ext cx="165100" cy="609600"/>
          </a:xfrm>
          <a:prstGeom prst="rect">
            <a:avLst/>
          </a:prstGeom>
          <a:noFill/>
          <a:ln w="9525">
            <a:noFill/>
            <a:miter lim="800000"/>
            <a:headEnd/>
            <a:tailEnd/>
          </a:ln>
        </p:spPr>
      </p:pic>
      <p:pic>
        <p:nvPicPr>
          <p:cNvPr id="10" name="Picture 10"/>
          <p:cNvPicPr>
            <a:picLocks noChangeAspect="1" noChangeArrowheads="1"/>
          </p:cNvPicPr>
          <p:nvPr/>
        </p:nvPicPr>
        <p:blipFill>
          <a:blip r:embed="rId3" cstate="print"/>
          <a:srcRect/>
          <a:stretch>
            <a:fillRect/>
          </a:stretch>
        </p:blipFill>
        <p:spPr bwMode="auto">
          <a:xfrm>
            <a:off x="576072" y="4621276"/>
            <a:ext cx="165100" cy="609600"/>
          </a:xfrm>
          <a:prstGeom prst="rect">
            <a:avLst/>
          </a:prstGeom>
          <a:noFill/>
          <a:ln w="9525">
            <a:noFill/>
            <a:miter lim="800000"/>
            <a:headEnd/>
            <a:tailEnd/>
          </a:ln>
        </p:spPr>
      </p:pic>
      <p:pic>
        <p:nvPicPr>
          <p:cNvPr id="11" name="Picture 11"/>
          <p:cNvPicPr>
            <a:picLocks noChangeAspect="1" noChangeArrowheads="1"/>
          </p:cNvPicPr>
          <p:nvPr/>
        </p:nvPicPr>
        <p:blipFill>
          <a:blip r:embed="rId3" cstate="print"/>
          <a:srcRect/>
          <a:stretch>
            <a:fillRect/>
          </a:stretch>
        </p:blipFill>
        <p:spPr bwMode="auto">
          <a:xfrm>
            <a:off x="576072" y="5535676"/>
            <a:ext cx="165100" cy="609600"/>
          </a:xfrm>
          <a:prstGeom prst="rect">
            <a:avLst/>
          </a:prstGeom>
          <a:noFill/>
          <a:ln w="9525">
            <a:noFill/>
            <a:miter lim="800000"/>
            <a:headEnd/>
            <a:tailEnd/>
          </a:ln>
        </p:spPr>
      </p:pic>
      <p:grpSp>
        <p:nvGrpSpPr>
          <p:cNvPr id="17" name="Group 16"/>
          <p:cNvGrpSpPr/>
          <p:nvPr/>
        </p:nvGrpSpPr>
        <p:grpSpPr>
          <a:xfrm>
            <a:off x="1072896" y="5010912"/>
            <a:ext cx="7607808" cy="952564"/>
            <a:chOff x="1072896" y="5047488"/>
            <a:chExt cx="4450080" cy="952564"/>
          </a:xfrm>
        </p:grpSpPr>
        <p:cxnSp>
          <p:nvCxnSpPr>
            <p:cNvPr id="18" name="Straight Connector 17"/>
            <p:cNvCxnSpPr/>
            <p:nvPr/>
          </p:nvCxnSpPr>
          <p:spPr>
            <a:xfrm>
              <a:off x="1072896" y="5047488"/>
              <a:ext cx="445008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072896" y="5998464"/>
              <a:ext cx="445008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Agenda</a:t>
            </a:r>
          </a:p>
        </p:txBody>
      </p:sp>
      <p:graphicFrame>
        <p:nvGraphicFramePr>
          <p:cNvPr id="12" name="Table 11"/>
          <p:cNvGraphicFramePr>
            <a:graphicFrameLocks noGrp="1"/>
          </p:cNvGraphicFramePr>
          <p:nvPr>
            <p:extLst>
              <p:ext uri="{D42A27DB-BD31-4B8C-83A1-F6EECF244321}">
                <p14:modId xmlns:p14="http://schemas.microsoft.com/office/powerpoint/2010/main" val="114057584"/>
              </p:ext>
            </p:extLst>
          </p:nvPr>
        </p:nvGraphicFramePr>
        <p:xfrm>
          <a:off x="594093" y="1083036"/>
          <a:ext cx="7543800" cy="4975860"/>
        </p:xfrm>
        <a:graphic>
          <a:graphicData uri="http://schemas.openxmlformats.org/drawingml/2006/table">
            <a:tbl>
              <a:tblPr bandRow="1">
                <a:tableStyleId>{5C22544A-7EE6-4342-B048-85BDC9FD1C3A}</a:tableStyleId>
              </a:tblPr>
              <a:tblGrid>
                <a:gridCol w="660083">
                  <a:extLst>
                    <a:ext uri="{9D8B030D-6E8A-4147-A177-3AD203B41FA5}">
                      <a16:colId xmlns:a16="http://schemas.microsoft.com/office/drawing/2014/main" val="20000"/>
                    </a:ext>
                  </a:extLst>
                </a:gridCol>
                <a:gridCol w="6883717">
                  <a:extLst>
                    <a:ext uri="{9D8B030D-6E8A-4147-A177-3AD203B41FA5}">
                      <a16:colId xmlns:a16="http://schemas.microsoft.com/office/drawing/2014/main" val="20001"/>
                    </a:ext>
                  </a:extLst>
                </a:gridCol>
              </a:tblGrid>
              <a:tr h="419100">
                <a:tc>
                  <a:txBody>
                    <a:bodyPr/>
                    <a:lstStyle/>
                    <a:p>
                      <a:r>
                        <a:rPr lang="en-US" dirty="0">
                          <a:solidFill>
                            <a:srgbClr val="FD6B08"/>
                          </a:solidFill>
                        </a:rPr>
                        <a:t>  1</a:t>
                      </a:r>
                    </a:p>
                  </a:txBody>
                  <a:tcPr>
                    <a:noFill/>
                  </a:tcPr>
                </a:tc>
                <a:tc>
                  <a:txBody>
                    <a:bodyPr/>
                    <a:lstStyle/>
                    <a:p>
                      <a:r>
                        <a:rPr lang="en-US" sz="2000" b="0" dirty="0">
                          <a:solidFill>
                            <a:schemeClr val="bg2"/>
                          </a:solidFill>
                        </a:rPr>
                        <a:t>Introduction</a:t>
                      </a:r>
                    </a:p>
                  </a:txBody>
                  <a:tcPr>
                    <a:noFill/>
                  </a:tcPr>
                </a:tc>
                <a:extLst>
                  <a:ext uri="{0D108BD9-81ED-4DB2-BD59-A6C34878D82A}">
                    <a16:rowId xmlns:a16="http://schemas.microsoft.com/office/drawing/2014/main" val="10000"/>
                  </a:ext>
                </a:extLst>
              </a:tr>
              <a:tr h="352194">
                <a:tc>
                  <a:txBody>
                    <a:bodyPr/>
                    <a:lstStyle/>
                    <a:p>
                      <a:r>
                        <a:rPr lang="en-US" dirty="0">
                          <a:solidFill>
                            <a:srgbClr val="FD6B08"/>
                          </a:solidFill>
                        </a:rPr>
                        <a:t>  2</a:t>
                      </a:r>
                    </a:p>
                  </a:txBody>
                  <a:tcPr>
                    <a:noFill/>
                  </a:tcPr>
                </a:tc>
                <a:tc>
                  <a:txBody>
                    <a:bodyPr/>
                    <a:lstStyle/>
                    <a:p>
                      <a:r>
                        <a:rPr lang="en-US" b="0" dirty="0">
                          <a:solidFill>
                            <a:schemeClr val="bg2"/>
                          </a:solidFill>
                          <a:cs typeface="Arial" pitchFamily="34" charset="0"/>
                        </a:rPr>
                        <a:t>mCLASS</a:t>
                      </a:r>
                      <a:r>
                        <a:rPr lang="en-US" b="0" baseline="30000" dirty="0">
                          <a:solidFill>
                            <a:schemeClr val="bg2"/>
                          </a:solidFill>
                          <a:cs typeface="Arial" pitchFamily="34" charset="0"/>
                        </a:rPr>
                        <a:t>®</a:t>
                      </a:r>
                      <a:r>
                        <a:rPr lang="en-US" b="0" dirty="0">
                          <a:solidFill>
                            <a:schemeClr val="bg2"/>
                          </a:solidFill>
                          <a:cs typeface="Arial" pitchFamily="34" charset="0"/>
                        </a:rPr>
                        <a:t>:</a:t>
                      </a:r>
                      <a:r>
                        <a:rPr lang="en-US" b="0" noProof="0" dirty="0">
                          <a:solidFill>
                            <a:schemeClr val="bg2"/>
                          </a:solidFill>
                          <a:cs typeface="Arial" pitchFamily="34" charset="0"/>
                        </a:rPr>
                        <a:t>IDEL</a:t>
                      </a:r>
                      <a:r>
                        <a:rPr lang="en-US" b="0" baseline="30000" dirty="0">
                          <a:solidFill>
                            <a:schemeClr val="bg2"/>
                          </a:solidFill>
                          <a:cs typeface="Arial" pitchFamily="34" charset="0"/>
                        </a:rPr>
                        <a:t>®</a:t>
                      </a:r>
                      <a:r>
                        <a:rPr lang="en-US" b="0" dirty="0">
                          <a:solidFill>
                            <a:schemeClr val="bg2"/>
                          </a:solidFill>
                          <a:cs typeface="Arial" pitchFamily="34" charset="0"/>
                        </a:rPr>
                        <a:t> Basics</a:t>
                      </a:r>
                    </a:p>
                  </a:txBody>
                  <a:tcPr>
                    <a:noFill/>
                  </a:tcPr>
                </a:tc>
                <a:extLst>
                  <a:ext uri="{0D108BD9-81ED-4DB2-BD59-A6C34878D82A}">
                    <a16:rowId xmlns:a16="http://schemas.microsoft.com/office/drawing/2014/main" val="10001"/>
                  </a:ext>
                </a:extLst>
              </a:tr>
              <a:tr h="419100">
                <a:tc>
                  <a:txBody>
                    <a:bodyPr/>
                    <a:lstStyle/>
                    <a:p>
                      <a:r>
                        <a:rPr lang="en-US" dirty="0">
                          <a:solidFill>
                            <a:srgbClr val="FD6B08"/>
                          </a:solidFill>
                        </a:rPr>
                        <a:t>  3</a:t>
                      </a:r>
                    </a:p>
                  </a:txBody>
                  <a:tcPr>
                    <a:noFill/>
                  </a:tcPr>
                </a:tc>
                <a:tc>
                  <a:txBody>
                    <a:bodyPr/>
                    <a:lstStyle/>
                    <a:p>
                      <a:r>
                        <a:rPr lang="en-US" b="0" dirty="0">
                          <a:solidFill>
                            <a:schemeClr val="bg2"/>
                          </a:solidFill>
                        </a:rPr>
                        <a:t>Fluidez</a:t>
                      </a:r>
                      <a:r>
                        <a:rPr lang="en-US" b="0" baseline="0" dirty="0">
                          <a:solidFill>
                            <a:schemeClr val="bg2"/>
                          </a:solidFill>
                        </a:rPr>
                        <a:t> en la </a:t>
                      </a:r>
                      <a:r>
                        <a:rPr lang="es-MX" b="0" baseline="0" noProof="0" dirty="0">
                          <a:solidFill>
                            <a:schemeClr val="bg2"/>
                          </a:solidFill>
                        </a:rPr>
                        <a:t>Segmentación</a:t>
                      </a:r>
                      <a:r>
                        <a:rPr lang="en-US" b="0" baseline="0" dirty="0">
                          <a:solidFill>
                            <a:schemeClr val="bg2"/>
                          </a:solidFill>
                        </a:rPr>
                        <a:t> de </a:t>
                      </a:r>
                      <a:r>
                        <a:rPr lang="es-MX" b="0" baseline="0" noProof="0" dirty="0">
                          <a:solidFill>
                            <a:schemeClr val="bg2"/>
                          </a:solidFill>
                        </a:rPr>
                        <a:t>Fonemas</a:t>
                      </a:r>
                      <a:r>
                        <a:rPr lang="en-US" b="0" baseline="0" dirty="0">
                          <a:solidFill>
                            <a:schemeClr val="bg2"/>
                          </a:solidFill>
                        </a:rPr>
                        <a:t>  (FSF)</a:t>
                      </a:r>
                      <a:endParaRPr lang="en-US" b="0" dirty="0">
                        <a:solidFill>
                          <a:schemeClr val="bg2"/>
                        </a:solidFill>
                      </a:endParaRPr>
                    </a:p>
                  </a:txBody>
                  <a:tcPr>
                    <a:noFill/>
                  </a:tcPr>
                </a:tc>
                <a:extLst>
                  <a:ext uri="{0D108BD9-81ED-4DB2-BD59-A6C34878D82A}">
                    <a16:rowId xmlns:a16="http://schemas.microsoft.com/office/drawing/2014/main" val="10002"/>
                  </a:ext>
                </a:extLst>
              </a:tr>
              <a:tr h="419100">
                <a:tc>
                  <a:txBody>
                    <a:bodyPr/>
                    <a:lstStyle/>
                    <a:p>
                      <a:r>
                        <a:rPr lang="en-US" dirty="0">
                          <a:solidFill>
                            <a:srgbClr val="FD6B08"/>
                          </a:solidFill>
                        </a:rPr>
                        <a:t>  4</a:t>
                      </a:r>
                    </a:p>
                  </a:txBody>
                  <a:tcPr>
                    <a:noFill/>
                  </a:tcPr>
                </a:tc>
                <a:tc>
                  <a:txBody>
                    <a:bodyPr/>
                    <a:lstStyle/>
                    <a:p>
                      <a:r>
                        <a:rPr lang="en-US" b="0" dirty="0">
                          <a:solidFill>
                            <a:schemeClr val="bg2"/>
                          </a:solidFill>
                        </a:rPr>
                        <a:t>Fluidez</a:t>
                      </a:r>
                      <a:r>
                        <a:rPr lang="en-US" b="0" baseline="0" dirty="0">
                          <a:solidFill>
                            <a:schemeClr val="bg2"/>
                          </a:solidFill>
                        </a:rPr>
                        <a:t> en el Nombramiento de las Letras  (FNL)</a:t>
                      </a:r>
                      <a:endParaRPr lang="en-US" b="0" dirty="0">
                        <a:solidFill>
                          <a:schemeClr val="bg2"/>
                        </a:solidFill>
                      </a:endParaRPr>
                    </a:p>
                  </a:txBody>
                  <a:tcPr>
                    <a:noFill/>
                  </a:tcPr>
                </a:tc>
                <a:extLst>
                  <a:ext uri="{0D108BD9-81ED-4DB2-BD59-A6C34878D82A}">
                    <a16:rowId xmlns:a16="http://schemas.microsoft.com/office/drawing/2014/main" val="10003"/>
                  </a:ext>
                </a:extLst>
              </a:tr>
              <a:tr h="419100">
                <a:tc>
                  <a:txBody>
                    <a:bodyPr/>
                    <a:lstStyle/>
                    <a:p>
                      <a:r>
                        <a:rPr lang="en-US" dirty="0">
                          <a:solidFill>
                            <a:srgbClr val="FD6B08"/>
                          </a:solidFill>
                        </a:rPr>
                        <a:t>  5</a:t>
                      </a:r>
                    </a:p>
                  </a:txBody>
                  <a:tcPr>
                    <a:noFill/>
                  </a:tcPr>
                </a:tc>
                <a:tc>
                  <a:txBody>
                    <a:bodyPr/>
                    <a:lstStyle/>
                    <a:p>
                      <a:r>
                        <a:rPr lang="en-US" b="1" dirty="0">
                          <a:solidFill>
                            <a:schemeClr val="bg2"/>
                          </a:solidFill>
                        </a:rPr>
                        <a:t>Fluidez en las</a:t>
                      </a:r>
                      <a:r>
                        <a:rPr lang="en-US" b="1" baseline="0" dirty="0">
                          <a:solidFill>
                            <a:schemeClr val="bg2"/>
                          </a:solidFill>
                        </a:rPr>
                        <a:t> Palabras sin Sentido  (FPS)</a:t>
                      </a:r>
                      <a:endParaRPr lang="en-US" b="1" dirty="0">
                        <a:solidFill>
                          <a:schemeClr val="bg2"/>
                        </a:solidFill>
                      </a:endParaRPr>
                    </a:p>
                  </a:txBody>
                  <a:tcPr>
                    <a:noFill/>
                  </a:tcPr>
                </a:tc>
                <a:extLst>
                  <a:ext uri="{0D108BD9-81ED-4DB2-BD59-A6C34878D82A}">
                    <a16:rowId xmlns:a16="http://schemas.microsoft.com/office/drawing/2014/main" val="10004"/>
                  </a:ext>
                </a:extLst>
              </a:tr>
              <a:tr h="419100">
                <a:tc>
                  <a:txBody>
                    <a:bodyPr/>
                    <a:lstStyle/>
                    <a:p>
                      <a:r>
                        <a:rPr lang="en-US" dirty="0">
                          <a:solidFill>
                            <a:srgbClr val="FD6B08"/>
                          </a:solidFill>
                        </a:rPr>
                        <a:t>  6</a:t>
                      </a:r>
                    </a:p>
                  </a:txBody>
                  <a:tcPr>
                    <a:noFill/>
                  </a:tcPr>
                </a:tc>
                <a:tc>
                  <a:txBody>
                    <a:bodyPr/>
                    <a:lstStyle/>
                    <a:p>
                      <a:r>
                        <a:rPr lang="en-US" b="0" dirty="0">
                          <a:solidFill>
                            <a:schemeClr val="bg2"/>
                          </a:solidFill>
                        </a:rPr>
                        <a:t>Fluidez en la Lectura Oral  (FLO)</a:t>
                      </a:r>
                    </a:p>
                  </a:txBody>
                  <a:tcPr>
                    <a:noFill/>
                  </a:tcPr>
                </a:tc>
                <a:extLst>
                  <a:ext uri="{0D108BD9-81ED-4DB2-BD59-A6C34878D82A}">
                    <a16:rowId xmlns:a16="http://schemas.microsoft.com/office/drawing/2014/main" val="10005"/>
                  </a:ext>
                </a:extLst>
              </a:tr>
              <a:tr h="419100">
                <a:tc>
                  <a:txBody>
                    <a:bodyPr/>
                    <a:lstStyle/>
                    <a:p>
                      <a:r>
                        <a:rPr lang="en-US" dirty="0">
                          <a:solidFill>
                            <a:srgbClr val="FD6B08"/>
                          </a:solidFill>
                        </a:rPr>
                        <a:t>  7</a:t>
                      </a:r>
                    </a:p>
                  </a:txBody>
                  <a:tcPr>
                    <a:noFill/>
                  </a:tcPr>
                </a:tc>
                <a:tc>
                  <a:txBody>
                    <a:bodyPr/>
                    <a:lstStyle/>
                    <a:p>
                      <a:r>
                        <a:rPr lang="en-US" b="0" dirty="0">
                          <a:solidFill>
                            <a:schemeClr val="bg2"/>
                          </a:solidFill>
                        </a:rPr>
                        <a:t>Fluidez en el Recuerdo Oral  (FRO)</a:t>
                      </a:r>
                    </a:p>
                  </a:txBody>
                  <a:tcPr>
                    <a:noFill/>
                  </a:tcPr>
                </a:tc>
                <a:extLst>
                  <a:ext uri="{0D108BD9-81ED-4DB2-BD59-A6C34878D82A}">
                    <a16:rowId xmlns:a16="http://schemas.microsoft.com/office/drawing/2014/main" val="10006"/>
                  </a:ext>
                </a:extLst>
              </a:tr>
              <a:tr h="419100">
                <a:tc>
                  <a:txBody>
                    <a:bodyPr/>
                    <a:lstStyle/>
                    <a:p>
                      <a:r>
                        <a:rPr lang="en-US" dirty="0">
                          <a:solidFill>
                            <a:srgbClr val="FD6B08"/>
                          </a:solidFill>
                        </a:rPr>
                        <a:t>  8</a:t>
                      </a:r>
                    </a:p>
                  </a:txBody>
                  <a:tcPr>
                    <a:noFill/>
                  </a:tcPr>
                </a:tc>
                <a:tc>
                  <a:txBody>
                    <a:bodyPr/>
                    <a:lstStyle/>
                    <a:p>
                      <a:r>
                        <a:rPr lang="en-US" b="0" dirty="0">
                          <a:solidFill>
                            <a:schemeClr val="bg2"/>
                          </a:solidFill>
                        </a:rPr>
                        <a:t>Fluidez en el Uso</a:t>
                      </a:r>
                      <a:r>
                        <a:rPr lang="en-US" b="0" baseline="0" dirty="0">
                          <a:solidFill>
                            <a:schemeClr val="bg2"/>
                          </a:solidFill>
                        </a:rPr>
                        <a:t> de las Palabras  (FUP)</a:t>
                      </a:r>
                      <a:endParaRPr lang="en-US" b="0" dirty="0">
                        <a:solidFill>
                          <a:schemeClr val="bg2"/>
                        </a:solidFill>
                      </a:endParaRPr>
                    </a:p>
                  </a:txBody>
                  <a:tcPr>
                    <a:noFill/>
                  </a:tcPr>
                </a:tc>
                <a:extLst>
                  <a:ext uri="{0D108BD9-81ED-4DB2-BD59-A6C34878D82A}">
                    <a16:rowId xmlns:a16="http://schemas.microsoft.com/office/drawing/2014/main" val="10007"/>
                  </a:ext>
                </a:extLst>
              </a:tr>
              <a:tr h="419100">
                <a:tc>
                  <a:txBody>
                    <a:bodyPr/>
                    <a:lstStyle/>
                    <a:p>
                      <a:r>
                        <a:rPr lang="en-US" dirty="0">
                          <a:solidFill>
                            <a:srgbClr val="FD6B08"/>
                          </a:solidFill>
                        </a:rPr>
                        <a:t>  9</a:t>
                      </a:r>
                    </a:p>
                  </a:txBody>
                  <a:tcPr>
                    <a:noFill/>
                  </a:tcPr>
                </a:tc>
                <a:tc>
                  <a:txBody>
                    <a:bodyPr/>
                    <a:lstStyle/>
                    <a:p>
                      <a:r>
                        <a:rPr lang="en-US" b="0" dirty="0">
                          <a:solidFill>
                            <a:schemeClr val="bg2"/>
                          </a:solidFill>
                          <a:cs typeface="Arial" pitchFamily="34" charset="0"/>
                        </a:rPr>
                        <a:t>mCLASS</a:t>
                      </a:r>
                      <a:r>
                        <a:rPr lang="en-US" b="0" baseline="30000" dirty="0">
                          <a:solidFill>
                            <a:schemeClr val="bg2"/>
                          </a:solidFill>
                          <a:cs typeface="Arial" pitchFamily="34" charset="0"/>
                        </a:rPr>
                        <a:t>®</a:t>
                      </a:r>
                      <a:r>
                        <a:rPr lang="en-US" b="0" dirty="0">
                          <a:solidFill>
                            <a:schemeClr val="bg2"/>
                          </a:solidFill>
                          <a:cs typeface="Arial" pitchFamily="34" charset="0"/>
                        </a:rPr>
                        <a:t>:IDEL</a:t>
                      </a:r>
                      <a:r>
                        <a:rPr lang="en-US" b="0" baseline="30000" dirty="0">
                          <a:solidFill>
                            <a:schemeClr val="bg2"/>
                          </a:solidFill>
                          <a:cs typeface="Arial" pitchFamily="34" charset="0"/>
                        </a:rPr>
                        <a:t>®</a:t>
                      </a:r>
                      <a:r>
                        <a:rPr lang="en-US" b="0" dirty="0">
                          <a:solidFill>
                            <a:schemeClr val="bg2"/>
                          </a:solidFill>
                          <a:cs typeface="Arial" pitchFamily="34" charset="0"/>
                        </a:rPr>
                        <a:t> Progress Monitoring</a:t>
                      </a:r>
                    </a:p>
                  </a:txBody>
                  <a:tcPr>
                    <a:noFill/>
                  </a:tcPr>
                </a:tc>
                <a:extLst>
                  <a:ext uri="{0D108BD9-81ED-4DB2-BD59-A6C34878D82A}">
                    <a16:rowId xmlns:a16="http://schemas.microsoft.com/office/drawing/2014/main" val="10008"/>
                  </a:ext>
                </a:extLst>
              </a:tr>
              <a:tr h="419100">
                <a:tc>
                  <a:txBody>
                    <a:bodyPr/>
                    <a:lstStyle/>
                    <a:p>
                      <a:r>
                        <a:rPr lang="en-US" dirty="0">
                          <a:solidFill>
                            <a:srgbClr val="FD6B08"/>
                          </a:solidFill>
                        </a:rPr>
                        <a:t>10</a:t>
                      </a:r>
                    </a:p>
                  </a:txBody>
                  <a:tcPr>
                    <a:noFill/>
                  </a:tcPr>
                </a:tc>
                <a:tc>
                  <a:txBody>
                    <a:bodyPr/>
                    <a:lstStyle/>
                    <a:p>
                      <a:r>
                        <a:rPr lang="en-US" b="0" dirty="0">
                          <a:solidFill>
                            <a:schemeClr val="bg2"/>
                          </a:solidFill>
                          <a:cs typeface="Arial" pitchFamily="34" charset="0"/>
                        </a:rPr>
                        <a:t>Web Reports</a:t>
                      </a:r>
                    </a:p>
                  </a:txBody>
                  <a:tcPr>
                    <a:noFill/>
                  </a:tcPr>
                </a:tc>
                <a:extLst>
                  <a:ext uri="{0D108BD9-81ED-4DB2-BD59-A6C34878D82A}">
                    <a16:rowId xmlns:a16="http://schemas.microsoft.com/office/drawing/2014/main" val="10009"/>
                  </a:ext>
                </a:extLst>
              </a:tr>
              <a:tr h="419100">
                <a:tc>
                  <a:txBody>
                    <a:bodyPr/>
                    <a:lstStyle/>
                    <a:p>
                      <a:r>
                        <a:rPr lang="en-US" dirty="0">
                          <a:solidFill>
                            <a:srgbClr val="FD6B08"/>
                          </a:solidFill>
                        </a:rPr>
                        <a:t>11</a:t>
                      </a:r>
                    </a:p>
                  </a:txBody>
                  <a:tcP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a:solidFill>
                            <a:schemeClr val="bg2"/>
                          </a:solidFill>
                        </a:rPr>
                        <a:t>Wrap-Up and Support</a:t>
                      </a:r>
                    </a:p>
                  </a:txBody>
                  <a:tcPr>
                    <a:noFill/>
                  </a:tcPr>
                </a:tc>
                <a:extLst>
                  <a:ext uri="{0D108BD9-81ED-4DB2-BD59-A6C34878D82A}">
                    <a16:rowId xmlns:a16="http://schemas.microsoft.com/office/drawing/2014/main" val="10010"/>
                  </a:ext>
                </a:extLst>
              </a:tr>
              <a:tr h="419100">
                <a:tc>
                  <a:txBody>
                    <a:bodyPr/>
                    <a:lstStyle/>
                    <a:p>
                      <a:endParaRPr lang="en-US" dirty="0">
                        <a:solidFill>
                          <a:srgbClr val="FD6B08"/>
                        </a:solidFill>
                      </a:endParaRPr>
                    </a:p>
                  </a:txBody>
                  <a:tcPr>
                    <a:noFill/>
                  </a:tcPr>
                </a:tc>
                <a:tc>
                  <a:txBody>
                    <a:bodyPr/>
                    <a:lstStyle/>
                    <a:p>
                      <a:endParaRPr lang="en-US" b="0" dirty="0">
                        <a:solidFill>
                          <a:schemeClr val="bg2"/>
                        </a:solidFill>
                      </a:endParaRPr>
                    </a:p>
                  </a:txBody>
                  <a:tcPr>
                    <a:no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1459691337"/>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Fluidez en las </a:t>
            </a:r>
            <a:br>
              <a:rPr lang="en-US" dirty="0"/>
            </a:br>
            <a:r>
              <a:rPr lang="en-US" dirty="0"/>
              <a:t>Palabras Sin Sentido</a:t>
            </a:r>
          </a:p>
        </p:txBody>
      </p:sp>
      <p:sp>
        <p:nvSpPr>
          <p:cNvPr id="4" name="Text Box 7"/>
          <p:cNvSpPr txBox="1">
            <a:spLocks noChangeArrowheads="1"/>
          </p:cNvSpPr>
          <p:nvPr/>
        </p:nvSpPr>
        <p:spPr bwMode="auto">
          <a:xfrm>
            <a:off x="473964" y="5211171"/>
            <a:ext cx="7467600" cy="461665"/>
          </a:xfrm>
          <a:prstGeom prst="rect">
            <a:avLst/>
          </a:prstGeom>
          <a:noFill/>
          <a:ln w="9525">
            <a:noFill/>
            <a:miter lim="800000"/>
            <a:headEnd/>
            <a:tailEnd/>
          </a:ln>
        </p:spPr>
        <p:txBody>
          <a:bodyPr>
            <a:spAutoFit/>
          </a:bodyPr>
          <a:lstStyle/>
          <a:p>
            <a:r>
              <a:rPr lang="en-US" sz="2400" dirty="0">
                <a:solidFill>
                  <a:schemeClr val="tx1"/>
                </a:solidFill>
                <a:ea typeface="ＭＳ Ｐゴシック" pitchFamily="34" charset="-128"/>
                <a:cs typeface="Arial" pitchFamily="34" charset="0"/>
              </a:rPr>
              <a:t>The ability to </a:t>
            </a:r>
            <a:r>
              <a:rPr lang="en-US" sz="2400" dirty="0">
                <a:solidFill>
                  <a:schemeClr val="tx2"/>
                </a:solidFill>
                <a:ea typeface="ＭＳ Ｐゴシック" pitchFamily="34" charset="-128"/>
                <a:cs typeface="Arial" pitchFamily="34" charset="0"/>
              </a:rPr>
              <a:t>identify</a:t>
            </a:r>
            <a:r>
              <a:rPr lang="en-US" sz="2400" dirty="0">
                <a:solidFill>
                  <a:schemeClr val="tx1"/>
                </a:solidFill>
                <a:ea typeface="ＭＳ Ｐゴシック" pitchFamily="34" charset="-128"/>
                <a:cs typeface="Arial" pitchFamily="34" charset="0"/>
              </a:rPr>
              <a:t> </a:t>
            </a:r>
            <a:r>
              <a:rPr lang="en-US" sz="2400" dirty="0">
                <a:solidFill>
                  <a:srgbClr val="FD6B08"/>
                </a:solidFill>
                <a:ea typeface="ＭＳ Ｐゴシック" pitchFamily="34" charset="-128"/>
                <a:cs typeface="Arial" pitchFamily="34" charset="0"/>
              </a:rPr>
              <a:t>and blend </a:t>
            </a:r>
            <a:r>
              <a:rPr lang="en-US" sz="2400" dirty="0">
                <a:solidFill>
                  <a:schemeClr val="tx1"/>
                </a:solidFill>
                <a:ea typeface="ＭＳ Ｐゴシック" pitchFamily="34" charset="-128"/>
                <a:cs typeface="Arial" pitchFamily="34" charset="0"/>
              </a:rPr>
              <a:t>letter sounds</a:t>
            </a:r>
          </a:p>
        </p:txBody>
      </p:sp>
      <p:pic>
        <p:nvPicPr>
          <p:cNvPr id="5" name="Picture 2"/>
          <p:cNvPicPr>
            <a:picLocks noChangeAspect="1" noChangeArrowheads="1"/>
          </p:cNvPicPr>
          <p:nvPr/>
        </p:nvPicPr>
        <p:blipFill>
          <a:blip r:embed="rId3" cstate="print"/>
          <a:srcRect l="30000" t="22400" r="22000" b="23200"/>
          <a:stretch>
            <a:fillRect/>
          </a:stretch>
        </p:blipFill>
        <p:spPr bwMode="auto">
          <a:xfrm>
            <a:off x="575564" y="1695493"/>
            <a:ext cx="4826000" cy="3332691"/>
          </a:xfrm>
          <a:prstGeom prst="rect">
            <a:avLst/>
          </a:prstGeom>
          <a:ln w="19050" cap="sq">
            <a:solidFill>
              <a:schemeClr val="tx1"/>
            </a:solidFill>
            <a:prstDash val="solid"/>
            <a:miter lim="800000"/>
          </a:ln>
          <a:effectLst/>
        </p:spPr>
      </p:pic>
    </p:spTree>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a:t>FPS</a:t>
            </a:r>
            <a:endParaRPr lang="en-US" dirty="0"/>
          </a:p>
        </p:txBody>
      </p:sp>
      <p:sp>
        <p:nvSpPr>
          <p:cNvPr id="4" name="AutoShape 3"/>
          <p:cNvSpPr>
            <a:spLocks noChangeArrowheads="1"/>
          </p:cNvSpPr>
          <p:nvPr/>
        </p:nvSpPr>
        <p:spPr bwMode="auto">
          <a:xfrm>
            <a:off x="2725928" y="1344168"/>
            <a:ext cx="4330700" cy="1054100"/>
          </a:xfrm>
          <a:prstGeom prst="roundRect">
            <a:avLst>
              <a:gd name="adj" fmla="val 16667"/>
            </a:avLst>
          </a:prstGeom>
          <a:solidFill>
            <a:srgbClr val="FAEBE8"/>
          </a:solidFill>
          <a:ln w="19050">
            <a:solidFill>
              <a:schemeClr val="tx2"/>
            </a:solidFill>
            <a:round/>
            <a:headEnd/>
            <a:tailEnd/>
          </a:ln>
        </p:spPr>
        <p:txBody>
          <a:bodyPr anchor="ctr"/>
          <a:lstStyle/>
          <a:p>
            <a:pPr algn="l"/>
            <a:r>
              <a:rPr lang="en-US" dirty="0">
                <a:cs typeface="Arial" pitchFamily="34" charset="0"/>
              </a:rPr>
              <a:t>Beginning Early Literacy Skills: Alphabetic Principle</a:t>
            </a:r>
          </a:p>
        </p:txBody>
      </p:sp>
      <p:sp>
        <p:nvSpPr>
          <p:cNvPr id="5" name="AutoShape 4"/>
          <p:cNvSpPr>
            <a:spLocks noChangeArrowheads="1"/>
          </p:cNvSpPr>
          <p:nvPr/>
        </p:nvSpPr>
        <p:spPr bwMode="auto">
          <a:xfrm>
            <a:off x="3500628" y="2616708"/>
            <a:ext cx="4114800" cy="1066800"/>
          </a:xfrm>
          <a:prstGeom prst="roundRect">
            <a:avLst>
              <a:gd name="adj" fmla="val 16667"/>
            </a:avLst>
          </a:prstGeom>
          <a:solidFill>
            <a:srgbClr val="FAEBE8"/>
          </a:solidFill>
          <a:ln w="19050">
            <a:solidFill>
              <a:schemeClr val="tx2"/>
            </a:solidFill>
            <a:round/>
            <a:headEnd/>
            <a:tailEnd/>
          </a:ln>
        </p:spPr>
        <p:txBody>
          <a:bodyPr anchor="ctr"/>
          <a:lstStyle/>
          <a:p>
            <a:pPr algn="l"/>
            <a:r>
              <a:rPr lang="en-US" dirty="0">
                <a:ea typeface="ＭＳ Ｐゴシック" pitchFamily="34" charset="-128"/>
                <a:cs typeface="Arial" pitchFamily="34" charset="0"/>
              </a:rPr>
              <a:t>Administered: MOY kindergarten </a:t>
            </a:r>
          </a:p>
          <a:p>
            <a:pPr algn="l"/>
            <a:r>
              <a:rPr lang="en-US" dirty="0">
                <a:ea typeface="ＭＳ Ｐゴシック" pitchFamily="34" charset="-128"/>
                <a:cs typeface="Arial" pitchFamily="34" charset="0"/>
              </a:rPr>
              <a:t>through BOY Grade 2</a:t>
            </a:r>
          </a:p>
        </p:txBody>
      </p:sp>
      <p:sp>
        <p:nvSpPr>
          <p:cNvPr id="6" name="AutoShape 5"/>
          <p:cNvSpPr>
            <a:spLocks noChangeArrowheads="1"/>
          </p:cNvSpPr>
          <p:nvPr/>
        </p:nvSpPr>
        <p:spPr bwMode="auto">
          <a:xfrm>
            <a:off x="2751328" y="3912108"/>
            <a:ext cx="3886200" cy="1066800"/>
          </a:xfrm>
          <a:prstGeom prst="roundRect">
            <a:avLst>
              <a:gd name="adj" fmla="val 16667"/>
            </a:avLst>
          </a:prstGeom>
          <a:solidFill>
            <a:srgbClr val="FAEBE8"/>
          </a:solidFill>
          <a:ln w="19050">
            <a:solidFill>
              <a:schemeClr val="tx2"/>
            </a:solidFill>
            <a:round/>
            <a:headEnd/>
            <a:tailEnd/>
          </a:ln>
        </p:spPr>
        <p:txBody>
          <a:bodyPr anchor="ctr"/>
          <a:lstStyle/>
          <a:p>
            <a:pPr algn="l"/>
            <a:r>
              <a:rPr lang="en-US" dirty="0">
                <a:ea typeface="ＭＳ Ｐゴシック" pitchFamily="34" charset="-128"/>
                <a:cs typeface="Arial" pitchFamily="34" charset="0"/>
              </a:rPr>
              <a:t>Goal: 70 letter sounds per minute by MOY Grade 1</a:t>
            </a:r>
          </a:p>
        </p:txBody>
      </p:sp>
      <p:sp>
        <p:nvSpPr>
          <p:cNvPr id="7" name="AutoShape 6"/>
          <p:cNvSpPr>
            <a:spLocks noChangeArrowheads="1"/>
          </p:cNvSpPr>
          <p:nvPr/>
        </p:nvSpPr>
        <p:spPr bwMode="auto">
          <a:xfrm>
            <a:off x="3589528" y="5169408"/>
            <a:ext cx="4191000" cy="1143000"/>
          </a:xfrm>
          <a:prstGeom prst="roundRect">
            <a:avLst>
              <a:gd name="adj" fmla="val 16667"/>
            </a:avLst>
          </a:prstGeom>
          <a:solidFill>
            <a:srgbClr val="FAEBE8"/>
          </a:solidFill>
          <a:ln w="19050">
            <a:solidFill>
              <a:schemeClr val="tx2"/>
            </a:solidFill>
            <a:round/>
            <a:headEnd/>
            <a:tailEnd/>
          </a:ln>
        </p:spPr>
        <p:txBody>
          <a:bodyPr anchor="ctr"/>
          <a:lstStyle/>
          <a:p>
            <a:pPr algn="l"/>
            <a:r>
              <a:rPr lang="en-US" dirty="0">
                <a:ea typeface="ＭＳ Ｐゴシック" pitchFamily="34" charset="-128"/>
                <a:cs typeface="Arial" pitchFamily="34" charset="0"/>
              </a:rPr>
              <a:t>Materials: Device and Student Materials booklet</a:t>
            </a:r>
          </a:p>
        </p:txBody>
      </p:sp>
      <p:pic>
        <p:nvPicPr>
          <p:cNvPr id="8" name="Picture 25"/>
          <p:cNvPicPr>
            <a:picLocks noChangeAspect="1" noChangeArrowheads="1"/>
          </p:cNvPicPr>
          <p:nvPr/>
        </p:nvPicPr>
        <p:blipFill>
          <a:blip r:embed="rId3" cstate="print"/>
          <a:srcRect b="-327"/>
          <a:stretch>
            <a:fillRect/>
          </a:stretch>
        </p:blipFill>
        <p:spPr bwMode="auto">
          <a:xfrm>
            <a:off x="1954403" y="5156708"/>
            <a:ext cx="904875" cy="1184275"/>
          </a:xfrm>
          <a:prstGeom prst="rect">
            <a:avLst/>
          </a:prstGeom>
          <a:ln w="19050" cap="sq">
            <a:solidFill>
              <a:schemeClr val="tx1"/>
            </a:solidFill>
            <a:prstDash val="solid"/>
            <a:miter lim="800000"/>
          </a:ln>
          <a:effectLst/>
        </p:spPr>
      </p:pic>
      <p:pic>
        <p:nvPicPr>
          <p:cNvPr id="9" name="Picture 26" descr="Assessment overview"/>
          <p:cNvPicPr>
            <a:picLocks noChangeAspect="1" noChangeArrowheads="1"/>
          </p:cNvPicPr>
          <p:nvPr/>
        </p:nvPicPr>
        <p:blipFill>
          <a:blip r:embed="rId4" cstate="print"/>
          <a:srcRect/>
          <a:stretch>
            <a:fillRect/>
          </a:stretch>
        </p:blipFill>
        <p:spPr bwMode="auto">
          <a:xfrm>
            <a:off x="1609916" y="2699258"/>
            <a:ext cx="1487487" cy="893763"/>
          </a:xfrm>
          <a:prstGeom prst="rect">
            <a:avLst/>
          </a:prstGeom>
          <a:ln w="19050" cap="sq">
            <a:solidFill>
              <a:schemeClr val="tx1"/>
            </a:solidFill>
            <a:prstDash val="solid"/>
            <a:miter lim="800000"/>
          </a:ln>
          <a:effectLst/>
        </p:spPr>
      </p:pic>
      <p:pic>
        <p:nvPicPr>
          <p:cNvPr id="10" name="Picture 2"/>
          <p:cNvPicPr>
            <a:picLocks noChangeAspect="1" noChangeArrowheads="1"/>
          </p:cNvPicPr>
          <p:nvPr/>
        </p:nvPicPr>
        <p:blipFill>
          <a:blip r:embed="rId5" cstate="print"/>
          <a:srcRect l="30000" t="22400" r="22000" b="23200"/>
          <a:stretch>
            <a:fillRect/>
          </a:stretch>
        </p:blipFill>
        <p:spPr bwMode="auto">
          <a:xfrm>
            <a:off x="579628" y="1308608"/>
            <a:ext cx="1879600" cy="1181100"/>
          </a:xfrm>
          <a:prstGeom prst="rect">
            <a:avLst/>
          </a:prstGeom>
          <a:ln w="19050" cap="sq">
            <a:solidFill>
              <a:schemeClr val="tx1"/>
            </a:solidFill>
            <a:prstDash val="solid"/>
            <a:miter lim="800000"/>
          </a:ln>
          <a:effectLst/>
        </p:spPr>
      </p:pic>
      <p:pic>
        <p:nvPicPr>
          <p:cNvPr id="11" name="Picture 2"/>
          <p:cNvPicPr>
            <a:picLocks noChangeAspect="1" noChangeArrowheads="1"/>
          </p:cNvPicPr>
          <p:nvPr/>
        </p:nvPicPr>
        <p:blipFill>
          <a:blip r:embed="rId6" cstate="print"/>
          <a:srcRect l="15312" t="23000" r="47813" b="51666"/>
          <a:stretch>
            <a:fillRect/>
          </a:stretch>
        </p:blipFill>
        <p:spPr bwMode="auto">
          <a:xfrm>
            <a:off x="605028" y="3797808"/>
            <a:ext cx="1892300" cy="1193800"/>
          </a:xfrm>
          <a:prstGeom prst="rect">
            <a:avLst/>
          </a:prstGeom>
          <a:ln w="19050" cap="sq">
            <a:solidFill>
              <a:schemeClr val="tx1"/>
            </a:solidFill>
            <a:prstDash val="solid"/>
            <a:miter lim="800000"/>
          </a:ln>
          <a:effectLst/>
        </p:spPr>
      </p:pic>
    </p:spTree>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FPS Materials</a:t>
            </a:r>
          </a:p>
        </p:txBody>
      </p:sp>
      <p:sp>
        <p:nvSpPr>
          <p:cNvPr id="4" name="Text Box 3"/>
          <p:cNvSpPr txBox="1">
            <a:spLocks noChangeArrowheads="1"/>
          </p:cNvSpPr>
          <p:nvPr/>
        </p:nvSpPr>
        <p:spPr bwMode="auto">
          <a:xfrm>
            <a:off x="460248" y="5657088"/>
            <a:ext cx="3048000" cy="369332"/>
          </a:xfrm>
          <a:prstGeom prst="rect">
            <a:avLst/>
          </a:prstGeom>
          <a:noFill/>
          <a:ln w="9525">
            <a:noFill/>
            <a:miter lim="800000"/>
            <a:headEnd/>
            <a:tailEnd/>
          </a:ln>
        </p:spPr>
        <p:txBody>
          <a:bodyPr>
            <a:spAutoFit/>
          </a:bodyPr>
          <a:lstStyle/>
          <a:p>
            <a:pPr>
              <a:spcBef>
                <a:spcPct val="50000"/>
              </a:spcBef>
            </a:pPr>
            <a:r>
              <a:rPr lang="en-US" sz="1800" dirty="0">
                <a:solidFill>
                  <a:schemeClr val="tx2"/>
                </a:solidFill>
                <a:ea typeface="ＭＳ Ｐゴシック" pitchFamily="34" charset="-128"/>
                <a:cs typeface="Arial" pitchFamily="34" charset="0"/>
              </a:rPr>
              <a:t>Student Materials</a:t>
            </a:r>
          </a:p>
        </p:txBody>
      </p:sp>
      <p:sp>
        <p:nvSpPr>
          <p:cNvPr id="5" name="Text Box 7"/>
          <p:cNvSpPr txBox="1">
            <a:spLocks noChangeArrowheads="1"/>
          </p:cNvSpPr>
          <p:nvPr/>
        </p:nvSpPr>
        <p:spPr bwMode="auto">
          <a:xfrm>
            <a:off x="4014216" y="5680964"/>
            <a:ext cx="2743200" cy="369332"/>
          </a:xfrm>
          <a:prstGeom prst="rect">
            <a:avLst/>
          </a:prstGeom>
          <a:noFill/>
          <a:ln w="9525">
            <a:noFill/>
            <a:miter lim="800000"/>
            <a:headEnd/>
            <a:tailEnd/>
          </a:ln>
        </p:spPr>
        <p:txBody>
          <a:bodyPr>
            <a:spAutoFit/>
          </a:bodyPr>
          <a:lstStyle/>
          <a:p>
            <a:pPr>
              <a:spcBef>
                <a:spcPct val="50000"/>
              </a:spcBef>
            </a:pPr>
            <a:r>
              <a:rPr lang="en-US" sz="1800" dirty="0">
                <a:solidFill>
                  <a:schemeClr val="tx2"/>
                </a:solidFill>
                <a:ea typeface="ＭＳ Ｐゴシック" pitchFamily="34" charset="-128"/>
                <a:cs typeface="Arial" pitchFamily="34" charset="0"/>
              </a:rPr>
              <a:t>Device Screen</a:t>
            </a:r>
          </a:p>
        </p:txBody>
      </p:sp>
      <p:sp>
        <p:nvSpPr>
          <p:cNvPr id="6" name="Line 19"/>
          <p:cNvSpPr>
            <a:spLocks noChangeShapeType="1"/>
          </p:cNvSpPr>
          <p:nvPr/>
        </p:nvSpPr>
        <p:spPr bwMode="auto">
          <a:xfrm>
            <a:off x="545592" y="1713167"/>
            <a:ext cx="3048000" cy="0"/>
          </a:xfrm>
          <a:prstGeom prst="line">
            <a:avLst/>
          </a:prstGeom>
          <a:noFill/>
          <a:ln w="28575">
            <a:solidFill>
              <a:schemeClr val="bg1"/>
            </a:solidFill>
            <a:round/>
            <a:headEnd/>
            <a:tailEnd/>
          </a:ln>
        </p:spPr>
        <p:txBody>
          <a:bodyPr wrap="none" anchor="ctr">
            <a:spAutoFit/>
          </a:bodyPr>
          <a:lstStyle/>
          <a:p>
            <a:endParaRPr lang="en-US" dirty="0">
              <a:latin typeface="Calibri" pitchFamily="34" charset="0"/>
            </a:endParaRPr>
          </a:p>
        </p:txBody>
      </p:sp>
      <p:pic>
        <p:nvPicPr>
          <p:cNvPr id="7" name="Picture 20"/>
          <p:cNvPicPr>
            <a:picLocks noChangeAspect="1" noChangeArrowheads="1"/>
          </p:cNvPicPr>
          <p:nvPr/>
        </p:nvPicPr>
        <p:blipFill>
          <a:blip r:embed="rId3" cstate="print"/>
          <a:srcRect b="-327"/>
          <a:stretch>
            <a:fillRect/>
          </a:stretch>
        </p:blipFill>
        <p:spPr bwMode="auto">
          <a:xfrm>
            <a:off x="556705" y="1683004"/>
            <a:ext cx="2981325" cy="3902075"/>
          </a:xfrm>
          <a:prstGeom prst="rect">
            <a:avLst/>
          </a:prstGeom>
          <a:ln w="19050" cap="sq">
            <a:solidFill>
              <a:schemeClr val="tx1"/>
            </a:solidFill>
            <a:prstDash val="solid"/>
            <a:miter lim="800000"/>
          </a:ln>
          <a:effectLst/>
        </p:spPr>
      </p:pic>
      <p:pic>
        <p:nvPicPr>
          <p:cNvPr id="8" name="Picture 2"/>
          <p:cNvPicPr>
            <a:picLocks noChangeAspect="1" noChangeArrowheads="1"/>
          </p:cNvPicPr>
          <p:nvPr/>
        </p:nvPicPr>
        <p:blipFill>
          <a:blip r:embed="rId4" cstate="print"/>
          <a:srcRect l="15208" t="22833" r="36876" b="27833"/>
          <a:stretch>
            <a:fillRect/>
          </a:stretch>
        </p:blipFill>
        <p:spPr bwMode="auto">
          <a:xfrm>
            <a:off x="4076192" y="1733804"/>
            <a:ext cx="2781300" cy="1727199"/>
          </a:xfrm>
          <a:prstGeom prst="rect">
            <a:avLst/>
          </a:prstGeom>
          <a:ln w="19050" cap="sq">
            <a:solidFill>
              <a:schemeClr val="tx1"/>
            </a:solidFill>
            <a:prstDash val="solid"/>
            <a:miter lim="800000"/>
          </a:ln>
          <a:effectLst/>
        </p:spPr>
      </p:pic>
      <p:pic>
        <p:nvPicPr>
          <p:cNvPr id="9" name="Picture 3"/>
          <p:cNvPicPr>
            <a:picLocks noChangeAspect="1" noChangeArrowheads="1"/>
          </p:cNvPicPr>
          <p:nvPr/>
        </p:nvPicPr>
        <p:blipFill>
          <a:blip r:embed="rId5" cstate="print"/>
          <a:srcRect l="14896" t="22833" r="36458" b="29500"/>
          <a:stretch>
            <a:fillRect/>
          </a:stretch>
        </p:blipFill>
        <p:spPr bwMode="auto">
          <a:xfrm>
            <a:off x="4076192" y="3926839"/>
            <a:ext cx="2768600" cy="1676401"/>
          </a:xfrm>
          <a:prstGeom prst="rect">
            <a:avLst/>
          </a:prstGeom>
          <a:ln w="19050" cap="sq">
            <a:solidFill>
              <a:schemeClr val="tx1"/>
            </a:solidFill>
            <a:prstDash val="solid"/>
            <a:miter lim="800000"/>
          </a:ln>
          <a:effectLst/>
        </p:spPr>
      </p:pic>
    </p:spTree>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FPS Demo</a:t>
            </a:r>
          </a:p>
        </p:txBody>
      </p:sp>
      <p:sp>
        <p:nvSpPr>
          <p:cNvPr id="4" name="Rectangle 5"/>
          <p:cNvSpPr>
            <a:spLocks noChangeArrowheads="1"/>
          </p:cNvSpPr>
          <p:nvPr/>
        </p:nvSpPr>
        <p:spPr bwMode="auto">
          <a:xfrm>
            <a:off x="3834413" y="1070736"/>
            <a:ext cx="3222625" cy="4727575"/>
          </a:xfrm>
          <a:prstGeom prst="rect">
            <a:avLst/>
          </a:prstGeom>
          <a:noFill/>
          <a:ln w="9525">
            <a:noFill/>
            <a:miter lim="800000"/>
            <a:headEnd/>
            <a:tailEnd/>
          </a:ln>
        </p:spPr>
        <p:txBody>
          <a:bodyPr/>
          <a:lstStyle/>
          <a:p>
            <a:pPr algn="l" eaLnBrk="1" hangingPunct="1">
              <a:spcBef>
                <a:spcPts val="1200"/>
              </a:spcBef>
              <a:buClr>
                <a:srgbClr val="FF9933"/>
              </a:buClr>
              <a:buFont typeface="Wingdings" pitchFamily="2" charset="2"/>
              <a:buNone/>
            </a:pPr>
            <a:r>
              <a:rPr lang="en-US" dirty="0">
                <a:solidFill>
                  <a:schemeClr val="tx2"/>
                </a:solidFill>
                <a:ea typeface="ＭＳ Ｐゴシック" pitchFamily="34" charset="-128"/>
                <a:cs typeface="Arial" pitchFamily="34" charset="0"/>
              </a:rPr>
              <a:t>Timing Features:</a:t>
            </a:r>
          </a:p>
          <a:p>
            <a:pPr marL="346075" lvl="1" indent="-342900" algn="l" eaLnBrk="1" hangingPunct="1">
              <a:spcBef>
                <a:spcPts val="1200"/>
              </a:spcBef>
              <a:buClr>
                <a:schemeClr val="tx2"/>
              </a:buClr>
              <a:buFont typeface="Arial" pitchFamily="34" charset="0"/>
              <a:buChar char="•"/>
            </a:pPr>
            <a:r>
              <a:rPr lang="en-US" dirty="0">
                <a:ea typeface="ＭＳ Ｐゴシック" pitchFamily="34" charset="-128"/>
                <a:cs typeface="Arial" pitchFamily="34" charset="0"/>
              </a:rPr>
              <a:t>Starting timer </a:t>
            </a:r>
          </a:p>
          <a:p>
            <a:pPr marL="346075" lvl="1" indent="-342900" algn="l" eaLnBrk="1" hangingPunct="1">
              <a:spcBef>
                <a:spcPts val="1200"/>
              </a:spcBef>
              <a:buClr>
                <a:schemeClr val="tx2"/>
              </a:buClr>
              <a:buFont typeface="Arial" pitchFamily="34" charset="0"/>
              <a:buChar char="•"/>
            </a:pPr>
            <a:r>
              <a:rPr lang="en-US" dirty="0">
                <a:ea typeface="ＭＳ Ｐゴシック" pitchFamily="34" charset="-128"/>
                <a:cs typeface="Arial" pitchFamily="34" charset="0"/>
              </a:rPr>
              <a:t>Response timer</a:t>
            </a:r>
          </a:p>
          <a:p>
            <a:pPr marL="346075" lvl="1" indent="-342900" algn="l" eaLnBrk="1" hangingPunct="1">
              <a:spcBef>
                <a:spcPts val="1200"/>
              </a:spcBef>
              <a:buClr>
                <a:schemeClr val="tx2"/>
              </a:buClr>
              <a:buFont typeface="Arial" pitchFamily="34" charset="0"/>
              <a:buChar char="•"/>
            </a:pPr>
            <a:r>
              <a:rPr lang="en-US" dirty="0">
                <a:ea typeface="ＭＳ Ｐゴシック" pitchFamily="34" charset="-128"/>
                <a:cs typeface="Arial" pitchFamily="34" charset="0"/>
              </a:rPr>
              <a:t>Warning screen</a:t>
            </a:r>
          </a:p>
          <a:p>
            <a:pPr algn="l" eaLnBrk="1" hangingPunct="1">
              <a:spcBef>
                <a:spcPts val="1200"/>
              </a:spcBef>
              <a:buClr>
                <a:srgbClr val="FF9933"/>
              </a:buClr>
              <a:buFont typeface="Wingdings" pitchFamily="2" charset="2"/>
              <a:buNone/>
            </a:pPr>
            <a:r>
              <a:rPr lang="en-US" dirty="0">
                <a:solidFill>
                  <a:schemeClr val="tx2"/>
                </a:solidFill>
                <a:ea typeface="ＭＳ Ｐゴシック" pitchFamily="34" charset="-128"/>
                <a:cs typeface="Arial" pitchFamily="34" charset="0"/>
              </a:rPr>
              <a:t>Marking: </a:t>
            </a:r>
          </a:p>
          <a:p>
            <a:pPr marL="346075" lvl="1" indent="-342900">
              <a:spcBef>
                <a:spcPts val="1200"/>
              </a:spcBef>
              <a:buClr>
                <a:schemeClr val="tx2"/>
              </a:buClr>
              <a:buFont typeface="Arial" pitchFamily="34" charset="0"/>
              <a:buChar char="•"/>
            </a:pPr>
            <a:r>
              <a:rPr lang="en-US" dirty="0">
                <a:ea typeface="ＭＳ Ｐゴシック" pitchFamily="34" charset="-128"/>
                <a:cs typeface="Arial" pitchFamily="34" charset="0"/>
              </a:rPr>
              <a:t>Correct </a:t>
            </a:r>
          </a:p>
          <a:p>
            <a:pPr marL="346075" lvl="1" indent="-342900">
              <a:spcBef>
                <a:spcPts val="1200"/>
              </a:spcBef>
              <a:buClr>
                <a:schemeClr val="tx2"/>
              </a:buClr>
              <a:buFont typeface="Arial" pitchFamily="34" charset="0"/>
              <a:buChar char="•"/>
            </a:pPr>
            <a:r>
              <a:rPr lang="en-US" dirty="0">
                <a:ea typeface="ＭＳ Ｐゴシック" pitchFamily="34" charset="-128"/>
                <a:cs typeface="Arial" pitchFamily="34" charset="0"/>
              </a:rPr>
              <a:t>Incorrect</a:t>
            </a:r>
          </a:p>
          <a:p>
            <a:pPr marL="346075" lvl="1" indent="-342900">
              <a:spcBef>
                <a:spcPts val="1200"/>
              </a:spcBef>
              <a:buClr>
                <a:schemeClr val="tx2"/>
              </a:buClr>
              <a:buFont typeface="Arial" pitchFamily="34" charset="0"/>
              <a:buChar char="•"/>
            </a:pPr>
            <a:r>
              <a:rPr lang="en-US" dirty="0">
                <a:ea typeface="ＭＳ Ｐゴシック" pitchFamily="34" charset="-128"/>
                <a:cs typeface="Arial" pitchFamily="34" charset="0"/>
              </a:rPr>
              <a:t>Blended letter sounds</a:t>
            </a:r>
          </a:p>
          <a:p>
            <a:pPr marL="346075" lvl="1" indent="-342900">
              <a:spcBef>
                <a:spcPts val="1200"/>
              </a:spcBef>
              <a:buClr>
                <a:schemeClr val="tx2"/>
              </a:buClr>
              <a:buFont typeface="Arial" pitchFamily="34" charset="0"/>
              <a:buChar char="•"/>
            </a:pPr>
            <a:r>
              <a:rPr lang="en-US" dirty="0">
                <a:ea typeface="ＭＳ Ｐゴシック" pitchFamily="34" charset="-128"/>
                <a:cs typeface="Arial" pitchFamily="34" charset="0"/>
              </a:rPr>
              <a:t>Skipped row</a:t>
            </a:r>
          </a:p>
          <a:p>
            <a:pPr marL="346075" lvl="1" indent="-342900">
              <a:spcBef>
                <a:spcPts val="1200"/>
              </a:spcBef>
              <a:buClr>
                <a:schemeClr val="tx2"/>
              </a:buClr>
            </a:pPr>
            <a:r>
              <a:rPr lang="en-US" dirty="0">
                <a:solidFill>
                  <a:schemeClr val="tx2"/>
                </a:solidFill>
                <a:ea typeface="ＭＳ Ｐゴシック" pitchFamily="34" charset="-128"/>
                <a:cs typeface="Arial" pitchFamily="34" charset="0"/>
              </a:rPr>
              <a:t>Observe:</a:t>
            </a:r>
          </a:p>
          <a:p>
            <a:pPr marL="346075" lvl="1" indent="-342900">
              <a:spcBef>
                <a:spcPts val="1200"/>
              </a:spcBef>
              <a:buClr>
                <a:schemeClr val="tx2"/>
              </a:buClr>
              <a:buFont typeface="Arial" pitchFamily="34" charset="0"/>
              <a:buChar char="•"/>
            </a:pPr>
            <a:r>
              <a:rPr lang="en-US" dirty="0">
                <a:ea typeface="ＭＳ Ｐゴシック" pitchFamily="34" charset="-128"/>
                <a:cs typeface="Arial" pitchFamily="34" charset="0"/>
              </a:rPr>
              <a:t>Remove markings</a:t>
            </a:r>
          </a:p>
          <a:p>
            <a:pPr marL="346075" lvl="1" indent="-342900">
              <a:spcBef>
                <a:spcPts val="1200"/>
              </a:spcBef>
              <a:buClr>
                <a:schemeClr val="tx2"/>
              </a:buClr>
              <a:buFont typeface="Arial" pitchFamily="34" charset="0"/>
              <a:buChar char="•"/>
            </a:pPr>
            <a:r>
              <a:rPr lang="en-US" dirty="0">
                <a:ea typeface="ＭＳ Ｐゴシック" pitchFamily="34" charset="-128"/>
                <a:cs typeface="Arial" pitchFamily="34" charset="0"/>
              </a:rPr>
              <a:t>Scrolling word bar</a:t>
            </a:r>
          </a:p>
          <a:p>
            <a:pPr marL="346075" lvl="1" indent="-342900">
              <a:spcBef>
                <a:spcPts val="1200"/>
              </a:spcBef>
              <a:buClr>
                <a:schemeClr val="tx2"/>
              </a:buClr>
              <a:buFont typeface="Arial" pitchFamily="34" charset="0"/>
              <a:buChar char="•"/>
            </a:pPr>
            <a:r>
              <a:rPr lang="en-US" dirty="0">
                <a:ea typeface="ＭＳ Ｐゴシック" pitchFamily="34" charset="-128"/>
                <a:cs typeface="Arial" pitchFamily="34" charset="0"/>
              </a:rPr>
              <a:t>Five-word sets</a:t>
            </a:r>
          </a:p>
          <a:p>
            <a:pPr lvl="1" indent="-342900" algn="l" eaLnBrk="1" hangingPunct="1">
              <a:spcBef>
                <a:spcPts val="1200"/>
              </a:spcBef>
              <a:buClr>
                <a:srgbClr val="FF9933"/>
              </a:buClr>
            </a:pPr>
            <a:endParaRPr lang="en-US" dirty="0">
              <a:ea typeface="ＭＳ Ｐゴシック" pitchFamily="34" charset="-128"/>
              <a:cs typeface="Arial" pitchFamily="34" charset="0"/>
            </a:endParaRPr>
          </a:p>
          <a:p>
            <a:pPr lvl="1" indent="-342900" algn="l" eaLnBrk="1" hangingPunct="1">
              <a:spcBef>
                <a:spcPts val="1200"/>
              </a:spcBef>
              <a:buClr>
                <a:srgbClr val="FF9933"/>
              </a:buClr>
            </a:pPr>
            <a:endParaRPr lang="en-US" dirty="0">
              <a:ea typeface="ＭＳ Ｐゴシック" pitchFamily="34" charset="-128"/>
              <a:cs typeface="Arial" pitchFamily="34" charset="0"/>
            </a:endParaRPr>
          </a:p>
          <a:p>
            <a:pPr lvl="1" indent="-342900" algn="l" eaLnBrk="1" hangingPunct="1">
              <a:spcBef>
                <a:spcPts val="1200"/>
              </a:spcBef>
              <a:buClr>
                <a:srgbClr val="FF9933"/>
              </a:buClr>
            </a:pPr>
            <a:endParaRPr lang="en-US" dirty="0">
              <a:ea typeface="ＭＳ Ｐゴシック" pitchFamily="34" charset="-128"/>
              <a:cs typeface="Arial" pitchFamily="34" charset="0"/>
            </a:endParaRPr>
          </a:p>
        </p:txBody>
      </p:sp>
      <p:pic>
        <p:nvPicPr>
          <p:cNvPr id="5" name="Picture 4"/>
          <p:cNvPicPr>
            <a:picLocks noChangeAspect="1" noChangeArrowheads="1"/>
          </p:cNvPicPr>
          <p:nvPr/>
        </p:nvPicPr>
        <p:blipFill>
          <a:blip r:embed="rId3" cstate="print"/>
          <a:srcRect l="15312" t="22667" r="36563" b="29334"/>
          <a:stretch>
            <a:fillRect/>
          </a:stretch>
        </p:blipFill>
        <p:spPr bwMode="auto">
          <a:xfrm>
            <a:off x="587387" y="4742762"/>
            <a:ext cx="2516995" cy="1528306"/>
          </a:xfrm>
          <a:prstGeom prst="rect">
            <a:avLst/>
          </a:prstGeom>
          <a:ln w="19050" cap="sq">
            <a:solidFill>
              <a:schemeClr val="tx1"/>
            </a:solidFill>
            <a:prstDash val="solid"/>
            <a:miter lim="800000"/>
          </a:ln>
          <a:effectLst/>
        </p:spPr>
      </p:pic>
      <p:pic>
        <p:nvPicPr>
          <p:cNvPr id="6" name="Picture 2"/>
          <p:cNvPicPr>
            <a:picLocks noChangeAspect="1" noChangeArrowheads="1"/>
          </p:cNvPicPr>
          <p:nvPr/>
        </p:nvPicPr>
        <p:blipFill>
          <a:blip r:embed="rId4" cstate="print"/>
          <a:srcRect l="23125" t="23000" r="28750" b="27000"/>
          <a:stretch>
            <a:fillRect/>
          </a:stretch>
        </p:blipFill>
        <p:spPr bwMode="auto">
          <a:xfrm>
            <a:off x="587843" y="1289961"/>
            <a:ext cx="2400597" cy="1558764"/>
          </a:xfrm>
          <a:prstGeom prst="rect">
            <a:avLst/>
          </a:prstGeom>
          <a:ln w="19050" cap="sq">
            <a:solidFill>
              <a:schemeClr val="tx1"/>
            </a:solidFill>
            <a:prstDash val="solid"/>
            <a:miter lim="800000"/>
          </a:ln>
          <a:effectLst/>
        </p:spPr>
      </p:pic>
      <p:pic>
        <p:nvPicPr>
          <p:cNvPr id="7" name="Picture 4"/>
          <p:cNvPicPr>
            <a:picLocks noChangeAspect="1" noChangeArrowheads="1"/>
          </p:cNvPicPr>
          <p:nvPr/>
        </p:nvPicPr>
        <p:blipFill>
          <a:blip r:embed="rId5" cstate="print"/>
          <a:srcRect l="22500" t="24000" r="28750" b="29000"/>
          <a:stretch>
            <a:fillRect/>
          </a:stretch>
        </p:blipFill>
        <p:spPr bwMode="auto">
          <a:xfrm>
            <a:off x="587843" y="3023862"/>
            <a:ext cx="2432665" cy="1511846"/>
          </a:xfrm>
          <a:prstGeom prst="rect">
            <a:avLst/>
          </a:prstGeom>
          <a:ln w="19050" cap="sq">
            <a:solidFill>
              <a:schemeClr val="tx1"/>
            </a:solidFill>
            <a:prstDash val="solid"/>
            <a:miter lim="800000"/>
          </a:ln>
          <a:effectLst/>
        </p:spPr>
      </p:pic>
    </p:spTree>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21"/>
          <p:cNvSpPr>
            <a:spLocks noChangeArrowheads="1"/>
          </p:cNvSpPr>
          <p:nvPr/>
        </p:nvSpPr>
        <p:spPr bwMode="auto">
          <a:xfrm>
            <a:off x="558800" y="2750820"/>
            <a:ext cx="8026400" cy="3515868"/>
          </a:xfrm>
          <a:prstGeom prst="roundRect">
            <a:avLst>
              <a:gd name="adj" fmla="val 5650"/>
            </a:avLst>
          </a:prstGeom>
          <a:solidFill>
            <a:srgbClr val="FAEBE8"/>
          </a:solidFill>
          <a:ln w="19050">
            <a:solidFill>
              <a:schemeClr val="tx2"/>
            </a:solidFill>
            <a:round/>
            <a:headEnd/>
            <a:tailEnd/>
          </a:ln>
        </p:spPr>
        <p:txBody>
          <a:bodyPr wrap="none" anchor="ctr"/>
          <a:lstStyle/>
          <a:p>
            <a:endParaRPr lang="en-US" dirty="0">
              <a:cs typeface="Arial" pitchFamily="34" charset="0"/>
            </a:endParaRPr>
          </a:p>
        </p:txBody>
      </p:sp>
      <p:sp>
        <p:nvSpPr>
          <p:cNvPr id="2" name="Title 1"/>
          <p:cNvSpPr>
            <a:spLocks noGrp="1"/>
          </p:cNvSpPr>
          <p:nvPr>
            <p:ph type="title"/>
          </p:nvPr>
        </p:nvSpPr>
        <p:spPr/>
        <p:txBody>
          <a:bodyPr/>
          <a:lstStyle/>
          <a:p>
            <a:pPr lvl="0"/>
            <a:r>
              <a:rPr lang="en-US" dirty="0"/>
              <a:t>FPS Common Scoring Rules</a:t>
            </a:r>
          </a:p>
        </p:txBody>
      </p:sp>
      <p:sp>
        <p:nvSpPr>
          <p:cNvPr id="4" name="Line 3"/>
          <p:cNvSpPr>
            <a:spLocks noChangeShapeType="1"/>
          </p:cNvSpPr>
          <p:nvPr/>
        </p:nvSpPr>
        <p:spPr bwMode="auto">
          <a:xfrm>
            <a:off x="2362200" y="2326958"/>
            <a:ext cx="0" cy="0"/>
          </a:xfrm>
          <a:prstGeom prst="line">
            <a:avLst/>
          </a:prstGeom>
          <a:noFill/>
          <a:ln w="9525">
            <a:solidFill>
              <a:schemeClr val="tx1"/>
            </a:solidFill>
            <a:round/>
            <a:headEnd/>
            <a:tailEnd/>
          </a:ln>
        </p:spPr>
        <p:txBody>
          <a:bodyPr/>
          <a:lstStyle/>
          <a:p>
            <a:endParaRPr lang="en-US" dirty="0">
              <a:cs typeface="Arial" pitchFamily="34" charset="0"/>
            </a:endParaRPr>
          </a:p>
        </p:txBody>
      </p:sp>
      <p:sp>
        <p:nvSpPr>
          <p:cNvPr id="5" name="Text Box 11"/>
          <p:cNvSpPr txBox="1">
            <a:spLocks noChangeArrowheads="1"/>
          </p:cNvSpPr>
          <p:nvPr/>
        </p:nvSpPr>
        <p:spPr bwMode="auto">
          <a:xfrm>
            <a:off x="639104" y="3837370"/>
            <a:ext cx="1524000" cy="1625060"/>
          </a:xfrm>
          <a:prstGeom prst="rect">
            <a:avLst/>
          </a:prstGeom>
          <a:noFill/>
          <a:ln w="9525">
            <a:noFill/>
            <a:miter lim="800000"/>
            <a:headEnd/>
            <a:tailEnd/>
          </a:ln>
        </p:spPr>
        <p:txBody>
          <a:bodyPr wrap="square" anchor="ctr">
            <a:spAutoFit/>
          </a:bodyPr>
          <a:lstStyle/>
          <a:p>
            <a:pPr algn="l" eaLnBrk="1" hangingPunct="1">
              <a:spcBef>
                <a:spcPct val="30000"/>
              </a:spcBef>
            </a:pPr>
            <a:r>
              <a:rPr lang="en-US" sz="1200" dirty="0">
                <a:cs typeface="Arial" pitchFamily="34" charset="0"/>
              </a:rPr>
              <a:t>Tap on red phoneme or tap "Undo" arrow on the left of the marking boxes to undo the last action.</a:t>
            </a:r>
          </a:p>
          <a:p>
            <a:pPr algn="l" eaLnBrk="1" hangingPunct="1">
              <a:spcBef>
                <a:spcPct val="30000"/>
              </a:spcBef>
            </a:pPr>
            <a:r>
              <a:rPr lang="en-US" sz="1200" dirty="0">
                <a:solidFill>
                  <a:schemeClr val="tx2"/>
                </a:solidFill>
                <a:ea typeface="ＭＳ Ｐゴシック" pitchFamily="34" charset="-128"/>
                <a:cs typeface="Arial" pitchFamily="34" charset="0"/>
              </a:rPr>
              <a:t>.</a:t>
            </a:r>
          </a:p>
        </p:txBody>
      </p:sp>
      <p:sp>
        <p:nvSpPr>
          <p:cNvPr id="6" name="Rectangle 13"/>
          <p:cNvSpPr>
            <a:spLocks noChangeArrowheads="1"/>
          </p:cNvSpPr>
          <p:nvPr/>
        </p:nvSpPr>
        <p:spPr bwMode="auto">
          <a:xfrm>
            <a:off x="4674616" y="3846195"/>
            <a:ext cx="1295400" cy="830997"/>
          </a:xfrm>
          <a:prstGeom prst="rect">
            <a:avLst/>
          </a:prstGeom>
          <a:noFill/>
          <a:ln w="9525">
            <a:noFill/>
            <a:miter lim="800000"/>
            <a:headEnd/>
            <a:tailEnd/>
          </a:ln>
        </p:spPr>
        <p:txBody>
          <a:bodyPr>
            <a:spAutoFit/>
          </a:bodyPr>
          <a:lstStyle/>
          <a:p>
            <a:pPr algn="l">
              <a:spcBef>
                <a:spcPct val="50000"/>
              </a:spcBef>
            </a:pPr>
            <a:r>
              <a:rPr lang="en-US" sz="1200" dirty="0">
                <a:ea typeface="ＭＳ Ｐゴシック" pitchFamily="34" charset="-128"/>
                <a:cs typeface="Arial" pitchFamily="34" charset="0"/>
              </a:rPr>
              <a:t>Device prompts you if first five words are incorrect.</a:t>
            </a:r>
          </a:p>
        </p:txBody>
      </p:sp>
      <p:sp>
        <p:nvSpPr>
          <p:cNvPr id="8" name="Line 26"/>
          <p:cNvSpPr>
            <a:spLocks noChangeShapeType="1"/>
          </p:cNvSpPr>
          <p:nvPr/>
        </p:nvSpPr>
        <p:spPr bwMode="auto">
          <a:xfrm>
            <a:off x="2095500" y="3861245"/>
            <a:ext cx="1588" cy="2262187"/>
          </a:xfrm>
          <a:prstGeom prst="line">
            <a:avLst/>
          </a:prstGeom>
          <a:noFill/>
          <a:ln w="19050" cap="rnd">
            <a:solidFill>
              <a:schemeClr val="tx1"/>
            </a:solidFill>
            <a:prstDash val="sysDot"/>
            <a:round/>
            <a:headEnd/>
            <a:tailEnd/>
          </a:ln>
        </p:spPr>
        <p:txBody>
          <a:bodyPr wrap="none" anchor="ctr"/>
          <a:lstStyle/>
          <a:p>
            <a:endParaRPr lang="en-US" dirty="0">
              <a:cs typeface="Arial" pitchFamily="34" charset="0"/>
            </a:endParaRPr>
          </a:p>
        </p:txBody>
      </p:sp>
      <p:sp>
        <p:nvSpPr>
          <p:cNvPr id="9" name="Line 27"/>
          <p:cNvSpPr>
            <a:spLocks noChangeShapeType="1"/>
          </p:cNvSpPr>
          <p:nvPr/>
        </p:nvSpPr>
        <p:spPr bwMode="auto">
          <a:xfrm>
            <a:off x="3225800" y="3861245"/>
            <a:ext cx="1588" cy="2262187"/>
          </a:xfrm>
          <a:prstGeom prst="line">
            <a:avLst/>
          </a:prstGeom>
          <a:noFill/>
          <a:ln w="19050" cap="rnd">
            <a:solidFill>
              <a:schemeClr val="tx1"/>
            </a:solidFill>
            <a:prstDash val="sysDot"/>
            <a:round/>
            <a:headEnd/>
            <a:tailEnd/>
          </a:ln>
        </p:spPr>
        <p:txBody>
          <a:bodyPr wrap="none" anchor="ctr"/>
          <a:lstStyle/>
          <a:p>
            <a:endParaRPr lang="en-US" dirty="0">
              <a:cs typeface="Arial" pitchFamily="34" charset="0"/>
            </a:endParaRPr>
          </a:p>
        </p:txBody>
      </p:sp>
      <p:sp>
        <p:nvSpPr>
          <p:cNvPr id="10" name="Line 28"/>
          <p:cNvSpPr>
            <a:spLocks noChangeShapeType="1"/>
          </p:cNvSpPr>
          <p:nvPr/>
        </p:nvSpPr>
        <p:spPr bwMode="auto">
          <a:xfrm>
            <a:off x="4621213" y="3861245"/>
            <a:ext cx="1587" cy="2262187"/>
          </a:xfrm>
          <a:prstGeom prst="line">
            <a:avLst/>
          </a:prstGeom>
          <a:noFill/>
          <a:ln w="19050" cap="rnd">
            <a:solidFill>
              <a:schemeClr val="tx1"/>
            </a:solidFill>
            <a:prstDash val="sysDot"/>
            <a:round/>
            <a:headEnd/>
            <a:tailEnd/>
          </a:ln>
        </p:spPr>
        <p:txBody>
          <a:bodyPr wrap="none" anchor="ctr"/>
          <a:lstStyle/>
          <a:p>
            <a:endParaRPr lang="en-US" dirty="0">
              <a:cs typeface="Arial" pitchFamily="34" charset="0"/>
            </a:endParaRPr>
          </a:p>
        </p:txBody>
      </p:sp>
      <p:sp>
        <p:nvSpPr>
          <p:cNvPr id="11" name="Line 29"/>
          <p:cNvSpPr>
            <a:spLocks noChangeShapeType="1"/>
          </p:cNvSpPr>
          <p:nvPr/>
        </p:nvSpPr>
        <p:spPr bwMode="auto">
          <a:xfrm>
            <a:off x="5943092" y="3861245"/>
            <a:ext cx="1588" cy="2262187"/>
          </a:xfrm>
          <a:prstGeom prst="line">
            <a:avLst/>
          </a:prstGeom>
          <a:noFill/>
          <a:ln w="19050" cap="rnd">
            <a:solidFill>
              <a:schemeClr val="tx1"/>
            </a:solidFill>
            <a:prstDash val="sysDot"/>
            <a:round/>
            <a:headEnd/>
            <a:tailEnd/>
          </a:ln>
        </p:spPr>
        <p:txBody>
          <a:bodyPr wrap="none" anchor="ctr"/>
          <a:lstStyle/>
          <a:p>
            <a:endParaRPr lang="en-US" dirty="0">
              <a:cs typeface="Arial" pitchFamily="34" charset="0"/>
            </a:endParaRPr>
          </a:p>
        </p:txBody>
      </p:sp>
      <p:sp>
        <p:nvSpPr>
          <p:cNvPr id="12" name="Rectangle 34"/>
          <p:cNvSpPr>
            <a:spLocks noChangeArrowheads="1"/>
          </p:cNvSpPr>
          <p:nvPr/>
        </p:nvSpPr>
        <p:spPr bwMode="auto">
          <a:xfrm>
            <a:off x="3327400" y="3846195"/>
            <a:ext cx="1333500" cy="1994392"/>
          </a:xfrm>
          <a:prstGeom prst="rect">
            <a:avLst/>
          </a:prstGeom>
          <a:noFill/>
          <a:ln w="9525">
            <a:noFill/>
            <a:miter lim="800000"/>
            <a:headEnd/>
            <a:tailEnd/>
          </a:ln>
        </p:spPr>
        <p:txBody>
          <a:bodyPr>
            <a:spAutoFit/>
          </a:bodyPr>
          <a:lstStyle/>
          <a:p>
            <a:pPr algn="l" eaLnBrk="1" hangingPunct="1">
              <a:spcBef>
                <a:spcPct val="30000"/>
              </a:spcBef>
            </a:pPr>
            <a:r>
              <a:rPr lang="en-US" sz="1200" dirty="0">
                <a:ea typeface="ＭＳ Ｐゴシック" pitchFamily="34" charset="-128"/>
                <a:cs typeface="Arial" pitchFamily="34" charset="0"/>
              </a:rPr>
              <a:t>After three seconds, score as incorrect and provide the next sound or word depending on the pattern of responses.</a:t>
            </a:r>
          </a:p>
          <a:p>
            <a:pPr algn="l" eaLnBrk="1" hangingPunct="1">
              <a:spcBef>
                <a:spcPct val="30000"/>
              </a:spcBef>
            </a:pPr>
            <a:r>
              <a:rPr lang="en-US" sz="1200" dirty="0">
                <a:ea typeface="ＭＳ Ｐゴシック" pitchFamily="34" charset="-128"/>
                <a:cs typeface="Arial" pitchFamily="34" charset="0"/>
              </a:rPr>
              <a:t>.</a:t>
            </a:r>
          </a:p>
        </p:txBody>
      </p:sp>
      <p:pic>
        <p:nvPicPr>
          <p:cNvPr id="13" name="Picture 45" descr="correction"/>
          <p:cNvPicPr preferRelativeResize="0">
            <a:picLocks noChangeAspect="1" noChangeArrowheads="1"/>
          </p:cNvPicPr>
          <p:nvPr/>
        </p:nvPicPr>
        <p:blipFill>
          <a:blip r:embed="rId3" cstate="print"/>
          <a:srcRect/>
          <a:stretch>
            <a:fillRect/>
          </a:stretch>
        </p:blipFill>
        <p:spPr bwMode="auto">
          <a:xfrm>
            <a:off x="782638" y="1531620"/>
            <a:ext cx="1066800" cy="1066800"/>
          </a:xfrm>
          <a:prstGeom prst="rect">
            <a:avLst/>
          </a:prstGeom>
          <a:noFill/>
          <a:ln w="9525">
            <a:noFill/>
            <a:miter lim="800000"/>
            <a:headEnd/>
            <a:tailEnd/>
          </a:ln>
        </p:spPr>
      </p:pic>
      <p:pic>
        <p:nvPicPr>
          <p:cNvPr id="14" name="Picture 51" descr="3second"/>
          <p:cNvPicPr preferRelativeResize="0">
            <a:picLocks noChangeAspect="1" noChangeArrowheads="1"/>
          </p:cNvPicPr>
          <p:nvPr/>
        </p:nvPicPr>
        <p:blipFill>
          <a:blip r:embed="rId4" cstate="print"/>
          <a:srcRect/>
          <a:stretch>
            <a:fillRect/>
          </a:stretch>
        </p:blipFill>
        <p:spPr bwMode="auto">
          <a:xfrm>
            <a:off x="3371850" y="1531620"/>
            <a:ext cx="1066800" cy="1066800"/>
          </a:xfrm>
          <a:prstGeom prst="rect">
            <a:avLst/>
          </a:prstGeom>
          <a:noFill/>
          <a:ln w="9525">
            <a:noFill/>
            <a:miter lim="800000"/>
            <a:headEnd/>
            <a:tailEnd/>
          </a:ln>
        </p:spPr>
      </p:pic>
      <p:sp>
        <p:nvSpPr>
          <p:cNvPr id="15" name="AutoShape 52"/>
          <p:cNvSpPr>
            <a:spLocks noChangeArrowheads="1"/>
          </p:cNvSpPr>
          <p:nvPr/>
        </p:nvSpPr>
        <p:spPr bwMode="auto">
          <a:xfrm flipV="1">
            <a:off x="3771900" y="3470785"/>
            <a:ext cx="266700" cy="231775"/>
          </a:xfrm>
          <a:prstGeom prst="triangle">
            <a:avLst>
              <a:gd name="adj" fmla="val 50000"/>
            </a:avLst>
          </a:prstGeom>
          <a:solidFill>
            <a:schemeClr val="tx2"/>
          </a:solidFill>
          <a:ln w="9525">
            <a:noFill/>
            <a:miter lim="800000"/>
            <a:headEnd/>
            <a:tailEnd/>
          </a:ln>
        </p:spPr>
        <p:txBody>
          <a:bodyPr rot="10800000" wrap="none" anchor="ctr"/>
          <a:lstStyle/>
          <a:p>
            <a:pPr eaLnBrk="1" hangingPunct="1"/>
            <a:endParaRPr lang="en-US" sz="1800" dirty="0">
              <a:solidFill>
                <a:schemeClr val="tx1"/>
              </a:solidFill>
              <a:ea typeface="ＭＳ Ｐゴシック" pitchFamily="34" charset="-128"/>
              <a:cs typeface="Arial" pitchFamily="34" charset="0"/>
            </a:endParaRPr>
          </a:p>
        </p:txBody>
      </p:sp>
      <p:pic>
        <p:nvPicPr>
          <p:cNvPr id="16" name="Picture 54" descr="discontinue"/>
          <p:cNvPicPr preferRelativeResize="0">
            <a:picLocks noChangeAspect="1" noChangeArrowheads="1"/>
          </p:cNvPicPr>
          <p:nvPr/>
        </p:nvPicPr>
        <p:blipFill>
          <a:blip r:embed="rId5" cstate="print"/>
          <a:srcRect/>
          <a:stretch>
            <a:fillRect/>
          </a:stretch>
        </p:blipFill>
        <p:spPr bwMode="auto">
          <a:xfrm>
            <a:off x="4686300" y="1531620"/>
            <a:ext cx="1066800" cy="1066800"/>
          </a:xfrm>
          <a:prstGeom prst="rect">
            <a:avLst/>
          </a:prstGeom>
          <a:noFill/>
          <a:ln w="9525">
            <a:noFill/>
            <a:miter lim="800000"/>
            <a:headEnd/>
            <a:tailEnd/>
          </a:ln>
        </p:spPr>
      </p:pic>
      <p:sp>
        <p:nvSpPr>
          <p:cNvPr id="17" name="AutoShape 55"/>
          <p:cNvSpPr>
            <a:spLocks noChangeArrowheads="1"/>
          </p:cNvSpPr>
          <p:nvPr/>
        </p:nvSpPr>
        <p:spPr bwMode="auto">
          <a:xfrm flipV="1">
            <a:off x="5086350" y="3470785"/>
            <a:ext cx="266700" cy="231775"/>
          </a:xfrm>
          <a:prstGeom prst="triangle">
            <a:avLst>
              <a:gd name="adj" fmla="val 50000"/>
            </a:avLst>
          </a:prstGeom>
          <a:solidFill>
            <a:schemeClr val="tx2"/>
          </a:solidFill>
          <a:ln w="9525">
            <a:noFill/>
            <a:miter lim="800000"/>
            <a:headEnd/>
            <a:tailEnd/>
          </a:ln>
        </p:spPr>
        <p:txBody>
          <a:bodyPr rot="10800000" wrap="none" anchor="ctr"/>
          <a:lstStyle/>
          <a:p>
            <a:pPr eaLnBrk="1" hangingPunct="1"/>
            <a:endParaRPr lang="en-US" sz="1800" dirty="0">
              <a:solidFill>
                <a:schemeClr val="tx1"/>
              </a:solidFill>
              <a:ea typeface="ＭＳ Ｐゴシック" pitchFamily="34" charset="-128"/>
              <a:cs typeface="Arial" pitchFamily="34" charset="0"/>
            </a:endParaRPr>
          </a:p>
        </p:txBody>
      </p:sp>
      <p:sp>
        <p:nvSpPr>
          <p:cNvPr id="18" name="Rectangle 58"/>
          <p:cNvSpPr>
            <a:spLocks noChangeArrowheads="1"/>
          </p:cNvSpPr>
          <p:nvPr/>
        </p:nvSpPr>
        <p:spPr bwMode="auto">
          <a:xfrm>
            <a:off x="5828792" y="3846195"/>
            <a:ext cx="2819400" cy="276999"/>
          </a:xfrm>
          <a:prstGeom prst="rect">
            <a:avLst/>
          </a:prstGeom>
          <a:noFill/>
          <a:ln w="9525">
            <a:noFill/>
            <a:miter lim="800000"/>
            <a:headEnd/>
            <a:tailEnd/>
          </a:ln>
        </p:spPr>
        <p:txBody>
          <a:bodyPr>
            <a:spAutoFit/>
          </a:bodyPr>
          <a:lstStyle/>
          <a:p>
            <a:pPr algn="ctr">
              <a:spcBef>
                <a:spcPct val="50000"/>
              </a:spcBef>
            </a:pPr>
            <a:r>
              <a:rPr lang="en-US" sz="1200" dirty="0">
                <a:ea typeface="ＭＳ Ｐゴシック" pitchFamily="34" charset="-128"/>
                <a:cs typeface="Arial" pitchFamily="34" charset="0"/>
              </a:rPr>
              <a:t>Marked as correct.</a:t>
            </a:r>
          </a:p>
        </p:txBody>
      </p:sp>
      <p:pic>
        <p:nvPicPr>
          <p:cNvPr id="19" name="Picture 59" descr="articulation"/>
          <p:cNvPicPr preferRelativeResize="0">
            <a:picLocks noChangeAspect="1" noChangeArrowheads="1"/>
          </p:cNvPicPr>
          <p:nvPr/>
        </p:nvPicPr>
        <p:blipFill>
          <a:blip r:embed="rId6" cstate="print"/>
          <a:srcRect/>
          <a:stretch>
            <a:fillRect/>
          </a:stretch>
        </p:blipFill>
        <p:spPr bwMode="auto">
          <a:xfrm>
            <a:off x="5981700" y="1531620"/>
            <a:ext cx="1066800" cy="1066800"/>
          </a:xfrm>
          <a:prstGeom prst="rect">
            <a:avLst/>
          </a:prstGeom>
          <a:noFill/>
          <a:ln w="9525">
            <a:noFill/>
            <a:miter lim="800000"/>
            <a:headEnd/>
            <a:tailEnd/>
          </a:ln>
        </p:spPr>
      </p:pic>
      <p:pic>
        <p:nvPicPr>
          <p:cNvPr id="20" name="Picture 60" descr="elongation"/>
          <p:cNvPicPr preferRelativeResize="0">
            <a:picLocks noChangeAspect="1" noChangeArrowheads="1"/>
          </p:cNvPicPr>
          <p:nvPr/>
        </p:nvPicPr>
        <p:blipFill>
          <a:blip r:embed="rId7" cstate="print"/>
          <a:srcRect/>
          <a:stretch>
            <a:fillRect/>
          </a:stretch>
        </p:blipFill>
        <p:spPr bwMode="auto">
          <a:xfrm>
            <a:off x="7277100" y="1531620"/>
            <a:ext cx="1066800" cy="1068388"/>
          </a:xfrm>
          <a:prstGeom prst="rect">
            <a:avLst/>
          </a:prstGeom>
          <a:noFill/>
          <a:ln w="9525">
            <a:noFill/>
            <a:miter lim="800000"/>
            <a:headEnd/>
            <a:tailEnd/>
          </a:ln>
        </p:spPr>
      </p:pic>
      <p:sp>
        <p:nvSpPr>
          <p:cNvPr id="21" name="AutoShape 61"/>
          <p:cNvSpPr>
            <a:spLocks noChangeArrowheads="1"/>
          </p:cNvSpPr>
          <p:nvPr/>
        </p:nvSpPr>
        <p:spPr bwMode="auto">
          <a:xfrm flipV="1">
            <a:off x="6381750" y="3470785"/>
            <a:ext cx="266700" cy="231775"/>
          </a:xfrm>
          <a:prstGeom prst="triangle">
            <a:avLst>
              <a:gd name="adj" fmla="val 50000"/>
            </a:avLst>
          </a:prstGeom>
          <a:solidFill>
            <a:schemeClr val="tx2"/>
          </a:solidFill>
          <a:ln w="9525">
            <a:noFill/>
            <a:miter lim="800000"/>
            <a:headEnd/>
            <a:tailEnd/>
          </a:ln>
        </p:spPr>
        <p:txBody>
          <a:bodyPr rot="10800000" wrap="none" anchor="ctr"/>
          <a:lstStyle/>
          <a:p>
            <a:pPr eaLnBrk="1" hangingPunct="1"/>
            <a:endParaRPr lang="en-US" sz="1800" dirty="0">
              <a:solidFill>
                <a:schemeClr val="tx1"/>
              </a:solidFill>
              <a:ea typeface="ＭＳ Ｐゴシック" pitchFamily="34" charset="-128"/>
              <a:cs typeface="Arial" pitchFamily="34" charset="0"/>
            </a:endParaRPr>
          </a:p>
        </p:txBody>
      </p:sp>
      <p:sp>
        <p:nvSpPr>
          <p:cNvPr id="22" name="AutoShape 62"/>
          <p:cNvSpPr>
            <a:spLocks noChangeArrowheads="1"/>
          </p:cNvSpPr>
          <p:nvPr/>
        </p:nvSpPr>
        <p:spPr bwMode="auto">
          <a:xfrm flipV="1">
            <a:off x="7677150" y="3470785"/>
            <a:ext cx="266700" cy="231775"/>
          </a:xfrm>
          <a:prstGeom prst="triangle">
            <a:avLst>
              <a:gd name="adj" fmla="val 50000"/>
            </a:avLst>
          </a:prstGeom>
          <a:solidFill>
            <a:schemeClr val="tx2"/>
          </a:solidFill>
          <a:ln w="9525">
            <a:noFill/>
            <a:miter lim="800000"/>
            <a:headEnd/>
            <a:tailEnd/>
          </a:ln>
        </p:spPr>
        <p:txBody>
          <a:bodyPr rot="10800000" wrap="none" anchor="ctr"/>
          <a:lstStyle/>
          <a:p>
            <a:pPr eaLnBrk="1" hangingPunct="1"/>
            <a:endParaRPr lang="en-US" sz="1800" dirty="0">
              <a:solidFill>
                <a:schemeClr val="tx1"/>
              </a:solidFill>
              <a:ea typeface="ＭＳ Ｐゴシック" pitchFamily="34" charset="-128"/>
              <a:cs typeface="Arial" pitchFamily="34" charset="0"/>
            </a:endParaRPr>
          </a:p>
        </p:txBody>
      </p:sp>
      <p:pic>
        <p:nvPicPr>
          <p:cNvPr id="23" name="Picture 47" descr="additions"/>
          <p:cNvPicPr preferRelativeResize="0">
            <a:picLocks noChangeAspect="1" noChangeArrowheads="1"/>
          </p:cNvPicPr>
          <p:nvPr/>
        </p:nvPicPr>
        <p:blipFill>
          <a:blip r:embed="rId8" cstate="print"/>
          <a:srcRect/>
          <a:stretch>
            <a:fillRect/>
          </a:stretch>
        </p:blipFill>
        <p:spPr bwMode="auto">
          <a:xfrm>
            <a:off x="2057400" y="1531620"/>
            <a:ext cx="1066800" cy="1066800"/>
          </a:xfrm>
          <a:prstGeom prst="rect">
            <a:avLst/>
          </a:prstGeom>
          <a:noFill/>
          <a:ln w="9525">
            <a:noFill/>
            <a:miter lim="800000"/>
            <a:headEnd/>
            <a:tailEnd/>
          </a:ln>
        </p:spPr>
      </p:pic>
      <p:sp>
        <p:nvSpPr>
          <p:cNvPr id="24" name="Rectangle 64"/>
          <p:cNvSpPr>
            <a:spLocks noChangeArrowheads="1"/>
          </p:cNvSpPr>
          <p:nvPr/>
        </p:nvSpPr>
        <p:spPr bwMode="auto">
          <a:xfrm>
            <a:off x="2197100" y="3846195"/>
            <a:ext cx="1143000" cy="461665"/>
          </a:xfrm>
          <a:prstGeom prst="rect">
            <a:avLst/>
          </a:prstGeom>
          <a:noFill/>
          <a:ln w="9525">
            <a:noFill/>
            <a:miter lim="800000"/>
            <a:headEnd/>
            <a:tailEnd/>
          </a:ln>
        </p:spPr>
        <p:txBody>
          <a:bodyPr>
            <a:spAutoFit/>
          </a:bodyPr>
          <a:lstStyle/>
          <a:p>
            <a:pPr algn="l" eaLnBrk="1" hangingPunct="1">
              <a:spcBef>
                <a:spcPct val="30000"/>
              </a:spcBef>
            </a:pPr>
            <a:r>
              <a:rPr lang="en-US" sz="1200" dirty="0">
                <a:ea typeface="ＭＳ Ｐゴシック" pitchFamily="34" charset="-128"/>
                <a:cs typeface="Arial" pitchFamily="34" charset="0"/>
              </a:rPr>
              <a:t>Make no mark.</a:t>
            </a:r>
          </a:p>
        </p:txBody>
      </p:sp>
      <p:sp>
        <p:nvSpPr>
          <p:cNvPr id="25" name="AutoShape 46"/>
          <p:cNvSpPr>
            <a:spLocks noChangeArrowheads="1"/>
          </p:cNvSpPr>
          <p:nvPr/>
        </p:nvSpPr>
        <p:spPr bwMode="auto">
          <a:xfrm flipV="1">
            <a:off x="1244600" y="3470785"/>
            <a:ext cx="266700" cy="231775"/>
          </a:xfrm>
          <a:prstGeom prst="triangle">
            <a:avLst>
              <a:gd name="adj" fmla="val 50000"/>
            </a:avLst>
          </a:prstGeom>
          <a:solidFill>
            <a:schemeClr val="tx2"/>
          </a:solidFill>
          <a:ln w="9525">
            <a:noFill/>
            <a:miter lim="800000"/>
            <a:headEnd/>
            <a:tailEnd/>
          </a:ln>
        </p:spPr>
        <p:txBody>
          <a:bodyPr rot="10800000" wrap="none" anchor="ctr"/>
          <a:lstStyle/>
          <a:p>
            <a:pPr eaLnBrk="1" hangingPunct="1"/>
            <a:endParaRPr lang="en-US" sz="1800" dirty="0">
              <a:solidFill>
                <a:schemeClr val="tx1"/>
              </a:solidFill>
              <a:ea typeface="ＭＳ Ｐゴシック" pitchFamily="34" charset="-128"/>
              <a:cs typeface="Arial" pitchFamily="34" charset="0"/>
            </a:endParaRPr>
          </a:p>
        </p:txBody>
      </p:sp>
      <p:sp>
        <p:nvSpPr>
          <p:cNvPr id="26" name="Text Box 57"/>
          <p:cNvSpPr txBox="1">
            <a:spLocks noChangeArrowheads="1"/>
          </p:cNvSpPr>
          <p:nvPr/>
        </p:nvSpPr>
        <p:spPr bwMode="auto">
          <a:xfrm>
            <a:off x="5940044" y="2751208"/>
            <a:ext cx="1447800" cy="646331"/>
          </a:xfrm>
          <a:prstGeom prst="rect">
            <a:avLst/>
          </a:prstGeom>
          <a:noFill/>
          <a:ln w="9525">
            <a:noFill/>
            <a:miter lim="800000"/>
            <a:headEnd/>
            <a:tailEnd/>
          </a:ln>
        </p:spPr>
        <p:txBody>
          <a:bodyPr>
            <a:spAutoFit/>
          </a:bodyPr>
          <a:lstStyle/>
          <a:p>
            <a:pPr>
              <a:spcBef>
                <a:spcPct val="50000"/>
              </a:spcBef>
            </a:pPr>
            <a:r>
              <a:rPr lang="en-US" sz="1200" dirty="0">
                <a:ea typeface="ＭＳ Ｐゴシック" pitchFamily="34" charset="-128"/>
                <a:cs typeface="Arial" pitchFamily="34" charset="0"/>
              </a:rPr>
              <a:t>Schwa Sounds, Articulation, or Dialect Issues</a:t>
            </a:r>
          </a:p>
        </p:txBody>
      </p:sp>
      <p:sp>
        <p:nvSpPr>
          <p:cNvPr id="27" name="Text Box 63"/>
          <p:cNvSpPr txBox="1">
            <a:spLocks noChangeArrowheads="1"/>
          </p:cNvSpPr>
          <p:nvPr/>
        </p:nvSpPr>
        <p:spPr bwMode="auto">
          <a:xfrm>
            <a:off x="7351268" y="2779783"/>
            <a:ext cx="1143000" cy="461665"/>
          </a:xfrm>
          <a:prstGeom prst="rect">
            <a:avLst/>
          </a:prstGeom>
          <a:noFill/>
          <a:ln w="9525">
            <a:noFill/>
            <a:miter lim="800000"/>
            <a:headEnd/>
            <a:tailEnd/>
          </a:ln>
        </p:spPr>
        <p:txBody>
          <a:bodyPr>
            <a:spAutoFit/>
          </a:bodyPr>
          <a:lstStyle/>
          <a:p>
            <a:pPr>
              <a:spcBef>
                <a:spcPct val="50000"/>
              </a:spcBef>
            </a:pPr>
            <a:r>
              <a:rPr lang="en-US" sz="1200" dirty="0">
                <a:ea typeface="ＭＳ Ｐゴシック" pitchFamily="34" charset="-128"/>
                <a:cs typeface="Arial" pitchFamily="34" charset="0"/>
              </a:rPr>
              <a:t>Sound Elongation</a:t>
            </a:r>
          </a:p>
        </p:txBody>
      </p:sp>
      <p:sp>
        <p:nvSpPr>
          <p:cNvPr id="28" name="AutoShape 49"/>
          <p:cNvSpPr>
            <a:spLocks noChangeArrowheads="1"/>
          </p:cNvSpPr>
          <p:nvPr/>
        </p:nvSpPr>
        <p:spPr bwMode="auto">
          <a:xfrm flipV="1">
            <a:off x="2520950" y="3470785"/>
            <a:ext cx="266700" cy="231775"/>
          </a:xfrm>
          <a:prstGeom prst="triangle">
            <a:avLst>
              <a:gd name="adj" fmla="val 50000"/>
            </a:avLst>
          </a:prstGeom>
          <a:solidFill>
            <a:schemeClr val="tx2"/>
          </a:solidFill>
          <a:ln w="9525">
            <a:noFill/>
            <a:miter lim="800000"/>
            <a:headEnd/>
            <a:tailEnd/>
          </a:ln>
        </p:spPr>
        <p:txBody>
          <a:bodyPr rot="10800000" wrap="none" anchor="ctr"/>
          <a:lstStyle/>
          <a:p>
            <a:pPr eaLnBrk="1" hangingPunct="1"/>
            <a:endParaRPr lang="en-US" sz="1800" dirty="0">
              <a:solidFill>
                <a:schemeClr val="tx1"/>
              </a:solidFill>
              <a:ea typeface="ＭＳ Ｐゴシック" pitchFamily="34" charset="-128"/>
              <a:cs typeface="Arial" pitchFamily="34" charset="0"/>
            </a:endParaRPr>
          </a:p>
        </p:txBody>
      </p:sp>
      <p:sp>
        <p:nvSpPr>
          <p:cNvPr id="29" name="Text Box 44"/>
          <p:cNvSpPr txBox="1">
            <a:spLocks noChangeArrowheads="1"/>
          </p:cNvSpPr>
          <p:nvPr/>
        </p:nvSpPr>
        <p:spPr bwMode="auto">
          <a:xfrm>
            <a:off x="750888" y="2792483"/>
            <a:ext cx="1331912" cy="276999"/>
          </a:xfrm>
          <a:prstGeom prst="rect">
            <a:avLst/>
          </a:prstGeom>
          <a:noFill/>
          <a:ln w="9525">
            <a:noFill/>
            <a:miter lim="800000"/>
            <a:headEnd/>
            <a:tailEnd/>
          </a:ln>
        </p:spPr>
        <p:txBody>
          <a:bodyPr anchor="ctr">
            <a:spAutoFit/>
          </a:bodyPr>
          <a:lstStyle/>
          <a:p>
            <a:pPr>
              <a:spcBef>
                <a:spcPct val="50000"/>
              </a:spcBef>
            </a:pPr>
            <a:r>
              <a:rPr lang="en-US" sz="1200" dirty="0">
                <a:ea typeface="ＭＳ Ｐゴシック" pitchFamily="34" charset="-128"/>
                <a:cs typeface="Arial" pitchFamily="34" charset="0"/>
              </a:rPr>
              <a:t>Self-Correction</a:t>
            </a:r>
          </a:p>
        </p:txBody>
      </p:sp>
      <p:sp>
        <p:nvSpPr>
          <p:cNvPr id="30" name="Text Box 50"/>
          <p:cNvSpPr txBox="1">
            <a:spLocks noChangeArrowheads="1"/>
          </p:cNvSpPr>
          <p:nvPr/>
        </p:nvSpPr>
        <p:spPr bwMode="auto">
          <a:xfrm>
            <a:off x="3378200" y="2792483"/>
            <a:ext cx="1255713" cy="461665"/>
          </a:xfrm>
          <a:prstGeom prst="rect">
            <a:avLst/>
          </a:prstGeom>
          <a:noFill/>
          <a:ln w="9525">
            <a:noFill/>
            <a:miter lim="800000"/>
            <a:headEnd/>
            <a:tailEnd/>
          </a:ln>
        </p:spPr>
        <p:txBody>
          <a:bodyPr>
            <a:spAutoFit/>
          </a:bodyPr>
          <a:lstStyle/>
          <a:p>
            <a:pPr>
              <a:spcBef>
                <a:spcPct val="50000"/>
              </a:spcBef>
            </a:pPr>
            <a:r>
              <a:rPr lang="en-US" sz="1200" dirty="0">
                <a:ea typeface="ＭＳ Ｐゴシック" pitchFamily="34" charset="-128"/>
                <a:cs typeface="Arial" pitchFamily="34" charset="0"/>
              </a:rPr>
              <a:t>Hesitation Rule</a:t>
            </a:r>
          </a:p>
        </p:txBody>
      </p:sp>
      <p:sp>
        <p:nvSpPr>
          <p:cNvPr id="31" name="Text Box 53"/>
          <p:cNvSpPr txBox="1">
            <a:spLocks noChangeArrowheads="1"/>
          </p:cNvSpPr>
          <p:nvPr/>
        </p:nvSpPr>
        <p:spPr bwMode="auto">
          <a:xfrm>
            <a:off x="4649216" y="2868683"/>
            <a:ext cx="1295400" cy="411163"/>
          </a:xfrm>
          <a:prstGeom prst="rect">
            <a:avLst/>
          </a:prstGeom>
          <a:noFill/>
          <a:ln w="9525">
            <a:noFill/>
            <a:miter lim="800000"/>
            <a:headEnd/>
            <a:tailEnd/>
          </a:ln>
        </p:spPr>
        <p:txBody>
          <a:bodyPr/>
          <a:lstStyle/>
          <a:p>
            <a:pPr>
              <a:lnSpc>
                <a:spcPct val="50000"/>
              </a:lnSpc>
              <a:spcBef>
                <a:spcPct val="50000"/>
              </a:spcBef>
            </a:pPr>
            <a:r>
              <a:rPr lang="en-US" sz="1200" dirty="0">
                <a:ea typeface="ＭＳ Ｐゴシック" pitchFamily="34" charset="-128"/>
                <a:cs typeface="Arial" pitchFamily="34" charset="0"/>
              </a:rPr>
              <a:t>Discontinue </a:t>
            </a:r>
          </a:p>
          <a:p>
            <a:pPr>
              <a:lnSpc>
                <a:spcPct val="50000"/>
              </a:lnSpc>
              <a:spcBef>
                <a:spcPct val="50000"/>
              </a:spcBef>
            </a:pPr>
            <a:r>
              <a:rPr lang="en-US" sz="1200" dirty="0">
                <a:ea typeface="ＭＳ Ｐゴシック" pitchFamily="34" charset="-128"/>
                <a:cs typeface="Arial" pitchFamily="34" charset="0"/>
              </a:rPr>
              <a:t>Rule</a:t>
            </a:r>
          </a:p>
        </p:txBody>
      </p:sp>
      <p:sp>
        <p:nvSpPr>
          <p:cNvPr id="32" name="Rectangle 31"/>
          <p:cNvSpPr>
            <a:spLocks noChangeArrowheads="1"/>
          </p:cNvSpPr>
          <p:nvPr/>
        </p:nvSpPr>
        <p:spPr bwMode="auto">
          <a:xfrm>
            <a:off x="2235200" y="2792483"/>
            <a:ext cx="894797" cy="276999"/>
          </a:xfrm>
          <a:prstGeom prst="rect">
            <a:avLst/>
          </a:prstGeom>
          <a:noFill/>
          <a:ln w="9525">
            <a:noFill/>
            <a:miter lim="800000"/>
            <a:headEnd/>
            <a:tailEnd/>
          </a:ln>
        </p:spPr>
        <p:txBody>
          <a:bodyPr wrap="none">
            <a:spAutoFit/>
          </a:bodyPr>
          <a:lstStyle/>
          <a:p>
            <a:pPr algn="l">
              <a:spcBef>
                <a:spcPct val="50000"/>
              </a:spcBef>
            </a:pPr>
            <a:r>
              <a:rPr lang="en-US" sz="1200" dirty="0">
                <a:ea typeface="ＭＳ Ｐゴシック" pitchFamily="34" charset="-128"/>
                <a:cs typeface="Arial" pitchFamily="34" charset="0"/>
              </a:rPr>
              <a:t>Additions</a:t>
            </a:r>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ea typeface="ＭＳ Ｐゴシック" pitchFamily="34" charset="-128"/>
              </a:rPr>
              <a:t>Introductory Activity</a:t>
            </a:r>
            <a:endParaRPr lang="en-US" dirty="0"/>
          </a:p>
        </p:txBody>
      </p:sp>
      <p:sp>
        <p:nvSpPr>
          <p:cNvPr id="4" name="Rectangle 11"/>
          <p:cNvSpPr txBox="1">
            <a:spLocks noChangeArrowheads="1"/>
          </p:cNvSpPr>
          <p:nvPr/>
        </p:nvSpPr>
        <p:spPr>
          <a:xfrm>
            <a:off x="450660" y="1574356"/>
            <a:ext cx="7618412" cy="4799012"/>
          </a:xfrm>
          <a:prstGeom prst="rect">
            <a:avLst/>
          </a:prstGeom>
          <a:noFill/>
        </p:spPr>
        <p:txBody>
          <a:bodyPr vert="horz" lIns="91440" tIns="45720" rIns="91440" bIns="45720" rtlCol="0">
            <a:normAutofit/>
          </a:bodyPr>
          <a:lstStyle/>
          <a:p>
            <a:pPr marR="0" lvl="0" algn="l" defTabSz="914400" rtl="0" eaLnBrk="1" fontAlgn="auto" latinLnBrk="0" hangingPunct="1">
              <a:lnSpc>
                <a:spcPct val="100000"/>
              </a:lnSpc>
              <a:spcBef>
                <a:spcPts val="1200"/>
              </a:spcBef>
              <a:spcAft>
                <a:spcPts val="0"/>
              </a:spcAft>
              <a:buClr>
                <a:schemeClr val="tx2"/>
              </a:buClr>
              <a:buSzTx/>
              <a:tabLst/>
              <a:defRPr/>
            </a:pPr>
            <a:r>
              <a:rPr kumimoji="0" lang="en-US" sz="2000" b="0" i="0" u="none" strike="noStrike" kern="1200" cap="none" spc="0" normalizeH="0" baseline="0" noProof="0" dirty="0">
                <a:ln>
                  <a:noFill/>
                </a:ln>
                <a:effectLst/>
                <a:uLnTx/>
                <a:uFillTx/>
                <a:latin typeface="+mn-lt"/>
                <a:ea typeface="ＭＳ Ｐゴシック" pitchFamily="34" charset="-128"/>
                <a:cs typeface="Arial" pitchFamily="34" charset="0"/>
              </a:rPr>
              <a:t>Record two goals for this training.</a:t>
            </a:r>
          </a:p>
        </p:txBody>
      </p:sp>
      <p:pic>
        <p:nvPicPr>
          <p:cNvPr id="6" name="Picture 5"/>
          <p:cNvPicPr>
            <a:picLocks noChangeAspect="1" noChangeArrowheads="1"/>
          </p:cNvPicPr>
          <p:nvPr/>
        </p:nvPicPr>
        <p:blipFill>
          <a:blip r:embed="rId3" cstate="print"/>
          <a:srcRect/>
          <a:stretch>
            <a:fillRect/>
          </a:stretch>
        </p:blipFill>
        <p:spPr bwMode="auto">
          <a:xfrm>
            <a:off x="516636" y="2487422"/>
            <a:ext cx="5257800" cy="1984375"/>
          </a:xfrm>
          <a:prstGeom prst="rect">
            <a:avLst/>
          </a:prstGeom>
          <a:noFill/>
          <a:ln w="9525">
            <a:noFill/>
            <a:miter lim="800000"/>
            <a:headEnd/>
            <a:tailEnd/>
          </a:ln>
        </p:spPr>
      </p:pic>
    </p:spTree>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FPS Scoring Rules</a:t>
            </a:r>
          </a:p>
        </p:txBody>
      </p:sp>
      <p:sp>
        <p:nvSpPr>
          <p:cNvPr id="4" name="AutoShape 19"/>
          <p:cNvSpPr>
            <a:spLocks noChangeArrowheads="1"/>
          </p:cNvSpPr>
          <p:nvPr/>
        </p:nvSpPr>
        <p:spPr bwMode="auto">
          <a:xfrm>
            <a:off x="1008357" y="4088486"/>
            <a:ext cx="1615561" cy="715089"/>
          </a:xfrm>
          <a:prstGeom prst="roundRect">
            <a:avLst>
              <a:gd name="adj" fmla="val 16667"/>
            </a:avLst>
          </a:prstGeom>
          <a:noFill/>
          <a:ln w="19050">
            <a:noFill/>
            <a:round/>
            <a:headEnd/>
            <a:tailEnd/>
          </a:ln>
        </p:spPr>
        <p:txBody>
          <a:bodyPr wrap="square" anchor="ctr">
            <a:spAutoFit/>
          </a:bodyPr>
          <a:lstStyle/>
          <a:p>
            <a:pPr algn="l"/>
            <a:r>
              <a:rPr lang="en-US" dirty="0">
                <a:cs typeface="Arial" pitchFamily="34" charset="0"/>
              </a:rPr>
              <a:t>Sound-by-Sound</a:t>
            </a:r>
          </a:p>
        </p:txBody>
      </p:sp>
      <p:sp>
        <p:nvSpPr>
          <p:cNvPr id="5" name="AutoShape 21"/>
          <p:cNvSpPr>
            <a:spLocks noChangeArrowheads="1"/>
          </p:cNvSpPr>
          <p:nvPr/>
        </p:nvSpPr>
        <p:spPr bwMode="auto">
          <a:xfrm>
            <a:off x="6210188" y="4507561"/>
            <a:ext cx="1553119" cy="1021556"/>
          </a:xfrm>
          <a:prstGeom prst="roundRect">
            <a:avLst>
              <a:gd name="adj" fmla="val 16667"/>
            </a:avLst>
          </a:prstGeom>
          <a:noFill/>
          <a:ln w="19050">
            <a:noFill/>
            <a:round/>
            <a:headEnd/>
            <a:tailEnd/>
          </a:ln>
        </p:spPr>
        <p:txBody>
          <a:bodyPr wrap="square" anchor="ctr">
            <a:spAutoFit/>
          </a:bodyPr>
          <a:lstStyle/>
          <a:p>
            <a:pPr algn="l">
              <a:spcBef>
                <a:spcPct val="50000"/>
              </a:spcBef>
            </a:pPr>
            <a:r>
              <a:rPr lang="en-US" dirty="0">
                <a:cs typeface="Arial" pitchFamily="34" charset="0"/>
              </a:rPr>
              <a:t>Sound-by-Sound and Recoded</a:t>
            </a:r>
            <a:endParaRPr lang="en-US" b="1" dirty="0">
              <a:cs typeface="Arial" pitchFamily="34" charset="0"/>
            </a:endParaRPr>
          </a:p>
        </p:txBody>
      </p:sp>
      <p:pic>
        <p:nvPicPr>
          <p:cNvPr id="6" name="Picture 2"/>
          <p:cNvPicPr>
            <a:picLocks noChangeAspect="1" noChangeArrowheads="1"/>
          </p:cNvPicPr>
          <p:nvPr/>
        </p:nvPicPr>
        <p:blipFill>
          <a:blip r:embed="rId3" cstate="print"/>
          <a:srcRect l="23128" t="24005" r="28741" b="28985"/>
          <a:stretch>
            <a:fillRect/>
          </a:stretch>
        </p:blipFill>
        <p:spPr bwMode="auto">
          <a:xfrm>
            <a:off x="5447104" y="1647566"/>
            <a:ext cx="2743200" cy="1896079"/>
          </a:xfrm>
          <a:prstGeom prst="rect">
            <a:avLst/>
          </a:prstGeom>
          <a:ln w="19050" cap="sq">
            <a:solidFill>
              <a:schemeClr val="tx1"/>
            </a:solidFill>
            <a:prstDash val="solid"/>
            <a:miter lim="800000"/>
          </a:ln>
          <a:effectLst/>
        </p:spPr>
      </p:pic>
      <p:sp>
        <p:nvSpPr>
          <p:cNvPr id="7" name="AutoShape 20"/>
          <p:cNvSpPr>
            <a:spLocks noChangeArrowheads="1"/>
          </p:cNvSpPr>
          <p:nvPr/>
        </p:nvSpPr>
        <p:spPr bwMode="auto">
          <a:xfrm>
            <a:off x="3737693" y="2272822"/>
            <a:ext cx="1166647" cy="658303"/>
          </a:xfrm>
          <a:prstGeom prst="roundRect">
            <a:avLst>
              <a:gd name="adj" fmla="val 16667"/>
            </a:avLst>
          </a:prstGeom>
          <a:noFill/>
          <a:ln w="19050">
            <a:noFill/>
            <a:round/>
            <a:headEnd/>
            <a:tailEnd/>
          </a:ln>
        </p:spPr>
        <p:txBody>
          <a:bodyPr anchor="ctr"/>
          <a:lstStyle/>
          <a:p>
            <a:pPr algn="r">
              <a:spcBef>
                <a:spcPct val="50000"/>
              </a:spcBef>
            </a:pPr>
            <a:r>
              <a:rPr lang="en-US" dirty="0">
                <a:cs typeface="Arial" pitchFamily="34" charset="0"/>
              </a:rPr>
              <a:t>Entire word</a:t>
            </a:r>
            <a:endParaRPr lang="en-US" b="1" dirty="0">
              <a:cs typeface="Arial" pitchFamily="34" charset="0"/>
            </a:endParaRPr>
          </a:p>
        </p:txBody>
      </p:sp>
      <p:pic>
        <p:nvPicPr>
          <p:cNvPr id="8" name="Picture 3"/>
          <p:cNvPicPr>
            <a:picLocks noChangeAspect="1" noChangeArrowheads="1"/>
          </p:cNvPicPr>
          <p:nvPr/>
        </p:nvPicPr>
        <p:blipFill>
          <a:blip r:embed="rId4" cstate="print"/>
          <a:srcRect l="22500" t="24000" r="29375" b="29000"/>
          <a:stretch>
            <a:fillRect/>
          </a:stretch>
        </p:blipFill>
        <p:spPr bwMode="auto">
          <a:xfrm>
            <a:off x="572366" y="1688756"/>
            <a:ext cx="2793299" cy="1952367"/>
          </a:xfrm>
          <a:prstGeom prst="rect">
            <a:avLst/>
          </a:prstGeom>
          <a:ln w="19050" cap="sq">
            <a:solidFill>
              <a:schemeClr val="tx1"/>
            </a:solidFill>
            <a:prstDash val="solid"/>
            <a:miter lim="800000"/>
          </a:ln>
          <a:effectLst/>
        </p:spPr>
      </p:pic>
      <p:pic>
        <p:nvPicPr>
          <p:cNvPr id="9" name="Picture 2"/>
          <p:cNvPicPr>
            <a:picLocks noChangeAspect="1" noChangeArrowheads="1"/>
          </p:cNvPicPr>
          <p:nvPr/>
        </p:nvPicPr>
        <p:blipFill>
          <a:blip r:embed="rId5" cstate="print"/>
          <a:srcRect l="22641" t="23571" r="28955" b="27604"/>
          <a:stretch>
            <a:fillRect/>
          </a:stretch>
        </p:blipFill>
        <p:spPr bwMode="auto">
          <a:xfrm>
            <a:off x="3000466" y="4234265"/>
            <a:ext cx="2783225" cy="1853496"/>
          </a:xfrm>
          <a:prstGeom prst="rect">
            <a:avLst/>
          </a:prstGeom>
          <a:ln w="19050" cap="sq">
            <a:solidFill>
              <a:schemeClr val="tx1"/>
            </a:solidFill>
            <a:prstDash val="solid"/>
            <a:miter lim="800000"/>
          </a:ln>
          <a:effectLst/>
        </p:spPr>
      </p:pic>
      <p:cxnSp>
        <p:nvCxnSpPr>
          <p:cNvPr id="10" name="Straight Arrow Connector 9"/>
          <p:cNvCxnSpPr/>
          <p:nvPr/>
        </p:nvCxnSpPr>
        <p:spPr>
          <a:xfrm>
            <a:off x="4904340" y="2595179"/>
            <a:ext cx="534325" cy="0"/>
          </a:xfrm>
          <a:prstGeom prst="straightConnector1">
            <a:avLst/>
          </a:prstGeom>
          <a:ln w="19050">
            <a:solidFill>
              <a:schemeClr val="tx2"/>
            </a:solidFill>
            <a:tailEnd type="oval" w="lg" len="lg"/>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720646" y="3863546"/>
            <a:ext cx="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a:off x="5781635" y="5026436"/>
            <a:ext cx="452938" cy="0"/>
          </a:xfrm>
          <a:prstGeom prst="straightConnector1">
            <a:avLst/>
          </a:prstGeom>
          <a:ln w="19050">
            <a:solidFill>
              <a:schemeClr val="tx2"/>
            </a:solidFill>
            <a:tailEnd type="oval" w="lg" len="lg"/>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1832761" y="3667816"/>
            <a:ext cx="0" cy="420145"/>
          </a:xfrm>
          <a:prstGeom prst="straightConnector1">
            <a:avLst/>
          </a:prstGeom>
          <a:ln w="19050">
            <a:solidFill>
              <a:schemeClr val="tx2"/>
            </a:solidFill>
            <a:tailEnd type="oval" w="lg" len="lg"/>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FPS Scoring Rules</a:t>
            </a:r>
          </a:p>
        </p:txBody>
      </p:sp>
      <p:sp>
        <p:nvSpPr>
          <p:cNvPr id="4" name="Text Box 6"/>
          <p:cNvSpPr txBox="1">
            <a:spLocks noChangeArrowheads="1"/>
          </p:cNvSpPr>
          <p:nvPr/>
        </p:nvSpPr>
        <p:spPr bwMode="auto">
          <a:xfrm>
            <a:off x="4318104" y="2776281"/>
            <a:ext cx="3810000" cy="729430"/>
          </a:xfrm>
          <a:prstGeom prst="rect">
            <a:avLst/>
          </a:prstGeom>
          <a:noFill/>
          <a:ln w="9525">
            <a:noFill/>
            <a:miter lim="800000"/>
            <a:headEnd/>
            <a:tailEnd/>
          </a:ln>
        </p:spPr>
        <p:txBody>
          <a:bodyPr>
            <a:spAutoFit/>
          </a:bodyPr>
          <a:lstStyle/>
          <a:p>
            <a:pPr marL="342900" indent="-342900" algn="l">
              <a:spcBef>
                <a:spcPct val="30000"/>
              </a:spcBef>
              <a:buClr>
                <a:schemeClr val="tx2"/>
              </a:buClr>
              <a:buFont typeface="+mj-lt"/>
              <a:buAutoNum type="arabicPeriod" startAt="2"/>
            </a:pPr>
            <a:r>
              <a:rPr lang="en-US" dirty="0">
                <a:cs typeface="Arial" pitchFamily="34" charset="0"/>
              </a:rPr>
              <a:t>Student says, “/d/ /</a:t>
            </a:r>
            <a:r>
              <a:rPr lang="en-US" dirty="0" err="1">
                <a:cs typeface="Arial" pitchFamily="34" charset="0"/>
              </a:rPr>
              <a:t>umi</a:t>
            </a:r>
            <a:r>
              <a:rPr lang="en-US" dirty="0">
                <a:cs typeface="Arial" pitchFamily="34" charset="0"/>
              </a:rPr>
              <a:t>/”</a:t>
            </a:r>
          </a:p>
          <a:p>
            <a:pPr marL="573088" lvl="1" indent="-238125">
              <a:spcBef>
                <a:spcPct val="30000"/>
              </a:spcBef>
              <a:buClr>
                <a:schemeClr val="tx2"/>
              </a:buClr>
              <a:buFont typeface="Arial" pitchFamily="34" charset="0"/>
              <a:buChar char="•"/>
            </a:pPr>
            <a:r>
              <a:rPr lang="en-US" dirty="0">
                <a:ea typeface="ＭＳ Ｐゴシック" pitchFamily="34" charset="-128"/>
                <a:cs typeface="Arial" pitchFamily="34" charset="0"/>
              </a:rPr>
              <a:t>Mark d </a:t>
            </a:r>
            <a:r>
              <a:rPr lang="en-US" dirty="0" err="1">
                <a:ea typeface="ＭＳ Ｐゴシック" pitchFamily="34" charset="-128"/>
                <a:cs typeface="Arial" pitchFamily="34" charset="0"/>
              </a:rPr>
              <a:t>umi</a:t>
            </a:r>
            <a:endParaRPr lang="en-US" dirty="0">
              <a:ea typeface="ＭＳ Ｐゴシック" pitchFamily="34" charset="-128"/>
              <a:cs typeface="Arial" pitchFamily="34" charset="0"/>
            </a:endParaRPr>
          </a:p>
        </p:txBody>
      </p:sp>
      <p:sp>
        <p:nvSpPr>
          <p:cNvPr id="5" name="Rectangle 23"/>
          <p:cNvSpPr>
            <a:spLocks noChangeArrowheads="1"/>
          </p:cNvSpPr>
          <p:nvPr/>
        </p:nvSpPr>
        <p:spPr bwMode="auto">
          <a:xfrm>
            <a:off x="4392276" y="5254994"/>
            <a:ext cx="3886200" cy="1089529"/>
          </a:xfrm>
          <a:prstGeom prst="rect">
            <a:avLst/>
          </a:prstGeom>
          <a:noFill/>
          <a:ln w="19050" algn="ctr">
            <a:noFill/>
            <a:miter lim="800000"/>
            <a:headEnd/>
            <a:tailEnd/>
          </a:ln>
        </p:spPr>
        <p:txBody>
          <a:bodyPr>
            <a:spAutoFit/>
          </a:bodyPr>
          <a:lstStyle/>
          <a:p>
            <a:pPr marL="342900" indent="-342900" algn="l">
              <a:spcBef>
                <a:spcPct val="30000"/>
              </a:spcBef>
              <a:buClr>
                <a:schemeClr val="tx2"/>
              </a:buClr>
              <a:buFont typeface="+mj-lt"/>
              <a:buAutoNum type="arabicPeriod" startAt="4"/>
              <a:tabLst>
                <a:tab pos="800100" algn="l"/>
              </a:tabLst>
            </a:pPr>
            <a:r>
              <a:rPr lang="en-US" dirty="0">
                <a:cs typeface="Arial" pitchFamily="34" charset="0"/>
              </a:rPr>
              <a:t>Student says, “/</a:t>
            </a:r>
            <a:r>
              <a:rPr lang="en-US" dirty="0" err="1">
                <a:cs typeface="Arial" pitchFamily="34" charset="0"/>
              </a:rPr>
              <a:t>tuja</a:t>
            </a:r>
            <a:r>
              <a:rPr lang="en-US" dirty="0">
                <a:cs typeface="Arial" pitchFamily="34" charset="0"/>
              </a:rPr>
              <a:t>/”</a:t>
            </a:r>
          </a:p>
          <a:p>
            <a:pPr marL="573088" lvl="1" indent="-238125">
              <a:spcBef>
                <a:spcPct val="30000"/>
              </a:spcBef>
              <a:buClr>
                <a:schemeClr val="tx2"/>
              </a:buClr>
              <a:buFont typeface="Arial" pitchFamily="34" charset="0"/>
              <a:buChar char="•"/>
              <a:tabLst>
                <a:tab pos="800100" algn="l"/>
              </a:tabLst>
            </a:pPr>
            <a:r>
              <a:rPr lang="en-US" dirty="0">
                <a:ea typeface="ＭＳ Ｐゴシック" pitchFamily="34" charset="-128"/>
                <a:cs typeface="Arial" pitchFamily="34" charset="0"/>
              </a:rPr>
              <a:t>Mark </a:t>
            </a:r>
            <a:r>
              <a:rPr lang="en-US" dirty="0" err="1">
                <a:ea typeface="ＭＳ Ｐゴシック" pitchFamily="34" charset="-128"/>
                <a:cs typeface="Arial" pitchFamily="34" charset="0"/>
              </a:rPr>
              <a:t>ruja</a:t>
            </a:r>
            <a:endParaRPr lang="en-US" dirty="0">
              <a:ea typeface="ＭＳ Ｐゴシック" pitchFamily="34" charset="-128"/>
              <a:cs typeface="Arial" pitchFamily="34" charset="0"/>
            </a:endParaRPr>
          </a:p>
          <a:p>
            <a:pPr marL="573088" lvl="1" indent="-238125">
              <a:spcBef>
                <a:spcPct val="30000"/>
              </a:spcBef>
              <a:buClr>
                <a:schemeClr val="tx2"/>
              </a:buClr>
              <a:buFont typeface="Arial" pitchFamily="34" charset="0"/>
              <a:buChar char="•"/>
              <a:tabLst>
                <a:tab pos="800100" algn="l"/>
              </a:tabLst>
            </a:pPr>
            <a:r>
              <a:rPr lang="en-US" dirty="0">
                <a:ea typeface="ＭＳ Ｐゴシック" pitchFamily="34" charset="-128"/>
                <a:cs typeface="Arial" pitchFamily="34" charset="0"/>
              </a:rPr>
              <a:t>Tap /r/</a:t>
            </a:r>
          </a:p>
        </p:txBody>
      </p:sp>
      <p:pic>
        <p:nvPicPr>
          <p:cNvPr id="6" name="Picture 3"/>
          <p:cNvPicPr>
            <a:picLocks noChangeAspect="1" noChangeArrowheads="1"/>
          </p:cNvPicPr>
          <p:nvPr/>
        </p:nvPicPr>
        <p:blipFill>
          <a:blip r:embed="rId3" cstate="print"/>
          <a:srcRect l="22500" t="24000" r="29375" b="29000"/>
          <a:stretch>
            <a:fillRect/>
          </a:stretch>
        </p:blipFill>
        <p:spPr bwMode="auto">
          <a:xfrm>
            <a:off x="594638" y="1360557"/>
            <a:ext cx="2516659" cy="1429262"/>
          </a:xfrm>
          <a:prstGeom prst="rect">
            <a:avLst/>
          </a:prstGeom>
          <a:ln w="19050" cap="sq">
            <a:solidFill>
              <a:schemeClr val="tx1"/>
            </a:solidFill>
            <a:prstDash val="solid"/>
            <a:miter lim="800000"/>
          </a:ln>
          <a:effectLst/>
        </p:spPr>
      </p:pic>
      <p:sp>
        <p:nvSpPr>
          <p:cNvPr id="7" name="TextBox 6"/>
          <p:cNvSpPr txBox="1"/>
          <p:nvPr/>
        </p:nvSpPr>
        <p:spPr>
          <a:xfrm>
            <a:off x="392784" y="2814529"/>
            <a:ext cx="3064476" cy="729430"/>
          </a:xfrm>
          <a:prstGeom prst="rect">
            <a:avLst/>
          </a:prstGeom>
          <a:noFill/>
        </p:spPr>
        <p:txBody>
          <a:bodyPr wrap="square" rtlCol="0">
            <a:spAutoFit/>
          </a:bodyPr>
          <a:lstStyle/>
          <a:p>
            <a:pPr marL="342900" indent="-342900" algn="l">
              <a:spcBef>
                <a:spcPct val="30000"/>
              </a:spcBef>
              <a:buClr>
                <a:schemeClr val="tx2"/>
              </a:buClr>
              <a:buFontTx/>
              <a:buAutoNum type="arabicPeriod"/>
            </a:pPr>
            <a:r>
              <a:rPr lang="en-US" dirty="0">
                <a:ea typeface="ＭＳ Ｐゴシック" pitchFamily="34" charset="-128"/>
                <a:cs typeface="Arial" pitchFamily="34" charset="0"/>
              </a:rPr>
              <a:t>Student says, “/z/ /</a:t>
            </a:r>
            <a:r>
              <a:rPr lang="en-US" dirty="0" err="1">
                <a:ea typeface="ＭＳ Ｐゴシック" pitchFamily="34" charset="-128"/>
                <a:cs typeface="Arial" pitchFamily="34" charset="0"/>
              </a:rPr>
              <a:t>i</a:t>
            </a:r>
            <a:r>
              <a:rPr lang="en-US" dirty="0">
                <a:ea typeface="ＭＳ Ｐゴシック" pitchFamily="34" charset="-128"/>
                <a:cs typeface="Arial" pitchFamily="34" charset="0"/>
              </a:rPr>
              <a:t>/”</a:t>
            </a:r>
          </a:p>
          <a:p>
            <a:pPr marL="573088" lvl="1" indent="-238125">
              <a:spcBef>
                <a:spcPct val="30000"/>
              </a:spcBef>
              <a:buClr>
                <a:schemeClr val="tx2"/>
              </a:buClr>
              <a:buFont typeface="Arial" pitchFamily="34" charset="0"/>
              <a:buChar char="•"/>
            </a:pPr>
            <a:r>
              <a:rPr lang="en-US" dirty="0">
                <a:ea typeface="ＭＳ Ｐゴシック" pitchFamily="34" charset="-128"/>
                <a:cs typeface="Arial" pitchFamily="34" charset="0"/>
              </a:rPr>
              <a:t>Mark z </a:t>
            </a:r>
            <a:r>
              <a:rPr lang="en-US" dirty="0" err="1">
                <a:ea typeface="ＭＳ Ｐゴシック" pitchFamily="34" charset="-128"/>
                <a:cs typeface="Arial" pitchFamily="34" charset="0"/>
              </a:rPr>
              <a:t>i</a:t>
            </a:r>
            <a:endParaRPr lang="en-US" dirty="0">
              <a:ea typeface="ＭＳ Ｐゴシック" pitchFamily="34" charset="-128"/>
              <a:cs typeface="Arial" pitchFamily="34" charset="0"/>
            </a:endParaRPr>
          </a:p>
        </p:txBody>
      </p:sp>
      <p:sp>
        <p:nvSpPr>
          <p:cNvPr id="8" name="TextBox 7"/>
          <p:cNvSpPr txBox="1"/>
          <p:nvPr/>
        </p:nvSpPr>
        <p:spPr>
          <a:xfrm>
            <a:off x="442231" y="5261171"/>
            <a:ext cx="3237470" cy="1089529"/>
          </a:xfrm>
          <a:prstGeom prst="rect">
            <a:avLst/>
          </a:prstGeom>
          <a:noFill/>
        </p:spPr>
        <p:txBody>
          <a:bodyPr wrap="square" rtlCol="0">
            <a:spAutoFit/>
          </a:bodyPr>
          <a:lstStyle/>
          <a:p>
            <a:pPr marL="342900" indent="-342900" algn="l">
              <a:spcBef>
                <a:spcPct val="30000"/>
              </a:spcBef>
              <a:buClr>
                <a:schemeClr val="tx2"/>
              </a:buClr>
              <a:buFontTx/>
              <a:buAutoNum type="arabicPeriod" startAt="3"/>
              <a:tabLst>
                <a:tab pos="800100" algn="l"/>
              </a:tabLst>
            </a:pPr>
            <a:r>
              <a:rPr lang="en-US" dirty="0">
                <a:cs typeface="Arial" pitchFamily="34" charset="0"/>
              </a:rPr>
              <a:t>Student says, “/</a:t>
            </a:r>
            <a:r>
              <a:rPr lang="en-US" dirty="0" err="1">
                <a:cs typeface="Arial" pitchFamily="34" charset="0"/>
              </a:rPr>
              <a:t>nesi</a:t>
            </a:r>
            <a:r>
              <a:rPr lang="en-US" dirty="0">
                <a:cs typeface="Arial" pitchFamily="34" charset="0"/>
              </a:rPr>
              <a:t>/”</a:t>
            </a:r>
          </a:p>
          <a:p>
            <a:pPr marL="573088" lvl="1" indent="-238125">
              <a:spcBef>
                <a:spcPct val="30000"/>
              </a:spcBef>
              <a:buClr>
                <a:schemeClr val="tx2"/>
              </a:buClr>
              <a:buFont typeface="Arial" pitchFamily="34" charset="0"/>
              <a:buChar char="•"/>
              <a:tabLst>
                <a:tab pos="800100" algn="l"/>
              </a:tabLst>
            </a:pPr>
            <a:r>
              <a:rPr lang="en-US" dirty="0">
                <a:ea typeface="ＭＳ Ｐゴシック" pitchFamily="34" charset="-128"/>
                <a:cs typeface="Arial" pitchFamily="34" charset="0"/>
              </a:rPr>
              <a:t>Mark </a:t>
            </a:r>
            <a:r>
              <a:rPr lang="en-US" dirty="0" err="1">
                <a:ea typeface="ＭＳ Ｐゴシック" pitchFamily="34" charset="-128"/>
                <a:cs typeface="Arial" pitchFamily="34" charset="0"/>
              </a:rPr>
              <a:t>mesi</a:t>
            </a:r>
            <a:endParaRPr lang="en-US" dirty="0">
              <a:ea typeface="ＭＳ Ｐゴシック" pitchFamily="34" charset="-128"/>
              <a:cs typeface="Arial" pitchFamily="34" charset="0"/>
            </a:endParaRPr>
          </a:p>
          <a:p>
            <a:pPr marL="573088" lvl="1" indent="-238125">
              <a:spcBef>
                <a:spcPct val="30000"/>
              </a:spcBef>
              <a:buClr>
                <a:schemeClr val="tx2"/>
              </a:buClr>
              <a:buFont typeface="Arial" pitchFamily="34" charset="0"/>
              <a:buChar char="•"/>
              <a:tabLst>
                <a:tab pos="800100" algn="l"/>
              </a:tabLst>
            </a:pPr>
            <a:r>
              <a:rPr lang="en-US" dirty="0">
                <a:ea typeface="ＭＳ Ｐゴシック" pitchFamily="34" charset="-128"/>
                <a:cs typeface="Arial" pitchFamily="34" charset="0"/>
              </a:rPr>
              <a:t>Tap /m/</a:t>
            </a:r>
          </a:p>
        </p:txBody>
      </p:sp>
      <p:pic>
        <p:nvPicPr>
          <p:cNvPr id="9" name="Picture 2"/>
          <p:cNvPicPr>
            <a:picLocks noChangeAspect="1" noChangeArrowheads="1"/>
          </p:cNvPicPr>
          <p:nvPr/>
        </p:nvPicPr>
        <p:blipFill>
          <a:blip r:embed="rId4" cstate="print"/>
          <a:srcRect l="22641" t="23571" r="28955" b="27604"/>
          <a:stretch>
            <a:fillRect/>
          </a:stretch>
        </p:blipFill>
        <p:spPr bwMode="auto">
          <a:xfrm>
            <a:off x="4647604" y="1331726"/>
            <a:ext cx="2514600" cy="1408666"/>
          </a:xfrm>
          <a:prstGeom prst="rect">
            <a:avLst/>
          </a:prstGeom>
          <a:ln w="19050" cap="sq">
            <a:solidFill>
              <a:schemeClr val="tx1"/>
            </a:solidFill>
            <a:prstDash val="solid"/>
            <a:miter lim="800000"/>
          </a:ln>
          <a:effectLst/>
        </p:spPr>
      </p:pic>
      <p:pic>
        <p:nvPicPr>
          <p:cNvPr id="10" name="Content Placeholder 3"/>
          <p:cNvPicPr>
            <a:picLocks noChangeAspect="1" noChangeArrowheads="1"/>
          </p:cNvPicPr>
          <p:nvPr/>
        </p:nvPicPr>
        <p:blipFill>
          <a:blip r:embed="rId5" cstate="print"/>
          <a:srcRect l="22641" t="23571" r="28955" b="29288"/>
          <a:stretch>
            <a:fillRect/>
          </a:stretch>
        </p:blipFill>
        <p:spPr bwMode="auto">
          <a:xfrm>
            <a:off x="571959" y="3739228"/>
            <a:ext cx="2590800" cy="1472515"/>
          </a:xfrm>
          <a:prstGeom prst="rect">
            <a:avLst/>
          </a:prstGeom>
          <a:ln w="19050" cap="sq">
            <a:solidFill>
              <a:schemeClr val="tx1"/>
            </a:solidFill>
            <a:prstDash val="solid"/>
            <a:miter lim="800000"/>
          </a:ln>
          <a:effectLst/>
        </p:spPr>
      </p:pic>
      <p:pic>
        <p:nvPicPr>
          <p:cNvPr id="11" name="Picture 2"/>
          <p:cNvPicPr>
            <a:picLocks noChangeAspect="1" noChangeArrowheads="1"/>
          </p:cNvPicPr>
          <p:nvPr/>
        </p:nvPicPr>
        <p:blipFill>
          <a:blip r:embed="rId6" cstate="print"/>
          <a:srcRect l="23150" t="23571" r="28446" b="27604"/>
          <a:stretch>
            <a:fillRect/>
          </a:stretch>
        </p:blipFill>
        <p:spPr bwMode="auto">
          <a:xfrm>
            <a:off x="4594072" y="3710399"/>
            <a:ext cx="2619632" cy="1526058"/>
          </a:xfrm>
          <a:prstGeom prst="rect">
            <a:avLst/>
          </a:prstGeom>
          <a:ln w="19050" cap="sq">
            <a:solidFill>
              <a:schemeClr val="tx1"/>
            </a:solidFill>
            <a:prstDash val="solid"/>
            <a:miter lim="800000"/>
          </a:ln>
          <a:effectLst/>
        </p:spPr>
      </p:pic>
      <p:cxnSp>
        <p:nvCxnSpPr>
          <p:cNvPr id="12" name="Straight Connector 11"/>
          <p:cNvCxnSpPr/>
          <p:nvPr/>
        </p:nvCxnSpPr>
        <p:spPr>
          <a:xfrm>
            <a:off x="1679830" y="3467808"/>
            <a:ext cx="9144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827467" y="3467808"/>
            <a:ext cx="9144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618417" y="3429709"/>
            <a:ext cx="9144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775578" y="3429709"/>
            <a:ext cx="45720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703645" y="5920492"/>
            <a:ext cx="54864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661282" y="5944307"/>
            <a:ext cx="45720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effectLst/>
        </p:spPr>
        <p:txBody>
          <a:bodyPr/>
          <a:lstStyle/>
          <a:p>
            <a:pPr lvl="0"/>
            <a:r>
              <a:rPr lang="en-US" dirty="0"/>
              <a:t>FPS Scoring Rules</a:t>
            </a:r>
          </a:p>
        </p:txBody>
      </p:sp>
      <p:sp>
        <p:nvSpPr>
          <p:cNvPr id="5" name="Rectangle 2"/>
          <p:cNvSpPr>
            <a:spLocks noChangeArrowheads="1"/>
          </p:cNvSpPr>
          <p:nvPr/>
        </p:nvSpPr>
        <p:spPr bwMode="auto">
          <a:xfrm>
            <a:off x="4339060" y="1240533"/>
            <a:ext cx="3012716" cy="1354217"/>
          </a:xfrm>
          <a:prstGeom prst="rect">
            <a:avLst/>
          </a:prstGeom>
          <a:noFill/>
          <a:ln w="9525">
            <a:noFill/>
            <a:miter lim="800000"/>
            <a:headEnd/>
            <a:tailEnd/>
          </a:ln>
          <a:effectLst/>
        </p:spPr>
        <p:txBody>
          <a:bodyPr wrap="square">
            <a:spAutoFit/>
          </a:bodyPr>
          <a:lstStyle/>
          <a:p>
            <a:pPr algn="l">
              <a:spcBef>
                <a:spcPts val="1200"/>
              </a:spcBef>
              <a:buClr>
                <a:srgbClr val="FF9900"/>
              </a:buClr>
            </a:pPr>
            <a:r>
              <a:rPr lang="en-US" dirty="0">
                <a:ea typeface="ＭＳ Ｐゴシック" pitchFamily="34" charset="-128"/>
                <a:cs typeface="Arial" pitchFamily="34" charset="0"/>
              </a:rPr>
              <a:t>Student says, </a:t>
            </a:r>
            <a:r>
              <a:rPr lang="en-US" i="1" dirty="0">
                <a:ea typeface="ＭＳ Ｐゴシック" pitchFamily="34" charset="-128"/>
                <a:cs typeface="Arial" pitchFamily="34" charset="0"/>
              </a:rPr>
              <a:t>“</a:t>
            </a:r>
            <a:r>
              <a:rPr lang="en-US" dirty="0" err="1">
                <a:ea typeface="ＭＳ Ｐゴシック" pitchFamily="34" charset="-128"/>
                <a:cs typeface="Arial" pitchFamily="34" charset="0"/>
              </a:rPr>
              <a:t>zi</a:t>
            </a:r>
            <a:r>
              <a:rPr lang="en-US" dirty="0">
                <a:ea typeface="ＭＳ Ｐゴシック" pitchFamily="34" charset="-128"/>
                <a:cs typeface="Arial" pitchFamily="34" charset="0"/>
              </a:rPr>
              <a:t>, bide, je, </a:t>
            </a:r>
            <a:r>
              <a:rPr lang="en-US" dirty="0" err="1">
                <a:ea typeface="ＭＳ Ｐゴシック" pitchFamily="34" charset="-128"/>
                <a:cs typeface="Arial" pitchFamily="34" charset="0"/>
              </a:rPr>
              <a:t>dumi</a:t>
            </a:r>
            <a:r>
              <a:rPr lang="en-US" dirty="0">
                <a:ea typeface="ＭＳ Ｐゴシック" pitchFamily="34" charset="-128"/>
                <a:cs typeface="Arial" pitchFamily="34" charset="0"/>
              </a:rPr>
              <a:t>, pula”</a:t>
            </a:r>
          </a:p>
          <a:p>
            <a:pPr marL="231775" indent="-231775">
              <a:spcBef>
                <a:spcPts val="1200"/>
              </a:spcBef>
              <a:buClr>
                <a:schemeClr val="tx2"/>
              </a:buClr>
              <a:buFont typeface="Arial" pitchFamily="34" charset="0"/>
              <a:buChar char="•"/>
            </a:pPr>
            <a:r>
              <a:rPr lang="en-US" dirty="0">
                <a:ea typeface="ＭＳ Ｐゴシック" pitchFamily="34" charset="-128"/>
                <a:cs typeface="Arial" pitchFamily="34" charset="0"/>
              </a:rPr>
              <a:t>Mark </a:t>
            </a:r>
            <a:r>
              <a:rPr lang="en-US" dirty="0" err="1">
                <a:ea typeface="ＭＳ Ｐゴシック" pitchFamily="34" charset="-128"/>
                <a:cs typeface="Arial" pitchFamily="34" charset="0"/>
              </a:rPr>
              <a:t>zi</a:t>
            </a:r>
            <a:r>
              <a:rPr lang="en-US" dirty="0">
                <a:ea typeface="ＭＳ Ｐゴシック" pitchFamily="34" charset="-128"/>
                <a:cs typeface="Arial" pitchFamily="34" charset="0"/>
              </a:rPr>
              <a:t>, bide, je, </a:t>
            </a:r>
            <a:r>
              <a:rPr lang="en-US" dirty="0" err="1">
                <a:ea typeface="ＭＳ Ｐゴシック" pitchFamily="34" charset="-128"/>
                <a:cs typeface="Arial" pitchFamily="34" charset="0"/>
              </a:rPr>
              <a:t>dumi</a:t>
            </a:r>
            <a:r>
              <a:rPr lang="en-US" dirty="0">
                <a:ea typeface="ＭＳ Ｐゴシック" pitchFamily="34" charset="-128"/>
                <a:cs typeface="Arial" pitchFamily="34" charset="0"/>
              </a:rPr>
              <a:t>, pula</a:t>
            </a:r>
          </a:p>
        </p:txBody>
      </p:sp>
      <p:sp>
        <p:nvSpPr>
          <p:cNvPr id="6" name="Rectangle 4"/>
          <p:cNvSpPr>
            <a:spLocks noChangeArrowheads="1"/>
          </p:cNvSpPr>
          <p:nvPr/>
        </p:nvSpPr>
        <p:spPr bwMode="auto">
          <a:xfrm>
            <a:off x="4444488" y="4966135"/>
            <a:ext cx="3015031" cy="1231106"/>
          </a:xfrm>
          <a:prstGeom prst="rect">
            <a:avLst/>
          </a:prstGeom>
          <a:noFill/>
          <a:ln w="9525">
            <a:noFill/>
            <a:miter lim="800000"/>
            <a:headEnd/>
            <a:tailEnd/>
          </a:ln>
          <a:effectLst/>
        </p:spPr>
        <p:txBody>
          <a:bodyPr wrap="square">
            <a:spAutoFit/>
          </a:bodyPr>
          <a:lstStyle/>
          <a:p>
            <a:pPr indent="-342900">
              <a:spcBef>
                <a:spcPts val="1200"/>
              </a:spcBef>
              <a:buClr>
                <a:srgbClr val="FF9900"/>
              </a:buClr>
            </a:pPr>
            <a:r>
              <a:rPr lang="en-US" dirty="0">
                <a:ea typeface="ＭＳ Ｐゴシック" pitchFamily="34" charset="-128"/>
                <a:cs typeface="Arial" pitchFamily="34" charset="0"/>
              </a:rPr>
              <a:t>Student says, “/</a:t>
            </a:r>
            <a:r>
              <a:rPr lang="en-US" dirty="0" err="1">
                <a:ea typeface="ＭＳ Ｐゴシック" pitchFamily="34" charset="-128"/>
                <a:cs typeface="Arial" pitchFamily="34" charset="0"/>
              </a:rPr>
              <a:t>rojo</a:t>
            </a:r>
            <a:r>
              <a:rPr lang="en-US" dirty="0">
                <a:ea typeface="ＭＳ Ｐゴシック" pitchFamily="34" charset="-128"/>
                <a:cs typeface="Arial" pitchFamily="34" charset="0"/>
              </a:rPr>
              <a:t>/”</a:t>
            </a:r>
          </a:p>
          <a:p>
            <a:pPr marL="231775" lvl="1" indent="-231775">
              <a:spcBef>
                <a:spcPts val="1200"/>
              </a:spcBef>
              <a:buClr>
                <a:schemeClr val="tx2"/>
              </a:buClr>
              <a:buFont typeface="Arial" pitchFamily="34" charset="0"/>
              <a:buChar char="•"/>
            </a:pPr>
            <a:r>
              <a:rPr lang="en-US" dirty="0">
                <a:ea typeface="ＭＳ Ｐゴシック" pitchFamily="34" charset="-128"/>
                <a:cs typeface="Arial" pitchFamily="34" charset="0"/>
              </a:rPr>
              <a:t>Mark </a:t>
            </a:r>
            <a:r>
              <a:rPr lang="en-US" dirty="0" err="1">
                <a:ea typeface="ＭＳ Ｐゴシック" pitchFamily="34" charset="-128"/>
                <a:cs typeface="Arial" pitchFamily="34" charset="0"/>
              </a:rPr>
              <a:t>vifu</a:t>
            </a:r>
            <a:endParaRPr lang="en-US" dirty="0">
              <a:ea typeface="ＭＳ Ｐゴシック" pitchFamily="34" charset="-128"/>
              <a:cs typeface="Arial" pitchFamily="34" charset="0"/>
            </a:endParaRPr>
          </a:p>
          <a:p>
            <a:pPr marL="231775" lvl="1" indent="-231775">
              <a:spcBef>
                <a:spcPts val="1200"/>
              </a:spcBef>
              <a:buClr>
                <a:schemeClr val="tx2"/>
              </a:buClr>
              <a:buFont typeface="Arial" pitchFamily="34" charset="0"/>
              <a:buChar char="•"/>
            </a:pPr>
            <a:r>
              <a:rPr lang="en-US" dirty="0">
                <a:ea typeface="ＭＳ Ｐゴシック" pitchFamily="34" charset="-128"/>
                <a:cs typeface="Arial" pitchFamily="34" charset="0"/>
              </a:rPr>
              <a:t>Tap /v/ /</a:t>
            </a:r>
            <a:r>
              <a:rPr lang="en-US" dirty="0" err="1">
                <a:ea typeface="ＭＳ Ｐゴシック" pitchFamily="34" charset="-128"/>
                <a:cs typeface="Arial" pitchFamily="34" charset="0"/>
              </a:rPr>
              <a:t>i</a:t>
            </a:r>
            <a:r>
              <a:rPr lang="en-US" dirty="0">
                <a:ea typeface="ＭＳ Ｐゴシック" pitchFamily="34" charset="-128"/>
                <a:cs typeface="Arial" pitchFamily="34" charset="0"/>
              </a:rPr>
              <a:t>/ /f/ /u/</a:t>
            </a:r>
          </a:p>
        </p:txBody>
      </p:sp>
      <p:pic>
        <p:nvPicPr>
          <p:cNvPr id="7" name="Picture 2" descr="C:\Users\User\Desktop\June Wgen Info\IDEL Images\FPS Shots\IDEL_FSP03inprogressLandscape[1].png"/>
          <p:cNvPicPr>
            <a:picLocks noChangeAspect="1" noChangeArrowheads="1"/>
          </p:cNvPicPr>
          <p:nvPr/>
        </p:nvPicPr>
        <p:blipFill>
          <a:blip r:embed="rId3" cstate="print"/>
          <a:srcRect l="20667" t="22000" r="23176" b="18800"/>
          <a:stretch>
            <a:fillRect/>
          </a:stretch>
        </p:blipFill>
        <p:spPr bwMode="auto">
          <a:xfrm>
            <a:off x="563718" y="1362294"/>
            <a:ext cx="2761732" cy="1712579"/>
          </a:xfrm>
          <a:prstGeom prst="rect">
            <a:avLst/>
          </a:prstGeom>
          <a:ln w="19050" cap="sq">
            <a:solidFill>
              <a:schemeClr val="tx1"/>
            </a:solidFill>
            <a:prstDash val="solid"/>
            <a:miter lim="800000"/>
          </a:ln>
          <a:effectLst/>
        </p:spPr>
      </p:pic>
      <p:pic>
        <p:nvPicPr>
          <p:cNvPr id="8" name="Picture 2"/>
          <p:cNvPicPr>
            <a:picLocks noChangeAspect="1" noChangeArrowheads="1"/>
          </p:cNvPicPr>
          <p:nvPr/>
        </p:nvPicPr>
        <p:blipFill>
          <a:blip r:embed="rId4" cstate="print"/>
          <a:srcRect l="22641" t="23571" r="28955" b="27604"/>
          <a:stretch>
            <a:fillRect/>
          </a:stretch>
        </p:blipFill>
        <p:spPr bwMode="auto">
          <a:xfrm>
            <a:off x="4017429" y="3121384"/>
            <a:ext cx="2707619" cy="1706977"/>
          </a:xfrm>
          <a:prstGeom prst="rect">
            <a:avLst/>
          </a:prstGeom>
          <a:ln w="19050" cap="sq">
            <a:solidFill>
              <a:schemeClr val="tx1"/>
            </a:solidFill>
            <a:prstDash val="solid"/>
            <a:miter lim="800000"/>
          </a:ln>
          <a:effectLst/>
        </p:spPr>
      </p:pic>
      <p:pic>
        <p:nvPicPr>
          <p:cNvPr id="9" name="Picture 2"/>
          <p:cNvPicPr>
            <a:picLocks noChangeAspect="1" noChangeArrowheads="1"/>
          </p:cNvPicPr>
          <p:nvPr/>
        </p:nvPicPr>
        <p:blipFill>
          <a:blip r:embed="rId5" cstate="print"/>
          <a:srcRect l="23150" t="23571" r="28446" b="29288"/>
          <a:stretch>
            <a:fillRect/>
          </a:stretch>
        </p:blipFill>
        <p:spPr bwMode="auto">
          <a:xfrm>
            <a:off x="582580" y="4574063"/>
            <a:ext cx="2792627" cy="1687684"/>
          </a:xfrm>
          <a:prstGeom prst="rect">
            <a:avLst/>
          </a:prstGeom>
          <a:ln w="19050" cap="sq">
            <a:solidFill>
              <a:schemeClr val="tx1"/>
            </a:solidFill>
            <a:prstDash val="solid"/>
            <a:miter lim="800000"/>
          </a:ln>
          <a:effectLst/>
        </p:spPr>
      </p:pic>
      <p:sp>
        <p:nvSpPr>
          <p:cNvPr id="10" name="TextBox 9"/>
          <p:cNvSpPr txBox="1"/>
          <p:nvPr/>
        </p:nvSpPr>
        <p:spPr>
          <a:xfrm>
            <a:off x="681120" y="3234832"/>
            <a:ext cx="3707027" cy="1231106"/>
          </a:xfrm>
          <a:prstGeom prst="rect">
            <a:avLst/>
          </a:prstGeom>
          <a:noFill/>
          <a:effectLst/>
        </p:spPr>
        <p:txBody>
          <a:bodyPr wrap="square" rtlCol="0">
            <a:spAutoFit/>
          </a:bodyPr>
          <a:lstStyle/>
          <a:p>
            <a:pPr indent="-342900">
              <a:spcBef>
                <a:spcPts val="1200"/>
              </a:spcBef>
              <a:buClr>
                <a:srgbClr val="FF9900"/>
              </a:buClr>
            </a:pPr>
            <a:r>
              <a:rPr lang="en-US" dirty="0">
                <a:ea typeface="ＭＳ Ｐゴシック" pitchFamily="34" charset="-128"/>
                <a:cs typeface="Arial" pitchFamily="34" charset="0"/>
              </a:rPr>
              <a:t>Student says, “/</a:t>
            </a:r>
            <a:r>
              <a:rPr lang="en-US" dirty="0" err="1">
                <a:ea typeface="ＭＳ Ｐゴシック" pitchFamily="34" charset="-128"/>
                <a:cs typeface="Arial" pitchFamily="34" charset="0"/>
              </a:rPr>
              <a:t>yo</a:t>
            </a:r>
            <a:r>
              <a:rPr lang="en-US" dirty="0">
                <a:ea typeface="ＭＳ Ｐゴシック" pitchFamily="34" charset="-128"/>
                <a:cs typeface="Arial" pitchFamily="34" charset="0"/>
              </a:rPr>
              <a:t>/”</a:t>
            </a:r>
          </a:p>
          <a:p>
            <a:pPr marL="231775" lvl="1" indent="-231775">
              <a:spcBef>
                <a:spcPts val="1200"/>
              </a:spcBef>
              <a:buClr>
                <a:schemeClr val="tx2"/>
              </a:buClr>
              <a:buFont typeface="Arial" pitchFamily="34" charset="0"/>
              <a:buChar char="•"/>
            </a:pPr>
            <a:r>
              <a:rPr lang="en-US" dirty="0">
                <a:ea typeface="ＭＳ Ｐゴシック" pitchFamily="34" charset="-128"/>
                <a:cs typeface="Arial" pitchFamily="34" charset="0"/>
              </a:rPr>
              <a:t>Mark </a:t>
            </a:r>
            <a:r>
              <a:rPr lang="en-US" dirty="0" err="1">
                <a:ea typeface="ＭＳ Ｐゴシック" pitchFamily="34" charset="-128"/>
                <a:cs typeface="Arial" pitchFamily="34" charset="0"/>
              </a:rPr>
              <a:t>gu</a:t>
            </a:r>
            <a:endParaRPr lang="en-US" dirty="0">
              <a:ea typeface="ＭＳ Ｐゴシック" pitchFamily="34" charset="-128"/>
              <a:cs typeface="Arial" pitchFamily="34" charset="0"/>
            </a:endParaRPr>
          </a:p>
          <a:p>
            <a:pPr marL="231775" lvl="1" indent="-231775">
              <a:spcBef>
                <a:spcPts val="1200"/>
              </a:spcBef>
              <a:buClr>
                <a:schemeClr val="tx2"/>
              </a:buClr>
              <a:buFont typeface="Arial" pitchFamily="34" charset="0"/>
              <a:buChar char="•"/>
            </a:pPr>
            <a:r>
              <a:rPr lang="en-US" dirty="0">
                <a:ea typeface="ＭＳ Ｐゴシック" pitchFamily="34" charset="-128"/>
                <a:cs typeface="Arial" pitchFamily="34" charset="0"/>
              </a:rPr>
              <a:t>Tap /g/ /u/</a:t>
            </a:r>
          </a:p>
        </p:txBody>
      </p:sp>
      <p:cxnSp>
        <p:nvCxnSpPr>
          <p:cNvPr id="11" name="Straight Arrow Connector 10"/>
          <p:cNvCxnSpPr/>
          <p:nvPr/>
        </p:nvCxnSpPr>
        <p:spPr>
          <a:xfrm flipH="1">
            <a:off x="3317546" y="2119107"/>
            <a:ext cx="914400" cy="2631"/>
          </a:xfrm>
          <a:prstGeom prst="straightConnector1">
            <a:avLst/>
          </a:prstGeom>
          <a:ln w="19050">
            <a:solidFill>
              <a:schemeClr val="tx2"/>
            </a:solidFill>
            <a:tailEnd type="oval" w="lg" len="lg"/>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2855890" y="3864534"/>
            <a:ext cx="1188720" cy="0"/>
          </a:xfrm>
          <a:prstGeom prst="straightConnector1">
            <a:avLst/>
          </a:prstGeom>
          <a:ln w="19050">
            <a:solidFill>
              <a:schemeClr val="tx2"/>
            </a:solidFill>
            <a:tailEnd type="oval" w="lg" len="lg"/>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a:off x="3331056" y="5594480"/>
            <a:ext cx="1097280" cy="0"/>
          </a:xfrm>
          <a:prstGeom prst="straightConnector1">
            <a:avLst/>
          </a:prstGeom>
          <a:ln w="19050">
            <a:solidFill>
              <a:schemeClr val="tx2"/>
            </a:solidFill>
            <a:tailEnd type="oval" w="lg" len="lg"/>
          </a:ln>
          <a:effectLst/>
        </p:spPr>
        <p:style>
          <a:lnRef idx="2">
            <a:schemeClr val="accent1"/>
          </a:lnRef>
          <a:fillRef idx="0">
            <a:schemeClr val="accent1"/>
          </a:fillRef>
          <a:effectRef idx="1">
            <a:schemeClr val="accent1"/>
          </a:effectRef>
          <a:fontRef idx="minor">
            <a:schemeClr val="tx1"/>
          </a:fontRef>
        </p:style>
      </p:cxnSp>
      <p:sp>
        <p:nvSpPr>
          <p:cNvPr id="14" name="Oval 13"/>
          <p:cNvSpPr/>
          <p:nvPr/>
        </p:nvSpPr>
        <p:spPr>
          <a:xfrm>
            <a:off x="6307548" y="1980046"/>
            <a:ext cx="889686" cy="345990"/>
          </a:xfrm>
          <a:prstGeom prst="ellipse">
            <a:avLst/>
          </a:prstGeom>
          <a:no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5" name="Oval 14"/>
          <p:cNvSpPr/>
          <p:nvPr/>
        </p:nvSpPr>
        <p:spPr>
          <a:xfrm>
            <a:off x="582250" y="1590891"/>
            <a:ext cx="2051222" cy="321276"/>
          </a:xfrm>
          <a:prstGeom prst="ellipse">
            <a:avLst/>
          </a:prstGeom>
          <a:no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cxnSp>
        <p:nvCxnSpPr>
          <p:cNvPr id="16" name="Straight Connector 15"/>
          <p:cNvCxnSpPr/>
          <p:nvPr/>
        </p:nvCxnSpPr>
        <p:spPr>
          <a:xfrm>
            <a:off x="5592698" y="2318761"/>
            <a:ext cx="45720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153530" y="2318761"/>
            <a:ext cx="18288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482714" y="2318761"/>
            <a:ext cx="45720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641722" y="2574793"/>
            <a:ext cx="45720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630298" y="4013449"/>
            <a:ext cx="27432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5373242" y="5732521"/>
            <a:ext cx="45720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ffectLst/>
        </p:spPr>
        <p:txBody>
          <a:bodyPr/>
          <a:lstStyle/>
          <a:p>
            <a:r>
              <a:rPr lang="en-US" dirty="0"/>
              <a:t>FPS Scoring Rules</a:t>
            </a:r>
          </a:p>
        </p:txBody>
      </p:sp>
      <p:sp>
        <p:nvSpPr>
          <p:cNvPr id="4" name="Rectangle 2"/>
          <p:cNvSpPr>
            <a:spLocks noChangeArrowheads="1"/>
          </p:cNvSpPr>
          <p:nvPr/>
        </p:nvSpPr>
        <p:spPr bwMode="auto">
          <a:xfrm>
            <a:off x="574132" y="1372626"/>
            <a:ext cx="3197225" cy="800219"/>
          </a:xfrm>
          <a:prstGeom prst="rect">
            <a:avLst/>
          </a:prstGeom>
          <a:noFill/>
          <a:ln w="9525">
            <a:noFill/>
            <a:miter lim="800000"/>
            <a:headEnd/>
            <a:tailEnd/>
          </a:ln>
          <a:effectLst/>
        </p:spPr>
        <p:txBody>
          <a:bodyPr>
            <a:spAutoFit/>
          </a:bodyPr>
          <a:lstStyle/>
          <a:p>
            <a:pPr marL="342900" indent="-342900" algn="l">
              <a:spcBef>
                <a:spcPts val="1200"/>
              </a:spcBef>
              <a:buClr>
                <a:schemeClr val="tx2"/>
              </a:buClr>
              <a:buFont typeface="Wingdings" pitchFamily="2" charset="2"/>
              <a:buAutoNum type="arabicPeriod"/>
              <a:tabLst>
                <a:tab pos="977900" algn="l"/>
              </a:tabLst>
            </a:pPr>
            <a:r>
              <a:rPr lang="en-US" dirty="0">
                <a:ea typeface="ＭＳ Ｐゴシック" pitchFamily="34" charset="-128"/>
                <a:cs typeface="Arial" pitchFamily="34" charset="0"/>
              </a:rPr>
              <a:t>Student says, </a:t>
            </a:r>
            <a:r>
              <a:rPr lang="en-US" i="1" dirty="0">
                <a:ea typeface="ＭＳ Ｐゴシック" pitchFamily="34" charset="-128"/>
                <a:cs typeface="Arial" pitchFamily="34" charset="0"/>
              </a:rPr>
              <a:t>“</a:t>
            </a:r>
            <a:r>
              <a:rPr lang="en-US" dirty="0">
                <a:ea typeface="ＭＳ Ｐゴシック" pitchFamily="34" charset="-128"/>
                <a:cs typeface="Arial" pitchFamily="34" charset="0"/>
              </a:rPr>
              <a:t>/g/ /</a:t>
            </a:r>
            <a:r>
              <a:rPr lang="en-US" dirty="0" err="1">
                <a:ea typeface="ＭＳ Ｐゴシック" pitchFamily="34" charset="-128"/>
                <a:cs typeface="Arial" pitchFamily="34" charset="0"/>
              </a:rPr>
              <a:t>gu</a:t>
            </a:r>
            <a:r>
              <a:rPr lang="en-US" dirty="0">
                <a:ea typeface="ＭＳ Ｐゴシック" pitchFamily="34" charset="-128"/>
                <a:cs typeface="Arial" pitchFamily="34" charset="0"/>
              </a:rPr>
              <a:t>/”</a:t>
            </a:r>
          </a:p>
          <a:p>
            <a:pPr marL="573088" lvl="1" indent="-238125" algn="l">
              <a:spcBef>
                <a:spcPts val="1200"/>
              </a:spcBef>
              <a:buClr>
                <a:schemeClr val="tx2"/>
              </a:buClr>
              <a:buFont typeface="Arial" pitchFamily="34" charset="0"/>
              <a:buChar char="•"/>
              <a:tabLst>
                <a:tab pos="977900" algn="l"/>
              </a:tabLst>
            </a:pPr>
            <a:r>
              <a:rPr lang="en-US" dirty="0">
                <a:ea typeface="ＭＳ Ｐゴシック" pitchFamily="34" charset="-128"/>
                <a:cs typeface="Arial" pitchFamily="34" charset="0"/>
              </a:rPr>
              <a:t>Mark g </a:t>
            </a:r>
            <a:r>
              <a:rPr lang="en-US" dirty="0" err="1">
                <a:ea typeface="ＭＳ Ｐゴシック" pitchFamily="34" charset="-128"/>
                <a:cs typeface="Arial" pitchFamily="34" charset="0"/>
              </a:rPr>
              <a:t>gu</a:t>
            </a:r>
            <a:endParaRPr lang="en-US" dirty="0">
              <a:ea typeface="ＭＳ Ｐゴシック" pitchFamily="34" charset="-128"/>
              <a:cs typeface="Arial" pitchFamily="34" charset="0"/>
            </a:endParaRPr>
          </a:p>
        </p:txBody>
      </p:sp>
      <p:sp>
        <p:nvSpPr>
          <p:cNvPr id="5" name="Rectangle 4"/>
          <p:cNvSpPr>
            <a:spLocks noChangeArrowheads="1"/>
          </p:cNvSpPr>
          <p:nvPr/>
        </p:nvSpPr>
        <p:spPr bwMode="auto">
          <a:xfrm>
            <a:off x="649216" y="4736851"/>
            <a:ext cx="3048000" cy="1354217"/>
          </a:xfrm>
          <a:prstGeom prst="rect">
            <a:avLst/>
          </a:prstGeom>
          <a:noFill/>
          <a:ln w="9525">
            <a:noFill/>
            <a:miter lim="800000"/>
            <a:headEnd/>
            <a:tailEnd/>
          </a:ln>
          <a:effectLst/>
        </p:spPr>
        <p:txBody>
          <a:bodyPr>
            <a:spAutoFit/>
          </a:bodyPr>
          <a:lstStyle/>
          <a:p>
            <a:pPr marL="342900" indent="-342900" algn="l">
              <a:spcBef>
                <a:spcPts val="1200"/>
              </a:spcBef>
              <a:buClr>
                <a:schemeClr val="tx2"/>
              </a:buClr>
              <a:buFontTx/>
              <a:buAutoNum type="arabicPeriod" startAt="3"/>
            </a:pPr>
            <a:r>
              <a:rPr lang="en-US" dirty="0">
                <a:ea typeface="ＭＳ Ｐゴシック" pitchFamily="34" charset="-128"/>
                <a:cs typeface="Arial" pitchFamily="34" charset="0"/>
              </a:rPr>
              <a:t>Student says, “/o/ /m/ /</a:t>
            </a:r>
            <a:r>
              <a:rPr lang="en-US" dirty="0" err="1">
                <a:ea typeface="ＭＳ Ｐゴシック" pitchFamily="34" charset="-128"/>
                <a:cs typeface="Arial" pitchFamily="34" charset="0"/>
              </a:rPr>
              <a:t>i</a:t>
            </a:r>
            <a:r>
              <a:rPr lang="en-US" dirty="0">
                <a:ea typeface="ＭＳ Ｐゴシック" pitchFamily="34" charset="-128"/>
                <a:cs typeface="Arial" pitchFamily="34" charset="0"/>
              </a:rPr>
              <a:t>/ /z/” and </a:t>
            </a:r>
            <a:r>
              <a:rPr lang="en-US" i="1" dirty="0">
                <a:ea typeface="ＭＳ Ｐゴシック" pitchFamily="34" charset="-128"/>
                <a:cs typeface="Arial" pitchFamily="34" charset="0"/>
              </a:rPr>
              <a:t>points</a:t>
            </a:r>
            <a:r>
              <a:rPr lang="en-US" dirty="0">
                <a:ea typeface="ＭＳ Ｐゴシック" pitchFamily="34" charset="-128"/>
                <a:cs typeface="Arial" pitchFamily="34" charset="0"/>
              </a:rPr>
              <a:t> </a:t>
            </a:r>
            <a:r>
              <a:rPr lang="en-US" i="1" dirty="0">
                <a:ea typeface="ＭＳ Ｐゴシック" pitchFamily="34" charset="-128"/>
                <a:cs typeface="Arial" pitchFamily="34" charset="0"/>
              </a:rPr>
              <a:t>correctly</a:t>
            </a:r>
            <a:r>
              <a:rPr lang="en-US" dirty="0">
                <a:ea typeface="ＭＳ Ｐゴシック" pitchFamily="34" charset="-128"/>
                <a:cs typeface="Arial" pitchFamily="34" charset="0"/>
              </a:rPr>
              <a:t> to each letter </a:t>
            </a:r>
          </a:p>
          <a:p>
            <a:pPr marL="573088" lvl="1" indent="-238125">
              <a:spcBef>
                <a:spcPts val="1200"/>
              </a:spcBef>
              <a:buClr>
                <a:schemeClr val="tx2"/>
              </a:buClr>
              <a:buFont typeface="Arial" pitchFamily="34" charset="0"/>
              <a:buChar char="•"/>
              <a:tabLst>
                <a:tab pos="977900" algn="l"/>
              </a:tabLst>
            </a:pPr>
            <a:r>
              <a:rPr lang="en-US" dirty="0">
                <a:ea typeface="ＭＳ Ｐゴシック" pitchFamily="34" charset="-128"/>
                <a:cs typeface="Arial" pitchFamily="34" charset="0"/>
              </a:rPr>
              <a:t>Mark z </a:t>
            </a:r>
            <a:r>
              <a:rPr lang="en-US" dirty="0" err="1">
                <a:ea typeface="ＭＳ Ｐゴシック" pitchFamily="34" charset="-128"/>
                <a:cs typeface="Arial" pitchFamily="34" charset="0"/>
              </a:rPr>
              <a:t>i</a:t>
            </a:r>
            <a:r>
              <a:rPr lang="en-US" dirty="0">
                <a:ea typeface="ＭＳ Ｐゴシック" pitchFamily="34" charset="-128"/>
                <a:cs typeface="Arial" pitchFamily="34" charset="0"/>
              </a:rPr>
              <a:t> m o</a:t>
            </a:r>
          </a:p>
        </p:txBody>
      </p:sp>
      <p:sp>
        <p:nvSpPr>
          <p:cNvPr id="6" name="Rectangle 20"/>
          <p:cNvSpPr>
            <a:spLocks noChangeArrowheads="1"/>
          </p:cNvSpPr>
          <p:nvPr/>
        </p:nvSpPr>
        <p:spPr bwMode="auto">
          <a:xfrm>
            <a:off x="4673388" y="3153850"/>
            <a:ext cx="2979738" cy="1231106"/>
          </a:xfrm>
          <a:prstGeom prst="rect">
            <a:avLst/>
          </a:prstGeom>
          <a:noFill/>
          <a:ln w="9525">
            <a:noFill/>
            <a:miter lim="800000"/>
            <a:headEnd/>
            <a:tailEnd/>
          </a:ln>
          <a:effectLst/>
        </p:spPr>
        <p:txBody>
          <a:bodyPr>
            <a:spAutoFit/>
          </a:bodyPr>
          <a:lstStyle/>
          <a:p>
            <a:pPr marL="342900" indent="-342900" algn="l">
              <a:spcBef>
                <a:spcPts val="1200"/>
              </a:spcBef>
              <a:buClr>
                <a:schemeClr val="tx2"/>
              </a:buClr>
              <a:buFont typeface="+mj-lt"/>
              <a:buAutoNum type="arabicPeriod" startAt="2"/>
            </a:pPr>
            <a:r>
              <a:rPr lang="en-US" dirty="0">
                <a:ea typeface="ＭＳ Ｐゴシック" pitchFamily="34" charset="-128"/>
                <a:cs typeface="Arial" pitchFamily="34" charset="0"/>
              </a:rPr>
              <a:t>Student says, “</a:t>
            </a:r>
            <a:r>
              <a:rPr lang="en-US" dirty="0" err="1">
                <a:ea typeface="ＭＳ Ｐゴシック" pitchFamily="34" charset="-128"/>
                <a:cs typeface="Arial" pitchFamily="34" charset="0"/>
              </a:rPr>
              <a:t>omiz</a:t>
            </a:r>
            <a:r>
              <a:rPr lang="en-US" dirty="0">
                <a:ea typeface="ＭＳ Ｐゴシック" pitchFamily="34" charset="-128"/>
                <a:cs typeface="Arial" pitchFamily="34" charset="0"/>
              </a:rPr>
              <a:t>” </a:t>
            </a:r>
          </a:p>
          <a:p>
            <a:pPr marL="573088" lvl="1" indent="-238125">
              <a:spcBef>
                <a:spcPts val="1200"/>
              </a:spcBef>
              <a:buClr>
                <a:schemeClr val="tx2"/>
              </a:buClr>
              <a:buFont typeface="Arial" pitchFamily="34" charset="0"/>
              <a:buChar char="•"/>
              <a:tabLst>
                <a:tab pos="977900" algn="l"/>
              </a:tabLst>
            </a:pPr>
            <a:r>
              <a:rPr lang="en-US" dirty="0">
                <a:ea typeface="ＭＳ Ｐゴシック" pitchFamily="34" charset="-128"/>
                <a:cs typeface="Arial" pitchFamily="34" charset="0"/>
              </a:rPr>
              <a:t>Mark “z </a:t>
            </a:r>
            <a:r>
              <a:rPr lang="en-US" dirty="0" err="1">
                <a:ea typeface="ＭＳ Ｐゴシック" pitchFamily="34" charset="-128"/>
                <a:cs typeface="Arial" pitchFamily="34" charset="0"/>
              </a:rPr>
              <a:t>i</a:t>
            </a:r>
            <a:r>
              <a:rPr lang="en-US" dirty="0">
                <a:ea typeface="ＭＳ Ｐゴシック" pitchFamily="34" charset="-128"/>
                <a:cs typeface="Arial" pitchFamily="34" charset="0"/>
              </a:rPr>
              <a:t> m o”</a:t>
            </a:r>
          </a:p>
          <a:p>
            <a:pPr marL="573088" lvl="1" indent="-238125">
              <a:spcBef>
                <a:spcPts val="1200"/>
              </a:spcBef>
              <a:buClr>
                <a:schemeClr val="tx2"/>
              </a:buClr>
              <a:buFont typeface="Arial" pitchFamily="34" charset="0"/>
              <a:buChar char="•"/>
              <a:tabLst>
                <a:tab pos="977900" algn="l"/>
              </a:tabLst>
            </a:pPr>
            <a:r>
              <a:rPr lang="en-US" dirty="0">
                <a:ea typeface="ＭＳ Ｐゴシック" pitchFamily="34" charset="-128"/>
                <a:cs typeface="Arial" pitchFamily="34" charset="0"/>
              </a:rPr>
              <a:t>Tap /z/ /</a:t>
            </a:r>
            <a:r>
              <a:rPr lang="en-US" dirty="0" err="1">
                <a:ea typeface="ＭＳ Ｐゴシック" pitchFamily="34" charset="-128"/>
                <a:cs typeface="Arial" pitchFamily="34" charset="0"/>
              </a:rPr>
              <a:t>i</a:t>
            </a:r>
            <a:r>
              <a:rPr lang="en-US" dirty="0">
                <a:ea typeface="ＭＳ Ｐゴシック" pitchFamily="34" charset="-128"/>
                <a:cs typeface="Arial" pitchFamily="34" charset="0"/>
              </a:rPr>
              <a:t>/ /m/ /o/</a:t>
            </a:r>
          </a:p>
        </p:txBody>
      </p:sp>
      <p:pic>
        <p:nvPicPr>
          <p:cNvPr id="7" name="Picture 2"/>
          <p:cNvPicPr>
            <a:picLocks noChangeAspect="1" noChangeArrowheads="1"/>
          </p:cNvPicPr>
          <p:nvPr/>
        </p:nvPicPr>
        <p:blipFill>
          <a:blip r:embed="rId3" cstate="print"/>
          <a:srcRect l="22641" t="23571" r="28955" b="27604"/>
          <a:stretch>
            <a:fillRect/>
          </a:stretch>
        </p:blipFill>
        <p:spPr bwMode="auto">
          <a:xfrm>
            <a:off x="4646972" y="1250035"/>
            <a:ext cx="2946591" cy="1857633"/>
          </a:xfrm>
          <a:prstGeom prst="rect">
            <a:avLst/>
          </a:prstGeom>
          <a:ln w="19050" cap="sq">
            <a:solidFill>
              <a:schemeClr val="tx1"/>
            </a:solidFill>
            <a:prstDash val="solid"/>
            <a:miter lim="800000"/>
          </a:ln>
          <a:effectLst/>
        </p:spPr>
      </p:pic>
      <p:pic>
        <p:nvPicPr>
          <p:cNvPr id="8" name="Picture 2"/>
          <p:cNvPicPr>
            <a:picLocks noChangeAspect="1" noChangeArrowheads="1"/>
          </p:cNvPicPr>
          <p:nvPr/>
        </p:nvPicPr>
        <p:blipFill>
          <a:blip r:embed="rId4" cstate="print"/>
          <a:srcRect l="22641" t="23571" r="28955" b="27604"/>
          <a:stretch>
            <a:fillRect/>
          </a:stretch>
        </p:blipFill>
        <p:spPr bwMode="auto">
          <a:xfrm>
            <a:off x="567175" y="2453971"/>
            <a:ext cx="3198127" cy="2016210"/>
          </a:xfrm>
          <a:prstGeom prst="rect">
            <a:avLst/>
          </a:prstGeom>
          <a:ln w="19050" cap="sq">
            <a:solidFill>
              <a:schemeClr val="tx1"/>
            </a:solidFill>
            <a:prstDash val="solid"/>
            <a:miter lim="800000"/>
          </a:ln>
          <a:effectLst/>
        </p:spPr>
      </p:pic>
      <p:pic>
        <p:nvPicPr>
          <p:cNvPr id="9" name="Picture 2"/>
          <p:cNvPicPr>
            <a:picLocks noChangeAspect="1" noChangeArrowheads="1"/>
          </p:cNvPicPr>
          <p:nvPr/>
        </p:nvPicPr>
        <p:blipFill>
          <a:blip r:embed="rId5" cstate="print"/>
          <a:srcRect l="22641" t="23571" r="28955" b="27604"/>
          <a:stretch>
            <a:fillRect/>
          </a:stretch>
        </p:blipFill>
        <p:spPr bwMode="auto">
          <a:xfrm>
            <a:off x="4698461" y="4480149"/>
            <a:ext cx="2967676" cy="1808608"/>
          </a:xfrm>
          <a:prstGeom prst="rect">
            <a:avLst/>
          </a:prstGeom>
          <a:ln w="19050" cap="sq">
            <a:solidFill>
              <a:schemeClr val="tx1"/>
            </a:solidFill>
            <a:prstDash val="solid"/>
            <a:miter lim="800000"/>
          </a:ln>
          <a:effectLst/>
        </p:spPr>
      </p:pic>
      <p:cxnSp>
        <p:nvCxnSpPr>
          <p:cNvPr id="10" name="Straight Arrow Connector 9"/>
          <p:cNvCxnSpPr/>
          <p:nvPr/>
        </p:nvCxnSpPr>
        <p:spPr>
          <a:xfrm>
            <a:off x="3301725" y="2023542"/>
            <a:ext cx="1309817" cy="0"/>
          </a:xfrm>
          <a:prstGeom prst="straightConnector1">
            <a:avLst/>
          </a:prstGeom>
          <a:ln w="19050">
            <a:solidFill>
              <a:schemeClr val="tx2"/>
            </a:solidFill>
            <a:tailEnd type="oval" w="lg" len="lg"/>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a:off x="3776225" y="3753488"/>
            <a:ext cx="988540" cy="1"/>
          </a:xfrm>
          <a:prstGeom prst="straightConnector1">
            <a:avLst/>
          </a:prstGeom>
          <a:ln w="19050">
            <a:solidFill>
              <a:schemeClr val="tx2"/>
            </a:solidFill>
            <a:tailEnd type="oval" w="lg" len="lg"/>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3475050" y="5310440"/>
            <a:ext cx="1186248" cy="0"/>
          </a:xfrm>
          <a:prstGeom prst="straightConnector1">
            <a:avLst/>
          </a:prstGeom>
          <a:ln w="19050">
            <a:solidFill>
              <a:schemeClr val="tx2"/>
            </a:solidFill>
            <a:tailEnd type="oval" w="lg" len="lg"/>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2044826" y="2148073"/>
            <a:ext cx="27432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837562" y="2148073"/>
            <a:ext cx="18288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055994" y="3915913"/>
            <a:ext cx="73152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898522" y="6025129"/>
            <a:ext cx="18288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105786" y="6025129"/>
            <a:ext cx="9144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239898" y="6025129"/>
            <a:ext cx="18288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459354" y="6025129"/>
            <a:ext cx="18288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Three-Second Hesitation </a:t>
            </a:r>
            <a:br>
              <a:rPr lang="en-US" dirty="0"/>
            </a:br>
            <a:r>
              <a:rPr lang="en-US" dirty="0"/>
              <a:t>Sound-by-Sound</a:t>
            </a:r>
          </a:p>
        </p:txBody>
      </p:sp>
      <p:sp>
        <p:nvSpPr>
          <p:cNvPr id="4" name="Rectangle 3"/>
          <p:cNvSpPr>
            <a:spLocks noChangeArrowheads="1"/>
          </p:cNvSpPr>
          <p:nvPr/>
        </p:nvSpPr>
        <p:spPr bwMode="auto">
          <a:xfrm>
            <a:off x="468472" y="4042969"/>
            <a:ext cx="7529479" cy="1661993"/>
          </a:xfrm>
          <a:prstGeom prst="rect">
            <a:avLst/>
          </a:prstGeom>
          <a:noFill/>
          <a:ln w="9525">
            <a:noFill/>
            <a:miter lim="800000"/>
            <a:headEnd/>
            <a:tailEnd/>
          </a:ln>
        </p:spPr>
        <p:txBody>
          <a:bodyPr wrap="square">
            <a:spAutoFit/>
          </a:bodyPr>
          <a:lstStyle/>
          <a:p>
            <a:pPr marL="342900" indent="-342900" algn="l">
              <a:spcBef>
                <a:spcPts val="1200"/>
              </a:spcBef>
              <a:buClr>
                <a:schemeClr val="tx2"/>
              </a:buClr>
              <a:buFontTx/>
              <a:buAutoNum type="arabicPeriod"/>
            </a:pPr>
            <a:r>
              <a:rPr lang="en-US" dirty="0">
                <a:ea typeface="ＭＳ Ｐゴシック" pitchFamily="34" charset="-128"/>
                <a:cs typeface="Arial" pitchFamily="34" charset="0"/>
              </a:rPr>
              <a:t>Student says, “/n/…” then hesitates  three seconds.</a:t>
            </a:r>
          </a:p>
          <a:p>
            <a:pPr marL="342900" indent="-342900" algn="l">
              <a:spcBef>
                <a:spcPts val="1200"/>
              </a:spcBef>
              <a:buClr>
                <a:schemeClr val="tx2"/>
              </a:buClr>
              <a:buFontTx/>
              <a:buAutoNum type="arabicPeriod"/>
            </a:pPr>
            <a:r>
              <a:rPr lang="en-US" dirty="0">
                <a:ea typeface="ＭＳ Ｐゴシック" pitchFamily="34" charset="-128"/>
                <a:cs typeface="Arial" pitchFamily="34" charset="0"/>
              </a:rPr>
              <a:t>Assessor says, “/e/” then points to “p” and asks, </a:t>
            </a:r>
            <a:r>
              <a:rPr lang="en-US" dirty="0">
                <a:cs typeface="Arial" pitchFamily="34" charset="0"/>
              </a:rPr>
              <a:t>“¿</a:t>
            </a:r>
            <a:r>
              <a:rPr lang="en-US" dirty="0" err="1">
                <a:cs typeface="Arial" pitchFamily="34" charset="0"/>
              </a:rPr>
              <a:t>Qué</a:t>
            </a:r>
            <a:r>
              <a:rPr lang="en-US" dirty="0">
                <a:cs typeface="Arial" pitchFamily="34" charset="0"/>
              </a:rPr>
              <a:t> </a:t>
            </a:r>
            <a:r>
              <a:rPr lang="en-US" dirty="0" err="1">
                <a:cs typeface="Arial" pitchFamily="34" charset="0"/>
              </a:rPr>
              <a:t>sonido</a:t>
            </a:r>
            <a:r>
              <a:rPr lang="en-US" dirty="0">
                <a:cs typeface="Arial" pitchFamily="34" charset="0"/>
              </a:rPr>
              <a:t>?”</a:t>
            </a:r>
            <a:endParaRPr lang="en-US" dirty="0">
              <a:ea typeface="ＭＳ Ｐゴシック" pitchFamily="34" charset="-128"/>
              <a:cs typeface="Arial" pitchFamily="34" charset="0"/>
            </a:endParaRPr>
          </a:p>
          <a:p>
            <a:pPr marL="342900" indent="-342900" algn="l">
              <a:spcBef>
                <a:spcPts val="1200"/>
              </a:spcBef>
              <a:buClr>
                <a:schemeClr val="tx2"/>
              </a:buClr>
              <a:buFontTx/>
              <a:buAutoNum type="arabicPeriod"/>
            </a:pPr>
            <a:r>
              <a:rPr lang="en-US" dirty="0">
                <a:ea typeface="ＭＳ Ｐゴシック" pitchFamily="34" charset="-128"/>
                <a:cs typeface="Arial" pitchFamily="34" charset="0"/>
              </a:rPr>
              <a:t>Student says, “/p/ /o/”.</a:t>
            </a:r>
          </a:p>
          <a:p>
            <a:pPr marL="342900" indent="-342900" algn="l">
              <a:spcBef>
                <a:spcPts val="1200"/>
              </a:spcBef>
              <a:buClr>
                <a:schemeClr val="tx2"/>
              </a:buClr>
              <a:buFontTx/>
              <a:buAutoNum type="arabicPeriod"/>
            </a:pPr>
            <a:r>
              <a:rPr lang="en-US" dirty="0">
                <a:ea typeface="ＭＳ Ｐゴシック" pitchFamily="34" charset="-128"/>
                <a:cs typeface="Arial" pitchFamily="34" charset="0"/>
              </a:rPr>
              <a:t>Mark n e p o.</a:t>
            </a:r>
          </a:p>
        </p:txBody>
      </p:sp>
      <p:pic>
        <p:nvPicPr>
          <p:cNvPr id="5" name="Picture 2"/>
          <p:cNvPicPr>
            <a:picLocks noChangeAspect="1" noChangeArrowheads="1"/>
          </p:cNvPicPr>
          <p:nvPr/>
        </p:nvPicPr>
        <p:blipFill>
          <a:blip r:embed="rId3" cstate="print"/>
          <a:srcRect l="22641" t="23571" r="28954" b="27604"/>
          <a:stretch>
            <a:fillRect/>
          </a:stretch>
        </p:blipFill>
        <p:spPr bwMode="auto">
          <a:xfrm>
            <a:off x="574829" y="1690403"/>
            <a:ext cx="3321908" cy="2094246"/>
          </a:xfrm>
          <a:prstGeom prst="rect">
            <a:avLst/>
          </a:prstGeom>
          <a:ln w="19050" cap="sq">
            <a:solidFill>
              <a:schemeClr val="tx1"/>
            </a:solidFill>
            <a:prstDash val="solid"/>
            <a:miter lim="800000"/>
          </a:ln>
          <a:effectLst/>
        </p:spPr>
      </p:pic>
      <p:cxnSp>
        <p:nvCxnSpPr>
          <p:cNvPr id="7" name="Straight Connector 6"/>
          <p:cNvCxnSpPr/>
          <p:nvPr/>
        </p:nvCxnSpPr>
        <p:spPr>
          <a:xfrm>
            <a:off x="1508378" y="5659369"/>
            <a:ext cx="18288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813178" y="5659369"/>
            <a:ext cx="18288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044826" y="5659369"/>
            <a:ext cx="18288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Scoring a Three-Second Hesitation Word-by-Word</a:t>
            </a:r>
          </a:p>
        </p:txBody>
      </p:sp>
      <p:sp>
        <p:nvSpPr>
          <p:cNvPr id="4" name="Rectangle 5"/>
          <p:cNvSpPr>
            <a:spLocks noChangeArrowheads="1"/>
          </p:cNvSpPr>
          <p:nvPr/>
        </p:nvSpPr>
        <p:spPr bwMode="auto">
          <a:xfrm>
            <a:off x="4065546" y="2051360"/>
            <a:ext cx="3814111" cy="2806922"/>
          </a:xfrm>
          <a:prstGeom prst="rect">
            <a:avLst/>
          </a:prstGeom>
          <a:noFill/>
          <a:ln w="9525">
            <a:noFill/>
            <a:miter lim="800000"/>
            <a:headEnd/>
            <a:tailEnd/>
          </a:ln>
        </p:spPr>
        <p:txBody>
          <a:bodyPr wrap="square">
            <a:spAutoFit/>
          </a:bodyPr>
          <a:lstStyle/>
          <a:p>
            <a:pPr marL="342900" indent="-342900" algn="l">
              <a:spcBef>
                <a:spcPct val="30000"/>
              </a:spcBef>
              <a:buClr>
                <a:schemeClr val="tx2"/>
              </a:buClr>
              <a:buFontTx/>
              <a:buAutoNum type="arabicPeriod"/>
            </a:pPr>
            <a:r>
              <a:rPr lang="en-US" dirty="0">
                <a:ea typeface="ＭＳ Ｐゴシック" pitchFamily="34" charset="-128"/>
                <a:cs typeface="Arial" pitchFamily="34" charset="0"/>
              </a:rPr>
              <a:t>Student says, </a:t>
            </a:r>
            <a:r>
              <a:rPr lang="en-US" i="1" dirty="0">
                <a:ea typeface="ＭＳ Ｐゴシック" pitchFamily="34" charset="-128"/>
                <a:cs typeface="Arial" pitchFamily="34" charset="0"/>
              </a:rPr>
              <a:t>“</a:t>
            </a:r>
            <a:r>
              <a:rPr lang="en-US" dirty="0" err="1">
                <a:ea typeface="ＭＳ Ｐゴシック" pitchFamily="34" charset="-128"/>
                <a:cs typeface="Arial" pitchFamily="34" charset="0"/>
              </a:rPr>
              <a:t>lede</a:t>
            </a:r>
            <a:r>
              <a:rPr lang="en-US" dirty="0">
                <a:ea typeface="ＭＳ Ｐゴシック" pitchFamily="34" charset="-128"/>
                <a:cs typeface="Arial" pitchFamily="34" charset="0"/>
              </a:rPr>
              <a:t>…” then hesitates three seconds.</a:t>
            </a:r>
          </a:p>
          <a:p>
            <a:pPr marL="342900" indent="-342900" algn="l">
              <a:spcBef>
                <a:spcPct val="30000"/>
              </a:spcBef>
              <a:buClr>
                <a:srgbClr val="FF9900"/>
              </a:buClr>
              <a:buFontTx/>
              <a:buAutoNum type="arabicPeriod"/>
            </a:pPr>
            <a:endParaRPr lang="en-US" dirty="0">
              <a:ea typeface="ＭＳ Ｐゴシック" pitchFamily="34" charset="-128"/>
              <a:cs typeface="Arial" pitchFamily="34" charset="0"/>
            </a:endParaRPr>
          </a:p>
          <a:p>
            <a:pPr marL="342900" indent="-342900" algn="l">
              <a:spcBef>
                <a:spcPct val="30000"/>
              </a:spcBef>
              <a:buClr>
                <a:srgbClr val="FF9900"/>
              </a:buClr>
              <a:buFontTx/>
              <a:buAutoNum type="arabicPeriod"/>
            </a:pPr>
            <a:endParaRPr lang="en-US" dirty="0">
              <a:ea typeface="ＭＳ Ｐゴシック" pitchFamily="34" charset="-128"/>
              <a:cs typeface="Arial" pitchFamily="34" charset="0"/>
            </a:endParaRPr>
          </a:p>
          <a:p>
            <a:pPr marL="342900" indent="-342900" algn="l">
              <a:spcBef>
                <a:spcPct val="30000"/>
              </a:spcBef>
              <a:buClr>
                <a:srgbClr val="FF9900"/>
              </a:buClr>
              <a:buFontTx/>
              <a:buAutoNum type="arabicPeriod"/>
            </a:pPr>
            <a:endParaRPr lang="en-US" dirty="0">
              <a:ea typeface="ＭＳ Ｐゴシック" pitchFamily="34" charset="-128"/>
              <a:cs typeface="Arial" pitchFamily="34" charset="0"/>
            </a:endParaRPr>
          </a:p>
          <a:p>
            <a:pPr marL="342900" indent="-342900" algn="l">
              <a:spcBef>
                <a:spcPct val="30000"/>
              </a:spcBef>
              <a:buClr>
                <a:srgbClr val="FF9900"/>
              </a:buClr>
              <a:buFontTx/>
              <a:buAutoNum type="arabicPeriod"/>
            </a:pPr>
            <a:endParaRPr lang="en-US" dirty="0">
              <a:cs typeface="Arial" pitchFamily="34" charset="0"/>
            </a:endParaRPr>
          </a:p>
          <a:p>
            <a:pPr marL="342900" indent="-342900" algn="l">
              <a:spcBef>
                <a:spcPct val="30000"/>
              </a:spcBef>
              <a:buClr>
                <a:srgbClr val="FF9900"/>
              </a:buClr>
              <a:buFontTx/>
              <a:buAutoNum type="arabicPeriod"/>
            </a:pPr>
            <a:endParaRPr lang="en-US" dirty="0">
              <a:ea typeface="ＭＳ Ｐゴシック" pitchFamily="34" charset="-128"/>
              <a:cs typeface="Arial" pitchFamily="34" charset="0"/>
            </a:endParaRPr>
          </a:p>
          <a:p>
            <a:pPr marL="342900" indent="-342900" algn="l">
              <a:spcBef>
                <a:spcPct val="30000"/>
              </a:spcBef>
              <a:buClr>
                <a:srgbClr val="FF9900"/>
              </a:buClr>
              <a:buFontTx/>
              <a:buAutoNum type="arabicPeriod"/>
            </a:pPr>
            <a:endParaRPr lang="en-US" dirty="0">
              <a:ea typeface="ＭＳ Ｐゴシック" pitchFamily="34" charset="-128"/>
              <a:cs typeface="Arial" pitchFamily="34" charset="0"/>
            </a:endParaRPr>
          </a:p>
        </p:txBody>
      </p:sp>
      <p:pic>
        <p:nvPicPr>
          <p:cNvPr id="5" name="Picture 2"/>
          <p:cNvPicPr>
            <a:picLocks noChangeAspect="1" noChangeArrowheads="1"/>
          </p:cNvPicPr>
          <p:nvPr/>
        </p:nvPicPr>
        <p:blipFill>
          <a:blip r:embed="rId3" cstate="print"/>
          <a:srcRect l="22641" t="23571" r="28955" b="27604"/>
          <a:stretch>
            <a:fillRect/>
          </a:stretch>
        </p:blipFill>
        <p:spPr bwMode="auto">
          <a:xfrm>
            <a:off x="578874" y="1674483"/>
            <a:ext cx="2901778" cy="1829382"/>
          </a:xfrm>
          <a:prstGeom prst="rect">
            <a:avLst/>
          </a:prstGeom>
          <a:ln w="19050" cap="sq">
            <a:solidFill>
              <a:schemeClr val="tx1"/>
            </a:solidFill>
            <a:prstDash val="solid"/>
            <a:miter lim="800000"/>
          </a:ln>
          <a:effectLst/>
        </p:spPr>
      </p:pic>
      <p:sp>
        <p:nvSpPr>
          <p:cNvPr id="6" name="Rectangle 5"/>
          <p:cNvSpPr/>
          <p:nvPr/>
        </p:nvSpPr>
        <p:spPr>
          <a:xfrm>
            <a:off x="474673" y="3643604"/>
            <a:ext cx="3917092" cy="923330"/>
          </a:xfrm>
          <a:prstGeom prst="rect">
            <a:avLst/>
          </a:prstGeom>
        </p:spPr>
        <p:txBody>
          <a:bodyPr wrap="square">
            <a:spAutoFit/>
          </a:bodyPr>
          <a:lstStyle/>
          <a:p>
            <a:pPr marL="342900" indent="-342900" algn="l">
              <a:spcBef>
                <a:spcPct val="30000"/>
              </a:spcBef>
              <a:buClr>
                <a:schemeClr val="tx2"/>
              </a:buClr>
              <a:buFont typeface="+mj-lt"/>
              <a:buAutoNum type="arabicPeriod" startAt="2"/>
            </a:pPr>
            <a:r>
              <a:rPr lang="en-US" dirty="0">
                <a:ea typeface="ＭＳ Ｐゴシック" pitchFamily="34" charset="-128"/>
                <a:cs typeface="Arial" pitchFamily="34" charset="0"/>
              </a:rPr>
              <a:t>Assessor says, “</a:t>
            </a:r>
            <a:r>
              <a:rPr lang="en-US" dirty="0" err="1">
                <a:ea typeface="ＭＳ Ｐゴシック" pitchFamily="34" charset="-128"/>
                <a:cs typeface="Arial" pitchFamily="34" charset="0"/>
              </a:rPr>
              <a:t>nole</a:t>
            </a:r>
            <a:r>
              <a:rPr lang="en-US" dirty="0">
                <a:ea typeface="ＭＳ Ｐゴシック" pitchFamily="34" charset="-128"/>
                <a:cs typeface="Arial" pitchFamily="34" charset="0"/>
              </a:rPr>
              <a:t>” then points to “</a:t>
            </a:r>
            <a:r>
              <a:rPr lang="en-US" dirty="0" err="1">
                <a:ea typeface="ＭＳ Ｐゴシック" pitchFamily="34" charset="-128"/>
                <a:cs typeface="Arial" pitchFamily="34" charset="0"/>
              </a:rPr>
              <a:t>peme</a:t>
            </a:r>
            <a:r>
              <a:rPr lang="en-US" dirty="0">
                <a:ea typeface="ＭＳ Ｐゴシック" pitchFamily="34" charset="-128"/>
                <a:cs typeface="Arial" pitchFamily="34" charset="0"/>
              </a:rPr>
              <a:t>” and asks, </a:t>
            </a:r>
            <a:r>
              <a:rPr lang="en-US" dirty="0">
                <a:cs typeface="Arial" pitchFamily="34" charset="0"/>
              </a:rPr>
              <a:t>“¿</a:t>
            </a:r>
            <a:r>
              <a:rPr lang="en-US" dirty="0" err="1">
                <a:cs typeface="Arial" pitchFamily="34" charset="0"/>
              </a:rPr>
              <a:t>Qué</a:t>
            </a:r>
            <a:r>
              <a:rPr lang="en-US" dirty="0">
                <a:cs typeface="Arial" pitchFamily="34" charset="0"/>
              </a:rPr>
              <a:t> </a:t>
            </a:r>
            <a:r>
              <a:rPr lang="en-US" dirty="0" err="1">
                <a:cs typeface="Arial" pitchFamily="34" charset="0"/>
              </a:rPr>
              <a:t>palabra</a:t>
            </a:r>
            <a:r>
              <a:rPr lang="en-US" dirty="0">
                <a:cs typeface="Arial" pitchFamily="34" charset="0"/>
              </a:rPr>
              <a:t>?”</a:t>
            </a:r>
          </a:p>
        </p:txBody>
      </p:sp>
      <p:sp>
        <p:nvSpPr>
          <p:cNvPr id="7" name="TextBox 6"/>
          <p:cNvSpPr txBox="1"/>
          <p:nvPr/>
        </p:nvSpPr>
        <p:spPr>
          <a:xfrm>
            <a:off x="4195705" y="5773243"/>
            <a:ext cx="4127157" cy="369332"/>
          </a:xfrm>
          <a:prstGeom prst="rect">
            <a:avLst/>
          </a:prstGeom>
          <a:noFill/>
        </p:spPr>
        <p:txBody>
          <a:bodyPr wrap="square" rtlCol="0">
            <a:spAutoFit/>
          </a:bodyPr>
          <a:lstStyle/>
          <a:p>
            <a:pPr marL="342900" indent="-342900" algn="l">
              <a:spcBef>
                <a:spcPts val="1200"/>
              </a:spcBef>
              <a:buClr>
                <a:schemeClr val="tx2"/>
              </a:buClr>
              <a:buFont typeface="+mj-lt"/>
              <a:buAutoNum type="arabicPeriod" startAt="3"/>
            </a:pPr>
            <a:r>
              <a:rPr lang="en-US" dirty="0">
                <a:ea typeface="ＭＳ Ｐゴシック" pitchFamily="34" charset="-128"/>
                <a:cs typeface="Arial" pitchFamily="34" charset="0"/>
              </a:rPr>
              <a:t>Tap each letter of </a:t>
            </a:r>
            <a:r>
              <a:rPr lang="en-US" dirty="0" err="1">
                <a:ea typeface="ＭＳ Ｐゴシック" pitchFamily="34" charset="-128"/>
                <a:cs typeface="Arial" pitchFamily="34" charset="0"/>
              </a:rPr>
              <a:t>nole</a:t>
            </a:r>
            <a:r>
              <a:rPr lang="en-US" dirty="0">
                <a:ea typeface="ＭＳ Ｐゴシック" pitchFamily="34" charset="-128"/>
                <a:cs typeface="Arial" pitchFamily="34" charset="0"/>
              </a:rPr>
              <a:t>. </a:t>
            </a:r>
          </a:p>
        </p:txBody>
      </p:sp>
      <p:pic>
        <p:nvPicPr>
          <p:cNvPr id="8" name="Picture 4"/>
          <p:cNvPicPr>
            <a:picLocks noChangeAspect="1" noChangeArrowheads="1"/>
          </p:cNvPicPr>
          <p:nvPr/>
        </p:nvPicPr>
        <p:blipFill>
          <a:blip r:embed="rId4" cstate="print"/>
          <a:srcRect l="23128" t="24005" r="28741" b="27985"/>
          <a:stretch>
            <a:fillRect/>
          </a:stretch>
        </p:blipFill>
        <p:spPr bwMode="auto">
          <a:xfrm>
            <a:off x="4669783" y="3280864"/>
            <a:ext cx="2860589" cy="1803414"/>
          </a:xfrm>
          <a:prstGeom prst="rect">
            <a:avLst/>
          </a:prstGeom>
          <a:ln w="19050" cap="sq">
            <a:solidFill>
              <a:schemeClr val="tx1"/>
            </a:solidFill>
            <a:prstDash val="solid"/>
            <a:miter lim="800000"/>
          </a:ln>
          <a:effectLst/>
        </p:spPr>
      </p:pic>
      <p:pic>
        <p:nvPicPr>
          <p:cNvPr id="9" name="Picture 3"/>
          <p:cNvPicPr>
            <a:picLocks noChangeAspect="1" noChangeArrowheads="1"/>
          </p:cNvPicPr>
          <p:nvPr/>
        </p:nvPicPr>
        <p:blipFill>
          <a:blip r:embed="rId5" cstate="print"/>
          <a:srcRect l="23128" t="24005" r="28741" b="28985"/>
          <a:stretch>
            <a:fillRect/>
          </a:stretch>
        </p:blipFill>
        <p:spPr bwMode="auto">
          <a:xfrm>
            <a:off x="577967" y="4879745"/>
            <a:ext cx="2842054" cy="1786996"/>
          </a:xfrm>
          <a:prstGeom prst="rect">
            <a:avLst/>
          </a:prstGeom>
          <a:ln w="19050" cap="sq">
            <a:solidFill>
              <a:schemeClr val="tx1"/>
            </a:solidFill>
            <a:prstDash val="solid"/>
            <a:miter lim="800000"/>
          </a:ln>
          <a:effectLst/>
        </p:spPr>
      </p:pic>
    </p:spTree>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lvl="0"/>
            <a:r>
              <a:rPr lang="en-US" dirty="0">
                <a:ea typeface="ＭＳ Ｐゴシック" pitchFamily="34" charset="-128"/>
              </a:rPr>
              <a:t>FPS Check for Understanding</a:t>
            </a:r>
          </a:p>
        </p:txBody>
      </p:sp>
      <p:sp>
        <p:nvSpPr>
          <p:cNvPr id="8" name="Text Placeholder 7"/>
          <p:cNvSpPr>
            <a:spLocks noGrp="1"/>
          </p:cNvSpPr>
          <p:nvPr>
            <p:ph type="body" sz="quarter" idx="17"/>
          </p:nvPr>
        </p:nvSpPr>
        <p:spPr/>
        <p:txBody>
          <a:bodyPr/>
          <a:lstStyle/>
          <a:p>
            <a:r>
              <a:rPr lang="en-US" dirty="0">
                <a:cs typeface="Arial" pitchFamily="34" charset="0"/>
              </a:rPr>
              <a:t>Pop Quiz</a:t>
            </a:r>
          </a:p>
        </p:txBody>
      </p:sp>
      <p:pic>
        <p:nvPicPr>
          <p:cNvPr id="4" name="Picture 2" descr="Check"/>
          <p:cNvPicPr>
            <a:picLocks noChangeAspect="1" noChangeArrowheads="1"/>
          </p:cNvPicPr>
          <p:nvPr/>
        </p:nvPicPr>
        <p:blipFill>
          <a:blip r:embed="rId3" cstate="print"/>
          <a:srcRect/>
          <a:stretch>
            <a:fillRect/>
          </a:stretch>
        </p:blipFill>
        <p:spPr bwMode="auto">
          <a:xfrm>
            <a:off x="519684" y="1676400"/>
            <a:ext cx="1371600" cy="1470025"/>
          </a:xfrm>
          <a:prstGeom prst="rect">
            <a:avLst/>
          </a:prstGeom>
          <a:noFill/>
          <a:ln w="9525">
            <a:noFill/>
            <a:miter lim="800000"/>
            <a:headEnd/>
            <a:tailEnd/>
          </a:ln>
        </p:spPr>
      </p:pic>
      <p:sp>
        <p:nvSpPr>
          <p:cNvPr id="6" name="Text Box 4"/>
          <p:cNvSpPr txBox="1">
            <a:spLocks noChangeArrowheads="1"/>
          </p:cNvSpPr>
          <p:nvPr/>
        </p:nvSpPr>
        <p:spPr bwMode="auto">
          <a:xfrm>
            <a:off x="496824" y="3505200"/>
            <a:ext cx="8098536" cy="800219"/>
          </a:xfrm>
          <a:prstGeom prst="rect">
            <a:avLst/>
          </a:prstGeom>
          <a:noFill/>
          <a:ln w="19050" algn="ctr">
            <a:noFill/>
            <a:miter lim="800000"/>
            <a:headEnd/>
            <a:tailEnd/>
          </a:ln>
        </p:spPr>
        <p:txBody>
          <a:bodyPr wrap="square">
            <a:spAutoFit/>
          </a:bodyPr>
          <a:lstStyle/>
          <a:p>
            <a:pPr marL="342900" indent="-342900">
              <a:spcBef>
                <a:spcPts val="1200"/>
              </a:spcBef>
              <a:buClr>
                <a:schemeClr val="tx2"/>
              </a:buClr>
              <a:buFont typeface="+mj-lt"/>
              <a:buAutoNum type="arabicPeriod"/>
            </a:pPr>
            <a:r>
              <a:rPr lang="en-US" dirty="0">
                <a:cs typeface="Arial" pitchFamily="34" charset="0"/>
              </a:rPr>
              <a:t>For each question, select the letter that represents your answer.</a:t>
            </a:r>
          </a:p>
          <a:p>
            <a:pPr marL="342900" indent="-342900">
              <a:spcBef>
                <a:spcPts val="1200"/>
              </a:spcBef>
              <a:buClr>
                <a:schemeClr val="tx2"/>
              </a:buClr>
              <a:buFont typeface="+mj-lt"/>
              <a:buAutoNum type="arabicPeriod"/>
            </a:pPr>
            <a:r>
              <a:rPr lang="en-US" dirty="0">
                <a:cs typeface="Arial" pitchFamily="34" charset="0"/>
              </a:rPr>
              <a:t>You have one minute for each question.</a:t>
            </a:r>
          </a:p>
        </p:txBody>
      </p:sp>
    </p:spTree>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 Box 5"/>
          <p:cNvSpPr txBox="1">
            <a:spLocks noChangeArrowheads="1"/>
          </p:cNvSpPr>
          <p:nvPr/>
        </p:nvSpPr>
        <p:spPr bwMode="auto">
          <a:xfrm>
            <a:off x="1449264" y="1949784"/>
            <a:ext cx="6019800" cy="366713"/>
          </a:xfrm>
          <a:prstGeom prst="rect">
            <a:avLst/>
          </a:prstGeom>
          <a:noFill/>
          <a:ln w="9525">
            <a:noFill/>
            <a:miter lim="800000"/>
            <a:headEnd/>
            <a:tailEnd/>
          </a:ln>
        </p:spPr>
        <p:txBody>
          <a:bodyPr>
            <a:spAutoFit/>
          </a:bodyPr>
          <a:lstStyle/>
          <a:p>
            <a:pPr marL="457200" indent="-457200">
              <a:spcBef>
                <a:spcPct val="50000"/>
              </a:spcBef>
              <a:buClr>
                <a:schemeClr val="tx2"/>
              </a:buClr>
            </a:pPr>
            <a:r>
              <a:rPr lang="en-US" sz="1800" dirty="0">
                <a:ea typeface="ＭＳ Ｐゴシック" pitchFamily="34" charset="-128"/>
                <a:cs typeface="Arial" pitchFamily="34" charset="0"/>
              </a:rPr>
              <a:t>a. p </a:t>
            </a:r>
            <a:r>
              <a:rPr lang="en-US" sz="1800" u="sng" dirty="0">
                <a:ea typeface="ＭＳ Ｐゴシック" pitchFamily="34" charset="-128"/>
                <a:cs typeface="Arial" pitchFamily="34" charset="0"/>
              </a:rPr>
              <a:t>u</a:t>
            </a:r>
            <a:r>
              <a:rPr lang="en-US" sz="1800" dirty="0">
                <a:ea typeface="ＭＳ Ｐゴシック" pitchFamily="34" charset="-128"/>
                <a:cs typeface="Arial" pitchFamily="34" charset="0"/>
              </a:rPr>
              <a:t> </a:t>
            </a:r>
            <a:r>
              <a:rPr lang="en-US" sz="1800" u="sng" dirty="0">
                <a:ea typeface="ＭＳ Ｐゴシック" pitchFamily="34" charset="-128"/>
                <a:cs typeface="Arial" pitchFamily="34" charset="0"/>
              </a:rPr>
              <a:t>l</a:t>
            </a:r>
            <a:r>
              <a:rPr lang="en-US" sz="1800" dirty="0">
                <a:ea typeface="ＭＳ Ｐゴシック" pitchFamily="34" charset="-128"/>
                <a:cs typeface="Arial" pitchFamily="34" charset="0"/>
              </a:rPr>
              <a:t> </a:t>
            </a:r>
            <a:r>
              <a:rPr lang="en-US" sz="1800" u="sng" dirty="0">
                <a:ea typeface="ＭＳ Ｐゴシック" pitchFamily="34" charset="-128"/>
                <a:cs typeface="Arial" pitchFamily="34" charset="0"/>
              </a:rPr>
              <a:t>a</a:t>
            </a:r>
            <a:r>
              <a:rPr lang="en-US" sz="1800" dirty="0">
                <a:ea typeface="ＭＳ Ｐゴシック" pitchFamily="34" charset="-128"/>
                <a:cs typeface="Arial" pitchFamily="34" charset="0"/>
              </a:rPr>
              <a:t>    b. </a:t>
            </a:r>
            <a:r>
              <a:rPr lang="en-US" sz="1800" u="sng" dirty="0">
                <a:ea typeface="ＭＳ Ｐゴシック" pitchFamily="34" charset="-128"/>
                <a:cs typeface="Arial" pitchFamily="34" charset="0"/>
              </a:rPr>
              <a:t>p</a:t>
            </a:r>
            <a:r>
              <a:rPr lang="en-US" sz="1800" dirty="0">
                <a:ea typeface="ＭＳ Ｐゴシック" pitchFamily="34" charset="-128"/>
                <a:cs typeface="Arial" pitchFamily="34" charset="0"/>
              </a:rPr>
              <a:t> </a:t>
            </a:r>
            <a:r>
              <a:rPr lang="en-US" sz="1800" u="sng" dirty="0">
                <a:ea typeface="ＭＳ Ｐゴシック" pitchFamily="34" charset="-128"/>
                <a:cs typeface="Arial" pitchFamily="34" charset="0"/>
              </a:rPr>
              <a:t>u</a:t>
            </a:r>
            <a:r>
              <a:rPr lang="en-US" sz="1800" dirty="0">
                <a:ea typeface="ＭＳ Ｐゴシック" pitchFamily="34" charset="-128"/>
                <a:cs typeface="Arial" pitchFamily="34" charset="0"/>
              </a:rPr>
              <a:t> </a:t>
            </a:r>
            <a:r>
              <a:rPr lang="en-US" sz="1800" u="sng" dirty="0">
                <a:ea typeface="ＭＳ Ｐゴシック" pitchFamily="34" charset="-128"/>
                <a:cs typeface="Arial" pitchFamily="34" charset="0"/>
              </a:rPr>
              <a:t>l</a:t>
            </a:r>
            <a:r>
              <a:rPr lang="en-US" sz="1800" dirty="0">
                <a:ea typeface="ＭＳ Ｐゴシック" pitchFamily="34" charset="-128"/>
                <a:cs typeface="Arial" pitchFamily="34" charset="0"/>
              </a:rPr>
              <a:t> </a:t>
            </a:r>
            <a:r>
              <a:rPr lang="en-US" sz="1800" u="sng" dirty="0">
                <a:ea typeface="ＭＳ Ｐゴシック" pitchFamily="34" charset="-128"/>
                <a:cs typeface="Arial" pitchFamily="34" charset="0"/>
              </a:rPr>
              <a:t>a</a:t>
            </a:r>
            <a:r>
              <a:rPr lang="en-US" sz="1800" dirty="0">
                <a:ea typeface="ＭＳ Ｐゴシック" pitchFamily="34" charset="-128"/>
                <a:cs typeface="Arial" pitchFamily="34" charset="0"/>
              </a:rPr>
              <a:t>    c. </a:t>
            </a:r>
            <a:r>
              <a:rPr lang="en-US" sz="1800" u="sng" dirty="0">
                <a:ea typeface="ＭＳ Ｐゴシック" pitchFamily="34" charset="-128"/>
                <a:cs typeface="Arial" pitchFamily="34" charset="0"/>
              </a:rPr>
              <a:t>p u l a</a:t>
            </a:r>
            <a:r>
              <a:rPr lang="en-US" sz="1800" dirty="0">
                <a:ea typeface="ＭＳ Ｐゴシック" pitchFamily="34" charset="-128"/>
                <a:cs typeface="Arial" pitchFamily="34" charset="0"/>
              </a:rPr>
              <a:t>    d. </a:t>
            </a:r>
            <a:r>
              <a:rPr lang="en-US" sz="1800" u="sng" dirty="0">
                <a:ea typeface="ＭＳ Ｐゴシック" pitchFamily="34" charset="-128"/>
                <a:cs typeface="Arial" pitchFamily="34" charset="0"/>
              </a:rPr>
              <a:t>p u m a  </a:t>
            </a:r>
            <a:endParaRPr lang="en-US" sz="1800" dirty="0">
              <a:ea typeface="ＭＳ Ｐゴシック" pitchFamily="34" charset="-128"/>
              <a:cs typeface="Arial" pitchFamily="34" charset="0"/>
            </a:endParaRPr>
          </a:p>
        </p:txBody>
      </p:sp>
      <p:sp>
        <p:nvSpPr>
          <p:cNvPr id="24" name="Text Box 16"/>
          <p:cNvSpPr txBox="1">
            <a:spLocks noChangeArrowheads="1"/>
          </p:cNvSpPr>
          <p:nvPr/>
        </p:nvSpPr>
        <p:spPr bwMode="auto">
          <a:xfrm>
            <a:off x="1449264" y="2804670"/>
            <a:ext cx="5813425" cy="366713"/>
          </a:xfrm>
          <a:prstGeom prst="rect">
            <a:avLst/>
          </a:prstGeom>
          <a:noFill/>
          <a:ln w="9525">
            <a:noFill/>
            <a:miter lim="800000"/>
            <a:headEnd/>
            <a:tailEnd/>
          </a:ln>
        </p:spPr>
        <p:txBody>
          <a:bodyPr>
            <a:spAutoFit/>
          </a:bodyPr>
          <a:lstStyle/>
          <a:p>
            <a:pPr marL="457200" indent="-457200" algn="l">
              <a:spcBef>
                <a:spcPct val="50000"/>
              </a:spcBef>
              <a:buClr>
                <a:schemeClr val="tx2"/>
              </a:buClr>
            </a:pPr>
            <a:r>
              <a:rPr lang="en-US" sz="1800" dirty="0">
                <a:ea typeface="ＭＳ Ｐゴシック" pitchFamily="34" charset="-128"/>
                <a:cs typeface="Arial" pitchFamily="34" charset="0"/>
              </a:rPr>
              <a:t>a. </a:t>
            </a:r>
            <a:r>
              <a:rPr lang="en-US" sz="1800" u="sng" dirty="0">
                <a:ea typeface="ＭＳ Ｐゴシック" pitchFamily="34" charset="-128"/>
                <a:cs typeface="Arial" pitchFamily="34" charset="0"/>
              </a:rPr>
              <a:t>m</a:t>
            </a:r>
            <a:r>
              <a:rPr lang="en-US" sz="1800" dirty="0">
                <a:ea typeface="ＭＳ Ｐゴシック" pitchFamily="34" charset="-128"/>
                <a:cs typeface="Arial" pitchFamily="34" charset="0"/>
              </a:rPr>
              <a:t> </a:t>
            </a:r>
            <a:r>
              <a:rPr lang="en-US" sz="1800" u="sng" dirty="0">
                <a:ea typeface="ＭＳ Ｐゴシック" pitchFamily="34" charset="-128"/>
                <a:cs typeface="Arial" pitchFamily="34" charset="0"/>
              </a:rPr>
              <a:t>u</a:t>
            </a:r>
            <a:r>
              <a:rPr lang="en-US" sz="1800" dirty="0">
                <a:ea typeface="ＭＳ Ｐゴシック" pitchFamily="34" charset="-128"/>
                <a:cs typeface="Arial" pitchFamily="34" charset="0"/>
              </a:rPr>
              <a:t> g a    b. </a:t>
            </a:r>
            <a:r>
              <a:rPr lang="en-US" sz="1800" u="sng" dirty="0">
                <a:ea typeface="ＭＳ Ｐゴシック" pitchFamily="34" charset="-128"/>
                <a:cs typeface="Arial" pitchFamily="34" charset="0"/>
              </a:rPr>
              <a:t>m u g a</a:t>
            </a:r>
            <a:r>
              <a:rPr lang="en-US" sz="1800" dirty="0">
                <a:ea typeface="ＭＳ Ｐゴシック" pitchFamily="34" charset="-128"/>
                <a:cs typeface="Arial" pitchFamily="34" charset="0"/>
              </a:rPr>
              <a:t>    c. </a:t>
            </a:r>
            <a:r>
              <a:rPr lang="en-US" sz="1800" u="sng" dirty="0">
                <a:ea typeface="ＭＳ Ｐゴシック" pitchFamily="34" charset="-128"/>
                <a:cs typeface="Arial" pitchFamily="34" charset="0"/>
              </a:rPr>
              <a:t>m u g a </a:t>
            </a:r>
            <a:r>
              <a:rPr lang="en-US" sz="1800" dirty="0">
                <a:ea typeface="ＭＳ Ｐゴシック" pitchFamily="34" charset="-128"/>
                <a:cs typeface="Arial" pitchFamily="34" charset="0"/>
              </a:rPr>
              <a:t>   d. </a:t>
            </a:r>
            <a:r>
              <a:rPr lang="en-US" sz="1800" u="sng" dirty="0">
                <a:ea typeface="ＭＳ Ｐゴシック" pitchFamily="34" charset="-128"/>
                <a:cs typeface="Arial" pitchFamily="34" charset="0"/>
              </a:rPr>
              <a:t>m u g a</a:t>
            </a:r>
          </a:p>
        </p:txBody>
      </p:sp>
      <p:sp>
        <p:nvSpPr>
          <p:cNvPr id="5" name="Title 4"/>
          <p:cNvSpPr>
            <a:spLocks noGrp="1"/>
          </p:cNvSpPr>
          <p:nvPr>
            <p:ph type="title"/>
          </p:nvPr>
        </p:nvSpPr>
        <p:spPr>
          <a:xfrm>
            <a:off x="475488" y="189738"/>
            <a:ext cx="8229600" cy="1143000"/>
          </a:xfrm>
        </p:spPr>
        <p:txBody>
          <a:bodyPr/>
          <a:lstStyle/>
          <a:p>
            <a:pPr lvl="0"/>
            <a:r>
              <a:rPr lang="en-US" dirty="0"/>
              <a:t>FPS Check for Understanding</a:t>
            </a:r>
          </a:p>
        </p:txBody>
      </p:sp>
      <p:sp>
        <p:nvSpPr>
          <p:cNvPr id="7" name="Rectangle 41"/>
          <p:cNvSpPr>
            <a:spLocks noChangeArrowheads="1"/>
          </p:cNvSpPr>
          <p:nvPr/>
        </p:nvSpPr>
        <p:spPr bwMode="auto">
          <a:xfrm>
            <a:off x="5796419" y="2893570"/>
            <a:ext cx="228600" cy="228600"/>
          </a:xfrm>
          <a:prstGeom prst="rect">
            <a:avLst/>
          </a:prstGeom>
          <a:solidFill>
            <a:srgbClr val="FF0000">
              <a:alpha val="22000"/>
            </a:srgbClr>
          </a:solidFill>
          <a:ln w="9525">
            <a:noFill/>
            <a:miter lim="800000"/>
            <a:headEnd/>
            <a:tailEnd/>
          </a:ln>
        </p:spPr>
        <p:txBody>
          <a:bodyPr wrap="none" anchor="ctr"/>
          <a:lstStyle/>
          <a:p>
            <a:pPr>
              <a:buClr>
                <a:schemeClr val="tx2"/>
              </a:buClr>
            </a:pPr>
            <a:endParaRPr lang="en-US" dirty="0">
              <a:cs typeface="Arial" pitchFamily="34" charset="0"/>
            </a:endParaRPr>
          </a:p>
        </p:txBody>
      </p:sp>
      <p:sp>
        <p:nvSpPr>
          <p:cNvPr id="8" name="Rectangle 35"/>
          <p:cNvSpPr>
            <a:spLocks noChangeArrowheads="1"/>
          </p:cNvSpPr>
          <p:nvPr/>
        </p:nvSpPr>
        <p:spPr bwMode="auto">
          <a:xfrm>
            <a:off x="3387280" y="2890395"/>
            <a:ext cx="152400" cy="228600"/>
          </a:xfrm>
          <a:prstGeom prst="rect">
            <a:avLst/>
          </a:prstGeom>
          <a:solidFill>
            <a:srgbClr val="FF0000">
              <a:alpha val="22000"/>
            </a:srgbClr>
          </a:solidFill>
          <a:ln w="9525">
            <a:noFill/>
            <a:miter lim="800000"/>
            <a:headEnd/>
            <a:tailEnd/>
          </a:ln>
        </p:spPr>
        <p:txBody>
          <a:bodyPr wrap="none" anchor="ctr"/>
          <a:lstStyle/>
          <a:p>
            <a:pPr>
              <a:buClr>
                <a:schemeClr val="tx2"/>
              </a:buClr>
            </a:pPr>
            <a:endParaRPr lang="en-US" dirty="0">
              <a:cs typeface="Arial" pitchFamily="34" charset="0"/>
            </a:endParaRPr>
          </a:p>
        </p:txBody>
      </p:sp>
      <p:sp>
        <p:nvSpPr>
          <p:cNvPr id="9" name="Rectangle 36"/>
          <p:cNvSpPr>
            <a:spLocks noChangeArrowheads="1"/>
          </p:cNvSpPr>
          <p:nvPr/>
        </p:nvSpPr>
        <p:spPr bwMode="auto">
          <a:xfrm>
            <a:off x="2968180" y="2890395"/>
            <a:ext cx="168275" cy="228600"/>
          </a:xfrm>
          <a:prstGeom prst="rect">
            <a:avLst/>
          </a:prstGeom>
          <a:solidFill>
            <a:srgbClr val="FF0000">
              <a:alpha val="22000"/>
            </a:srgbClr>
          </a:solidFill>
          <a:ln w="9525">
            <a:noFill/>
            <a:miter lim="800000"/>
            <a:headEnd/>
            <a:tailEnd/>
          </a:ln>
        </p:spPr>
        <p:txBody>
          <a:bodyPr wrap="none" anchor="ctr"/>
          <a:lstStyle/>
          <a:p>
            <a:pPr>
              <a:buClr>
                <a:schemeClr val="tx2"/>
              </a:buClr>
            </a:pPr>
            <a:endParaRPr lang="en-US" dirty="0">
              <a:cs typeface="Arial" pitchFamily="34" charset="0"/>
            </a:endParaRPr>
          </a:p>
        </p:txBody>
      </p:sp>
      <p:sp>
        <p:nvSpPr>
          <p:cNvPr id="10" name="Rectangle 2"/>
          <p:cNvSpPr>
            <a:spLocks noChangeArrowheads="1"/>
          </p:cNvSpPr>
          <p:nvPr/>
        </p:nvSpPr>
        <p:spPr bwMode="auto">
          <a:xfrm>
            <a:off x="3789802" y="2054862"/>
            <a:ext cx="171450" cy="228600"/>
          </a:xfrm>
          <a:prstGeom prst="rect">
            <a:avLst/>
          </a:prstGeom>
          <a:solidFill>
            <a:srgbClr val="FF0000">
              <a:alpha val="22000"/>
            </a:srgbClr>
          </a:solidFill>
          <a:ln w="9525">
            <a:noFill/>
            <a:miter lim="800000"/>
            <a:headEnd/>
            <a:tailEnd/>
          </a:ln>
        </p:spPr>
        <p:txBody>
          <a:bodyPr wrap="none" anchor="ctr"/>
          <a:lstStyle/>
          <a:p>
            <a:pPr>
              <a:buClr>
                <a:schemeClr val="tx2"/>
              </a:buClr>
            </a:pPr>
            <a:endParaRPr lang="en-US" dirty="0">
              <a:cs typeface="Arial" pitchFamily="34" charset="0"/>
            </a:endParaRPr>
          </a:p>
        </p:txBody>
      </p:sp>
      <p:sp>
        <p:nvSpPr>
          <p:cNvPr id="11" name="Text Box 4"/>
          <p:cNvSpPr txBox="1">
            <a:spLocks noChangeArrowheads="1"/>
          </p:cNvSpPr>
          <p:nvPr/>
        </p:nvSpPr>
        <p:spPr bwMode="auto">
          <a:xfrm>
            <a:off x="456132" y="1362966"/>
            <a:ext cx="7696200" cy="646331"/>
          </a:xfrm>
          <a:prstGeom prst="rect">
            <a:avLst/>
          </a:prstGeom>
          <a:noFill/>
          <a:ln w="9525">
            <a:noFill/>
            <a:miter lim="800000"/>
            <a:headEnd/>
            <a:tailEnd/>
          </a:ln>
        </p:spPr>
        <p:txBody>
          <a:bodyPr>
            <a:spAutoFit/>
          </a:bodyPr>
          <a:lstStyle/>
          <a:p>
            <a:pPr marL="349250" indent="-349250" algn="l">
              <a:spcBef>
                <a:spcPct val="50000"/>
              </a:spcBef>
              <a:buClr>
                <a:schemeClr val="tx2"/>
              </a:buClr>
              <a:buFontTx/>
              <a:buAutoNum type="arabicPeriod"/>
            </a:pPr>
            <a:r>
              <a:rPr lang="en-US" sz="1800" dirty="0">
                <a:solidFill>
                  <a:schemeClr val="tx2"/>
                </a:solidFill>
                <a:ea typeface="ＭＳ Ｐゴシック" pitchFamily="34" charset="-128"/>
                <a:cs typeface="Arial" pitchFamily="34" charset="0"/>
              </a:rPr>
              <a:t>Which mark is correct if the student says, “/b/ /u/ /l/ /a/” for “pula”?</a:t>
            </a:r>
          </a:p>
        </p:txBody>
      </p:sp>
      <p:sp>
        <p:nvSpPr>
          <p:cNvPr id="12" name="Text Box 15"/>
          <p:cNvSpPr txBox="1">
            <a:spLocks noChangeArrowheads="1"/>
          </p:cNvSpPr>
          <p:nvPr/>
        </p:nvSpPr>
        <p:spPr bwMode="auto">
          <a:xfrm>
            <a:off x="456132" y="2277366"/>
            <a:ext cx="7086600" cy="646331"/>
          </a:xfrm>
          <a:prstGeom prst="rect">
            <a:avLst/>
          </a:prstGeom>
          <a:noFill/>
          <a:ln w="9525">
            <a:noFill/>
            <a:miter lim="800000"/>
            <a:headEnd/>
            <a:tailEnd/>
          </a:ln>
        </p:spPr>
        <p:txBody>
          <a:bodyPr>
            <a:spAutoFit/>
          </a:bodyPr>
          <a:lstStyle/>
          <a:p>
            <a:pPr marL="349250" indent="-349250" algn="l">
              <a:spcBef>
                <a:spcPct val="50000"/>
              </a:spcBef>
              <a:buClr>
                <a:schemeClr val="tx2"/>
              </a:buClr>
              <a:buFontTx/>
              <a:buAutoNum type="arabicPeriod" startAt="2"/>
            </a:pPr>
            <a:r>
              <a:rPr lang="en-US" sz="1800" dirty="0">
                <a:solidFill>
                  <a:schemeClr val="tx2"/>
                </a:solidFill>
                <a:ea typeface="ＭＳ Ｐゴシック" pitchFamily="34" charset="-128"/>
                <a:cs typeface="Arial" pitchFamily="34" charset="0"/>
              </a:rPr>
              <a:t>Which mark is correct if the student says, “</a:t>
            </a:r>
            <a:r>
              <a:rPr lang="en-US" sz="1800" dirty="0" err="1">
                <a:solidFill>
                  <a:schemeClr val="tx2"/>
                </a:solidFill>
                <a:ea typeface="ＭＳ Ｐゴシック" pitchFamily="34" charset="-128"/>
                <a:cs typeface="Arial" pitchFamily="34" charset="0"/>
              </a:rPr>
              <a:t>agum</a:t>
            </a:r>
            <a:r>
              <a:rPr lang="en-US" sz="1800" dirty="0">
                <a:solidFill>
                  <a:schemeClr val="tx2"/>
                </a:solidFill>
                <a:ea typeface="ＭＳ Ｐゴシック" pitchFamily="34" charset="-128"/>
                <a:cs typeface="Arial" pitchFamily="34" charset="0"/>
              </a:rPr>
              <a:t>” for “</a:t>
            </a:r>
            <a:r>
              <a:rPr lang="en-US" sz="1800" dirty="0" err="1">
                <a:solidFill>
                  <a:schemeClr val="tx2"/>
                </a:solidFill>
                <a:ea typeface="ＭＳ Ｐゴシック" pitchFamily="34" charset="-128"/>
                <a:cs typeface="Arial" pitchFamily="34" charset="0"/>
              </a:rPr>
              <a:t>muga</a:t>
            </a:r>
            <a:r>
              <a:rPr lang="en-US" sz="1800" dirty="0">
                <a:solidFill>
                  <a:schemeClr val="tx2"/>
                </a:solidFill>
                <a:ea typeface="ＭＳ Ｐゴシック" pitchFamily="34" charset="-128"/>
                <a:cs typeface="Arial" pitchFamily="34" charset="0"/>
              </a:rPr>
              <a:t>”?</a:t>
            </a:r>
          </a:p>
        </p:txBody>
      </p:sp>
      <p:sp>
        <p:nvSpPr>
          <p:cNvPr id="14" name="Text Box 24"/>
          <p:cNvSpPr txBox="1">
            <a:spLocks noChangeArrowheads="1"/>
          </p:cNvSpPr>
          <p:nvPr/>
        </p:nvSpPr>
        <p:spPr bwMode="auto">
          <a:xfrm>
            <a:off x="456132" y="3188718"/>
            <a:ext cx="8382000" cy="366745"/>
          </a:xfrm>
          <a:prstGeom prst="rect">
            <a:avLst/>
          </a:prstGeom>
          <a:noFill/>
          <a:ln w="9525">
            <a:noFill/>
            <a:miter lim="800000"/>
            <a:headEnd/>
            <a:tailEnd/>
          </a:ln>
        </p:spPr>
        <p:txBody>
          <a:bodyPr wrap="square">
            <a:spAutoFit/>
          </a:bodyPr>
          <a:lstStyle/>
          <a:p>
            <a:pPr marL="349250" indent="-349250" algn="l">
              <a:spcBef>
                <a:spcPct val="50000"/>
              </a:spcBef>
              <a:buClr>
                <a:schemeClr val="tx2"/>
              </a:buClr>
              <a:buFontTx/>
              <a:buAutoNum type="arabicPeriod" startAt="3"/>
            </a:pPr>
            <a:r>
              <a:rPr lang="en-US" sz="1800" dirty="0">
                <a:solidFill>
                  <a:schemeClr val="tx2"/>
                </a:solidFill>
                <a:ea typeface="ＭＳ Ｐゴシック" pitchFamily="34" charset="-128"/>
                <a:cs typeface="Arial" pitchFamily="34" charset="0"/>
              </a:rPr>
              <a:t>Tap the            at the bottom of the screen when student reads whole word.</a:t>
            </a:r>
          </a:p>
        </p:txBody>
      </p:sp>
      <p:sp>
        <p:nvSpPr>
          <p:cNvPr id="15" name="Text Box 25"/>
          <p:cNvSpPr txBox="1">
            <a:spLocks noChangeArrowheads="1"/>
          </p:cNvSpPr>
          <p:nvPr/>
        </p:nvSpPr>
        <p:spPr bwMode="auto">
          <a:xfrm>
            <a:off x="1379921" y="3601817"/>
            <a:ext cx="5791200" cy="366713"/>
          </a:xfrm>
          <a:prstGeom prst="rect">
            <a:avLst/>
          </a:prstGeom>
          <a:noFill/>
          <a:ln w="9525">
            <a:noFill/>
            <a:miter lim="800000"/>
            <a:headEnd/>
            <a:tailEnd/>
          </a:ln>
        </p:spPr>
        <p:txBody>
          <a:bodyPr>
            <a:spAutoFit/>
          </a:bodyPr>
          <a:lstStyle/>
          <a:p>
            <a:pPr marL="457200" indent="-457200" algn="l">
              <a:spcBef>
                <a:spcPct val="50000"/>
              </a:spcBef>
              <a:buClr>
                <a:schemeClr val="tx2"/>
              </a:buClr>
            </a:pPr>
            <a:r>
              <a:rPr lang="en-US" sz="1800" dirty="0">
                <a:ea typeface="ＭＳ Ｐゴシック" pitchFamily="34" charset="-128"/>
                <a:cs typeface="Arial" pitchFamily="34" charset="0"/>
              </a:rPr>
              <a:t>   a. arrow   b. bead   c. green button    d. number</a:t>
            </a:r>
          </a:p>
        </p:txBody>
      </p:sp>
      <p:sp>
        <p:nvSpPr>
          <p:cNvPr id="16" name="Text Box 26"/>
          <p:cNvSpPr txBox="1">
            <a:spLocks noChangeArrowheads="1"/>
          </p:cNvSpPr>
          <p:nvPr/>
        </p:nvSpPr>
        <p:spPr bwMode="auto">
          <a:xfrm>
            <a:off x="456132" y="3950718"/>
            <a:ext cx="8229600" cy="641350"/>
          </a:xfrm>
          <a:prstGeom prst="rect">
            <a:avLst/>
          </a:prstGeom>
          <a:noFill/>
          <a:ln w="9525">
            <a:noFill/>
            <a:miter lim="800000"/>
            <a:headEnd/>
            <a:tailEnd/>
          </a:ln>
        </p:spPr>
        <p:txBody>
          <a:bodyPr>
            <a:spAutoFit/>
          </a:bodyPr>
          <a:lstStyle/>
          <a:p>
            <a:pPr marL="349250" indent="-349250" algn="l">
              <a:spcBef>
                <a:spcPct val="50000"/>
              </a:spcBef>
              <a:buClr>
                <a:schemeClr val="tx2"/>
              </a:buClr>
              <a:buFontTx/>
              <a:buAutoNum type="arabicPeriod" startAt="4"/>
            </a:pPr>
            <a:r>
              <a:rPr lang="en-US" sz="1800" dirty="0">
                <a:solidFill>
                  <a:schemeClr val="tx2"/>
                </a:solidFill>
                <a:ea typeface="ＭＳ Ｐゴシック" pitchFamily="34" charset="-128"/>
                <a:cs typeface="Arial" pitchFamily="34" charset="0"/>
              </a:rPr>
              <a:t>What does the assessor say when the student provides letter sounds, but then hesitates three seconds?</a:t>
            </a:r>
          </a:p>
        </p:txBody>
      </p:sp>
      <p:sp>
        <p:nvSpPr>
          <p:cNvPr id="17" name="Text Box 27"/>
          <p:cNvSpPr txBox="1">
            <a:spLocks noChangeArrowheads="1"/>
          </p:cNvSpPr>
          <p:nvPr/>
        </p:nvSpPr>
        <p:spPr bwMode="auto">
          <a:xfrm>
            <a:off x="1418882" y="4590481"/>
            <a:ext cx="7543800" cy="809625"/>
          </a:xfrm>
          <a:prstGeom prst="rect">
            <a:avLst/>
          </a:prstGeom>
          <a:noFill/>
          <a:ln w="9525">
            <a:noFill/>
            <a:miter lim="800000"/>
            <a:headEnd/>
            <a:tailEnd/>
          </a:ln>
        </p:spPr>
        <p:txBody>
          <a:bodyPr>
            <a:spAutoFit/>
          </a:bodyPr>
          <a:lstStyle/>
          <a:p>
            <a:pPr marL="457200" indent="-457200" algn="l">
              <a:spcBef>
                <a:spcPct val="50000"/>
              </a:spcBef>
              <a:buClr>
                <a:schemeClr val="tx2"/>
              </a:buClr>
            </a:pPr>
            <a:r>
              <a:rPr lang="en-US" sz="1800" dirty="0">
                <a:ea typeface="ＭＳ Ｐゴシック" pitchFamily="34" charset="-128"/>
                <a:cs typeface="Arial" pitchFamily="34" charset="0"/>
              </a:rPr>
              <a:t>   a. </a:t>
            </a:r>
            <a:r>
              <a:rPr lang="en-US" sz="1800" dirty="0">
                <a:cs typeface="Arial" pitchFamily="34" charset="0"/>
              </a:rPr>
              <a:t>“¿</a:t>
            </a:r>
            <a:r>
              <a:rPr lang="en-US" sz="1800" dirty="0" err="1">
                <a:cs typeface="Arial" pitchFamily="34" charset="0"/>
              </a:rPr>
              <a:t>Qué</a:t>
            </a:r>
            <a:r>
              <a:rPr lang="en-US" sz="1800" dirty="0">
                <a:cs typeface="Arial" pitchFamily="34" charset="0"/>
              </a:rPr>
              <a:t> </a:t>
            </a:r>
            <a:r>
              <a:rPr lang="en-US" sz="1800" dirty="0" err="1">
                <a:cs typeface="Arial" pitchFamily="34" charset="0"/>
              </a:rPr>
              <a:t>palabra</a:t>
            </a:r>
            <a:r>
              <a:rPr lang="en-US" sz="1800" dirty="0">
                <a:cs typeface="Arial" pitchFamily="34" charset="0"/>
              </a:rPr>
              <a:t>?”</a:t>
            </a:r>
            <a:r>
              <a:rPr lang="en-US" dirty="0">
                <a:cs typeface="Arial" pitchFamily="34" charset="0"/>
              </a:rPr>
              <a:t> </a:t>
            </a:r>
            <a:r>
              <a:rPr lang="en-US" sz="1800" dirty="0">
                <a:ea typeface="ＭＳ Ｐゴシック" pitchFamily="34" charset="-128"/>
                <a:cs typeface="Arial" pitchFamily="34" charset="0"/>
              </a:rPr>
              <a:t>b. </a:t>
            </a:r>
            <a:r>
              <a:rPr lang="en-US" sz="1800" dirty="0">
                <a:cs typeface="Arial" pitchFamily="34" charset="0"/>
              </a:rPr>
              <a:t>“¿</a:t>
            </a:r>
            <a:r>
              <a:rPr lang="en-US" sz="1800" dirty="0" err="1">
                <a:cs typeface="Arial" pitchFamily="34" charset="0"/>
              </a:rPr>
              <a:t>Qué</a:t>
            </a:r>
            <a:r>
              <a:rPr lang="en-US" sz="1800" dirty="0">
                <a:cs typeface="Arial" pitchFamily="34" charset="0"/>
              </a:rPr>
              <a:t>?”</a:t>
            </a:r>
            <a:r>
              <a:rPr lang="en-US" dirty="0">
                <a:cs typeface="Arial" pitchFamily="34" charset="0"/>
              </a:rPr>
              <a:t> </a:t>
            </a:r>
            <a:r>
              <a:rPr lang="en-US" sz="1800" dirty="0">
                <a:ea typeface="ＭＳ Ｐゴシック" pitchFamily="34" charset="-128"/>
                <a:cs typeface="Arial" pitchFamily="34" charset="0"/>
              </a:rPr>
              <a:t>c. </a:t>
            </a:r>
            <a:r>
              <a:rPr lang="en-US" sz="1800" dirty="0">
                <a:cs typeface="Arial" pitchFamily="34" charset="0"/>
              </a:rPr>
              <a:t>“¿</a:t>
            </a:r>
            <a:r>
              <a:rPr lang="en-US" sz="1800" dirty="0" err="1">
                <a:cs typeface="Arial" pitchFamily="34" charset="0"/>
              </a:rPr>
              <a:t>Qué</a:t>
            </a:r>
            <a:r>
              <a:rPr lang="en-US" sz="1800" dirty="0">
                <a:cs typeface="Arial" pitchFamily="34" charset="0"/>
              </a:rPr>
              <a:t> </a:t>
            </a:r>
            <a:r>
              <a:rPr lang="en-US" sz="1800" dirty="0" err="1">
                <a:cs typeface="Arial" pitchFamily="34" charset="0"/>
              </a:rPr>
              <a:t>letra</a:t>
            </a:r>
            <a:r>
              <a:rPr lang="en-US" sz="1800" dirty="0">
                <a:cs typeface="Arial" pitchFamily="34" charset="0"/>
              </a:rPr>
              <a:t>?” </a:t>
            </a:r>
            <a:r>
              <a:rPr lang="en-US" dirty="0">
                <a:cs typeface="Arial" pitchFamily="34" charset="0"/>
              </a:rPr>
              <a:t> </a:t>
            </a:r>
            <a:r>
              <a:rPr lang="en-US" sz="1800" dirty="0">
                <a:ea typeface="ＭＳ Ｐゴシック" pitchFamily="34" charset="-128"/>
                <a:cs typeface="Arial" pitchFamily="34" charset="0"/>
              </a:rPr>
              <a:t>d. “</a:t>
            </a:r>
            <a:r>
              <a:rPr lang="en-US" sz="1800" dirty="0">
                <a:cs typeface="Arial" pitchFamily="34" charset="0"/>
              </a:rPr>
              <a:t>¿</a:t>
            </a:r>
            <a:r>
              <a:rPr lang="en-US" sz="1800" dirty="0" err="1">
                <a:cs typeface="Arial" pitchFamily="34" charset="0"/>
              </a:rPr>
              <a:t>Qué</a:t>
            </a:r>
            <a:r>
              <a:rPr lang="en-US" sz="1800" dirty="0">
                <a:cs typeface="Arial" pitchFamily="34" charset="0"/>
              </a:rPr>
              <a:t> </a:t>
            </a:r>
            <a:r>
              <a:rPr lang="en-US" sz="1800" dirty="0" err="1">
                <a:cs typeface="Arial" pitchFamily="34" charset="0"/>
              </a:rPr>
              <a:t>sonido</a:t>
            </a:r>
            <a:r>
              <a:rPr lang="en-US" sz="1800" dirty="0">
                <a:cs typeface="Arial" pitchFamily="34" charset="0"/>
              </a:rPr>
              <a:t>?”</a:t>
            </a:r>
          </a:p>
          <a:p>
            <a:pPr marL="457200" indent="-457200" algn="l">
              <a:spcBef>
                <a:spcPct val="50000"/>
              </a:spcBef>
              <a:buClr>
                <a:schemeClr val="tx2"/>
              </a:buClr>
            </a:pPr>
            <a:endParaRPr lang="en-US" sz="1800" dirty="0">
              <a:ea typeface="ＭＳ Ｐゴシック" pitchFamily="34" charset="-128"/>
              <a:cs typeface="Arial" pitchFamily="34" charset="0"/>
            </a:endParaRPr>
          </a:p>
        </p:txBody>
      </p:sp>
      <p:sp>
        <p:nvSpPr>
          <p:cNvPr id="18" name="Text Box 28"/>
          <p:cNvSpPr txBox="1">
            <a:spLocks noChangeArrowheads="1"/>
          </p:cNvSpPr>
          <p:nvPr/>
        </p:nvSpPr>
        <p:spPr bwMode="auto">
          <a:xfrm>
            <a:off x="456132" y="5017518"/>
            <a:ext cx="7924800" cy="366713"/>
          </a:xfrm>
          <a:prstGeom prst="rect">
            <a:avLst/>
          </a:prstGeom>
          <a:noFill/>
          <a:ln w="9525">
            <a:noFill/>
            <a:miter lim="800000"/>
            <a:headEnd/>
            <a:tailEnd/>
          </a:ln>
        </p:spPr>
        <p:txBody>
          <a:bodyPr>
            <a:spAutoFit/>
          </a:bodyPr>
          <a:lstStyle/>
          <a:p>
            <a:pPr marL="349250" indent="-349250" algn="l">
              <a:spcBef>
                <a:spcPct val="50000"/>
              </a:spcBef>
              <a:buClr>
                <a:schemeClr val="tx2"/>
              </a:buClr>
              <a:buFontTx/>
              <a:buAutoNum type="arabicPeriod" startAt="5"/>
            </a:pPr>
            <a:r>
              <a:rPr lang="en-US" sz="1800" dirty="0">
                <a:solidFill>
                  <a:schemeClr val="tx2"/>
                </a:solidFill>
                <a:ea typeface="ＭＳ Ｐゴシック" pitchFamily="34" charset="-128"/>
                <a:cs typeface="Arial" pitchFamily="34" charset="0"/>
              </a:rPr>
              <a:t>If a student misses the first five words in a row,                          .</a:t>
            </a:r>
          </a:p>
        </p:txBody>
      </p:sp>
      <p:sp>
        <p:nvSpPr>
          <p:cNvPr id="19" name="Text Box 29"/>
          <p:cNvSpPr txBox="1">
            <a:spLocks noChangeArrowheads="1"/>
          </p:cNvSpPr>
          <p:nvPr/>
        </p:nvSpPr>
        <p:spPr bwMode="auto">
          <a:xfrm>
            <a:off x="1418882" y="5397375"/>
            <a:ext cx="7467600" cy="366713"/>
          </a:xfrm>
          <a:prstGeom prst="rect">
            <a:avLst/>
          </a:prstGeom>
          <a:noFill/>
          <a:ln w="9525">
            <a:noFill/>
            <a:miter lim="800000"/>
            <a:headEnd/>
            <a:tailEnd/>
          </a:ln>
        </p:spPr>
        <p:txBody>
          <a:bodyPr>
            <a:spAutoFit/>
          </a:bodyPr>
          <a:lstStyle/>
          <a:p>
            <a:pPr marL="457200" indent="-457200" algn="l">
              <a:spcBef>
                <a:spcPct val="50000"/>
              </a:spcBef>
              <a:buClr>
                <a:schemeClr val="tx2"/>
              </a:buClr>
            </a:pPr>
            <a:r>
              <a:rPr lang="en-US" sz="1800" dirty="0">
                <a:ea typeface="ＭＳ Ｐゴシック" pitchFamily="34" charset="-128"/>
                <a:cs typeface="Arial" pitchFamily="34" charset="0"/>
              </a:rPr>
              <a:t>   a. invalidate     b. pause   c. continue   d. discontinue</a:t>
            </a:r>
          </a:p>
        </p:txBody>
      </p:sp>
      <p:sp>
        <p:nvSpPr>
          <p:cNvPr id="22" name="Rectangle 45"/>
          <p:cNvSpPr>
            <a:spLocks noChangeArrowheads="1"/>
          </p:cNvSpPr>
          <p:nvPr/>
        </p:nvSpPr>
        <p:spPr bwMode="auto">
          <a:xfrm>
            <a:off x="3566946" y="2890395"/>
            <a:ext cx="152400" cy="228600"/>
          </a:xfrm>
          <a:prstGeom prst="rect">
            <a:avLst/>
          </a:prstGeom>
          <a:solidFill>
            <a:srgbClr val="FF0000">
              <a:alpha val="22000"/>
            </a:srgbClr>
          </a:solidFill>
          <a:ln w="9525">
            <a:noFill/>
            <a:miter lim="800000"/>
            <a:headEnd/>
            <a:tailEnd/>
          </a:ln>
        </p:spPr>
        <p:txBody>
          <a:bodyPr wrap="none" anchor="ctr"/>
          <a:lstStyle/>
          <a:p>
            <a:pPr>
              <a:buClr>
                <a:schemeClr val="tx2"/>
              </a:buClr>
            </a:pPr>
            <a:endParaRPr lang="en-US" dirty="0">
              <a:cs typeface="Arial" pitchFamily="34" charset="0"/>
            </a:endParaRPr>
          </a:p>
        </p:txBody>
      </p:sp>
      <p:sp>
        <p:nvSpPr>
          <p:cNvPr id="23" name="Rectangle 46"/>
          <p:cNvSpPr>
            <a:spLocks noChangeArrowheads="1"/>
          </p:cNvSpPr>
          <p:nvPr/>
        </p:nvSpPr>
        <p:spPr bwMode="auto">
          <a:xfrm>
            <a:off x="3197435" y="2890395"/>
            <a:ext cx="152400" cy="228600"/>
          </a:xfrm>
          <a:prstGeom prst="rect">
            <a:avLst/>
          </a:prstGeom>
          <a:solidFill>
            <a:srgbClr val="FF0000">
              <a:alpha val="22000"/>
            </a:srgbClr>
          </a:solidFill>
          <a:ln w="9525">
            <a:noFill/>
            <a:miter lim="800000"/>
            <a:headEnd/>
            <a:tailEnd/>
          </a:ln>
        </p:spPr>
        <p:txBody>
          <a:bodyPr wrap="none" anchor="ctr"/>
          <a:lstStyle/>
          <a:p>
            <a:pPr>
              <a:buClr>
                <a:schemeClr val="tx2"/>
              </a:buClr>
            </a:pPr>
            <a:endParaRPr lang="en-US" dirty="0">
              <a:cs typeface="Arial" pitchFamily="34" charset="0"/>
            </a:endParaRPr>
          </a:p>
        </p:txBody>
      </p:sp>
      <p:cxnSp>
        <p:nvCxnSpPr>
          <p:cNvPr id="28" name="Straight Connector 27"/>
          <p:cNvCxnSpPr/>
          <p:nvPr/>
        </p:nvCxnSpPr>
        <p:spPr>
          <a:xfrm>
            <a:off x="5949696" y="5325618"/>
            <a:ext cx="1060704"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743456" y="3509010"/>
            <a:ext cx="4572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a:xfrm>
            <a:off x="4050813" y="1063690"/>
            <a:ext cx="4312616" cy="5496136"/>
          </a:xfrm>
        </p:spPr>
        <p:txBody>
          <a:bodyPr/>
          <a:lstStyle/>
          <a:p>
            <a:pPr marL="457200" indent="-457200">
              <a:buNone/>
            </a:pPr>
            <a:r>
              <a:rPr lang="en-US" sz="1600" dirty="0"/>
              <a:t>Partner A - Assessor</a:t>
            </a:r>
          </a:p>
          <a:p>
            <a:pPr marL="800100" lvl="1" indent="-342900">
              <a:buFont typeface="+mj-lt"/>
              <a:buAutoNum type="arabicPeriod"/>
            </a:pPr>
            <a:r>
              <a:rPr lang="en-US" sz="1600" dirty="0"/>
              <a:t>Select Lee Aaron_1.</a:t>
            </a:r>
          </a:p>
          <a:p>
            <a:pPr marL="800100" lvl="1" indent="-342900">
              <a:buFont typeface="+mj-lt"/>
              <a:buAutoNum type="arabicPeriod"/>
            </a:pPr>
            <a:r>
              <a:rPr lang="en-US" sz="1600" dirty="0"/>
              <a:t>Select Benchmark.</a:t>
            </a:r>
          </a:p>
          <a:p>
            <a:pPr marL="800100" lvl="1" indent="-342900">
              <a:buFont typeface="+mj-lt"/>
              <a:buAutoNum type="arabicPeriod"/>
            </a:pPr>
            <a:r>
              <a:rPr lang="en-US" sz="1600" dirty="0"/>
              <a:t>Under BOY, tap FPS.</a:t>
            </a:r>
          </a:p>
          <a:p>
            <a:pPr marL="800100" lvl="1" indent="-342900">
              <a:buFont typeface="+mj-lt"/>
              <a:buAutoNum type="arabicPeriod"/>
            </a:pPr>
            <a:r>
              <a:rPr lang="en-US" sz="1600" dirty="0"/>
              <a:t>Read instructions on device.</a:t>
            </a:r>
          </a:p>
          <a:p>
            <a:pPr marL="800100" lvl="1" indent="-342900">
              <a:buFont typeface="+mj-lt"/>
              <a:buAutoNum type="arabicPeriod"/>
            </a:pPr>
            <a:r>
              <a:rPr lang="en-US" sz="1600" dirty="0"/>
              <a:t>Score student responses on device.</a:t>
            </a:r>
          </a:p>
          <a:p>
            <a:pPr marL="800100" lvl="1" indent="-342900">
              <a:buFont typeface="+mj-lt"/>
              <a:buAutoNum type="arabicPeriod"/>
            </a:pPr>
            <a:r>
              <a:rPr lang="en-US" sz="1600" dirty="0"/>
              <a:t>Record response patterns, motivation, and notes.</a:t>
            </a:r>
          </a:p>
          <a:p>
            <a:pPr marL="457200" indent="-457200">
              <a:buNone/>
            </a:pPr>
            <a:r>
              <a:rPr lang="en-US" sz="1600" dirty="0"/>
              <a:t>Partner B - Student</a:t>
            </a:r>
          </a:p>
          <a:p>
            <a:pPr marL="800100" lvl="1" indent="-342900">
              <a:buFont typeface="+mj-lt"/>
              <a:buAutoNum type="arabicPeriod"/>
            </a:pPr>
            <a:r>
              <a:rPr lang="en-US" sz="1600" dirty="0"/>
              <a:t>Read the script aloud.</a:t>
            </a:r>
          </a:p>
          <a:p>
            <a:pPr marL="800100" lvl="1" indent="-342900">
              <a:buFont typeface="+mj-lt"/>
              <a:buAutoNum type="arabicPeriod"/>
            </a:pPr>
            <a:r>
              <a:rPr lang="en-US" sz="1600" dirty="0"/>
              <a:t>Bold letters = mispronunciation.</a:t>
            </a:r>
          </a:p>
          <a:p>
            <a:pPr marL="800100" lvl="1" indent="-342900">
              <a:buFont typeface="+mj-lt"/>
              <a:buAutoNum type="arabicPeriod"/>
            </a:pPr>
            <a:r>
              <a:rPr lang="en-US" sz="1600" dirty="0"/>
              <a:t>An ellipsis (…) = 3-second hesitation.</a:t>
            </a:r>
          </a:p>
          <a:p>
            <a:pPr marL="800100" lvl="1" indent="-342900">
              <a:buFont typeface="+mj-lt"/>
              <a:buAutoNum type="arabicPeriod"/>
            </a:pPr>
            <a:r>
              <a:rPr lang="en-US" sz="1600" dirty="0"/>
              <a:t>Comma (,) between two letters = self-correction.</a:t>
            </a:r>
          </a:p>
        </p:txBody>
      </p:sp>
      <p:sp>
        <p:nvSpPr>
          <p:cNvPr id="3" name="Title 2"/>
          <p:cNvSpPr>
            <a:spLocks noGrp="1"/>
          </p:cNvSpPr>
          <p:nvPr>
            <p:ph type="title"/>
          </p:nvPr>
        </p:nvSpPr>
        <p:spPr/>
        <p:txBody>
          <a:bodyPr/>
          <a:lstStyle/>
          <a:p>
            <a:pPr lvl="0"/>
            <a:r>
              <a:rPr lang="en-US" dirty="0"/>
              <a:t>FPS Practice Instructions</a:t>
            </a:r>
          </a:p>
        </p:txBody>
      </p:sp>
      <p:grpSp>
        <p:nvGrpSpPr>
          <p:cNvPr id="5" name="Group 4"/>
          <p:cNvGrpSpPr/>
          <p:nvPr/>
        </p:nvGrpSpPr>
        <p:grpSpPr>
          <a:xfrm>
            <a:off x="966869" y="1026366"/>
            <a:ext cx="2780522" cy="5001209"/>
            <a:chOff x="5762370" y="1283067"/>
            <a:chExt cx="2438200" cy="4501888"/>
          </a:xfrm>
          <a:effectLst/>
        </p:grpSpPr>
        <p:sp>
          <p:nvSpPr>
            <p:cNvPr id="6" name="Shape 494"/>
            <p:cNvSpPr/>
            <p:nvPr/>
          </p:nvSpPr>
          <p:spPr>
            <a:xfrm rot="5400000">
              <a:off x="4730526" y="2314911"/>
              <a:ext cx="4501888" cy="2438200"/>
            </a:xfrm>
            <a:prstGeom prst="rect">
              <a:avLst/>
            </a:prstGeom>
            <a:blipFill>
              <a:blip r:embed="rId3" cstate="print"/>
              <a:stretch>
                <a:fillRect/>
              </a:stretch>
            </a:blipFill>
          </p:spPr>
        </p:sp>
        <p:pic>
          <p:nvPicPr>
            <p:cNvPr id="7" name="Picture 6" descr="photo[1].PNG"/>
            <p:cNvPicPr>
              <a:picLocks/>
            </p:cNvPicPr>
            <p:nvPr/>
          </p:nvPicPr>
          <p:blipFill rotWithShape="1">
            <a:blip r:embed="rId4" cstate="print">
              <a:extLst>
                <a:ext uri="{28A0092B-C50C-407E-A947-70E740481C1C}">
                  <a14:useLocalDpi xmlns:a14="http://schemas.microsoft.com/office/drawing/2010/main" val="0"/>
                </a:ext>
              </a:extLst>
            </a:blip>
            <a:srcRect t="-1373" b="-1"/>
            <a:stretch/>
          </p:blipFill>
          <p:spPr>
            <a:xfrm>
              <a:off x="5955988" y="1814286"/>
              <a:ext cx="2065284" cy="3235814"/>
            </a:xfrm>
            <a:prstGeom prst="rect">
              <a:avLst/>
            </a:prstGeom>
          </p:spPr>
        </p:pic>
      </p:grpSp>
      <p:pic>
        <p:nvPicPr>
          <p:cNvPr id="8" name="Picture 7" descr="IDEL FPS 1.png"/>
          <p:cNvPicPr>
            <a:picLocks noChangeAspect="1"/>
          </p:cNvPicPr>
          <p:nvPr/>
        </p:nvPicPr>
        <p:blipFill>
          <a:blip r:embed="rId5" cstate="print"/>
          <a:stretch>
            <a:fillRect/>
          </a:stretch>
        </p:blipFill>
        <p:spPr>
          <a:xfrm>
            <a:off x="1173707" y="1586465"/>
            <a:ext cx="2393986" cy="3626980"/>
          </a:xfrm>
          <a:prstGeom prst="rect">
            <a:avLst/>
          </a:prstGeom>
        </p:spPr>
      </p:pic>
    </p:spTree>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8" name="Table 127"/>
          <p:cNvGraphicFramePr>
            <a:graphicFrameLocks noGrp="1"/>
          </p:cNvGraphicFramePr>
          <p:nvPr>
            <p:extLst>
              <p:ext uri="{D42A27DB-BD31-4B8C-83A1-F6EECF244321}">
                <p14:modId xmlns:p14="http://schemas.microsoft.com/office/powerpoint/2010/main" val="4260157342"/>
              </p:ext>
            </p:extLst>
          </p:nvPr>
        </p:nvGraphicFramePr>
        <p:xfrm>
          <a:off x="543338" y="1125924"/>
          <a:ext cx="8093900" cy="5156760"/>
        </p:xfrm>
        <a:graphic>
          <a:graphicData uri="http://schemas.openxmlformats.org/drawingml/2006/table">
            <a:tbl>
              <a:tblPr firstRow="1" bandRow="1">
                <a:tableStyleId>{5C22544A-7EE6-4342-B048-85BDC9FD1C3A}</a:tableStyleId>
              </a:tblPr>
              <a:tblGrid>
                <a:gridCol w="1643451">
                  <a:extLst>
                    <a:ext uri="{9D8B030D-6E8A-4147-A177-3AD203B41FA5}">
                      <a16:colId xmlns:a16="http://schemas.microsoft.com/office/drawing/2014/main" val="20000"/>
                    </a:ext>
                  </a:extLst>
                </a:gridCol>
                <a:gridCol w="1761878">
                  <a:extLst>
                    <a:ext uri="{9D8B030D-6E8A-4147-A177-3AD203B41FA5}">
                      <a16:colId xmlns:a16="http://schemas.microsoft.com/office/drawing/2014/main" val="20001"/>
                    </a:ext>
                  </a:extLst>
                </a:gridCol>
                <a:gridCol w="1887883">
                  <a:extLst>
                    <a:ext uri="{9D8B030D-6E8A-4147-A177-3AD203B41FA5}">
                      <a16:colId xmlns:a16="http://schemas.microsoft.com/office/drawing/2014/main" val="20002"/>
                    </a:ext>
                  </a:extLst>
                </a:gridCol>
                <a:gridCol w="2800688">
                  <a:extLst>
                    <a:ext uri="{9D8B030D-6E8A-4147-A177-3AD203B41FA5}">
                      <a16:colId xmlns:a16="http://schemas.microsoft.com/office/drawing/2014/main" val="20003"/>
                    </a:ext>
                  </a:extLst>
                </a:gridCol>
              </a:tblGrid>
              <a:tr h="46386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u="none" dirty="0">
                          <a:solidFill>
                            <a:schemeClr val="bg1"/>
                          </a:solidFill>
                          <a:latin typeface="+mn-lt"/>
                          <a:cs typeface="Arial" pitchFamily="34" charset="0"/>
                        </a:rPr>
                        <a:t>Assessor </a:t>
                      </a:r>
                    </a:p>
                  </a:txBody>
                  <a:tcPr marL="73152" marR="73152" marT="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u="none" dirty="0">
                          <a:solidFill>
                            <a:schemeClr val="bg1"/>
                          </a:solidFill>
                          <a:latin typeface="+mn-lt"/>
                          <a:cs typeface="Arial" pitchFamily="34" charset="0"/>
                        </a:rPr>
                        <a:t>Student</a:t>
                      </a:r>
                    </a:p>
                  </a:txBody>
                  <a:tcPr marL="73152" marR="73152" marT="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u="none" dirty="0">
                          <a:solidFill>
                            <a:schemeClr val="bg1"/>
                          </a:solidFill>
                          <a:latin typeface="+mn-lt"/>
                          <a:cs typeface="Arial" pitchFamily="34" charset="0"/>
                        </a:rPr>
                        <a:t>Scoring</a:t>
                      </a:r>
                    </a:p>
                  </a:txBody>
                  <a:tcPr marL="73152" marR="73152" marT="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u="none" dirty="0">
                          <a:solidFill>
                            <a:schemeClr val="bg1"/>
                          </a:solidFill>
                          <a:latin typeface="+mn-lt"/>
                          <a:cs typeface="Arial" pitchFamily="34" charset="0"/>
                        </a:rPr>
                        <a:t>Rule</a:t>
                      </a:r>
                    </a:p>
                  </a:txBody>
                  <a:tcPr marL="73152" marR="73152" marT="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10000"/>
                  </a:ext>
                </a:extLst>
              </a:tr>
              <a:tr h="4638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ea typeface="ＭＳ Ｐゴシック" pitchFamily="34" charset="-128"/>
                          <a:cs typeface="Arial" pitchFamily="34" charset="0"/>
                        </a:rPr>
                        <a:t>Practice questions</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ea typeface="ＭＳ Ｐゴシック" pitchFamily="34" charset="-128"/>
                          <a:cs typeface="Arial" pitchFamily="34" charset="0"/>
                        </a:rPr>
                        <a:t>Answer as correct</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endParaRPr lang="en-US" sz="1400" dirty="0">
                        <a:solidFill>
                          <a:schemeClr val="tx1"/>
                        </a:solidFill>
                      </a:endParaRPr>
                    </a:p>
                  </a:txBody>
                  <a:tcPr marL="73152" marR="7315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endParaRPr lang="en-US" sz="1400" dirty="0">
                        <a:solidFill>
                          <a:schemeClr val="tx1"/>
                        </a:solidFill>
                      </a:endParaRP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extLst>
                  <a:ext uri="{0D108BD9-81ED-4DB2-BD59-A6C34878D82A}">
                    <a16:rowId xmlns:a16="http://schemas.microsoft.com/office/drawing/2014/main" val="10001"/>
                  </a:ext>
                </a:extLst>
              </a:tr>
              <a:tr h="4638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err="1">
                          <a:solidFill>
                            <a:schemeClr val="tx1"/>
                          </a:solidFill>
                          <a:ea typeface="ＭＳ Ｐゴシック" pitchFamily="34" charset="-128"/>
                          <a:cs typeface="Arial" pitchFamily="34" charset="0"/>
                        </a:rPr>
                        <a:t>zi</a:t>
                      </a:r>
                      <a:endParaRPr lang="en-US" sz="1400" dirty="0">
                        <a:solidFill>
                          <a:schemeClr val="tx1"/>
                        </a:solidFill>
                        <a:ea typeface="ＭＳ Ｐゴシック" pitchFamily="34" charset="-128"/>
                        <a:cs typeface="Arial" pitchFamily="34" charset="0"/>
                      </a:endParaRP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err="1">
                          <a:solidFill>
                            <a:schemeClr val="tx1"/>
                          </a:solidFill>
                          <a:cs typeface="Arial" pitchFamily="34" charset="0"/>
                        </a:rPr>
                        <a:t>ze</a:t>
                      </a:r>
                      <a:r>
                        <a:rPr lang="en-US" sz="1400" dirty="0">
                          <a:solidFill>
                            <a:schemeClr val="tx1"/>
                          </a:solidFill>
                          <a:cs typeface="Arial" pitchFamily="34" charset="0"/>
                        </a:rPr>
                        <a:t>, </a:t>
                      </a:r>
                      <a:r>
                        <a:rPr lang="en-US" sz="1400" dirty="0" err="1">
                          <a:solidFill>
                            <a:schemeClr val="tx1"/>
                          </a:solidFill>
                          <a:cs typeface="Arial" pitchFamily="34" charset="0"/>
                        </a:rPr>
                        <a:t>zi</a:t>
                      </a:r>
                      <a:endParaRPr lang="en-US" sz="1400" u="sng" dirty="0">
                        <a:solidFill>
                          <a:schemeClr val="tx1"/>
                        </a:solidFill>
                        <a:cs typeface="Arial" pitchFamily="34" charset="0"/>
                      </a:endParaRP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u="none" dirty="0">
                          <a:solidFill>
                            <a:schemeClr val="tx1"/>
                          </a:solidFill>
                          <a:cs typeface="Arial" pitchFamily="34" charset="0"/>
                        </a:rPr>
                        <a:t>z </a:t>
                      </a:r>
                      <a:r>
                        <a:rPr lang="en-US" sz="1400" u="none" dirty="0" err="1">
                          <a:solidFill>
                            <a:schemeClr val="tx1"/>
                          </a:solidFill>
                          <a:cs typeface="Arial" pitchFamily="34" charset="0"/>
                        </a:rPr>
                        <a:t>i</a:t>
                      </a:r>
                      <a:endParaRPr lang="en-US" sz="1400" b="1" u="none" dirty="0">
                        <a:solidFill>
                          <a:schemeClr val="tx1"/>
                        </a:solidFill>
                        <a:cs typeface="Arial" pitchFamily="34" charset="0"/>
                      </a:endParaRPr>
                    </a:p>
                  </a:txBody>
                  <a:tcPr marL="73152" marR="7315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ea typeface="ＭＳ Ｐゴシック" pitchFamily="34" charset="-128"/>
                          <a:cs typeface="Arial" pitchFamily="34" charset="0"/>
                        </a:rPr>
                        <a:t>Self-correction</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extLst>
                  <a:ext uri="{0D108BD9-81ED-4DB2-BD59-A6C34878D82A}">
                    <a16:rowId xmlns:a16="http://schemas.microsoft.com/office/drawing/2014/main" val="10002"/>
                  </a:ext>
                </a:extLst>
              </a:tr>
              <a:tr h="4638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ea typeface="ＭＳ Ｐゴシック" pitchFamily="34" charset="-128"/>
                          <a:cs typeface="Arial" pitchFamily="34" charset="0"/>
                        </a:rPr>
                        <a:t>bide</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err="1">
                          <a:solidFill>
                            <a:schemeClr val="tx1"/>
                          </a:solidFill>
                          <a:cs typeface="Arial" pitchFamily="34" charset="0"/>
                        </a:rPr>
                        <a:t>bidi</a:t>
                      </a:r>
                      <a:endParaRPr lang="en-US" sz="1400" b="1" dirty="0">
                        <a:solidFill>
                          <a:schemeClr val="tx1"/>
                        </a:solidFill>
                        <a:cs typeface="Arial" pitchFamily="34" charset="0"/>
                      </a:endParaRP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u="none" dirty="0">
                          <a:solidFill>
                            <a:schemeClr val="tx1"/>
                          </a:solidFill>
                          <a:cs typeface="Arial" pitchFamily="34" charset="0"/>
                        </a:rPr>
                        <a:t>b </a:t>
                      </a:r>
                      <a:r>
                        <a:rPr lang="en-US" sz="1400" u="none" dirty="0" err="1">
                          <a:solidFill>
                            <a:schemeClr val="tx1"/>
                          </a:solidFill>
                          <a:cs typeface="Arial" pitchFamily="34" charset="0"/>
                        </a:rPr>
                        <a:t>i</a:t>
                      </a:r>
                      <a:r>
                        <a:rPr lang="en-US" sz="1400" u="none" dirty="0">
                          <a:solidFill>
                            <a:schemeClr val="tx1"/>
                          </a:solidFill>
                          <a:cs typeface="Arial" pitchFamily="34" charset="0"/>
                        </a:rPr>
                        <a:t> d </a:t>
                      </a:r>
                      <a:r>
                        <a:rPr lang="en-US" sz="1400" b="1" u="none" dirty="0">
                          <a:solidFill>
                            <a:schemeClr val="tx1"/>
                          </a:solidFill>
                          <a:cs typeface="Arial" pitchFamily="34" charset="0"/>
                        </a:rPr>
                        <a:t>e</a:t>
                      </a:r>
                      <a:r>
                        <a:rPr lang="en-US" sz="1400" u="none" dirty="0">
                          <a:solidFill>
                            <a:schemeClr val="tx1"/>
                          </a:solidFill>
                          <a:cs typeface="Arial" pitchFamily="34" charset="0"/>
                        </a:rPr>
                        <a:t> </a:t>
                      </a:r>
                    </a:p>
                  </a:txBody>
                  <a:tcPr marL="73152" marR="7315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ea typeface="ＭＳ Ｐゴシック" pitchFamily="34" charset="-128"/>
                          <a:cs typeface="Arial" pitchFamily="34" charset="0"/>
                        </a:rPr>
                        <a:t>Mispronunciation</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extLst>
                  <a:ext uri="{0D108BD9-81ED-4DB2-BD59-A6C34878D82A}">
                    <a16:rowId xmlns:a16="http://schemas.microsoft.com/office/drawing/2014/main" val="10003"/>
                  </a:ext>
                </a:extLst>
              </a:tr>
              <a:tr h="4638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ea typeface="ＭＳ Ｐゴシック" pitchFamily="34" charset="-128"/>
                          <a:cs typeface="Arial" pitchFamily="34" charset="0"/>
                        </a:rPr>
                        <a:t>je</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err="1">
                          <a:solidFill>
                            <a:schemeClr val="tx1"/>
                          </a:solidFill>
                          <a:cs typeface="Arial" pitchFamily="34" charset="0"/>
                        </a:rPr>
                        <a:t>jes</a:t>
                      </a:r>
                      <a:endParaRPr lang="en-US" sz="1400" u="sng" dirty="0">
                        <a:solidFill>
                          <a:schemeClr val="tx1"/>
                        </a:solidFill>
                        <a:cs typeface="Arial" pitchFamily="34" charset="0"/>
                      </a:endParaRP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u="none" dirty="0">
                          <a:solidFill>
                            <a:schemeClr val="tx1"/>
                          </a:solidFill>
                          <a:cs typeface="Arial" pitchFamily="34" charset="0"/>
                        </a:rPr>
                        <a:t>j e</a:t>
                      </a:r>
                    </a:p>
                  </a:txBody>
                  <a:tcPr marL="73152" marR="7315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ea typeface="ＭＳ Ｐゴシック" pitchFamily="34" charset="-128"/>
                          <a:cs typeface="Arial" pitchFamily="34" charset="0"/>
                        </a:rPr>
                        <a:t>Addition</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extLst>
                  <a:ext uri="{0D108BD9-81ED-4DB2-BD59-A6C34878D82A}">
                    <a16:rowId xmlns:a16="http://schemas.microsoft.com/office/drawing/2014/main" val="10004"/>
                  </a:ext>
                </a:extLst>
              </a:tr>
              <a:tr h="4638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err="1">
                          <a:solidFill>
                            <a:schemeClr val="tx1"/>
                          </a:solidFill>
                          <a:ea typeface="ＭＳ Ｐゴシック" pitchFamily="34" charset="-128"/>
                          <a:cs typeface="Arial" pitchFamily="34" charset="0"/>
                        </a:rPr>
                        <a:t>dumi</a:t>
                      </a:r>
                      <a:endParaRPr lang="en-US" sz="1400" dirty="0">
                        <a:solidFill>
                          <a:schemeClr val="tx1"/>
                        </a:solidFill>
                        <a:ea typeface="ＭＳ Ｐゴシック" pitchFamily="34" charset="-128"/>
                        <a:cs typeface="Arial" pitchFamily="34" charset="0"/>
                      </a:endParaRP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err="1">
                          <a:solidFill>
                            <a:schemeClr val="tx1"/>
                          </a:solidFill>
                          <a:cs typeface="Arial" pitchFamily="34" charset="0"/>
                        </a:rPr>
                        <a:t>duni</a:t>
                      </a:r>
                      <a:endParaRPr lang="en-US" sz="1400" dirty="0">
                        <a:solidFill>
                          <a:schemeClr val="tx1"/>
                        </a:solidFill>
                        <a:cs typeface="Arial" pitchFamily="34" charset="0"/>
                      </a:endParaRP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u="none" dirty="0">
                          <a:solidFill>
                            <a:schemeClr val="tx1"/>
                          </a:solidFill>
                          <a:cs typeface="Arial" pitchFamily="34" charset="0"/>
                        </a:rPr>
                        <a:t>d </a:t>
                      </a:r>
                      <a:r>
                        <a:rPr lang="en-US" sz="1400" b="0" u="none" dirty="0">
                          <a:solidFill>
                            <a:schemeClr val="tx1"/>
                          </a:solidFill>
                          <a:cs typeface="Arial" pitchFamily="34" charset="0"/>
                        </a:rPr>
                        <a:t>u m </a:t>
                      </a:r>
                      <a:r>
                        <a:rPr lang="en-US" sz="1400" u="none" dirty="0" err="1">
                          <a:solidFill>
                            <a:schemeClr val="tx1"/>
                          </a:solidFill>
                          <a:cs typeface="Arial" pitchFamily="34" charset="0"/>
                        </a:rPr>
                        <a:t>i</a:t>
                      </a:r>
                      <a:endParaRPr lang="en-US" sz="1400" u="none" dirty="0">
                        <a:solidFill>
                          <a:schemeClr val="tx1"/>
                        </a:solidFill>
                        <a:cs typeface="Arial" pitchFamily="34" charset="0"/>
                      </a:endParaRPr>
                    </a:p>
                  </a:txBody>
                  <a:tcPr marL="73152" marR="7315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ea typeface="ＭＳ Ｐゴシック" pitchFamily="34" charset="-128"/>
                          <a:cs typeface="Arial" pitchFamily="34" charset="0"/>
                        </a:rPr>
                        <a:t>Mispronunciation</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extLst>
                  <a:ext uri="{0D108BD9-81ED-4DB2-BD59-A6C34878D82A}">
                    <a16:rowId xmlns:a16="http://schemas.microsoft.com/office/drawing/2014/main" val="10005"/>
                  </a:ext>
                </a:extLst>
              </a:tr>
              <a:tr h="4638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ea typeface="ＭＳ Ｐゴシック" pitchFamily="34" charset="-128"/>
                          <a:cs typeface="Arial" pitchFamily="34" charset="0"/>
                        </a:rPr>
                        <a:t>pula</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cs typeface="Arial" pitchFamily="34" charset="0"/>
                        </a:rPr>
                        <a:t>…</a:t>
                      </a:r>
                      <a:endParaRPr lang="en-US" sz="1400" dirty="0">
                        <a:solidFill>
                          <a:schemeClr val="tx1"/>
                        </a:solidFill>
                        <a:cs typeface="Arial" pitchFamily="34" charset="0"/>
                      </a:endParaRP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u="none" dirty="0">
                          <a:solidFill>
                            <a:schemeClr val="tx1"/>
                          </a:solidFill>
                          <a:cs typeface="Arial" pitchFamily="34" charset="0"/>
                        </a:rPr>
                        <a:t>p u l a</a:t>
                      </a:r>
                    </a:p>
                  </a:txBody>
                  <a:tcPr marL="73152" marR="7315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ea typeface="ＭＳ Ｐゴシック" pitchFamily="34" charset="-128"/>
                          <a:cs typeface="Arial" pitchFamily="34" charset="0"/>
                        </a:rPr>
                        <a:t>3-second hesitation</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extLst>
                  <a:ext uri="{0D108BD9-81ED-4DB2-BD59-A6C34878D82A}">
                    <a16:rowId xmlns:a16="http://schemas.microsoft.com/office/drawing/2014/main" val="10006"/>
                  </a:ext>
                </a:extLst>
              </a:tr>
              <a:tr h="4638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err="1">
                          <a:solidFill>
                            <a:schemeClr val="tx1"/>
                          </a:solidFill>
                          <a:ea typeface="ＭＳ Ｐゴシック" pitchFamily="34" charset="-128"/>
                          <a:cs typeface="Arial" pitchFamily="34" charset="0"/>
                        </a:rPr>
                        <a:t>bira</a:t>
                      </a:r>
                      <a:endParaRPr lang="en-US" sz="1400" dirty="0">
                        <a:solidFill>
                          <a:schemeClr val="tx1"/>
                        </a:solidFill>
                        <a:ea typeface="ＭＳ Ｐゴシック" pitchFamily="34" charset="-128"/>
                        <a:cs typeface="Arial" pitchFamily="34" charset="0"/>
                      </a:endParaRP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err="1">
                          <a:solidFill>
                            <a:schemeClr val="tx1"/>
                          </a:solidFill>
                          <a:cs typeface="Arial" pitchFamily="34" charset="0"/>
                        </a:rPr>
                        <a:t>biras</a:t>
                      </a:r>
                      <a:endParaRPr lang="en-US" sz="1400" u="sng" dirty="0">
                        <a:solidFill>
                          <a:schemeClr val="tx1"/>
                        </a:solidFill>
                        <a:cs typeface="Arial" pitchFamily="34" charset="0"/>
                      </a:endParaRP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u="none" dirty="0">
                          <a:solidFill>
                            <a:schemeClr val="tx1"/>
                          </a:solidFill>
                          <a:cs typeface="Arial" pitchFamily="34" charset="0"/>
                        </a:rPr>
                        <a:t>b </a:t>
                      </a:r>
                      <a:r>
                        <a:rPr lang="en-US" sz="1400" u="none" dirty="0" err="1">
                          <a:solidFill>
                            <a:schemeClr val="tx1"/>
                          </a:solidFill>
                          <a:cs typeface="Arial" pitchFamily="34" charset="0"/>
                        </a:rPr>
                        <a:t>i</a:t>
                      </a:r>
                      <a:r>
                        <a:rPr lang="en-US" sz="1400" u="none" dirty="0">
                          <a:solidFill>
                            <a:schemeClr val="tx1"/>
                          </a:solidFill>
                          <a:cs typeface="Arial" pitchFamily="34" charset="0"/>
                        </a:rPr>
                        <a:t> r a</a:t>
                      </a:r>
                    </a:p>
                  </a:txBody>
                  <a:tcPr marL="73152" marR="7315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ea typeface="ＭＳ Ｐゴシック" pitchFamily="34" charset="-128"/>
                          <a:cs typeface="Arial" pitchFamily="34" charset="0"/>
                        </a:rPr>
                        <a:t>Addition</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extLst>
                  <a:ext uri="{0D108BD9-81ED-4DB2-BD59-A6C34878D82A}">
                    <a16:rowId xmlns:a16="http://schemas.microsoft.com/office/drawing/2014/main" val="10007"/>
                  </a:ext>
                </a:extLst>
              </a:tr>
              <a:tr h="4638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err="1">
                          <a:solidFill>
                            <a:schemeClr val="tx1"/>
                          </a:solidFill>
                          <a:ea typeface="ＭＳ Ｐゴシック" pitchFamily="34" charset="-128"/>
                          <a:cs typeface="Arial" pitchFamily="34" charset="0"/>
                        </a:rPr>
                        <a:t>livi</a:t>
                      </a:r>
                      <a:endParaRPr lang="en-US" sz="1400" dirty="0">
                        <a:solidFill>
                          <a:schemeClr val="tx1"/>
                        </a:solidFill>
                        <a:ea typeface="ＭＳ Ｐゴシック" pitchFamily="34" charset="-128"/>
                        <a:cs typeface="Arial" pitchFamily="34" charset="0"/>
                      </a:endParaRP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err="1">
                          <a:solidFill>
                            <a:schemeClr val="tx1"/>
                          </a:solidFill>
                          <a:cs typeface="Arial" pitchFamily="34" charset="0"/>
                        </a:rPr>
                        <a:t>livi</a:t>
                      </a:r>
                      <a:endParaRPr lang="en-US" sz="1400" u="sng" dirty="0">
                        <a:solidFill>
                          <a:schemeClr val="tx1"/>
                        </a:solidFill>
                        <a:cs typeface="Arial" pitchFamily="34" charset="0"/>
                      </a:endParaRP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u="none" dirty="0">
                          <a:solidFill>
                            <a:schemeClr val="tx1"/>
                          </a:solidFill>
                          <a:cs typeface="Arial" pitchFamily="34" charset="0"/>
                        </a:rPr>
                        <a:t>l </a:t>
                      </a:r>
                      <a:r>
                        <a:rPr lang="en-US" sz="1400" u="none" dirty="0" err="1">
                          <a:solidFill>
                            <a:schemeClr val="tx1"/>
                          </a:solidFill>
                          <a:cs typeface="Arial" pitchFamily="34" charset="0"/>
                        </a:rPr>
                        <a:t>i</a:t>
                      </a:r>
                      <a:r>
                        <a:rPr lang="en-US" sz="1400" u="none" dirty="0">
                          <a:solidFill>
                            <a:schemeClr val="tx1"/>
                          </a:solidFill>
                          <a:cs typeface="Arial" pitchFamily="34" charset="0"/>
                        </a:rPr>
                        <a:t> v </a:t>
                      </a:r>
                      <a:r>
                        <a:rPr lang="en-US" sz="1400" u="none" dirty="0" err="1">
                          <a:solidFill>
                            <a:schemeClr val="tx1"/>
                          </a:solidFill>
                          <a:cs typeface="Arial" pitchFamily="34" charset="0"/>
                        </a:rPr>
                        <a:t>i</a:t>
                      </a:r>
                      <a:endParaRPr lang="en-US" sz="1400" u="none" dirty="0">
                        <a:solidFill>
                          <a:schemeClr val="tx1"/>
                        </a:solidFill>
                        <a:cs typeface="Arial" pitchFamily="34" charset="0"/>
                      </a:endParaRPr>
                    </a:p>
                  </a:txBody>
                  <a:tcPr marL="73152" marR="7315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ea typeface="ＭＳ Ｐゴシック" pitchFamily="34" charset="-128"/>
                          <a:cs typeface="Arial" pitchFamily="34" charset="0"/>
                        </a:rPr>
                        <a:t>Mispronunciation</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extLst>
                  <a:ext uri="{0D108BD9-81ED-4DB2-BD59-A6C34878D82A}">
                    <a16:rowId xmlns:a16="http://schemas.microsoft.com/office/drawing/2014/main" val="10008"/>
                  </a:ext>
                </a:extLst>
              </a:tr>
              <a:tr h="4638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err="1">
                          <a:solidFill>
                            <a:schemeClr val="tx1"/>
                          </a:solidFill>
                          <a:ea typeface="ＭＳ Ｐゴシック" pitchFamily="34" charset="-128"/>
                          <a:cs typeface="Arial" pitchFamily="34" charset="0"/>
                        </a:rPr>
                        <a:t>mesi</a:t>
                      </a:r>
                      <a:endParaRPr lang="en-US" sz="1400" dirty="0">
                        <a:solidFill>
                          <a:schemeClr val="tx1"/>
                        </a:solidFill>
                        <a:ea typeface="ＭＳ Ｐゴシック" pitchFamily="34" charset="-128"/>
                        <a:cs typeface="Arial" pitchFamily="34" charset="0"/>
                      </a:endParaRP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err="1">
                          <a:solidFill>
                            <a:schemeClr val="tx1"/>
                          </a:solidFill>
                          <a:cs typeface="Arial" pitchFamily="34" charset="0"/>
                        </a:rPr>
                        <a:t>misi</a:t>
                      </a:r>
                      <a:endParaRPr lang="en-US" sz="1400" b="1" dirty="0">
                        <a:solidFill>
                          <a:schemeClr val="tx1"/>
                        </a:solidFill>
                        <a:cs typeface="Arial" pitchFamily="34" charset="0"/>
                      </a:endParaRP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u="none" dirty="0">
                          <a:solidFill>
                            <a:schemeClr val="tx1"/>
                          </a:solidFill>
                          <a:cs typeface="Arial" pitchFamily="34" charset="0"/>
                        </a:rPr>
                        <a:t>m e </a:t>
                      </a:r>
                      <a:r>
                        <a:rPr lang="en-US" sz="1400" u="none" dirty="0">
                          <a:solidFill>
                            <a:schemeClr val="tx1"/>
                          </a:solidFill>
                          <a:cs typeface="Arial" pitchFamily="34" charset="0"/>
                        </a:rPr>
                        <a:t>s </a:t>
                      </a:r>
                      <a:r>
                        <a:rPr lang="en-US" sz="1400" u="none" dirty="0" err="1">
                          <a:solidFill>
                            <a:schemeClr val="tx1"/>
                          </a:solidFill>
                          <a:cs typeface="Arial" pitchFamily="34" charset="0"/>
                        </a:rPr>
                        <a:t>i</a:t>
                      </a:r>
                      <a:endParaRPr lang="en-US" sz="1400" u="none" dirty="0">
                        <a:solidFill>
                          <a:schemeClr val="tx1"/>
                        </a:solidFill>
                        <a:cs typeface="Arial" pitchFamily="34" charset="0"/>
                      </a:endParaRPr>
                    </a:p>
                  </a:txBody>
                  <a:tcPr marL="73152" marR="7315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ea typeface="ＭＳ Ｐゴシック" pitchFamily="34" charset="-128"/>
                          <a:cs typeface="Arial" pitchFamily="34" charset="0"/>
                        </a:rPr>
                        <a:t>Mispronunciation</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extLst>
                  <a:ext uri="{0D108BD9-81ED-4DB2-BD59-A6C34878D82A}">
                    <a16:rowId xmlns:a16="http://schemas.microsoft.com/office/drawing/2014/main" val="10009"/>
                  </a:ext>
                </a:extLst>
              </a:tr>
              <a:tr h="4638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err="1">
                          <a:solidFill>
                            <a:schemeClr val="tx1"/>
                          </a:solidFill>
                          <a:ea typeface="ＭＳ Ｐゴシック" pitchFamily="34" charset="-128"/>
                          <a:cs typeface="Arial" pitchFamily="34" charset="0"/>
                        </a:rPr>
                        <a:t>zu</a:t>
                      </a:r>
                      <a:endParaRPr lang="en-US" sz="1400" dirty="0">
                        <a:solidFill>
                          <a:schemeClr val="tx1"/>
                        </a:solidFill>
                        <a:ea typeface="ＭＳ Ｐゴシック" pitchFamily="34" charset="-128"/>
                        <a:cs typeface="Arial" pitchFamily="34" charset="0"/>
                      </a:endParaRP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cs typeface="Arial" pitchFamily="34" charset="0"/>
                        </a:rPr>
                        <a:t>…</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u="none" dirty="0">
                          <a:solidFill>
                            <a:schemeClr val="tx1"/>
                          </a:solidFill>
                          <a:cs typeface="Arial" pitchFamily="34" charset="0"/>
                        </a:rPr>
                        <a:t>z u</a:t>
                      </a:r>
                      <a:endParaRPr lang="en-US" sz="1400" b="1" u="none" dirty="0">
                        <a:solidFill>
                          <a:schemeClr val="tx1"/>
                        </a:solidFill>
                        <a:cs typeface="Arial" pitchFamily="34" charset="0"/>
                      </a:endParaRPr>
                    </a:p>
                  </a:txBody>
                  <a:tcPr marL="73152" marR="7315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ea typeface="ＭＳ Ｐゴシック" pitchFamily="34" charset="-128"/>
                          <a:cs typeface="Arial" pitchFamily="34" charset="0"/>
                        </a:rPr>
                        <a:t>3-second hesitation</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extLst>
                  <a:ext uri="{0D108BD9-81ED-4DB2-BD59-A6C34878D82A}">
                    <a16:rowId xmlns:a16="http://schemas.microsoft.com/office/drawing/2014/main" val="10010"/>
                  </a:ext>
                </a:extLst>
              </a:tr>
            </a:tbl>
          </a:graphicData>
        </a:graphic>
      </p:graphicFrame>
      <p:sp>
        <p:nvSpPr>
          <p:cNvPr id="3" name="Title 2"/>
          <p:cNvSpPr>
            <a:spLocks noGrp="1"/>
          </p:cNvSpPr>
          <p:nvPr>
            <p:ph type="title"/>
          </p:nvPr>
        </p:nvSpPr>
        <p:spPr/>
        <p:txBody>
          <a:bodyPr/>
          <a:lstStyle/>
          <a:p>
            <a:r>
              <a:rPr lang="en-US" dirty="0"/>
              <a:t>FPS Practice #1</a:t>
            </a:r>
          </a:p>
        </p:txBody>
      </p:sp>
      <p:sp>
        <p:nvSpPr>
          <p:cNvPr id="35" name="Rectangle 10"/>
          <p:cNvSpPr>
            <a:spLocks noChangeArrowheads="1"/>
          </p:cNvSpPr>
          <p:nvPr/>
        </p:nvSpPr>
        <p:spPr bwMode="auto">
          <a:xfrm>
            <a:off x="4159695" y="4065334"/>
            <a:ext cx="138112" cy="249491"/>
          </a:xfrm>
          <a:prstGeom prst="rect">
            <a:avLst/>
          </a:prstGeom>
          <a:solidFill>
            <a:srgbClr val="FF0000">
              <a:alpha val="23000"/>
            </a:srgbClr>
          </a:solidFill>
          <a:ln w="9525">
            <a:noFill/>
            <a:miter lim="800000"/>
            <a:headEnd/>
            <a:tailEnd/>
          </a:ln>
        </p:spPr>
        <p:txBody>
          <a:bodyPr wrap="none" anchor="ctr"/>
          <a:lstStyle/>
          <a:p>
            <a:endParaRPr lang="en-US" sz="1400" baseline="-25000" dirty="0">
              <a:solidFill>
                <a:srgbClr val="003399"/>
              </a:solidFill>
              <a:cs typeface="Arial" pitchFamily="34" charset="0"/>
            </a:endParaRPr>
          </a:p>
        </p:txBody>
      </p:sp>
      <p:sp>
        <p:nvSpPr>
          <p:cNvPr id="36" name="Rectangle 10"/>
          <p:cNvSpPr>
            <a:spLocks noChangeArrowheads="1"/>
          </p:cNvSpPr>
          <p:nvPr/>
        </p:nvSpPr>
        <p:spPr bwMode="auto">
          <a:xfrm>
            <a:off x="4300982" y="4065334"/>
            <a:ext cx="94806" cy="249491"/>
          </a:xfrm>
          <a:prstGeom prst="rect">
            <a:avLst/>
          </a:prstGeom>
          <a:solidFill>
            <a:srgbClr val="FF0000">
              <a:alpha val="23000"/>
            </a:srgbClr>
          </a:solidFill>
          <a:ln w="9525">
            <a:noFill/>
            <a:miter lim="800000"/>
            <a:headEnd/>
            <a:tailEnd/>
          </a:ln>
        </p:spPr>
        <p:txBody>
          <a:bodyPr wrap="none" anchor="ctr"/>
          <a:lstStyle/>
          <a:p>
            <a:endParaRPr lang="en-US" sz="1400" baseline="-25000" dirty="0">
              <a:solidFill>
                <a:srgbClr val="003399"/>
              </a:solidFill>
              <a:cs typeface="Arial" pitchFamily="34" charset="0"/>
            </a:endParaRPr>
          </a:p>
        </p:txBody>
      </p:sp>
      <p:sp>
        <p:nvSpPr>
          <p:cNvPr id="37" name="Rectangle 10"/>
          <p:cNvSpPr>
            <a:spLocks noChangeArrowheads="1"/>
          </p:cNvSpPr>
          <p:nvPr/>
        </p:nvSpPr>
        <p:spPr bwMode="auto">
          <a:xfrm>
            <a:off x="4402576" y="4065334"/>
            <a:ext cx="117037" cy="249491"/>
          </a:xfrm>
          <a:prstGeom prst="rect">
            <a:avLst/>
          </a:prstGeom>
          <a:solidFill>
            <a:srgbClr val="FF0000">
              <a:alpha val="23000"/>
            </a:srgbClr>
          </a:solidFill>
          <a:ln w="9525">
            <a:noFill/>
            <a:miter lim="800000"/>
            <a:headEnd/>
            <a:tailEnd/>
          </a:ln>
        </p:spPr>
        <p:txBody>
          <a:bodyPr wrap="none" anchor="ctr"/>
          <a:lstStyle/>
          <a:p>
            <a:endParaRPr lang="en-US" sz="1400" baseline="-25000" dirty="0">
              <a:solidFill>
                <a:srgbClr val="003399"/>
              </a:solidFill>
              <a:cs typeface="Arial" pitchFamily="34" charset="0"/>
            </a:endParaRPr>
          </a:p>
        </p:txBody>
      </p:sp>
      <p:sp>
        <p:nvSpPr>
          <p:cNvPr id="38" name="Rectangle 10"/>
          <p:cNvSpPr>
            <a:spLocks noChangeArrowheads="1"/>
          </p:cNvSpPr>
          <p:nvPr/>
        </p:nvSpPr>
        <p:spPr bwMode="auto">
          <a:xfrm>
            <a:off x="4013645" y="4065334"/>
            <a:ext cx="138113" cy="249491"/>
          </a:xfrm>
          <a:prstGeom prst="rect">
            <a:avLst/>
          </a:prstGeom>
          <a:solidFill>
            <a:srgbClr val="FF0000">
              <a:alpha val="23000"/>
            </a:srgbClr>
          </a:solidFill>
          <a:ln w="9525">
            <a:noFill/>
            <a:miter lim="800000"/>
            <a:headEnd/>
            <a:tailEnd/>
          </a:ln>
        </p:spPr>
        <p:txBody>
          <a:bodyPr wrap="none" anchor="ctr"/>
          <a:lstStyle/>
          <a:p>
            <a:endParaRPr lang="en-US" sz="1400" baseline="-25000" dirty="0">
              <a:solidFill>
                <a:srgbClr val="003399"/>
              </a:solidFill>
              <a:cs typeface="Arial" pitchFamily="34" charset="0"/>
            </a:endParaRPr>
          </a:p>
        </p:txBody>
      </p:sp>
      <p:sp>
        <p:nvSpPr>
          <p:cNvPr id="99" name="Rectangle 2"/>
          <p:cNvSpPr>
            <a:spLocks noChangeArrowheads="1"/>
          </p:cNvSpPr>
          <p:nvPr/>
        </p:nvSpPr>
        <p:spPr bwMode="auto">
          <a:xfrm>
            <a:off x="4305745" y="3598609"/>
            <a:ext cx="194818" cy="211391"/>
          </a:xfrm>
          <a:prstGeom prst="rect">
            <a:avLst/>
          </a:prstGeom>
          <a:solidFill>
            <a:srgbClr val="FF0000">
              <a:alpha val="23000"/>
            </a:srgbClr>
          </a:solidFill>
          <a:ln w="9525">
            <a:noFill/>
            <a:miter lim="800000"/>
            <a:headEnd/>
            <a:tailEnd/>
          </a:ln>
        </p:spPr>
        <p:txBody>
          <a:bodyPr wrap="none" anchor="ctr"/>
          <a:lstStyle/>
          <a:p>
            <a:pPr eaLnBrk="1" hangingPunct="1"/>
            <a:endParaRPr lang="en-US" sz="1400" dirty="0">
              <a:solidFill>
                <a:srgbClr val="003399"/>
              </a:solidFill>
              <a:cs typeface="Arial" pitchFamily="34" charset="0"/>
            </a:endParaRPr>
          </a:p>
        </p:txBody>
      </p:sp>
      <p:sp>
        <p:nvSpPr>
          <p:cNvPr id="108" name="Rectangle 5"/>
          <p:cNvSpPr>
            <a:spLocks noChangeArrowheads="1"/>
          </p:cNvSpPr>
          <p:nvPr/>
        </p:nvSpPr>
        <p:spPr bwMode="auto">
          <a:xfrm>
            <a:off x="4381500" y="2661984"/>
            <a:ext cx="130620" cy="233616"/>
          </a:xfrm>
          <a:prstGeom prst="rect">
            <a:avLst/>
          </a:prstGeom>
          <a:solidFill>
            <a:srgbClr val="FF0000">
              <a:alpha val="23000"/>
            </a:srgbClr>
          </a:solidFill>
          <a:ln w="9525">
            <a:noFill/>
            <a:miter lim="800000"/>
            <a:headEnd/>
            <a:tailEnd/>
          </a:ln>
        </p:spPr>
        <p:txBody>
          <a:bodyPr wrap="none" anchor="ctr"/>
          <a:lstStyle/>
          <a:p>
            <a:endParaRPr lang="en-US" sz="1400" baseline="-25000" dirty="0">
              <a:solidFill>
                <a:srgbClr val="003399"/>
              </a:solidFill>
              <a:cs typeface="Arial" pitchFamily="34" charset="0"/>
            </a:endParaRPr>
          </a:p>
        </p:txBody>
      </p:sp>
      <p:sp>
        <p:nvSpPr>
          <p:cNvPr id="111" name="Rectangle 6"/>
          <p:cNvSpPr>
            <a:spLocks noChangeArrowheads="1"/>
          </p:cNvSpPr>
          <p:nvPr/>
        </p:nvSpPr>
        <p:spPr bwMode="auto">
          <a:xfrm>
            <a:off x="3993007" y="5929059"/>
            <a:ext cx="158750" cy="273050"/>
          </a:xfrm>
          <a:prstGeom prst="rect">
            <a:avLst/>
          </a:prstGeom>
          <a:solidFill>
            <a:srgbClr val="FF0000">
              <a:alpha val="23000"/>
            </a:srgbClr>
          </a:solidFill>
          <a:ln w="9525">
            <a:noFill/>
            <a:miter lim="800000"/>
            <a:headEnd/>
            <a:tailEnd/>
          </a:ln>
        </p:spPr>
        <p:txBody>
          <a:bodyPr wrap="none" anchor="ctr"/>
          <a:lstStyle/>
          <a:p>
            <a:endParaRPr lang="en-US" sz="1400" baseline="-25000" dirty="0">
              <a:solidFill>
                <a:srgbClr val="003399"/>
              </a:solidFill>
              <a:cs typeface="Arial" pitchFamily="34" charset="0"/>
            </a:endParaRPr>
          </a:p>
        </p:txBody>
      </p:sp>
      <p:sp>
        <p:nvSpPr>
          <p:cNvPr id="113" name="Rectangle 7"/>
          <p:cNvSpPr>
            <a:spLocks noChangeArrowheads="1"/>
          </p:cNvSpPr>
          <p:nvPr/>
        </p:nvSpPr>
        <p:spPr bwMode="auto">
          <a:xfrm>
            <a:off x="4167632" y="5929059"/>
            <a:ext cx="158750" cy="273050"/>
          </a:xfrm>
          <a:prstGeom prst="rect">
            <a:avLst/>
          </a:prstGeom>
          <a:solidFill>
            <a:srgbClr val="FF0000">
              <a:alpha val="23000"/>
            </a:srgbClr>
          </a:solidFill>
          <a:ln w="9525">
            <a:noFill/>
            <a:miter lim="800000"/>
            <a:headEnd/>
            <a:tailEnd/>
          </a:ln>
        </p:spPr>
        <p:txBody>
          <a:bodyPr wrap="none" anchor="ctr"/>
          <a:lstStyle/>
          <a:p>
            <a:endParaRPr lang="en-US" sz="1400" baseline="-25000" dirty="0">
              <a:solidFill>
                <a:srgbClr val="003399"/>
              </a:solidFill>
              <a:cs typeface="Arial" pitchFamily="34" charset="0"/>
            </a:endParaRPr>
          </a:p>
        </p:txBody>
      </p:sp>
      <p:sp>
        <p:nvSpPr>
          <p:cNvPr id="115" name="Rectangle 72"/>
          <p:cNvSpPr>
            <a:spLocks noChangeArrowheads="1"/>
          </p:cNvSpPr>
          <p:nvPr/>
        </p:nvSpPr>
        <p:spPr bwMode="auto">
          <a:xfrm>
            <a:off x="4212083" y="5446461"/>
            <a:ext cx="145605" cy="220913"/>
          </a:xfrm>
          <a:prstGeom prst="rect">
            <a:avLst/>
          </a:prstGeom>
          <a:solidFill>
            <a:srgbClr val="FF0000">
              <a:alpha val="23000"/>
            </a:srgbClr>
          </a:solidFill>
          <a:ln w="9525">
            <a:noFill/>
            <a:miter lim="800000"/>
            <a:headEnd/>
            <a:tailEnd/>
          </a:ln>
        </p:spPr>
        <p:txBody>
          <a:bodyPr wrap="none" anchor="ctr"/>
          <a:lstStyle/>
          <a:p>
            <a:endParaRPr lang="en-US" sz="1400" baseline="-25000" dirty="0">
              <a:solidFill>
                <a:srgbClr val="003399"/>
              </a:solidFill>
              <a:cs typeface="Arial" pitchFamily="34" charset="0"/>
            </a:endParaRPr>
          </a:p>
        </p:txBody>
      </p:sp>
      <p:cxnSp>
        <p:nvCxnSpPr>
          <p:cNvPr id="141" name="Straight Connector 140"/>
          <p:cNvCxnSpPr/>
          <p:nvPr/>
        </p:nvCxnSpPr>
        <p:spPr>
          <a:xfrm>
            <a:off x="4031361" y="2439543"/>
            <a:ext cx="18288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a:off x="4031361" y="2915793"/>
            <a:ext cx="45720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a:xfrm>
            <a:off x="4031361" y="3830193"/>
            <a:ext cx="54864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a:off x="4021836" y="5687568"/>
            <a:ext cx="54864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a:off x="4031361" y="5211318"/>
            <a:ext cx="36576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a:off x="4031361" y="2515743"/>
            <a:ext cx="18288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Rectangle 5"/>
          <p:cNvSpPr>
            <a:spLocks noChangeArrowheads="1"/>
          </p:cNvSpPr>
          <p:nvPr/>
        </p:nvSpPr>
        <p:spPr bwMode="auto">
          <a:xfrm>
            <a:off x="4123602" y="2174838"/>
            <a:ext cx="130620" cy="233616"/>
          </a:xfrm>
          <a:prstGeom prst="rect">
            <a:avLst/>
          </a:prstGeom>
          <a:solidFill>
            <a:schemeClr val="accent4">
              <a:alpha val="60000"/>
            </a:schemeClr>
          </a:solidFill>
          <a:ln w="9525">
            <a:noFill/>
            <a:miter lim="800000"/>
            <a:headEnd/>
            <a:tailEnd/>
          </a:ln>
        </p:spPr>
        <p:txBody>
          <a:bodyPr wrap="none" anchor="ctr"/>
          <a:lstStyle/>
          <a:p>
            <a:endParaRPr lang="en-US" sz="1400" baseline="-25000" dirty="0">
              <a:solidFill>
                <a:srgbClr val="003399"/>
              </a:solidFill>
              <a:cs typeface="Arial" pitchFamily="34" charset="0"/>
            </a:endParaRPr>
          </a:p>
        </p:txBody>
      </p:sp>
      <p:cxnSp>
        <p:nvCxnSpPr>
          <p:cNvPr id="4" name="Straight Connector 3">
            <a:extLst>
              <a:ext uri="{FF2B5EF4-FFF2-40B4-BE49-F238E27FC236}">
                <a16:creationId xmlns:a16="http://schemas.microsoft.com/office/drawing/2014/main" id="{B16D5B5A-47D0-204E-BC5E-014EAF3F7B5E}"/>
              </a:ext>
            </a:extLst>
          </p:cNvPr>
          <p:cNvCxnSpPr>
            <a:cxnSpLocks/>
          </p:cNvCxnSpPr>
          <p:nvPr/>
        </p:nvCxnSpPr>
        <p:spPr>
          <a:xfrm>
            <a:off x="3959139" y="3310469"/>
            <a:ext cx="130595"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729E9E84-739A-2F48-B9AD-1C819AC650AB}"/>
              </a:ext>
            </a:extLst>
          </p:cNvPr>
          <p:cNvCxnSpPr>
            <a:cxnSpLocks/>
          </p:cNvCxnSpPr>
          <p:nvPr/>
        </p:nvCxnSpPr>
        <p:spPr>
          <a:xfrm>
            <a:off x="4128473" y="3302002"/>
            <a:ext cx="130595"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711E6E15-1810-5643-A5A3-9F7EF7D5F07A}"/>
              </a:ext>
            </a:extLst>
          </p:cNvPr>
          <p:cNvCxnSpPr>
            <a:cxnSpLocks/>
          </p:cNvCxnSpPr>
          <p:nvPr/>
        </p:nvCxnSpPr>
        <p:spPr>
          <a:xfrm>
            <a:off x="4128479" y="4690536"/>
            <a:ext cx="130595"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B897E22B-094F-594C-8D14-481CE1777131}"/>
              </a:ext>
            </a:extLst>
          </p:cNvPr>
          <p:cNvCxnSpPr>
            <a:cxnSpLocks/>
          </p:cNvCxnSpPr>
          <p:nvPr/>
        </p:nvCxnSpPr>
        <p:spPr>
          <a:xfrm flipV="1">
            <a:off x="4289340" y="4690533"/>
            <a:ext cx="79799" cy="3"/>
          </a:xfrm>
          <a:prstGeom prst="line">
            <a:avLst/>
          </a:prstGeom>
          <a:ln w="28575"/>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a16="http://schemas.microsoft.com/office/drawing/2014/main" id="{D32CA9B4-AD84-C84F-8EA1-8C91D9D5BEE7}"/>
              </a:ext>
            </a:extLst>
          </p:cNvPr>
          <p:cNvCxnSpPr>
            <a:cxnSpLocks/>
          </p:cNvCxnSpPr>
          <p:nvPr/>
        </p:nvCxnSpPr>
        <p:spPr>
          <a:xfrm flipV="1">
            <a:off x="4416339" y="4690533"/>
            <a:ext cx="79799" cy="3"/>
          </a:xfrm>
          <a:prstGeom prst="line">
            <a:avLst/>
          </a:prstGeom>
          <a:ln w="28575"/>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C2F6D60F-4150-C949-A2AE-8EBA39250066}"/>
              </a:ext>
            </a:extLst>
          </p:cNvPr>
          <p:cNvCxnSpPr>
            <a:cxnSpLocks/>
          </p:cNvCxnSpPr>
          <p:nvPr/>
        </p:nvCxnSpPr>
        <p:spPr>
          <a:xfrm>
            <a:off x="3966063" y="4690536"/>
            <a:ext cx="130595" cy="0"/>
          </a:xfrm>
          <a:prstGeom prst="line">
            <a:avLst/>
          </a:prstGeom>
          <a:ln w="28575"/>
        </p:spPr>
        <p:style>
          <a:lnRef idx="1">
            <a:schemeClr val="dk1"/>
          </a:lnRef>
          <a:fillRef idx="0">
            <a:schemeClr val="dk1"/>
          </a:fillRef>
          <a:effectRef idx="0">
            <a:schemeClr val="dk1"/>
          </a:effectRef>
          <a:fontRef idx="minor">
            <a:schemeClr val="tx1"/>
          </a:fontRef>
        </p:style>
      </p:cxn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IDEL Authors</a:t>
            </a:r>
          </a:p>
        </p:txBody>
      </p:sp>
      <p:sp>
        <p:nvSpPr>
          <p:cNvPr id="7" name="Text Placeholder 6"/>
          <p:cNvSpPr>
            <a:spLocks noGrp="1"/>
          </p:cNvSpPr>
          <p:nvPr>
            <p:ph type="body" sz="quarter" idx="14"/>
          </p:nvPr>
        </p:nvSpPr>
        <p:spPr>
          <a:xfrm>
            <a:off x="468313" y="1526457"/>
            <a:ext cx="8164512" cy="4909139"/>
          </a:xfrm>
        </p:spPr>
        <p:txBody>
          <a:bodyPr/>
          <a:lstStyle/>
          <a:p>
            <a:pPr marL="0" indent="0" algn="ctr">
              <a:buNone/>
            </a:pPr>
            <a:r>
              <a:rPr lang="en-US" sz="4000" dirty="0">
                <a:solidFill>
                  <a:schemeClr val="tx2"/>
                </a:solidFill>
              </a:rPr>
              <a:t>IDEL</a:t>
            </a:r>
          </a:p>
          <a:p>
            <a:pPr marL="0" indent="0" algn="ctr">
              <a:buNone/>
            </a:pPr>
            <a:r>
              <a:rPr lang="en-US" sz="3200" dirty="0" err="1">
                <a:solidFill>
                  <a:schemeClr val="tx2"/>
                </a:solidFill>
              </a:rPr>
              <a:t>I</a:t>
            </a:r>
            <a:r>
              <a:rPr lang="en-US" sz="3200" dirty="0" err="1"/>
              <a:t>ndicadores</a:t>
            </a:r>
            <a:r>
              <a:rPr lang="en-US" sz="3200" dirty="0"/>
              <a:t> </a:t>
            </a:r>
            <a:r>
              <a:rPr lang="en-US" sz="3200" dirty="0" err="1">
                <a:solidFill>
                  <a:schemeClr val="tx2"/>
                </a:solidFill>
              </a:rPr>
              <a:t>D</a:t>
            </a:r>
            <a:r>
              <a:rPr lang="en-US" sz="3200" dirty="0" err="1"/>
              <a:t>inámicos</a:t>
            </a:r>
            <a:endParaRPr lang="en-US" sz="3200" dirty="0"/>
          </a:p>
          <a:p>
            <a:pPr marL="0" indent="0" algn="ctr">
              <a:buNone/>
            </a:pPr>
            <a:r>
              <a:rPr lang="en-US" sz="3200" dirty="0"/>
              <a:t>del </a:t>
            </a:r>
            <a:r>
              <a:rPr lang="en-US" sz="3200" dirty="0" err="1">
                <a:solidFill>
                  <a:schemeClr val="tx2"/>
                </a:solidFill>
              </a:rPr>
              <a:t>É</a:t>
            </a:r>
            <a:r>
              <a:rPr lang="en-US" sz="3200" dirty="0" err="1"/>
              <a:t>xito</a:t>
            </a:r>
            <a:r>
              <a:rPr lang="en-US" sz="3200" dirty="0"/>
              <a:t> en la </a:t>
            </a:r>
            <a:r>
              <a:rPr lang="en-US" sz="3200" dirty="0">
                <a:solidFill>
                  <a:schemeClr val="tx2"/>
                </a:solidFill>
              </a:rPr>
              <a:t>L</a:t>
            </a:r>
            <a:r>
              <a:rPr lang="en-US" sz="3200" dirty="0"/>
              <a:t>ectura</a:t>
            </a:r>
          </a:p>
          <a:p>
            <a:pPr marL="0" indent="0" algn="ctr">
              <a:buNone/>
            </a:pPr>
            <a:endParaRPr lang="en-US" dirty="0"/>
          </a:p>
          <a:p>
            <a:pPr marL="0" indent="0" algn="ctr">
              <a:buNone/>
            </a:pPr>
            <a:r>
              <a:rPr lang="en-US" dirty="0"/>
              <a:t>Dr. Doris Baker</a:t>
            </a:r>
          </a:p>
          <a:p>
            <a:pPr marL="0" indent="0" algn="ctr">
              <a:buNone/>
            </a:pPr>
            <a:r>
              <a:rPr lang="en-US" dirty="0"/>
              <a:t>Dr. Roland Good</a:t>
            </a:r>
          </a:p>
          <a:p>
            <a:pPr marL="0" indent="0" algn="ctr">
              <a:buNone/>
            </a:pPr>
            <a:r>
              <a:rPr lang="en-US" dirty="0"/>
              <a:t>Dr. Nancy Knutson</a:t>
            </a:r>
          </a:p>
          <a:p>
            <a:pPr marL="0" indent="0" algn="ctr">
              <a:buNone/>
            </a:pPr>
            <a:r>
              <a:rPr lang="en-US" dirty="0"/>
              <a:t>Dr. Jennifer Watson</a:t>
            </a:r>
          </a:p>
          <a:p>
            <a:pPr marL="0" indent="0" algn="ctr">
              <a:buNone/>
            </a:pPr>
            <a:endParaRPr lang="en-US" dirty="0"/>
          </a:p>
        </p:txBody>
      </p:sp>
      <p:cxnSp>
        <p:nvCxnSpPr>
          <p:cNvPr id="9" name="Straight Connector 8"/>
          <p:cNvCxnSpPr/>
          <p:nvPr/>
        </p:nvCxnSpPr>
        <p:spPr>
          <a:xfrm>
            <a:off x="551145" y="3732756"/>
            <a:ext cx="81043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8" name="Table 127"/>
          <p:cNvGraphicFramePr>
            <a:graphicFrameLocks noGrp="1"/>
          </p:cNvGraphicFramePr>
          <p:nvPr>
            <p:extLst>
              <p:ext uri="{D42A27DB-BD31-4B8C-83A1-F6EECF244321}">
                <p14:modId xmlns:p14="http://schemas.microsoft.com/office/powerpoint/2010/main" val="2996470490"/>
              </p:ext>
            </p:extLst>
          </p:nvPr>
        </p:nvGraphicFramePr>
        <p:xfrm>
          <a:off x="555572" y="1180216"/>
          <a:ext cx="8093900" cy="5102460"/>
        </p:xfrm>
        <a:graphic>
          <a:graphicData uri="http://schemas.openxmlformats.org/drawingml/2006/table">
            <a:tbl>
              <a:tblPr firstRow="1" bandRow="1">
                <a:tableStyleId>{5C22544A-7EE6-4342-B048-85BDC9FD1C3A}</a:tableStyleId>
              </a:tblPr>
              <a:tblGrid>
                <a:gridCol w="1334188">
                  <a:extLst>
                    <a:ext uri="{9D8B030D-6E8A-4147-A177-3AD203B41FA5}">
                      <a16:colId xmlns:a16="http://schemas.microsoft.com/office/drawing/2014/main" val="20000"/>
                    </a:ext>
                  </a:extLst>
                </a:gridCol>
                <a:gridCol w="2071141">
                  <a:extLst>
                    <a:ext uri="{9D8B030D-6E8A-4147-A177-3AD203B41FA5}">
                      <a16:colId xmlns:a16="http://schemas.microsoft.com/office/drawing/2014/main" val="20001"/>
                    </a:ext>
                  </a:extLst>
                </a:gridCol>
                <a:gridCol w="1574267">
                  <a:extLst>
                    <a:ext uri="{9D8B030D-6E8A-4147-A177-3AD203B41FA5}">
                      <a16:colId xmlns:a16="http://schemas.microsoft.com/office/drawing/2014/main" val="20002"/>
                    </a:ext>
                  </a:extLst>
                </a:gridCol>
                <a:gridCol w="3114304">
                  <a:extLst>
                    <a:ext uri="{9D8B030D-6E8A-4147-A177-3AD203B41FA5}">
                      <a16:colId xmlns:a16="http://schemas.microsoft.com/office/drawing/2014/main" val="20003"/>
                    </a:ext>
                  </a:extLst>
                </a:gridCol>
              </a:tblGrid>
              <a:tr h="46386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u="none" dirty="0">
                          <a:solidFill>
                            <a:schemeClr val="bg1"/>
                          </a:solidFill>
                          <a:latin typeface="+mn-lt"/>
                          <a:cs typeface="Arial" pitchFamily="34" charset="0"/>
                        </a:rPr>
                        <a:t>Assessor </a:t>
                      </a:r>
                    </a:p>
                  </a:txBody>
                  <a:tcPr marL="73152" marR="73152" marT="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u="none" dirty="0">
                          <a:solidFill>
                            <a:schemeClr val="bg1"/>
                          </a:solidFill>
                          <a:latin typeface="+mn-lt"/>
                          <a:cs typeface="Arial" pitchFamily="34" charset="0"/>
                        </a:rPr>
                        <a:t>Student</a:t>
                      </a:r>
                    </a:p>
                  </a:txBody>
                  <a:tcPr marL="73152" marR="73152" marT="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u="none" dirty="0">
                          <a:solidFill>
                            <a:schemeClr val="bg1"/>
                          </a:solidFill>
                          <a:latin typeface="+mn-lt"/>
                          <a:cs typeface="Arial" pitchFamily="34" charset="0"/>
                        </a:rPr>
                        <a:t>Scoring</a:t>
                      </a:r>
                    </a:p>
                  </a:txBody>
                  <a:tcPr marL="73152" marR="73152" marT="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u="none" dirty="0">
                          <a:solidFill>
                            <a:schemeClr val="bg1"/>
                          </a:solidFill>
                          <a:latin typeface="+mn-lt"/>
                          <a:cs typeface="Arial" pitchFamily="34" charset="0"/>
                        </a:rPr>
                        <a:t>Rule</a:t>
                      </a:r>
                    </a:p>
                  </a:txBody>
                  <a:tcPr marL="73152" marR="73152" marT="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10000"/>
                  </a:ext>
                </a:extLst>
              </a:tr>
              <a:tr h="4638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err="1">
                          <a:solidFill>
                            <a:schemeClr val="tx1"/>
                          </a:solidFill>
                          <a:ea typeface="ＭＳ Ｐゴシック" pitchFamily="34" charset="-128"/>
                          <a:cs typeface="Arial" pitchFamily="34" charset="0"/>
                        </a:rPr>
                        <a:t>Ruja</a:t>
                      </a:r>
                      <a:endParaRPr lang="en-US" sz="1400" dirty="0">
                        <a:solidFill>
                          <a:schemeClr val="tx1"/>
                        </a:solidFill>
                        <a:ea typeface="ＭＳ Ｐゴシック" pitchFamily="34" charset="-128"/>
                        <a:cs typeface="Arial" pitchFamily="34" charset="0"/>
                      </a:endParaRP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cs typeface="Arial" pitchFamily="34" charset="0"/>
                        </a:rPr>
                        <a:t>/r/ /u/ /j/ /a/, </a:t>
                      </a:r>
                      <a:r>
                        <a:rPr lang="en-US" sz="1400" dirty="0" err="1">
                          <a:solidFill>
                            <a:schemeClr val="tx1"/>
                          </a:solidFill>
                          <a:cs typeface="Arial" pitchFamily="34" charset="0"/>
                        </a:rPr>
                        <a:t>ruja</a:t>
                      </a:r>
                      <a:endParaRPr lang="en-US" sz="1400" b="1" dirty="0">
                        <a:solidFill>
                          <a:schemeClr val="tx1"/>
                        </a:solidFill>
                        <a:cs typeface="Arial" pitchFamily="34" charset="0"/>
                      </a:endParaRP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u="none" dirty="0">
                          <a:solidFill>
                            <a:schemeClr val="tx1"/>
                          </a:solidFill>
                          <a:cs typeface="Arial" pitchFamily="34" charset="0"/>
                        </a:rPr>
                        <a:t>r u j a</a:t>
                      </a:r>
                    </a:p>
                  </a:txBody>
                  <a:tcPr marL="73152" marR="7315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ea typeface="ＭＳ Ｐゴシック" pitchFamily="34" charset="-128"/>
                          <a:cs typeface="Arial" pitchFamily="34" charset="0"/>
                        </a:rPr>
                        <a:t>Correct letter sounds, whole word</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extLst>
                  <a:ext uri="{0D108BD9-81ED-4DB2-BD59-A6C34878D82A}">
                    <a16:rowId xmlns:a16="http://schemas.microsoft.com/office/drawing/2014/main" val="10001"/>
                  </a:ext>
                </a:extLst>
              </a:tr>
              <a:tr h="4638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err="1">
                          <a:solidFill>
                            <a:schemeClr val="tx1"/>
                          </a:solidFill>
                          <a:ea typeface="ＭＳ Ｐゴシック" pitchFamily="34" charset="-128"/>
                          <a:cs typeface="Arial" pitchFamily="34" charset="0"/>
                        </a:rPr>
                        <a:t>gu</a:t>
                      </a:r>
                      <a:endParaRPr lang="en-US" sz="1400" dirty="0">
                        <a:solidFill>
                          <a:schemeClr val="tx1"/>
                        </a:solidFill>
                        <a:ea typeface="ＭＳ Ｐゴシック" pitchFamily="34" charset="-128"/>
                        <a:cs typeface="Arial" pitchFamily="34" charset="0"/>
                      </a:endParaRP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r>
                        <a:rPr lang="en-US" sz="1400" dirty="0">
                          <a:solidFill>
                            <a:schemeClr val="tx1"/>
                          </a:solidFill>
                        </a:rPr>
                        <a:t>/u/ /g/ </a:t>
                      </a:r>
                      <a:r>
                        <a:rPr lang="en-US" sz="1100" dirty="0">
                          <a:solidFill>
                            <a:schemeClr val="tx1"/>
                          </a:solidFill>
                        </a:rPr>
                        <a:t>(points correctly)</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u="none" dirty="0">
                          <a:solidFill>
                            <a:schemeClr val="tx1"/>
                          </a:solidFill>
                          <a:cs typeface="Arial" pitchFamily="34" charset="0"/>
                        </a:rPr>
                        <a:t>g u</a:t>
                      </a:r>
                    </a:p>
                  </a:txBody>
                  <a:tcPr marL="73152" marR="7315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ea typeface="ＭＳ Ｐゴシック" pitchFamily="34" charset="-128"/>
                          <a:cs typeface="Arial" pitchFamily="34" charset="0"/>
                        </a:rPr>
                        <a:t>Incorrect order (sound-by-sound)</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extLst>
                  <a:ext uri="{0D108BD9-81ED-4DB2-BD59-A6C34878D82A}">
                    <a16:rowId xmlns:a16="http://schemas.microsoft.com/office/drawing/2014/main" val="10002"/>
                  </a:ext>
                </a:extLst>
              </a:tr>
              <a:tr h="4638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err="1">
                          <a:solidFill>
                            <a:schemeClr val="tx1"/>
                          </a:solidFill>
                          <a:ea typeface="ＭＳ Ｐゴシック" pitchFamily="34" charset="-128"/>
                          <a:cs typeface="Arial" pitchFamily="34" charset="0"/>
                        </a:rPr>
                        <a:t>nipa</a:t>
                      </a:r>
                      <a:endParaRPr lang="en-US" sz="1400" dirty="0">
                        <a:solidFill>
                          <a:schemeClr val="tx1"/>
                        </a:solidFill>
                        <a:ea typeface="ＭＳ Ｐゴシック" pitchFamily="34" charset="-128"/>
                        <a:cs typeface="Arial" pitchFamily="34" charset="0"/>
                      </a:endParaRP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err="1">
                          <a:solidFill>
                            <a:schemeClr val="tx1"/>
                          </a:solidFill>
                          <a:cs typeface="Arial" pitchFamily="34" charset="0"/>
                        </a:rPr>
                        <a:t>apin</a:t>
                      </a:r>
                      <a:endParaRPr lang="en-US" sz="1400" u="sng" dirty="0">
                        <a:solidFill>
                          <a:schemeClr val="tx1"/>
                        </a:solidFill>
                        <a:cs typeface="Arial" pitchFamily="34" charset="0"/>
                      </a:endParaRP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u="none" dirty="0">
                          <a:solidFill>
                            <a:schemeClr val="tx1"/>
                          </a:solidFill>
                          <a:cs typeface="Arial" pitchFamily="34" charset="0"/>
                        </a:rPr>
                        <a:t>n </a:t>
                      </a:r>
                      <a:r>
                        <a:rPr lang="en-US" sz="1400" u="none" dirty="0" err="1">
                          <a:solidFill>
                            <a:schemeClr val="tx1"/>
                          </a:solidFill>
                          <a:cs typeface="Arial" pitchFamily="34" charset="0"/>
                        </a:rPr>
                        <a:t>i</a:t>
                      </a:r>
                      <a:r>
                        <a:rPr lang="en-US" sz="1400" u="none" dirty="0">
                          <a:solidFill>
                            <a:schemeClr val="tx1"/>
                          </a:solidFill>
                          <a:cs typeface="Arial" pitchFamily="34" charset="0"/>
                        </a:rPr>
                        <a:t> p a</a:t>
                      </a:r>
                    </a:p>
                  </a:txBody>
                  <a:tcPr marL="73152" marR="7315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ea typeface="ＭＳ Ｐゴシック" pitchFamily="34" charset="-128"/>
                          <a:cs typeface="Arial" pitchFamily="34" charset="0"/>
                        </a:rPr>
                        <a:t>Incorrect order (word-by-word)</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extLst>
                  <a:ext uri="{0D108BD9-81ED-4DB2-BD59-A6C34878D82A}">
                    <a16:rowId xmlns:a16="http://schemas.microsoft.com/office/drawing/2014/main" val="10003"/>
                  </a:ext>
                </a:extLst>
              </a:tr>
              <a:tr h="4638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err="1">
                          <a:solidFill>
                            <a:schemeClr val="tx1"/>
                          </a:solidFill>
                          <a:ea typeface="ＭＳ Ｐゴシック" pitchFamily="34" charset="-128"/>
                          <a:cs typeface="Arial" pitchFamily="34" charset="0"/>
                        </a:rPr>
                        <a:t>bu</a:t>
                      </a:r>
                      <a:endParaRPr lang="en-US" sz="1400" dirty="0">
                        <a:solidFill>
                          <a:schemeClr val="tx1"/>
                        </a:solidFill>
                        <a:ea typeface="ＭＳ Ｐゴシック" pitchFamily="34" charset="-128"/>
                        <a:cs typeface="Arial" pitchFamily="34" charset="0"/>
                      </a:endParaRP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cs typeface="Arial" pitchFamily="34" charset="0"/>
                        </a:rPr>
                        <a:t>/b/ /u/, </a:t>
                      </a:r>
                      <a:r>
                        <a:rPr lang="en-US" sz="1400" dirty="0" err="1">
                          <a:solidFill>
                            <a:schemeClr val="tx1"/>
                          </a:solidFill>
                          <a:cs typeface="Arial" pitchFamily="34" charset="0"/>
                        </a:rPr>
                        <a:t>bu</a:t>
                      </a:r>
                      <a:endParaRPr lang="en-US" sz="1400" u="sng" dirty="0">
                        <a:solidFill>
                          <a:schemeClr val="tx1"/>
                        </a:solidFill>
                        <a:cs typeface="Arial" pitchFamily="34" charset="0"/>
                      </a:endParaRP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u="none" dirty="0">
                          <a:solidFill>
                            <a:schemeClr val="tx1"/>
                          </a:solidFill>
                          <a:cs typeface="Arial" pitchFamily="34" charset="0"/>
                        </a:rPr>
                        <a:t>b u </a:t>
                      </a:r>
                    </a:p>
                  </a:txBody>
                  <a:tcPr marL="73152" marR="7315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ea typeface="ＭＳ Ｐゴシック" pitchFamily="34" charset="-128"/>
                          <a:cs typeface="Arial" pitchFamily="34" charset="0"/>
                        </a:rPr>
                        <a:t>Correct letter sounds, whole word</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extLst>
                  <a:ext uri="{0D108BD9-81ED-4DB2-BD59-A6C34878D82A}">
                    <a16:rowId xmlns:a16="http://schemas.microsoft.com/office/drawing/2014/main" val="10004"/>
                  </a:ext>
                </a:extLst>
              </a:tr>
              <a:tr h="4638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err="1">
                          <a:solidFill>
                            <a:schemeClr val="tx1"/>
                          </a:solidFill>
                          <a:ea typeface="ＭＳ Ｐゴシック" pitchFamily="34" charset="-128"/>
                          <a:cs typeface="Arial" pitchFamily="34" charset="0"/>
                        </a:rPr>
                        <a:t>vifu</a:t>
                      </a:r>
                      <a:endParaRPr lang="en-US" sz="1400" dirty="0">
                        <a:solidFill>
                          <a:schemeClr val="tx1"/>
                        </a:solidFill>
                        <a:ea typeface="ＭＳ Ｐゴシック" pitchFamily="34" charset="-128"/>
                        <a:cs typeface="Arial" pitchFamily="34" charset="0"/>
                      </a:endParaRP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cs typeface="Arial" pitchFamily="34" charset="0"/>
                        </a:rPr>
                        <a:t>/v/ /</a:t>
                      </a:r>
                      <a:r>
                        <a:rPr lang="en-US" sz="1400" dirty="0" err="1">
                          <a:solidFill>
                            <a:schemeClr val="tx1"/>
                          </a:solidFill>
                          <a:cs typeface="Arial" pitchFamily="34" charset="0"/>
                        </a:rPr>
                        <a:t>i</a:t>
                      </a:r>
                      <a:r>
                        <a:rPr lang="en-US" sz="1400" dirty="0">
                          <a:solidFill>
                            <a:schemeClr val="tx1"/>
                          </a:solidFill>
                          <a:cs typeface="Arial" pitchFamily="34" charset="0"/>
                        </a:rPr>
                        <a:t>/ /…/ /u/</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u="none" dirty="0">
                          <a:solidFill>
                            <a:schemeClr val="tx1"/>
                          </a:solidFill>
                          <a:cs typeface="Arial" pitchFamily="34" charset="0"/>
                        </a:rPr>
                        <a:t>v </a:t>
                      </a:r>
                      <a:r>
                        <a:rPr lang="en-US" sz="1400" u="none" dirty="0" err="1">
                          <a:solidFill>
                            <a:schemeClr val="tx1"/>
                          </a:solidFill>
                          <a:cs typeface="Arial" pitchFamily="34" charset="0"/>
                        </a:rPr>
                        <a:t>i</a:t>
                      </a:r>
                      <a:r>
                        <a:rPr lang="en-US" sz="1400" u="none" dirty="0">
                          <a:solidFill>
                            <a:schemeClr val="tx1"/>
                          </a:solidFill>
                          <a:cs typeface="Arial" pitchFamily="34" charset="0"/>
                        </a:rPr>
                        <a:t> f u</a:t>
                      </a:r>
                    </a:p>
                  </a:txBody>
                  <a:tcPr marL="73152" marR="7315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ea typeface="ＭＳ Ｐゴシック" pitchFamily="34" charset="-128"/>
                          <a:cs typeface="Arial" pitchFamily="34" charset="0"/>
                        </a:rPr>
                        <a:t>3-second rule prompt</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extLst>
                  <a:ext uri="{0D108BD9-81ED-4DB2-BD59-A6C34878D82A}">
                    <a16:rowId xmlns:a16="http://schemas.microsoft.com/office/drawing/2014/main" val="10005"/>
                  </a:ext>
                </a:extLst>
              </a:tr>
              <a:tr h="4638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err="1">
                          <a:solidFill>
                            <a:schemeClr val="tx1"/>
                          </a:solidFill>
                          <a:ea typeface="ＭＳ Ｐゴシック" pitchFamily="34" charset="-128"/>
                          <a:cs typeface="Arial" pitchFamily="34" charset="0"/>
                        </a:rPr>
                        <a:t>fure</a:t>
                      </a:r>
                      <a:endParaRPr lang="en-US" sz="1400" dirty="0">
                        <a:solidFill>
                          <a:schemeClr val="tx1"/>
                        </a:solidFill>
                        <a:ea typeface="ＭＳ Ｐゴシック" pitchFamily="34" charset="-128"/>
                        <a:cs typeface="Arial" pitchFamily="34" charset="0"/>
                      </a:endParaRP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cs typeface="Arial" pitchFamily="34" charset="0"/>
                        </a:rPr>
                        <a:t>/f/ /u/ /r/ /e/</a:t>
                      </a:r>
                      <a:endParaRPr lang="en-US" sz="1400" u="sng" dirty="0">
                        <a:solidFill>
                          <a:schemeClr val="tx1"/>
                        </a:solidFill>
                        <a:cs typeface="Arial" pitchFamily="34" charset="0"/>
                      </a:endParaRP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u="none" dirty="0">
                          <a:solidFill>
                            <a:schemeClr val="tx1"/>
                          </a:solidFill>
                          <a:cs typeface="Arial" pitchFamily="34" charset="0"/>
                        </a:rPr>
                        <a:t>f u r e</a:t>
                      </a:r>
                    </a:p>
                  </a:txBody>
                  <a:tcPr marL="73152" marR="7315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ea typeface="ＭＳ Ｐゴシック" pitchFamily="34" charset="-128"/>
                          <a:cs typeface="Arial" pitchFamily="34" charset="0"/>
                        </a:rPr>
                        <a:t>Correct letters sounds</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extLst>
                  <a:ext uri="{0D108BD9-81ED-4DB2-BD59-A6C34878D82A}">
                    <a16:rowId xmlns:a16="http://schemas.microsoft.com/office/drawing/2014/main" val="10006"/>
                  </a:ext>
                </a:extLst>
              </a:tr>
              <a:tr h="4638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err="1">
                          <a:solidFill>
                            <a:schemeClr val="tx1"/>
                          </a:solidFill>
                          <a:ea typeface="ＭＳ Ｐゴシック" pitchFamily="34" charset="-128"/>
                          <a:cs typeface="Arial" pitchFamily="34" charset="0"/>
                        </a:rPr>
                        <a:t>dipi</a:t>
                      </a:r>
                      <a:endParaRPr lang="en-US" sz="1400" dirty="0">
                        <a:solidFill>
                          <a:schemeClr val="tx1"/>
                        </a:solidFill>
                        <a:ea typeface="ＭＳ Ｐゴシック" pitchFamily="34" charset="-128"/>
                        <a:cs typeface="Arial" pitchFamily="34" charset="0"/>
                      </a:endParaRP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cs typeface="Arial" pitchFamily="34" charset="0"/>
                        </a:rPr>
                        <a:t>/b/ /</a:t>
                      </a:r>
                      <a:r>
                        <a:rPr lang="en-US" sz="1400" dirty="0" err="1">
                          <a:solidFill>
                            <a:schemeClr val="tx1"/>
                          </a:solidFill>
                          <a:cs typeface="Arial" pitchFamily="34" charset="0"/>
                        </a:rPr>
                        <a:t>i</a:t>
                      </a:r>
                      <a:r>
                        <a:rPr lang="en-US" sz="1400" dirty="0">
                          <a:solidFill>
                            <a:schemeClr val="tx1"/>
                          </a:solidFill>
                          <a:cs typeface="Arial" pitchFamily="34" charset="0"/>
                        </a:rPr>
                        <a:t>/ /p/ /</a:t>
                      </a:r>
                      <a:r>
                        <a:rPr lang="en-US" sz="1400" dirty="0" err="1">
                          <a:solidFill>
                            <a:schemeClr val="tx1"/>
                          </a:solidFill>
                          <a:cs typeface="Arial" pitchFamily="34" charset="0"/>
                        </a:rPr>
                        <a:t>i</a:t>
                      </a:r>
                      <a:r>
                        <a:rPr lang="en-US" sz="1400" dirty="0">
                          <a:solidFill>
                            <a:schemeClr val="tx1"/>
                          </a:solidFill>
                          <a:cs typeface="Arial" pitchFamily="34" charset="0"/>
                        </a:rPr>
                        <a:t>/</a:t>
                      </a:r>
                      <a:endParaRPr lang="en-US" sz="1400" b="1" dirty="0">
                        <a:solidFill>
                          <a:schemeClr val="tx1"/>
                        </a:solidFill>
                        <a:cs typeface="Arial" pitchFamily="34" charset="0"/>
                      </a:endParaRP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u="none" dirty="0">
                          <a:solidFill>
                            <a:schemeClr val="tx1"/>
                          </a:solidFill>
                          <a:cs typeface="Arial" pitchFamily="34" charset="0"/>
                        </a:rPr>
                        <a:t>d </a:t>
                      </a:r>
                      <a:r>
                        <a:rPr lang="en-US" sz="1400" u="none" dirty="0" err="1">
                          <a:solidFill>
                            <a:schemeClr val="tx1"/>
                          </a:solidFill>
                          <a:cs typeface="Arial" pitchFamily="34" charset="0"/>
                        </a:rPr>
                        <a:t>i</a:t>
                      </a:r>
                      <a:r>
                        <a:rPr lang="en-US" sz="1400" u="none" dirty="0">
                          <a:solidFill>
                            <a:schemeClr val="tx1"/>
                          </a:solidFill>
                          <a:cs typeface="Arial" pitchFamily="34" charset="0"/>
                        </a:rPr>
                        <a:t> p </a:t>
                      </a:r>
                      <a:r>
                        <a:rPr lang="en-US" sz="1400" u="none" dirty="0" err="1">
                          <a:solidFill>
                            <a:schemeClr val="tx1"/>
                          </a:solidFill>
                          <a:cs typeface="Arial" pitchFamily="34" charset="0"/>
                        </a:rPr>
                        <a:t>i</a:t>
                      </a:r>
                      <a:endParaRPr lang="en-US" sz="1400" u="none" dirty="0">
                        <a:solidFill>
                          <a:schemeClr val="tx1"/>
                        </a:solidFill>
                        <a:cs typeface="Arial" pitchFamily="34" charset="0"/>
                      </a:endParaRPr>
                    </a:p>
                  </a:txBody>
                  <a:tcPr marL="73152" marR="7315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ea typeface="ＭＳ Ｐゴシック" pitchFamily="34" charset="-128"/>
                          <a:cs typeface="Arial" pitchFamily="34" charset="0"/>
                        </a:rPr>
                        <a:t>Mispronunciation</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extLst>
                  <a:ext uri="{0D108BD9-81ED-4DB2-BD59-A6C34878D82A}">
                    <a16:rowId xmlns:a16="http://schemas.microsoft.com/office/drawing/2014/main" val="10007"/>
                  </a:ext>
                </a:extLst>
              </a:tr>
              <a:tr h="4638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err="1">
                          <a:solidFill>
                            <a:schemeClr val="tx1"/>
                          </a:solidFill>
                          <a:ea typeface="ＭＳ Ｐゴシック" pitchFamily="34" charset="-128"/>
                          <a:cs typeface="Arial" pitchFamily="34" charset="0"/>
                        </a:rPr>
                        <a:t>muga</a:t>
                      </a:r>
                      <a:endParaRPr lang="en-US" sz="1400" dirty="0">
                        <a:solidFill>
                          <a:schemeClr val="tx1"/>
                        </a:solidFill>
                        <a:ea typeface="ＭＳ Ｐゴシック" pitchFamily="34" charset="-128"/>
                        <a:cs typeface="Arial" pitchFamily="34" charset="0"/>
                      </a:endParaRP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err="1">
                          <a:solidFill>
                            <a:schemeClr val="tx1"/>
                          </a:solidFill>
                          <a:cs typeface="Arial" pitchFamily="34" charset="0"/>
                        </a:rPr>
                        <a:t>muga</a:t>
                      </a:r>
                      <a:endParaRPr lang="en-US" sz="1400" dirty="0">
                        <a:solidFill>
                          <a:schemeClr val="tx1"/>
                        </a:solidFill>
                        <a:cs typeface="Arial" pitchFamily="34" charset="0"/>
                      </a:endParaRP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u="none" dirty="0">
                          <a:solidFill>
                            <a:schemeClr val="tx1"/>
                          </a:solidFill>
                          <a:cs typeface="Arial" pitchFamily="34" charset="0"/>
                        </a:rPr>
                        <a:t>m u g a</a:t>
                      </a:r>
                    </a:p>
                  </a:txBody>
                  <a:tcPr marL="73152" marR="7315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ea typeface="ＭＳ Ｐゴシック" pitchFamily="34" charset="-128"/>
                          <a:cs typeface="Arial" pitchFamily="34" charset="0"/>
                        </a:rPr>
                        <a:t>Correct word</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extLst>
                  <a:ext uri="{0D108BD9-81ED-4DB2-BD59-A6C34878D82A}">
                    <a16:rowId xmlns:a16="http://schemas.microsoft.com/office/drawing/2014/main" val="10008"/>
                  </a:ext>
                </a:extLst>
              </a:tr>
              <a:tr h="4638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err="1">
                          <a:solidFill>
                            <a:schemeClr val="tx1"/>
                          </a:solidFill>
                          <a:ea typeface="ＭＳ Ｐゴシック" pitchFamily="34" charset="-128"/>
                          <a:cs typeface="Arial" pitchFamily="34" charset="0"/>
                        </a:rPr>
                        <a:t>jepe</a:t>
                      </a:r>
                      <a:endParaRPr lang="en-US" sz="1400" dirty="0">
                        <a:solidFill>
                          <a:schemeClr val="tx1"/>
                        </a:solidFill>
                        <a:ea typeface="ＭＳ Ｐゴシック" pitchFamily="34" charset="-128"/>
                        <a:cs typeface="Arial" pitchFamily="34" charset="0"/>
                      </a:endParaRP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err="1">
                          <a:solidFill>
                            <a:schemeClr val="tx1"/>
                          </a:solidFill>
                          <a:cs typeface="Arial" pitchFamily="34" charset="0"/>
                        </a:rPr>
                        <a:t>jipe</a:t>
                      </a:r>
                      <a:endParaRPr lang="en-US" sz="1400" u="sng" dirty="0">
                        <a:solidFill>
                          <a:schemeClr val="tx1"/>
                        </a:solidFill>
                        <a:cs typeface="Arial" pitchFamily="34" charset="0"/>
                      </a:endParaRP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u="none" dirty="0">
                          <a:solidFill>
                            <a:schemeClr val="tx1"/>
                          </a:solidFill>
                          <a:cs typeface="Arial" pitchFamily="34" charset="0"/>
                        </a:rPr>
                        <a:t>j e p e </a:t>
                      </a:r>
                    </a:p>
                  </a:txBody>
                  <a:tcPr marL="73152" marR="7315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ea typeface="ＭＳ Ｐゴシック" pitchFamily="34" charset="-128"/>
                          <a:cs typeface="Arial" pitchFamily="34" charset="0"/>
                        </a:rPr>
                        <a:t>Mispronunciation</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extLst>
                  <a:ext uri="{0D108BD9-81ED-4DB2-BD59-A6C34878D82A}">
                    <a16:rowId xmlns:a16="http://schemas.microsoft.com/office/drawing/2014/main" val="10009"/>
                  </a:ext>
                </a:extLst>
              </a:tr>
              <a:tr h="4638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err="1">
                          <a:solidFill>
                            <a:schemeClr val="tx1"/>
                          </a:solidFill>
                          <a:ea typeface="ＭＳ Ｐゴシック" pitchFamily="34" charset="-128"/>
                          <a:cs typeface="Arial" pitchFamily="34" charset="0"/>
                        </a:rPr>
                        <a:t>ga</a:t>
                      </a:r>
                      <a:endParaRPr lang="en-US" sz="1400" dirty="0">
                        <a:solidFill>
                          <a:schemeClr val="tx1"/>
                        </a:solidFill>
                        <a:ea typeface="ＭＳ Ｐゴシック" pitchFamily="34" charset="-128"/>
                        <a:cs typeface="Arial" pitchFamily="34" charset="0"/>
                      </a:endParaRP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cs typeface="Arial" pitchFamily="34" charset="0"/>
                        </a:rPr>
                        <a:t>go, </a:t>
                      </a:r>
                      <a:r>
                        <a:rPr lang="en-US" sz="1400" dirty="0" err="1">
                          <a:solidFill>
                            <a:schemeClr val="tx1"/>
                          </a:solidFill>
                          <a:cs typeface="Arial" pitchFamily="34" charset="0"/>
                        </a:rPr>
                        <a:t>ga</a:t>
                      </a:r>
                      <a:endParaRPr lang="en-US" sz="1400" u="sng" dirty="0">
                        <a:solidFill>
                          <a:schemeClr val="tx1"/>
                        </a:solidFill>
                        <a:cs typeface="Arial" pitchFamily="34" charset="0"/>
                      </a:endParaRP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u="none" dirty="0" err="1">
                          <a:solidFill>
                            <a:schemeClr val="tx1"/>
                          </a:solidFill>
                          <a:cs typeface="Arial" pitchFamily="34" charset="0"/>
                        </a:rPr>
                        <a:t>ga</a:t>
                      </a:r>
                      <a:endParaRPr lang="en-US" sz="1400" u="none" dirty="0">
                        <a:solidFill>
                          <a:schemeClr val="tx1"/>
                        </a:solidFill>
                        <a:cs typeface="Arial" pitchFamily="34" charset="0"/>
                      </a:endParaRPr>
                    </a:p>
                  </a:txBody>
                  <a:tcPr marL="73152" marR="7315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ea typeface="ＭＳ Ｐゴシック" pitchFamily="34" charset="-128"/>
                          <a:cs typeface="Arial" pitchFamily="34" charset="0"/>
                        </a:rPr>
                        <a:t>Self-correction</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extLst>
                  <a:ext uri="{0D108BD9-81ED-4DB2-BD59-A6C34878D82A}">
                    <a16:rowId xmlns:a16="http://schemas.microsoft.com/office/drawing/2014/main" val="10010"/>
                  </a:ext>
                </a:extLst>
              </a:tr>
            </a:tbl>
          </a:graphicData>
        </a:graphic>
      </p:graphicFrame>
      <p:sp>
        <p:nvSpPr>
          <p:cNvPr id="3" name="Title 2"/>
          <p:cNvSpPr>
            <a:spLocks noGrp="1"/>
          </p:cNvSpPr>
          <p:nvPr>
            <p:ph type="title"/>
          </p:nvPr>
        </p:nvSpPr>
        <p:spPr/>
        <p:txBody>
          <a:bodyPr/>
          <a:lstStyle/>
          <a:p>
            <a:r>
              <a:rPr lang="en-US"/>
              <a:t>FPS Practice #1</a:t>
            </a:r>
            <a:endParaRPr lang="en-US" dirty="0"/>
          </a:p>
        </p:txBody>
      </p:sp>
      <p:sp>
        <p:nvSpPr>
          <p:cNvPr id="79" name="Rectangle 3"/>
          <p:cNvSpPr>
            <a:spLocks noChangeArrowheads="1"/>
          </p:cNvSpPr>
          <p:nvPr/>
        </p:nvSpPr>
        <p:spPr bwMode="auto">
          <a:xfrm>
            <a:off x="4089781" y="5383210"/>
            <a:ext cx="152400" cy="228600"/>
          </a:xfrm>
          <a:prstGeom prst="rect">
            <a:avLst/>
          </a:prstGeom>
          <a:solidFill>
            <a:srgbClr val="FF0000">
              <a:alpha val="23000"/>
            </a:srgbClr>
          </a:solidFill>
          <a:ln w="9525">
            <a:noFill/>
            <a:miter lim="800000"/>
            <a:headEnd/>
            <a:tailEnd/>
          </a:ln>
        </p:spPr>
        <p:txBody>
          <a:bodyPr wrap="none" anchor="ctr"/>
          <a:lstStyle/>
          <a:p>
            <a:pPr eaLnBrk="1" hangingPunct="1"/>
            <a:endParaRPr lang="en-US" sz="1800" dirty="0">
              <a:solidFill>
                <a:srgbClr val="003399"/>
              </a:solidFill>
              <a:cs typeface="Arial" pitchFamily="34" charset="0"/>
            </a:endParaRPr>
          </a:p>
        </p:txBody>
      </p:sp>
      <p:sp>
        <p:nvSpPr>
          <p:cNvPr id="81" name="Rectangle 5"/>
          <p:cNvSpPr>
            <a:spLocks noChangeArrowheads="1"/>
          </p:cNvSpPr>
          <p:nvPr/>
        </p:nvSpPr>
        <p:spPr bwMode="auto">
          <a:xfrm>
            <a:off x="4242626" y="3538538"/>
            <a:ext cx="114300" cy="228600"/>
          </a:xfrm>
          <a:prstGeom prst="rect">
            <a:avLst/>
          </a:prstGeom>
          <a:solidFill>
            <a:srgbClr val="FF0000">
              <a:alpha val="23000"/>
            </a:srgbClr>
          </a:solidFill>
          <a:ln w="9525">
            <a:noFill/>
            <a:miter lim="800000"/>
            <a:headEnd/>
            <a:tailEnd/>
          </a:ln>
        </p:spPr>
        <p:txBody>
          <a:bodyPr wrap="none" anchor="ctr"/>
          <a:lstStyle/>
          <a:p>
            <a:endParaRPr lang="en-US" sz="1800" baseline="-25000" dirty="0">
              <a:solidFill>
                <a:srgbClr val="003399"/>
              </a:solidFill>
              <a:cs typeface="Arial" pitchFamily="34" charset="0"/>
            </a:endParaRPr>
          </a:p>
        </p:txBody>
      </p:sp>
      <p:sp>
        <p:nvSpPr>
          <p:cNvPr id="82" name="Rectangle 8"/>
          <p:cNvSpPr>
            <a:spLocks noChangeArrowheads="1"/>
          </p:cNvSpPr>
          <p:nvPr/>
        </p:nvSpPr>
        <p:spPr bwMode="auto">
          <a:xfrm>
            <a:off x="4004115" y="4446334"/>
            <a:ext cx="134496" cy="225679"/>
          </a:xfrm>
          <a:prstGeom prst="rect">
            <a:avLst/>
          </a:prstGeom>
          <a:solidFill>
            <a:srgbClr val="FF0000">
              <a:alpha val="23000"/>
            </a:srgbClr>
          </a:solidFill>
          <a:ln w="9525">
            <a:noFill/>
            <a:miter lim="800000"/>
            <a:headEnd/>
            <a:tailEnd/>
          </a:ln>
        </p:spPr>
        <p:txBody>
          <a:bodyPr wrap="none" anchor="ctr"/>
          <a:lstStyle/>
          <a:p>
            <a:pPr eaLnBrk="1" hangingPunct="1"/>
            <a:endParaRPr lang="en-US" sz="1800" dirty="0">
              <a:solidFill>
                <a:srgbClr val="003399"/>
              </a:solidFill>
              <a:cs typeface="Arial" pitchFamily="34" charset="0"/>
            </a:endParaRPr>
          </a:p>
        </p:txBody>
      </p:sp>
      <p:sp>
        <p:nvSpPr>
          <p:cNvPr id="83" name="Rectangle 9"/>
          <p:cNvSpPr>
            <a:spLocks noChangeArrowheads="1"/>
          </p:cNvSpPr>
          <p:nvPr/>
        </p:nvSpPr>
        <p:spPr bwMode="auto">
          <a:xfrm>
            <a:off x="4032242" y="2608251"/>
            <a:ext cx="109537" cy="228600"/>
          </a:xfrm>
          <a:prstGeom prst="rect">
            <a:avLst/>
          </a:prstGeom>
          <a:solidFill>
            <a:srgbClr val="FF0000">
              <a:alpha val="23000"/>
            </a:srgbClr>
          </a:solidFill>
          <a:ln w="9525">
            <a:noFill/>
            <a:miter lim="800000"/>
            <a:headEnd/>
            <a:tailEnd/>
          </a:ln>
        </p:spPr>
        <p:txBody>
          <a:bodyPr wrap="none" anchor="ctr"/>
          <a:lstStyle/>
          <a:p>
            <a:pPr eaLnBrk="1" hangingPunct="1"/>
            <a:endParaRPr lang="en-US" sz="1800" dirty="0">
              <a:solidFill>
                <a:srgbClr val="003399"/>
              </a:solidFill>
              <a:cs typeface="Arial" pitchFamily="34" charset="0"/>
            </a:endParaRPr>
          </a:p>
        </p:txBody>
      </p:sp>
      <p:sp>
        <p:nvSpPr>
          <p:cNvPr id="92" name="Rectangle 9"/>
          <p:cNvSpPr>
            <a:spLocks noChangeArrowheads="1"/>
          </p:cNvSpPr>
          <p:nvPr/>
        </p:nvSpPr>
        <p:spPr bwMode="auto">
          <a:xfrm>
            <a:off x="4151302" y="2603489"/>
            <a:ext cx="109538" cy="228600"/>
          </a:xfrm>
          <a:prstGeom prst="rect">
            <a:avLst/>
          </a:prstGeom>
          <a:solidFill>
            <a:srgbClr val="FF0000">
              <a:alpha val="23000"/>
            </a:srgbClr>
          </a:solidFill>
          <a:ln w="9525">
            <a:noFill/>
            <a:miter lim="800000"/>
            <a:headEnd/>
            <a:tailEnd/>
          </a:ln>
        </p:spPr>
        <p:txBody>
          <a:bodyPr wrap="none" anchor="ctr"/>
          <a:lstStyle/>
          <a:p>
            <a:pPr eaLnBrk="1" hangingPunct="1"/>
            <a:endParaRPr lang="en-US" sz="1800" dirty="0">
              <a:solidFill>
                <a:srgbClr val="003399"/>
              </a:solidFill>
              <a:cs typeface="Arial" pitchFamily="34" charset="0"/>
            </a:endParaRPr>
          </a:p>
        </p:txBody>
      </p:sp>
      <p:sp>
        <p:nvSpPr>
          <p:cNvPr id="93" name="Rectangle 9"/>
          <p:cNvSpPr>
            <a:spLocks noChangeArrowheads="1"/>
          </p:cNvSpPr>
          <p:nvPr/>
        </p:nvSpPr>
        <p:spPr bwMode="auto">
          <a:xfrm>
            <a:off x="4270363" y="2603489"/>
            <a:ext cx="115900" cy="228600"/>
          </a:xfrm>
          <a:prstGeom prst="rect">
            <a:avLst/>
          </a:prstGeom>
          <a:solidFill>
            <a:srgbClr val="FF0000">
              <a:alpha val="23000"/>
            </a:srgbClr>
          </a:solidFill>
          <a:ln w="9525">
            <a:noFill/>
            <a:miter lim="800000"/>
            <a:headEnd/>
            <a:tailEnd/>
          </a:ln>
        </p:spPr>
        <p:txBody>
          <a:bodyPr wrap="none" anchor="ctr"/>
          <a:lstStyle/>
          <a:p>
            <a:pPr eaLnBrk="1" hangingPunct="1"/>
            <a:endParaRPr lang="en-US" sz="1800" dirty="0">
              <a:solidFill>
                <a:srgbClr val="003399"/>
              </a:solidFill>
              <a:cs typeface="Arial" pitchFamily="34" charset="0"/>
            </a:endParaRPr>
          </a:p>
        </p:txBody>
      </p:sp>
      <p:sp>
        <p:nvSpPr>
          <p:cNvPr id="94" name="Rectangle 9"/>
          <p:cNvSpPr>
            <a:spLocks noChangeArrowheads="1"/>
          </p:cNvSpPr>
          <p:nvPr/>
        </p:nvSpPr>
        <p:spPr bwMode="auto">
          <a:xfrm>
            <a:off x="4394181" y="2598726"/>
            <a:ext cx="138113" cy="242888"/>
          </a:xfrm>
          <a:prstGeom prst="rect">
            <a:avLst/>
          </a:prstGeom>
          <a:solidFill>
            <a:srgbClr val="FF0000">
              <a:alpha val="23000"/>
            </a:srgbClr>
          </a:solidFill>
          <a:ln w="9525">
            <a:noFill/>
            <a:miter lim="800000"/>
            <a:headEnd/>
            <a:tailEnd/>
          </a:ln>
        </p:spPr>
        <p:txBody>
          <a:bodyPr wrap="none" anchor="ctr"/>
          <a:lstStyle/>
          <a:p>
            <a:pPr eaLnBrk="1" hangingPunct="1"/>
            <a:endParaRPr lang="en-US" sz="1800" dirty="0">
              <a:solidFill>
                <a:srgbClr val="003399"/>
              </a:solidFill>
              <a:cs typeface="Arial" pitchFamily="34" charset="0"/>
            </a:endParaRPr>
          </a:p>
        </p:txBody>
      </p:sp>
      <p:cxnSp>
        <p:nvCxnSpPr>
          <p:cNvPr id="96" name="Straight Connector 95"/>
          <p:cNvCxnSpPr/>
          <p:nvPr/>
        </p:nvCxnSpPr>
        <p:spPr>
          <a:xfrm>
            <a:off x="4009643" y="1932811"/>
            <a:ext cx="9144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4138230" y="1932811"/>
            <a:ext cx="9144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4252531" y="1932811"/>
            <a:ext cx="9144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4385881" y="1932811"/>
            <a:ext cx="9144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4009643" y="1989961"/>
            <a:ext cx="45720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4028695" y="2390011"/>
            <a:ext cx="9144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4171568" y="2390011"/>
            <a:ext cx="9144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4047747" y="2842449"/>
            <a:ext cx="45720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4038221" y="3304411"/>
            <a:ext cx="9144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4166805" y="3304411"/>
            <a:ext cx="9144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4028695" y="3771138"/>
            <a:ext cx="9144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4152516" y="3771138"/>
            <a:ext cx="9144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a:off x="4362069" y="3771138"/>
            <a:ext cx="9144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4009643" y="4237861"/>
            <a:ext cx="9144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4138230" y="4237861"/>
            <a:ext cx="9144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a:off x="4252531" y="4237861"/>
            <a:ext cx="9144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4385881" y="4237861"/>
            <a:ext cx="9144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4023932" y="4699823"/>
            <a:ext cx="9144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4147756" y="4699823"/>
            <a:ext cx="9144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4252531" y="4699823"/>
            <a:ext cx="9144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4385881" y="4699823"/>
            <a:ext cx="9144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4038221" y="5161789"/>
            <a:ext cx="54864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4023932" y="5633275"/>
            <a:ext cx="45720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4038221" y="6100000"/>
            <a:ext cx="18288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4038221" y="6157150"/>
            <a:ext cx="18288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4033458" y="3361561"/>
            <a:ext cx="22860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Rectangle 5"/>
          <p:cNvSpPr>
            <a:spLocks noChangeArrowheads="1"/>
          </p:cNvSpPr>
          <p:nvPr/>
        </p:nvSpPr>
        <p:spPr bwMode="auto">
          <a:xfrm>
            <a:off x="4118162" y="5904365"/>
            <a:ext cx="130620" cy="233616"/>
          </a:xfrm>
          <a:prstGeom prst="rect">
            <a:avLst/>
          </a:prstGeom>
          <a:solidFill>
            <a:schemeClr val="accent4">
              <a:alpha val="60000"/>
            </a:schemeClr>
          </a:solidFill>
          <a:ln w="9525">
            <a:noFill/>
            <a:miter lim="800000"/>
            <a:headEnd/>
            <a:tailEnd/>
          </a:ln>
        </p:spPr>
        <p:txBody>
          <a:bodyPr wrap="none" anchor="ctr"/>
          <a:lstStyle/>
          <a:p>
            <a:endParaRPr lang="en-US" sz="1400" baseline="-25000" dirty="0">
              <a:solidFill>
                <a:srgbClr val="003399"/>
              </a:solidFill>
              <a:cs typeface="Arial" pitchFamily="34" charset="0"/>
            </a:endParaRPr>
          </a:p>
        </p:txBody>
      </p:sp>
    </p:spTree>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8" name="Table 127"/>
          <p:cNvGraphicFramePr>
            <a:graphicFrameLocks noGrp="1"/>
          </p:cNvGraphicFramePr>
          <p:nvPr/>
        </p:nvGraphicFramePr>
        <p:xfrm>
          <a:off x="557576" y="1180217"/>
          <a:ext cx="8093900" cy="5129455"/>
        </p:xfrm>
        <a:graphic>
          <a:graphicData uri="http://schemas.openxmlformats.org/drawingml/2006/table">
            <a:tbl>
              <a:tblPr firstRow="1" bandRow="1">
                <a:tableStyleId>{5C22544A-7EE6-4342-B048-85BDC9FD1C3A}</a:tableStyleId>
              </a:tblPr>
              <a:tblGrid>
                <a:gridCol w="1334188">
                  <a:extLst>
                    <a:ext uri="{9D8B030D-6E8A-4147-A177-3AD203B41FA5}">
                      <a16:colId xmlns:a16="http://schemas.microsoft.com/office/drawing/2014/main" val="20000"/>
                    </a:ext>
                  </a:extLst>
                </a:gridCol>
                <a:gridCol w="2071141">
                  <a:extLst>
                    <a:ext uri="{9D8B030D-6E8A-4147-A177-3AD203B41FA5}">
                      <a16:colId xmlns:a16="http://schemas.microsoft.com/office/drawing/2014/main" val="20001"/>
                    </a:ext>
                  </a:extLst>
                </a:gridCol>
                <a:gridCol w="1574267">
                  <a:extLst>
                    <a:ext uri="{9D8B030D-6E8A-4147-A177-3AD203B41FA5}">
                      <a16:colId xmlns:a16="http://schemas.microsoft.com/office/drawing/2014/main" val="20002"/>
                    </a:ext>
                  </a:extLst>
                </a:gridCol>
                <a:gridCol w="3114304">
                  <a:extLst>
                    <a:ext uri="{9D8B030D-6E8A-4147-A177-3AD203B41FA5}">
                      <a16:colId xmlns:a16="http://schemas.microsoft.com/office/drawing/2014/main" val="20003"/>
                    </a:ext>
                  </a:extLst>
                </a:gridCol>
              </a:tblGrid>
              <a:tr h="46570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u="none" dirty="0">
                          <a:solidFill>
                            <a:schemeClr val="bg1"/>
                          </a:solidFill>
                          <a:latin typeface="+mn-lt"/>
                          <a:cs typeface="Arial" pitchFamily="34" charset="0"/>
                        </a:rPr>
                        <a:t>Assessor </a:t>
                      </a:r>
                    </a:p>
                  </a:txBody>
                  <a:tcPr marL="73152" marR="73152" marT="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u="none" dirty="0">
                          <a:solidFill>
                            <a:schemeClr val="bg1"/>
                          </a:solidFill>
                          <a:latin typeface="+mn-lt"/>
                          <a:cs typeface="Arial" pitchFamily="34" charset="0"/>
                        </a:rPr>
                        <a:t>Student</a:t>
                      </a:r>
                    </a:p>
                  </a:txBody>
                  <a:tcPr marL="73152" marR="73152" marT="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u="none" dirty="0">
                          <a:solidFill>
                            <a:schemeClr val="bg1"/>
                          </a:solidFill>
                          <a:latin typeface="+mn-lt"/>
                          <a:cs typeface="Arial" pitchFamily="34" charset="0"/>
                        </a:rPr>
                        <a:t>Scoring</a:t>
                      </a:r>
                    </a:p>
                  </a:txBody>
                  <a:tcPr marL="73152" marR="73152" marT="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u="none" dirty="0">
                          <a:solidFill>
                            <a:schemeClr val="bg1"/>
                          </a:solidFill>
                          <a:latin typeface="+mn-lt"/>
                          <a:cs typeface="Arial" pitchFamily="34" charset="0"/>
                        </a:rPr>
                        <a:t>Rule</a:t>
                      </a:r>
                    </a:p>
                  </a:txBody>
                  <a:tcPr marL="73152" marR="73152" marT="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10000"/>
                  </a:ext>
                </a:extLst>
              </a:tr>
              <a:tr h="50970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ea typeface="ＭＳ Ｐゴシック" pitchFamily="34" charset="-128"/>
                          <a:cs typeface="Arial" pitchFamily="34" charset="0"/>
                        </a:rPr>
                        <a:t>Practice questions</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ea typeface="ＭＳ Ｐゴシック" pitchFamily="34" charset="-128"/>
                          <a:cs typeface="Arial" pitchFamily="34" charset="0"/>
                        </a:rPr>
                        <a:t>Answer as</a:t>
                      </a:r>
                      <a:br>
                        <a:rPr lang="en-US" sz="1400" dirty="0">
                          <a:solidFill>
                            <a:schemeClr val="tx1"/>
                          </a:solidFill>
                          <a:ea typeface="ＭＳ Ｐゴシック" pitchFamily="34" charset="-128"/>
                          <a:cs typeface="Arial" pitchFamily="34" charset="0"/>
                        </a:rPr>
                      </a:br>
                      <a:r>
                        <a:rPr lang="en-US" sz="1400" dirty="0">
                          <a:solidFill>
                            <a:schemeClr val="tx1"/>
                          </a:solidFill>
                          <a:ea typeface="ＭＳ Ｐゴシック" pitchFamily="34" charset="-128"/>
                          <a:cs typeface="Arial" pitchFamily="34" charset="0"/>
                        </a:rPr>
                        <a:t>incorrect</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endParaRPr lang="en-US" sz="1400">
                        <a:solidFill>
                          <a:schemeClr val="tx1"/>
                        </a:solidFill>
                      </a:endParaRPr>
                    </a:p>
                  </a:txBody>
                  <a:tcPr marL="73152" marR="7315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endParaRPr lang="en-US" sz="1400" dirty="0">
                        <a:solidFill>
                          <a:schemeClr val="tx1"/>
                        </a:solidFill>
                      </a:endParaRP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extLst>
                  <a:ext uri="{0D108BD9-81ED-4DB2-BD59-A6C34878D82A}">
                    <a16:rowId xmlns:a16="http://schemas.microsoft.com/office/drawing/2014/main" val="10001"/>
                  </a:ext>
                </a:extLst>
              </a:tr>
              <a:tr h="40304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err="1">
                          <a:solidFill>
                            <a:schemeClr val="tx1"/>
                          </a:solidFill>
                          <a:ea typeface="ＭＳ Ｐゴシック" pitchFamily="34" charset="-128"/>
                          <a:cs typeface="Arial" pitchFamily="34" charset="0"/>
                        </a:rPr>
                        <a:t>zi</a:t>
                      </a:r>
                      <a:endParaRPr lang="en-US" sz="1400" dirty="0">
                        <a:solidFill>
                          <a:schemeClr val="tx1"/>
                        </a:solidFill>
                        <a:ea typeface="ＭＳ Ｐゴシック" pitchFamily="34" charset="-128"/>
                        <a:cs typeface="Arial" pitchFamily="34" charset="0"/>
                      </a:endParaRP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ea typeface="ＭＳ Ｐゴシック" pitchFamily="34" charset="-128"/>
                          <a:cs typeface="Arial" pitchFamily="34" charset="0"/>
                        </a:rPr>
                        <a:t>/z/ /z/ /</a:t>
                      </a:r>
                      <a:r>
                        <a:rPr lang="en-US" sz="1400" dirty="0" err="1">
                          <a:solidFill>
                            <a:schemeClr val="tx1"/>
                          </a:solidFill>
                          <a:ea typeface="ＭＳ Ｐゴシック" pitchFamily="34" charset="-128"/>
                          <a:cs typeface="Arial" pitchFamily="34" charset="0"/>
                        </a:rPr>
                        <a:t>i</a:t>
                      </a:r>
                      <a:r>
                        <a:rPr lang="en-US" sz="1400" dirty="0">
                          <a:solidFill>
                            <a:schemeClr val="tx1"/>
                          </a:solidFill>
                          <a:ea typeface="ＭＳ Ｐゴシック" pitchFamily="34" charset="-128"/>
                          <a:cs typeface="Arial" pitchFamily="34" charset="0"/>
                        </a:rPr>
                        <a:t>/</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u="none" dirty="0">
                          <a:solidFill>
                            <a:schemeClr val="tx1"/>
                          </a:solidFill>
                          <a:ea typeface="ＭＳ Ｐゴシック" pitchFamily="34" charset="-128"/>
                          <a:cs typeface="Arial" pitchFamily="34" charset="0"/>
                        </a:rPr>
                        <a:t>z </a:t>
                      </a:r>
                      <a:r>
                        <a:rPr lang="en-US" sz="1400" u="none" dirty="0" err="1">
                          <a:solidFill>
                            <a:schemeClr val="tx1"/>
                          </a:solidFill>
                          <a:ea typeface="ＭＳ Ｐゴシック" pitchFamily="34" charset="-128"/>
                          <a:cs typeface="Arial" pitchFamily="34" charset="0"/>
                        </a:rPr>
                        <a:t>i</a:t>
                      </a:r>
                      <a:r>
                        <a:rPr lang="en-US" sz="1400" u="none" dirty="0">
                          <a:solidFill>
                            <a:schemeClr val="tx1"/>
                          </a:solidFill>
                          <a:ea typeface="ＭＳ Ｐゴシック" pitchFamily="34" charset="-128"/>
                          <a:cs typeface="Arial" pitchFamily="34" charset="0"/>
                        </a:rPr>
                        <a:t> </a:t>
                      </a:r>
                    </a:p>
                  </a:txBody>
                  <a:tcPr marL="73152" marR="7315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ea typeface="ＭＳ Ｐゴシック" pitchFamily="34" charset="-128"/>
                          <a:cs typeface="Arial" pitchFamily="34" charset="0"/>
                        </a:rPr>
                        <a:t>Repeated sound</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extLst>
                  <a:ext uri="{0D108BD9-81ED-4DB2-BD59-A6C34878D82A}">
                    <a16:rowId xmlns:a16="http://schemas.microsoft.com/office/drawing/2014/main" val="10002"/>
                  </a:ext>
                </a:extLst>
              </a:tr>
              <a:tr h="40304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ea typeface="ＭＳ Ｐゴシック" pitchFamily="34" charset="-128"/>
                          <a:cs typeface="Arial" pitchFamily="34" charset="0"/>
                        </a:rPr>
                        <a:t>bide</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ea typeface="ＭＳ Ｐゴシック" pitchFamily="34" charset="-128"/>
                          <a:cs typeface="Arial" pitchFamily="34" charset="0"/>
                        </a:rPr>
                        <a:t>/b/ /</a:t>
                      </a:r>
                      <a:r>
                        <a:rPr lang="en-US" sz="1400" dirty="0" err="1">
                          <a:solidFill>
                            <a:schemeClr val="tx1"/>
                          </a:solidFill>
                          <a:ea typeface="ＭＳ Ｐゴシック" pitchFamily="34" charset="-128"/>
                          <a:cs typeface="Arial" pitchFamily="34" charset="0"/>
                        </a:rPr>
                        <a:t>i</a:t>
                      </a:r>
                      <a:r>
                        <a:rPr lang="en-US" sz="1400" dirty="0">
                          <a:solidFill>
                            <a:schemeClr val="tx1"/>
                          </a:solidFill>
                          <a:ea typeface="ＭＳ Ｐゴシック" pitchFamily="34" charset="-128"/>
                          <a:cs typeface="Arial" pitchFamily="34" charset="0"/>
                        </a:rPr>
                        <a:t>/ /b/ /e/</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u="none" dirty="0">
                          <a:solidFill>
                            <a:schemeClr val="tx1"/>
                          </a:solidFill>
                          <a:ea typeface="ＭＳ Ｐゴシック" pitchFamily="34" charset="-128"/>
                          <a:cs typeface="Arial" pitchFamily="34" charset="0"/>
                        </a:rPr>
                        <a:t>b </a:t>
                      </a:r>
                      <a:r>
                        <a:rPr lang="en-US" sz="1400" u="none" dirty="0" err="1">
                          <a:solidFill>
                            <a:schemeClr val="tx1"/>
                          </a:solidFill>
                          <a:ea typeface="ＭＳ Ｐゴシック" pitchFamily="34" charset="-128"/>
                          <a:cs typeface="Arial" pitchFamily="34" charset="0"/>
                        </a:rPr>
                        <a:t>i</a:t>
                      </a:r>
                      <a:r>
                        <a:rPr lang="en-US" sz="1400" u="none" dirty="0">
                          <a:solidFill>
                            <a:schemeClr val="tx1"/>
                          </a:solidFill>
                          <a:ea typeface="ＭＳ Ｐゴシック" pitchFamily="34" charset="-128"/>
                          <a:cs typeface="Arial" pitchFamily="34" charset="0"/>
                        </a:rPr>
                        <a:t> d e</a:t>
                      </a:r>
                    </a:p>
                  </a:txBody>
                  <a:tcPr marL="73152" marR="7315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ea typeface="ＭＳ Ｐゴシック" pitchFamily="34" charset="-128"/>
                          <a:cs typeface="Arial" pitchFamily="34" charset="0"/>
                        </a:rPr>
                        <a:t>Mispronunciation</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extLst>
                  <a:ext uri="{0D108BD9-81ED-4DB2-BD59-A6C34878D82A}">
                    <a16:rowId xmlns:a16="http://schemas.microsoft.com/office/drawing/2014/main" val="10003"/>
                  </a:ext>
                </a:extLst>
              </a:tr>
              <a:tr h="40304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ea typeface="ＭＳ Ｐゴシック" pitchFamily="34" charset="-128"/>
                          <a:cs typeface="Arial" pitchFamily="34" charset="0"/>
                        </a:rPr>
                        <a:t>je</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ea typeface="ＭＳ Ｐゴシック" pitchFamily="34" charset="-128"/>
                          <a:cs typeface="Arial" pitchFamily="34" charset="0"/>
                        </a:rPr>
                        <a:t>/j/ /e/</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u="none" dirty="0">
                          <a:solidFill>
                            <a:schemeClr val="tx1"/>
                          </a:solidFill>
                          <a:ea typeface="ＭＳ Ｐゴシック" pitchFamily="34" charset="-128"/>
                          <a:cs typeface="Arial" pitchFamily="34" charset="0"/>
                        </a:rPr>
                        <a:t> j e</a:t>
                      </a:r>
                    </a:p>
                  </a:txBody>
                  <a:tcPr marL="73152" marR="7315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ea typeface="ＭＳ Ｐゴシック" pitchFamily="34" charset="-128"/>
                          <a:cs typeface="Arial" pitchFamily="34" charset="0"/>
                        </a:rPr>
                        <a:t>Correct letter sound</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extLst>
                  <a:ext uri="{0D108BD9-81ED-4DB2-BD59-A6C34878D82A}">
                    <a16:rowId xmlns:a16="http://schemas.microsoft.com/office/drawing/2014/main" val="10004"/>
                  </a:ext>
                </a:extLst>
              </a:tr>
              <a:tr h="50970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err="1">
                          <a:solidFill>
                            <a:schemeClr val="tx1"/>
                          </a:solidFill>
                          <a:ea typeface="ＭＳ Ｐゴシック" pitchFamily="34" charset="-128"/>
                          <a:cs typeface="Arial" pitchFamily="34" charset="0"/>
                        </a:rPr>
                        <a:t>dumi</a:t>
                      </a:r>
                      <a:endParaRPr lang="en-US" sz="1400" dirty="0">
                        <a:solidFill>
                          <a:schemeClr val="tx1"/>
                        </a:solidFill>
                        <a:ea typeface="ＭＳ Ｐゴシック" pitchFamily="34" charset="-128"/>
                        <a:cs typeface="Arial" pitchFamily="34" charset="0"/>
                      </a:endParaRP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ea typeface="ＭＳ Ｐゴシック" pitchFamily="34" charset="-128"/>
                          <a:cs typeface="Arial" pitchFamily="34" charset="0"/>
                        </a:rPr>
                        <a:t>/d/ /u/ /n </a:t>
                      </a:r>
                      <a:r>
                        <a:rPr lang="en-US" sz="1400" dirty="0" err="1">
                          <a:solidFill>
                            <a:schemeClr val="tx1"/>
                          </a:solidFill>
                          <a:ea typeface="ＭＳ Ｐゴシック" pitchFamily="34" charset="-128"/>
                          <a:cs typeface="Arial" pitchFamily="34" charset="0"/>
                        </a:rPr>
                        <a:t>i</a:t>
                      </a:r>
                      <a:r>
                        <a:rPr lang="en-US" sz="1400" dirty="0">
                          <a:solidFill>
                            <a:schemeClr val="tx1"/>
                          </a:solidFill>
                          <a:ea typeface="ＭＳ Ｐゴシック" pitchFamily="34" charset="-128"/>
                          <a:cs typeface="Arial" pitchFamily="34" charset="0"/>
                        </a:rPr>
                        <a:t>/, /m </a:t>
                      </a:r>
                      <a:r>
                        <a:rPr lang="en-US" sz="1400" dirty="0" err="1">
                          <a:solidFill>
                            <a:schemeClr val="tx1"/>
                          </a:solidFill>
                          <a:ea typeface="ＭＳ Ｐゴシック" pitchFamily="34" charset="-128"/>
                          <a:cs typeface="Arial" pitchFamily="34" charset="0"/>
                        </a:rPr>
                        <a:t>i</a:t>
                      </a:r>
                      <a:r>
                        <a:rPr lang="en-US" sz="1400" dirty="0">
                          <a:solidFill>
                            <a:schemeClr val="tx1"/>
                          </a:solidFill>
                          <a:ea typeface="ＭＳ Ｐゴシック" pitchFamily="34" charset="-128"/>
                          <a:cs typeface="Arial" pitchFamily="34" charset="0"/>
                        </a:rPr>
                        <a:t>/</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u="none" dirty="0">
                          <a:solidFill>
                            <a:schemeClr val="tx1"/>
                          </a:solidFill>
                          <a:ea typeface="ＭＳ Ｐゴシック" pitchFamily="34" charset="-128"/>
                          <a:cs typeface="Arial" pitchFamily="34" charset="0"/>
                        </a:rPr>
                        <a:t>d u m </a:t>
                      </a:r>
                      <a:r>
                        <a:rPr lang="en-US" sz="1400" u="none" dirty="0" err="1">
                          <a:solidFill>
                            <a:schemeClr val="tx1"/>
                          </a:solidFill>
                          <a:ea typeface="ＭＳ Ｐゴシック" pitchFamily="34" charset="-128"/>
                          <a:cs typeface="Arial" pitchFamily="34" charset="0"/>
                        </a:rPr>
                        <a:t>i</a:t>
                      </a:r>
                      <a:endParaRPr lang="en-US" sz="1400" u="none" dirty="0">
                        <a:solidFill>
                          <a:schemeClr val="tx1"/>
                        </a:solidFill>
                        <a:ea typeface="ＭＳ Ｐゴシック" pitchFamily="34" charset="-128"/>
                        <a:cs typeface="Arial" pitchFamily="34" charset="0"/>
                      </a:endParaRPr>
                    </a:p>
                  </a:txBody>
                  <a:tcPr marL="73152" marR="7315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ea typeface="ＭＳ Ｐゴシック" pitchFamily="34" charset="-128"/>
                          <a:cs typeface="Arial" pitchFamily="34" charset="0"/>
                        </a:rPr>
                        <a:t>Correct letter sound, self-correction</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extLst>
                  <a:ext uri="{0D108BD9-81ED-4DB2-BD59-A6C34878D82A}">
                    <a16:rowId xmlns:a16="http://schemas.microsoft.com/office/drawing/2014/main" val="10005"/>
                  </a:ext>
                </a:extLst>
              </a:tr>
              <a:tr h="40304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ea typeface="ＭＳ Ｐゴシック" pitchFamily="34" charset="-128"/>
                          <a:cs typeface="Arial" pitchFamily="34" charset="0"/>
                        </a:rPr>
                        <a:t>pula</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ea typeface="ＭＳ Ｐゴシック" pitchFamily="34" charset="-128"/>
                          <a:cs typeface="Arial" pitchFamily="34" charset="0"/>
                        </a:rPr>
                        <a:t>/p/ /u/ … /a/</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u="none" dirty="0">
                          <a:solidFill>
                            <a:schemeClr val="tx1"/>
                          </a:solidFill>
                          <a:ea typeface="ＭＳ Ｐゴシック" pitchFamily="34" charset="-128"/>
                          <a:cs typeface="Arial" pitchFamily="34" charset="0"/>
                        </a:rPr>
                        <a:t>p u l a</a:t>
                      </a:r>
                    </a:p>
                  </a:txBody>
                  <a:tcPr marL="73152" marR="7315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ea typeface="ＭＳ Ｐゴシック" pitchFamily="34" charset="-128"/>
                          <a:cs typeface="Arial" pitchFamily="34" charset="0"/>
                        </a:rPr>
                        <a:t>3-second rule prompt</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extLst>
                  <a:ext uri="{0D108BD9-81ED-4DB2-BD59-A6C34878D82A}">
                    <a16:rowId xmlns:a16="http://schemas.microsoft.com/office/drawing/2014/main" val="10006"/>
                  </a:ext>
                </a:extLst>
              </a:tr>
              <a:tr h="40304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err="1">
                          <a:solidFill>
                            <a:schemeClr val="tx1"/>
                          </a:solidFill>
                          <a:ea typeface="ＭＳ Ｐゴシック" pitchFamily="34" charset="-128"/>
                          <a:cs typeface="Arial" pitchFamily="34" charset="0"/>
                        </a:rPr>
                        <a:t>bira</a:t>
                      </a:r>
                      <a:endParaRPr lang="en-US" sz="1400" dirty="0">
                        <a:solidFill>
                          <a:schemeClr val="tx1"/>
                        </a:solidFill>
                        <a:ea typeface="ＭＳ Ｐゴシック" pitchFamily="34" charset="-128"/>
                        <a:cs typeface="Arial" pitchFamily="34" charset="0"/>
                      </a:endParaRP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rowSpan="5">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ea typeface="ＭＳ Ｐゴシック" pitchFamily="34" charset="-128"/>
                          <a:cs typeface="Arial" pitchFamily="34" charset="0"/>
                        </a:rPr>
                        <a:t>Skip row</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u="none" dirty="0">
                          <a:solidFill>
                            <a:schemeClr val="tx1"/>
                          </a:solidFill>
                          <a:ea typeface="ＭＳ Ｐゴシック" pitchFamily="34" charset="-128"/>
                          <a:cs typeface="Arial" pitchFamily="34" charset="0"/>
                        </a:rPr>
                        <a:t>b </a:t>
                      </a:r>
                      <a:r>
                        <a:rPr lang="en-US" sz="1400" u="none" dirty="0" err="1">
                          <a:solidFill>
                            <a:schemeClr val="tx1"/>
                          </a:solidFill>
                          <a:ea typeface="ＭＳ Ｐゴシック" pitchFamily="34" charset="-128"/>
                          <a:cs typeface="Arial" pitchFamily="34" charset="0"/>
                        </a:rPr>
                        <a:t>i</a:t>
                      </a:r>
                      <a:r>
                        <a:rPr lang="en-US" sz="1400" u="none" dirty="0">
                          <a:solidFill>
                            <a:schemeClr val="tx1"/>
                          </a:solidFill>
                          <a:ea typeface="ＭＳ Ｐゴシック" pitchFamily="34" charset="-128"/>
                          <a:cs typeface="Arial" pitchFamily="34" charset="0"/>
                        </a:rPr>
                        <a:t> r a</a:t>
                      </a:r>
                    </a:p>
                  </a:txBody>
                  <a:tcPr marL="73152" marR="7315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rowSpan="5">
                  <a:txBody>
                    <a:bodyPr/>
                    <a:lstStyle/>
                    <a:p>
                      <a:pPr algn="l">
                        <a:spcBef>
                          <a:spcPts val="1200"/>
                        </a:spcBef>
                      </a:pPr>
                      <a:r>
                        <a:rPr lang="en-US" sz="1400" dirty="0">
                          <a:solidFill>
                            <a:schemeClr val="tx1"/>
                          </a:solidFill>
                          <a:ea typeface="ＭＳ Ｐゴシック" pitchFamily="34" charset="-128"/>
                          <a:cs typeface="Arial" pitchFamily="34" charset="0"/>
                        </a:rPr>
                        <a:t>Student skips row</a:t>
                      </a:r>
                    </a:p>
                    <a:p>
                      <a:pPr algn="l">
                        <a:spcBef>
                          <a:spcPts val="1200"/>
                        </a:spcBef>
                      </a:pPr>
                      <a:r>
                        <a:rPr lang="en-US" sz="1400" dirty="0">
                          <a:solidFill>
                            <a:schemeClr val="tx1"/>
                          </a:solidFill>
                          <a:ea typeface="ＭＳ Ｐゴシック" pitchFamily="34" charset="-128"/>
                          <a:cs typeface="Arial" pitchFamily="34" charset="0"/>
                        </a:rPr>
                        <a:t>Use the navigation bar, tap the first word of the next section.  They are in sets of 5,</a:t>
                      </a:r>
                      <a:r>
                        <a:rPr lang="en-US" sz="1400" baseline="0" dirty="0">
                          <a:solidFill>
                            <a:schemeClr val="tx1"/>
                          </a:solidFill>
                          <a:ea typeface="ＭＳ Ｐゴシック" pitchFamily="34" charset="-128"/>
                          <a:cs typeface="Arial" pitchFamily="34" charset="0"/>
                        </a:rPr>
                        <a:t> light gray, darker gray</a:t>
                      </a:r>
                      <a:endParaRPr lang="en-US" sz="1400" dirty="0">
                        <a:solidFill>
                          <a:schemeClr val="tx1"/>
                        </a:solidFill>
                        <a:ea typeface="ＭＳ Ｐゴシック" pitchFamily="34" charset="-128"/>
                        <a:cs typeface="Arial" pitchFamily="34" charset="0"/>
                      </a:endParaRP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extLst>
                  <a:ext uri="{0D108BD9-81ED-4DB2-BD59-A6C34878D82A}">
                    <a16:rowId xmlns:a16="http://schemas.microsoft.com/office/drawing/2014/main" val="10007"/>
                  </a:ext>
                </a:extLst>
              </a:tr>
              <a:tr h="40304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err="1">
                          <a:solidFill>
                            <a:schemeClr val="tx1"/>
                          </a:solidFill>
                          <a:ea typeface="ＭＳ Ｐゴシック" pitchFamily="34" charset="-128"/>
                          <a:cs typeface="Arial" pitchFamily="34" charset="0"/>
                        </a:rPr>
                        <a:t>livi</a:t>
                      </a:r>
                      <a:endParaRPr lang="en-US" sz="1400" dirty="0">
                        <a:solidFill>
                          <a:schemeClr val="tx1"/>
                        </a:solidFill>
                        <a:ea typeface="ＭＳ Ｐゴシック" pitchFamily="34" charset="-128"/>
                        <a:cs typeface="Arial" pitchFamily="34" charset="0"/>
                      </a:endParaRP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vMerge="1">
                  <a:txBody>
                    <a:bodyPr/>
                    <a:lstStyle/>
                    <a:p>
                      <a:endParaRPr lang="en-US" sz="1200" dirty="0"/>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u="none" dirty="0">
                          <a:solidFill>
                            <a:schemeClr val="tx1"/>
                          </a:solidFill>
                          <a:ea typeface="ＭＳ Ｐゴシック" pitchFamily="34" charset="-128"/>
                          <a:cs typeface="Arial" pitchFamily="34" charset="0"/>
                        </a:rPr>
                        <a:t>l </a:t>
                      </a:r>
                      <a:r>
                        <a:rPr lang="en-US" sz="1400" u="none" dirty="0" err="1">
                          <a:solidFill>
                            <a:schemeClr val="tx1"/>
                          </a:solidFill>
                          <a:ea typeface="ＭＳ Ｐゴシック" pitchFamily="34" charset="-128"/>
                          <a:cs typeface="Arial" pitchFamily="34" charset="0"/>
                        </a:rPr>
                        <a:t>i</a:t>
                      </a:r>
                      <a:r>
                        <a:rPr lang="en-US" sz="1400" u="none" dirty="0">
                          <a:solidFill>
                            <a:schemeClr val="tx1"/>
                          </a:solidFill>
                          <a:ea typeface="ＭＳ Ｐゴシック" pitchFamily="34" charset="-128"/>
                          <a:cs typeface="Arial" pitchFamily="34" charset="0"/>
                        </a:rPr>
                        <a:t> v </a:t>
                      </a:r>
                      <a:r>
                        <a:rPr lang="en-US" sz="1400" u="none" dirty="0" err="1">
                          <a:solidFill>
                            <a:schemeClr val="tx1"/>
                          </a:solidFill>
                          <a:ea typeface="ＭＳ Ｐゴシック" pitchFamily="34" charset="-128"/>
                          <a:cs typeface="Arial" pitchFamily="34" charset="0"/>
                        </a:rPr>
                        <a:t>i</a:t>
                      </a:r>
                      <a:endParaRPr lang="en-US" sz="1400" u="none" dirty="0">
                        <a:solidFill>
                          <a:schemeClr val="tx1"/>
                        </a:solidFill>
                        <a:ea typeface="ＭＳ Ｐゴシック" pitchFamily="34" charset="-128"/>
                        <a:cs typeface="Arial" pitchFamily="34" charset="0"/>
                      </a:endParaRPr>
                    </a:p>
                  </a:txBody>
                  <a:tcPr marL="73152" marR="7315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vMerge="1">
                  <a:txBody>
                    <a:bodyPr/>
                    <a:lstStyle/>
                    <a:p>
                      <a:endParaRPr lang="en-US" sz="1200" dirty="0"/>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extLst>
                  <a:ext uri="{0D108BD9-81ED-4DB2-BD59-A6C34878D82A}">
                    <a16:rowId xmlns:a16="http://schemas.microsoft.com/office/drawing/2014/main" val="10008"/>
                  </a:ext>
                </a:extLst>
              </a:tr>
              <a:tr h="40304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err="1">
                          <a:solidFill>
                            <a:schemeClr val="tx1"/>
                          </a:solidFill>
                          <a:ea typeface="ＭＳ Ｐゴシック" pitchFamily="34" charset="-128"/>
                          <a:cs typeface="Arial" pitchFamily="34" charset="0"/>
                        </a:rPr>
                        <a:t>mesi</a:t>
                      </a:r>
                      <a:endParaRPr lang="en-US" sz="1400" dirty="0">
                        <a:solidFill>
                          <a:schemeClr val="tx1"/>
                        </a:solidFill>
                        <a:ea typeface="ＭＳ Ｐゴシック" pitchFamily="34" charset="-128"/>
                        <a:cs typeface="Arial" pitchFamily="34" charset="0"/>
                      </a:endParaRP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vMerge="1">
                  <a:txBody>
                    <a:bodyPr/>
                    <a:lstStyle/>
                    <a:p>
                      <a:endParaRPr lang="en-US" sz="1200" dirty="0"/>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u="none" dirty="0">
                          <a:solidFill>
                            <a:schemeClr val="tx1"/>
                          </a:solidFill>
                          <a:ea typeface="ＭＳ Ｐゴシック" pitchFamily="34" charset="-128"/>
                          <a:cs typeface="Arial" pitchFamily="34" charset="0"/>
                        </a:rPr>
                        <a:t>m e s </a:t>
                      </a:r>
                      <a:r>
                        <a:rPr lang="en-US" sz="1400" u="none" dirty="0" err="1">
                          <a:solidFill>
                            <a:schemeClr val="tx1"/>
                          </a:solidFill>
                          <a:ea typeface="ＭＳ Ｐゴシック" pitchFamily="34" charset="-128"/>
                          <a:cs typeface="Arial" pitchFamily="34" charset="0"/>
                        </a:rPr>
                        <a:t>i</a:t>
                      </a:r>
                      <a:endParaRPr lang="en-US" sz="1400" u="none" dirty="0">
                        <a:solidFill>
                          <a:schemeClr val="tx1"/>
                        </a:solidFill>
                        <a:ea typeface="ＭＳ Ｐゴシック" pitchFamily="34" charset="-128"/>
                        <a:cs typeface="Arial" pitchFamily="34" charset="0"/>
                      </a:endParaRPr>
                    </a:p>
                  </a:txBody>
                  <a:tcPr marL="73152" marR="7315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vMerge="1">
                  <a:txBody>
                    <a:bodyPr/>
                    <a:lstStyle/>
                    <a:p>
                      <a:endParaRPr lang="en-US" sz="1200" dirty="0"/>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extLst>
                  <a:ext uri="{0D108BD9-81ED-4DB2-BD59-A6C34878D82A}">
                    <a16:rowId xmlns:a16="http://schemas.microsoft.com/office/drawing/2014/main" val="10009"/>
                  </a:ext>
                </a:extLst>
              </a:tr>
              <a:tr h="40304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err="1">
                          <a:solidFill>
                            <a:schemeClr val="tx1"/>
                          </a:solidFill>
                          <a:ea typeface="ＭＳ Ｐゴシック" pitchFamily="34" charset="-128"/>
                          <a:cs typeface="Arial" pitchFamily="34" charset="0"/>
                        </a:rPr>
                        <a:t>Zu</a:t>
                      </a:r>
                      <a:endParaRPr lang="en-US" sz="1400" dirty="0">
                        <a:solidFill>
                          <a:schemeClr val="tx1"/>
                        </a:solidFill>
                        <a:ea typeface="ＭＳ Ｐゴシック" pitchFamily="34" charset="-128"/>
                        <a:cs typeface="Arial" pitchFamily="34" charset="0"/>
                      </a:endParaRP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vMerge="1">
                  <a:txBody>
                    <a:bodyPr/>
                    <a:lstStyle/>
                    <a:p>
                      <a:endParaRPr lang="en-US" sz="1200" dirty="0"/>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u="none" dirty="0">
                          <a:solidFill>
                            <a:schemeClr val="tx1"/>
                          </a:solidFill>
                          <a:ea typeface="ＭＳ Ｐゴシック" pitchFamily="34" charset="-128"/>
                          <a:cs typeface="Arial" pitchFamily="34" charset="0"/>
                        </a:rPr>
                        <a:t>z u</a:t>
                      </a:r>
                    </a:p>
                  </a:txBody>
                  <a:tcPr marL="73152" marR="7315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vMerge="1">
                  <a:txBody>
                    <a:bodyPr/>
                    <a:lstStyle/>
                    <a:p>
                      <a:endParaRPr lang="en-US" sz="1200" dirty="0"/>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extLst>
                  <a:ext uri="{0D108BD9-81ED-4DB2-BD59-A6C34878D82A}">
                    <a16:rowId xmlns:a16="http://schemas.microsoft.com/office/drawing/2014/main" val="10010"/>
                  </a:ext>
                </a:extLst>
              </a:tr>
              <a:tr h="40304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err="1">
                          <a:solidFill>
                            <a:schemeClr val="tx1"/>
                          </a:solidFill>
                          <a:ea typeface="ＭＳ Ｐゴシック" pitchFamily="34" charset="-128"/>
                          <a:cs typeface="Arial" pitchFamily="34" charset="0"/>
                        </a:rPr>
                        <a:t>ruja</a:t>
                      </a:r>
                      <a:endParaRPr lang="en-US" sz="1200" dirty="0">
                        <a:solidFill>
                          <a:schemeClr val="tx1"/>
                        </a:solidFill>
                        <a:ea typeface="ＭＳ Ｐゴシック" pitchFamily="34" charset="-128"/>
                        <a:cs typeface="Arial" pitchFamily="34" charset="0"/>
                      </a:endParaRP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vMerge="1">
                  <a:txBody>
                    <a:bodyPr/>
                    <a:lstStyle/>
                    <a:p>
                      <a:endParaRPr lang="en-US" sz="1200" dirty="0"/>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a:solidFill>
                            <a:schemeClr val="tx1"/>
                          </a:solidFill>
                          <a:ea typeface="ＭＳ Ｐゴシック" pitchFamily="34" charset="-128"/>
                          <a:cs typeface="Arial" pitchFamily="34" charset="0"/>
                        </a:rPr>
                        <a:t>r u j a</a:t>
                      </a:r>
                    </a:p>
                  </a:txBody>
                  <a:tcPr marL="73152" marR="7315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vMerge="1">
                  <a:txBody>
                    <a:bodyPr/>
                    <a:lstStyle/>
                    <a:p>
                      <a:endParaRPr lang="en-US" sz="1200" dirty="0"/>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extLst>
                  <a:ext uri="{0D108BD9-81ED-4DB2-BD59-A6C34878D82A}">
                    <a16:rowId xmlns:a16="http://schemas.microsoft.com/office/drawing/2014/main" val="10011"/>
                  </a:ext>
                </a:extLst>
              </a:tr>
            </a:tbl>
          </a:graphicData>
        </a:graphic>
      </p:graphicFrame>
      <p:sp>
        <p:nvSpPr>
          <p:cNvPr id="3" name="Title 2"/>
          <p:cNvSpPr>
            <a:spLocks noGrp="1"/>
          </p:cNvSpPr>
          <p:nvPr>
            <p:ph type="title"/>
          </p:nvPr>
        </p:nvSpPr>
        <p:spPr/>
        <p:txBody>
          <a:bodyPr/>
          <a:lstStyle/>
          <a:p>
            <a:r>
              <a:rPr lang="en-US"/>
              <a:t>FPS Practice #2</a:t>
            </a:r>
            <a:endParaRPr lang="en-US" dirty="0"/>
          </a:p>
        </p:txBody>
      </p:sp>
      <p:sp>
        <p:nvSpPr>
          <p:cNvPr id="37" name="Rectangle 3"/>
          <p:cNvSpPr>
            <a:spLocks noChangeArrowheads="1"/>
          </p:cNvSpPr>
          <p:nvPr/>
        </p:nvSpPr>
        <p:spPr bwMode="auto">
          <a:xfrm>
            <a:off x="4289810" y="3948132"/>
            <a:ext cx="99123" cy="194436"/>
          </a:xfrm>
          <a:prstGeom prst="rect">
            <a:avLst/>
          </a:prstGeom>
          <a:solidFill>
            <a:srgbClr val="FF0000">
              <a:alpha val="23000"/>
            </a:srgbClr>
          </a:solidFill>
          <a:ln w="9525">
            <a:noFill/>
            <a:miter lim="800000"/>
            <a:headEnd/>
            <a:tailEnd/>
          </a:ln>
        </p:spPr>
        <p:txBody>
          <a:bodyPr wrap="none" lIns="0" tIns="0" rIns="0" bIns="0" anchor="ctr"/>
          <a:lstStyle/>
          <a:p>
            <a:endParaRPr lang="en-US" dirty="0">
              <a:solidFill>
                <a:srgbClr val="003399"/>
              </a:solidFill>
              <a:cs typeface="Arial" pitchFamily="34" charset="0"/>
            </a:endParaRPr>
          </a:p>
        </p:txBody>
      </p:sp>
      <p:sp>
        <p:nvSpPr>
          <p:cNvPr id="39" name="Rectangle 14"/>
          <p:cNvSpPr>
            <a:spLocks noChangeArrowheads="1"/>
          </p:cNvSpPr>
          <p:nvPr/>
        </p:nvSpPr>
        <p:spPr bwMode="auto">
          <a:xfrm>
            <a:off x="4251772" y="2594801"/>
            <a:ext cx="130872" cy="194502"/>
          </a:xfrm>
          <a:prstGeom prst="rect">
            <a:avLst/>
          </a:prstGeom>
          <a:solidFill>
            <a:srgbClr val="FF0000">
              <a:alpha val="23000"/>
            </a:srgbClr>
          </a:solidFill>
          <a:ln w="9525">
            <a:noFill/>
            <a:miter lim="800000"/>
            <a:headEnd/>
            <a:tailEnd/>
          </a:ln>
        </p:spPr>
        <p:txBody>
          <a:bodyPr wrap="none" lIns="0" tIns="0" rIns="0" bIns="0" anchor="ctr"/>
          <a:lstStyle/>
          <a:p>
            <a:endParaRPr lang="en-US" dirty="0">
              <a:solidFill>
                <a:srgbClr val="003399"/>
              </a:solidFill>
              <a:cs typeface="Arial" pitchFamily="34" charset="0"/>
            </a:endParaRPr>
          </a:p>
        </p:txBody>
      </p:sp>
      <p:cxnSp>
        <p:nvCxnSpPr>
          <p:cNvPr id="131" name="Straight Connector 130"/>
          <p:cNvCxnSpPr/>
          <p:nvPr/>
        </p:nvCxnSpPr>
        <p:spPr>
          <a:xfrm>
            <a:off x="4021835" y="2423353"/>
            <a:ext cx="91440" cy="7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4021835" y="2475741"/>
            <a:ext cx="91440" cy="7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4150423" y="2423353"/>
            <a:ext cx="91440" cy="7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4045648" y="2823403"/>
            <a:ext cx="91440" cy="7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4159948" y="2823403"/>
            <a:ext cx="91440" cy="7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4274248" y="2823403"/>
            <a:ext cx="91440" cy="7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a:off x="4412360" y="2823403"/>
            <a:ext cx="91440" cy="7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a:cxnSpLocks/>
          </p:cNvCxnSpPr>
          <p:nvPr/>
        </p:nvCxnSpPr>
        <p:spPr>
          <a:xfrm>
            <a:off x="4055174" y="3232978"/>
            <a:ext cx="9524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a:off x="4040885" y="3633027"/>
            <a:ext cx="91440" cy="7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a:off x="4183760" y="3633027"/>
            <a:ext cx="91440" cy="7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a:off x="4317109" y="3633027"/>
            <a:ext cx="274320" cy="7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a:off x="4040885" y="4185481"/>
            <a:ext cx="91440" cy="7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a:off x="4169473" y="4185481"/>
            <a:ext cx="91440" cy="7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a:off x="4407598" y="4185481"/>
            <a:ext cx="91440" cy="7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D583889-2209-2F4B-B8B4-78FD746AD112}"/>
              </a:ext>
            </a:extLst>
          </p:cNvPr>
          <p:cNvCxnSpPr>
            <a:cxnSpLocks/>
          </p:cNvCxnSpPr>
          <p:nvPr/>
        </p:nvCxnSpPr>
        <p:spPr>
          <a:xfrm>
            <a:off x="4182173" y="3224512"/>
            <a:ext cx="9524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8" name="Table 127"/>
          <p:cNvGraphicFramePr>
            <a:graphicFrameLocks noGrp="1"/>
          </p:cNvGraphicFramePr>
          <p:nvPr/>
        </p:nvGraphicFramePr>
        <p:xfrm>
          <a:off x="557911" y="1180212"/>
          <a:ext cx="8093900" cy="5062091"/>
        </p:xfrm>
        <a:graphic>
          <a:graphicData uri="http://schemas.openxmlformats.org/drawingml/2006/table">
            <a:tbl>
              <a:tblPr firstRow="1" bandRow="1">
                <a:tableStyleId>{5C22544A-7EE6-4342-B048-85BDC9FD1C3A}</a:tableStyleId>
              </a:tblPr>
              <a:tblGrid>
                <a:gridCol w="1334188">
                  <a:extLst>
                    <a:ext uri="{9D8B030D-6E8A-4147-A177-3AD203B41FA5}">
                      <a16:colId xmlns:a16="http://schemas.microsoft.com/office/drawing/2014/main" val="20000"/>
                    </a:ext>
                  </a:extLst>
                </a:gridCol>
                <a:gridCol w="2071141">
                  <a:extLst>
                    <a:ext uri="{9D8B030D-6E8A-4147-A177-3AD203B41FA5}">
                      <a16:colId xmlns:a16="http://schemas.microsoft.com/office/drawing/2014/main" val="20001"/>
                    </a:ext>
                  </a:extLst>
                </a:gridCol>
                <a:gridCol w="1574267">
                  <a:extLst>
                    <a:ext uri="{9D8B030D-6E8A-4147-A177-3AD203B41FA5}">
                      <a16:colId xmlns:a16="http://schemas.microsoft.com/office/drawing/2014/main" val="20002"/>
                    </a:ext>
                  </a:extLst>
                </a:gridCol>
                <a:gridCol w="3114304">
                  <a:extLst>
                    <a:ext uri="{9D8B030D-6E8A-4147-A177-3AD203B41FA5}">
                      <a16:colId xmlns:a16="http://schemas.microsoft.com/office/drawing/2014/main" val="20003"/>
                    </a:ext>
                  </a:extLst>
                </a:gridCol>
              </a:tblGrid>
              <a:tr h="47062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u="none" dirty="0">
                          <a:solidFill>
                            <a:schemeClr val="bg1"/>
                          </a:solidFill>
                          <a:latin typeface="+mn-lt"/>
                          <a:cs typeface="Arial" pitchFamily="34" charset="0"/>
                        </a:rPr>
                        <a:t>Assessor </a:t>
                      </a:r>
                    </a:p>
                  </a:txBody>
                  <a:tcPr marL="73152" marR="73152" marT="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u="none" dirty="0">
                          <a:solidFill>
                            <a:schemeClr val="bg1"/>
                          </a:solidFill>
                          <a:latin typeface="+mn-lt"/>
                          <a:cs typeface="Arial" pitchFamily="34" charset="0"/>
                        </a:rPr>
                        <a:t>Student</a:t>
                      </a:r>
                    </a:p>
                  </a:txBody>
                  <a:tcPr marL="73152" marR="73152" marT="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u="none" dirty="0">
                          <a:solidFill>
                            <a:schemeClr val="bg1"/>
                          </a:solidFill>
                          <a:latin typeface="+mn-lt"/>
                          <a:cs typeface="Arial" pitchFamily="34" charset="0"/>
                        </a:rPr>
                        <a:t>Scoring</a:t>
                      </a:r>
                    </a:p>
                  </a:txBody>
                  <a:tcPr marL="73152" marR="73152" marT="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u="none" dirty="0">
                          <a:solidFill>
                            <a:schemeClr val="bg1"/>
                          </a:solidFill>
                          <a:latin typeface="+mn-lt"/>
                          <a:cs typeface="Arial" pitchFamily="34" charset="0"/>
                        </a:rPr>
                        <a:t>Rule</a:t>
                      </a:r>
                    </a:p>
                  </a:txBody>
                  <a:tcPr marL="73152" marR="73152" marT="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10000"/>
                  </a:ext>
                </a:extLst>
              </a:tr>
              <a:tr h="6050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err="1">
                          <a:solidFill>
                            <a:schemeClr val="tx1"/>
                          </a:solidFill>
                          <a:ea typeface="ＭＳ Ｐゴシック" pitchFamily="34" charset="-128"/>
                          <a:cs typeface="Arial" pitchFamily="34" charset="0"/>
                        </a:rPr>
                        <a:t>gu</a:t>
                      </a:r>
                      <a:endParaRPr lang="en-US" sz="1400" dirty="0">
                        <a:solidFill>
                          <a:schemeClr val="tx1"/>
                        </a:solidFill>
                        <a:ea typeface="ＭＳ Ｐゴシック" pitchFamily="34" charset="-128"/>
                        <a:cs typeface="Arial" pitchFamily="34" charset="0"/>
                      </a:endParaRP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cs typeface="Arial" pitchFamily="34" charset="0"/>
                        </a:rPr>
                        <a:t>/u/ /g/ </a:t>
                      </a:r>
                      <a:br>
                        <a:rPr lang="en-US" sz="1400" dirty="0">
                          <a:solidFill>
                            <a:schemeClr val="tx1"/>
                          </a:solidFill>
                          <a:cs typeface="Arial" pitchFamily="34" charset="0"/>
                        </a:rPr>
                      </a:br>
                      <a:r>
                        <a:rPr lang="en-US" sz="1400" dirty="0">
                          <a:solidFill>
                            <a:schemeClr val="tx1"/>
                          </a:solidFill>
                          <a:cs typeface="Arial" pitchFamily="34" charset="0"/>
                        </a:rPr>
                        <a:t>(points correctly)</a:t>
                      </a:r>
                      <a:endParaRPr lang="en-US" sz="1400" b="1" dirty="0">
                        <a:solidFill>
                          <a:schemeClr val="tx1"/>
                        </a:solidFill>
                        <a:cs typeface="Arial" pitchFamily="34" charset="0"/>
                      </a:endParaRP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u="none" dirty="0">
                          <a:solidFill>
                            <a:schemeClr val="tx1"/>
                          </a:solidFill>
                          <a:ea typeface="ＭＳ Ｐゴシック" pitchFamily="34" charset="-128"/>
                          <a:cs typeface="Arial" pitchFamily="34" charset="0"/>
                        </a:rPr>
                        <a:t>g u</a:t>
                      </a:r>
                    </a:p>
                  </a:txBody>
                  <a:tcPr marL="73152" marR="7315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pPr algn="l"/>
                      <a:r>
                        <a:rPr lang="en-US" sz="1400" dirty="0">
                          <a:solidFill>
                            <a:schemeClr val="tx1"/>
                          </a:solidFill>
                          <a:ea typeface="ＭＳ Ｐゴシック" pitchFamily="34" charset="-128"/>
                          <a:cs typeface="Arial" pitchFamily="34" charset="0"/>
                        </a:rPr>
                        <a:t>Incorrect order (sound by sound)</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extLst>
                  <a:ext uri="{0D108BD9-81ED-4DB2-BD59-A6C34878D82A}">
                    <a16:rowId xmlns:a16="http://schemas.microsoft.com/office/drawing/2014/main" val="10001"/>
                  </a:ext>
                </a:extLst>
              </a:tr>
              <a:tr h="49830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err="1">
                          <a:solidFill>
                            <a:schemeClr val="tx1"/>
                          </a:solidFill>
                          <a:ea typeface="ＭＳ Ｐゴシック" pitchFamily="34" charset="-128"/>
                          <a:cs typeface="Arial" pitchFamily="34" charset="0"/>
                        </a:rPr>
                        <a:t>nipa</a:t>
                      </a:r>
                      <a:endParaRPr lang="en-US" sz="1400" dirty="0">
                        <a:solidFill>
                          <a:schemeClr val="tx1"/>
                        </a:solidFill>
                        <a:ea typeface="ＭＳ Ｐゴシック" pitchFamily="34" charset="-128"/>
                        <a:cs typeface="Arial" pitchFamily="34" charset="0"/>
                      </a:endParaRP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ea typeface="ＭＳ Ｐゴシック" pitchFamily="34" charset="-128"/>
                          <a:cs typeface="Arial" pitchFamily="34" charset="0"/>
                        </a:rPr>
                        <a:t>/</a:t>
                      </a:r>
                      <a:r>
                        <a:rPr lang="en-US" sz="1400" dirty="0" err="1">
                          <a:solidFill>
                            <a:schemeClr val="tx1"/>
                          </a:solidFill>
                          <a:ea typeface="ＭＳ Ｐゴシック" pitchFamily="34" charset="-128"/>
                          <a:cs typeface="Arial" pitchFamily="34" charset="0"/>
                        </a:rPr>
                        <a:t>ni</a:t>
                      </a:r>
                      <a:r>
                        <a:rPr lang="en-US" sz="1400" dirty="0">
                          <a:solidFill>
                            <a:schemeClr val="tx1"/>
                          </a:solidFill>
                          <a:ea typeface="ＭＳ Ｐゴシック" pitchFamily="34" charset="-128"/>
                          <a:cs typeface="Arial" pitchFamily="34" charset="0"/>
                        </a:rPr>
                        <a:t>/ /</a:t>
                      </a:r>
                      <a:r>
                        <a:rPr lang="en-US" sz="1400" dirty="0" err="1">
                          <a:solidFill>
                            <a:schemeClr val="tx1"/>
                          </a:solidFill>
                          <a:ea typeface="ＭＳ Ｐゴシック" pitchFamily="34" charset="-128"/>
                          <a:cs typeface="Arial" pitchFamily="34" charset="0"/>
                        </a:rPr>
                        <a:t>i</a:t>
                      </a:r>
                      <a:r>
                        <a:rPr lang="en-US" sz="1400" dirty="0">
                          <a:solidFill>
                            <a:schemeClr val="tx1"/>
                          </a:solidFill>
                          <a:ea typeface="ＭＳ Ｐゴシック" pitchFamily="34" charset="-128"/>
                          <a:cs typeface="Arial" pitchFamily="34" charset="0"/>
                        </a:rPr>
                        <a:t>/ /</a:t>
                      </a:r>
                      <a:r>
                        <a:rPr lang="en-US" sz="1400" dirty="0" err="1">
                          <a:solidFill>
                            <a:schemeClr val="tx1"/>
                          </a:solidFill>
                          <a:ea typeface="ＭＳ Ｐゴシック" pitchFamily="34" charset="-128"/>
                          <a:cs typeface="Arial" pitchFamily="34" charset="0"/>
                        </a:rPr>
                        <a:t>ipa</a:t>
                      </a:r>
                      <a:r>
                        <a:rPr lang="en-US" sz="1400" dirty="0">
                          <a:solidFill>
                            <a:schemeClr val="tx1"/>
                          </a:solidFill>
                          <a:ea typeface="ＭＳ Ｐゴシック" pitchFamily="34" charset="-128"/>
                          <a:cs typeface="Arial" pitchFamily="34" charset="0"/>
                        </a:rPr>
                        <a:t>/</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u="none" dirty="0">
                          <a:solidFill>
                            <a:schemeClr val="tx1"/>
                          </a:solidFill>
                          <a:ea typeface="ＭＳ Ｐゴシック" pitchFamily="34" charset="-128"/>
                          <a:cs typeface="Arial" pitchFamily="34" charset="0"/>
                        </a:rPr>
                        <a:t>n </a:t>
                      </a:r>
                      <a:r>
                        <a:rPr lang="en-US" sz="1400" b="0" u="none" dirty="0" err="1">
                          <a:solidFill>
                            <a:schemeClr val="tx1"/>
                          </a:solidFill>
                          <a:ea typeface="ＭＳ Ｐゴシック" pitchFamily="34" charset="-128"/>
                          <a:cs typeface="Arial" pitchFamily="34" charset="0"/>
                        </a:rPr>
                        <a:t>i</a:t>
                      </a:r>
                      <a:r>
                        <a:rPr lang="en-US" sz="1400" b="0" u="none" dirty="0">
                          <a:solidFill>
                            <a:schemeClr val="tx1"/>
                          </a:solidFill>
                          <a:ea typeface="ＭＳ Ｐゴシック" pitchFamily="34" charset="-128"/>
                          <a:cs typeface="Arial" pitchFamily="34" charset="0"/>
                        </a:rPr>
                        <a:t> p a</a:t>
                      </a:r>
                    </a:p>
                  </a:txBody>
                  <a:tcPr marL="73152" marR="7315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ea typeface="ＭＳ Ｐゴシック" pitchFamily="34" charset="-128"/>
                          <a:cs typeface="Arial" pitchFamily="34" charset="0"/>
                        </a:rPr>
                        <a:t>Repeated sound</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extLst>
                  <a:ext uri="{0D108BD9-81ED-4DB2-BD59-A6C34878D82A}">
                    <a16:rowId xmlns:a16="http://schemas.microsoft.com/office/drawing/2014/main" val="10002"/>
                  </a:ext>
                </a:extLst>
              </a:tr>
              <a:tr h="49830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err="1">
                          <a:solidFill>
                            <a:schemeClr val="tx1"/>
                          </a:solidFill>
                          <a:ea typeface="ＭＳ Ｐゴシック" pitchFamily="34" charset="-128"/>
                          <a:cs typeface="Arial" pitchFamily="34" charset="0"/>
                        </a:rPr>
                        <a:t>bu</a:t>
                      </a:r>
                      <a:endParaRPr lang="en-US" sz="1400" dirty="0">
                        <a:solidFill>
                          <a:schemeClr val="tx1"/>
                        </a:solidFill>
                        <a:ea typeface="ＭＳ Ｐゴシック" pitchFamily="34" charset="-128"/>
                        <a:cs typeface="Arial" pitchFamily="34" charset="0"/>
                      </a:endParaRP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ea typeface="ＭＳ Ｐゴシック" pitchFamily="34" charset="-128"/>
                          <a:cs typeface="Arial" pitchFamily="34" charset="0"/>
                        </a:rPr>
                        <a:t>/b/ /u/ </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u="none" dirty="0">
                          <a:solidFill>
                            <a:schemeClr val="tx1"/>
                          </a:solidFill>
                          <a:ea typeface="ＭＳ Ｐゴシック" pitchFamily="34" charset="-128"/>
                          <a:cs typeface="Arial" pitchFamily="34" charset="0"/>
                        </a:rPr>
                        <a:t>b u </a:t>
                      </a:r>
                    </a:p>
                  </a:txBody>
                  <a:tcPr marL="73152" marR="7315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ea typeface="ＭＳ Ｐゴシック" pitchFamily="34" charset="-128"/>
                          <a:cs typeface="Arial" pitchFamily="34" charset="0"/>
                        </a:rPr>
                        <a:t>Correct letter sounds</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extLst>
                  <a:ext uri="{0D108BD9-81ED-4DB2-BD59-A6C34878D82A}">
                    <a16:rowId xmlns:a16="http://schemas.microsoft.com/office/drawing/2014/main" val="10003"/>
                  </a:ext>
                </a:extLst>
              </a:tr>
              <a:tr h="49830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err="1">
                          <a:solidFill>
                            <a:schemeClr val="tx1"/>
                          </a:solidFill>
                          <a:ea typeface="ＭＳ Ｐゴシック" pitchFamily="34" charset="-128"/>
                          <a:cs typeface="Arial" pitchFamily="34" charset="0"/>
                        </a:rPr>
                        <a:t>vifu</a:t>
                      </a:r>
                      <a:endParaRPr lang="en-US" sz="1400" dirty="0">
                        <a:solidFill>
                          <a:schemeClr val="tx1"/>
                        </a:solidFill>
                        <a:ea typeface="ＭＳ Ｐゴシック" pitchFamily="34" charset="-128"/>
                        <a:cs typeface="Arial" pitchFamily="34" charset="0"/>
                      </a:endParaRP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ea typeface="ＭＳ Ｐゴシック" pitchFamily="34" charset="-128"/>
                          <a:cs typeface="Arial" pitchFamily="34" charset="0"/>
                        </a:rPr>
                        <a:t>/v/ /</a:t>
                      </a:r>
                      <a:r>
                        <a:rPr lang="en-US" sz="1400" dirty="0" err="1">
                          <a:solidFill>
                            <a:schemeClr val="tx1"/>
                          </a:solidFill>
                          <a:ea typeface="ＭＳ Ｐゴシック" pitchFamily="34" charset="-128"/>
                          <a:cs typeface="Arial" pitchFamily="34" charset="0"/>
                        </a:rPr>
                        <a:t>i</a:t>
                      </a:r>
                      <a:r>
                        <a:rPr lang="en-US" sz="1400" dirty="0">
                          <a:solidFill>
                            <a:schemeClr val="tx1"/>
                          </a:solidFill>
                          <a:ea typeface="ＭＳ Ｐゴシック" pitchFamily="34" charset="-128"/>
                          <a:cs typeface="Arial" pitchFamily="34" charset="0"/>
                        </a:rPr>
                        <a:t>/ /f/ /u/, </a:t>
                      </a:r>
                      <a:r>
                        <a:rPr lang="en-US" sz="1400" dirty="0" err="1">
                          <a:solidFill>
                            <a:schemeClr val="tx1"/>
                          </a:solidFill>
                          <a:ea typeface="ＭＳ Ｐゴシック" pitchFamily="34" charset="-128"/>
                          <a:cs typeface="Arial" pitchFamily="34" charset="0"/>
                        </a:rPr>
                        <a:t>vifu</a:t>
                      </a:r>
                      <a:endParaRPr lang="en-US" sz="1400" dirty="0">
                        <a:solidFill>
                          <a:schemeClr val="tx1"/>
                        </a:solidFill>
                        <a:ea typeface="ＭＳ Ｐゴシック" pitchFamily="34" charset="-128"/>
                        <a:cs typeface="Arial" pitchFamily="34" charset="0"/>
                      </a:endParaRP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u="none" dirty="0">
                          <a:solidFill>
                            <a:schemeClr val="tx1"/>
                          </a:solidFill>
                          <a:ea typeface="ＭＳ Ｐゴシック" pitchFamily="34" charset="-128"/>
                          <a:cs typeface="Arial" pitchFamily="34" charset="0"/>
                        </a:rPr>
                        <a:t>v </a:t>
                      </a:r>
                      <a:r>
                        <a:rPr lang="en-US" sz="1400" b="0" u="none" dirty="0" err="1">
                          <a:solidFill>
                            <a:schemeClr val="tx1"/>
                          </a:solidFill>
                          <a:ea typeface="ＭＳ Ｐゴシック" pitchFamily="34" charset="-128"/>
                          <a:cs typeface="Arial" pitchFamily="34" charset="0"/>
                        </a:rPr>
                        <a:t>i</a:t>
                      </a:r>
                      <a:r>
                        <a:rPr lang="en-US" sz="1400" b="0" u="none" dirty="0">
                          <a:solidFill>
                            <a:schemeClr val="tx1"/>
                          </a:solidFill>
                          <a:ea typeface="ＭＳ Ｐゴシック" pitchFamily="34" charset="-128"/>
                          <a:cs typeface="Arial" pitchFamily="34" charset="0"/>
                        </a:rPr>
                        <a:t> f u</a:t>
                      </a:r>
                    </a:p>
                  </a:txBody>
                  <a:tcPr marL="73152" marR="7315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ea typeface="ＭＳ Ｐゴシック" pitchFamily="34" charset="-128"/>
                          <a:cs typeface="Arial" pitchFamily="34" charset="0"/>
                        </a:rPr>
                        <a:t>Correct letter sounds, whole word</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extLst>
                  <a:ext uri="{0D108BD9-81ED-4DB2-BD59-A6C34878D82A}">
                    <a16:rowId xmlns:a16="http://schemas.microsoft.com/office/drawing/2014/main" val="10004"/>
                  </a:ext>
                </a:extLst>
              </a:tr>
              <a:tr h="49830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err="1">
                          <a:solidFill>
                            <a:schemeClr val="tx1"/>
                          </a:solidFill>
                          <a:ea typeface="ＭＳ Ｐゴシック" pitchFamily="34" charset="-128"/>
                          <a:cs typeface="Arial" pitchFamily="34" charset="0"/>
                        </a:rPr>
                        <a:t>fure</a:t>
                      </a:r>
                      <a:endParaRPr lang="en-US" sz="1400" dirty="0">
                        <a:solidFill>
                          <a:schemeClr val="tx1"/>
                        </a:solidFill>
                        <a:ea typeface="ＭＳ Ｐゴシック" pitchFamily="34" charset="-128"/>
                        <a:cs typeface="Arial" pitchFamily="34" charset="0"/>
                      </a:endParaRP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err="1">
                          <a:solidFill>
                            <a:schemeClr val="tx1"/>
                          </a:solidFill>
                          <a:ea typeface="ＭＳ Ｐゴシック" pitchFamily="34" charset="-128"/>
                          <a:cs typeface="Arial" pitchFamily="34" charset="0"/>
                        </a:rPr>
                        <a:t>fure</a:t>
                      </a:r>
                      <a:endParaRPr lang="en-US" sz="1400" dirty="0">
                        <a:solidFill>
                          <a:schemeClr val="tx1"/>
                        </a:solidFill>
                        <a:ea typeface="ＭＳ Ｐゴシック" pitchFamily="34" charset="-128"/>
                        <a:cs typeface="Arial" pitchFamily="34" charset="0"/>
                      </a:endParaRP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u="none" dirty="0">
                          <a:solidFill>
                            <a:schemeClr val="tx1"/>
                          </a:solidFill>
                          <a:ea typeface="ＭＳ Ｐゴシック" pitchFamily="34" charset="-128"/>
                          <a:cs typeface="Arial" pitchFamily="34" charset="0"/>
                        </a:rPr>
                        <a:t>f u r e</a:t>
                      </a:r>
                    </a:p>
                  </a:txBody>
                  <a:tcPr marL="73152" marR="7315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ea typeface="ＭＳ Ｐゴシック" pitchFamily="34" charset="-128"/>
                          <a:cs typeface="Arial" pitchFamily="34" charset="0"/>
                        </a:rPr>
                        <a:t>Correct word</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extLst>
                  <a:ext uri="{0D108BD9-81ED-4DB2-BD59-A6C34878D82A}">
                    <a16:rowId xmlns:a16="http://schemas.microsoft.com/office/drawing/2014/main" val="10005"/>
                  </a:ext>
                </a:extLst>
              </a:tr>
              <a:tr h="49830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err="1">
                          <a:solidFill>
                            <a:schemeClr val="tx1"/>
                          </a:solidFill>
                          <a:ea typeface="ＭＳ Ｐゴシック" pitchFamily="34" charset="-128"/>
                          <a:cs typeface="Arial" pitchFamily="34" charset="0"/>
                        </a:rPr>
                        <a:t>dipi</a:t>
                      </a:r>
                      <a:endParaRPr lang="en-US" sz="1400" dirty="0">
                        <a:solidFill>
                          <a:schemeClr val="tx1"/>
                        </a:solidFill>
                        <a:ea typeface="ＭＳ Ｐゴシック" pitchFamily="34" charset="-128"/>
                        <a:cs typeface="Arial" pitchFamily="34" charset="0"/>
                      </a:endParaRP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ea typeface="ＭＳ Ｐゴシック" pitchFamily="34" charset="-128"/>
                          <a:cs typeface="Arial" pitchFamily="34" charset="0"/>
                        </a:rPr>
                        <a:t>/d/ /</a:t>
                      </a:r>
                      <a:r>
                        <a:rPr lang="en-US" sz="1400" dirty="0" err="1">
                          <a:solidFill>
                            <a:schemeClr val="tx1"/>
                          </a:solidFill>
                          <a:ea typeface="ＭＳ Ｐゴシック" pitchFamily="34" charset="-128"/>
                          <a:cs typeface="Arial" pitchFamily="34" charset="0"/>
                        </a:rPr>
                        <a:t>i</a:t>
                      </a:r>
                      <a:r>
                        <a:rPr lang="en-US" sz="1400" dirty="0">
                          <a:solidFill>
                            <a:schemeClr val="tx1"/>
                          </a:solidFill>
                          <a:ea typeface="ＭＳ Ｐゴシック" pitchFamily="34" charset="-128"/>
                          <a:cs typeface="Arial" pitchFamily="34" charset="0"/>
                        </a:rPr>
                        <a:t>/ /p/ /</a:t>
                      </a:r>
                      <a:r>
                        <a:rPr lang="en-US" sz="1400" dirty="0" err="1">
                          <a:solidFill>
                            <a:schemeClr val="tx1"/>
                          </a:solidFill>
                          <a:ea typeface="ＭＳ Ｐゴシック" pitchFamily="34" charset="-128"/>
                          <a:cs typeface="Arial" pitchFamily="34" charset="0"/>
                        </a:rPr>
                        <a:t>i</a:t>
                      </a:r>
                      <a:r>
                        <a:rPr lang="en-US" sz="1400" dirty="0">
                          <a:solidFill>
                            <a:schemeClr val="tx1"/>
                          </a:solidFill>
                          <a:ea typeface="ＭＳ Ｐゴシック" pitchFamily="34" charset="-128"/>
                          <a:cs typeface="Arial" pitchFamily="34" charset="0"/>
                        </a:rPr>
                        <a:t>/, </a:t>
                      </a:r>
                      <a:r>
                        <a:rPr lang="en-US" sz="1400" dirty="0" err="1">
                          <a:solidFill>
                            <a:schemeClr val="tx1"/>
                          </a:solidFill>
                          <a:ea typeface="ＭＳ Ｐゴシック" pitchFamily="34" charset="-128"/>
                          <a:cs typeface="Arial" pitchFamily="34" charset="0"/>
                        </a:rPr>
                        <a:t>dipi</a:t>
                      </a:r>
                      <a:endParaRPr lang="en-US" sz="1400" dirty="0">
                        <a:solidFill>
                          <a:schemeClr val="tx1"/>
                        </a:solidFill>
                        <a:ea typeface="ＭＳ Ｐゴシック" pitchFamily="34" charset="-128"/>
                        <a:cs typeface="Arial" pitchFamily="34" charset="0"/>
                      </a:endParaRP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u="none" dirty="0">
                          <a:solidFill>
                            <a:schemeClr val="tx1"/>
                          </a:solidFill>
                          <a:ea typeface="ＭＳ Ｐゴシック" pitchFamily="34" charset="-128"/>
                          <a:cs typeface="Arial" pitchFamily="34" charset="0"/>
                        </a:rPr>
                        <a:t>d </a:t>
                      </a:r>
                      <a:r>
                        <a:rPr lang="en-US" sz="1400" b="0" u="none" dirty="0" err="1">
                          <a:solidFill>
                            <a:schemeClr val="tx1"/>
                          </a:solidFill>
                          <a:ea typeface="ＭＳ Ｐゴシック" pitchFamily="34" charset="-128"/>
                          <a:cs typeface="Arial" pitchFamily="34" charset="0"/>
                        </a:rPr>
                        <a:t>i</a:t>
                      </a:r>
                      <a:r>
                        <a:rPr lang="en-US" sz="1400" b="0" u="none" dirty="0">
                          <a:solidFill>
                            <a:schemeClr val="tx1"/>
                          </a:solidFill>
                          <a:ea typeface="ＭＳ Ｐゴシック" pitchFamily="34" charset="-128"/>
                          <a:cs typeface="Arial" pitchFamily="34" charset="0"/>
                        </a:rPr>
                        <a:t> p </a:t>
                      </a:r>
                      <a:r>
                        <a:rPr lang="en-US" sz="1400" b="0" u="none" dirty="0" err="1">
                          <a:solidFill>
                            <a:schemeClr val="tx1"/>
                          </a:solidFill>
                          <a:ea typeface="ＭＳ Ｐゴシック" pitchFamily="34" charset="-128"/>
                          <a:cs typeface="Arial" pitchFamily="34" charset="0"/>
                        </a:rPr>
                        <a:t>i</a:t>
                      </a:r>
                      <a:endParaRPr lang="en-US" sz="1400" b="0" u="none" dirty="0">
                        <a:solidFill>
                          <a:schemeClr val="tx1"/>
                        </a:solidFill>
                        <a:ea typeface="ＭＳ Ｐゴシック" pitchFamily="34" charset="-128"/>
                        <a:cs typeface="Arial" pitchFamily="34" charset="0"/>
                      </a:endParaRPr>
                    </a:p>
                  </a:txBody>
                  <a:tcPr marL="73152" marR="7315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ea typeface="ＭＳ Ｐゴシック" pitchFamily="34" charset="-128"/>
                          <a:cs typeface="Arial" pitchFamily="34" charset="0"/>
                        </a:rPr>
                        <a:t>Correct letter sounds, whole word</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extLst>
                  <a:ext uri="{0D108BD9-81ED-4DB2-BD59-A6C34878D82A}">
                    <a16:rowId xmlns:a16="http://schemas.microsoft.com/office/drawing/2014/main" val="10006"/>
                  </a:ext>
                </a:extLst>
              </a:tr>
              <a:tr h="49830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err="1">
                          <a:solidFill>
                            <a:schemeClr val="tx1"/>
                          </a:solidFill>
                          <a:ea typeface="ＭＳ Ｐゴシック" pitchFamily="34" charset="-128"/>
                          <a:cs typeface="Arial" pitchFamily="34" charset="0"/>
                        </a:rPr>
                        <a:t>muga</a:t>
                      </a:r>
                      <a:endParaRPr lang="en-US" sz="1400" dirty="0">
                        <a:solidFill>
                          <a:schemeClr val="tx1"/>
                        </a:solidFill>
                        <a:ea typeface="ＭＳ Ｐゴシック" pitchFamily="34" charset="-128"/>
                        <a:cs typeface="Arial" pitchFamily="34" charset="0"/>
                      </a:endParaRP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ea typeface="ＭＳ Ｐゴシック" pitchFamily="34" charset="-128"/>
                          <a:cs typeface="Arial" pitchFamily="34" charset="0"/>
                        </a:rPr>
                        <a:t>/n/ /u/ /g/ /a/</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u="none" dirty="0">
                          <a:solidFill>
                            <a:schemeClr val="tx1"/>
                          </a:solidFill>
                          <a:ea typeface="ＭＳ Ｐゴシック" pitchFamily="34" charset="-128"/>
                          <a:cs typeface="Arial" pitchFamily="34" charset="0"/>
                        </a:rPr>
                        <a:t>n u g a</a:t>
                      </a:r>
                    </a:p>
                  </a:txBody>
                  <a:tcPr marL="73152" marR="7315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pPr algn="l"/>
                      <a:r>
                        <a:rPr lang="en-US" sz="1400" dirty="0">
                          <a:solidFill>
                            <a:schemeClr val="tx1"/>
                          </a:solidFill>
                          <a:ea typeface="ＭＳ Ｐゴシック" pitchFamily="34" charset="-128"/>
                          <a:cs typeface="Arial" pitchFamily="34" charset="0"/>
                        </a:rPr>
                        <a:t>Mispronunciation</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extLst>
                  <a:ext uri="{0D108BD9-81ED-4DB2-BD59-A6C34878D82A}">
                    <a16:rowId xmlns:a16="http://schemas.microsoft.com/office/drawing/2014/main" val="10007"/>
                  </a:ext>
                </a:extLst>
              </a:tr>
              <a:tr h="49830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err="1">
                          <a:solidFill>
                            <a:schemeClr val="tx1"/>
                          </a:solidFill>
                          <a:ea typeface="ＭＳ Ｐゴシック" pitchFamily="34" charset="-128"/>
                          <a:cs typeface="Arial" pitchFamily="34" charset="0"/>
                        </a:rPr>
                        <a:t>jepe</a:t>
                      </a:r>
                      <a:endParaRPr lang="en-US" sz="1400" dirty="0">
                        <a:solidFill>
                          <a:schemeClr val="tx1"/>
                        </a:solidFill>
                        <a:ea typeface="ＭＳ Ｐゴシック" pitchFamily="34" charset="-128"/>
                        <a:cs typeface="Arial" pitchFamily="34" charset="0"/>
                      </a:endParaRP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err="1">
                          <a:solidFill>
                            <a:schemeClr val="tx1"/>
                          </a:solidFill>
                          <a:ea typeface="ＭＳ Ｐゴシック" pitchFamily="34" charset="-128"/>
                          <a:cs typeface="Arial" pitchFamily="34" charset="0"/>
                        </a:rPr>
                        <a:t>jope</a:t>
                      </a:r>
                      <a:endParaRPr lang="en-US" sz="1400" dirty="0">
                        <a:solidFill>
                          <a:schemeClr val="tx1"/>
                        </a:solidFill>
                        <a:ea typeface="ＭＳ Ｐゴシック" pitchFamily="34" charset="-128"/>
                        <a:cs typeface="Arial" pitchFamily="34" charset="0"/>
                      </a:endParaRP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u="none" dirty="0">
                          <a:solidFill>
                            <a:schemeClr val="tx1"/>
                          </a:solidFill>
                          <a:ea typeface="ＭＳ Ｐゴシック" pitchFamily="34" charset="-128"/>
                          <a:cs typeface="Arial" pitchFamily="34" charset="0"/>
                        </a:rPr>
                        <a:t>j e p e</a:t>
                      </a:r>
                    </a:p>
                  </a:txBody>
                  <a:tcPr marL="73152" marR="7315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ea typeface="ＭＳ Ｐゴシック" pitchFamily="34" charset="-128"/>
                          <a:cs typeface="Arial" pitchFamily="34" charset="0"/>
                        </a:rPr>
                        <a:t>Partially correct word</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D4CD"/>
                    </a:solidFill>
                  </a:tcPr>
                </a:tc>
                <a:extLst>
                  <a:ext uri="{0D108BD9-81ED-4DB2-BD59-A6C34878D82A}">
                    <a16:rowId xmlns:a16="http://schemas.microsoft.com/office/drawing/2014/main" val="10008"/>
                  </a:ext>
                </a:extLst>
              </a:tr>
              <a:tr h="49830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err="1">
                          <a:solidFill>
                            <a:schemeClr val="tx1"/>
                          </a:solidFill>
                          <a:ea typeface="ＭＳ Ｐゴシック" pitchFamily="34" charset="-128"/>
                          <a:cs typeface="Arial" pitchFamily="34" charset="0"/>
                        </a:rPr>
                        <a:t>ga</a:t>
                      </a:r>
                      <a:endParaRPr lang="en-US" sz="1400" dirty="0">
                        <a:solidFill>
                          <a:schemeClr val="tx1"/>
                        </a:solidFill>
                        <a:ea typeface="ＭＳ Ｐゴシック" pitchFamily="34" charset="-128"/>
                        <a:cs typeface="Arial" pitchFamily="34" charset="0"/>
                      </a:endParaRP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ea typeface="ＭＳ Ｐゴシック" pitchFamily="34" charset="-128"/>
                          <a:cs typeface="Arial" pitchFamily="34" charset="0"/>
                        </a:rPr>
                        <a:t>gas</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u="none" dirty="0" err="1">
                          <a:solidFill>
                            <a:schemeClr val="tx1"/>
                          </a:solidFill>
                          <a:ea typeface="ＭＳ Ｐゴシック" pitchFamily="34" charset="-128"/>
                          <a:cs typeface="Arial" pitchFamily="34" charset="0"/>
                        </a:rPr>
                        <a:t>ga</a:t>
                      </a:r>
                      <a:endParaRPr lang="en-US" sz="1400" b="0" u="none" dirty="0">
                        <a:solidFill>
                          <a:schemeClr val="tx1"/>
                        </a:solidFill>
                        <a:ea typeface="ＭＳ Ｐゴシック" pitchFamily="34" charset="-128"/>
                        <a:cs typeface="Arial" pitchFamily="34" charset="0"/>
                      </a:endParaRPr>
                    </a:p>
                  </a:txBody>
                  <a:tcPr marL="73152" marR="7315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ea typeface="ＭＳ Ｐゴシック" pitchFamily="34" charset="-128"/>
                          <a:cs typeface="Arial" pitchFamily="34" charset="0"/>
                        </a:rPr>
                        <a:t>Insertion</a:t>
                      </a:r>
                    </a:p>
                  </a:txBody>
                  <a:tcPr marL="73152" marR="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EBE8"/>
                    </a:solidFill>
                  </a:tcPr>
                </a:tc>
                <a:extLst>
                  <a:ext uri="{0D108BD9-81ED-4DB2-BD59-A6C34878D82A}">
                    <a16:rowId xmlns:a16="http://schemas.microsoft.com/office/drawing/2014/main" val="10009"/>
                  </a:ext>
                </a:extLst>
              </a:tr>
            </a:tbl>
          </a:graphicData>
        </a:graphic>
      </p:graphicFrame>
      <p:sp>
        <p:nvSpPr>
          <p:cNvPr id="3" name="Title 2"/>
          <p:cNvSpPr>
            <a:spLocks noGrp="1"/>
          </p:cNvSpPr>
          <p:nvPr>
            <p:ph type="title"/>
          </p:nvPr>
        </p:nvSpPr>
        <p:spPr/>
        <p:txBody>
          <a:bodyPr/>
          <a:lstStyle/>
          <a:p>
            <a:r>
              <a:rPr lang="en-US"/>
              <a:t>FPS Practice #2</a:t>
            </a:r>
            <a:endParaRPr lang="en-US" dirty="0"/>
          </a:p>
        </p:txBody>
      </p:sp>
      <p:sp>
        <p:nvSpPr>
          <p:cNvPr id="21" name="Rectangle 5"/>
          <p:cNvSpPr>
            <a:spLocks noChangeArrowheads="1"/>
          </p:cNvSpPr>
          <p:nvPr/>
        </p:nvSpPr>
        <p:spPr bwMode="auto">
          <a:xfrm>
            <a:off x="4030663" y="4781549"/>
            <a:ext cx="126999" cy="223838"/>
          </a:xfrm>
          <a:prstGeom prst="rect">
            <a:avLst/>
          </a:prstGeom>
          <a:solidFill>
            <a:srgbClr val="FF0000">
              <a:alpha val="23000"/>
            </a:srgbClr>
          </a:solidFill>
          <a:ln w="9525">
            <a:noFill/>
            <a:miter lim="800000"/>
            <a:headEnd/>
            <a:tailEnd/>
          </a:ln>
        </p:spPr>
        <p:txBody>
          <a:bodyPr wrap="none" lIns="0" tIns="0" rIns="0" bIns="0" anchor="ctr"/>
          <a:lstStyle/>
          <a:p>
            <a:endParaRPr lang="en-US" dirty="0">
              <a:solidFill>
                <a:srgbClr val="003399"/>
              </a:solidFill>
              <a:cs typeface="Arial" pitchFamily="34" charset="0"/>
            </a:endParaRPr>
          </a:p>
        </p:txBody>
      </p:sp>
      <p:sp>
        <p:nvSpPr>
          <p:cNvPr id="24" name="Rectangle 8"/>
          <p:cNvSpPr>
            <a:spLocks noChangeArrowheads="1"/>
          </p:cNvSpPr>
          <p:nvPr/>
        </p:nvSpPr>
        <p:spPr bwMode="auto">
          <a:xfrm>
            <a:off x="4094151" y="5305424"/>
            <a:ext cx="144474" cy="200033"/>
          </a:xfrm>
          <a:prstGeom prst="rect">
            <a:avLst/>
          </a:prstGeom>
          <a:solidFill>
            <a:srgbClr val="FF0000">
              <a:alpha val="23000"/>
            </a:srgbClr>
          </a:solidFill>
          <a:ln w="9525">
            <a:noFill/>
            <a:miter lim="800000"/>
            <a:headEnd/>
            <a:tailEnd/>
          </a:ln>
        </p:spPr>
        <p:txBody>
          <a:bodyPr wrap="none" lIns="0" tIns="0" rIns="0" bIns="0" anchor="ctr"/>
          <a:lstStyle/>
          <a:p>
            <a:endParaRPr lang="en-US" dirty="0">
              <a:solidFill>
                <a:srgbClr val="003399"/>
              </a:solidFill>
              <a:cs typeface="Arial" pitchFamily="34" charset="0"/>
            </a:endParaRPr>
          </a:p>
        </p:txBody>
      </p:sp>
      <p:cxnSp>
        <p:nvCxnSpPr>
          <p:cNvPr id="87" name="Straight Connector 86"/>
          <p:cNvCxnSpPr/>
          <p:nvPr/>
        </p:nvCxnSpPr>
        <p:spPr>
          <a:xfrm>
            <a:off x="4045648" y="1938529"/>
            <a:ext cx="91440" cy="7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4174235" y="1938529"/>
            <a:ext cx="91440" cy="7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4036122" y="2557654"/>
            <a:ext cx="228600" cy="7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4045648" y="3029142"/>
            <a:ext cx="91440" cy="7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4174235" y="3029142"/>
            <a:ext cx="91440" cy="7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4045648" y="3529205"/>
            <a:ext cx="91440" cy="7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4159946" y="3529205"/>
            <a:ext cx="91440" cy="7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4259961" y="3529205"/>
            <a:ext cx="91440" cy="7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4374259" y="3529205"/>
            <a:ext cx="91440" cy="7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4050411" y="4029266"/>
            <a:ext cx="411480" cy="7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4045648" y="4548380"/>
            <a:ext cx="91440" cy="7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4164710" y="4548380"/>
            <a:ext cx="91440" cy="7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4274248" y="4548380"/>
            <a:ext cx="91440" cy="7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4398073" y="4548380"/>
            <a:ext cx="91440" cy="7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4045648" y="5024630"/>
            <a:ext cx="91440" cy="7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4178999" y="5024630"/>
            <a:ext cx="91440" cy="7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4326641" y="5024630"/>
            <a:ext cx="91440" cy="7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4459992" y="5024630"/>
            <a:ext cx="91440" cy="7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4040885" y="5529452"/>
            <a:ext cx="457200" cy="7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a:cxnSpLocks/>
          </p:cNvCxnSpPr>
          <p:nvPr/>
        </p:nvCxnSpPr>
        <p:spPr>
          <a:xfrm>
            <a:off x="4037181" y="6016288"/>
            <a:ext cx="914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4174235" y="2600516"/>
            <a:ext cx="91440" cy="7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4178996" y="2652904"/>
            <a:ext cx="320040" cy="7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4045648" y="3586355"/>
            <a:ext cx="411480" cy="7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323C3DC-9C9C-8347-97F1-2ED680F8FC6E}"/>
              </a:ext>
            </a:extLst>
          </p:cNvPr>
          <p:cNvCxnSpPr/>
          <p:nvPr/>
        </p:nvCxnSpPr>
        <p:spPr>
          <a:xfrm>
            <a:off x="4075810" y="4605001"/>
            <a:ext cx="411480" cy="7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CC1961B-D445-A642-ACC7-F6A0C598B7BB}"/>
              </a:ext>
            </a:extLst>
          </p:cNvPr>
          <p:cNvCxnSpPr>
            <a:cxnSpLocks/>
          </p:cNvCxnSpPr>
          <p:nvPr/>
        </p:nvCxnSpPr>
        <p:spPr>
          <a:xfrm>
            <a:off x="4155713" y="6016288"/>
            <a:ext cx="914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FPS Points to Remember</a:t>
            </a:r>
          </a:p>
        </p:txBody>
      </p:sp>
      <p:sp>
        <p:nvSpPr>
          <p:cNvPr id="3" name="Rectangle 3"/>
          <p:cNvSpPr>
            <a:spLocks noChangeArrowheads="1"/>
          </p:cNvSpPr>
          <p:nvPr/>
        </p:nvSpPr>
        <p:spPr bwMode="auto">
          <a:xfrm>
            <a:off x="1008888" y="2605146"/>
            <a:ext cx="7315200" cy="369332"/>
          </a:xfrm>
          <a:prstGeom prst="rect">
            <a:avLst/>
          </a:prstGeom>
          <a:noFill/>
          <a:ln w="19050" algn="ctr">
            <a:noFill/>
            <a:miter lim="800000"/>
            <a:headEnd/>
            <a:tailEnd/>
          </a:ln>
        </p:spPr>
        <p:txBody>
          <a:bodyPr anchor="ctr">
            <a:spAutoFit/>
          </a:bodyPr>
          <a:lstStyle/>
          <a:p>
            <a:pPr algn="l">
              <a:spcBef>
                <a:spcPct val="50000"/>
              </a:spcBef>
              <a:buClr>
                <a:srgbClr val="FF9900"/>
              </a:buClr>
              <a:buFont typeface="Wingdings" pitchFamily="2" charset="2"/>
              <a:buNone/>
            </a:pPr>
            <a:r>
              <a:rPr lang="en-US" dirty="0">
                <a:ea typeface="ＭＳ Ｐゴシック" pitchFamily="34" charset="-128"/>
                <a:cs typeface="Arial" pitchFamily="34" charset="0"/>
              </a:rPr>
              <a:t>Score sound by sound, blended sounds, and whole word responses.</a:t>
            </a:r>
          </a:p>
        </p:txBody>
      </p:sp>
      <p:sp>
        <p:nvSpPr>
          <p:cNvPr id="4" name="Rectangle 4"/>
          <p:cNvSpPr>
            <a:spLocks noChangeArrowheads="1"/>
          </p:cNvSpPr>
          <p:nvPr/>
        </p:nvSpPr>
        <p:spPr bwMode="auto">
          <a:xfrm>
            <a:off x="1008888" y="1589270"/>
            <a:ext cx="7315200" cy="369332"/>
          </a:xfrm>
          <a:prstGeom prst="rect">
            <a:avLst/>
          </a:prstGeom>
          <a:noFill/>
          <a:ln w="19050" algn="ctr">
            <a:noFill/>
            <a:miter lim="800000"/>
            <a:headEnd/>
            <a:tailEnd/>
          </a:ln>
        </p:spPr>
        <p:txBody>
          <a:bodyPr anchor="ctr">
            <a:spAutoFit/>
          </a:bodyPr>
          <a:lstStyle/>
          <a:p>
            <a:pPr algn="l">
              <a:spcBef>
                <a:spcPct val="50000"/>
              </a:spcBef>
              <a:buClr>
                <a:srgbClr val="FF9900"/>
              </a:buClr>
              <a:buFont typeface="Wingdings" pitchFamily="2" charset="2"/>
              <a:buNone/>
            </a:pPr>
            <a:r>
              <a:rPr lang="en-US" dirty="0">
                <a:ea typeface="ＭＳ Ｐゴシック" pitchFamily="34" charset="-128"/>
                <a:cs typeface="Arial" pitchFamily="34" charset="0"/>
              </a:rPr>
              <a:t>Assesses the Alphabetic Principle</a:t>
            </a:r>
          </a:p>
        </p:txBody>
      </p:sp>
      <p:sp>
        <p:nvSpPr>
          <p:cNvPr id="5" name="Rectangle 5"/>
          <p:cNvSpPr>
            <a:spLocks noChangeArrowheads="1"/>
          </p:cNvSpPr>
          <p:nvPr/>
        </p:nvSpPr>
        <p:spPr bwMode="auto">
          <a:xfrm>
            <a:off x="1008888" y="3496374"/>
            <a:ext cx="7315200" cy="646331"/>
          </a:xfrm>
          <a:prstGeom prst="rect">
            <a:avLst/>
          </a:prstGeom>
          <a:noFill/>
          <a:ln w="19050" algn="ctr">
            <a:noFill/>
            <a:miter lim="800000"/>
            <a:headEnd/>
            <a:tailEnd/>
          </a:ln>
        </p:spPr>
        <p:txBody>
          <a:bodyPr anchor="ctr">
            <a:spAutoFit/>
          </a:bodyPr>
          <a:lstStyle/>
          <a:p>
            <a:pPr algn="l"/>
            <a:r>
              <a:rPr lang="en-US" dirty="0">
                <a:cs typeface="Arial" pitchFamily="34" charset="0"/>
              </a:rPr>
              <a:t>Allow sounds out of order to be counted as correct if student points to the letter and is reading sound-by-sound</a:t>
            </a:r>
            <a:endParaRPr lang="en-US" dirty="0">
              <a:ea typeface="ＭＳ Ｐゴシック" pitchFamily="34" charset="-128"/>
              <a:cs typeface="Arial" pitchFamily="34" charset="0"/>
            </a:endParaRPr>
          </a:p>
        </p:txBody>
      </p:sp>
      <p:pic>
        <p:nvPicPr>
          <p:cNvPr id="6" name="Picture 11"/>
          <p:cNvPicPr>
            <a:picLocks noChangeAspect="1" noChangeArrowheads="1"/>
          </p:cNvPicPr>
          <p:nvPr/>
        </p:nvPicPr>
        <p:blipFill>
          <a:blip r:embed="rId3" cstate="print"/>
          <a:srcRect/>
          <a:stretch>
            <a:fillRect/>
          </a:stretch>
        </p:blipFill>
        <p:spPr bwMode="auto">
          <a:xfrm>
            <a:off x="545592" y="4593336"/>
            <a:ext cx="165100" cy="609600"/>
          </a:xfrm>
          <a:prstGeom prst="rect">
            <a:avLst/>
          </a:prstGeom>
          <a:noFill/>
          <a:ln w="9525">
            <a:noFill/>
            <a:miter lim="800000"/>
            <a:headEnd/>
            <a:tailEnd/>
          </a:ln>
        </p:spPr>
      </p:pic>
      <p:pic>
        <p:nvPicPr>
          <p:cNvPr id="7" name="Picture 12"/>
          <p:cNvPicPr>
            <a:picLocks noChangeAspect="1" noChangeArrowheads="1"/>
          </p:cNvPicPr>
          <p:nvPr/>
        </p:nvPicPr>
        <p:blipFill>
          <a:blip r:embed="rId3" cstate="print"/>
          <a:srcRect/>
          <a:stretch>
            <a:fillRect/>
          </a:stretch>
        </p:blipFill>
        <p:spPr bwMode="auto">
          <a:xfrm>
            <a:off x="545592" y="5583936"/>
            <a:ext cx="165100" cy="609600"/>
          </a:xfrm>
          <a:prstGeom prst="rect">
            <a:avLst/>
          </a:prstGeom>
          <a:noFill/>
          <a:ln w="9525">
            <a:noFill/>
            <a:miter lim="800000"/>
            <a:headEnd/>
            <a:tailEnd/>
          </a:ln>
        </p:spPr>
      </p:pic>
      <p:pic>
        <p:nvPicPr>
          <p:cNvPr id="10" name="Picture 15"/>
          <p:cNvPicPr>
            <a:picLocks noChangeAspect="1" noChangeArrowheads="1"/>
          </p:cNvPicPr>
          <p:nvPr/>
        </p:nvPicPr>
        <p:blipFill>
          <a:blip r:embed="rId3" cstate="print"/>
          <a:srcRect/>
          <a:stretch>
            <a:fillRect/>
          </a:stretch>
        </p:blipFill>
        <p:spPr bwMode="auto">
          <a:xfrm>
            <a:off x="545592" y="1481328"/>
            <a:ext cx="165100" cy="609600"/>
          </a:xfrm>
          <a:prstGeom prst="rect">
            <a:avLst/>
          </a:prstGeom>
          <a:noFill/>
          <a:ln w="9525">
            <a:noFill/>
            <a:miter lim="800000"/>
            <a:headEnd/>
            <a:tailEnd/>
          </a:ln>
        </p:spPr>
      </p:pic>
      <p:pic>
        <p:nvPicPr>
          <p:cNvPr id="11" name="Picture 16"/>
          <p:cNvPicPr>
            <a:picLocks noChangeAspect="1" noChangeArrowheads="1"/>
          </p:cNvPicPr>
          <p:nvPr/>
        </p:nvPicPr>
        <p:blipFill>
          <a:blip r:embed="rId3" cstate="print"/>
          <a:srcRect/>
          <a:stretch>
            <a:fillRect/>
          </a:stretch>
        </p:blipFill>
        <p:spPr bwMode="auto">
          <a:xfrm>
            <a:off x="545592" y="2485012"/>
            <a:ext cx="165100" cy="609600"/>
          </a:xfrm>
          <a:prstGeom prst="rect">
            <a:avLst/>
          </a:prstGeom>
          <a:noFill/>
          <a:ln w="9525">
            <a:noFill/>
            <a:miter lim="800000"/>
            <a:headEnd/>
            <a:tailEnd/>
          </a:ln>
        </p:spPr>
      </p:pic>
      <p:pic>
        <p:nvPicPr>
          <p:cNvPr id="12" name="Picture 17"/>
          <p:cNvPicPr>
            <a:picLocks noChangeAspect="1" noChangeArrowheads="1"/>
          </p:cNvPicPr>
          <p:nvPr/>
        </p:nvPicPr>
        <p:blipFill>
          <a:blip r:embed="rId3" cstate="print"/>
          <a:srcRect/>
          <a:stretch>
            <a:fillRect/>
          </a:stretch>
        </p:blipFill>
        <p:spPr bwMode="auto">
          <a:xfrm>
            <a:off x="545592" y="3526536"/>
            <a:ext cx="165100" cy="609600"/>
          </a:xfrm>
          <a:prstGeom prst="rect">
            <a:avLst/>
          </a:prstGeom>
          <a:noFill/>
          <a:ln w="9525">
            <a:noFill/>
            <a:miter lim="800000"/>
            <a:headEnd/>
            <a:tailEnd/>
          </a:ln>
        </p:spPr>
      </p:pic>
      <p:grpSp>
        <p:nvGrpSpPr>
          <p:cNvPr id="15" name="Group 14"/>
          <p:cNvGrpSpPr/>
          <p:nvPr/>
        </p:nvGrpSpPr>
        <p:grpSpPr>
          <a:xfrm>
            <a:off x="1072896" y="5047488"/>
            <a:ext cx="7607808" cy="952564"/>
            <a:chOff x="1072896" y="5047488"/>
            <a:chExt cx="4450080" cy="952564"/>
          </a:xfrm>
        </p:grpSpPr>
        <p:cxnSp>
          <p:nvCxnSpPr>
            <p:cNvPr id="13" name="Straight Connector 12"/>
            <p:cNvCxnSpPr/>
            <p:nvPr/>
          </p:nvCxnSpPr>
          <p:spPr>
            <a:xfrm>
              <a:off x="1072896" y="5047488"/>
              <a:ext cx="445008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072896" y="5998464"/>
              <a:ext cx="445008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Agenda</a:t>
            </a:r>
          </a:p>
        </p:txBody>
      </p:sp>
      <p:graphicFrame>
        <p:nvGraphicFramePr>
          <p:cNvPr id="12" name="Table 11"/>
          <p:cNvGraphicFramePr>
            <a:graphicFrameLocks noGrp="1"/>
          </p:cNvGraphicFramePr>
          <p:nvPr>
            <p:extLst>
              <p:ext uri="{D42A27DB-BD31-4B8C-83A1-F6EECF244321}">
                <p14:modId xmlns:p14="http://schemas.microsoft.com/office/powerpoint/2010/main" val="308554171"/>
              </p:ext>
            </p:extLst>
          </p:nvPr>
        </p:nvGraphicFramePr>
        <p:xfrm>
          <a:off x="594093" y="1083036"/>
          <a:ext cx="7543800" cy="4975860"/>
        </p:xfrm>
        <a:graphic>
          <a:graphicData uri="http://schemas.openxmlformats.org/drawingml/2006/table">
            <a:tbl>
              <a:tblPr bandRow="1">
                <a:tableStyleId>{5C22544A-7EE6-4342-B048-85BDC9FD1C3A}</a:tableStyleId>
              </a:tblPr>
              <a:tblGrid>
                <a:gridCol w="660083">
                  <a:extLst>
                    <a:ext uri="{9D8B030D-6E8A-4147-A177-3AD203B41FA5}">
                      <a16:colId xmlns:a16="http://schemas.microsoft.com/office/drawing/2014/main" val="20000"/>
                    </a:ext>
                  </a:extLst>
                </a:gridCol>
                <a:gridCol w="6883717">
                  <a:extLst>
                    <a:ext uri="{9D8B030D-6E8A-4147-A177-3AD203B41FA5}">
                      <a16:colId xmlns:a16="http://schemas.microsoft.com/office/drawing/2014/main" val="20001"/>
                    </a:ext>
                  </a:extLst>
                </a:gridCol>
              </a:tblGrid>
              <a:tr h="419100">
                <a:tc>
                  <a:txBody>
                    <a:bodyPr/>
                    <a:lstStyle/>
                    <a:p>
                      <a:r>
                        <a:rPr lang="en-US" dirty="0">
                          <a:solidFill>
                            <a:srgbClr val="FD6B08"/>
                          </a:solidFill>
                        </a:rPr>
                        <a:t>  1</a:t>
                      </a:r>
                    </a:p>
                  </a:txBody>
                  <a:tcPr>
                    <a:noFill/>
                  </a:tcPr>
                </a:tc>
                <a:tc>
                  <a:txBody>
                    <a:bodyPr/>
                    <a:lstStyle/>
                    <a:p>
                      <a:r>
                        <a:rPr lang="en-US" sz="2000" b="0" dirty="0">
                          <a:solidFill>
                            <a:schemeClr val="bg2"/>
                          </a:solidFill>
                        </a:rPr>
                        <a:t>Introduction</a:t>
                      </a:r>
                    </a:p>
                  </a:txBody>
                  <a:tcPr>
                    <a:noFill/>
                  </a:tcPr>
                </a:tc>
                <a:extLst>
                  <a:ext uri="{0D108BD9-81ED-4DB2-BD59-A6C34878D82A}">
                    <a16:rowId xmlns:a16="http://schemas.microsoft.com/office/drawing/2014/main" val="10000"/>
                  </a:ext>
                </a:extLst>
              </a:tr>
              <a:tr h="352194">
                <a:tc>
                  <a:txBody>
                    <a:bodyPr/>
                    <a:lstStyle/>
                    <a:p>
                      <a:r>
                        <a:rPr lang="en-US" dirty="0">
                          <a:solidFill>
                            <a:srgbClr val="FD6B08"/>
                          </a:solidFill>
                        </a:rPr>
                        <a:t>  2</a:t>
                      </a:r>
                    </a:p>
                  </a:txBody>
                  <a:tcPr>
                    <a:noFill/>
                  </a:tcPr>
                </a:tc>
                <a:tc>
                  <a:txBody>
                    <a:bodyPr/>
                    <a:lstStyle/>
                    <a:p>
                      <a:r>
                        <a:rPr lang="en-US" b="0" dirty="0">
                          <a:solidFill>
                            <a:schemeClr val="bg2"/>
                          </a:solidFill>
                          <a:cs typeface="Arial" pitchFamily="34" charset="0"/>
                        </a:rPr>
                        <a:t>mCLASS</a:t>
                      </a:r>
                      <a:r>
                        <a:rPr lang="en-US" b="0" baseline="30000" dirty="0">
                          <a:solidFill>
                            <a:schemeClr val="bg2"/>
                          </a:solidFill>
                          <a:cs typeface="Arial" pitchFamily="34" charset="0"/>
                        </a:rPr>
                        <a:t>®</a:t>
                      </a:r>
                      <a:r>
                        <a:rPr lang="en-US" b="0" dirty="0">
                          <a:solidFill>
                            <a:schemeClr val="bg2"/>
                          </a:solidFill>
                          <a:cs typeface="Arial" pitchFamily="34" charset="0"/>
                        </a:rPr>
                        <a:t>:</a:t>
                      </a:r>
                      <a:r>
                        <a:rPr lang="en-US" b="0" noProof="0" dirty="0">
                          <a:solidFill>
                            <a:schemeClr val="bg2"/>
                          </a:solidFill>
                          <a:cs typeface="Arial" pitchFamily="34" charset="0"/>
                        </a:rPr>
                        <a:t>IDEL</a:t>
                      </a:r>
                      <a:r>
                        <a:rPr lang="en-US" b="0" baseline="30000" dirty="0">
                          <a:solidFill>
                            <a:schemeClr val="bg2"/>
                          </a:solidFill>
                          <a:cs typeface="Arial" pitchFamily="34" charset="0"/>
                        </a:rPr>
                        <a:t>®</a:t>
                      </a:r>
                      <a:r>
                        <a:rPr lang="en-US" b="0" dirty="0">
                          <a:solidFill>
                            <a:schemeClr val="bg2"/>
                          </a:solidFill>
                          <a:cs typeface="Arial" pitchFamily="34" charset="0"/>
                        </a:rPr>
                        <a:t> Basics</a:t>
                      </a:r>
                    </a:p>
                  </a:txBody>
                  <a:tcPr>
                    <a:noFill/>
                  </a:tcPr>
                </a:tc>
                <a:extLst>
                  <a:ext uri="{0D108BD9-81ED-4DB2-BD59-A6C34878D82A}">
                    <a16:rowId xmlns:a16="http://schemas.microsoft.com/office/drawing/2014/main" val="10001"/>
                  </a:ext>
                </a:extLst>
              </a:tr>
              <a:tr h="419100">
                <a:tc>
                  <a:txBody>
                    <a:bodyPr/>
                    <a:lstStyle/>
                    <a:p>
                      <a:r>
                        <a:rPr lang="en-US" dirty="0">
                          <a:solidFill>
                            <a:srgbClr val="FD6B08"/>
                          </a:solidFill>
                        </a:rPr>
                        <a:t>  3</a:t>
                      </a:r>
                    </a:p>
                  </a:txBody>
                  <a:tcPr>
                    <a:noFill/>
                  </a:tcPr>
                </a:tc>
                <a:tc>
                  <a:txBody>
                    <a:bodyPr/>
                    <a:lstStyle/>
                    <a:p>
                      <a:r>
                        <a:rPr lang="en-US" b="0" dirty="0">
                          <a:solidFill>
                            <a:schemeClr val="bg2"/>
                          </a:solidFill>
                        </a:rPr>
                        <a:t>Fluidez</a:t>
                      </a:r>
                      <a:r>
                        <a:rPr lang="en-US" b="0" baseline="0" dirty="0">
                          <a:solidFill>
                            <a:schemeClr val="bg2"/>
                          </a:solidFill>
                        </a:rPr>
                        <a:t> en la </a:t>
                      </a:r>
                      <a:r>
                        <a:rPr lang="es-MX" b="0" baseline="0" noProof="0" dirty="0">
                          <a:solidFill>
                            <a:schemeClr val="bg2"/>
                          </a:solidFill>
                        </a:rPr>
                        <a:t>Segmentación</a:t>
                      </a:r>
                      <a:r>
                        <a:rPr lang="en-US" b="0" baseline="0" dirty="0">
                          <a:solidFill>
                            <a:schemeClr val="bg2"/>
                          </a:solidFill>
                        </a:rPr>
                        <a:t> de </a:t>
                      </a:r>
                      <a:r>
                        <a:rPr lang="es-MX" b="0" baseline="0" noProof="0" dirty="0">
                          <a:solidFill>
                            <a:schemeClr val="bg2"/>
                          </a:solidFill>
                        </a:rPr>
                        <a:t>Fonemas</a:t>
                      </a:r>
                      <a:r>
                        <a:rPr lang="en-US" b="0" baseline="0" dirty="0">
                          <a:solidFill>
                            <a:schemeClr val="bg2"/>
                          </a:solidFill>
                        </a:rPr>
                        <a:t>  (FSF)</a:t>
                      </a:r>
                      <a:endParaRPr lang="en-US" b="0" dirty="0">
                        <a:solidFill>
                          <a:schemeClr val="bg2"/>
                        </a:solidFill>
                      </a:endParaRPr>
                    </a:p>
                  </a:txBody>
                  <a:tcPr>
                    <a:noFill/>
                  </a:tcPr>
                </a:tc>
                <a:extLst>
                  <a:ext uri="{0D108BD9-81ED-4DB2-BD59-A6C34878D82A}">
                    <a16:rowId xmlns:a16="http://schemas.microsoft.com/office/drawing/2014/main" val="10002"/>
                  </a:ext>
                </a:extLst>
              </a:tr>
              <a:tr h="419100">
                <a:tc>
                  <a:txBody>
                    <a:bodyPr/>
                    <a:lstStyle/>
                    <a:p>
                      <a:r>
                        <a:rPr lang="en-US" dirty="0">
                          <a:solidFill>
                            <a:srgbClr val="FD6B08"/>
                          </a:solidFill>
                        </a:rPr>
                        <a:t>  4</a:t>
                      </a:r>
                    </a:p>
                  </a:txBody>
                  <a:tcPr>
                    <a:noFill/>
                  </a:tcPr>
                </a:tc>
                <a:tc>
                  <a:txBody>
                    <a:bodyPr/>
                    <a:lstStyle/>
                    <a:p>
                      <a:r>
                        <a:rPr lang="en-US" b="0" dirty="0">
                          <a:solidFill>
                            <a:schemeClr val="bg2"/>
                          </a:solidFill>
                        </a:rPr>
                        <a:t>Fluidez</a:t>
                      </a:r>
                      <a:r>
                        <a:rPr lang="en-US" b="0" baseline="0" dirty="0">
                          <a:solidFill>
                            <a:schemeClr val="bg2"/>
                          </a:solidFill>
                        </a:rPr>
                        <a:t> en el Nombramiento de las Letras  (FNL)</a:t>
                      </a:r>
                      <a:endParaRPr lang="en-US" b="0" dirty="0">
                        <a:solidFill>
                          <a:schemeClr val="bg2"/>
                        </a:solidFill>
                      </a:endParaRPr>
                    </a:p>
                  </a:txBody>
                  <a:tcPr>
                    <a:noFill/>
                  </a:tcPr>
                </a:tc>
                <a:extLst>
                  <a:ext uri="{0D108BD9-81ED-4DB2-BD59-A6C34878D82A}">
                    <a16:rowId xmlns:a16="http://schemas.microsoft.com/office/drawing/2014/main" val="10003"/>
                  </a:ext>
                </a:extLst>
              </a:tr>
              <a:tr h="419100">
                <a:tc>
                  <a:txBody>
                    <a:bodyPr/>
                    <a:lstStyle/>
                    <a:p>
                      <a:r>
                        <a:rPr lang="en-US" dirty="0">
                          <a:solidFill>
                            <a:srgbClr val="FD6B08"/>
                          </a:solidFill>
                        </a:rPr>
                        <a:t>  5</a:t>
                      </a:r>
                    </a:p>
                  </a:txBody>
                  <a:tcPr>
                    <a:noFill/>
                  </a:tcPr>
                </a:tc>
                <a:tc>
                  <a:txBody>
                    <a:bodyPr/>
                    <a:lstStyle/>
                    <a:p>
                      <a:r>
                        <a:rPr lang="en-US" b="0" dirty="0">
                          <a:solidFill>
                            <a:schemeClr val="bg2"/>
                          </a:solidFill>
                        </a:rPr>
                        <a:t>Fluidez en las</a:t>
                      </a:r>
                      <a:r>
                        <a:rPr lang="en-US" b="0" baseline="0" dirty="0">
                          <a:solidFill>
                            <a:schemeClr val="bg2"/>
                          </a:solidFill>
                        </a:rPr>
                        <a:t> Palabras sin Sentido  (FPS)</a:t>
                      </a:r>
                      <a:endParaRPr lang="en-US" b="0" dirty="0">
                        <a:solidFill>
                          <a:schemeClr val="bg2"/>
                        </a:solidFill>
                      </a:endParaRPr>
                    </a:p>
                  </a:txBody>
                  <a:tcPr>
                    <a:noFill/>
                  </a:tcPr>
                </a:tc>
                <a:extLst>
                  <a:ext uri="{0D108BD9-81ED-4DB2-BD59-A6C34878D82A}">
                    <a16:rowId xmlns:a16="http://schemas.microsoft.com/office/drawing/2014/main" val="10004"/>
                  </a:ext>
                </a:extLst>
              </a:tr>
              <a:tr h="419100">
                <a:tc>
                  <a:txBody>
                    <a:bodyPr/>
                    <a:lstStyle/>
                    <a:p>
                      <a:r>
                        <a:rPr lang="en-US" dirty="0">
                          <a:solidFill>
                            <a:srgbClr val="FD6B08"/>
                          </a:solidFill>
                        </a:rPr>
                        <a:t>  6</a:t>
                      </a:r>
                    </a:p>
                  </a:txBody>
                  <a:tcPr>
                    <a:noFill/>
                  </a:tcPr>
                </a:tc>
                <a:tc>
                  <a:txBody>
                    <a:bodyPr/>
                    <a:lstStyle/>
                    <a:p>
                      <a:r>
                        <a:rPr lang="en-US" b="1" dirty="0">
                          <a:solidFill>
                            <a:schemeClr val="bg2"/>
                          </a:solidFill>
                        </a:rPr>
                        <a:t>Fluidez en la Lectura Oral  (FLO)</a:t>
                      </a:r>
                    </a:p>
                  </a:txBody>
                  <a:tcPr>
                    <a:noFill/>
                  </a:tcPr>
                </a:tc>
                <a:extLst>
                  <a:ext uri="{0D108BD9-81ED-4DB2-BD59-A6C34878D82A}">
                    <a16:rowId xmlns:a16="http://schemas.microsoft.com/office/drawing/2014/main" val="10005"/>
                  </a:ext>
                </a:extLst>
              </a:tr>
              <a:tr h="419100">
                <a:tc>
                  <a:txBody>
                    <a:bodyPr/>
                    <a:lstStyle/>
                    <a:p>
                      <a:r>
                        <a:rPr lang="en-US" dirty="0">
                          <a:solidFill>
                            <a:srgbClr val="FD6B08"/>
                          </a:solidFill>
                        </a:rPr>
                        <a:t>  7</a:t>
                      </a:r>
                    </a:p>
                  </a:txBody>
                  <a:tcPr>
                    <a:noFill/>
                  </a:tcPr>
                </a:tc>
                <a:tc>
                  <a:txBody>
                    <a:bodyPr/>
                    <a:lstStyle/>
                    <a:p>
                      <a:r>
                        <a:rPr lang="en-US" b="1" dirty="0">
                          <a:solidFill>
                            <a:schemeClr val="bg2"/>
                          </a:solidFill>
                        </a:rPr>
                        <a:t>Fluidez en el Recuerdo Oral  (FRO)</a:t>
                      </a:r>
                    </a:p>
                  </a:txBody>
                  <a:tcPr>
                    <a:noFill/>
                  </a:tcPr>
                </a:tc>
                <a:extLst>
                  <a:ext uri="{0D108BD9-81ED-4DB2-BD59-A6C34878D82A}">
                    <a16:rowId xmlns:a16="http://schemas.microsoft.com/office/drawing/2014/main" val="10006"/>
                  </a:ext>
                </a:extLst>
              </a:tr>
              <a:tr h="419100">
                <a:tc>
                  <a:txBody>
                    <a:bodyPr/>
                    <a:lstStyle/>
                    <a:p>
                      <a:r>
                        <a:rPr lang="en-US" dirty="0">
                          <a:solidFill>
                            <a:srgbClr val="FD6B08"/>
                          </a:solidFill>
                        </a:rPr>
                        <a:t>  8</a:t>
                      </a:r>
                    </a:p>
                  </a:txBody>
                  <a:tcPr>
                    <a:noFill/>
                  </a:tcPr>
                </a:tc>
                <a:tc>
                  <a:txBody>
                    <a:bodyPr/>
                    <a:lstStyle/>
                    <a:p>
                      <a:r>
                        <a:rPr lang="en-US" b="0" dirty="0">
                          <a:solidFill>
                            <a:schemeClr val="bg2"/>
                          </a:solidFill>
                        </a:rPr>
                        <a:t>Fluidez en el Uso</a:t>
                      </a:r>
                      <a:r>
                        <a:rPr lang="en-US" b="0" baseline="0" dirty="0">
                          <a:solidFill>
                            <a:schemeClr val="bg2"/>
                          </a:solidFill>
                        </a:rPr>
                        <a:t> de las Palabras  (FUP)</a:t>
                      </a:r>
                      <a:endParaRPr lang="en-US" b="0" dirty="0">
                        <a:solidFill>
                          <a:schemeClr val="bg2"/>
                        </a:solidFill>
                      </a:endParaRPr>
                    </a:p>
                  </a:txBody>
                  <a:tcPr>
                    <a:noFill/>
                  </a:tcPr>
                </a:tc>
                <a:extLst>
                  <a:ext uri="{0D108BD9-81ED-4DB2-BD59-A6C34878D82A}">
                    <a16:rowId xmlns:a16="http://schemas.microsoft.com/office/drawing/2014/main" val="10007"/>
                  </a:ext>
                </a:extLst>
              </a:tr>
              <a:tr h="419100">
                <a:tc>
                  <a:txBody>
                    <a:bodyPr/>
                    <a:lstStyle/>
                    <a:p>
                      <a:r>
                        <a:rPr lang="en-US" dirty="0">
                          <a:solidFill>
                            <a:srgbClr val="FD6B08"/>
                          </a:solidFill>
                        </a:rPr>
                        <a:t>  9</a:t>
                      </a:r>
                    </a:p>
                  </a:txBody>
                  <a:tcPr>
                    <a:noFill/>
                  </a:tcPr>
                </a:tc>
                <a:tc>
                  <a:txBody>
                    <a:bodyPr/>
                    <a:lstStyle/>
                    <a:p>
                      <a:r>
                        <a:rPr lang="en-US" b="0" dirty="0">
                          <a:solidFill>
                            <a:schemeClr val="bg2"/>
                          </a:solidFill>
                          <a:cs typeface="Arial" pitchFamily="34" charset="0"/>
                        </a:rPr>
                        <a:t>mCLASS</a:t>
                      </a:r>
                      <a:r>
                        <a:rPr lang="en-US" b="0" baseline="30000" dirty="0">
                          <a:solidFill>
                            <a:schemeClr val="bg2"/>
                          </a:solidFill>
                          <a:cs typeface="Arial" pitchFamily="34" charset="0"/>
                        </a:rPr>
                        <a:t>®</a:t>
                      </a:r>
                      <a:r>
                        <a:rPr lang="en-US" b="0" dirty="0">
                          <a:solidFill>
                            <a:schemeClr val="bg2"/>
                          </a:solidFill>
                          <a:cs typeface="Arial" pitchFamily="34" charset="0"/>
                        </a:rPr>
                        <a:t>:IDEL</a:t>
                      </a:r>
                      <a:r>
                        <a:rPr lang="en-US" b="0" baseline="30000" dirty="0">
                          <a:solidFill>
                            <a:schemeClr val="bg2"/>
                          </a:solidFill>
                          <a:cs typeface="Arial" pitchFamily="34" charset="0"/>
                        </a:rPr>
                        <a:t>®</a:t>
                      </a:r>
                      <a:r>
                        <a:rPr lang="en-US" b="0" dirty="0">
                          <a:solidFill>
                            <a:schemeClr val="bg2"/>
                          </a:solidFill>
                          <a:cs typeface="Arial" pitchFamily="34" charset="0"/>
                        </a:rPr>
                        <a:t> Progress Monitoring</a:t>
                      </a:r>
                    </a:p>
                  </a:txBody>
                  <a:tcPr>
                    <a:noFill/>
                  </a:tcPr>
                </a:tc>
                <a:extLst>
                  <a:ext uri="{0D108BD9-81ED-4DB2-BD59-A6C34878D82A}">
                    <a16:rowId xmlns:a16="http://schemas.microsoft.com/office/drawing/2014/main" val="10008"/>
                  </a:ext>
                </a:extLst>
              </a:tr>
              <a:tr h="419100">
                <a:tc>
                  <a:txBody>
                    <a:bodyPr/>
                    <a:lstStyle/>
                    <a:p>
                      <a:r>
                        <a:rPr lang="en-US" dirty="0">
                          <a:solidFill>
                            <a:srgbClr val="FD6B08"/>
                          </a:solidFill>
                        </a:rPr>
                        <a:t>10</a:t>
                      </a:r>
                    </a:p>
                  </a:txBody>
                  <a:tcPr>
                    <a:noFill/>
                  </a:tcPr>
                </a:tc>
                <a:tc>
                  <a:txBody>
                    <a:bodyPr/>
                    <a:lstStyle/>
                    <a:p>
                      <a:r>
                        <a:rPr lang="en-US" b="0" dirty="0">
                          <a:solidFill>
                            <a:schemeClr val="bg2"/>
                          </a:solidFill>
                          <a:cs typeface="Arial" pitchFamily="34" charset="0"/>
                        </a:rPr>
                        <a:t>Web Reports</a:t>
                      </a:r>
                    </a:p>
                  </a:txBody>
                  <a:tcPr>
                    <a:noFill/>
                  </a:tcPr>
                </a:tc>
                <a:extLst>
                  <a:ext uri="{0D108BD9-81ED-4DB2-BD59-A6C34878D82A}">
                    <a16:rowId xmlns:a16="http://schemas.microsoft.com/office/drawing/2014/main" val="10009"/>
                  </a:ext>
                </a:extLst>
              </a:tr>
              <a:tr h="419100">
                <a:tc>
                  <a:txBody>
                    <a:bodyPr/>
                    <a:lstStyle/>
                    <a:p>
                      <a:r>
                        <a:rPr lang="en-US" dirty="0">
                          <a:solidFill>
                            <a:srgbClr val="FD6B08"/>
                          </a:solidFill>
                        </a:rPr>
                        <a:t>11</a:t>
                      </a:r>
                    </a:p>
                  </a:txBody>
                  <a:tcP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a:solidFill>
                            <a:schemeClr val="bg2"/>
                          </a:solidFill>
                        </a:rPr>
                        <a:t>Wrap-Up and Support</a:t>
                      </a:r>
                    </a:p>
                  </a:txBody>
                  <a:tcPr>
                    <a:noFill/>
                  </a:tcPr>
                </a:tc>
                <a:extLst>
                  <a:ext uri="{0D108BD9-81ED-4DB2-BD59-A6C34878D82A}">
                    <a16:rowId xmlns:a16="http://schemas.microsoft.com/office/drawing/2014/main" val="10010"/>
                  </a:ext>
                </a:extLst>
              </a:tr>
              <a:tr h="419100">
                <a:tc>
                  <a:txBody>
                    <a:bodyPr/>
                    <a:lstStyle/>
                    <a:p>
                      <a:endParaRPr lang="en-US" dirty="0">
                        <a:solidFill>
                          <a:srgbClr val="FD6B08"/>
                        </a:solidFill>
                      </a:endParaRPr>
                    </a:p>
                  </a:txBody>
                  <a:tcPr>
                    <a:noFill/>
                  </a:tcPr>
                </a:tc>
                <a:tc>
                  <a:txBody>
                    <a:bodyPr/>
                    <a:lstStyle/>
                    <a:p>
                      <a:endParaRPr lang="en-US" b="0" dirty="0">
                        <a:solidFill>
                          <a:schemeClr val="bg2"/>
                        </a:solidFill>
                      </a:endParaRPr>
                    </a:p>
                  </a:txBody>
                  <a:tcPr>
                    <a:no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1459691337"/>
      </p:ext>
    </p:extLst>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sz="3600" dirty="0"/>
              <a:t>Fluidez en la Lectura Oral </a:t>
            </a:r>
            <a:br>
              <a:rPr lang="en-US" sz="3600" dirty="0"/>
            </a:br>
            <a:r>
              <a:rPr lang="en-US" sz="3600" dirty="0"/>
              <a:t>Fluidez en el </a:t>
            </a:r>
            <a:r>
              <a:rPr lang="en-US" sz="3600" dirty="0" err="1"/>
              <a:t>Recuento</a:t>
            </a:r>
            <a:r>
              <a:rPr lang="en-US" sz="3600" dirty="0"/>
              <a:t> Oral</a:t>
            </a:r>
          </a:p>
        </p:txBody>
      </p:sp>
      <p:sp>
        <p:nvSpPr>
          <p:cNvPr id="4" name="Text Box 6"/>
          <p:cNvSpPr txBox="1">
            <a:spLocks noChangeArrowheads="1"/>
          </p:cNvSpPr>
          <p:nvPr/>
        </p:nvSpPr>
        <p:spPr bwMode="auto">
          <a:xfrm>
            <a:off x="493961" y="1489320"/>
            <a:ext cx="1532965" cy="707886"/>
          </a:xfrm>
          <a:prstGeom prst="rect">
            <a:avLst/>
          </a:prstGeom>
          <a:noFill/>
          <a:ln w="19050" algn="ctr">
            <a:noFill/>
            <a:miter lim="800000"/>
            <a:headEnd/>
            <a:tailEnd/>
          </a:ln>
        </p:spPr>
        <p:txBody>
          <a:bodyPr wrap="square">
            <a:spAutoFit/>
          </a:bodyPr>
          <a:lstStyle/>
          <a:p>
            <a:pPr>
              <a:spcBef>
                <a:spcPct val="50000"/>
              </a:spcBef>
            </a:pPr>
            <a:r>
              <a:rPr lang="en-US" sz="2000" dirty="0">
                <a:solidFill>
                  <a:schemeClr val="tx2"/>
                </a:solidFill>
              </a:rPr>
              <a:t>FLO</a:t>
            </a:r>
            <a:br>
              <a:rPr lang="en-US" sz="2000" dirty="0">
                <a:solidFill>
                  <a:schemeClr val="tx2"/>
                </a:solidFill>
              </a:rPr>
            </a:br>
            <a:endParaRPr lang="en-US" sz="2000" dirty="0">
              <a:solidFill>
                <a:schemeClr val="tx2"/>
              </a:solidFill>
            </a:endParaRPr>
          </a:p>
        </p:txBody>
      </p:sp>
      <p:sp>
        <p:nvSpPr>
          <p:cNvPr id="5" name="Text Box 7"/>
          <p:cNvSpPr txBox="1">
            <a:spLocks noChangeArrowheads="1"/>
          </p:cNvSpPr>
          <p:nvPr/>
        </p:nvSpPr>
        <p:spPr bwMode="auto">
          <a:xfrm>
            <a:off x="4920017" y="1529662"/>
            <a:ext cx="1748117" cy="707886"/>
          </a:xfrm>
          <a:prstGeom prst="rect">
            <a:avLst/>
          </a:prstGeom>
          <a:noFill/>
          <a:ln w="19050" algn="ctr">
            <a:noFill/>
            <a:miter lim="800000"/>
            <a:headEnd/>
            <a:tailEnd/>
          </a:ln>
        </p:spPr>
        <p:txBody>
          <a:bodyPr wrap="square">
            <a:spAutoFit/>
          </a:bodyPr>
          <a:lstStyle/>
          <a:p>
            <a:pPr>
              <a:spcBef>
                <a:spcPct val="50000"/>
              </a:spcBef>
            </a:pPr>
            <a:r>
              <a:rPr lang="en-US" sz="2000" dirty="0">
                <a:solidFill>
                  <a:schemeClr val="tx2"/>
                </a:solidFill>
              </a:rPr>
              <a:t>FRO</a:t>
            </a:r>
            <a:br>
              <a:rPr lang="en-US" sz="2000" dirty="0">
                <a:solidFill>
                  <a:schemeClr val="tx2"/>
                </a:solidFill>
              </a:rPr>
            </a:br>
            <a:endParaRPr lang="en-US" sz="2000" dirty="0">
              <a:solidFill>
                <a:schemeClr val="tx2"/>
              </a:solidFill>
            </a:endParaRPr>
          </a:p>
        </p:txBody>
      </p:sp>
      <p:sp>
        <p:nvSpPr>
          <p:cNvPr id="8" name="Rectangle 7"/>
          <p:cNvSpPr/>
          <p:nvPr/>
        </p:nvSpPr>
        <p:spPr>
          <a:xfrm>
            <a:off x="463296" y="5684085"/>
            <a:ext cx="4021878" cy="707886"/>
          </a:xfrm>
          <a:prstGeom prst="rect">
            <a:avLst/>
          </a:prstGeom>
        </p:spPr>
        <p:txBody>
          <a:bodyPr wrap="square">
            <a:spAutoFit/>
          </a:bodyPr>
          <a:lstStyle/>
          <a:p>
            <a:r>
              <a:rPr lang="en-US" sz="2000" dirty="0">
                <a:solidFill>
                  <a:srgbClr val="FD6B08"/>
                </a:solidFill>
                <a:cs typeface="Arial" pitchFamily="34" charset="0"/>
              </a:rPr>
              <a:t>Accurately and fluently </a:t>
            </a:r>
            <a:r>
              <a:rPr lang="en-US" sz="2000" dirty="0">
                <a:cs typeface="Arial" pitchFamily="34" charset="0"/>
              </a:rPr>
              <a:t>read grade-level connected text</a:t>
            </a:r>
          </a:p>
        </p:txBody>
      </p:sp>
      <p:sp>
        <p:nvSpPr>
          <p:cNvPr id="9" name="Rectangle 8"/>
          <p:cNvSpPr/>
          <p:nvPr/>
        </p:nvSpPr>
        <p:spPr>
          <a:xfrm>
            <a:off x="4971716" y="5676609"/>
            <a:ext cx="2108269" cy="707886"/>
          </a:xfrm>
          <a:prstGeom prst="rect">
            <a:avLst/>
          </a:prstGeom>
        </p:spPr>
        <p:txBody>
          <a:bodyPr wrap="none">
            <a:spAutoFit/>
          </a:bodyPr>
          <a:lstStyle/>
          <a:p>
            <a:r>
              <a:rPr lang="en-US" sz="2000" dirty="0">
                <a:solidFill>
                  <a:srgbClr val="FD6B08"/>
                </a:solidFill>
                <a:cs typeface="Arial" pitchFamily="34" charset="0"/>
              </a:rPr>
              <a:t>Comprehension</a:t>
            </a:r>
            <a:r>
              <a:rPr lang="en-US" sz="2000" dirty="0">
                <a:cs typeface="Arial" pitchFamily="34" charset="0"/>
              </a:rPr>
              <a:t> </a:t>
            </a:r>
          </a:p>
          <a:p>
            <a:r>
              <a:rPr lang="en-US" sz="2000" dirty="0">
                <a:cs typeface="Arial" pitchFamily="34" charset="0"/>
              </a:rPr>
              <a:t>of passage</a:t>
            </a:r>
          </a:p>
        </p:txBody>
      </p:sp>
      <p:pic>
        <p:nvPicPr>
          <p:cNvPr id="10" name="Picture 3" descr="C:\Users\neccoaches\Desktop\Iris_FLO Pic..png"/>
          <p:cNvPicPr>
            <a:picLocks noChangeAspect="1" noChangeArrowheads="1"/>
          </p:cNvPicPr>
          <p:nvPr/>
        </p:nvPicPr>
        <p:blipFill>
          <a:blip r:embed="rId3" cstate="print"/>
          <a:srcRect/>
          <a:stretch>
            <a:fillRect/>
          </a:stretch>
        </p:blipFill>
        <p:spPr bwMode="auto">
          <a:xfrm>
            <a:off x="750706" y="1905000"/>
            <a:ext cx="2590800" cy="3723257"/>
          </a:xfrm>
          <a:prstGeom prst="rect">
            <a:avLst/>
          </a:prstGeom>
          <a:noFill/>
          <a:ln>
            <a:solidFill>
              <a:schemeClr val="bg1">
                <a:lumMod val="75000"/>
              </a:schemeClr>
            </a:solidFill>
          </a:ln>
        </p:spPr>
      </p:pic>
      <p:pic>
        <p:nvPicPr>
          <p:cNvPr id="11" name="Picture 4" descr="C:\Users\neccoaches\Desktop\Iris_FRO Pic..png"/>
          <p:cNvPicPr>
            <a:picLocks noChangeAspect="1" noChangeArrowheads="1"/>
          </p:cNvPicPr>
          <p:nvPr/>
        </p:nvPicPr>
        <p:blipFill>
          <a:blip r:embed="rId4" cstate="print"/>
          <a:srcRect l="2887"/>
          <a:stretch>
            <a:fillRect/>
          </a:stretch>
        </p:blipFill>
        <p:spPr bwMode="auto">
          <a:xfrm>
            <a:off x="5170306" y="1905000"/>
            <a:ext cx="2589308" cy="3707309"/>
          </a:xfrm>
          <a:prstGeom prst="rect">
            <a:avLst/>
          </a:prstGeom>
          <a:noFill/>
          <a:ln w="28575">
            <a:solidFill>
              <a:schemeClr val="bg1">
                <a:lumMod val="65000"/>
              </a:schemeClr>
            </a:solidFill>
          </a:ln>
        </p:spPr>
      </p:pic>
    </p:spTree>
  </p:cSld>
  <p:clrMapOvr>
    <a:masterClrMapping/>
  </p:clrMapOvr>
  <p:transition>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pPr lvl="0"/>
            <a:r>
              <a:rPr lang="en-US" dirty="0"/>
              <a:t>FLO</a:t>
            </a:r>
          </a:p>
        </p:txBody>
      </p:sp>
      <p:pic>
        <p:nvPicPr>
          <p:cNvPr id="4" name="Picture 26"/>
          <p:cNvPicPr>
            <a:picLocks noChangeAspect="1" noChangeArrowheads="1"/>
          </p:cNvPicPr>
          <p:nvPr/>
        </p:nvPicPr>
        <p:blipFill>
          <a:blip r:embed="rId3" cstate="print"/>
          <a:srcRect/>
          <a:stretch>
            <a:fillRect/>
          </a:stretch>
        </p:blipFill>
        <p:spPr bwMode="auto">
          <a:xfrm>
            <a:off x="1867153" y="5133406"/>
            <a:ext cx="923739" cy="1206412"/>
          </a:xfrm>
          <a:prstGeom prst="rect">
            <a:avLst/>
          </a:prstGeom>
          <a:ln w="19050" cap="sq">
            <a:solidFill>
              <a:schemeClr val="tx1"/>
            </a:solidFill>
            <a:prstDash val="solid"/>
            <a:miter lim="800000"/>
          </a:ln>
          <a:effectLst/>
        </p:spPr>
      </p:pic>
      <p:sp>
        <p:nvSpPr>
          <p:cNvPr id="5" name="AutoShape 4"/>
          <p:cNvSpPr>
            <a:spLocks noChangeArrowheads="1"/>
          </p:cNvSpPr>
          <p:nvPr/>
        </p:nvSpPr>
        <p:spPr bwMode="auto">
          <a:xfrm>
            <a:off x="3889068" y="2556735"/>
            <a:ext cx="3962400" cy="914400"/>
          </a:xfrm>
          <a:prstGeom prst="roundRect">
            <a:avLst>
              <a:gd name="adj" fmla="val 16667"/>
            </a:avLst>
          </a:prstGeom>
          <a:solidFill>
            <a:srgbClr val="FAEBE8"/>
          </a:solidFill>
          <a:ln w="19050">
            <a:solidFill>
              <a:schemeClr val="tx2"/>
            </a:solidFill>
            <a:round/>
            <a:headEnd/>
            <a:tailEnd/>
          </a:ln>
        </p:spPr>
        <p:txBody>
          <a:bodyPr anchor="ctr"/>
          <a:lstStyle/>
          <a:p>
            <a:pPr algn="l">
              <a:spcBef>
                <a:spcPts val="1200"/>
              </a:spcBef>
            </a:pPr>
            <a:r>
              <a:rPr lang="en-US" sz="1600" dirty="0">
                <a:ea typeface="ＭＳ Ｐゴシック" pitchFamily="34" charset="-128"/>
                <a:cs typeface="Arial" pitchFamily="34" charset="0"/>
              </a:rPr>
              <a:t>Administered: MOY Grade 1 through EOY Grade 6</a:t>
            </a:r>
          </a:p>
        </p:txBody>
      </p:sp>
      <p:sp>
        <p:nvSpPr>
          <p:cNvPr id="6" name="AutoShape 5"/>
          <p:cNvSpPr>
            <a:spLocks noChangeArrowheads="1"/>
          </p:cNvSpPr>
          <p:nvPr/>
        </p:nvSpPr>
        <p:spPr bwMode="auto">
          <a:xfrm>
            <a:off x="3328774" y="5246147"/>
            <a:ext cx="4569105" cy="990600"/>
          </a:xfrm>
          <a:prstGeom prst="roundRect">
            <a:avLst>
              <a:gd name="adj" fmla="val 16667"/>
            </a:avLst>
          </a:prstGeom>
          <a:solidFill>
            <a:srgbClr val="FAEBE8"/>
          </a:solidFill>
          <a:ln w="19050">
            <a:solidFill>
              <a:schemeClr val="tx2"/>
            </a:solidFill>
            <a:round/>
            <a:headEnd/>
            <a:tailEnd/>
          </a:ln>
        </p:spPr>
        <p:txBody>
          <a:bodyPr anchor="ctr"/>
          <a:lstStyle/>
          <a:p>
            <a:pPr algn="l">
              <a:spcBef>
                <a:spcPts val="1200"/>
              </a:spcBef>
            </a:pPr>
            <a:r>
              <a:rPr lang="en-US" sz="1600" dirty="0">
                <a:ea typeface="ＭＳ Ｐゴシック" pitchFamily="34" charset="-128"/>
                <a:cs typeface="Arial" pitchFamily="34" charset="0"/>
              </a:rPr>
              <a:t>Materials: Device and grade-appropriate FLO student passages</a:t>
            </a:r>
          </a:p>
        </p:txBody>
      </p:sp>
      <p:sp>
        <p:nvSpPr>
          <p:cNvPr id="7" name="AutoShape 11"/>
          <p:cNvSpPr>
            <a:spLocks noChangeArrowheads="1"/>
          </p:cNvSpPr>
          <p:nvPr/>
        </p:nvSpPr>
        <p:spPr bwMode="auto">
          <a:xfrm>
            <a:off x="2822268" y="3699735"/>
            <a:ext cx="4800600" cy="1371600"/>
          </a:xfrm>
          <a:prstGeom prst="roundRect">
            <a:avLst>
              <a:gd name="adj" fmla="val 16667"/>
            </a:avLst>
          </a:prstGeom>
          <a:solidFill>
            <a:srgbClr val="FAEBE8"/>
          </a:solidFill>
          <a:ln w="19050">
            <a:solidFill>
              <a:schemeClr val="tx2"/>
            </a:solidFill>
            <a:round/>
            <a:headEnd/>
            <a:tailEnd/>
          </a:ln>
        </p:spPr>
        <p:txBody>
          <a:bodyPr anchor="ctr"/>
          <a:lstStyle/>
          <a:p>
            <a:pPr algn="l">
              <a:spcBef>
                <a:spcPts val="1200"/>
              </a:spcBef>
            </a:pPr>
            <a:r>
              <a:rPr lang="en-US" sz="1600" dirty="0">
                <a:ea typeface="ＭＳ Ｐゴシック" pitchFamily="34" charset="-128"/>
                <a:cs typeface="Arial" pitchFamily="34" charset="0"/>
              </a:rPr>
              <a:t>Goals:  40 Words per Minute by </a:t>
            </a:r>
            <a:r>
              <a:rPr lang="en-US" sz="1600" dirty="0">
                <a:cs typeface="Arial" pitchFamily="34" charset="0"/>
              </a:rPr>
              <a:t>EOY Grade 1</a:t>
            </a:r>
            <a:r>
              <a:rPr lang="en-US" sz="1600" dirty="0">
                <a:ea typeface="ＭＳ Ｐゴシック" pitchFamily="34" charset="-128"/>
                <a:cs typeface="Arial" pitchFamily="34" charset="0"/>
              </a:rPr>
              <a:t/>
            </a:r>
            <a:br>
              <a:rPr lang="en-US" sz="1600" dirty="0">
                <a:ea typeface="ＭＳ Ｐゴシック" pitchFamily="34" charset="-128"/>
                <a:cs typeface="Arial" pitchFamily="34" charset="0"/>
              </a:rPr>
            </a:br>
            <a:r>
              <a:rPr lang="en-US" sz="1600" dirty="0">
                <a:ea typeface="ＭＳ Ｐゴシック" pitchFamily="34" charset="-128"/>
                <a:cs typeface="Arial" pitchFamily="34" charset="0"/>
              </a:rPr>
              <a:t>65 Words per Minute by EOY Grade 2</a:t>
            </a:r>
            <a:br>
              <a:rPr lang="en-US" sz="1600" dirty="0">
                <a:ea typeface="ＭＳ Ｐゴシック" pitchFamily="34" charset="-128"/>
                <a:cs typeface="Arial" pitchFamily="34" charset="0"/>
              </a:rPr>
            </a:br>
            <a:r>
              <a:rPr lang="en-US" sz="1600" dirty="0">
                <a:ea typeface="ＭＳ Ｐゴシック" pitchFamily="34" charset="-128"/>
                <a:cs typeface="Arial" pitchFamily="34" charset="0"/>
              </a:rPr>
              <a:t>85 Words per Minute by EOY Grade 3</a:t>
            </a:r>
          </a:p>
        </p:txBody>
      </p:sp>
      <p:sp>
        <p:nvSpPr>
          <p:cNvPr id="8" name="AutoShape 22"/>
          <p:cNvSpPr>
            <a:spLocks noChangeArrowheads="1"/>
          </p:cNvSpPr>
          <p:nvPr/>
        </p:nvSpPr>
        <p:spPr bwMode="auto">
          <a:xfrm>
            <a:off x="2669868" y="1337535"/>
            <a:ext cx="3962400" cy="914400"/>
          </a:xfrm>
          <a:prstGeom prst="roundRect">
            <a:avLst>
              <a:gd name="adj" fmla="val 16667"/>
            </a:avLst>
          </a:prstGeom>
          <a:solidFill>
            <a:srgbClr val="FAEBE8"/>
          </a:solidFill>
          <a:ln w="19050">
            <a:solidFill>
              <a:schemeClr val="tx2"/>
            </a:solidFill>
            <a:round/>
            <a:headEnd/>
            <a:tailEnd/>
          </a:ln>
        </p:spPr>
        <p:txBody>
          <a:bodyPr anchor="ctr"/>
          <a:lstStyle/>
          <a:p>
            <a:pPr algn="l">
              <a:spcBef>
                <a:spcPts val="1200"/>
              </a:spcBef>
            </a:pPr>
            <a:r>
              <a:rPr lang="en-US" sz="1600" dirty="0">
                <a:ea typeface="ＭＳ Ｐゴシック" pitchFamily="34" charset="-128"/>
                <a:cs typeface="Arial" pitchFamily="34" charset="0"/>
              </a:rPr>
              <a:t>Beginning Early Literacy Skills: Accuracy and Fluency </a:t>
            </a:r>
          </a:p>
        </p:txBody>
      </p:sp>
      <p:pic>
        <p:nvPicPr>
          <p:cNvPr id="9" name="Picture 24" descr="Assessment overview"/>
          <p:cNvPicPr>
            <a:picLocks noChangeAspect="1" noChangeArrowheads="1"/>
          </p:cNvPicPr>
          <p:nvPr/>
        </p:nvPicPr>
        <p:blipFill>
          <a:blip r:embed="rId4" cstate="print"/>
          <a:srcRect/>
          <a:stretch>
            <a:fillRect/>
          </a:stretch>
        </p:blipFill>
        <p:spPr bwMode="auto">
          <a:xfrm>
            <a:off x="1822798" y="2534697"/>
            <a:ext cx="1694236" cy="1017989"/>
          </a:xfrm>
          <a:prstGeom prst="rect">
            <a:avLst/>
          </a:prstGeom>
          <a:ln w="19050" cap="sq">
            <a:solidFill>
              <a:schemeClr val="tx1"/>
            </a:solidFill>
            <a:prstDash val="solid"/>
            <a:miter lim="800000"/>
          </a:ln>
          <a:effectLst/>
        </p:spPr>
      </p:pic>
      <p:pic>
        <p:nvPicPr>
          <p:cNvPr id="10" name="Picture 2" descr="C:\Users\User\Desktop\June Wgen Info\IDEL Images\FLO Shots\IDEL_FLO+FRO_FinalScore_Landscape[1].png"/>
          <p:cNvPicPr>
            <a:picLocks noChangeAspect="1" noChangeArrowheads="1"/>
          </p:cNvPicPr>
          <p:nvPr/>
        </p:nvPicPr>
        <p:blipFill>
          <a:blip r:embed="rId5" cstate="print"/>
          <a:srcRect l="20768" t="21765" r="23426" b="18659"/>
          <a:stretch>
            <a:fillRect/>
          </a:stretch>
        </p:blipFill>
        <p:spPr bwMode="auto">
          <a:xfrm>
            <a:off x="639364" y="3766969"/>
            <a:ext cx="1830074" cy="1129553"/>
          </a:xfrm>
          <a:prstGeom prst="rect">
            <a:avLst/>
          </a:prstGeom>
          <a:ln w="19050" cap="sq">
            <a:solidFill>
              <a:schemeClr val="tx1"/>
            </a:solidFill>
            <a:prstDash val="solid"/>
            <a:miter lim="800000"/>
          </a:ln>
          <a:effectLst/>
        </p:spPr>
      </p:pic>
      <p:pic>
        <p:nvPicPr>
          <p:cNvPr id="11" name="Picture 3" descr="C:\Users\User\Desktop\June Wgen Info\IDEL Images\FLO Shots\01a-startIDEL_FLO[1].png"/>
          <p:cNvPicPr>
            <a:picLocks noChangeAspect="1" noChangeArrowheads="1"/>
          </p:cNvPicPr>
          <p:nvPr/>
        </p:nvPicPr>
        <p:blipFill>
          <a:blip r:embed="rId6" cstate="print"/>
          <a:srcRect l="20768" t="21765" r="23260" b="18941"/>
          <a:stretch>
            <a:fillRect/>
          </a:stretch>
        </p:blipFill>
        <p:spPr bwMode="auto">
          <a:xfrm>
            <a:off x="558681" y="1252369"/>
            <a:ext cx="1831298" cy="1141165"/>
          </a:xfrm>
          <a:prstGeom prst="rect">
            <a:avLst/>
          </a:prstGeom>
          <a:ln w="19050" cap="sq">
            <a:solidFill>
              <a:schemeClr val="tx1"/>
            </a:solidFill>
            <a:prstDash val="solid"/>
            <a:miter lim="800000"/>
          </a:ln>
          <a:effectLst/>
        </p:spPr>
      </p:pic>
    </p:spTree>
  </p:cSld>
  <p:clrMapOvr>
    <a:masterClrMapping/>
  </p:clrMapOvr>
  <p:transition>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FLO Student Materials</a:t>
            </a:r>
          </a:p>
        </p:txBody>
      </p:sp>
      <p:pic>
        <p:nvPicPr>
          <p:cNvPr id="4" name="Picture 17"/>
          <p:cNvPicPr>
            <a:picLocks noChangeAspect="1" noChangeArrowheads="1"/>
          </p:cNvPicPr>
          <p:nvPr/>
        </p:nvPicPr>
        <p:blipFill>
          <a:blip r:embed="rId3" cstate="print"/>
          <a:srcRect/>
          <a:stretch>
            <a:fillRect/>
          </a:stretch>
        </p:blipFill>
        <p:spPr bwMode="auto">
          <a:xfrm>
            <a:off x="571130" y="1225879"/>
            <a:ext cx="4678362" cy="5029200"/>
          </a:xfrm>
          <a:prstGeom prst="rect">
            <a:avLst/>
          </a:prstGeom>
          <a:ln w="19050" cap="sq">
            <a:solidFill>
              <a:schemeClr val="tx1"/>
            </a:solidFill>
            <a:prstDash val="solid"/>
            <a:miter lim="800000"/>
          </a:ln>
          <a:effectLst/>
        </p:spPr>
      </p:pic>
    </p:spTree>
  </p:cSld>
  <p:clrMapOvr>
    <a:masterClrMapping/>
  </p:clrMapOvr>
  <p:transition>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FRO</a:t>
            </a:r>
          </a:p>
        </p:txBody>
      </p:sp>
      <p:sp>
        <p:nvSpPr>
          <p:cNvPr id="4" name="AutoShape 4"/>
          <p:cNvSpPr>
            <a:spLocks noChangeArrowheads="1"/>
          </p:cNvSpPr>
          <p:nvPr/>
        </p:nvSpPr>
        <p:spPr bwMode="auto">
          <a:xfrm>
            <a:off x="3737744" y="2729933"/>
            <a:ext cx="4038600" cy="914400"/>
          </a:xfrm>
          <a:prstGeom prst="roundRect">
            <a:avLst>
              <a:gd name="adj" fmla="val 16667"/>
            </a:avLst>
          </a:prstGeom>
          <a:solidFill>
            <a:srgbClr val="FAEBE8"/>
          </a:solidFill>
          <a:ln w="19050">
            <a:solidFill>
              <a:schemeClr val="tx2"/>
            </a:solidFill>
            <a:round/>
            <a:headEnd/>
            <a:tailEnd/>
          </a:ln>
          <a:effectLst/>
        </p:spPr>
        <p:txBody>
          <a:bodyPr anchor="ctr"/>
          <a:lstStyle/>
          <a:p>
            <a:pPr algn="l"/>
            <a:r>
              <a:rPr lang="en-US" dirty="0">
                <a:ea typeface="ＭＳ Ｐゴシック" pitchFamily="34" charset="-128"/>
                <a:cs typeface="Arial" pitchFamily="34" charset="0"/>
              </a:rPr>
              <a:t>Administered: MOY Grade 1 through EOY Grade 6</a:t>
            </a:r>
          </a:p>
        </p:txBody>
      </p:sp>
      <p:sp>
        <p:nvSpPr>
          <p:cNvPr id="5" name="AutoShape 5"/>
          <p:cNvSpPr>
            <a:spLocks noChangeArrowheads="1"/>
          </p:cNvSpPr>
          <p:nvPr/>
        </p:nvSpPr>
        <p:spPr bwMode="auto">
          <a:xfrm>
            <a:off x="2720250" y="3903413"/>
            <a:ext cx="4621305" cy="914400"/>
          </a:xfrm>
          <a:prstGeom prst="roundRect">
            <a:avLst>
              <a:gd name="adj" fmla="val 16667"/>
            </a:avLst>
          </a:prstGeom>
          <a:solidFill>
            <a:srgbClr val="FAEBE8"/>
          </a:solidFill>
          <a:ln w="19050">
            <a:solidFill>
              <a:schemeClr val="tx2"/>
            </a:solidFill>
            <a:round/>
            <a:headEnd/>
            <a:tailEnd/>
          </a:ln>
          <a:effectLst/>
        </p:spPr>
        <p:txBody>
          <a:bodyPr anchor="ctr"/>
          <a:lstStyle/>
          <a:p>
            <a:pPr algn="l"/>
            <a:r>
              <a:rPr lang="en-US" dirty="0">
                <a:ea typeface="ＭＳ Ｐゴシック" pitchFamily="34" charset="-128"/>
                <a:cs typeface="Arial" pitchFamily="34" charset="0"/>
              </a:rPr>
              <a:t>Goal: Reading Proficiency, which is 25% of FLO Score</a:t>
            </a:r>
          </a:p>
        </p:txBody>
      </p:sp>
      <p:sp>
        <p:nvSpPr>
          <p:cNvPr id="6" name="AutoShape 6"/>
          <p:cNvSpPr>
            <a:spLocks noChangeArrowheads="1"/>
          </p:cNvSpPr>
          <p:nvPr/>
        </p:nvSpPr>
        <p:spPr bwMode="auto">
          <a:xfrm>
            <a:off x="3724295" y="5183931"/>
            <a:ext cx="4040188" cy="918883"/>
          </a:xfrm>
          <a:prstGeom prst="roundRect">
            <a:avLst>
              <a:gd name="adj" fmla="val 16667"/>
            </a:avLst>
          </a:prstGeom>
          <a:solidFill>
            <a:srgbClr val="FAEBE8"/>
          </a:solidFill>
          <a:ln w="19050">
            <a:solidFill>
              <a:schemeClr val="tx2"/>
            </a:solidFill>
            <a:round/>
            <a:headEnd/>
            <a:tailEnd/>
          </a:ln>
          <a:effectLst/>
        </p:spPr>
        <p:txBody>
          <a:bodyPr anchor="ctr"/>
          <a:lstStyle/>
          <a:p>
            <a:pPr algn="l"/>
            <a:r>
              <a:rPr lang="en-US" dirty="0">
                <a:ea typeface="ＭＳ Ｐゴシック" pitchFamily="34" charset="-128"/>
                <a:cs typeface="Arial" pitchFamily="34" charset="0"/>
              </a:rPr>
              <a:t>Materials: Device </a:t>
            </a:r>
            <a:br>
              <a:rPr lang="en-US" dirty="0">
                <a:ea typeface="ＭＳ Ｐゴシック" pitchFamily="34" charset="-128"/>
                <a:cs typeface="Arial" pitchFamily="34" charset="0"/>
              </a:rPr>
            </a:br>
            <a:r>
              <a:rPr lang="en-US" dirty="0">
                <a:ea typeface="ＭＳ Ｐゴシック" pitchFamily="34" charset="-128"/>
                <a:cs typeface="Arial" pitchFamily="34" charset="0"/>
              </a:rPr>
              <a:t>(auditory task)</a:t>
            </a:r>
          </a:p>
        </p:txBody>
      </p:sp>
      <p:sp>
        <p:nvSpPr>
          <p:cNvPr id="7" name="AutoShape 21"/>
          <p:cNvSpPr>
            <a:spLocks noChangeArrowheads="1"/>
          </p:cNvSpPr>
          <p:nvPr/>
        </p:nvSpPr>
        <p:spPr bwMode="auto">
          <a:xfrm>
            <a:off x="2670944" y="1486349"/>
            <a:ext cx="4038600" cy="914400"/>
          </a:xfrm>
          <a:prstGeom prst="roundRect">
            <a:avLst>
              <a:gd name="adj" fmla="val 16667"/>
            </a:avLst>
          </a:prstGeom>
          <a:solidFill>
            <a:srgbClr val="FAEBE8"/>
          </a:solidFill>
          <a:ln w="19050">
            <a:solidFill>
              <a:schemeClr val="tx2"/>
            </a:solidFill>
            <a:round/>
            <a:headEnd/>
            <a:tailEnd/>
          </a:ln>
          <a:effectLst/>
        </p:spPr>
        <p:txBody>
          <a:bodyPr anchor="ctr"/>
          <a:lstStyle/>
          <a:p>
            <a:pPr algn="l"/>
            <a:r>
              <a:rPr lang="en-US" dirty="0">
                <a:ea typeface="ＭＳ Ｐゴシック" pitchFamily="34" charset="-128"/>
                <a:cs typeface="Arial" pitchFamily="34" charset="0"/>
              </a:rPr>
              <a:t>Beginning Early Literacy Skills:</a:t>
            </a:r>
          </a:p>
          <a:p>
            <a:pPr algn="l"/>
            <a:r>
              <a:rPr lang="en-US" dirty="0">
                <a:ea typeface="ＭＳ Ｐゴシック" pitchFamily="34" charset="-128"/>
                <a:cs typeface="Arial" pitchFamily="34" charset="0"/>
              </a:rPr>
              <a:t>Comprehension</a:t>
            </a:r>
          </a:p>
        </p:txBody>
      </p:sp>
      <p:pic>
        <p:nvPicPr>
          <p:cNvPr id="8" name="Picture 22" descr="Assessment overview"/>
          <p:cNvPicPr>
            <a:picLocks noChangeAspect="1" noChangeArrowheads="1"/>
          </p:cNvPicPr>
          <p:nvPr/>
        </p:nvPicPr>
        <p:blipFill>
          <a:blip r:embed="rId3" cstate="print"/>
          <a:srcRect/>
          <a:stretch>
            <a:fillRect/>
          </a:stretch>
        </p:blipFill>
        <p:spPr bwMode="auto">
          <a:xfrm>
            <a:off x="1873085" y="2695921"/>
            <a:ext cx="1627095" cy="977647"/>
          </a:xfrm>
          <a:prstGeom prst="rect">
            <a:avLst/>
          </a:prstGeom>
          <a:noFill/>
          <a:ln w="19050">
            <a:solidFill>
              <a:schemeClr val="tx1"/>
            </a:solidFill>
            <a:miter lim="800000"/>
            <a:headEnd/>
            <a:tailEnd/>
          </a:ln>
          <a:effectLst/>
        </p:spPr>
      </p:pic>
      <p:pic>
        <p:nvPicPr>
          <p:cNvPr id="9" name="Picture 2" descr="C:\Users\User\Desktop\June Wgen Info\IDEL Images\FRO Shots\01a-startIDEL_FRO[1].png"/>
          <p:cNvPicPr>
            <a:picLocks noChangeAspect="1" noChangeArrowheads="1"/>
          </p:cNvPicPr>
          <p:nvPr/>
        </p:nvPicPr>
        <p:blipFill>
          <a:blip r:embed="rId4" cstate="print"/>
          <a:srcRect l="20768" t="22047" r="23260" b="18659"/>
          <a:stretch>
            <a:fillRect/>
          </a:stretch>
        </p:blipFill>
        <p:spPr bwMode="auto">
          <a:xfrm>
            <a:off x="576021" y="1445641"/>
            <a:ext cx="1625941" cy="1013198"/>
          </a:xfrm>
          <a:prstGeom prst="rect">
            <a:avLst/>
          </a:prstGeom>
          <a:ln w="19050" cap="sq">
            <a:solidFill>
              <a:schemeClr val="tx1"/>
            </a:solidFill>
            <a:prstDash val="solid"/>
            <a:miter lim="800000"/>
          </a:ln>
          <a:effectLst/>
        </p:spPr>
      </p:pic>
      <p:pic>
        <p:nvPicPr>
          <p:cNvPr id="10" name="Picture 2" descr="C:\Users\User\Desktop\June Wgen Info\IDEL Images\FLO Shots\IDEL_FLO+FRO_FinalScore_Landscape[1].png"/>
          <p:cNvPicPr>
            <a:picLocks noChangeAspect="1" noChangeArrowheads="1"/>
          </p:cNvPicPr>
          <p:nvPr/>
        </p:nvPicPr>
        <p:blipFill>
          <a:blip r:embed="rId5" cstate="print"/>
          <a:srcRect l="20768" t="21765" r="23426" b="18659"/>
          <a:stretch>
            <a:fillRect/>
          </a:stretch>
        </p:blipFill>
        <p:spPr bwMode="auto">
          <a:xfrm>
            <a:off x="622511" y="3857333"/>
            <a:ext cx="1612209" cy="995083"/>
          </a:xfrm>
          <a:prstGeom prst="rect">
            <a:avLst/>
          </a:prstGeom>
          <a:ln w="19050" cap="sq">
            <a:solidFill>
              <a:schemeClr val="tx1"/>
            </a:solidFill>
            <a:prstDash val="solid"/>
            <a:miter lim="800000"/>
          </a:ln>
          <a:effectLst/>
        </p:spPr>
      </p:pic>
      <p:pic>
        <p:nvPicPr>
          <p:cNvPr id="11" name="Picture 3" descr="C:\Users\User\Desktop\June Wgen Info\IDEL Images\FRO Shots\256px-01b-startIDEL_FRO[1].png"/>
          <p:cNvPicPr>
            <a:picLocks noChangeAspect="1" noChangeArrowheads="1"/>
          </p:cNvPicPr>
          <p:nvPr/>
        </p:nvPicPr>
        <p:blipFill>
          <a:blip r:embed="rId6" cstate="print"/>
          <a:srcRect l="18153" t="23226" r="18980" b="23712"/>
          <a:stretch>
            <a:fillRect/>
          </a:stretch>
        </p:blipFill>
        <p:spPr bwMode="auto">
          <a:xfrm>
            <a:off x="2518543" y="4933100"/>
            <a:ext cx="968189" cy="1388587"/>
          </a:xfrm>
          <a:prstGeom prst="rect">
            <a:avLst/>
          </a:prstGeom>
          <a:ln w="19050" cap="sq">
            <a:solidFill>
              <a:schemeClr val="tx1"/>
            </a:solidFill>
            <a:prstDash val="solid"/>
            <a:miter lim="800000"/>
          </a:ln>
          <a:effectLst/>
        </p:spPr>
      </p:pic>
    </p:spTree>
  </p:cSld>
  <p:clrMapOvr>
    <a:masterClrMapping/>
  </p:clrMapOvr>
  <p:transition>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FLO and FRO Settings</a:t>
            </a:r>
          </a:p>
        </p:txBody>
      </p:sp>
      <p:sp>
        <p:nvSpPr>
          <p:cNvPr id="4" name="Rectangle 3"/>
          <p:cNvSpPr>
            <a:spLocks noChangeArrowheads="1"/>
          </p:cNvSpPr>
          <p:nvPr/>
        </p:nvSpPr>
        <p:spPr bwMode="auto">
          <a:xfrm>
            <a:off x="1247013" y="5677825"/>
            <a:ext cx="65" cy="307777"/>
          </a:xfrm>
          <a:prstGeom prst="rect">
            <a:avLst/>
          </a:prstGeom>
          <a:noFill/>
          <a:ln w="9525">
            <a:noFill/>
            <a:miter lim="800000"/>
            <a:headEnd/>
            <a:tailEnd/>
          </a:ln>
        </p:spPr>
        <p:txBody>
          <a:bodyPr wrap="none" lIns="0" tIns="0" rIns="0" bIns="0" anchor="ctr" anchorCtr="1">
            <a:spAutoFit/>
          </a:bodyPr>
          <a:lstStyle/>
          <a:p>
            <a:pPr algn="l">
              <a:spcBef>
                <a:spcPct val="50000"/>
              </a:spcBef>
            </a:pPr>
            <a:endParaRPr lang="en-US" dirty="0">
              <a:solidFill>
                <a:schemeClr val="tx2"/>
              </a:solidFill>
              <a:latin typeface="Calibri" pitchFamily="34" charset="0"/>
              <a:ea typeface="ＭＳ Ｐゴシック" pitchFamily="34" charset="-128"/>
              <a:cs typeface="Arial" pitchFamily="34" charset="0"/>
            </a:endParaRPr>
          </a:p>
        </p:txBody>
      </p:sp>
      <p:pic>
        <p:nvPicPr>
          <p:cNvPr id="5" name="Picture 2"/>
          <p:cNvPicPr>
            <a:picLocks noChangeAspect="1" noChangeArrowheads="1"/>
          </p:cNvPicPr>
          <p:nvPr/>
        </p:nvPicPr>
        <p:blipFill>
          <a:blip r:embed="rId3" cstate="print"/>
          <a:srcRect l="26475" t="31418" r="23225" b="19160"/>
          <a:stretch>
            <a:fillRect/>
          </a:stretch>
        </p:blipFill>
        <p:spPr bwMode="auto">
          <a:xfrm>
            <a:off x="583064" y="1690206"/>
            <a:ext cx="5351930" cy="3286272"/>
          </a:xfrm>
          <a:prstGeom prst="rect">
            <a:avLst/>
          </a:prstGeom>
          <a:ln w="19050" cap="sq">
            <a:solidFill>
              <a:schemeClr val="tx1"/>
            </a:solidFill>
            <a:prstDash val="solid"/>
            <a:miter lim="800000"/>
          </a:ln>
          <a:effectLst/>
        </p:spPr>
      </p:pic>
      <p:sp>
        <p:nvSpPr>
          <p:cNvPr id="6" name="TextBox 5"/>
          <p:cNvSpPr txBox="1"/>
          <p:nvPr/>
        </p:nvSpPr>
        <p:spPr>
          <a:xfrm>
            <a:off x="465088" y="5215846"/>
            <a:ext cx="5825984" cy="800219"/>
          </a:xfrm>
          <a:prstGeom prst="rect">
            <a:avLst/>
          </a:prstGeom>
          <a:noFill/>
        </p:spPr>
        <p:txBody>
          <a:bodyPr wrap="square" rtlCol="0">
            <a:spAutoFit/>
          </a:bodyPr>
          <a:lstStyle/>
          <a:p>
            <a:pPr marL="173038" indent="-173038" algn="l">
              <a:spcBef>
                <a:spcPts val="1200"/>
              </a:spcBef>
              <a:buClr>
                <a:schemeClr val="tx2"/>
              </a:buClr>
              <a:buFont typeface="Arial" pitchFamily="34" charset="0"/>
              <a:buChar char="•"/>
            </a:pPr>
            <a:r>
              <a:rPr lang="en-US" sz="1800" dirty="0">
                <a:cs typeface="Arial" pitchFamily="34" charset="0"/>
              </a:rPr>
              <a:t>Select the number of passages to administer.</a:t>
            </a:r>
          </a:p>
          <a:p>
            <a:pPr marL="173038" indent="-173038" algn="l">
              <a:spcBef>
                <a:spcPts val="1200"/>
              </a:spcBef>
              <a:buClr>
                <a:schemeClr val="tx2"/>
              </a:buClr>
              <a:buFont typeface="Arial" pitchFamily="34" charset="0"/>
              <a:buChar char="•"/>
            </a:pPr>
            <a:r>
              <a:rPr lang="en-US" sz="1800" dirty="0">
                <a:cs typeface="Arial" pitchFamily="34" charset="0"/>
              </a:rPr>
              <a:t>Select whether you will administer FRO.</a:t>
            </a:r>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Line 22"/>
          <p:cNvSpPr>
            <a:spLocks noChangeShapeType="1"/>
          </p:cNvSpPr>
          <p:nvPr/>
        </p:nvSpPr>
        <p:spPr bwMode="auto">
          <a:xfrm flipH="1">
            <a:off x="5943600" y="3565868"/>
            <a:ext cx="152400" cy="822960"/>
          </a:xfrm>
          <a:prstGeom prst="line">
            <a:avLst/>
          </a:prstGeom>
          <a:noFill/>
          <a:ln w="63500">
            <a:solidFill>
              <a:schemeClr val="tx2"/>
            </a:solidFill>
            <a:round/>
            <a:headEnd/>
            <a:tailEnd type="triangle" w="med" len="med"/>
          </a:ln>
        </p:spPr>
        <p:txBody>
          <a:bodyPr/>
          <a:lstStyle/>
          <a:p>
            <a:endParaRPr lang="en-US" dirty="0">
              <a:cs typeface="Arial" pitchFamily="34" charset="0"/>
            </a:endParaRPr>
          </a:p>
        </p:txBody>
      </p:sp>
      <p:sp>
        <p:nvSpPr>
          <p:cNvPr id="19" name="Line 23"/>
          <p:cNvSpPr>
            <a:spLocks noChangeShapeType="1"/>
          </p:cNvSpPr>
          <p:nvPr/>
        </p:nvSpPr>
        <p:spPr bwMode="auto">
          <a:xfrm>
            <a:off x="4686300" y="3641720"/>
            <a:ext cx="196850" cy="731520"/>
          </a:xfrm>
          <a:prstGeom prst="line">
            <a:avLst/>
          </a:prstGeom>
          <a:noFill/>
          <a:ln w="63500">
            <a:solidFill>
              <a:schemeClr val="tx2"/>
            </a:solidFill>
            <a:round/>
            <a:headEnd/>
            <a:tailEnd type="triangle" w="med" len="med"/>
          </a:ln>
        </p:spPr>
        <p:txBody>
          <a:bodyPr/>
          <a:lstStyle/>
          <a:p>
            <a:endParaRPr lang="en-US" dirty="0">
              <a:cs typeface="Arial" pitchFamily="34" charset="0"/>
            </a:endParaRPr>
          </a:p>
        </p:txBody>
      </p:sp>
      <p:sp>
        <p:nvSpPr>
          <p:cNvPr id="30" name="Line 25"/>
          <p:cNvSpPr>
            <a:spLocks noChangeShapeType="1"/>
          </p:cNvSpPr>
          <p:nvPr/>
        </p:nvSpPr>
        <p:spPr bwMode="auto">
          <a:xfrm flipH="1">
            <a:off x="2825750" y="4099268"/>
            <a:ext cx="19050" cy="548640"/>
          </a:xfrm>
          <a:prstGeom prst="line">
            <a:avLst/>
          </a:prstGeom>
          <a:noFill/>
          <a:ln w="63500">
            <a:solidFill>
              <a:schemeClr val="tx2"/>
            </a:solidFill>
            <a:round/>
            <a:headEnd/>
            <a:tailEnd type="triangle" w="med" len="med"/>
          </a:ln>
        </p:spPr>
        <p:txBody>
          <a:bodyPr/>
          <a:lstStyle/>
          <a:p>
            <a:endParaRPr lang="en-US" dirty="0">
              <a:cs typeface="Arial" pitchFamily="34" charset="0"/>
            </a:endParaRPr>
          </a:p>
        </p:txBody>
      </p:sp>
      <p:sp>
        <p:nvSpPr>
          <p:cNvPr id="20" name="Line 25"/>
          <p:cNvSpPr>
            <a:spLocks noChangeShapeType="1"/>
          </p:cNvSpPr>
          <p:nvPr/>
        </p:nvSpPr>
        <p:spPr bwMode="auto">
          <a:xfrm flipH="1">
            <a:off x="1028352" y="3273594"/>
            <a:ext cx="279400" cy="822960"/>
          </a:xfrm>
          <a:prstGeom prst="line">
            <a:avLst/>
          </a:prstGeom>
          <a:noFill/>
          <a:ln w="63500">
            <a:solidFill>
              <a:schemeClr val="tx2"/>
            </a:solidFill>
            <a:round/>
            <a:headEnd/>
            <a:tailEnd type="triangle" w="med" len="med"/>
          </a:ln>
        </p:spPr>
        <p:txBody>
          <a:bodyPr/>
          <a:lstStyle/>
          <a:p>
            <a:endParaRPr lang="en-US" dirty="0">
              <a:cs typeface="Arial" pitchFamily="34" charset="0"/>
            </a:endParaRPr>
          </a:p>
        </p:txBody>
      </p:sp>
      <p:sp>
        <p:nvSpPr>
          <p:cNvPr id="2" name="Title 1"/>
          <p:cNvSpPr>
            <a:spLocks noGrp="1"/>
          </p:cNvSpPr>
          <p:nvPr>
            <p:ph type="title"/>
          </p:nvPr>
        </p:nvSpPr>
        <p:spPr/>
        <p:txBody>
          <a:bodyPr/>
          <a:lstStyle/>
          <a:p>
            <a:pPr lvl="0"/>
            <a:r>
              <a:rPr lang="en-US" dirty="0">
                <a:ea typeface="ＭＳ Ｐゴシック" charset="-128"/>
              </a:rPr>
              <a:t>The Basic Early Literacy Skills</a:t>
            </a:r>
            <a:endParaRPr lang="en-US" dirty="0"/>
          </a:p>
        </p:txBody>
      </p:sp>
      <p:sp>
        <p:nvSpPr>
          <p:cNvPr id="3" name="Line 2"/>
          <p:cNvSpPr>
            <a:spLocks noChangeShapeType="1"/>
          </p:cNvSpPr>
          <p:nvPr/>
        </p:nvSpPr>
        <p:spPr bwMode="auto">
          <a:xfrm>
            <a:off x="1028700" y="4516628"/>
            <a:ext cx="0" cy="914400"/>
          </a:xfrm>
          <a:prstGeom prst="line">
            <a:avLst/>
          </a:prstGeom>
          <a:noFill/>
          <a:ln w="19050">
            <a:solidFill>
              <a:schemeClr val="tx1"/>
            </a:solidFill>
            <a:round/>
            <a:headEnd/>
            <a:tailEnd type="triangle" w="med" len="med"/>
          </a:ln>
        </p:spPr>
        <p:txBody>
          <a:bodyPr/>
          <a:lstStyle/>
          <a:p>
            <a:endParaRPr lang="en-US" dirty="0">
              <a:cs typeface="Arial" pitchFamily="34" charset="0"/>
            </a:endParaRPr>
          </a:p>
        </p:txBody>
      </p:sp>
      <p:sp>
        <p:nvSpPr>
          <p:cNvPr id="4" name="Text Box 4"/>
          <p:cNvSpPr txBox="1">
            <a:spLocks noChangeArrowheads="1"/>
          </p:cNvSpPr>
          <p:nvPr/>
        </p:nvSpPr>
        <p:spPr bwMode="auto">
          <a:xfrm>
            <a:off x="981075" y="4767453"/>
            <a:ext cx="990600" cy="338554"/>
          </a:xfrm>
          <a:prstGeom prst="rect">
            <a:avLst/>
          </a:prstGeom>
          <a:noFill/>
          <a:ln w="9525">
            <a:noFill/>
            <a:miter lim="800000"/>
            <a:headEnd/>
            <a:tailEnd/>
          </a:ln>
        </p:spPr>
        <p:txBody>
          <a:bodyPr>
            <a:spAutoFit/>
          </a:bodyPr>
          <a:lstStyle/>
          <a:p>
            <a:pPr algn="l" eaLnBrk="1" hangingPunct="1"/>
            <a:r>
              <a:rPr lang="en-US" sz="1600" dirty="0">
                <a:ea typeface="ＭＳ Ｐゴシック" pitchFamily="34" charset="-128"/>
                <a:cs typeface="Arial" pitchFamily="34" charset="0"/>
              </a:rPr>
              <a:t>50 </a:t>
            </a:r>
            <a:r>
              <a:rPr lang="en-US" sz="1600" dirty="0" err="1">
                <a:ea typeface="ＭＳ Ｐゴシック" pitchFamily="34" charset="-128"/>
                <a:cs typeface="Arial" pitchFamily="34" charset="0"/>
              </a:rPr>
              <a:t>spm</a:t>
            </a:r>
            <a:endParaRPr lang="en-US" sz="1600" dirty="0">
              <a:ea typeface="ＭＳ Ｐゴシック" pitchFamily="34" charset="-128"/>
              <a:cs typeface="Arial" pitchFamily="34" charset="0"/>
            </a:endParaRPr>
          </a:p>
        </p:txBody>
      </p:sp>
      <p:sp>
        <p:nvSpPr>
          <p:cNvPr id="5" name="Text Box 6"/>
          <p:cNvSpPr txBox="1">
            <a:spLocks noChangeArrowheads="1"/>
          </p:cNvSpPr>
          <p:nvPr/>
        </p:nvSpPr>
        <p:spPr bwMode="auto">
          <a:xfrm>
            <a:off x="2903538" y="5192903"/>
            <a:ext cx="891591" cy="338554"/>
          </a:xfrm>
          <a:prstGeom prst="rect">
            <a:avLst/>
          </a:prstGeom>
          <a:noFill/>
          <a:ln w="9525">
            <a:noFill/>
            <a:miter lim="800000"/>
            <a:headEnd/>
            <a:tailEnd/>
          </a:ln>
        </p:spPr>
        <p:txBody>
          <a:bodyPr wrap="none">
            <a:spAutoFit/>
          </a:bodyPr>
          <a:lstStyle/>
          <a:p>
            <a:pPr algn="l" eaLnBrk="1" hangingPunct="1"/>
            <a:r>
              <a:rPr lang="en-US" sz="1600" dirty="0">
                <a:ea typeface="ＭＳ Ｐゴシック" pitchFamily="34" charset="-128"/>
                <a:cs typeface="Arial" pitchFamily="34" charset="0"/>
              </a:rPr>
              <a:t>90 </a:t>
            </a:r>
            <a:r>
              <a:rPr lang="en-US" sz="1600" dirty="0" err="1">
                <a:ea typeface="ＭＳ Ｐゴシック" pitchFamily="34" charset="-128"/>
                <a:cs typeface="Arial" pitchFamily="34" charset="0"/>
              </a:rPr>
              <a:t>spm</a:t>
            </a:r>
            <a:endParaRPr lang="en-US" sz="1600" dirty="0">
              <a:ea typeface="ＭＳ Ｐゴシック" pitchFamily="34" charset="-128"/>
              <a:cs typeface="Arial" pitchFamily="34" charset="0"/>
            </a:endParaRPr>
          </a:p>
        </p:txBody>
      </p:sp>
      <p:sp>
        <p:nvSpPr>
          <p:cNvPr id="6" name="Line 7"/>
          <p:cNvSpPr>
            <a:spLocks noChangeShapeType="1"/>
          </p:cNvSpPr>
          <p:nvPr/>
        </p:nvSpPr>
        <p:spPr bwMode="auto">
          <a:xfrm>
            <a:off x="2870200" y="5088128"/>
            <a:ext cx="215900" cy="774700"/>
          </a:xfrm>
          <a:prstGeom prst="line">
            <a:avLst/>
          </a:prstGeom>
          <a:noFill/>
          <a:ln w="19050">
            <a:solidFill>
              <a:schemeClr val="tx1"/>
            </a:solidFill>
            <a:round/>
            <a:headEnd/>
            <a:tailEnd type="triangle" w="med" len="med"/>
          </a:ln>
        </p:spPr>
        <p:txBody>
          <a:bodyPr/>
          <a:lstStyle/>
          <a:p>
            <a:endParaRPr lang="en-US" dirty="0">
              <a:cs typeface="Arial" pitchFamily="34" charset="0"/>
            </a:endParaRPr>
          </a:p>
        </p:txBody>
      </p:sp>
      <p:sp>
        <p:nvSpPr>
          <p:cNvPr id="7" name="Text Box 8"/>
          <p:cNvSpPr txBox="1">
            <a:spLocks noChangeArrowheads="1"/>
          </p:cNvSpPr>
          <p:nvPr/>
        </p:nvSpPr>
        <p:spPr bwMode="auto">
          <a:xfrm rot="18432436">
            <a:off x="3963169" y="5176026"/>
            <a:ext cx="957313" cy="338554"/>
          </a:xfrm>
          <a:prstGeom prst="rect">
            <a:avLst/>
          </a:prstGeom>
          <a:noFill/>
          <a:ln w="9525">
            <a:noFill/>
            <a:miter lim="800000"/>
            <a:headEnd/>
            <a:tailEnd/>
          </a:ln>
        </p:spPr>
        <p:txBody>
          <a:bodyPr wrap="none">
            <a:spAutoFit/>
          </a:bodyPr>
          <a:lstStyle/>
          <a:p>
            <a:pPr algn="l" eaLnBrk="1" hangingPunct="1"/>
            <a:r>
              <a:rPr lang="en-US" sz="1600" dirty="0">
                <a:ea typeface="ＭＳ Ｐゴシック" pitchFamily="34" charset="-128"/>
                <a:cs typeface="Arial" pitchFamily="34" charset="0"/>
              </a:rPr>
              <a:t>40 wpm</a:t>
            </a:r>
          </a:p>
        </p:txBody>
      </p:sp>
      <p:sp>
        <p:nvSpPr>
          <p:cNvPr id="8" name="Text Box 9"/>
          <p:cNvSpPr txBox="1">
            <a:spLocks noChangeArrowheads="1"/>
          </p:cNvSpPr>
          <p:nvPr/>
        </p:nvSpPr>
        <p:spPr bwMode="auto">
          <a:xfrm rot="-5400000">
            <a:off x="5106169" y="5187139"/>
            <a:ext cx="957313" cy="338554"/>
          </a:xfrm>
          <a:prstGeom prst="rect">
            <a:avLst/>
          </a:prstGeom>
          <a:noFill/>
          <a:ln w="9525">
            <a:noFill/>
            <a:miter lim="800000"/>
            <a:headEnd/>
            <a:tailEnd/>
          </a:ln>
        </p:spPr>
        <p:txBody>
          <a:bodyPr wrap="none">
            <a:spAutoFit/>
          </a:bodyPr>
          <a:lstStyle/>
          <a:p>
            <a:pPr algn="l" eaLnBrk="1" hangingPunct="1"/>
            <a:r>
              <a:rPr lang="en-US" sz="1600" dirty="0">
                <a:ea typeface="ＭＳ Ｐゴシック" pitchFamily="34" charset="-128"/>
                <a:cs typeface="Arial" pitchFamily="34" charset="0"/>
              </a:rPr>
              <a:t>65 wpm</a:t>
            </a:r>
          </a:p>
        </p:txBody>
      </p:sp>
      <p:sp>
        <p:nvSpPr>
          <p:cNvPr id="9" name="Text Box 10"/>
          <p:cNvSpPr txBox="1">
            <a:spLocks noChangeArrowheads="1"/>
          </p:cNvSpPr>
          <p:nvPr/>
        </p:nvSpPr>
        <p:spPr bwMode="auto">
          <a:xfrm rot="3097266">
            <a:off x="6261869" y="5072839"/>
            <a:ext cx="957313" cy="338554"/>
          </a:xfrm>
          <a:prstGeom prst="rect">
            <a:avLst/>
          </a:prstGeom>
          <a:noFill/>
          <a:ln w="9525">
            <a:noFill/>
            <a:miter lim="800000"/>
            <a:headEnd/>
            <a:tailEnd/>
          </a:ln>
        </p:spPr>
        <p:txBody>
          <a:bodyPr wrap="none">
            <a:spAutoFit/>
          </a:bodyPr>
          <a:lstStyle/>
          <a:p>
            <a:pPr algn="l" eaLnBrk="1" hangingPunct="1"/>
            <a:r>
              <a:rPr lang="en-US" sz="1600" dirty="0">
                <a:ea typeface="ＭＳ Ｐゴシック" pitchFamily="34" charset="-128"/>
                <a:cs typeface="Arial" pitchFamily="34" charset="0"/>
              </a:rPr>
              <a:t>85 wpm</a:t>
            </a:r>
          </a:p>
        </p:txBody>
      </p:sp>
      <p:sp>
        <p:nvSpPr>
          <p:cNvPr id="10" name="Line 11"/>
          <p:cNvSpPr>
            <a:spLocks noChangeShapeType="1"/>
          </p:cNvSpPr>
          <p:nvPr/>
        </p:nvSpPr>
        <p:spPr bwMode="auto">
          <a:xfrm flipH="1">
            <a:off x="3848100" y="4694428"/>
            <a:ext cx="920750" cy="1168400"/>
          </a:xfrm>
          <a:prstGeom prst="line">
            <a:avLst/>
          </a:prstGeom>
          <a:noFill/>
          <a:ln w="19050">
            <a:solidFill>
              <a:schemeClr val="tx1"/>
            </a:solidFill>
            <a:round/>
            <a:headEnd/>
            <a:tailEnd type="triangle" w="med" len="med"/>
          </a:ln>
        </p:spPr>
        <p:txBody>
          <a:bodyPr/>
          <a:lstStyle/>
          <a:p>
            <a:endParaRPr lang="en-US" dirty="0">
              <a:cs typeface="Arial" pitchFamily="34" charset="0"/>
            </a:endParaRPr>
          </a:p>
        </p:txBody>
      </p:sp>
      <p:sp>
        <p:nvSpPr>
          <p:cNvPr id="11" name="Line 12"/>
          <p:cNvSpPr>
            <a:spLocks noChangeShapeType="1"/>
          </p:cNvSpPr>
          <p:nvPr/>
        </p:nvSpPr>
        <p:spPr bwMode="auto">
          <a:xfrm>
            <a:off x="5448300" y="4834128"/>
            <a:ext cx="12700" cy="1181100"/>
          </a:xfrm>
          <a:prstGeom prst="line">
            <a:avLst/>
          </a:prstGeom>
          <a:noFill/>
          <a:ln w="19050">
            <a:solidFill>
              <a:schemeClr val="tx1"/>
            </a:solidFill>
            <a:round/>
            <a:headEnd/>
            <a:tailEnd type="triangle" w="med" len="med"/>
          </a:ln>
        </p:spPr>
        <p:txBody>
          <a:bodyPr/>
          <a:lstStyle/>
          <a:p>
            <a:endParaRPr lang="en-US" dirty="0">
              <a:cs typeface="Arial" pitchFamily="34" charset="0"/>
            </a:endParaRPr>
          </a:p>
        </p:txBody>
      </p:sp>
      <p:sp>
        <p:nvSpPr>
          <p:cNvPr id="12" name="Line 13"/>
          <p:cNvSpPr>
            <a:spLocks noChangeShapeType="1"/>
          </p:cNvSpPr>
          <p:nvPr/>
        </p:nvSpPr>
        <p:spPr bwMode="auto">
          <a:xfrm>
            <a:off x="6096000" y="4694428"/>
            <a:ext cx="939800" cy="1168400"/>
          </a:xfrm>
          <a:prstGeom prst="line">
            <a:avLst/>
          </a:prstGeom>
          <a:noFill/>
          <a:ln w="19050">
            <a:solidFill>
              <a:schemeClr val="tx1"/>
            </a:solidFill>
            <a:round/>
            <a:headEnd/>
            <a:tailEnd type="triangle" w="med" len="med"/>
          </a:ln>
        </p:spPr>
        <p:txBody>
          <a:bodyPr/>
          <a:lstStyle/>
          <a:p>
            <a:endParaRPr lang="en-US" dirty="0">
              <a:cs typeface="Arial" pitchFamily="34" charset="0"/>
            </a:endParaRPr>
          </a:p>
        </p:txBody>
      </p:sp>
      <p:sp>
        <p:nvSpPr>
          <p:cNvPr id="13" name="Text Box 16"/>
          <p:cNvSpPr txBox="1">
            <a:spLocks noChangeArrowheads="1"/>
          </p:cNvSpPr>
          <p:nvPr/>
        </p:nvSpPr>
        <p:spPr bwMode="auto">
          <a:xfrm>
            <a:off x="364830" y="5443728"/>
            <a:ext cx="1643399" cy="646331"/>
          </a:xfrm>
          <a:prstGeom prst="rect">
            <a:avLst/>
          </a:prstGeom>
          <a:noFill/>
          <a:ln w="19050">
            <a:noFill/>
            <a:headEnd/>
            <a:tailEnd/>
          </a:ln>
        </p:spPr>
        <p:style>
          <a:lnRef idx="2">
            <a:schemeClr val="accent2"/>
          </a:lnRef>
          <a:fillRef idx="1">
            <a:schemeClr val="lt1"/>
          </a:fillRef>
          <a:effectRef idx="0">
            <a:schemeClr val="accent2"/>
          </a:effectRef>
          <a:fontRef idx="minor">
            <a:schemeClr val="dk1"/>
          </a:fontRef>
        </p:style>
        <p:txBody>
          <a:bodyPr wrap="none">
            <a:spAutoFit/>
          </a:bodyPr>
          <a:lstStyle/>
          <a:p>
            <a:pPr algn="ctr" eaLnBrk="1" hangingPunct="1"/>
            <a:r>
              <a:rPr lang="en-US" sz="1800" dirty="0">
                <a:solidFill>
                  <a:schemeClr val="tx1"/>
                </a:solidFill>
                <a:ea typeface="ＭＳ Ｐゴシック" pitchFamily="34" charset="-128"/>
                <a:cs typeface="Arial" pitchFamily="34" charset="0"/>
              </a:rPr>
              <a:t>EOY</a:t>
            </a:r>
          </a:p>
          <a:p>
            <a:pPr algn="ctr" eaLnBrk="1" hangingPunct="1"/>
            <a:r>
              <a:rPr lang="en-US" sz="1800" dirty="0">
                <a:solidFill>
                  <a:schemeClr val="tx1"/>
                </a:solidFill>
                <a:ea typeface="ＭＳ Ｐゴシック" pitchFamily="34" charset="-128"/>
                <a:cs typeface="Arial" pitchFamily="34" charset="0"/>
              </a:rPr>
              <a:t>Kindergarten</a:t>
            </a:r>
          </a:p>
        </p:txBody>
      </p:sp>
      <p:sp>
        <p:nvSpPr>
          <p:cNvPr id="14" name="Text Box 17"/>
          <p:cNvSpPr txBox="1">
            <a:spLocks noChangeArrowheads="1"/>
          </p:cNvSpPr>
          <p:nvPr/>
        </p:nvSpPr>
        <p:spPr bwMode="auto">
          <a:xfrm>
            <a:off x="2616200" y="5862828"/>
            <a:ext cx="1587500" cy="660400"/>
          </a:xfrm>
          <a:prstGeom prst="rect">
            <a:avLst/>
          </a:prstGeom>
          <a:noFill/>
          <a:ln w="19050">
            <a:noFill/>
            <a:miter lim="800000"/>
            <a:headEnd/>
            <a:tailEnd/>
          </a:ln>
        </p:spPr>
        <p:txBody>
          <a:bodyPr>
            <a:spAutoFit/>
          </a:bodyPr>
          <a:lstStyle/>
          <a:p>
            <a:pPr algn="ctr" eaLnBrk="1" hangingPunct="1"/>
            <a:r>
              <a:rPr lang="en-US" sz="1800" dirty="0">
                <a:ea typeface="ＭＳ Ｐゴシック" pitchFamily="34" charset="-128"/>
                <a:cs typeface="Arial" pitchFamily="34" charset="0"/>
              </a:rPr>
              <a:t>EOY</a:t>
            </a:r>
          </a:p>
          <a:p>
            <a:pPr algn="ctr" eaLnBrk="1" hangingPunct="1"/>
            <a:r>
              <a:rPr lang="en-US" sz="1800" dirty="0">
                <a:ea typeface="ＭＳ Ｐゴシック" pitchFamily="34" charset="-128"/>
                <a:cs typeface="Arial" pitchFamily="34" charset="0"/>
              </a:rPr>
              <a:t> Grade 1</a:t>
            </a:r>
          </a:p>
        </p:txBody>
      </p:sp>
      <p:sp>
        <p:nvSpPr>
          <p:cNvPr id="15" name="Text Box 18"/>
          <p:cNvSpPr txBox="1">
            <a:spLocks noChangeArrowheads="1"/>
          </p:cNvSpPr>
          <p:nvPr/>
        </p:nvSpPr>
        <p:spPr bwMode="auto">
          <a:xfrm>
            <a:off x="4722813" y="6040628"/>
            <a:ext cx="1485900" cy="660400"/>
          </a:xfrm>
          <a:prstGeom prst="rect">
            <a:avLst/>
          </a:prstGeom>
          <a:noFill/>
          <a:ln w="19050">
            <a:noFill/>
            <a:miter lim="800000"/>
            <a:headEnd/>
            <a:tailEnd/>
          </a:ln>
        </p:spPr>
        <p:txBody>
          <a:bodyPr>
            <a:spAutoFit/>
          </a:bodyPr>
          <a:lstStyle/>
          <a:p>
            <a:pPr algn="ctr" eaLnBrk="1" hangingPunct="1"/>
            <a:r>
              <a:rPr lang="en-US" sz="1800" dirty="0">
                <a:ea typeface="ＭＳ Ｐゴシック" pitchFamily="34" charset="-128"/>
                <a:cs typeface="Arial" pitchFamily="34" charset="0"/>
              </a:rPr>
              <a:t>EOY</a:t>
            </a:r>
          </a:p>
          <a:p>
            <a:pPr algn="ctr" eaLnBrk="1" hangingPunct="1"/>
            <a:r>
              <a:rPr lang="en-US" sz="1800" dirty="0">
                <a:ea typeface="ＭＳ Ｐゴシック" pitchFamily="34" charset="-128"/>
                <a:cs typeface="Arial" pitchFamily="34" charset="0"/>
              </a:rPr>
              <a:t>Grade 2</a:t>
            </a:r>
          </a:p>
        </p:txBody>
      </p:sp>
      <p:sp>
        <p:nvSpPr>
          <p:cNvPr id="16" name="Text Box 19"/>
          <p:cNvSpPr txBox="1">
            <a:spLocks noChangeArrowheads="1"/>
          </p:cNvSpPr>
          <p:nvPr/>
        </p:nvSpPr>
        <p:spPr bwMode="auto">
          <a:xfrm>
            <a:off x="6792913" y="5888228"/>
            <a:ext cx="1397000" cy="660400"/>
          </a:xfrm>
          <a:prstGeom prst="rect">
            <a:avLst/>
          </a:prstGeom>
          <a:noFill/>
          <a:ln w="19050">
            <a:noFill/>
            <a:miter lim="800000"/>
            <a:headEnd/>
            <a:tailEnd/>
          </a:ln>
        </p:spPr>
        <p:txBody>
          <a:bodyPr>
            <a:spAutoFit/>
          </a:bodyPr>
          <a:lstStyle/>
          <a:p>
            <a:pPr algn="ctr" eaLnBrk="1" hangingPunct="1"/>
            <a:r>
              <a:rPr lang="en-US" sz="1800" dirty="0">
                <a:ea typeface="ＭＳ Ｐゴシック" pitchFamily="34" charset="-128"/>
                <a:cs typeface="Arial" pitchFamily="34" charset="0"/>
              </a:rPr>
              <a:t>EOY</a:t>
            </a:r>
          </a:p>
          <a:p>
            <a:pPr algn="ctr" eaLnBrk="1" hangingPunct="1"/>
            <a:r>
              <a:rPr lang="en-US" sz="1800" dirty="0">
                <a:ea typeface="ＭＳ Ｐゴシック" pitchFamily="34" charset="-128"/>
                <a:cs typeface="Arial" pitchFamily="34" charset="0"/>
              </a:rPr>
              <a:t>Grade 3</a:t>
            </a:r>
          </a:p>
        </p:txBody>
      </p:sp>
      <p:sp>
        <p:nvSpPr>
          <p:cNvPr id="17" name="Line 21"/>
          <p:cNvSpPr>
            <a:spLocks noChangeShapeType="1"/>
          </p:cNvSpPr>
          <p:nvPr/>
        </p:nvSpPr>
        <p:spPr bwMode="auto">
          <a:xfrm>
            <a:off x="8229600" y="3919728"/>
            <a:ext cx="0" cy="457200"/>
          </a:xfrm>
          <a:prstGeom prst="line">
            <a:avLst/>
          </a:prstGeom>
          <a:noFill/>
          <a:ln w="63500">
            <a:solidFill>
              <a:schemeClr val="accent2"/>
            </a:solidFill>
            <a:round/>
            <a:headEnd/>
            <a:tailEnd type="triangle" w="med" len="med"/>
          </a:ln>
        </p:spPr>
        <p:txBody>
          <a:bodyPr/>
          <a:lstStyle/>
          <a:p>
            <a:endParaRPr lang="en-US" dirty="0">
              <a:cs typeface="Arial" pitchFamily="34" charset="0"/>
            </a:endParaRPr>
          </a:p>
        </p:txBody>
      </p:sp>
      <p:sp>
        <p:nvSpPr>
          <p:cNvPr id="21" name="Oval 27"/>
          <p:cNvSpPr>
            <a:spLocks noChangeArrowheads="1"/>
          </p:cNvSpPr>
          <p:nvPr/>
        </p:nvSpPr>
        <p:spPr bwMode="auto">
          <a:xfrm>
            <a:off x="584200" y="1684528"/>
            <a:ext cx="1690688" cy="1690688"/>
          </a:xfrm>
          <a:prstGeom prst="ellipse">
            <a:avLst/>
          </a:prstGeom>
          <a:solidFill>
            <a:schemeClr val="tx2"/>
          </a:solidFill>
          <a:ln w="19050">
            <a:solidFill>
              <a:schemeClr val="tx2"/>
            </a:solidFill>
            <a:round/>
            <a:headEnd/>
            <a:tailEnd/>
          </a:ln>
        </p:spPr>
        <p:txBody>
          <a:bodyPr wrap="none" lIns="0" tIns="0" rIns="0" bIns="0" anchor="ctr"/>
          <a:lstStyle/>
          <a:p>
            <a:pPr algn="ctr"/>
            <a:r>
              <a:rPr lang="en-US" sz="1600" dirty="0">
                <a:solidFill>
                  <a:schemeClr val="bg1"/>
                </a:solidFill>
                <a:ea typeface="ＭＳ Ｐゴシック" pitchFamily="34" charset="-128"/>
                <a:cs typeface="Arial" pitchFamily="34" charset="0"/>
              </a:rPr>
              <a:t>Phonemic</a:t>
            </a:r>
          </a:p>
          <a:p>
            <a:pPr algn="ctr"/>
            <a:r>
              <a:rPr lang="en-US" sz="1600" dirty="0">
                <a:solidFill>
                  <a:schemeClr val="bg1"/>
                </a:solidFill>
                <a:ea typeface="ＭＳ Ｐゴシック" pitchFamily="34" charset="-128"/>
                <a:cs typeface="Arial" pitchFamily="34" charset="0"/>
              </a:rPr>
              <a:t>Awareness</a:t>
            </a:r>
          </a:p>
        </p:txBody>
      </p:sp>
      <p:sp>
        <p:nvSpPr>
          <p:cNvPr id="22" name="Oval 28"/>
          <p:cNvSpPr>
            <a:spLocks noChangeArrowheads="1"/>
          </p:cNvSpPr>
          <p:nvPr/>
        </p:nvSpPr>
        <p:spPr bwMode="auto">
          <a:xfrm>
            <a:off x="2103438" y="2522728"/>
            <a:ext cx="1690687" cy="1690688"/>
          </a:xfrm>
          <a:prstGeom prst="ellipse">
            <a:avLst/>
          </a:prstGeom>
          <a:solidFill>
            <a:schemeClr val="tx2"/>
          </a:solidFill>
          <a:ln w="19050">
            <a:solidFill>
              <a:schemeClr val="tx2"/>
            </a:solidFill>
            <a:round/>
            <a:headEnd/>
            <a:tailEnd/>
          </a:ln>
        </p:spPr>
        <p:txBody>
          <a:bodyPr wrap="none" lIns="0" tIns="0" rIns="0" bIns="0" anchor="ctr"/>
          <a:lstStyle/>
          <a:p>
            <a:pPr algn="ctr"/>
            <a:r>
              <a:rPr lang="en-US" sz="1600" dirty="0">
                <a:solidFill>
                  <a:schemeClr val="bg1"/>
                </a:solidFill>
                <a:ea typeface="ＭＳ Ｐゴシック" pitchFamily="34" charset="-128"/>
                <a:cs typeface="Arial" pitchFamily="34" charset="0"/>
              </a:rPr>
              <a:t>Alphabetic</a:t>
            </a:r>
          </a:p>
          <a:p>
            <a:pPr algn="ctr"/>
            <a:r>
              <a:rPr lang="en-US" sz="1600" dirty="0">
                <a:solidFill>
                  <a:schemeClr val="bg1"/>
                </a:solidFill>
                <a:ea typeface="ＭＳ Ｐゴシック" pitchFamily="34" charset="-128"/>
                <a:cs typeface="Arial" pitchFamily="34" charset="0"/>
              </a:rPr>
              <a:t>Principle</a:t>
            </a:r>
          </a:p>
        </p:txBody>
      </p:sp>
      <p:sp>
        <p:nvSpPr>
          <p:cNvPr id="23" name="Oval 29"/>
          <p:cNvSpPr>
            <a:spLocks noChangeArrowheads="1"/>
          </p:cNvSpPr>
          <p:nvPr/>
        </p:nvSpPr>
        <p:spPr bwMode="auto">
          <a:xfrm>
            <a:off x="3776663" y="2040128"/>
            <a:ext cx="1690687" cy="1690688"/>
          </a:xfrm>
          <a:prstGeom prst="ellipse">
            <a:avLst/>
          </a:prstGeom>
          <a:solidFill>
            <a:schemeClr val="tx2"/>
          </a:solidFill>
          <a:ln w="19050">
            <a:solidFill>
              <a:schemeClr val="tx2"/>
            </a:solidFill>
            <a:round/>
            <a:headEnd/>
            <a:tailEnd/>
          </a:ln>
        </p:spPr>
        <p:txBody>
          <a:bodyPr wrap="none" lIns="0" tIns="0" rIns="0" bIns="0" anchor="ctr"/>
          <a:lstStyle/>
          <a:p>
            <a:pPr algn="ctr"/>
            <a:r>
              <a:rPr lang="en-US" sz="1600" dirty="0">
                <a:solidFill>
                  <a:schemeClr val="bg1"/>
                </a:solidFill>
                <a:ea typeface="ＭＳ Ｐゴシック" pitchFamily="34" charset="-128"/>
                <a:cs typeface="Arial" pitchFamily="34" charset="0"/>
              </a:rPr>
              <a:t>Accuracy</a:t>
            </a:r>
          </a:p>
          <a:p>
            <a:pPr algn="ctr"/>
            <a:r>
              <a:rPr lang="en-US" sz="1600" dirty="0">
                <a:solidFill>
                  <a:schemeClr val="bg1"/>
                </a:solidFill>
                <a:ea typeface="ＭＳ Ｐゴシック" pitchFamily="34" charset="-128"/>
                <a:cs typeface="Arial" pitchFamily="34" charset="0"/>
              </a:rPr>
              <a:t>and</a:t>
            </a:r>
          </a:p>
          <a:p>
            <a:pPr algn="ctr"/>
            <a:r>
              <a:rPr lang="en-US" sz="1600" dirty="0">
                <a:solidFill>
                  <a:schemeClr val="bg1"/>
                </a:solidFill>
                <a:ea typeface="ＭＳ Ｐゴシック" pitchFamily="34" charset="-128"/>
                <a:cs typeface="Arial" pitchFamily="34" charset="0"/>
              </a:rPr>
              <a:t>Fluency</a:t>
            </a:r>
          </a:p>
        </p:txBody>
      </p:sp>
      <p:sp>
        <p:nvSpPr>
          <p:cNvPr id="24" name="Oval 30"/>
          <p:cNvSpPr>
            <a:spLocks noChangeArrowheads="1"/>
          </p:cNvSpPr>
          <p:nvPr/>
        </p:nvSpPr>
        <p:spPr bwMode="auto">
          <a:xfrm>
            <a:off x="5526088" y="2027428"/>
            <a:ext cx="1690687" cy="1690688"/>
          </a:xfrm>
          <a:prstGeom prst="ellipse">
            <a:avLst/>
          </a:prstGeom>
          <a:solidFill>
            <a:schemeClr val="tx2"/>
          </a:solidFill>
          <a:ln w="19050">
            <a:solidFill>
              <a:schemeClr val="tx2"/>
            </a:solidFill>
            <a:round/>
            <a:headEnd/>
            <a:tailEnd/>
          </a:ln>
        </p:spPr>
        <p:txBody>
          <a:bodyPr wrap="none" lIns="0" tIns="0" rIns="0" bIns="0" anchor="ctr"/>
          <a:lstStyle/>
          <a:p>
            <a:pPr algn="ctr"/>
            <a:r>
              <a:rPr lang="en-US" sz="1600" dirty="0">
                <a:solidFill>
                  <a:schemeClr val="bg1"/>
                </a:solidFill>
                <a:ea typeface="ＭＳ Ｐゴシック" pitchFamily="34" charset="-128"/>
                <a:cs typeface="Arial" pitchFamily="34" charset="0"/>
              </a:rPr>
              <a:t>Comprehension</a:t>
            </a:r>
          </a:p>
        </p:txBody>
      </p:sp>
      <p:sp>
        <p:nvSpPr>
          <p:cNvPr id="25" name="Oval 31"/>
          <p:cNvSpPr>
            <a:spLocks noChangeArrowheads="1"/>
          </p:cNvSpPr>
          <p:nvPr/>
        </p:nvSpPr>
        <p:spPr bwMode="auto">
          <a:xfrm>
            <a:off x="6894513" y="3094228"/>
            <a:ext cx="1690687" cy="1690688"/>
          </a:xfrm>
          <a:prstGeom prst="ellipse">
            <a:avLst/>
          </a:prstGeom>
          <a:solidFill>
            <a:schemeClr val="tx2"/>
          </a:solidFill>
          <a:ln w="19050">
            <a:solidFill>
              <a:schemeClr val="tx2"/>
            </a:solidFill>
            <a:round/>
            <a:headEnd/>
            <a:tailEnd/>
          </a:ln>
        </p:spPr>
        <p:txBody>
          <a:bodyPr wrap="none" lIns="0" tIns="0" rIns="0" bIns="0" anchor="ctr"/>
          <a:lstStyle/>
          <a:p>
            <a:pPr algn="ctr"/>
            <a:r>
              <a:rPr lang="en-US" sz="1600" dirty="0">
                <a:solidFill>
                  <a:schemeClr val="bg1"/>
                </a:solidFill>
                <a:ea typeface="ＭＳ Ｐゴシック" pitchFamily="34" charset="-128"/>
                <a:cs typeface="Arial" pitchFamily="34" charset="0"/>
              </a:rPr>
              <a:t>Vocabulary</a:t>
            </a:r>
          </a:p>
        </p:txBody>
      </p:sp>
      <p:sp>
        <p:nvSpPr>
          <p:cNvPr id="26" name="AutoShape 32"/>
          <p:cNvSpPr>
            <a:spLocks noChangeArrowheads="1"/>
          </p:cNvSpPr>
          <p:nvPr/>
        </p:nvSpPr>
        <p:spPr bwMode="auto">
          <a:xfrm>
            <a:off x="2527300" y="4707128"/>
            <a:ext cx="547688" cy="381000"/>
          </a:xfrm>
          <a:prstGeom prst="roundRect">
            <a:avLst>
              <a:gd name="adj" fmla="val 16667"/>
            </a:avLst>
          </a:prstGeom>
          <a:solidFill>
            <a:schemeClr val="tx1"/>
          </a:solidFill>
          <a:ln w="19050">
            <a:solidFill>
              <a:schemeClr val="tx1"/>
            </a:solidFill>
            <a:headEnd/>
            <a:tailEnd/>
          </a:ln>
        </p:spPr>
        <p:style>
          <a:lnRef idx="2">
            <a:schemeClr val="accent2"/>
          </a:lnRef>
          <a:fillRef idx="1">
            <a:schemeClr val="lt1"/>
          </a:fillRef>
          <a:effectRef idx="0">
            <a:schemeClr val="accent2"/>
          </a:effectRef>
          <a:fontRef idx="minor">
            <a:schemeClr val="dk1"/>
          </a:fontRef>
        </p:style>
        <p:txBody>
          <a:bodyPr wrap="none" anchor="ctr"/>
          <a:lstStyle/>
          <a:p>
            <a:pPr algn="ctr"/>
            <a:r>
              <a:rPr lang="en-US" sz="1600" dirty="0">
                <a:solidFill>
                  <a:schemeClr val="bg1"/>
                </a:solidFill>
                <a:ea typeface="ＭＳ Ｐゴシック" pitchFamily="34" charset="-128"/>
                <a:cs typeface="Arial" pitchFamily="34" charset="0"/>
              </a:rPr>
              <a:t>FPS</a:t>
            </a:r>
          </a:p>
        </p:txBody>
      </p:sp>
      <p:sp>
        <p:nvSpPr>
          <p:cNvPr id="27" name="AutoShape 34"/>
          <p:cNvSpPr>
            <a:spLocks noChangeArrowheads="1"/>
          </p:cNvSpPr>
          <p:nvPr/>
        </p:nvSpPr>
        <p:spPr bwMode="auto">
          <a:xfrm>
            <a:off x="749300" y="4135628"/>
            <a:ext cx="547688" cy="381000"/>
          </a:xfrm>
          <a:prstGeom prst="roundRect">
            <a:avLst>
              <a:gd name="adj" fmla="val 16667"/>
            </a:avLst>
          </a:prstGeom>
          <a:solidFill>
            <a:schemeClr val="tx1"/>
          </a:solidFill>
          <a:ln w="19050">
            <a:solidFill>
              <a:schemeClr val="tx1"/>
            </a:solidFill>
            <a:headEnd/>
            <a:tailEnd/>
          </a:ln>
        </p:spPr>
        <p:style>
          <a:lnRef idx="2">
            <a:schemeClr val="accent2"/>
          </a:lnRef>
          <a:fillRef idx="1">
            <a:schemeClr val="lt1"/>
          </a:fillRef>
          <a:effectRef idx="0">
            <a:schemeClr val="accent2"/>
          </a:effectRef>
          <a:fontRef idx="minor">
            <a:schemeClr val="dk1"/>
          </a:fontRef>
        </p:style>
        <p:txBody>
          <a:bodyPr wrap="none" anchor="ctr"/>
          <a:lstStyle/>
          <a:p>
            <a:pPr algn="ctr"/>
            <a:r>
              <a:rPr lang="en-US" sz="1600" dirty="0">
                <a:solidFill>
                  <a:schemeClr val="bg1"/>
                </a:solidFill>
                <a:ea typeface="ＭＳ Ｐゴシック" pitchFamily="34" charset="-128"/>
                <a:cs typeface="Arial" pitchFamily="34" charset="0"/>
              </a:rPr>
              <a:t>FSF</a:t>
            </a:r>
          </a:p>
        </p:txBody>
      </p:sp>
      <p:sp>
        <p:nvSpPr>
          <p:cNvPr id="28" name="AutoShape 35"/>
          <p:cNvSpPr>
            <a:spLocks noChangeArrowheads="1"/>
          </p:cNvSpPr>
          <p:nvPr/>
        </p:nvSpPr>
        <p:spPr bwMode="auto">
          <a:xfrm>
            <a:off x="4775200" y="4440428"/>
            <a:ext cx="1306513" cy="381000"/>
          </a:xfrm>
          <a:prstGeom prst="roundRect">
            <a:avLst>
              <a:gd name="adj" fmla="val 16667"/>
            </a:avLst>
          </a:prstGeom>
          <a:solidFill>
            <a:schemeClr val="tx1"/>
          </a:solidFill>
          <a:ln w="19050">
            <a:solidFill>
              <a:schemeClr val="tx1"/>
            </a:solidFill>
            <a:headEnd/>
            <a:tailEnd/>
          </a:ln>
        </p:spPr>
        <p:style>
          <a:lnRef idx="2">
            <a:schemeClr val="accent2"/>
          </a:lnRef>
          <a:fillRef idx="1">
            <a:schemeClr val="lt1"/>
          </a:fillRef>
          <a:effectRef idx="0">
            <a:schemeClr val="accent2"/>
          </a:effectRef>
          <a:fontRef idx="minor">
            <a:schemeClr val="dk1"/>
          </a:fontRef>
        </p:style>
        <p:txBody>
          <a:bodyPr wrap="none" anchor="ctr"/>
          <a:lstStyle/>
          <a:p>
            <a:pPr algn="ctr"/>
            <a:r>
              <a:rPr lang="en-US" sz="1600" dirty="0">
                <a:solidFill>
                  <a:schemeClr val="bg1"/>
                </a:solidFill>
                <a:ea typeface="ＭＳ Ｐゴシック" pitchFamily="34" charset="-128"/>
                <a:cs typeface="Arial" pitchFamily="34" charset="0"/>
              </a:rPr>
              <a:t>FLO FRO</a:t>
            </a:r>
          </a:p>
        </p:txBody>
      </p:sp>
      <p:sp>
        <p:nvSpPr>
          <p:cNvPr id="29" name="AutoShape 36"/>
          <p:cNvSpPr>
            <a:spLocks noChangeArrowheads="1"/>
          </p:cNvSpPr>
          <p:nvPr/>
        </p:nvSpPr>
        <p:spPr bwMode="auto">
          <a:xfrm>
            <a:off x="7504113" y="5024628"/>
            <a:ext cx="547687" cy="381000"/>
          </a:xfrm>
          <a:prstGeom prst="roundRect">
            <a:avLst>
              <a:gd name="adj" fmla="val 16667"/>
            </a:avLst>
          </a:prstGeom>
          <a:solidFill>
            <a:schemeClr val="tx1"/>
          </a:solidFill>
          <a:ln w="19050">
            <a:solidFill>
              <a:schemeClr val="tx1"/>
            </a:solidFill>
            <a:headEnd/>
            <a:tailEnd/>
          </a:ln>
        </p:spPr>
        <p:style>
          <a:lnRef idx="2">
            <a:schemeClr val="accent2"/>
          </a:lnRef>
          <a:fillRef idx="1">
            <a:schemeClr val="lt1"/>
          </a:fillRef>
          <a:effectRef idx="0">
            <a:schemeClr val="accent2"/>
          </a:effectRef>
          <a:fontRef idx="minor">
            <a:schemeClr val="dk1"/>
          </a:fontRef>
        </p:style>
        <p:txBody>
          <a:bodyPr wrap="none" anchor="ctr"/>
          <a:lstStyle/>
          <a:p>
            <a:pPr algn="ctr"/>
            <a:r>
              <a:rPr lang="en-US" sz="1600" dirty="0">
                <a:solidFill>
                  <a:schemeClr val="bg1"/>
                </a:solidFill>
                <a:ea typeface="ＭＳ Ｐゴシック" pitchFamily="34" charset="-128"/>
                <a:cs typeface="Arial" pitchFamily="34" charset="0"/>
              </a:rPr>
              <a:t>FUP</a:t>
            </a:r>
          </a:p>
        </p:txBody>
      </p:sp>
    </p:spTree>
  </p:cSld>
  <p:clrMapOvr>
    <a:masterClrMapping/>
  </p:clrMapOvr>
  <p:transition>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FLO and FRO Demo</a:t>
            </a:r>
          </a:p>
        </p:txBody>
      </p:sp>
      <p:sp>
        <p:nvSpPr>
          <p:cNvPr id="4" name="Rectangle 4"/>
          <p:cNvSpPr>
            <a:spLocks noChangeArrowheads="1"/>
          </p:cNvSpPr>
          <p:nvPr/>
        </p:nvSpPr>
        <p:spPr bwMode="auto">
          <a:xfrm>
            <a:off x="4631344" y="1573486"/>
            <a:ext cx="3281084" cy="4800600"/>
          </a:xfrm>
          <a:prstGeom prst="rect">
            <a:avLst/>
          </a:prstGeom>
          <a:noFill/>
          <a:ln w="9525">
            <a:noFill/>
            <a:miter lim="800000"/>
            <a:headEnd/>
            <a:tailEnd/>
          </a:ln>
        </p:spPr>
        <p:txBody>
          <a:bodyPr/>
          <a:lstStyle/>
          <a:p>
            <a:pPr algn="l" eaLnBrk="1" hangingPunct="1">
              <a:spcBef>
                <a:spcPts val="1200"/>
              </a:spcBef>
              <a:buClr>
                <a:srgbClr val="FF9933"/>
              </a:buClr>
              <a:buFont typeface="Wingdings" pitchFamily="2" charset="2"/>
              <a:buNone/>
            </a:pPr>
            <a:r>
              <a:rPr lang="en-US" sz="1600" dirty="0">
                <a:solidFill>
                  <a:schemeClr val="tx2"/>
                </a:solidFill>
                <a:ea typeface="ＭＳ Ｐゴシック" pitchFamily="34" charset="-128"/>
                <a:cs typeface="Arial" pitchFamily="34" charset="0"/>
              </a:rPr>
              <a:t>Timing Features:</a:t>
            </a:r>
          </a:p>
          <a:p>
            <a:pPr marL="231775" lvl="1" indent="-227013">
              <a:spcBef>
                <a:spcPts val="1200"/>
              </a:spcBef>
              <a:buClr>
                <a:schemeClr val="tx2"/>
              </a:buClr>
              <a:buFont typeface="Arial" pitchFamily="34" charset="0"/>
              <a:buChar char="•"/>
            </a:pPr>
            <a:r>
              <a:rPr lang="en-US" sz="1600" dirty="0">
                <a:ea typeface="ＭＳ Ｐゴシック" pitchFamily="34" charset="-128"/>
                <a:cs typeface="Arial" pitchFamily="34" charset="0"/>
              </a:rPr>
              <a:t>Starting timer</a:t>
            </a:r>
          </a:p>
          <a:p>
            <a:pPr marL="231775" lvl="1" indent="-227013">
              <a:spcBef>
                <a:spcPts val="1200"/>
              </a:spcBef>
              <a:buClr>
                <a:schemeClr val="tx2"/>
              </a:buClr>
              <a:buFont typeface="Arial" pitchFamily="34" charset="0"/>
              <a:buChar char="•"/>
            </a:pPr>
            <a:r>
              <a:rPr lang="en-US" sz="1600" dirty="0">
                <a:ea typeface="ＭＳ Ｐゴシック" pitchFamily="34" charset="-128"/>
                <a:cs typeface="Arial" pitchFamily="34" charset="0"/>
              </a:rPr>
              <a:t>Response timer</a:t>
            </a:r>
          </a:p>
          <a:p>
            <a:pPr marL="231775" lvl="1" indent="-227013">
              <a:spcBef>
                <a:spcPts val="1200"/>
              </a:spcBef>
              <a:buClr>
                <a:schemeClr val="tx2"/>
              </a:buClr>
              <a:buFont typeface="Arial" pitchFamily="34" charset="0"/>
              <a:buChar char="•"/>
            </a:pPr>
            <a:r>
              <a:rPr lang="en-US" sz="1600" dirty="0">
                <a:ea typeface="ＭＳ Ｐゴシック" pitchFamily="34" charset="-128"/>
                <a:cs typeface="Arial" pitchFamily="34" charset="0"/>
              </a:rPr>
              <a:t>Warning screen</a:t>
            </a:r>
          </a:p>
          <a:p>
            <a:pPr algn="l" eaLnBrk="1" hangingPunct="1">
              <a:spcBef>
                <a:spcPts val="1200"/>
              </a:spcBef>
              <a:buClr>
                <a:srgbClr val="FF9933"/>
              </a:buClr>
              <a:buFont typeface="Wingdings" pitchFamily="2" charset="2"/>
              <a:buNone/>
            </a:pPr>
            <a:r>
              <a:rPr lang="en-US" sz="1600" dirty="0">
                <a:solidFill>
                  <a:schemeClr val="tx2"/>
                </a:solidFill>
                <a:ea typeface="ＭＳ Ｐゴシック" pitchFamily="34" charset="-128"/>
                <a:cs typeface="Arial" pitchFamily="34" charset="0"/>
              </a:rPr>
              <a:t>Marking: </a:t>
            </a:r>
          </a:p>
          <a:p>
            <a:pPr marL="231775" lvl="1" indent="-227013">
              <a:spcBef>
                <a:spcPts val="1200"/>
              </a:spcBef>
              <a:buClr>
                <a:schemeClr val="tx2"/>
              </a:buClr>
              <a:buFont typeface="Arial" pitchFamily="34" charset="0"/>
              <a:buChar char="•"/>
            </a:pPr>
            <a:r>
              <a:rPr lang="en-US" sz="1600" dirty="0">
                <a:ea typeface="ＭＳ Ｐゴシック" pitchFamily="34" charset="-128"/>
                <a:cs typeface="Arial" pitchFamily="34" charset="0"/>
              </a:rPr>
              <a:t>Marking sections</a:t>
            </a:r>
          </a:p>
          <a:p>
            <a:pPr marL="231775" lvl="1" indent="-227013">
              <a:spcBef>
                <a:spcPts val="1200"/>
              </a:spcBef>
              <a:buClr>
                <a:schemeClr val="tx2"/>
              </a:buClr>
              <a:buFont typeface="Arial" pitchFamily="34" charset="0"/>
              <a:buChar char="•"/>
            </a:pPr>
            <a:r>
              <a:rPr lang="en-US" sz="1600" dirty="0">
                <a:ea typeface="ＭＳ Ｐゴシック" pitchFamily="34" charset="-128"/>
                <a:cs typeface="Arial" pitchFamily="34" charset="0"/>
              </a:rPr>
              <a:t>Correct </a:t>
            </a:r>
          </a:p>
          <a:p>
            <a:pPr marL="231775" lvl="1" indent="-227013">
              <a:spcBef>
                <a:spcPts val="1200"/>
              </a:spcBef>
              <a:buClr>
                <a:schemeClr val="tx2"/>
              </a:buClr>
              <a:buFont typeface="Arial" pitchFamily="34" charset="0"/>
              <a:buChar char="•"/>
            </a:pPr>
            <a:r>
              <a:rPr lang="en-US" sz="1600" dirty="0">
                <a:ea typeface="ＭＳ Ｐゴシック" pitchFamily="34" charset="-128"/>
                <a:cs typeface="Arial" pitchFamily="34" charset="0"/>
              </a:rPr>
              <a:t>Incorrect</a:t>
            </a:r>
          </a:p>
          <a:p>
            <a:pPr marL="231775" lvl="1" indent="-227013">
              <a:spcBef>
                <a:spcPts val="1200"/>
              </a:spcBef>
              <a:buClr>
                <a:schemeClr val="tx2"/>
              </a:buClr>
              <a:buFont typeface="Arial" pitchFamily="34" charset="0"/>
              <a:buChar char="•"/>
            </a:pPr>
            <a:r>
              <a:rPr lang="en-US" sz="1600" dirty="0">
                <a:ea typeface="ＭＳ Ｐゴシック" pitchFamily="34" charset="-128"/>
                <a:cs typeface="Arial" pitchFamily="34" charset="0"/>
              </a:rPr>
              <a:t>Skipped row</a:t>
            </a:r>
          </a:p>
          <a:p>
            <a:pPr algn="l" eaLnBrk="1" hangingPunct="1">
              <a:spcBef>
                <a:spcPts val="1200"/>
              </a:spcBef>
              <a:buClr>
                <a:srgbClr val="FF9933"/>
              </a:buClr>
              <a:buFont typeface="Wingdings" pitchFamily="2" charset="2"/>
              <a:buNone/>
            </a:pPr>
            <a:r>
              <a:rPr lang="en-US" sz="1600" dirty="0">
                <a:solidFill>
                  <a:schemeClr val="tx2"/>
                </a:solidFill>
                <a:ea typeface="ＭＳ Ｐゴシック" pitchFamily="34" charset="-128"/>
                <a:cs typeface="Arial" pitchFamily="34" charset="0"/>
              </a:rPr>
              <a:t>Observe:</a:t>
            </a:r>
          </a:p>
          <a:p>
            <a:pPr marL="231775" lvl="1" indent="-227013">
              <a:spcBef>
                <a:spcPts val="1200"/>
              </a:spcBef>
              <a:buClr>
                <a:schemeClr val="tx2"/>
              </a:buClr>
              <a:buFont typeface="Arial" pitchFamily="34" charset="0"/>
              <a:buChar char="•"/>
            </a:pPr>
            <a:r>
              <a:rPr lang="en-US" sz="1600" dirty="0">
                <a:ea typeface="ＭＳ Ｐゴシック" pitchFamily="34" charset="-128"/>
                <a:cs typeface="Arial" pitchFamily="34" charset="0"/>
              </a:rPr>
              <a:t>Location of score</a:t>
            </a:r>
          </a:p>
          <a:p>
            <a:pPr marL="231775" lvl="1" indent="-227013">
              <a:spcBef>
                <a:spcPts val="1200"/>
              </a:spcBef>
              <a:buClr>
                <a:schemeClr val="tx2"/>
              </a:buClr>
              <a:buFont typeface="Arial" pitchFamily="34" charset="0"/>
              <a:buChar char="•"/>
            </a:pPr>
            <a:r>
              <a:rPr lang="en-US" sz="1600" dirty="0">
                <a:ea typeface="ＭＳ Ｐゴシック" pitchFamily="34" charset="-128"/>
                <a:cs typeface="Arial" pitchFamily="34" charset="0"/>
              </a:rPr>
              <a:t>Invalidating words</a:t>
            </a:r>
          </a:p>
        </p:txBody>
      </p:sp>
      <p:pic>
        <p:nvPicPr>
          <p:cNvPr id="5" name="Picture 2" descr="C:\Users\User\Desktop\June Wgen Info\IDEL Images\FLO Shots\02a-scoreIDEL_FLO[1].png"/>
          <p:cNvPicPr>
            <a:picLocks noChangeAspect="1" noChangeArrowheads="1"/>
          </p:cNvPicPr>
          <p:nvPr/>
        </p:nvPicPr>
        <p:blipFill>
          <a:blip r:embed="rId3" cstate="print"/>
          <a:srcRect l="20934" t="22047" r="23260" b="18659"/>
          <a:stretch>
            <a:fillRect/>
          </a:stretch>
        </p:blipFill>
        <p:spPr bwMode="auto">
          <a:xfrm>
            <a:off x="570334" y="1707600"/>
            <a:ext cx="3399410" cy="2124632"/>
          </a:xfrm>
          <a:prstGeom prst="rect">
            <a:avLst/>
          </a:prstGeom>
          <a:ln w="19050" cap="sq">
            <a:solidFill>
              <a:schemeClr val="tx1"/>
            </a:solidFill>
            <a:prstDash val="solid"/>
            <a:miter lim="800000"/>
          </a:ln>
          <a:effectLst/>
        </p:spPr>
      </p:pic>
      <p:pic>
        <p:nvPicPr>
          <p:cNvPr id="6" name="Picture 3" descr="C:\Users\User\Desktop\June Wgen Info\IDEL Images\FRO Shots\01a-startIDEL_FRO[1].png"/>
          <p:cNvPicPr>
            <a:picLocks noChangeAspect="1" noChangeArrowheads="1"/>
          </p:cNvPicPr>
          <p:nvPr/>
        </p:nvPicPr>
        <p:blipFill>
          <a:blip r:embed="rId4" cstate="print"/>
          <a:srcRect l="20934" t="22329" r="23260" b="18941"/>
          <a:stretch>
            <a:fillRect/>
          </a:stretch>
        </p:blipFill>
        <p:spPr bwMode="auto">
          <a:xfrm>
            <a:off x="570333" y="4124662"/>
            <a:ext cx="3411220" cy="2124634"/>
          </a:xfrm>
          <a:prstGeom prst="rect">
            <a:avLst/>
          </a:prstGeom>
          <a:ln w="19050" cap="sq">
            <a:solidFill>
              <a:schemeClr val="tx1"/>
            </a:solidFill>
            <a:prstDash val="solid"/>
            <a:miter lim="800000"/>
          </a:ln>
          <a:effectLst/>
        </p:spPr>
      </p:pic>
    </p:spTree>
  </p:cSld>
  <p:clrMapOvr>
    <a:masterClrMapping/>
  </p:clrMapOvr>
  <p:transition>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41"/>
          <p:cNvGrpSpPr>
            <a:grpSpLocks/>
          </p:cNvGrpSpPr>
          <p:nvPr/>
        </p:nvGrpSpPr>
        <p:grpSpPr bwMode="auto">
          <a:xfrm>
            <a:off x="4436290" y="1579305"/>
            <a:ext cx="1066800" cy="1066800"/>
            <a:chOff x="4766681" y="1398690"/>
            <a:chExt cx="1066800" cy="1066800"/>
          </a:xfrm>
        </p:grpSpPr>
        <p:grpSp>
          <p:nvGrpSpPr>
            <p:cNvPr id="35" name="Group 35"/>
            <p:cNvGrpSpPr>
              <a:grpSpLocks/>
            </p:cNvGrpSpPr>
            <p:nvPr/>
          </p:nvGrpSpPr>
          <p:grpSpPr bwMode="auto">
            <a:xfrm>
              <a:off x="4766681" y="1398690"/>
              <a:ext cx="1066800" cy="1066800"/>
              <a:chOff x="4766681" y="1398690"/>
              <a:chExt cx="1066800" cy="1066800"/>
            </a:xfrm>
          </p:grpSpPr>
          <p:pic>
            <p:nvPicPr>
              <p:cNvPr id="38" name="Picture 60" descr="articulation"/>
              <p:cNvPicPr preferRelativeResize="0">
                <a:picLocks noChangeAspect="1" noChangeArrowheads="1"/>
              </p:cNvPicPr>
              <p:nvPr/>
            </p:nvPicPr>
            <p:blipFill>
              <a:blip r:embed="rId3" cstate="print"/>
              <a:srcRect/>
              <a:stretch>
                <a:fillRect/>
              </a:stretch>
            </p:blipFill>
            <p:spPr bwMode="auto">
              <a:xfrm>
                <a:off x="4766681" y="1398690"/>
                <a:ext cx="1066800" cy="1066800"/>
              </a:xfrm>
              <a:prstGeom prst="rect">
                <a:avLst/>
              </a:prstGeom>
              <a:noFill/>
              <a:ln w="9525">
                <a:noFill/>
                <a:miter lim="800000"/>
                <a:headEnd/>
                <a:tailEnd/>
              </a:ln>
            </p:spPr>
          </p:pic>
          <p:sp>
            <p:nvSpPr>
              <p:cNvPr id="39" name="Oval 34"/>
              <p:cNvSpPr>
                <a:spLocks noChangeArrowheads="1"/>
              </p:cNvSpPr>
              <p:nvPr/>
            </p:nvSpPr>
            <p:spPr bwMode="auto">
              <a:xfrm>
                <a:off x="5106149" y="1541703"/>
                <a:ext cx="342900" cy="822305"/>
              </a:xfrm>
              <a:prstGeom prst="ellipse">
                <a:avLst/>
              </a:prstGeom>
              <a:solidFill>
                <a:schemeClr val="bg1"/>
              </a:solidFill>
              <a:ln w="28575" algn="ctr">
                <a:noFill/>
                <a:round/>
                <a:headEnd/>
                <a:tailEnd type="triangle" w="med" len="med"/>
              </a:ln>
            </p:spPr>
            <p:txBody>
              <a:bodyPr anchor="ctr">
                <a:spAutoFit/>
              </a:bodyPr>
              <a:lstStyle/>
              <a:p>
                <a:endParaRPr lang="en-US" sz="3200" dirty="0">
                  <a:cs typeface="Arial" pitchFamily="34" charset="0"/>
                </a:endParaRPr>
              </a:p>
            </p:txBody>
          </p:sp>
        </p:grpSp>
        <p:sp>
          <p:nvSpPr>
            <p:cNvPr id="36" name="TextBox 38"/>
            <p:cNvSpPr txBox="1">
              <a:spLocks noChangeArrowheads="1"/>
            </p:cNvSpPr>
            <p:nvPr/>
          </p:nvSpPr>
          <p:spPr bwMode="auto">
            <a:xfrm>
              <a:off x="4985653" y="1743075"/>
              <a:ext cx="695325" cy="338554"/>
            </a:xfrm>
            <a:prstGeom prst="rect">
              <a:avLst/>
            </a:prstGeom>
            <a:noFill/>
            <a:ln w="9525">
              <a:noFill/>
              <a:miter lim="800000"/>
              <a:headEnd/>
              <a:tailEnd/>
            </a:ln>
          </p:spPr>
          <p:txBody>
            <a:bodyPr>
              <a:spAutoFit/>
            </a:bodyPr>
            <a:lstStyle/>
            <a:p>
              <a:r>
                <a:rPr lang="en-US" sz="1600" b="1" dirty="0">
                  <a:solidFill>
                    <a:schemeClr val="tx1"/>
                  </a:solidFill>
                  <a:cs typeface="Arial" pitchFamily="34" charset="0"/>
                </a:rPr>
                <a:t>word</a:t>
              </a:r>
            </a:p>
          </p:txBody>
        </p:sp>
        <p:sp>
          <p:nvSpPr>
            <p:cNvPr id="37" name="&quot;No&quot; Symbol 36"/>
            <p:cNvSpPr/>
            <p:nvPr/>
          </p:nvSpPr>
          <p:spPr bwMode="auto">
            <a:xfrm>
              <a:off x="5020552" y="1670081"/>
              <a:ext cx="542925" cy="562630"/>
            </a:xfrm>
            <a:prstGeom prst="noSmoking">
              <a:avLst/>
            </a:prstGeom>
            <a:noFill/>
            <a:ln w="28575" cap="flat" cmpd="sng" algn="ctr">
              <a:solidFill>
                <a:srgbClr val="C00000"/>
              </a:solidFill>
              <a:prstDash val="solid"/>
              <a:round/>
              <a:headEnd type="none" w="med" len="med"/>
              <a:tailEnd type="triangle" w="med" len="med"/>
            </a:ln>
            <a:effectLst>
              <a:outerShdw blurRad="50800" dist="50800" sx="1000" sy="1000" algn="ctr" rotWithShape="0">
                <a:srgbClr val="000000"/>
              </a:outerShdw>
            </a:effectLst>
          </p:spPr>
          <p:txBody>
            <a:bodyPr anchor="ctr">
              <a:spAutoFit/>
            </a:bodyPr>
            <a:lstStyle/>
            <a:p>
              <a:pPr>
                <a:defRPr/>
              </a:pPr>
              <a:endParaRPr lang="en-US" dirty="0">
                <a:cs typeface="Arial" pitchFamily="34" charset="0"/>
              </a:endParaRPr>
            </a:p>
          </p:txBody>
        </p:sp>
      </p:grpSp>
      <p:sp>
        <p:nvSpPr>
          <p:cNvPr id="8" name="AutoShape 40"/>
          <p:cNvSpPr>
            <a:spLocks noChangeArrowheads="1"/>
          </p:cNvSpPr>
          <p:nvPr/>
        </p:nvSpPr>
        <p:spPr bwMode="auto">
          <a:xfrm>
            <a:off x="557605" y="2825049"/>
            <a:ext cx="7866530" cy="3319719"/>
          </a:xfrm>
          <a:prstGeom prst="roundRect">
            <a:avLst>
              <a:gd name="adj" fmla="val 8972"/>
            </a:avLst>
          </a:prstGeom>
          <a:solidFill>
            <a:srgbClr val="FAEBE8"/>
          </a:solidFill>
          <a:ln w="19050">
            <a:solidFill>
              <a:schemeClr val="tx2"/>
            </a:solidFill>
            <a:round/>
            <a:headEnd/>
            <a:tailEnd/>
          </a:ln>
        </p:spPr>
        <p:txBody>
          <a:bodyPr wrap="none" anchor="ctr"/>
          <a:lstStyle/>
          <a:p>
            <a:endParaRPr lang="en-US" dirty="0">
              <a:cs typeface="Arial" pitchFamily="34" charset="0"/>
            </a:endParaRPr>
          </a:p>
        </p:txBody>
      </p:sp>
      <p:sp>
        <p:nvSpPr>
          <p:cNvPr id="2" name="Title 1"/>
          <p:cNvSpPr>
            <a:spLocks noGrp="1"/>
          </p:cNvSpPr>
          <p:nvPr>
            <p:ph type="title"/>
          </p:nvPr>
        </p:nvSpPr>
        <p:spPr/>
        <p:txBody>
          <a:bodyPr/>
          <a:lstStyle/>
          <a:p>
            <a:pPr lvl="0"/>
            <a:r>
              <a:rPr lang="en-US" dirty="0"/>
              <a:t>FLO Common Scoring Rules</a:t>
            </a:r>
          </a:p>
        </p:txBody>
      </p:sp>
      <p:pic>
        <p:nvPicPr>
          <p:cNvPr id="4" name="Picture 49" descr="additions"/>
          <p:cNvPicPr preferRelativeResize="0">
            <a:picLocks noChangeAspect="1" noChangeArrowheads="1"/>
          </p:cNvPicPr>
          <p:nvPr/>
        </p:nvPicPr>
        <p:blipFill>
          <a:blip r:embed="rId4" cstate="print"/>
          <a:srcRect/>
          <a:stretch>
            <a:fillRect/>
          </a:stretch>
        </p:blipFill>
        <p:spPr bwMode="auto">
          <a:xfrm>
            <a:off x="1930699" y="1592133"/>
            <a:ext cx="1066800" cy="1066800"/>
          </a:xfrm>
          <a:prstGeom prst="rect">
            <a:avLst/>
          </a:prstGeom>
          <a:noFill/>
          <a:ln w="9525">
            <a:noFill/>
            <a:miter lim="800000"/>
            <a:headEnd/>
            <a:tailEnd/>
          </a:ln>
        </p:spPr>
      </p:pic>
      <p:sp>
        <p:nvSpPr>
          <p:cNvPr id="5" name="Line 37"/>
          <p:cNvSpPr>
            <a:spLocks noChangeShapeType="1"/>
          </p:cNvSpPr>
          <p:nvPr/>
        </p:nvSpPr>
        <p:spPr bwMode="auto">
          <a:xfrm>
            <a:off x="2275840" y="2044571"/>
            <a:ext cx="0" cy="0"/>
          </a:xfrm>
          <a:prstGeom prst="line">
            <a:avLst/>
          </a:prstGeom>
          <a:noFill/>
          <a:ln w="9525">
            <a:solidFill>
              <a:schemeClr val="tx1"/>
            </a:solidFill>
            <a:round/>
            <a:headEnd/>
            <a:tailEnd/>
          </a:ln>
        </p:spPr>
        <p:txBody>
          <a:bodyPr/>
          <a:lstStyle/>
          <a:p>
            <a:endParaRPr lang="en-US" dirty="0">
              <a:cs typeface="Arial" pitchFamily="34" charset="0"/>
            </a:endParaRPr>
          </a:p>
        </p:txBody>
      </p:sp>
      <p:sp>
        <p:nvSpPr>
          <p:cNvPr id="6" name="Text Box 38"/>
          <p:cNvSpPr txBox="1">
            <a:spLocks noChangeArrowheads="1"/>
          </p:cNvSpPr>
          <p:nvPr/>
        </p:nvSpPr>
        <p:spPr bwMode="auto">
          <a:xfrm>
            <a:off x="648754" y="4379765"/>
            <a:ext cx="1370854" cy="738664"/>
          </a:xfrm>
          <a:prstGeom prst="rect">
            <a:avLst/>
          </a:prstGeom>
          <a:noFill/>
          <a:ln w="9525">
            <a:noFill/>
            <a:miter lim="800000"/>
            <a:headEnd/>
            <a:tailEnd/>
          </a:ln>
        </p:spPr>
        <p:txBody>
          <a:bodyPr wrap="square" anchor="ctr">
            <a:spAutoFit/>
          </a:bodyPr>
          <a:lstStyle/>
          <a:p>
            <a:pPr algn="l" eaLnBrk="1" hangingPunct="1">
              <a:spcBef>
                <a:spcPct val="30000"/>
              </a:spcBef>
            </a:pPr>
            <a:r>
              <a:rPr lang="en-US" sz="1400" dirty="0">
                <a:ea typeface="ＭＳ Ｐゴシック" pitchFamily="34" charset="-128"/>
                <a:cs typeface="Arial" pitchFamily="34" charset="0"/>
              </a:rPr>
              <a:t>Tap the segment again.</a:t>
            </a:r>
          </a:p>
        </p:txBody>
      </p:sp>
      <p:sp>
        <p:nvSpPr>
          <p:cNvPr id="7" name="Rectangle 39"/>
          <p:cNvSpPr>
            <a:spLocks noChangeArrowheads="1"/>
          </p:cNvSpPr>
          <p:nvPr/>
        </p:nvSpPr>
        <p:spPr bwMode="auto">
          <a:xfrm>
            <a:off x="5815584" y="4465508"/>
            <a:ext cx="1250155" cy="1169551"/>
          </a:xfrm>
          <a:prstGeom prst="rect">
            <a:avLst/>
          </a:prstGeom>
          <a:noFill/>
          <a:ln w="9525">
            <a:noFill/>
            <a:miter lim="800000"/>
            <a:headEnd/>
            <a:tailEnd/>
          </a:ln>
        </p:spPr>
        <p:txBody>
          <a:bodyPr wrap="square">
            <a:spAutoFit/>
          </a:bodyPr>
          <a:lstStyle/>
          <a:p>
            <a:pPr algn="l">
              <a:spcBef>
                <a:spcPct val="50000"/>
              </a:spcBef>
            </a:pPr>
            <a:r>
              <a:rPr lang="en-US" sz="1400" dirty="0">
                <a:ea typeface="ＭＳ Ｐゴシック" pitchFamily="34" charset="-128"/>
                <a:cs typeface="Arial" pitchFamily="34" charset="0"/>
              </a:rPr>
              <a:t>Device prompts you if first five words are incorrect.</a:t>
            </a:r>
          </a:p>
        </p:txBody>
      </p:sp>
      <p:sp>
        <p:nvSpPr>
          <p:cNvPr id="13" name="Rectangle 45"/>
          <p:cNvSpPr>
            <a:spLocks noChangeArrowheads="1"/>
          </p:cNvSpPr>
          <p:nvPr/>
        </p:nvSpPr>
        <p:spPr bwMode="auto">
          <a:xfrm>
            <a:off x="3164986" y="4465508"/>
            <a:ext cx="1224134" cy="1169551"/>
          </a:xfrm>
          <a:prstGeom prst="rect">
            <a:avLst/>
          </a:prstGeom>
          <a:noFill/>
          <a:ln w="9525">
            <a:noFill/>
            <a:miter lim="800000"/>
            <a:headEnd/>
            <a:tailEnd/>
          </a:ln>
        </p:spPr>
        <p:txBody>
          <a:bodyPr wrap="square">
            <a:spAutoFit/>
          </a:bodyPr>
          <a:lstStyle/>
          <a:p>
            <a:pPr>
              <a:spcBef>
                <a:spcPct val="30000"/>
              </a:spcBef>
            </a:pPr>
            <a:r>
              <a:rPr lang="en-US" sz="1400" dirty="0">
                <a:ea typeface="ＭＳ Ｐゴシック" pitchFamily="34" charset="-128"/>
                <a:cs typeface="Arial" pitchFamily="34" charset="0"/>
              </a:rPr>
              <a:t>After 3 seconds, say the word and mark it incorrect.</a:t>
            </a:r>
          </a:p>
        </p:txBody>
      </p:sp>
      <p:sp>
        <p:nvSpPr>
          <p:cNvPr id="14" name="Text Box 46"/>
          <p:cNvSpPr txBox="1">
            <a:spLocks noChangeArrowheads="1"/>
          </p:cNvSpPr>
          <p:nvPr/>
        </p:nvSpPr>
        <p:spPr bwMode="auto">
          <a:xfrm>
            <a:off x="579480" y="3132008"/>
            <a:ext cx="1331912" cy="523220"/>
          </a:xfrm>
          <a:prstGeom prst="rect">
            <a:avLst/>
          </a:prstGeom>
          <a:noFill/>
          <a:ln w="9525">
            <a:noFill/>
            <a:miter lim="800000"/>
            <a:headEnd/>
            <a:tailEnd/>
          </a:ln>
        </p:spPr>
        <p:txBody>
          <a:bodyPr anchor="ctr">
            <a:spAutoFit/>
          </a:bodyPr>
          <a:lstStyle/>
          <a:p>
            <a:pPr>
              <a:spcBef>
                <a:spcPct val="50000"/>
              </a:spcBef>
            </a:pPr>
            <a:r>
              <a:rPr lang="en-US" sz="1400" dirty="0">
                <a:ea typeface="ＭＳ Ｐゴシック" pitchFamily="34" charset="-128"/>
                <a:cs typeface="Arial" pitchFamily="34" charset="0"/>
              </a:rPr>
              <a:t>Self-Correction</a:t>
            </a:r>
          </a:p>
        </p:txBody>
      </p:sp>
      <p:pic>
        <p:nvPicPr>
          <p:cNvPr id="15" name="Picture 47" descr="correction"/>
          <p:cNvPicPr preferRelativeResize="0">
            <a:picLocks noChangeAspect="1" noChangeArrowheads="1"/>
          </p:cNvPicPr>
          <p:nvPr/>
        </p:nvPicPr>
        <p:blipFill>
          <a:blip r:embed="rId5" cstate="print"/>
          <a:srcRect/>
          <a:stretch>
            <a:fillRect/>
          </a:stretch>
        </p:blipFill>
        <p:spPr bwMode="auto">
          <a:xfrm>
            <a:off x="696278" y="1592133"/>
            <a:ext cx="1066800" cy="1066800"/>
          </a:xfrm>
          <a:prstGeom prst="rect">
            <a:avLst/>
          </a:prstGeom>
          <a:noFill/>
          <a:ln w="9525">
            <a:noFill/>
            <a:miter lim="800000"/>
            <a:headEnd/>
            <a:tailEnd/>
          </a:ln>
        </p:spPr>
      </p:pic>
      <p:sp>
        <p:nvSpPr>
          <p:cNvPr id="16" name="AutoShape 48"/>
          <p:cNvSpPr>
            <a:spLocks noChangeArrowheads="1"/>
          </p:cNvSpPr>
          <p:nvPr/>
        </p:nvSpPr>
        <p:spPr bwMode="auto">
          <a:xfrm flipV="1">
            <a:off x="1040952" y="4089271"/>
            <a:ext cx="266700" cy="231775"/>
          </a:xfrm>
          <a:prstGeom prst="triangle">
            <a:avLst>
              <a:gd name="adj" fmla="val 50000"/>
            </a:avLst>
          </a:prstGeom>
          <a:solidFill>
            <a:srgbClr val="FF6600"/>
          </a:solidFill>
          <a:ln w="9525">
            <a:noFill/>
            <a:miter lim="800000"/>
            <a:headEnd/>
            <a:tailEnd/>
          </a:ln>
        </p:spPr>
        <p:txBody>
          <a:bodyPr rot="10800000" wrap="none" anchor="ctr"/>
          <a:lstStyle/>
          <a:p>
            <a:pPr eaLnBrk="1" hangingPunct="1"/>
            <a:endParaRPr lang="en-US" sz="1800" dirty="0">
              <a:solidFill>
                <a:schemeClr val="tx1"/>
              </a:solidFill>
              <a:ea typeface="ＭＳ Ｐゴシック" pitchFamily="34" charset="-128"/>
              <a:cs typeface="Arial" pitchFamily="34" charset="0"/>
            </a:endParaRPr>
          </a:p>
        </p:txBody>
      </p:sp>
      <p:sp>
        <p:nvSpPr>
          <p:cNvPr id="17" name="Rectangle 50"/>
          <p:cNvSpPr>
            <a:spLocks noChangeArrowheads="1"/>
          </p:cNvSpPr>
          <p:nvPr/>
        </p:nvSpPr>
        <p:spPr bwMode="auto">
          <a:xfrm>
            <a:off x="2022209" y="3132008"/>
            <a:ext cx="1048685" cy="307777"/>
          </a:xfrm>
          <a:prstGeom prst="rect">
            <a:avLst/>
          </a:prstGeom>
          <a:noFill/>
          <a:ln w="9525">
            <a:noFill/>
            <a:miter lim="800000"/>
            <a:headEnd/>
            <a:tailEnd/>
          </a:ln>
        </p:spPr>
        <p:txBody>
          <a:bodyPr wrap="none">
            <a:spAutoFit/>
          </a:bodyPr>
          <a:lstStyle/>
          <a:p>
            <a:pPr algn="l">
              <a:spcBef>
                <a:spcPct val="50000"/>
              </a:spcBef>
            </a:pPr>
            <a:r>
              <a:rPr lang="en-US" sz="1400" dirty="0">
                <a:ea typeface="ＭＳ Ｐゴシック" pitchFamily="34" charset="-128"/>
                <a:cs typeface="Arial" pitchFamily="34" charset="0"/>
              </a:rPr>
              <a:t>Insertions</a:t>
            </a:r>
          </a:p>
        </p:txBody>
      </p:sp>
      <p:sp>
        <p:nvSpPr>
          <p:cNvPr id="18" name="AutoShape 51"/>
          <p:cNvSpPr>
            <a:spLocks noChangeArrowheads="1"/>
          </p:cNvSpPr>
          <p:nvPr/>
        </p:nvSpPr>
        <p:spPr bwMode="auto">
          <a:xfrm flipV="1">
            <a:off x="2357643" y="4089271"/>
            <a:ext cx="266700" cy="231775"/>
          </a:xfrm>
          <a:prstGeom prst="triangle">
            <a:avLst>
              <a:gd name="adj" fmla="val 50000"/>
            </a:avLst>
          </a:prstGeom>
          <a:solidFill>
            <a:srgbClr val="FF6600"/>
          </a:solidFill>
          <a:ln w="9525">
            <a:noFill/>
            <a:miter lim="800000"/>
            <a:headEnd/>
            <a:tailEnd/>
          </a:ln>
        </p:spPr>
        <p:txBody>
          <a:bodyPr rot="10800000" wrap="none" anchor="ctr"/>
          <a:lstStyle/>
          <a:p>
            <a:pPr eaLnBrk="1" hangingPunct="1"/>
            <a:endParaRPr lang="en-US" sz="1800" dirty="0">
              <a:solidFill>
                <a:schemeClr val="tx1"/>
              </a:solidFill>
              <a:ea typeface="ＭＳ Ｐゴシック" pitchFamily="34" charset="-128"/>
              <a:cs typeface="Arial" pitchFamily="34" charset="0"/>
            </a:endParaRPr>
          </a:p>
        </p:txBody>
      </p:sp>
      <p:sp>
        <p:nvSpPr>
          <p:cNvPr id="19" name="Text Box 52"/>
          <p:cNvSpPr txBox="1">
            <a:spLocks noChangeArrowheads="1"/>
          </p:cNvSpPr>
          <p:nvPr/>
        </p:nvSpPr>
        <p:spPr bwMode="auto">
          <a:xfrm>
            <a:off x="3155790" y="3132008"/>
            <a:ext cx="1255713" cy="523220"/>
          </a:xfrm>
          <a:prstGeom prst="rect">
            <a:avLst/>
          </a:prstGeom>
          <a:noFill/>
          <a:ln w="9525">
            <a:noFill/>
            <a:miter lim="800000"/>
            <a:headEnd/>
            <a:tailEnd/>
          </a:ln>
        </p:spPr>
        <p:txBody>
          <a:bodyPr>
            <a:spAutoFit/>
          </a:bodyPr>
          <a:lstStyle/>
          <a:p>
            <a:pPr>
              <a:spcBef>
                <a:spcPct val="50000"/>
              </a:spcBef>
            </a:pPr>
            <a:r>
              <a:rPr lang="en-US" sz="1400" dirty="0">
                <a:ea typeface="ＭＳ Ｐゴシック" pitchFamily="34" charset="-128"/>
                <a:cs typeface="Arial" pitchFamily="34" charset="0"/>
              </a:rPr>
              <a:t>Hesitation Rule</a:t>
            </a:r>
          </a:p>
        </p:txBody>
      </p:sp>
      <p:pic>
        <p:nvPicPr>
          <p:cNvPr id="20" name="Picture 53" descr="3second"/>
          <p:cNvPicPr preferRelativeResize="0">
            <a:picLocks noChangeAspect="1" noChangeArrowheads="1"/>
          </p:cNvPicPr>
          <p:nvPr/>
        </p:nvPicPr>
        <p:blipFill>
          <a:blip r:embed="rId6" cstate="print"/>
          <a:srcRect/>
          <a:stretch>
            <a:fillRect/>
          </a:stretch>
        </p:blipFill>
        <p:spPr bwMode="auto">
          <a:xfrm>
            <a:off x="3097232" y="1592133"/>
            <a:ext cx="1066800" cy="1066800"/>
          </a:xfrm>
          <a:prstGeom prst="rect">
            <a:avLst/>
          </a:prstGeom>
          <a:noFill/>
          <a:ln w="9525">
            <a:noFill/>
            <a:miter lim="800000"/>
            <a:headEnd/>
            <a:tailEnd/>
          </a:ln>
        </p:spPr>
      </p:pic>
      <p:sp>
        <p:nvSpPr>
          <p:cNvPr id="21" name="AutoShape 54"/>
          <p:cNvSpPr>
            <a:spLocks noChangeArrowheads="1"/>
          </p:cNvSpPr>
          <p:nvPr/>
        </p:nvSpPr>
        <p:spPr bwMode="auto">
          <a:xfrm flipV="1">
            <a:off x="3497282" y="4089271"/>
            <a:ext cx="266700" cy="231775"/>
          </a:xfrm>
          <a:prstGeom prst="triangle">
            <a:avLst>
              <a:gd name="adj" fmla="val 50000"/>
            </a:avLst>
          </a:prstGeom>
          <a:solidFill>
            <a:srgbClr val="FF6600"/>
          </a:solidFill>
          <a:ln w="9525">
            <a:noFill/>
            <a:miter lim="800000"/>
            <a:headEnd/>
            <a:tailEnd/>
          </a:ln>
        </p:spPr>
        <p:txBody>
          <a:bodyPr rot="10800000" wrap="none" anchor="ctr"/>
          <a:lstStyle/>
          <a:p>
            <a:pPr eaLnBrk="1" hangingPunct="1"/>
            <a:endParaRPr lang="en-US" sz="1800" dirty="0">
              <a:solidFill>
                <a:schemeClr val="tx1"/>
              </a:solidFill>
              <a:ea typeface="ＭＳ Ｐゴシック" pitchFamily="34" charset="-128"/>
              <a:cs typeface="Arial" pitchFamily="34" charset="0"/>
            </a:endParaRPr>
          </a:p>
        </p:txBody>
      </p:sp>
      <p:sp>
        <p:nvSpPr>
          <p:cNvPr id="22" name="Text Box 55"/>
          <p:cNvSpPr txBox="1">
            <a:spLocks noChangeArrowheads="1"/>
          </p:cNvSpPr>
          <p:nvPr/>
        </p:nvSpPr>
        <p:spPr bwMode="auto">
          <a:xfrm>
            <a:off x="5879716" y="3132008"/>
            <a:ext cx="1295400" cy="431400"/>
          </a:xfrm>
          <a:prstGeom prst="rect">
            <a:avLst/>
          </a:prstGeom>
          <a:noFill/>
          <a:ln w="9525">
            <a:noFill/>
            <a:miter lim="800000"/>
            <a:headEnd/>
            <a:tailEnd/>
          </a:ln>
        </p:spPr>
        <p:txBody>
          <a:bodyPr>
            <a:spAutoFit/>
          </a:bodyPr>
          <a:lstStyle/>
          <a:p>
            <a:pPr>
              <a:lnSpc>
                <a:spcPct val="50000"/>
              </a:lnSpc>
              <a:spcBef>
                <a:spcPct val="50000"/>
              </a:spcBef>
            </a:pPr>
            <a:r>
              <a:rPr lang="en-US" sz="1400" dirty="0">
                <a:ea typeface="ＭＳ Ｐゴシック" pitchFamily="34" charset="-128"/>
                <a:cs typeface="Arial" pitchFamily="34" charset="0"/>
              </a:rPr>
              <a:t>Discontinue </a:t>
            </a:r>
          </a:p>
          <a:p>
            <a:pPr>
              <a:lnSpc>
                <a:spcPct val="50000"/>
              </a:lnSpc>
              <a:spcBef>
                <a:spcPct val="50000"/>
              </a:spcBef>
            </a:pPr>
            <a:r>
              <a:rPr lang="en-US" sz="1400" dirty="0">
                <a:ea typeface="ＭＳ Ｐゴシック" pitchFamily="34" charset="-128"/>
                <a:cs typeface="Arial" pitchFamily="34" charset="0"/>
              </a:rPr>
              <a:t>Rule</a:t>
            </a:r>
          </a:p>
        </p:txBody>
      </p:sp>
      <p:pic>
        <p:nvPicPr>
          <p:cNvPr id="23" name="Picture 56" descr="discontinue"/>
          <p:cNvPicPr preferRelativeResize="0">
            <a:picLocks noChangeAspect="1" noChangeArrowheads="1"/>
          </p:cNvPicPr>
          <p:nvPr/>
        </p:nvPicPr>
        <p:blipFill>
          <a:blip r:embed="rId7" cstate="print"/>
          <a:srcRect/>
          <a:stretch>
            <a:fillRect/>
          </a:stretch>
        </p:blipFill>
        <p:spPr bwMode="auto">
          <a:xfrm>
            <a:off x="5740794" y="1592133"/>
            <a:ext cx="1066800" cy="1066800"/>
          </a:xfrm>
          <a:prstGeom prst="rect">
            <a:avLst/>
          </a:prstGeom>
          <a:noFill/>
          <a:ln w="9525">
            <a:noFill/>
            <a:miter lim="800000"/>
            <a:headEnd/>
            <a:tailEnd/>
          </a:ln>
        </p:spPr>
      </p:pic>
      <p:sp>
        <p:nvSpPr>
          <p:cNvPr id="24" name="AutoShape 57"/>
          <p:cNvSpPr>
            <a:spLocks noChangeArrowheads="1"/>
          </p:cNvSpPr>
          <p:nvPr/>
        </p:nvSpPr>
        <p:spPr bwMode="auto">
          <a:xfrm flipV="1">
            <a:off x="6296532" y="4089271"/>
            <a:ext cx="266700" cy="231775"/>
          </a:xfrm>
          <a:prstGeom prst="triangle">
            <a:avLst>
              <a:gd name="adj" fmla="val 50000"/>
            </a:avLst>
          </a:prstGeom>
          <a:solidFill>
            <a:srgbClr val="FF6600"/>
          </a:solidFill>
          <a:ln w="9525">
            <a:noFill/>
            <a:miter lim="800000"/>
            <a:headEnd/>
            <a:tailEnd/>
          </a:ln>
        </p:spPr>
        <p:txBody>
          <a:bodyPr rot="10800000" wrap="none" anchor="ctr"/>
          <a:lstStyle/>
          <a:p>
            <a:pPr eaLnBrk="1" hangingPunct="1"/>
            <a:endParaRPr lang="en-US" sz="1800" dirty="0">
              <a:solidFill>
                <a:schemeClr val="tx1"/>
              </a:solidFill>
              <a:ea typeface="ＭＳ Ｐゴシック" pitchFamily="34" charset="-128"/>
              <a:cs typeface="Arial" pitchFamily="34" charset="0"/>
            </a:endParaRPr>
          </a:p>
        </p:txBody>
      </p:sp>
      <p:sp>
        <p:nvSpPr>
          <p:cNvPr id="25" name="Text Box 58"/>
          <p:cNvSpPr txBox="1">
            <a:spLocks noChangeArrowheads="1"/>
          </p:cNvSpPr>
          <p:nvPr/>
        </p:nvSpPr>
        <p:spPr bwMode="auto">
          <a:xfrm>
            <a:off x="7139880" y="2839400"/>
            <a:ext cx="1370136" cy="1169551"/>
          </a:xfrm>
          <a:prstGeom prst="rect">
            <a:avLst/>
          </a:prstGeom>
          <a:noFill/>
          <a:ln w="9525">
            <a:noFill/>
            <a:miter lim="800000"/>
            <a:headEnd/>
            <a:tailEnd/>
          </a:ln>
        </p:spPr>
        <p:txBody>
          <a:bodyPr wrap="square">
            <a:spAutoFit/>
          </a:bodyPr>
          <a:lstStyle/>
          <a:p>
            <a:pPr>
              <a:spcBef>
                <a:spcPct val="50000"/>
              </a:spcBef>
            </a:pPr>
            <a:r>
              <a:rPr lang="en-US" sz="1400" dirty="0">
                <a:ea typeface="ＭＳ Ｐゴシック" pitchFamily="34" charset="-128"/>
                <a:cs typeface="Arial" pitchFamily="34" charset="0"/>
              </a:rPr>
              <a:t>Schwa Sounds, Articulation, or Dialect Issues</a:t>
            </a:r>
          </a:p>
        </p:txBody>
      </p:sp>
      <p:sp>
        <p:nvSpPr>
          <p:cNvPr id="26" name="Rectangle 59"/>
          <p:cNvSpPr>
            <a:spLocks noChangeArrowheads="1"/>
          </p:cNvSpPr>
          <p:nvPr/>
        </p:nvSpPr>
        <p:spPr bwMode="auto">
          <a:xfrm>
            <a:off x="7160752" y="4474342"/>
            <a:ext cx="1163581" cy="523220"/>
          </a:xfrm>
          <a:prstGeom prst="rect">
            <a:avLst/>
          </a:prstGeom>
          <a:noFill/>
          <a:ln w="9525">
            <a:noFill/>
            <a:miter lim="800000"/>
            <a:headEnd/>
            <a:tailEnd/>
          </a:ln>
        </p:spPr>
        <p:txBody>
          <a:bodyPr wrap="square">
            <a:spAutoFit/>
          </a:bodyPr>
          <a:lstStyle/>
          <a:p>
            <a:pPr algn="l">
              <a:spcBef>
                <a:spcPct val="50000"/>
              </a:spcBef>
            </a:pPr>
            <a:r>
              <a:rPr lang="en-US" sz="1400" dirty="0">
                <a:ea typeface="ＭＳ Ｐゴシック" pitchFamily="34" charset="-128"/>
                <a:cs typeface="Arial" pitchFamily="34" charset="0"/>
              </a:rPr>
              <a:t>Mark as correct.</a:t>
            </a:r>
          </a:p>
        </p:txBody>
      </p:sp>
      <p:pic>
        <p:nvPicPr>
          <p:cNvPr id="27" name="Picture 60" descr="articulation"/>
          <p:cNvPicPr preferRelativeResize="0">
            <a:picLocks noChangeAspect="1" noChangeArrowheads="1"/>
          </p:cNvPicPr>
          <p:nvPr/>
        </p:nvPicPr>
        <p:blipFill>
          <a:blip r:embed="rId3" cstate="print"/>
          <a:srcRect/>
          <a:stretch>
            <a:fillRect/>
          </a:stretch>
        </p:blipFill>
        <p:spPr bwMode="auto">
          <a:xfrm>
            <a:off x="7063088" y="1592133"/>
            <a:ext cx="1066800" cy="1066800"/>
          </a:xfrm>
          <a:prstGeom prst="rect">
            <a:avLst/>
          </a:prstGeom>
          <a:noFill/>
          <a:ln w="9525">
            <a:noFill/>
            <a:miter lim="800000"/>
            <a:headEnd/>
            <a:tailEnd/>
          </a:ln>
        </p:spPr>
      </p:pic>
      <p:sp>
        <p:nvSpPr>
          <p:cNvPr id="28" name="AutoShape 62"/>
          <p:cNvSpPr>
            <a:spLocks noChangeArrowheads="1"/>
          </p:cNvSpPr>
          <p:nvPr/>
        </p:nvSpPr>
        <p:spPr bwMode="auto">
          <a:xfrm flipV="1">
            <a:off x="7603818" y="4089271"/>
            <a:ext cx="266700" cy="231775"/>
          </a:xfrm>
          <a:prstGeom prst="triangle">
            <a:avLst>
              <a:gd name="adj" fmla="val 50000"/>
            </a:avLst>
          </a:prstGeom>
          <a:solidFill>
            <a:srgbClr val="FF6600"/>
          </a:solidFill>
          <a:ln w="9525">
            <a:noFill/>
            <a:miter lim="800000"/>
            <a:headEnd/>
            <a:tailEnd/>
          </a:ln>
        </p:spPr>
        <p:txBody>
          <a:bodyPr rot="10800000" wrap="none" anchor="ctr"/>
          <a:lstStyle/>
          <a:p>
            <a:pPr eaLnBrk="1" hangingPunct="1"/>
            <a:endParaRPr lang="en-US" sz="1800" dirty="0">
              <a:solidFill>
                <a:schemeClr val="tx1"/>
              </a:solidFill>
              <a:ea typeface="ＭＳ Ｐゴシック" pitchFamily="34" charset="-128"/>
              <a:cs typeface="Arial" pitchFamily="34" charset="0"/>
            </a:endParaRPr>
          </a:p>
        </p:txBody>
      </p:sp>
      <p:sp>
        <p:nvSpPr>
          <p:cNvPr id="29" name="Rectangle 65"/>
          <p:cNvSpPr>
            <a:spLocks noChangeArrowheads="1"/>
          </p:cNvSpPr>
          <p:nvPr/>
        </p:nvSpPr>
        <p:spPr bwMode="auto">
          <a:xfrm>
            <a:off x="2107751" y="4465508"/>
            <a:ext cx="1143000" cy="523220"/>
          </a:xfrm>
          <a:prstGeom prst="rect">
            <a:avLst/>
          </a:prstGeom>
          <a:noFill/>
          <a:ln w="9525">
            <a:noFill/>
            <a:miter lim="800000"/>
            <a:headEnd/>
            <a:tailEnd/>
          </a:ln>
        </p:spPr>
        <p:txBody>
          <a:bodyPr>
            <a:spAutoFit/>
          </a:bodyPr>
          <a:lstStyle/>
          <a:p>
            <a:pPr algn="l" eaLnBrk="1" hangingPunct="1">
              <a:spcBef>
                <a:spcPct val="30000"/>
              </a:spcBef>
            </a:pPr>
            <a:r>
              <a:rPr lang="en-US" sz="1400" dirty="0">
                <a:ea typeface="ＭＳ Ｐゴシック" pitchFamily="34" charset="-128"/>
                <a:cs typeface="Arial" pitchFamily="34" charset="0"/>
              </a:rPr>
              <a:t>Make no mark.</a:t>
            </a:r>
          </a:p>
        </p:txBody>
      </p:sp>
      <p:grpSp>
        <p:nvGrpSpPr>
          <p:cNvPr id="41" name="Group 40"/>
          <p:cNvGrpSpPr/>
          <p:nvPr/>
        </p:nvGrpSpPr>
        <p:grpSpPr>
          <a:xfrm>
            <a:off x="1894840" y="4450080"/>
            <a:ext cx="5190363" cy="1561652"/>
            <a:chOff x="1894840" y="3727321"/>
            <a:chExt cx="5190363" cy="2284412"/>
          </a:xfrm>
        </p:grpSpPr>
        <p:sp>
          <p:nvSpPr>
            <p:cNvPr id="9" name="Line 41"/>
            <p:cNvSpPr>
              <a:spLocks noChangeShapeType="1"/>
            </p:cNvSpPr>
            <p:nvPr/>
          </p:nvSpPr>
          <p:spPr bwMode="auto">
            <a:xfrm>
              <a:off x="1894840" y="3749546"/>
              <a:ext cx="1588" cy="2262187"/>
            </a:xfrm>
            <a:prstGeom prst="line">
              <a:avLst/>
            </a:prstGeom>
            <a:noFill/>
            <a:ln w="19050" cap="rnd">
              <a:solidFill>
                <a:schemeClr val="tx1"/>
              </a:solidFill>
              <a:prstDash val="sysDot"/>
              <a:round/>
              <a:headEnd/>
              <a:tailEnd/>
            </a:ln>
          </p:spPr>
          <p:txBody>
            <a:bodyPr wrap="none" anchor="ctr"/>
            <a:lstStyle/>
            <a:p>
              <a:endParaRPr lang="en-US" dirty="0">
                <a:cs typeface="Arial" pitchFamily="34" charset="0"/>
              </a:endParaRPr>
            </a:p>
          </p:txBody>
        </p:sp>
        <p:sp>
          <p:nvSpPr>
            <p:cNvPr id="10" name="Line 42"/>
            <p:cNvSpPr>
              <a:spLocks noChangeShapeType="1"/>
            </p:cNvSpPr>
            <p:nvPr/>
          </p:nvSpPr>
          <p:spPr bwMode="auto">
            <a:xfrm>
              <a:off x="3161665" y="3749546"/>
              <a:ext cx="1588" cy="2262187"/>
            </a:xfrm>
            <a:prstGeom prst="line">
              <a:avLst/>
            </a:prstGeom>
            <a:noFill/>
            <a:ln w="19050" cap="rnd">
              <a:solidFill>
                <a:schemeClr val="tx1"/>
              </a:solidFill>
              <a:prstDash val="sysDot"/>
              <a:round/>
              <a:headEnd/>
              <a:tailEnd/>
            </a:ln>
          </p:spPr>
          <p:txBody>
            <a:bodyPr wrap="none" anchor="ctr"/>
            <a:lstStyle/>
            <a:p>
              <a:endParaRPr lang="en-US" dirty="0">
                <a:cs typeface="Arial" pitchFamily="34" charset="0"/>
              </a:endParaRPr>
            </a:p>
          </p:txBody>
        </p:sp>
        <p:sp>
          <p:nvSpPr>
            <p:cNvPr id="11" name="Line 43"/>
            <p:cNvSpPr>
              <a:spLocks noChangeShapeType="1"/>
            </p:cNvSpPr>
            <p:nvPr/>
          </p:nvSpPr>
          <p:spPr bwMode="auto">
            <a:xfrm>
              <a:off x="5669915" y="3749546"/>
              <a:ext cx="1588" cy="2262187"/>
            </a:xfrm>
            <a:prstGeom prst="line">
              <a:avLst/>
            </a:prstGeom>
            <a:noFill/>
            <a:ln w="19050" cap="rnd">
              <a:solidFill>
                <a:schemeClr val="tx1"/>
              </a:solidFill>
              <a:prstDash val="sysDot"/>
              <a:round/>
              <a:headEnd/>
              <a:tailEnd/>
            </a:ln>
          </p:spPr>
          <p:txBody>
            <a:bodyPr wrap="none" anchor="ctr"/>
            <a:lstStyle/>
            <a:p>
              <a:endParaRPr lang="en-US" dirty="0">
                <a:cs typeface="Arial" pitchFamily="34" charset="0"/>
              </a:endParaRPr>
            </a:p>
          </p:txBody>
        </p:sp>
        <p:sp>
          <p:nvSpPr>
            <p:cNvPr id="12" name="Line 44"/>
            <p:cNvSpPr>
              <a:spLocks noChangeShapeType="1"/>
            </p:cNvSpPr>
            <p:nvPr/>
          </p:nvSpPr>
          <p:spPr bwMode="auto">
            <a:xfrm>
              <a:off x="7083616" y="3749546"/>
              <a:ext cx="1587" cy="2262187"/>
            </a:xfrm>
            <a:prstGeom prst="line">
              <a:avLst/>
            </a:prstGeom>
            <a:noFill/>
            <a:ln w="19050" cap="rnd">
              <a:solidFill>
                <a:schemeClr val="tx1"/>
              </a:solidFill>
              <a:prstDash val="sysDot"/>
              <a:round/>
              <a:headEnd/>
              <a:tailEnd/>
            </a:ln>
          </p:spPr>
          <p:txBody>
            <a:bodyPr wrap="none" anchor="ctr"/>
            <a:lstStyle/>
            <a:p>
              <a:endParaRPr lang="en-US" dirty="0">
                <a:cs typeface="Arial" pitchFamily="34" charset="0"/>
              </a:endParaRPr>
            </a:p>
          </p:txBody>
        </p:sp>
        <p:sp>
          <p:nvSpPr>
            <p:cNvPr id="30" name="Line 42"/>
            <p:cNvSpPr>
              <a:spLocks noChangeShapeType="1"/>
            </p:cNvSpPr>
            <p:nvPr/>
          </p:nvSpPr>
          <p:spPr bwMode="auto">
            <a:xfrm>
              <a:off x="4434840" y="3727321"/>
              <a:ext cx="1588" cy="2262187"/>
            </a:xfrm>
            <a:prstGeom prst="line">
              <a:avLst/>
            </a:prstGeom>
            <a:noFill/>
            <a:ln w="19050" cap="rnd">
              <a:solidFill>
                <a:schemeClr val="tx1"/>
              </a:solidFill>
              <a:prstDash val="sysDot"/>
              <a:round/>
              <a:headEnd/>
              <a:tailEnd/>
            </a:ln>
          </p:spPr>
          <p:txBody>
            <a:bodyPr wrap="none" anchor="ctr"/>
            <a:lstStyle/>
            <a:p>
              <a:endParaRPr lang="en-US" dirty="0">
                <a:cs typeface="Arial" pitchFamily="34" charset="0"/>
              </a:endParaRPr>
            </a:p>
          </p:txBody>
        </p:sp>
      </p:grpSp>
      <p:sp>
        <p:nvSpPr>
          <p:cNvPr id="31" name="AutoShape 57"/>
          <p:cNvSpPr>
            <a:spLocks noChangeArrowheads="1"/>
          </p:cNvSpPr>
          <p:nvPr/>
        </p:nvSpPr>
        <p:spPr bwMode="auto">
          <a:xfrm flipV="1">
            <a:off x="4937257" y="4089271"/>
            <a:ext cx="266700" cy="231775"/>
          </a:xfrm>
          <a:prstGeom prst="triangle">
            <a:avLst>
              <a:gd name="adj" fmla="val 50000"/>
            </a:avLst>
          </a:prstGeom>
          <a:solidFill>
            <a:srgbClr val="FF6600"/>
          </a:solidFill>
          <a:ln w="9525">
            <a:noFill/>
            <a:miter lim="800000"/>
            <a:headEnd/>
            <a:tailEnd/>
          </a:ln>
        </p:spPr>
        <p:txBody>
          <a:bodyPr rot="10800000" wrap="none" anchor="ctr"/>
          <a:lstStyle/>
          <a:p>
            <a:pPr eaLnBrk="1" hangingPunct="1"/>
            <a:endParaRPr lang="en-US" sz="1800" dirty="0">
              <a:solidFill>
                <a:schemeClr val="tx1"/>
              </a:solidFill>
              <a:ea typeface="ＭＳ Ｐゴシック" pitchFamily="34" charset="-128"/>
              <a:cs typeface="Arial" pitchFamily="34" charset="0"/>
            </a:endParaRPr>
          </a:p>
        </p:txBody>
      </p:sp>
      <p:sp>
        <p:nvSpPr>
          <p:cNvPr id="32" name="Rectangle 50"/>
          <p:cNvSpPr>
            <a:spLocks noChangeArrowheads="1"/>
          </p:cNvSpPr>
          <p:nvPr/>
        </p:nvSpPr>
        <p:spPr bwMode="auto">
          <a:xfrm>
            <a:off x="4597312" y="3132008"/>
            <a:ext cx="1058303" cy="307777"/>
          </a:xfrm>
          <a:prstGeom prst="rect">
            <a:avLst/>
          </a:prstGeom>
          <a:noFill/>
          <a:ln w="9525">
            <a:noFill/>
            <a:miter lim="800000"/>
            <a:headEnd/>
            <a:tailEnd/>
          </a:ln>
        </p:spPr>
        <p:txBody>
          <a:bodyPr wrap="none">
            <a:spAutoFit/>
          </a:bodyPr>
          <a:lstStyle/>
          <a:p>
            <a:pPr algn="l">
              <a:spcBef>
                <a:spcPct val="50000"/>
              </a:spcBef>
            </a:pPr>
            <a:r>
              <a:rPr lang="en-US" sz="1400" dirty="0">
                <a:ea typeface="ＭＳ Ｐゴシック" pitchFamily="34" charset="-128"/>
                <a:cs typeface="Arial" pitchFamily="34" charset="0"/>
              </a:rPr>
              <a:t>Omissions</a:t>
            </a:r>
          </a:p>
        </p:txBody>
      </p:sp>
      <p:sp>
        <p:nvSpPr>
          <p:cNvPr id="33" name="Rectangle 59"/>
          <p:cNvSpPr>
            <a:spLocks noChangeArrowheads="1"/>
          </p:cNvSpPr>
          <p:nvPr/>
        </p:nvSpPr>
        <p:spPr bwMode="auto">
          <a:xfrm>
            <a:off x="4651931" y="4478211"/>
            <a:ext cx="1209617" cy="523220"/>
          </a:xfrm>
          <a:prstGeom prst="rect">
            <a:avLst/>
          </a:prstGeom>
          <a:noFill/>
          <a:ln w="9525">
            <a:noFill/>
            <a:miter lim="800000"/>
            <a:headEnd/>
            <a:tailEnd/>
          </a:ln>
        </p:spPr>
        <p:txBody>
          <a:bodyPr wrap="square">
            <a:spAutoFit/>
          </a:bodyPr>
          <a:lstStyle/>
          <a:p>
            <a:pPr algn="l">
              <a:spcBef>
                <a:spcPct val="50000"/>
              </a:spcBef>
            </a:pPr>
            <a:r>
              <a:rPr lang="en-US" sz="1400" dirty="0">
                <a:ea typeface="ＭＳ Ｐゴシック" pitchFamily="34" charset="-128"/>
                <a:cs typeface="Arial" pitchFamily="34" charset="0"/>
              </a:rPr>
              <a:t>Mark as incorrect.</a:t>
            </a:r>
          </a:p>
        </p:txBody>
      </p:sp>
    </p:spTree>
  </p:cSld>
  <p:clrMapOvr>
    <a:masterClrMapping/>
  </p:clrMapOvr>
  <p:transition>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FLO Scoring Rules</a:t>
            </a:r>
          </a:p>
        </p:txBody>
      </p:sp>
      <p:sp>
        <p:nvSpPr>
          <p:cNvPr id="4" name="AutoShape 5"/>
          <p:cNvSpPr>
            <a:spLocks noChangeArrowheads="1"/>
          </p:cNvSpPr>
          <p:nvPr/>
        </p:nvSpPr>
        <p:spPr bwMode="auto">
          <a:xfrm>
            <a:off x="569974" y="1698093"/>
            <a:ext cx="4267200" cy="1878107"/>
          </a:xfrm>
          <a:prstGeom prst="roundRect">
            <a:avLst>
              <a:gd name="adj" fmla="val 16667"/>
            </a:avLst>
          </a:prstGeom>
          <a:solidFill>
            <a:srgbClr val="FAEBE8"/>
          </a:solidFill>
          <a:ln w="19050">
            <a:solidFill>
              <a:schemeClr val="tx2"/>
            </a:solidFill>
            <a:round/>
            <a:headEnd/>
            <a:tailEnd/>
          </a:ln>
        </p:spPr>
        <p:txBody>
          <a:bodyPr wrap="none" anchor="ctr"/>
          <a:lstStyle/>
          <a:p>
            <a:endParaRPr lang="en-US" dirty="0">
              <a:solidFill>
                <a:srgbClr val="003399"/>
              </a:solidFill>
              <a:cs typeface="Arial" pitchFamily="34" charset="0"/>
            </a:endParaRPr>
          </a:p>
        </p:txBody>
      </p:sp>
      <p:sp>
        <p:nvSpPr>
          <p:cNvPr id="5" name="Text Box 6"/>
          <p:cNvSpPr txBox="1">
            <a:spLocks noChangeArrowheads="1"/>
          </p:cNvSpPr>
          <p:nvPr/>
        </p:nvSpPr>
        <p:spPr bwMode="auto">
          <a:xfrm>
            <a:off x="738622" y="1775135"/>
            <a:ext cx="4114800" cy="1754326"/>
          </a:xfrm>
          <a:prstGeom prst="rect">
            <a:avLst/>
          </a:prstGeom>
          <a:noFill/>
          <a:ln w="9525">
            <a:noFill/>
            <a:miter lim="800000"/>
            <a:headEnd/>
            <a:tailEnd/>
          </a:ln>
        </p:spPr>
        <p:txBody>
          <a:bodyPr>
            <a:spAutoFit/>
          </a:bodyPr>
          <a:lstStyle/>
          <a:p>
            <a:pPr marL="1597025" indent="-1597025" algn="l">
              <a:spcBef>
                <a:spcPct val="50000"/>
              </a:spcBef>
            </a:pPr>
            <a:r>
              <a:rPr lang="en-US" sz="1800" dirty="0">
                <a:ea typeface="ＭＳ Ｐゴシック" pitchFamily="34" charset="-128"/>
                <a:cs typeface="Arial" pitchFamily="34" charset="0"/>
              </a:rPr>
              <a:t>Text: 	</a:t>
            </a:r>
            <a:r>
              <a:rPr lang="en-US" sz="1800" i="1" dirty="0">
                <a:cs typeface="Arial" pitchFamily="34" charset="0"/>
              </a:rPr>
              <a:t>Mi padre </a:t>
            </a:r>
            <a:r>
              <a:rPr lang="en-US" sz="1800" i="1" dirty="0" err="1">
                <a:cs typeface="Arial" pitchFamily="34" charset="0"/>
              </a:rPr>
              <a:t>tiene</a:t>
            </a:r>
            <a:r>
              <a:rPr lang="en-US" sz="1800" i="1" dirty="0">
                <a:cs typeface="Arial" pitchFamily="34" charset="0"/>
              </a:rPr>
              <a:t> 36 </a:t>
            </a:r>
            <a:r>
              <a:rPr lang="en-US" sz="1800" i="1" dirty="0" err="1">
                <a:cs typeface="Arial" pitchFamily="34" charset="0"/>
              </a:rPr>
              <a:t>años</a:t>
            </a:r>
            <a:r>
              <a:rPr lang="en-US" sz="1800" i="1" dirty="0">
                <a:cs typeface="Arial" pitchFamily="34" charset="0"/>
              </a:rPr>
              <a:t>.</a:t>
            </a:r>
            <a:r>
              <a:rPr lang="en-US" sz="1800" dirty="0">
                <a:ea typeface="ＭＳ Ｐゴシック" pitchFamily="34" charset="-128"/>
                <a:cs typeface="Arial" pitchFamily="34" charset="0"/>
              </a:rPr>
              <a:t> </a:t>
            </a:r>
          </a:p>
          <a:p>
            <a:pPr marL="1597025" indent="-1597025" algn="l">
              <a:spcBef>
                <a:spcPct val="50000"/>
              </a:spcBef>
            </a:pPr>
            <a:r>
              <a:rPr lang="en-US" sz="1800" dirty="0">
                <a:ea typeface="ＭＳ Ｐゴシック" pitchFamily="34" charset="-128"/>
                <a:cs typeface="Arial" pitchFamily="34" charset="0"/>
              </a:rPr>
              <a:t>Student Reads: </a:t>
            </a:r>
            <a:r>
              <a:rPr lang="en-US" sz="1800" i="1" dirty="0">
                <a:cs typeface="Arial" pitchFamily="34" charset="0"/>
              </a:rPr>
              <a:t>Mi padre </a:t>
            </a:r>
            <a:r>
              <a:rPr lang="en-US" sz="1800" i="1" dirty="0" err="1">
                <a:cs typeface="Arial" pitchFamily="34" charset="0"/>
              </a:rPr>
              <a:t>tiene</a:t>
            </a:r>
            <a:r>
              <a:rPr lang="en-US" sz="1800" i="1" dirty="0">
                <a:cs typeface="Arial" pitchFamily="34" charset="0"/>
              </a:rPr>
              <a:t> </a:t>
            </a:r>
            <a:r>
              <a:rPr lang="en-US" sz="1800" i="1" dirty="0" err="1">
                <a:cs typeface="Arial" pitchFamily="34" charset="0"/>
              </a:rPr>
              <a:t>tres</a:t>
            </a:r>
            <a:r>
              <a:rPr lang="en-US" sz="1800" i="1" dirty="0">
                <a:cs typeface="Arial" pitchFamily="34" charset="0"/>
              </a:rPr>
              <a:t> y </a:t>
            </a:r>
            <a:r>
              <a:rPr lang="en-US" sz="1800" i="1" dirty="0" err="1">
                <a:cs typeface="Arial" pitchFamily="34" charset="0"/>
              </a:rPr>
              <a:t>seis</a:t>
            </a:r>
            <a:r>
              <a:rPr lang="en-US" sz="1800" i="1" dirty="0">
                <a:cs typeface="Arial" pitchFamily="34" charset="0"/>
              </a:rPr>
              <a:t> </a:t>
            </a:r>
            <a:r>
              <a:rPr lang="en-US" sz="1800" i="1" dirty="0" err="1">
                <a:cs typeface="Arial" pitchFamily="34" charset="0"/>
              </a:rPr>
              <a:t>años</a:t>
            </a:r>
            <a:r>
              <a:rPr lang="en-US" sz="1800" i="1" dirty="0">
                <a:cs typeface="Arial" pitchFamily="34" charset="0"/>
              </a:rPr>
              <a:t>. </a:t>
            </a:r>
            <a:endParaRPr lang="en-US" sz="1800" i="1" dirty="0">
              <a:ea typeface="ＭＳ Ｐゴシック" pitchFamily="34" charset="-128"/>
              <a:cs typeface="Arial" pitchFamily="34" charset="0"/>
            </a:endParaRPr>
          </a:p>
          <a:p>
            <a:pPr marL="1597025" indent="-1597025" algn="l">
              <a:spcBef>
                <a:spcPct val="50000"/>
              </a:spcBef>
            </a:pPr>
            <a:r>
              <a:rPr lang="en-US" sz="1800" dirty="0">
                <a:ea typeface="ＭＳ Ｐゴシック" pitchFamily="34" charset="-128"/>
                <a:cs typeface="Arial" pitchFamily="34" charset="0"/>
              </a:rPr>
              <a:t>Scoring:	 </a:t>
            </a:r>
            <a:r>
              <a:rPr lang="en-US" sz="1800" i="1" dirty="0">
                <a:ea typeface="ＭＳ Ｐゴシック" pitchFamily="34" charset="-128"/>
                <a:cs typeface="Arial" pitchFamily="34" charset="0"/>
              </a:rPr>
              <a:t>36</a:t>
            </a:r>
            <a:r>
              <a:rPr lang="en-US" sz="1800" dirty="0">
                <a:ea typeface="ＭＳ Ｐゴシック" pitchFamily="34" charset="-128"/>
                <a:cs typeface="Arial" pitchFamily="34" charset="0"/>
              </a:rPr>
              <a:t> is </a:t>
            </a:r>
            <a:r>
              <a:rPr lang="en-US" sz="1800" dirty="0">
                <a:solidFill>
                  <a:srgbClr val="FF0000"/>
                </a:solidFill>
                <a:cs typeface="Arial" pitchFamily="34" charset="0"/>
              </a:rPr>
              <a:t>incorrect</a:t>
            </a:r>
            <a:r>
              <a:rPr lang="en-US" sz="1800" dirty="0">
                <a:ea typeface="ＭＳ Ｐゴシック" pitchFamily="34" charset="-128"/>
                <a:cs typeface="Arial" pitchFamily="34" charset="0"/>
              </a:rPr>
              <a:t>.</a:t>
            </a:r>
          </a:p>
        </p:txBody>
      </p:sp>
      <p:sp>
        <p:nvSpPr>
          <p:cNvPr id="6" name="Text Box 7"/>
          <p:cNvSpPr txBox="1">
            <a:spLocks noChangeArrowheads="1"/>
          </p:cNvSpPr>
          <p:nvPr/>
        </p:nvSpPr>
        <p:spPr bwMode="auto">
          <a:xfrm>
            <a:off x="465805" y="4747631"/>
            <a:ext cx="3173507" cy="400110"/>
          </a:xfrm>
          <a:prstGeom prst="rect">
            <a:avLst/>
          </a:prstGeom>
          <a:noFill/>
          <a:ln w="9525">
            <a:noFill/>
            <a:miter lim="800000"/>
            <a:headEnd/>
            <a:tailEnd/>
          </a:ln>
        </p:spPr>
        <p:txBody>
          <a:bodyPr wrap="square">
            <a:spAutoFit/>
          </a:bodyPr>
          <a:lstStyle/>
          <a:p>
            <a:pPr algn="ctr">
              <a:spcBef>
                <a:spcPct val="50000"/>
              </a:spcBef>
            </a:pPr>
            <a:r>
              <a:rPr lang="en-US" sz="2000" dirty="0">
                <a:solidFill>
                  <a:schemeClr val="tx2"/>
                </a:solidFill>
                <a:ea typeface="Arial Unicode MS" pitchFamily="34" charset="-128"/>
                <a:cs typeface="Arial" pitchFamily="34" charset="0"/>
              </a:rPr>
              <a:t>Abbreviations</a:t>
            </a:r>
          </a:p>
        </p:txBody>
      </p:sp>
      <p:sp>
        <p:nvSpPr>
          <p:cNvPr id="7" name="AutoShape 11"/>
          <p:cNvSpPr>
            <a:spLocks noChangeArrowheads="1"/>
          </p:cNvSpPr>
          <p:nvPr/>
        </p:nvSpPr>
        <p:spPr bwMode="auto">
          <a:xfrm>
            <a:off x="3370175" y="4037881"/>
            <a:ext cx="4249825" cy="1837765"/>
          </a:xfrm>
          <a:prstGeom prst="roundRect">
            <a:avLst>
              <a:gd name="adj" fmla="val 16667"/>
            </a:avLst>
          </a:prstGeom>
          <a:solidFill>
            <a:srgbClr val="FAEBE8"/>
          </a:solidFill>
          <a:ln w="19050">
            <a:solidFill>
              <a:schemeClr val="tx2"/>
            </a:solidFill>
            <a:round/>
            <a:headEnd/>
            <a:tailEnd/>
          </a:ln>
        </p:spPr>
        <p:txBody>
          <a:bodyPr wrap="none" anchor="ctr"/>
          <a:lstStyle/>
          <a:p>
            <a:endParaRPr lang="en-US" dirty="0">
              <a:solidFill>
                <a:srgbClr val="003399"/>
              </a:solidFill>
              <a:cs typeface="Arial" pitchFamily="34" charset="0"/>
            </a:endParaRPr>
          </a:p>
        </p:txBody>
      </p:sp>
      <p:sp>
        <p:nvSpPr>
          <p:cNvPr id="8" name="Rectangle 7"/>
          <p:cNvSpPr/>
          <p:nvPr/>
        </p:nvSpPr>
        <p:spPr>
          <a:xfrm>
            <a:off x="5172968" y="2381063"/>
            <a:ext cx="1357359" cy="400110"/>
          </a:xfrm>
          <a:prstGeom prst="rect">
            <a:avLst/>
          </a:prstGeom>
        </p:spPr>
        <p:txBody>
          <a:bodyPr wrap="none">
            <a:spAutoFit/>
          </a:bodyPr>
          <a:lstStyle/>
          <a:p>
            <a:r>
              <a:rPr lang="en-US" sz="2000" dirty="0">
                <a:solidFill>
                  <a:schemeClr val="tx2"/>
                </a:solidFill>
                <a:ea typeface="Arial Unicode MS" pitchFamily="34" charset="-128"/>
                <a:cs typeface="Arial" pitchFamily="34" charset="0"/>
              </a:rPr>
              <a:t>Numerals</a:t>
            </a:r>
          </a:p>
        </p:txBody>
      </p:sp>
      <p:sp>
        <p:nvSpPr>
          <p:cNvPr id="9" name="Rectangle 8"/>
          <p:cNvSpPr/>
          <p:nvPr/>
        </p:nvSpPr>
        <p:spPr>
          <a:xfrm>
            <a:off x="3558629" y="4060294"/>
            <a:ext cx="3926541" cy="1800493"/>
          </a:xfrm>
          <a:prstGeom prst="rect">
            <a:avLst/>
          </a:prstGeom>
        </p:spPr>
        <p:txBody>
          <a:bodyPr wrap="square">
            <a:spAutoFit/>
          </a:bodyPr>
          <a:lstStyle/>
          <a:p>
            <a:pPr marL="1597025" indent="-1597025" algn="l">
              <a:spcBef>
                <a:spcPct val="50000"/>
              </a:spcBef>
            </a:pPr>
            <a:r>
              <a:rPr lang="en-US" sz="1800" dirty="0">
                <a:ea typeface="ＭＳ Ｐゴシック" pitchFamily="34" charset="-128"/>
                <a:cs typeface="Arial" pitchFamily="34" charset="0"/>
              </a:rPr>
              <a:t>Text: 	 </a:t>
            </a:r>
            <a:r>
              <a:rPr lang="en-US" sz="1800" i="1" dirty="0">
                <a:cs typeface="Arial" pitchFamily="34" charset="0"/>
              </a:rPr>
              <a:t>Sr. Garcia </a:t>
            </a:r>
            <a:r>
              <a:rPr lang="en-US" sz="1800" i="1" dirty="0" err="1">
                <a:cs typeface="Arial" pitchFamily="34" charset="0"/>
              </a:rPr>
              <a:t>va</a:t>
            </a:r>
            <a:r>
              <a:rPr lang="en-US" sz="1800" i="1" dirty="0">
                <a:cs typeface="Arial" pitchFamily="34" charset="0"/>
              </a:rPr>
              <a:t> a la    </a:t>
            </a:r>
            <a:r>
              <a:rPr lang="en-US" sz="1800" i="1" dirty="0" err="1">
                <a:cs typeface="Arial" pitchFamily="34" charset="0"/>
              </a:rPr>
              <a:t>tienda</a:t>
            </a:r>
            <a:r>
              <a:rPr lang="en-US" sz="1800" i="1" dirty="0">
                <a:cs typeface="Arial" pitchFamily="34" charset="0"/>
              </a:rPr>
              <a:t>.</a:t>
            </a:r>
            <a:endParaRPr lang="en-US" sz="1800" dirty="0">
              <a:ea typeface="ＭＳ Ｐゴシック" pitchFamily="34" charset="-128"/>
              <a:cs typeface="Arial" pitchFamily="34" charset="0"/>
            </a:endParaRPr>
          </a:p>
          <a:p>
            <a:pPr marL="1597025" indent="-1597025" algn="l">
              <a:spcBef>
                <a:spcPct val="50000"/>
              </a:spcBef>
            </a:pPr>
            <a:r>
              <a:rPr lang="en-US" sz="1800" dirty="0">
                <a:ea typeface="ＭＳ Ｐゴシック" pitchFamily="34" charset="-128"/>
                <a:cs typeface="Arial" pitchFamily="34" charset="0"/>
              </a:rPr>
              <a:t>Student Reads: </a:t>
            </a:r>
            <a:r>
              <a:rPr lang="en-US" sz="1800" i="1" dirty="0">
                <a:cs typeface="Arial" pitchFamily="34" charset="0"/>
              </a:rPr>
              <a:t>S.R. Garcia </a:t>
            </a:r>
            <a:r>
              <a:rPr lang="en-US" sz="1800" i="1" dirty="0" err="1">
                <a:cs typeface="Arial" pitchFamily="34" charset="0"/>
              </a:rPr>
              <a:t>va</a:t>
            </a:r>
            <a:r>
              <a:rPr lang="en-US" sz="1800" i="1" dirty="0">
                <a:cs typeface="Arial" pitchFamily="34" charset="0"/>
              </a:rPr>
              <a:t> a la </a:t>
            </a:r>
            <a:r>
              <a:rPr lang="en-US" sz="1800" i="1" dirty="0" err="1">
                <a:cs typeface="Arial" pitchFamily="34" charset="0"/>
              </a:rPr>
              <a:t>tienda</a:t>
            </a:r>
            <a:r>
              <a:rPr lang="en-US" sz="1800" i="1" dirty="0">
                <a:cs typeface="Arial" pitchFamily="34" charset="0"/>
              </a:rPr>
              <a:t> </a:t>
            </a:r>
            <a:endParaRPr lang="en-US" sz="1800" i="1" dirty="0">
              <a:ea typeface="ＭＳ Ｐゴシック" pitchFamily="34" charset="-128"/>
              <a:cs typeface="Arial" pitchFamily="34" charset="0"/>
            </a:endParaRPr>
          </a:p>
          <a:p>
            <a:pPr marL="1597025" indent="-1597025" algn="l">
              <a:spcBef>
                <a:spcPct val="50000"/>
              </a:spcBef>
            </a:pPr>
            <a:r>
              <a:rPr lang="en-US" sz="1800" dirty="0">
                <a:ea typeface="ＭＳ Ｐゴシック" pitchFamily="34" charset="-128"/>
                <a:cs typeface="Arial" pitchFamily="34" charset="0"/>
              </a:rPr>
              <a:t>Scoring:	 </a:t>
            </a:r>
            <a:r>
              <a:rPr lang="en-US" sz="1800" i="1" dirty="0">
                <a:ea typeface="ＭＳ Ｐゴシック" pitchFamily="34" charset="-128"/>
                <a:cs typeface="Arial" pitchFamily="34" charset="0"/>
              </a:rPr>
              <a:t>Sr.</a:t>
            </a:r>
            <a:r>
              <a:rPr lang="en-US" sz="1800" dirty="0">
                <a:ea typeface="ＭＳ Ｐゴシック" pitchFamily="34" charset="-128"/>
                <a:cs typeface="Arial" pitchFamily="34" charset="0"/>
              </a:rPr>
              <a:t> is </a:t>
            </a:r>
            <a:r>
              <a:rPr lang="en-US" sz="1800" dirty="0">
                <a:solidFill>
                  <a:srgbClr val="FF0000"/>
                </a:solidFill>
                <a:cs typeface="Arial" pitchFamily="34" charset="0"/>
              </a:rPr>
              <a:t>incorrect</a:t>
            </a:r>
            <a:r>
              <a:rPr lang="en-US" dirty="0">
                <a:ea typeface="ＭＳ Ｐゴシック" pitchFamily="34" charset="-128"/>
                <a:cs typeface="Arial" pitchFamily="34" charset="0"/>
              </a:rPr>
              <a:t>.</a:t>
            </a:r>
          </a:p>
        </p:txBody>
      </p:sp>
    </p:spTree>
  </p:cSld>
  <p:clrMapOvr>
    <a:masterClrMapping/>
  </p:clrMapOvr>
  <p:transition>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FLO Scoring Rules</a:t>
            </a:r>
          </a:p>
        </p:txBody>
      </p:sp>
      <p:sp>
        <p:nvSpPr>
          <p:cNvPr id="4" name="AutoShape 4"/>
          <p:cNvSpPr>
            <a:spLocks noChangeArrowheads="1"/>
          </p:cNvSpPr>
          <p:nvPr/>
        </p:nvSpPr>
        <p:spPr bwMode="auto">
          <a:xfrm>
            <a:off x="3306901" y="1656790"/>
            <a:ext cx="4267200" cy="1587500"/>
          </a:xfrm>
          <a:prstGeom prst="roundRect">
            <a:avLst>
              <a:gd name="adj" fmla="val 16667"/>
            </a:avLst>
          </a:prstGeom>
          <a:solidFill>
            <a:srgbClr val="FAEBE8"/>
          </a:solidFill>
          <a:ln w="19050">
            <a:solidFill>
              <a:schemeClr val="tx2"/>
            </a:solidFill>
            <a:round/>
            <a:headEnd/>
            <a:tailEnd/>
          </a:ln>
        </p:spPr>
        <p:txBody>
          <a:bodyPr wrap="none" anchor="ctr"/>
          <a:lstStyle/>
          <a:p>
            <a:endParaRPr lang="en-US" dirty="0">
              <a:solidFill>
                <a:srgbClr val="003399"/>
              </a:solidFill>
              <a:cs typeface="Arial" pitchFamily="34" charset="0"/>
            </a:endParaRPr>
          </a:p>
        </p:txBody>
      </p:sp>
      <p:sp>
        <p:nvSpPr>
          <p:cNvPr id="5" name="Text Box 5"/>
          <p:cNvSpPr txBox="1">
            <a:spLocks noChangeArrowheads="1"/>
          </p:cNvSpPr>
          <p:nvPr/>
        </p:nvSpPr>
        <p:spPr bwMode="auto">
          <a:xfrm>
            <a:off x="3383101" y="1750453"/>
            <a:ext cx="4114800" cy="1192212"/>
          </a:xfrm>
          <a:prstGeom prst="rect">
            <a:avLst/>
          </a:prstGeom>
          <a:noFill/>
          <a:ln w="9525">
            <a:noFill/>
            <a:miter lim="800000"/>
            <a:headEnd/>
            <a:tailEnd/>
          </a:ln>
        </p:spPr>
        <p:txBody>
          <a:bodyPr>
            <a:spAutoFit/>
          </a:bodyPr>
          <a:lstStyle/>
          <a:p>
            <a:pPr algn="l">
              <a:spcBef>
                <a:spcPct val="50000"/>
              </a:spcBef>
            </a:pPr>
            <a:r>
              <a:rPr lang="en-US" sz="1800" dirty="0">
                <a:ea typeface="ＭＳ Ｐゴシック" pitchFamily="34" charset="-128"/>
              </a:rPr>
              <a:t>Text: 	</a:t>
            </a:r>
            <a:r>
              <a:rPr lang="en-US" sz="1800" i="1" dirty="0">
                <a:cs typeface="Arial" pitchFamily="34" charset="0"/>
              </a:rPr>
              <a:t>Me </a:t>
            </a:r>
            <a:r>
              <a:rPr lang="en-US" sz="1800" i="1" dirty="0" err="1">
                <a:cs typeface="Arial" pitchFamily="34" charset="0"/>
              </a:rPr>
              <a:t>dio</a:t>
            </a:r>
            <a:r>
              <a:rPr lang="en-US" sz="1800" i="1" dirty="0">
                <a:cs typeface="Arial" pitchFamily="34" charset="0"/>
              </a:rPr>
              <a:t> </a:t>
            </a:r>
            <a:r>
              <a:rPr lang="en-US" sz="1800" i="1" dirty="0" err="1">
                <a:cs typeface="Arial" pitchFamily="34" charset="0"/>
              </a:rPr>
              <a:t>cinco</a:t>
            </a:r>
            <a:r>
              <a:rPr lang="en-US" sz="1800" i="1" dirty="0">
                <a:cs typeface="Arial" pitchFamily="34" charset="0"/>
              </a:rPr>
              <a:t> </a:t>
            </a:r>
            <a:r>
              <a:rPr lang="en-US" sz="1800" i="1" dirty="0" err="1">
                <a:cs typeface="Arial" pitchFamily="34" charset="0"/>
              </a:rPr>
              <a:t>dólares</a:t>
            </a:r>
            <a:r>
              <a:rPr lang="en-US" sz="1800" i="1" dirty="0">
                <a:cs typeface="Arial" pitchFamily="34" charset="0"/>
              </a:rPr>
              <a:t>.</a:t>
            </a:r>
            <a:endParaRPr lang="en-US" sz="1800" i="1" dirty="0">
              <a:ea typeface="ＭＳ Ｐゴシック" pitchFamily="34" charset="-128"/>
            </a:endParaRPr>
          </a:p>
          <a:p>
            <a:pPr algn="l">
              <a:spcBef>
                <a:spcPct val="50000"/>
              </a:spcBef>
            </a:pPr>
            <a:r>
              <a:rPr lang="en-US" sz="1800" dirty="0">
                <a:ea typeface="ＭＳ Ｐゴシック" pitchFamily="34" charset="-128"/>
              </a:rPr>
              <a:t>Student Reads: </a:t>
            </a:r>
            <a:r>
              <a:rPr lang="en-US" sz="1800" i="1" dirty="0" err="1">
                <a:cs typeface="Arial" pitchFamily="34" charset="0"/>
              </a:rPr>
              <a:t>Dio</a:t>
            </a:r>
            <a:r>
              <a:rPr lang="en-US" sz="1800" i="1" dirty="0">
                <a:cs typeface="Arial" pitchFamily="34" charset="0"/>
              </a:rPr>
              <a:t> me </a:t>
            </a:r>
            <a:r>
              <a:rPr lang="en-US" sz="1800" i="1" dirty="0" err="1">
                <a:cs typeface="Arial" pitchFamily="34" charset="0"/>
              </a:rPr>
              <a:t>cinco</a:t>
            </a:r>
            <a:r>
              <a:rPr lang="en-US" sz="1800" i="1" dirty="0">
                <a:cs typeface="Arial" pitchFamily="34" charset="0"/>
              </a:rPr>
              <a:t> </a:t>
            </a:r>
            <a:r>
              <a:rPr lang="en-US" sz="1800" i="1" dirty="0" err="1">
                <a:cs typeface="Arial" pitchFamily="34" charset="0"/>
              </a:rPr>
              <a:t>dólares</a:t>
            </a:r>
            <a:r>
              <a:rPr lang="en-US" sz="1800" i="1" dirty="0">
                <a:ea typeface="ＭＳ Ｐゴシック" pitchFamily="34" charset="-128"/>
              </a:rPr>
              <a:t>.</a:t>
            </a:r>
          </a:p>
          <a:p>
            <a:pPr algn="l">
              <a:spcBef>
                <a:spcPct val="50000"/>
              </a:spcBef>
            </a:pPr>
            <a:r>
              <a:rPr lang="en-US" sz="1800" dirty="0">
                <a:ea typeface="ＭＳ Ｐゴシック" pitchFamily="34" charset="-128"/>
              </a:rPr>
              <a:t>Scoring:	 </a:t>
            </a:r>
            <a:r>
              <a:rPr lang="en-US" sz="1800" i="1" dirty="0">
                <a:ea typeface="ＭＳ Ｐゴシック" pitchFamily="34" charset="-128"/>
              </a:rPr>
              <a:t>me</a:t>
            </a:r>
            <a:r>
              <a:rPr lang="en-US" sz="1800" dirty="0">
                <a:ea typeface="ＭＳ Ｐゴシック" pitchFamily="34" charset="-128"/>
              </a:rPr>
              <a:t> and </a:t>
            </a:r>
            <a:r>
              <a:rPr lang="en-US" sz="1800" i="1" dirty="0" err="1">
                <a:ea typeface="ＭＳ Ｐゴシック" pitchFamily="34" charset="-128"/>
              </a:rPr>
              <a:t>dio</a:t>
            </a:r>
            <a:r>
              <a:rPr lang="en-US" sz="1800" dirty="0">
                <a:ea typeface="ＭＳ Ｐゴシック" pitchFamily="34" charset="-128"/>
              </a:rPr>
              <a:t> are </a:t>
            </a:r>
            <a:r>
              <a:rPr lang="en-US" sz="1800" dirty="0">
                <a:solidFill>
                  <a:srgbClr val="FF0000"/>
                </a:solidFill>
                <a:ea typeface="ＭＳ Ｐゴシック" pitchFamily="34" charset="-128"/>
              </a:rPr>
              <a:t>incorrect</a:t>
            </a:r>
            <a:r>
              <a:rPr lang="en-US" sz="1800" dirty="0">
                <a:ea typeface="ＭＳ Ｐゴシック" pitchFamily="34" charset="-128"/>
              </a:rPr>
              <a:t>.</a:t>
            </a:r>
          </a:p>
        </p:txBody>
      </p:sp>
      <p:sp>
        <p:nvSpPr>
          <p:cNvPr id="6" name="Text Box 6"/>
          <p:cNvSpPr txBox="1">
            <a:spLocks noChangeArrowheads="1"/>
          </p:cNvSpPr>
          <p:nvPr/>
        </p:nvSpPr>
        <p:spPr bwMode="auto">
          <a:xfrm>
            <a:off x="913321" y="2156134"/>
            <a:ext cx="2474259" cy="400110"/>
          </a:xfrm>
          <a:prstGeom prst="rect">
            <a:avLst/>
          </a:prstGeom>
          <a:noFill/>
          <a:ln w="9525">
            <a:noFill/>
            <a:miter lim="800000"/>
            <a:headEnd/>
            <a:tailEnd/>
          </a:ln>
        </p:spPr>
        <p:txBody>
          <a:bodyPr wrap="square">
            <a:spAutoFit/>
          </a:bodyPr>
          <a:lstStyle/>
          <a:p>
            <a:pPr algn="ctr">
              <a:spcBef>
                <a:spcPct val="50000"/>
              </a:spcBef>
            </a:pPr>
            <a:r>
              <a:rPr lang="en-US" sz="2000" dirty="0">
                <a:solidFill>
                  <a:schemeClr val="tx2"/>
                </a:solidFill>
                <a:ea typeface="Arial Unicode MS" pitchFamily="34" charset="-128"/>
                <a:cs typeface="Arial" pitchFamily="34" charset="0"/>
              </a:rPr>
              <a:t>Word Order</a:t>
            </a:r>
          </a:p>
        </p:txBody>
      </p:sp>
      <p:sp>
        <p:nvSpPr>
          <p:cNvPr id="7" name="AutoShape 8"/>
          <p:cNvSpPr>
            <a:spLocks noChangeArrowheads="1"/>
          </p:cNvSpPr>
          <p:nvPr/>
        </p:nvSpPr>
        <p:spPr bwMode="auto">
          <a:xfrm>
            <a:off x="573921" y="3794875"/>
            <a:ext cx="4267200" cy="1600200"/>
          </a:xfrm>
          <a:prstGeom prst="roundRect">
            <a:avLst>
              <a:gd name="adj" fmla="val 16667"/>
            </a:avLst>
          </a:prstGeom>
          <a:solidFill>
            <a:srgbClr val="FAEBE8"/>
          </a:solidFill>
          <a:ln w="19050">
            <a:solidFill>
              <a:schemeClr val="tx2"/>
            </a:solidFill>
            <a:round/>
            <a:headEnd/>
            <a:tailEnd/>
          </a:ln>
        </p:spPr>
        <p:txBody>
          <a:bodyPr wrap="none" anchor="ctr"/>
          <a:lstStyle/>
          <a:p>
            <a:endParaRPr lang="en-US" dirty="0">
              <a:solidFill>
                <a:srgbClr val="003399"/>
              </a:solidFill>
              <a:cs typeface="Arial" pitchFamily="34" charset="0"/>
            </a:endParaRPr>
          </a:p>
        </p:txBody>
      </p:sp>
      <p:sp>
        <p:nvSpPr>
          <p:cNvPr id="8" name="Text Box 24"/>
          <p:cNvSpPr txBox="1">
            <a:spLocks noChangeArrowheads="1"/>
          </p:cNvSpPr>
          <p:nvPr/>
        </p:nvSpPr>
        <p:spPr bwMode="auto">
          <a:xfrm>
            <a:off x="612021" y="3945688"/>
            <a:ext cx="4114800" cy="1192212"/>
          </a:xfrm>
          <a:prstGeom prst="rect">
            <a:avLst/>
          </a:prstGeom>
          <a:noFill/>
          <a:ln w="19050">
            <a:noFill/>
            <a:miter lim="800000"/>
            <a:headEnd/>
            <a:tailEnd/>
          </a:ln>
        </p:spPr>
        <p:txBody>
          <a:bodyPr>
            <a:spAutoFit/>
          </a:bodyPr>
          <a:lstStyle/>
          <a:p>
            <a:pPr algn="l">
              <a:spcBef>
                <a:spcPct val="50000"/>
              </a:spcBef>
            </a:pPr>
            <a:r>
              <a:rPr lang="en-US" sz="1800" dirty="0">
                <a:ea typeface="ＭＳ Ｐゴシック" pitchFamily="34" charset="-128"/>
              </a:rPr>
              <a:t>Text: 	</a:t>
            </a:r>
            <a:r>
              <a:rPr lang="en-US" sz="1800" i="1" dirty="0"/>
              <a:t>Ella no </a:t>
            </a:r>
            <a:r>
              <a:rPr lang="en-US" sz="1800" i="1" dirty="0" err="1"/>
              <a:t>tiene</a:t>
            </a:r>
            <a:r>
              <a:rPr lang="en-US" sz="1800" i="1" dirty="0"/>
              <a:t> un </a:t>
            </a:r>
            <a:r>
              <a:rPr lang="en-US" sz="1800" i="1" dirty="0" err="1"/>
              <a:t>perro</a:t>
            </a:r>
            <a:r>
              <a:rPr lang="en-US" sz="1800" i="1" dirty="0"/>
              <a:t>.</a:t>
            </a:r>
            <a:endParaRPr lang="en-US" sz="1800" i="1" dirty="0">
              <a:ea typeface="ＭＳ Ｐゴシック" pitchFamily="34" charset="-128"/>
            </a:endParaRPr>
          </a:p>
          <a:p>
            <a:pPr algn="l">
              <a:spcBef>
                <a:spcPct val="50000"/>
              </a:spcBef>
            </a:pPr>
            <a:r>
              <a:rPr lang="en-US" sz="1800" dirty="0">
                <a:ea typeface="ＭＳ Ｐゴシック" pitchFamily="34" charset="-128"/>
              </a:rPr>
              <a:t>Student Reads: </a:t>
            </a:r>
            <a:r>
              <a:rPr lang="en-US" sz="1800" i="1" dirty="0"/>
              <a:t>Ella </a:t>
            </a:r>
            <a:r>
              <a:rPr lang="en-US" sz="1800" i="1" dirty="0" err="1"/>
              <a:t>tiene</a:t>
            </a:r>
            <a:r>
              <a:rPr lang="en-US" sz="1800" i="1" dirty="0"/>
              <a:t> un </a:t>
            </a:r>
            <a:r>
              <a:rPr lang="en-US" sz="1800" i="1" dirty="0" err="1"/>
              <a:t>perro</a:t>
            </a:r>
            <a:r>
              <a:rPr lang="en-US" sz="1800" i="1" dirty="0"/>
              <a:t>.</a:t>
            </a:r>
            <a:endParaRPr lang="en-US" sz="1800" i="1" dirty="0">
              <a:ea typeface="ＭＳ Ｐゴシック" pitchFamily="34" charset="-128"/>
            </a:endParaRPr>
          </a:p>
          <a:p>
            <a:pPr algn="l">
              <a:spcBef>
                <a:spcPct val="50000"/>
              </a:spcBef>
            </a:pPr>
            <a:r>
              <a:rPr lang="en-US" sz="1800" dirty="0">
                <a:ea typeface="ＭＳ Ｐゴシック" pitchFamily="34" charset="-128"/>
              </a:rPr>
              <a:t>Scoring: 	</a:t>
            </a:r>
            <a:r>
              <a:rPr lang="en-US" sz="1800" i="1" dirty="0">
                <a:ea typeface="ＭＳ Ｐゴシック" pitchFamily="34" charset="-128"/>
              </a:rPr>
              <a:t>no</a:t>
            </a:r>
            <a:r>
              <a:rPr lang="en-US" sz="1800" dirty="0">
                <a:ea typeface="ＭＳ Ｐゴシック" pitchFamily="34" charset="-128"/>
              </a:rPr>
              <a:t> is </a:t>
            </a:r>
            <a:r>
              <a:rPr lang="en-US" sz="1800" dirty="0">
                <a:solidFill>
                  <a:srgbClr val="FF0000"/>
                </a:solidFill>
                <a:ea typeface="ＭＳ Ｐゴシック" pitchFamily="34" charset="-128"/>
              </a:rPr>
              <a:t>incorrect</a:t>
            </a:r>
            <a:r>
              <a:rPr lang="en-US" sz="1800" dirty="0">
                <a:ea typeface="ＭＳ Ｐゴシック" pitchFamily="34" charset="-128"/>
              </a:rPr>
              <a:t>.</a:t>
            </a:r>
          </a:p>
        </p:txBody>
      </p:sp>
      <p:sp>
        <p:nvSpPr>
          <p:cNvPr id="9" name="Text Box 25"/>
          <p:cNvSpPr txBox="1">
            <a:spLocks noChangeArrowheads="1"/>
          </p:cNvSpPr>
          <p:nvPr/>
        </p:nvSpPr>
        <p:spPr bwMode="auto">
          <a:xfrm>
            <a:off x="5067393" y="4353863"/>
            <a:ext cx="2918010" cy="400110"/>
          </a:xfrm>
          <a:prstGeom prst="rect">
            <a:avLst/>
          </a:prstGeom>
          <a:noFill/>
          <a:ln w="9525">
            <a:noFill/>
            <a:miter lim="800000"/>
            <a:headEnd/>
            <a:tailEnd/>
          </a:ln>
        </p:spPr>
        <p:txBody>
          <a:bodyPr wrap="square">
            <a:spAutoFit/>
          </a:bodyPr>
          <a:lstStyle/>
          <a:p>
            <a:pPr>
              <a:spcBef>
                <a:spcPct val="50000"/>
              </a:spcBef>
            </a:pPr>
            <a:r>
              <a:rPr lang="en-US" sz="2000" dirty="0">
                <a:solidFill>
                  <a:schemeClr val="tx2"/>
                </a:solidFill>
                <a:ea typeface="Arial Unicode MS" pitchFamily="34" charset="-128"/>
                <a:cs typeface="Arial" pitchFamily="34" charset="0"/>
              </a:rPr>
              <a:t>Omitted Words</a:t>
            </a:r>
          </a:p>
        </p:txBody>
      </p:sp>
    </p:spTree>
  </p:cSld>
  <p:clrMapOvr>
    <a:masterClrMapping/>
  </p:clrMapOvr>
  <p:transition>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FLO Scoring Rules</a:t>
            </a:r>
          </a:p>
        </p:txBody>
      </p:sp>
      <p:sp>
        <p:nvSpPr>
          <p:cNvPr id="4" name="AutoShape 5"/>
          <p:cNvSpPr>
            <a:spLocks noChangeArrowheads="1"/>
          </p:cNvSpPr>
          <p:nvPr/>
        </p:nvSpPr>
        <p:spPr bwMode="auto">
          <a:xfrm>
            <a:off x="566210" y="1691371"/>
            <a:ext cx="4834846" cy="1746774"/>
          </a:xfrm>
          <a:prstGeom prst="roundRect">
            <a:avLst>
              <a:gd name="adj" fmla="val 16667"/>
            </a:avLst>
          </a:prstGeom>
          <a:solidFill>
            <a:srgbClr val="FAEBE8"/>
          </a:solidFill>
          <a:ln w="19050">
            <a:solidFill>
              <a:schemeClr val="tx2"/>
            </a:solidFill>
            <a:round/>
            <a:headEnd/>
            <a:tailEnd/>
          </a:ln>
        </p:spPr>
        <p:txBody>
          <a:bodyPr wrap="none" anchor="ctr"/>
          <a:lstStyle/>
          <a:p>
            <a:endParaRPr lang="en-US" dirty="0">
              <a:cs typeface="Arial" pitchFamily="34" charset="0"/>
            </a:endParaRPr>
          </a:p>
        </p:txBody>
      </p:sp>
      <p:sp>
        <p:nvSpPr>
          <p:cNvPr id="5" name="Text Box 6"/>
          <p:cNvSpPr txBox="1">
            <a:spLocks noChangeArrowheads="1"/>
          </p:cNvSpPr>
          <p:nvPr/>
        </p:nvSpPr>
        <p:spPr bwMode="auto">
          <a:xfrm>
            <a:off x="737406" y="1814180"/>
            <a:ext cx="4513263" cy="1466850"/>
          </a:xfrm>
          <a:prstGeom prst="rect">
            <a:avLst/>
          </a:prstGeom>
          <a:noFill/>
          <a:ln w="9525">
            <a:noFill/>
            <a:miter lim="800000"/>
            <a:headEnd/>
            <a:tailEnd/>
          </a:ln>
        </p:spPr>
        <p:txBody>
          <a:bodyPr>
            <a:spAutoFit/>
          </a:bodyPr>
          <a:lstStyle/>
          <a:p>
            <a:pPr algn="l">
              <a:spcBef>
                <a:spcPct val="50000"/>
              </a:spcBef>
            </a:pPr>
            <a:r>
              <a:rPr lang="en-US" sz="1800" dirty="0">
                <a:ea typeface="ＭＳ Ｐゴシック" pitchFamily="34" charset="-128"/>
              </a:rPr>
              <a:t>Text: </a:t>
            </a:r>
            <a:r>
              <a:rPr lang="en-US" sz="1800" i="1" dirty="0">
                <a:ea typeface="ＭＳ Ｐゴシック" pitchFamily="34" charset="-128"/>
              </a:rPr>
              <a:t>Las </a:t>
            </a:r>
            <a:r>
              <a:rPr lang="en-US" sz="1800" i="1" dirty="0" err="1">
                <a:ea typeface="ＭＳ Ｐゴシック" pitchFamily="34" charset="-128"/>
              </a:rPr>
              <a:t>niñas</a:t>
            </a:r>
            <a:r>
              <a:rPr lang="en-US" sz="1800" i="1" dirty="0">
                <a:ea typeface="ＭＳ Ｐゴシック" pitchFamily="34" charset="-128"/>
              </a:rPr>
              <a:t> </a:t>
            </a:r>
            <a:r>
              <a:rPr lang="en-US" sz="1800" i="1" dirty="0" err="1"/>
              <a:t>tienen</a:t>
            </a:r>
            <a:r>
              <a:rPr lang="en-US" sz="1800" i="1" dirty="0"/>
              <a:t> </a:t>
            </a:r>
            <a:r>
              <a:rPr lang="es-ES" sz="1800" i="1" dirty="0"/>
              <a:t>muchas muñecas.</a:t>
            </a:r>
            <a:endParaRPr lang="en-US" sz="1800" i="1" dirty="0">
              <a:ea typeface="ＭＳ Ｐゴシック" pitchFamily="34" charset="-128"/>
            </a:endParaRPr>
          </a:p>
          <a:p>
            <a:pPr algn="l">
              <a:spcBef>
                <a:spcPct val="50000"/>
              </a:spcBef>
            </a:pPr>
            <a:r>
              <a:rPr lang="en-US" sz="1800" dirty="0">
                <a:ea typeface="ＭＳ Ｐゴシック" pitchFamily="34" charset="-128"/>
              </a:rPr>
              <a:t>Student Reads: </a:t>
            </a:r>
            <a:r>
              <a:rPr lang="en-US" sz="1800" i="1" dirty="0"/>
              <a:t>Los </a:t>
            </a:r>
            <a:r>
              <a:rPr lang="en-US" sz="1800" i="1" dirty="0" err="1"/>
              <a:t>ni</a:t>
            </a:r>
            <a:r>
              <a:rPr lang="es-ES" sz="1800" i="1" dirty="0"/>
              <a:t>ñ</a:t>
            </a:r>
            <a:r>
              <a:rPr lang="en-US" sz="1800" i="1" dirty="0" err="1"/>
              <a:t>os</a:t>
            </a:r>
            <a:r>
              <a:rPr lang="en-US" sz="1800" i="1" dirty="0"/>
              <a:t> </a:t>
            </a:r>
            <a:r>
              <a:rPr lang="en-US" sz="1800" i="1" dirty="0" err="1"/>
              <a:t>tienen</a:t>
            </a:r>
            <a:r>
              <a:rPr lang="en-US" sz="1800" i="1" dirty="0"/>
              <a:t> </a:t>
            </a:r>
            <a:r>
              <a:rPr lang="es-ES" sz="1800" i="1" dirty="0"/>
              <a:t>muchas muñecas.</a:t>
            </a:r>
            <a:endParaRPr lang="en-US" sz="1800" i="1" dirty="0">
              <a:ea typeface="ＭＳ Ｐゴシック" pitchFamily="34" charset="-128"/>
            </a:endParaRPr>
          </a:p>
          <a:p>
            <a:pPr algn="l">
              <a:spcBef>
                <a:spcPct val="50000"/>
              </a:spcBef>
            </a:pPr>
            <a:r>
              <a:rPr lang="en-US" sz="1800" dirty="0">
                <a:ea typeface="ＭＳ Ｐゴシック" pitchFamily="34" charset="-128"/>
              </a:rPr>
              <a:t>Scoring: </a:t>
            </a:r>
            <a:r>
              <a:rPr lang="en-US" sz="1800" i="1" dirty="0">
                <a:ea typeface="ＭＳ Ｐゴシック" pitchFamily="34" charset="-128"/>
              </a:rPr>
              <a:t>Las</a:t>
            </a:r>
            <a:r>
              <a:rPr lang="en-US" sz="1800" dirty="0">
                <a:ea typeface="ＭＳ Ｐゴシック" pitchFamily="34" charset="-128"/>
              </a:rPr>
              <a:t> and </a:t>
            </a:r>
            <a:r>
              <a:rPr lang="en-US" sz="1800" i="1" dirty="0" err="1">
                <a:ea typeface="ＭＳ Ｐゴシック" pitchFamily="34" charset="-128"/>
              </a:rPr>
              <a:t>niñas</a:t>
            </a:r>
            <a:r>
              <a:rPr lang="en-US" sz="1800" dirty="0">
                <a:ea typeface="ＭＳ Ｐゴシック" pitchFamily="34" charset="-128"/>
              </a:rPr>
              <a:t> are </a:t>
            </a:r>
            <a:r>
              <a:rPr lang="en-US" sz="1800" dirty="0">
                <a:solidFill>
                  <a:srgbClr val="FF0000"/>
                </a:solidFill>
                <a:ea typeface="ＭＳ Ｐゴシック" pitchFamily="34" charset="-128"/>
              </a:rPr>
              <a:t>incorrect</a:t>
            </a:r>
            <a:r>
              <a:rPr lang="en-US" sz="1800" dirty="0">
                <a:ea typeface="ＭＳ Ｐゴシック" pitchFamily="34" charset="-128"/>
              </a:rPr>
              <a:t>.</a:t>
            </a:r>
          </a:p>
        </p:txBody>
      </p:sp>
      <p:sp>
        <p:nvSpPr>
          <p:cNvPr id="6" name="Text Box 7"/>
          <p:cNvSpPr txBox="1">
            <a:spLocks noChangeArrowheads="1"/>
          </p:cNvSpPr>
          <p:nvPr/>
        </p:nvSpPr>
        <p:spPr bwMode="auto">
          <a:xfrm>
            <a:off x="1998882" y="3689475"/>
            <a:ext cx="4419600" cy="396875"/>
          </a:xfrm>
          <a:prstGeom prst="rect">
            <a:avLst/>
          </a:prstGeom>
          <a:noFill/>
          <a:ln w="9525">
            <a:noFill/>
            <a:miter lim="800000"/>
            <a:headEnd/>
            <a:tailEnd/>
          </a:ln>
        </p:spPr>
        <p:txBody>
          <a:bodyPr>
            <a:spAutoFit/>
          </a:bodyPr>
          <a:lstStyle/>
          <a:p>
            <a:pPr>
              <a:spcBef>
                <a:spcPct val="50000"/>
              </a:spcBef>
            </a:pPr>
            <a:r>
              <a:rPr lang="en-US" sz="2000" dirty="0">
                <a:solidFill>
                  <a:schemeClr val="tx2"/>
                </a:solidFill>
                <a:ea typeface="Arial Unicode MS" pitchFamily="34" charset="-128"/>
                <a:cs typeface="Arial" pitchFamily="34" charset="0"/>
              </a:rPr>
              <a:t>Words not read exactly as written</a:t>
            </a:r>
          </a:p>
        </p:txBody>
      </p:sp>
      <p:sp>
        <p:nvSpPr>
          <p:cNvPr id="7" name="AutoShape 11"/>
          <p:cNvSpPr>
            <a:spLocks noChangeArrowheads="1"/>
          </p:cNvSpPr>
          <p:nvPr/>
        </p:nvSpPr>
        <p:spPr bwMode="auto">
          <a:xfrm>
            <a:off x="3197352" y="4392971"/>
            <a:ext cx="4267200" cy="1628775"/>
          </a:xfrm>
          <a:prstGeom prst="roundRect">
            <a:avLst>
              <a:gd name="adj" fmla="val 16667"/>
            </a:avLst>
          </a:prstGeom>
          <a:solidFill>
            <a:srgbClr val="FAEBE8"/>
          </a:solidFill>
          <a:ln w="19050">
            <a:solidFill>
              <a:schemeClr val="tx2"/>
            </a:solidFill>
            <a:round/>
            <a:headEnd/>
            <a:tailEnd/>
          </a:ln>
        </p:spPr>
        <p:txBody>
          <a:bodyPr wrap="none" anchor="ctr"/>
          <a:lstStyle/>
          <a:p>
            <a:endParaRPr lang="en-US" dirty="0">
              <a:latin typeface="Calibri" pitchFamily="34" charset="0"/>
            </a:endParaRPr>
          </a:p>
        </p:txBody>
      </p:sp>
      <p:sp>
        <p:nvSpPr>
          <p:cNvPr id="8" name="Text Box 8"/>
          <p:cNvSpPr txBox="1">
            <a:spLocks noChangeArrowheads="1"/>
          </p:cNvSpPr>
          <p:nvPr/>
        </p:nvSpPr>
        <p:spPr bwMode="auto">
          <a:xfrm>
            <a:off x="3522602" y="4485648"/>
            <a:ext cx="4303712" cy="1477328"/>
          </a:xfrm>
          <a:prstGeom prst="rect">
            <a:avLst/>
          </a:prstGeom>
          <a:noFill/>
          <a:ln w="9525">
            <a:noFill/>
            <a:miter lim="800000"/>
            <a:headEnd/>
            <a:tailEnd/>
          </a:ln>
        </p:spPr>
        <p:txBody>
          <a:bodyPr>
            <a:spAutoFit/>
          </a:bodyPr>
          <a:lstStyle/>
          <a:p>
            <a:pPr algn="l">
              <a:spcBef>
                <a:spcPct val="50000"/>
              </a:spcBef>
            </a:pPr>
            <a:r>
              <a:rPr lang="en-US" sz="1800" dirty="0">
                <a:ea typeface="ＭＳ Ｐゴシック" pitchFamily="34" charset="-128"/>
                <a:cs typeface="Arial" pitchFamily="34" charset="0"/>
              </a:rPr>
              <a:t>Text: </a:t>
            </a:r>
            <a:r>
              <a:rPr lang="en-US" sz="1800" i="1" dirty="0">
                <a:cs typeface="Arial" pitchFamily="34" charset="0"/>
              </a:rPr>
              <a:t>El </a:t>
            </a:r>
            <a:r>
              <a:rPr lang="en-US" sz="1800" i="1" dirty="0" err="1">
                <a:cs typeface="Arial" pitchFamily="34" charset="0"/>
              </a:rPr>
              <a:t>libro</a:t>
            </a:r>
            <a:r>
              <a:rPr lang="en-US" sz="1800" i="1" dirty="0">
                <a:cs typeface="Arial" pitchFamily="34" charset="0"/>
              </a:rPr>
              <a:t> </a:t>
            </a:r>
            <a:r>
              <a:rPr lang="en-US" sz="1800" i="1" dirty="0" err="1">
                <a:cs typeface="Arial" pitchFamily="34" charset="0"/>
              </a:rPr>
              <a:t>es</a:t>
            </a:r>
            <a:r>
              <a:rPr lang="en-US" sz="1800" i="1" dirty="0">
                <a:cs typeface="Arial" pitchFamily="34" charset="0"/>
              </a:rPr>
              <a:t> del </a:t>
            </a:r>
            <a:r>
              <a:rPr lang="en-US" sz="1800" i="1" dirty="0" err="1">
                <a:cs typeface="Arial" pitchFamily="34" charset="0"/>
              </a:rPr>
              <a:t>profesor</a:t>
            </a:r>
            <a:r>
              <a:rPr lang="en-US" sz="1800" i="1" dirty="0">
                <a:cs typeface="Arial" pitchFamily="34" charset="0"/>
              </a:rPr>
              <a:t>.</a:t>
            </a:r>
            <a:endParaRPr lang="en-US" sz="1800" i="1" dirty="0">
              <a:ea typeface="ＭＳ Ｐゴシック" pitchFamily="34" charset="-128"/>
              <a:cs typeface="Arial" pitchFamily="34" charset="0"/>
            </a:endParaRPr>
          </a:p>
          <a:p>
            <a:pPr algn="l">
              <a:spcBef>
                <a:spcPct val="50000"/>
              </a:spcBef>
            </a:pPr>
            <a:r>
              <a:rPr lang="en-US" sz="1800" dirty="0">
                <a:ea typeface="ＭＳ Ｐゴシック" pitchFamily="34" charset="-128"/>
                <a:cs typeface="Arial" pitchFamily="34" charset="0"/>
              </a:rPr>
              <a:t>Student Reads: </a:t>
            </a:r>
            <a:r>
              <a:rPr lang="en-US" sz="1800" i="1" dirty="0">
                <a:cs typeface="Arial" pitchFamily="34" charset="0"/>
              </a:rPr>
              <a:t>El </a:t>
            </a:r>
            <a:r>
              <a:rPr lang="en-US" sz="1800" i="1" dirty="0" err="1">
                <a:cs typeface="Arial" pitchFamily="34" charset="0"/>
              </a:rPr>
              <a:t>libro</a:t>
            </a:r>
            <a:r>
              <a:rPr lang="en-US" sz="1800" i="1" dirty="0">
                <a:cs typeface="Arial" pitchFamily="34" charset="0"/>
              </a:rPr>
              <a:t> </a:t>
            </a:r>
            <a:r>
              <a:rPr lang="en-US" sz="1800" i="1" dirty="0" err="1">
                <a:cs typeface="Arial" pitchFamily="34" charset="0"/>
              </a:rPr>
              <a:t>es</a:t>
            </a:r>
            <a:r>
              <a:rPr lang="en-US" sz="1800" i="1" dirty="0">
                <a:cs typeface="Arial" pitchFamily="34" charset="0"/>
              </a:rPr>
              <a:t> de el professor.</a:t>
            </a:r>
            <a:endParaRPr lang="en-US" sz="1800" i="1" dirty="0">
              <a:ea typeface="ＭＳ Ｐゴシック" pitchFamily="34" charset="-128"/>
              <a:cs typeface="Arial" pitchFamily="34" charset="0"/>
            </a:endParaRPr>
          </a:p>
          <a:p>
            <a:pPr algn="l">
              <a:spcBef>
                <a:spcPct val="50000"/>
              </a:spcBef>
            </a:pPr>
            <a:r>
              <a:rPr lang="en-US" sz="1800" dirty="0">
                <a:ea typeface="ＭＳ Ｐゴシック" pitchFamily="34" charset="-128"/>
                <a:cs typeface="Arial" pitchFamily="34" charset="0"/>
              </a:rPr>
              <a:t>Scoring: </a:t>
            </a:r>
            <a:r>
              <a:rPr lang="en-US" sz="1800" i="1" dirty="0">
                <a:ea typeface="ＭＳ Ｐゴシック" pitchFamily="34" charset="-128"/>
                <a:cs typeface="Arial" pitchFamily="34" charset="0"/>
              </a:rPr>
              <a:t>del</a:t>
            </a:r>
            <a:r>
              <a:rPr lang="en-US" sz="1800" dirty="0">
                <a:ea typeface="ＭＳ Ｐゴシック" pitchFamily="34" charset="-128"/>
                <a:cs typeface="Arial" pitchFamily="34" charset="0"/>
              </a:rPr>
              <a:t> is </a:t>
            </a:r>
            <a:r>
              <a:rPr lang="en-US" sz="1800" dirty="0">
                <a:solidFill>
                  <a:srgbClr val="FF0000"/>
                </a:solidFill>
                <a:ea typeface="ＭＳ Ｐゴシック" pitchFamily="34" charset="-128"/>
                <a:cs typeface="Arial" pitchFamily="34" charset="0"/>
              </a:rPr>
              <a:t>incorrect</a:t>
            </a:r>
            <a:r>
              <a:rPr lang="en-US" sz="1800" dirty="0">
                <a:ea typeface="ＭＳ Ｐゴシック" pitchFamily="34" charset="-128"/>
                <a:cs typeface="Arial" pitchFamily="34" charset="0"/>
              </a:rPr>
              <a:t>.</a:t>
            </a:r>
          </a:p>
        </p:txBody>
      </p:sp>
    </p:spTree>
  </p:cSld>
  <p:clrMapOvr>
    <a:masterClrMapping/>
  </p:clrMapOvr>
  <p:transition>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72"/>
          <p:cNvSpPr>
            <a:spLocks noChangeArrowheads="1"/>
          </p:cNvSpPr>
          <p:nvPr/>
        </p:nvSpPr>
        <p:spPr bwMode="auto">
          <a:xfrm>
            <a:off x="560195" y="2855471"/>
            <a:ext cx="6295016" cy="2998962"/>
          </a:xfrm>
          <a:prstGeom prst="roundRect">
            <a:avLst>
              <a:gd name="adj" fmla="val 8972"/>
            </a:avLst>
          </a:prstGeom>
          <a:solidFill>
            <a:srgbClr val="FAEBE8"/>
          </a:solidFill>
          <a:ln w="19050">
            <a:solidFill>
              <a:schemeClr val="tx2"/>
            </a:solidFill>
            <a:round/>
            <a:headEnd/>
            <a:tailEnd/>
          </a:ln>
        </p:spPr>
        <p:txBody>
          <a:bodyPr wrap="none" anchor="ctr"/>
          <a:lstStyle/>
          <a:p>
            <a:endParaRPr lang="en-US" dirty="0">
              <a:cs typeface="Arial" pitchFamily="34" charset="0"/>
            </a:endParaRPr>
          </a:p>
        </p:txBody>
      </p:sp>
      <p:sp>
        <p:nvSpPr>
          <p:cNvPr id="2" name="Title 1"/>
          <p:cNvSpPr>
            <a:spLocks noGrp="1"/>
          </p:cNvSpPr>
          <p:nvPr>
            <p:ph type="title"/>
          </p:nvPr>
        </p:nvSpPr>
        <p:spPr/>
        <p:txBody>
          <a:bodyPr/>
          <a:lstStyle/>
          <a:p>
            <a:pPr lvl="0"/>
            <a:r>
              <a:rPr lang="en-US"/>
              <a:t>FRO Common Scoring Rules</a:t>
            </a:r>
            <a:endParaRPr lang="en-US" dirty="0"/>
          </a:p>
        </p:txBody>
      </p:sp>
      <p:sp>
        <p:nvSpPr>
          <p:cNvPr id="4" name="Line 69"/>
          <p:cNvSpPr>
            <a:spLocks noChangeShapeType="1"/>
          </p:cNvSpPr>
          <p:nvPr/>
        </p:nvSpPr>
        <p:spPr bwMode="auto">
          <a:xfrm>
            <a:off x="2947983" y="2097104"/>
            <a:ext cx="0" cy="0"/>
          </a:xfrm>
          <a:prstGeom prst="line">
            <a:avLst/>
          </a:prstGeom>
          <a:noFill/>
          <a:ln w="9525">
            <a:solidFill>
              <a:schemeClr val="tx1"/>
            </a:solidFill>
            <a:round/>
            <a:headEnd/>
            <a:tailEnd/>
          </a:ln>
        </p:spPr>
        <p:txBody>
          <a:bodyPr/>
          <a:lstStyle/>
          <a:p>
            <a:endParaRPr lang="en-US" dirty="0">
              <a:cs typeface="Arial" pitchFamily="34" charset="0"/>
            </a:endParaRPr>
          </a:p>
        </p:txBody>
      </p:sp>
      <p:sp>
        <p:nvSpPr>
          <p:cNvPr id="5" name="Text Box 70"/>
          <p:cNvSpPr txBox="1">
            <a:spLocks noChangeArrowheads="1"/>
          </p:cNvSpPr>
          <p:nvPr/>
        </p:nvSpPr>
        <p:spPr bwMode="auto">
          <a:xfrm>
            <a:off x="713531" y="4409412"/>
            <a:ext cx="1524000" cy="954107"/>
          </a:xfrm>
          <a:prstGeom prst="rect">
            <a:avLst/>
          </a:prstGeom>
          <a:noFill/>
          <a:ln w="9525">
            <a:noFill/>
            <a:miter lim="800000"/>
            <a:headEnd/>
            <a:tailEnd/>
          </a:ln>
        </p:spPr>
        <p:txBody>
          <a:bodyPr anchor="ctr">
            <a:spAutoFit/>
          </a:bodyPr>
          <a:lstStyle/>
          <a:p>
            <a:pPr algn="l" eaLnBrk="1" hangingPunct="1">
              <a:spcBef>
                <a:spcPct val="30000"/>
              </a:spcBef>
            </a:pPr>
            <a:r>
              <a:rPr lang="en-US" sz="1400" dirty="0">
                <a:ea typeface="ＭＳ Ｐゴシック" pitchFamily="34" charset="-128"/>
                <a:cs typeface="Arial" pitchFamily="34" charset="0"/>
              </a:rPr>
              <a:t>Drag stylus from left to right to count the words.</a:t>
            </a:r>
          </a:p>
        </p:txBody>
      </p:sp>
      <p:sp>
        <p:nvSpPr>
          <p:cNvPr id="6" name="Rectangle 71"/>
          <p:cNvSpPr>
            <a:spLocks noChangeArrowheads="1"/>
          </p:cNvSpPr>
          <p:nvPr/>
        </p:nvSpPr>
        <p:spPr bwMode="auto">
          <a:xfrm>
            <a:off x="5206551" y="4522105"/>
            <a:ext cx="1295400" cy="1169551"/>
          </a:xfrm>
          <a:prstGeom prst="rect">
            <a:avLst/>
          </a:prstGeom>
          <a:noFill/>
          <a:ln w="9525">
            <a:noFill/>
            <a:miter lim="800000"/>
            <a:headEnd/>
            <a:tailEnd/>
          </a:ln>
        </p:spPr>
        <p:txBody>
          <a:bodyPr>
            <a:spAutoFit/>
          </a:bodyPr>
          <a:lstStyle/>
          <a:p>
            <a:pPr algn="l">
              <a:spcBef>
                <a:spcPct val="50000"/>
              </a:spcBef>
            </a:pPr>
            <a:r>
              <a:rPr lang="en-US" sz="1400" dirty="0">
                <a:ea typeface="ＭＳ Ｐゴシック" pitchFamily="34" charset="-128"/>
                <a:cs typeface="Arial" pitchFamily="34" charset="0"/>
              </a:rPr>
              <a:t>After the second hesitation, the Device prompts you.</a:t>
            </a:r>
          </a:p>
        </p:txBody>
      </p:sp>
      <p:grpSp>
        <p:nvGrpSpPr>
          <p:cNvPr id="26" name="Group 25"/>
          <p:cNvGrpSpPr/>
          <p:nvPr/>
        </p:nvGrpSpPr>
        <p:grpSpPr>
          <a:xfrm>
            <a:off x="2194560" y="4572000"/>
            <a:ext cx="2963223" cy="1207008"/>
            <a:chOff x="2249991" y="3802079"/>
            <a:chExt cx="2871216" cy="2262187"/>
          </a:xfrm>
        </p:grpSpPr>
        <p:sp>
          <p:nvSpPr>
            <p:cNvPr id="8" name="Line 73"/>
            <p:cNvSpPr>
              <a:spLocks noChangeShapeType="1"/>
            </p:cNvSpPr>
            <p:nvPr/>
          </p:nvSpPr>
          <p:spPr bwMode="auto">
            <a:xfrm>
              <a:off x="2249991" y="3802079"/>
              <a:ext cx="1588" cy="2262187"/>
            </a:xfrm>
            <a:prstGeom prst="line">
              <a:avLst/>
            </a:prstGeom>
            <a:noFill/>
            <a:ln w="19050" cap="rnd">
              <a:solidFill>
                <a:schemeClr val="tx1"/>
              </a:solidFill>
              <a:prstDash val="sysDot"/>
              <a:round/>
              <a:headEnd/>
              <a:tailEnd/>
            </a:ln>
          </p:spPr>
          <p:txBody>
            <a:bodyPr wrap="none" anchor="ctr"/>
            <a:lstStyle/>
            <a:p>
              <a:endParaRPr lang="en-US" dirty="0">
                <a:cs typeface="Arial" pitchFamily="34" charset="0"/>
              </a:endParaRPr>
            </a:p>
          </p:txBody>
        </p:sp>
        <p:sp>
          <p:nvSpPr>
            <p:cNvPr id="9" name="Line 74"/>
            <p:cNvSpPr>
              <a:spLocks noChangeShapeType="1"/>
            </p:cNvSpPr>
            <p:nvPr/>
          </p:nvSpPr>
          <p:spPr bwMode="auto">
            <a:xfrm>
              <a:off x="3581967" y="3802079"/>
              <a:ext cx="1588" cy="2262187"/>
            </a:xfrm>
            <a:prstGeom prst="line">
              <a:avLst/>
            </a:prstGeom>
            <a:noFill/>
            <a:ln w="19050" cap="rnd">
              <a:solidFill>
                <a:schemeClr val="tx1"/>
              </a:solidFill>
              <a:prstDash val="sysDot"/>
              <a:round/>
              <a:headEnd/>
              <a:tailEnd/>
            </a:ln>
          </p:spPr>
          <p:txBody>
            <a:bodyPr wrap="none" anchor="ctr"/>
            <a:lstStyle/>
            <a:p>
              <a:endParaRPr lang="en-US" dirty="0">
                <a:cs typeface="Arial" pitchFamily="34" charset="0"/>
              </a:endParaRPr>
            </a:p>
          </p:txBody>
        </p:sp>
        <p:sp>
          <p:nvSpPr>
            <p:cNvPr id="10" name="Line 75"/>
            <p:cNvSpPr>
              <a:spLocks noChangeShapeType="1"/>
            </p:cNvSpPr>
            <p:nvPr/>
          </p:nvSpPr>
          <p:spPr bwMode="auto">
            <a:xfrm>
              <a:off x="5119620" y="3802079"/>
              <a:ext cx="1587" cy="2262187"/>
            </a:xfrm>
            <a:prstGeom prst="line">
              <a:avLst/>
            </a:prstGeom>
            <a:noFill/>
            <a:ln w="19050" cap="rnd">
              <a:solidFill>
                <a:schemeClr val="tx1"/>
              </a:solidFill>
              <a:prstDash val="sysDot"/>
              <a:round/>
              <a:headEnd/>
              <a:tailEnd/>
            </a:ln>
          </p:spPr>
          <p:txBody>
            <a:bodyPr wrap="none" anchor="ctr"/>
            <a:lstStyle/>
            <a:p>
              <a:endParaRPr lang="en-US" dirty="0">
                <a:cs typeface="Arial" pitchFamily="34" charset="0"/>
              </a:endParaRPr>
            </a:p>
          </p:txBody>
        </p:sp>
      </p:grpSp>
      <p:sp>
        <p:nvSpPr>
          <p:cNvPr id="11" name="Rectangle 77"/>
          <p:cNvSpPr>
            <a:spLocks noChangeArrowheads="1"/>
          </p:cNvSpPr>
          <p:nvPr/>
        </p:nvSpPr>
        <p:spPr bwMode="auto">
          <a:xfrm>
            <a:off x="3738939" y="4522105"/>
            <a:ext cx="1333500" cy="1169551"/>
          </a:xfrm>
          <a:prstGeom prst="rect">
            <a:avLst/>
          </a:prstGeom>
          <a:noFill/>
          <a:ln w="9525">
            <a:noFill/>
            <a:miter lim="800000"/>
            <a:headEnd/>
            <a:tailEnd/>
          </a:ln>
        </p:spPr>
        <p:txBody>
          <a:bodyPr>
            <a:spAutoFit/>
          </a:bodyPr>
          <a:lstStyle/>
          <a:p>
            <a:pPr algn="l" eaLnBrk="1" hangingPunct="1">
              <a:spcBef>
                <a:spcPct val="30000"/>
              </a:spcBef>
            </a:pPr>
            <a:r>
              <a:rPr lang="en-US" sz="1400" dirty="0">
                <a:ea typeface="ＭＳ Ｐゴシック" pitchFamily="34" charset="-128"/>
                <a:cs typeface="Arial" pitchFamily="34" charset="0"/>
              </a:rPr>
              <a:t>The first time is three seconds; five seconds the next time.</a:t>
            </a:r>
          </a:p>
        </p:txBody>
      </p:sp>
      <p:sp>
        <p:nvSpPr>
          <p:cNvPr id="12" name="Text Box 78"/>
          <p:cNvSpPr txBox="1">
            <a:spLocks noChangeArrowheads="1"/>
          </p:cNvSpPr>
          <p:nvPr/>
        </p:nvSpPr>
        <p:spPr bwMode="auto">
          <a:xfrm>
            <a:off x="804767" y="3111354"/>
            <a:ext cx="1331912" cy="523220"/>
          </a:xfrm>
          <a:prstGeom prst="rect">
            <a:avLst/>
          </a:prstGeom>
          <a:noFill/>
          <a:ln w="9525">
            <a:noFill/>
            <a:miter lim="800000"/>
            <a:headEnd/>
            <a:tailEnd/>
          </a:ln>
        </p:spPr>
        <p:txBody>
          <a:bodyPr anchor="ctr">
            <a:spAutoFit/>
          </a:bodyPr>
          <a:lstStyle/>
          <a:p>
            <a:pPr>
              <a:spcBef>
                <a:spcPct val="50000"/>
              </a:spcBef>
            </a:pPr>
            <a:r>
              <a:rPr lang="en-US" sz="1400" dirty="0">
                <a:ea typeface="ＭＳ Ｐゴシック" pitchFamily="34" charset="-128"/>
                <a:cs typeface="Arial" pitchFamily="34" charset="0"/>
              </a:rPr>
              <a:t>Self-Correction</a:t>
            </a:r>
          </a:p>
        </p:txBody>
      </p:sp>
      <p:sp>
        <p:nvSpPr>
          <p:cNvPr id="13" name="AutoShape 80"/>
          <p:cNvSpPr>
            <a:spLocks noChangeArrowheads="1"/>
          </p:cNvSpPr>
          <p:nvPr/>
        </p:nvSpPr>
        <p:spPr bwMode="auto">
          <a:xfrm flipV="1">
            <a:off x="1336579" y="3991245"/>
            <a:ext cx="266700" cy="231775"/>
          </a:xfrm>
          <a:prstGeom prst="triangle">
            <a:avLst>
              <a:gd name="adj" fmla="val 50000"/>
            </a:avLst>
          </a:prstGeom>
          <a:solidFill>
            <a:srgbClr val="FF6600"/>
          </a:solidFill>
          <a:ln w="9525">
            <a:noFill/>
            <a:miter lim="800000"/>
            <a:headEnd/>
            <a:tailEnd/>
          </a:ln>
        </p:spPr>
        <p:txBody>
          <a:bodyPr rot="10800000" wrap="none" anchor="ctr"/>
          <a:lstStyle/>
          <a:p>
            <a:pPr eaLnBrk="1" hangingPunct="1"/>
            <a:endParaRPr lang="en-US" sz="1800" dirty="0">
              <a:ea typeface="ＭＳ Ｐゴシック" pitchFamily="34" charset="-128"/>
              <a:cs typeface="Arial" pitchFamily="34" charset="0"/>
            </a:endParaRPr>
          </a:p>
        </p:txBody>
      </p:sp>
      <p:sp>
        <p:nvSpPr>
          <p:cNvPr id="14" name="Rectangle 82"/>
          <p:cNvSpPr>
            <a:spLocks noChangeArrowheads="1"/>
          </p:cNvSpPr>
          <p:nvPr/>
        </p:nvSpPr>
        <p:spPr bwMode="auto">
          <a:xfrm>
            <a:off x="2490784" y="3184541"/>
            <a:ext cx="1015021" cy="307777"/>
          </a:xfrm>
          <a:prstGeom prst="rect">
            <a:avLst/>
          </a:prstGeom>
          <a:noFill/>
          <a:ln w="9525">
            <a:noFill/>
            <a:miter lim="800000"/>
            <a:headEnd/>
            <a:tailEnd/>
          </a:ln>
        </p:spPr>
        <p:txBody>
          <a:bodyPr wrap="none">
            <a:spAutoFit/>
          </a:bodyPr>
          <a:lstStyle/>
          <a:p>
            <a:pPr algn="l">
              <a:spcBef>
                <a:spcPct val="50000"/>
              </a:spcBef>
            </a:pPr>
            <a:r>
              <a:rPr lang="en-US" sz="1400" dirty="0">
                <a:ea typeface="ＭＳ Ｐゴシック" pitchFamily="34" charset="-128"/>
                <a:cs typeface="Arial" pitchFamily="34" charset="0"/>
              </a:rPr>
              <a:t>Additions</a:t>
            </a:r>
          </a:p>
        </p:txBody>
      </p:sp>
      <p:sp>
        <p:nvSpPr>
          <p:cNvPr id="15" name="AutoShape 83"/>
          <p:cNvSpPr>
            <a:spLocks noChangeArrowheads="1"/>
          </p:cNvSpPr>
          <p:nvPr/>
        </p:nvSpPr>
        <p:spPr bwMode="auto">
          <a:xfrm flipV="1">
            <a:off x="2814634" y="3986483"/>
            <a:ext cx="266700" cy="231775"/>
          </a:xfrm>
          <a:prstGeom prst="triangle">
            <a:avLst>
              <a:gd name="adj" fmla="val 50000"/>
            </a:avLst>
          </a:prstGeom>
          <a:solidFill>
            <a:srgbClr val="FF6600"/>
          </a:solidFill>
          <a:ln w="9525">
            <a:noFill/>
            <a:miter lim="800000"/>
            <a:headEnd/>
            <a:tailEnd/>
          </a:ln>
        </p:spPr>
        <p:txBody>
          <a:bodyPr rot="10800000" wrap="none" anchor="ctr"/>
          <a:lstStyle/>
          <a:p>
            <a:pPr eaLnBrk="1" hangingPunct="1"/>
            <a:endParaRPr lang="en-US" sz="1800" dirty="0">
              <a:ea typeface="ＭＳ Ｐゴシック" pitchFamily="34" charset="-128"/>
              <a:cs typeface="Arial" pitchFamily="34" charset="0"/>
            </a:endParaRPr>
          </a:p>
        </p:txBody>
      </p:sp>
      <p:sp>
        <p:nvSpPr>
          <p:cNvPr id="16" name="Text Box 84"/>
          <p:cNvSpPr txBox="1">
            <a:spLocks noChangeArrowheads="1"/>
          </p:cNvSpPr>
          <p:nvPr/>
        </p:nvSpPr>
        <p:spPr bwMode="auto">
          <a:xfrm>
            <a:off x="3741360" y="3184541"/>
            <a:ext cx="1255713" cy="523220"/>
          </a:xfrm>
          <a:prstGeom prst="rect">
            <a:avLst/>
          </a:prstGeom>
          <a:noFill/>
          <a:ln w="9525">
            <a:noFill/>
            <a:miter lim="800000"/>
            <a:headEnd/>
            <a:tailEnd/>
          </a:ln>
        </p:spPr>
        <p:txBody>
          <a:bodyPr>
            <a:spAutoFit/>
          </a:bodyPr>
          <a:lstStyle/>
          <a:p>
            <a:pPr>
              <a:spcBef>
                <a:spcPct val="50000"/>
              </a:spcBef>
            </a:pPr>
            <a:r>
              <a:rPr lang="en-US" sz="1400" dirty="0">
                <a:ea typeface="ＭＳ Ｐゴシック" pitchFamily="34" charset="-128"/>
                <a:cs typeface="Arial" pitchFamily="34" charset="0"/>
              </a:rPr>
              <a:t>Hesitation Rule</a:t>
            </a:r>
          </a:p>
        </p:txBody>
      </p:sp>
      <p:pic>
        <p:nvPicPr>
          <p:cNvPr id="17" name="Picture 85" descr="3second"/>
          <p:cNvPicPr preferRelativeResize="0">
            <a:picLocks noChangeAspect="1" noChangeArrowheads="1"/>
          </p:cNvPicPr>
          <p:nvPr/>
        </p:nvPicPr>
        <p:blipFill>
          <a:blip r:embed="rId3" cstate="print"/>
          <a:srcRect/>
          <a:stretch>
            <a:fillRect/>
          </a:stretch>
        </p:blipFill>
        <p:spPr bwMode="auto">
          <a:xfrm>
            <a:off x="3836610" y="1644666"/>
            <a:ext cx="1066800" cy="1066800"/>
          </a:xfrm>
          <a:prstGeom prst="rect">
            <a:avLst/>
          </a:prstGeom>
          <a:noFill/>
          <a:ln w="9525">
            <a:noFill/>
            <a:miter lim="800000"/>
            <a:headEnd/>
            <a:tailEnd/>
          </a:ln>
        </p:spPr>
      </p:pic>
      <p:sp>
        <p:nvSpPr>
          <p:cNvPr id="18" name="AutoShape 86"/>
          <p:cNvSpPr>
            <a:spLocks noChangeArrowheads="1"/>
          </p:cNvSpPr>
          <p:nvPr/>
        </p:nvSpPr>
        <p:spPr bwMode="auto">
          <a:xfrm flipV="1">
            <a:off x="4236660" y="3991245"/>
            <a:ext cx="266700" cy="231775"/>
          </a:xfrm>
          <a:prstGeom prst="triangle">
            <a:avLst>
              <a:gd name="adj" fmla="val 50000"/>
            </a:avLst>
          </a:prstGeom>
          <a:solidFill>
            <a:srgbClr val="FF6600"/>
          </a:solidFill>
          <a:ln w="9525">
            <a:noFill/>
            <a:miter lim="800000"/>
            <a:headEnd/>
            <a:tailEnd/>
          </a:ln>
        </p:spPr>
        <p:txBody>
          <a:bodyPr rot="10800000" wrap="none" anchor="ctr"/>
          <a:lstStyle/>
          <a:p>
            <a:pPr eaLnBrk="1" hangingPunct="1"/>
            <a:endParaRPr lang="en-US" sz="1800" dirty="0">
              <a:ea typeface="ＭＳ Ｐゴシック" pitchFamily="34" charset="-128"/>
              <a:cs typeface="Arial" pitchFamily="34" charset="0"/>
            </a:endParaRPr>
          </a:p>
        </p:txBody>
      </p:sp>
      <p:sp>
        <p:nvSpPr>
          <p:cNvPr id="19" name="Text Box 87"/>
          <p:cNvSpPr txBox="1">
            <a:spLocks noChangeArrowheads="1"/>
          </p:cNvSpPr>
          <p:nvPr/>
        </p:nvSpPr>
        <p:spPr bwMode="auto">
          <a:xfrm>
            <a:off x="5182167" y="3290904"/>
            <a:ext cx="1295400" cy="431400"/>
          </a:xfrm>
          <a:prstGeom prst="rect">
            <a:avLst/>
          </a:prstGeom>
          <a:noFill/>
          <a:ln w="9525">
            <a:noFill/>
            <a:miter lim="800000"/>
            <a:headEnd/>
            <a:tailEnd/>
          </a:ln>
        </p:spPr>
        <p:txBody>
          <a:bodyPr>
            <a:spAutoFit/>
          </a:bodyPr>
          <a:lstStyle/>
          <a:p>
            <a:pPr>
              <a:lnSpc>
                <a:spcPct val="50000"/>
              </a:lnSpc>
              <a:spcBef>
                <a:spcPct val="50000"/>
              </a:spcBef>
            </a:pPr>
            <a:r>
              <a:rPr lang="en-US" sz="1400" dirty="0">
                <a:ea typeface="ＭＳ Ｐゴシック" pitchFamily="34" charset="-128"/>
                <a:cs typeface="Arial" pitchFamily="34" charset="0"/>
              </a:rPr>
              <a:t>Discontinue </a:t>
            </a:r>
          </a:p>
          <a:p>
            <a:pPr>
              <a:lnSpc>
                <a:spcPct val="50000"/>
              </a:lnSpc>
              <a:spcBef>
                <a:spcPct val="50000"/>
              </a:spcBef>
            </a:pPr>
            <a:r>
              <a:rPr lang="en-US" sz="1400" dirty="0">
                <a:ea typeface="ＭＳ Ｐゴシック" pitchFamily="34" charset="-128"/>
                <a:cs typeface="Arial" pitchFamily="34" charset="0"/>
              </a:rPr>
              <a:t>Rule</a:t>
            </a:r>
          </a:p>
        </p:txBody>
      </p:sp>
      <p:pic>
        <p:nvPicPr>
          <p:cNvPr id="20" name="Picture 88" descr="discontinue"/>
          <p:cNvPicPr preferRelativeResize="0">
            <a:picLocks noChangeAspect="1" noChangeArrowheads="1"/>
          </p:cNvPicPr>
          <p:nvPr/>
        </p:nvPicPr>
        <p:blipFill>
          <a:blip r:embed="rId4" cstate="print"/>
          <a:srcRect/>
          <a:stretch>
            <a:fillRect/>
          </a:stretch>
        </p:blipFill>
        <p:spPr bwMode="auto">
          <a:xfrm>
            <a:off x="5272083" y="1644666"/>
            <a:ext cx="1066800" cy="1066800"/>
          </a:xfrm>
          <a:prstGeom prst="rect">
            <a:avLst/>
          </a:prstGeom>
          <a:noFill/>
          <a:ln w="9525">
            <a:noFill/>
            <a:miter lim="800000"/>
            <a:headEnd/>
            <a:tailEnd/>
          </a:ln>
        </p:spPr>
      </p:pic>
      <p:sp>
        <p:nvSpPr>
          <p:cNvPr id="21" name="AutoShape 89"/>
          <p:cNvSpPr>
            <a:spLocks noChangeArrowheads="1"/>
          </p:cNvSpPr>
          <p:nvPr/>
        </p:nvSpPr>
        <p:spPr bwMode="auto">
          <a:xfrm flipV="1">
            <a:off x="5672133" y="3986483"/>
            <a:ext cx="266700" cy="231775"/>
          </a:xfrm>
          <a:prstGeom prst="triangle">
            <a:avLst>
              <a:gd name="adj" fmla="val 50000"/>
            </a:avLst>
          </a:prstGeom>
          <a:solidFill>
            <a:srgbClr val="FF6600"/>
          </a:solidFill>
          <a:ln w="9525">
            <a:noFill/>
            <a:miter lim="800000"/>
            <a:headEnd/>
            <a:tailEnd/>
          </a:ln>
        </p:spPr>
        <p:txBody>
          <a:bodyPr rot="10800000" wrap="none" anchor="ctr"/>
          <a:lstStyle/>
          <a:p>
            <a:pPr eaLnBrk="1" hangingPunct="1"/>
            <a:endParaRPr lang="en-US" sz="1800" dirty="0">
              <a:ea typeface="ＭＳ Ｐゴシック" pitchFamily="34" charset="-128"/>
              <a:cs typeface="Arial" pitchFamily="34" charset="0"/>
            </a:endParaRPr>
          </a:p>
        </p:txBody>
      </p:sp>
      <p:sp>
        <p:nvSpPr>
          <p:cNvPr id="22" name="Rectangle 97"/>
          <p:cNvSpPr>
            <a:spLocks noChangeArrowheads="1"/>
          </p:cNvSpPr>
          <p:nvPr/>
        </p:nvSpPr>
        <p:spPr bwMode="auto">
          <a:xfrm>
            <a:off x="2605083" y="4522105"/>
            <a:ext cx="1143000" cy="523220"/>
          </a:xfrm>
          <a:prstGeom prst="rect">
            <a:avLst/>
          </a:prstGeom>
          <a:noFill/>
          <a:ln w="9525">
            <a:noFill/>
            <a:miter lim="800000"/>
            <a:headEnd/>
            <a:tailEnd/>
          </a:ln>
        </p:spPr>
        <p:txBody>
          <a:bodyPr>
            <a:spAutoFit/>
          </a:bodyPr>
          <a:lstStyle/>
          <a:p>
            <a:pPr algn="l" eaLnBrk="1" hangingPunct="1">
              <a:spcBef>
                <a:spcPct val="30000"/>
              </a:spcBef>
            </a:pPr>
            <a:r>
              <a:rPr lang="en-US" sz="1400" dirty="0">
                <a:ea typeface="ＭＳ Ｐゴシック" pitchFamily="34" charset="-128"/>
                <a:cs typeface="Arial" pitchFamily="34" charset="0"/>
              </a:rPr>
              <a:t>Do not count.</a:t>
            </a:r>
          </a:p>
        </p:txBody>
      </p:sp>
      <p:pic>
        <p:nvPicPr>
          <p:cNvPr id="23" name="Picture 81" descr="additions"/>
          <p:cNvPicPr preferRelativeResize="0">
            <a:picLocks noChangeAspect="1" noChangeArrowheads="1"/>
          </p:cNvPicPr>
          <p:nvPr/>
        </p:nvPicPr>
        <p:blipFill>
          <a:blip r:embed="rId5" cstate="print"/>
          <a:srcRect/>
          <a:stretch>
            <a:fillRect/>
          </a:stretch>
        </p:blipFill>
        <p:spPr bwMode="auto">
          <a:xfrm>
            <a:off x="2468372" y="1644666"/>
            <a:ext cx="1066800" cy="1066800"/>
          </a:xfrm>
          <a:prstGeom prst="rect">
            <a:avLst/>
          </a:prstGeom>
          <a:noFill/>
          <a:ln w="9525">
            <a:noFill/>
            <a:miter lim="800000"/>
            <a:headEnd/>
            <a:tailEnd/>
          </a:ln>
        </p:spPr>
      </p:pic>
      <p:pic>
        <p:nvPicPr>
          <p:cNvPr id="24" name="Picture 79" descr="correction"/>
          <p:cNvPicPr preferRelativeResize="0">
            <a:picLocks noChangeAspect="1" noChangeArrowheads="1"/>
          </p:cNvPicPr>
          <p:nvPr/>
        </p:nvPicPr>
        <p:blipFill>
          <a:blip r:embed="rId6" cstate="print"/>
          <a:srcRect/>
          <a:stretch>
            <a:fillRect/>
          </a:stretch>
        </p:blipFill>
        <p:spPr bwMode="auto">
          <a:xfrm>
            <a:off x="991905" y="1644666"/>
            <a:ext cx="1066800" cy="1066800"/>
          </a:xfrm>
          <a:prstGeom prst="rect">
            <a:avLst/>
          </a:prstGeom>
          <a:noFill/>
          <a:ln w="9525">
            <a:noFill/>
            <a:miter lim="800000"/>
            <a:headEnd/>
            <a:tailEnd/>
          </a:ln>
        </p:spPr>
      </p:pic>
    </p:spTree>
  </p:cSld>
  <p:clrMapOvr>
    <a:masterClrMapping/>
  </p:clrMapOvr>
  <p:transition>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FRO Quick Reference</a:t>
            </a:r>
          </a:p>
        </p:txBody>
      </p:sp>
      <p:sp>
        <p:nvSpPr>
          <p:cNvPr id="4" name="AutoShape 2"/>
          <p:cNvSpPr>
            <a:spLocks noChangeArrowheads="1"/>
          </p:cNvSpPr>
          <p:nvPr/>
        </p:nvSpPr>
        <p:spPr bwMode="auto">
          <a:xfrm>
            <a:off x="543560" y="1694329"/>
            <a:ext cx="6934200" cy="3944471"/>
          </a:xfrm>
          <a:prstGeom prst="roundRect">
            <a:avLst>
              <a:gd name="adj" fmla="val 16667"/>
            </a:avLst>
          </a:prstGeom>
          <a:solidFill>
            <a:srgbClr val="FAEBE8"/>
          </a:solidFill>
          <a:ln w="19050">
            <a:solidFill>
              <a:schemeClr val="tx2"/>
            </a:solidFill>
            <a:round/>
            <a:headEnd/>
            <a:tailEnd/>
          </a:ln>
        </p:spPr>
        <p:txBody>
          <a:bodyPr wrap="none" anchor="ctr"/>
          <a:lstStyle/>
          <a:p>
            <a:endParaRPr lang="en-US" dirty="0">
              <a:cs typeface="Arial" pitchFamily="34" charset="0"/>
            </a:endParaRPr>
          </a:p>
        </p:txBody>
      </p:sp>
      <p:sp>
        <p:nvSpPr>
          <p:cNvPr id="5" name="Text Box 3"/>
          <p:cNvSpPr txBox="1">
            <a:spLocks noChangeArrowheads="1"/>
          </p:cNvSpPr>
          <p:nvPr/>
        </p:nvSpPr>
        <p:spPr bwMode="auto">
          <a:xfrm>
            <a:off x="1508760" y="2141538"/>
            <a:ext cx="1143000" cy="366712"/>
          </a:xfrm>
          <a:prstGeom prst="rect">
            <a:avLst/>
          </a:prstGeom>
          <a:noFill/>
          <a:ln w="9525">
            <a:noFill/>
            <a:miter lim="800000"/>
            <a:headEnd/>
            <a:tailEnd/>
          </a:ln>
        </p:spPr>
        <p:txBody>
          <a:bodyPr>
            <a:spAutoFit/>
          </a:bodyPr>
          <a:lstStyle/>
          <a:p>
            <a:pPr algn="l">
              <a:spcBef>
                <a:spcPct val="50000"/>
              </a:spcBef>
            </a:pPr>
            <a:r>
              <a:rPr lang="en-US" sz="1800" dirty="0">
                <a:solidFill>
                  <a:schemeClr val="tx2"/>
                </a:solidFill>
                <a:ea typeface="ＭＳ Ｐゴシック" pitchFamily="34" charset="-128"/>
                <a:cs typeface="Arial" pitchFamily="34" charset="0"/>
              </a:rPr>
              <a:t>Correct</a:t>
            </a:r>
          </a:p>
        </p:txBody>
      </p:sp>
      <p:sp>
        <p:nvSpPr>
          <p:cNvPr id="6" name="Text Box 4"/>
          <p:cNvSpPr txBox="1">
            <a:spLocks noChangeArrowheads="1"/>
          </p:cNvSpPr>
          <p:nvPr/>
        </p:nvSpPr>
        <p:spPr bwMode="auto">
          <a:xfrm>
            <a:off x="5166360" y="2141538"/>
            <a:ext cx="1600200" cy="366712"/>
          </a:xfrm>
          <a:prstGeom prst="rect">
            <a:avLst/>
          </a:prstGeom>
          <a:noFill/>
          <a:ln w="9525">
            <a:noFill/>
            <a:miter lim="800000"/>
            <a:headEnd/>
            <a:tailEnd/>
          </a:ln>
        </p:spPr>
        <p:txBody>
          <a:bodyPr>
            <a:spAutoFit/>
          </a:bodyPr>
          <a:lstStyle/>
          <a:p>
            <a:pPr algn="l">
              <a:spcBef>
                <a:spcPct val="50000"/>
              </a:spcBef>
            </a:pPr>
            <a:r>
              <a:rPr lang="en-US" sz="1800" dirty="0">
                <a:solidFill>
                  <a:schemeClr val="tx2"/>
                </a:solidFill>
                <a:ea typeface="ＭＳ Ｐゴシック" pitchFamily="34" charset="-128"/>
                <a:cs typeface="Arial" pitchFamily="34" charset="0"/>
              </a:rPr>
              <a:t>Incorrect</a:t>
            </a:r>
          </a:p>
        </p:txBody>
      </p:sp>
      <p:sp>
        <p:nvSpPr>
          <p:cNvPr id="7" name="Line 5"/>
          <p:cNvSpPr>
            <a:spLocks noChangeShapeType="1"/>
          </p:cNvSpPr>
          <p:nvPr/>
        </p:nvSpPr>
        <p:spPr bwMode="auto">
          <a:xfrm>
            <a:off x="4009913" y="2193841"/>
            <a:ext cx="0" cy="2971800"/>
          </a:xfrm>
          <a:prstGeom prst="line">
            <a:avLst/>
          </a:prstGeom>
          <a:noFill/>
          <a:ln w="19050">
            <a:solidFill>
              <a:schemeClr val="tx1"/>
            </a:solidFill>
            <a:prstDash val="sysDot"/>
            <a:round/>
            <a:headEnd/>
            <a:tailEnd/>
          </a:ln>
        </p:spPr>
        <p:txBody>
          <a:bodyPr/>
          <a:lstStyle/>
          <a:p>
            <a:endParaRPr lang="en-US" dirty="0">
              <a:cs typeface="Arial" pitchFamily="34" charset="0"/>
            </a:endParaRPr>
          </a:p>
        </p:txBody>
      </p:sp>
      <p:sp>
        <p:nvSpPr>
          <p:cNvPr id="8" name="Text Box 6"/>
          <p:cNvSpPr txBox="1">
            <a:spLocks noChangeArrowheads="1"/>
          </p:cNvSpPr>
          <p:nvPr/>
        </p:nvSpPr>
        <p:spPr bwMode="auto">
          <a:xfrm>
            <a:off x="670560" y="2820988"/>
            <a:ext cx="3352800" cy="2265362"/>
          </a:xfrm>
          <a:prstGeom prst="rect">
            <a:avLst/>
          </a:prstGeom>
          <a:noFill/>
          <a:ln w="9525">
            <a:noFill/>
            <a:miter lim="800000"/>
            <a:headEnd/>
            <a:tailEnd/>
          </a:ln>
        </p:spPr>
        <p:txBody>
          <a:bodyPr>
            <a:spAutoFit/>
          </a:bodyPr>
          <a:lstStyle/>
          <a:p>
            <a:pPr marL="231775" indent="-231775" algn="l">
              <a:spcBef>
                <a:spcPct val="35000"/>
              </a:spcBef>
              <a:buClr>
                <a:schemeClr val="tx2"/>
              </a:buClr>
              <a:buFont typeface="Arial" pitchFamily="34" charset="0"/>
              <a:buChar char="•"/>
            </a:pPr>
            <a:r>
              <a:rPr lang="en-US" sz="1800" dirty="0">
                <a:ea typeface="ＭＳ Ｐゴシック" pitchFamily="34" charset="-128"/>
                <a:cs typeface="Arial" pitchFamily="34" charset="0"/>
              </a:rPr>
              <a:t>Contractions</a:t>
            </a:r>
          </a:p>
          <a:p>
            <a:pPr marL="231775" indent="-231775" algn="l">
              <a:spcBef>
                <a:spcPct val="35000"/>
              </a:spcBef>
              <a:buClr>
                <a:schemeClr val="tx2"/>
              </a:buClr>
              <a:buFont typeface="Arial" pitchFamily="34" charset="0"/>
              <a:buChar char="•"/>
            </a:pPr>
            <a:r>
              <a:rPr lang="en-US" sz="1800" dirty="0">
                <a:ea typeface="ＭＳ Ｐゴシック" pitchFamily="34" charset="-128"/>
                <a:cs typeface="Arial" pitchFamily="34" charset="0"/>
              </a:rPr>
              <a:t>Minor repetitions </a:t>
            </a:r>
          </a:p>
          <a:p>
            <a:pPr marL="231775" indent="-231775" algn="l">
              <a:spcBef>
                <a:spcPct val="35000"/>
              </a:spcBef>
              <a:buClr>
                <a:schemeClr val="tx2"/>
              </a:buClr>
              <a:buFont typeface="Arial" pitchFamily="34" charset="0"/>
              <a:buChar char="•"/>
            </a:pPr>
            <a:r>
              <a:rPr lang="en-US" sz="1800" dirty="0">
                <a:ea typeface="ＭＳ Ｐゴシック" pitchFamily="34" charset="-128"/>
                <a:cs typeface="Arial" pitchFamily="34" charset="0"/>
              </a:rPr>
              <a:t>Minor irrelevancies</a:t>
            </a:r>
          </a:p>
          <a:p>
            <a:pPr marL="231775" indent="-231775" algn="l">
              <a:spcBef>
                <a:spcPct val="35000"/>
              </a:spcBef>
              <a:buClr>
                <a:schemeClr val="tx2"/>
              </a:buClr>
              <a:buFont typeface="Arial" pitchFamily="34" charset="0"/>
              <a:buChar char="•"/>
            </a:pPr>
            <a:r>
              <a:rPr lang="en-US" sz="1800" dirty="0">
                <a:ea typeface="ＭＳ Ｐゴシック" pitchFamily="34" charset="-128"/>
                <a:cs typeface="Arial" pitchFamily="34" charset="0"/>
              </a:rPr>
              <a:t>Minor inaccuracies</a:t>
            </a:r>
          </a:p>
          <a:p>
            <a:pPr marL="231775" indent="-231775" algn="l">
              <a:spcBef>
                <a:spcPct val="35000"/>
              </a:spcBef>
              <a:buClr>
                <a:schemeClr val="tx2"/>
              </a:buClr>
              <a:buFont typeface="Arial" pitchFamily="34" charset="0"/>
              <a:buChar char="•"/>
            </a:pPr>
            <a:endParaRPr lang="en-US" sz="1800" dirty="0">
              <a:ea typeface="ＭＳ Ｐゴシック" pitchFamily="34" charset="-128"/>
              <a:cs typeface="Arial" pitchFamily="34" charset="0"/>
            </a:endParaRPr>
          </a:p>
          <a:p>
            <a:pPr marL="231775" indent="-231775" algn="l">
              <a:spcBef>
                <a:spcPct val="50000"/>
              </a:spcBef>
              <a:buClr>
                <a:schemeClr val="tx2"/>
              </a:buClr>
              <a:buFont typeface="Arial" pitchFamily="34" charset="0"/>
              <a:buChar char="•"/>
            </a:pPr>
            <a:endParaRPr lang="en-US" sz="1800" dirty="0">
              <a:ea typeface="ＭＳ Ｐゴシック" pitchFamily="34" charset="-128"/>
              <a:cs typeface="Arial" pitchFamily="34" charset="0"/>
            </a:endParaRPr>
          </a:p>
        </p:txBody>
      </p:sp>
      <p:sp>
        <p:nvSpPr>
          <p:cNvPr id="9" name="Text Box 15"/>
          <p:cNvSpPr txBox="1">
            <a:spLocks noChangeArrowheads="1"/>
          </p:cNvSpPr>
          <p:nvPr/>
        </p:nvSpPr>
        <p:spPr bwMode="auto">
          <a:xfrm>
            <a:off x="4175760" y="2830513"/>
            <a:ext cx="3352800" cy="2401887"/>
          </a:xfrm>
          <a:prstGeom prst="rect">
            <a:avLst/>
          </a:prstGeom>
          <a:noFill/>
          <a:ln w="9525">
            <a:noFill/>
            <a:miter lim="800000"/>
            <a:headEnd/>
            <a:tailEnd/>
          </a:ln>
        </p:spPr>
        <p:txBody>
          <a:bodyPr>
            <a:spAutoFit/>
          </a:bodyPr>
          <a:lstStyle/>
          <a:p>
            <a:pPr marL="231775" indent="-231775" algn="l">
              <a:spcBef>
                <a:spcPct val="35000"/>
              </a:spcBef>
              <a:buClr>
                <a:schemeClr val="tx2"/>
              </a:buClr>
              <a:buFont typeface="Arial" pitchFamily="34" charset="0"/>
              <a:buChar char="•"/>
            </a:pPr>
            <a:r>
              <a:rPr lang="en-US" sz="1800" dirty="0">
                <a:ea typeface="ＭＳ Ｐゴシック" pitchFamily="34" charset="-128"/>
                <a:cs typeface="Arial" pitchFamily="34" charset="0"/>
              </a:rPr>
              <a:t>Exclamations</a:t>
            </a:r>
          </a:p>
          <a:p>
            <a:pPr marL="231775" indent="-231775" algn="l">
              <a:spcBef>
                <a:spcPct val="35000"/>
              </a:spcBef>
              <a:buClr>
                <a:schemeClr val="tx2"/>
              </a:buClr>
              <a:buFont typeface="Arial" pitchFamily="34" charset="0"/>
              <a:buChar char="•"/>
            </a:pPr>
            <a:r>
              <a:rPr lang="en-US" sz="1800" dirty="0">
                <a:ea typeface="ＭＳ Ｐゴシック" pitchFamily="34" charset="-128"/>
                <a:cs typeface="Arial" pitchFamily="34" charset="0"/>
              </a:rPr>
              <a:t>Songs and recitations</a:t>
            </a:r>
          </a:p>
          <a:p>
            <a:pPr marL="231775" indent="-231775" algn="l">
              <a:spcBef>
                <a:spcPct val="35000"/>
              </a:spcBef>
              <a:buClr>
                <a:schemeClr val="tx2"/>
              </a:buClr>
              <a:buFont typeface="Arial" pitchFamily="34" charset="0"/>
              <a:buChar char="•"/>
            </a:pPr>
            <a:r>
              <a:rPr lang="en-US" sz="1800" dirty="0">
                <a:ea typeface="ＭＳ Ｐゴシック" pitchFamily="34" charset="-128"/>
                <a:cs typeface="Arial" pitchFamily="34" charset="0"/>
              </a:rPr>
              <a:t>Rote repetition of words </a:t>
            </a:r>
            <a:br>
              <a:rPr lang="en-US" sz="1800" dirty="0">
                <a:ea typeface="ＭＳ Ｐゴシック" pitchFamily="34" charset="-128"/>
                <a:cs typeface="Arial" pitchFamily="34" charset="0"/>
              </a:rPr>
            </a:br>
            <a:r>
              <a:rPr lang="en-US" sz="1800" dirty="0">
                <a:ea typeface="ＭＳ Ｐゴシック" pitchFamily="34" charset="-128"/>
                <a:cs typeface="Arial" pitchFamily="34" charset="0"/>
              </a:rPr>
              <a:t>or phrases</a:t>
            </a:r>
          </a:p>
          <a:p>
            <a:pPr marL="231775" indent="-231775" algn="l">
              <a:spcBef>
                <a:spcPct val="35000"/>
              </a:spcBef>
              <a:buClr>
                <a:schemeClr val="tx2"/>
              </a:buClr>
              <a:buFont typeface="Arial" pitchFamily="34" charset="0"/>
              <a:buChar char="•"/>
            </a:pPr>
            <a:r>
              <a:rPr lang="en-US" sz="1800" dirty="0">
                <a:ea typeface="ＭＳ Ｐゴシック" pitchFamily="34" charset="-128"/>
                <a:cs typeface="Arial" pitchFamily="34" charset="0"/>
              </a:rPr>
              <a:t>Stories or irrelevancies that are off track</a:t>
            </a:r>
          </a:p>
          <a:p>
            <a:pPr marL="231775" indent="-231775" algn="l">
              <a:spcBef>
                <a:spcPct val="35000"/>
              </a:spcBef>
              <a:buClr>
                <a:schemeClr val="tx2"/>
              </a:buClr>
              <a:buFont typeface="Arial" pitchFamily="34" charset="0"/>
              <a:buChar char="•"/>
            </a:pPr>
            <a:r>
              <a:rPr lang="en-US" sz="1800" dirty="0">
                <a:ea typeface="ＭＳ Ｐゴシック" pitchFamily="34" charset="-128"/>
                <a:cs typeface="Arial" pitchFamily="34" charset="0"/>
              </a:rPr>
              <a:t>Repeating the retell</a:t>
            </a:r>
          </a:p>
        </p:txBody>
      </p:sp>
    </p:spTree>
  </p:cSld>
  <p:clrMapOvr>
    <a:masterClrMapping/>
  </p:clrMapOvr>
  <p:transition>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After the Assessment</a:t>
            </a:r>
          </a:p>
        </p:txBody>
      </p:sp>
      <p:sp>
        <p:nvSpPr>
          <p:cNvPr id="4" name="Text Box 9"/>
          <p:cNvSpPr txBox="1">
            <a:spLocks noChangeArrowheads="1"/>
          </p:cNvSpPr>
          <p:nvPr/>
        </p:nvSpPr>
        <p:spPr bwMode="auto">
          <a:xfrm>
            <a:off x="4231667" y="5060648"/>
            <a:ext cx="1600200" cy="1107996"/>
          </a:xfrm>
          <a:prstGeom prst="rect">
            <a:avLst/>
          </a:prstGeom>
          <a:noFill/>
          <a:ln w="28575" algn="ctr">
            <a:noFill/>
            <a:miter lim="800000"/>
            <a:headEnd/>
            <a:tailEnd/>
          </a:ln>
        </p:spPr>
        <p:txBody>
          <a:bodyPr lIns="0" tIns="0" rIns="0" bIns="0" anchorCtr="1">
            <a:spAutoFit/>
          </a:bodyPr>
          <a:lstStyle/>
          <a:p>
            <a:pPr algn="l">
              <a:spcBef>
                <a:spcPts val="1200"/>
              </a:spcBef>
            </a:pPr>
            <a:r>
              <a:rPr lang="en-US" sz="1800" dirty="0">
                <a:ea typeface="ＭＳ Ｐゴシック" pitchFamily="34" charset="-128"/>
                <a:cs typeface="Arial" pitchFamily="34" charset="0"/>
              </a:rPr>
              <a:t>The median FRO score is assigned to the student.</a:t>
            </a:r>
          </a:p>
        </p:txBody>
      </p:sp>
      <p:sp>
        <p:nvSpPr>
          <p:cNvPr id="5" name="Rectangle 10"/>
          <p:cNvSpPr>
            <a:spLocks noChangeArrowheads="1"/>
          </p:cNvSpPr>
          <p:nvPr/>
        </p:nvSpPr>
        <p:spPr bwMode="auto">
          <a:xfrm>
            <a:off x="512065" y="5060648"/>
            <a:ext cx="3072384" cy="830997"/>
          </a:xfrm>
          <a:prstGeom prst="rect">
            <a:avLst/>
          </a:prstGeom>
          <a:noFill/>
          <a:ln w="9525">
            <a:noFill/>
            <a:miter lim="800000"/>
            <a:headEnd/>
            <a:tailEnd/>
          </a:ln>
        </p:spPr>
        <p:txBody>
          <a:bodyPr wrap="square" lIns="0" tIns="0" rIns="0" bIns="0" anchor="ctr" anchorCtr="1">
            <a:spAutoFit/>
          </a:bodyPr>
          <a:lstStyle/>
          <a:p>
            <a:pPr algn="l">
              <a:spcBef>
                <a:spcPts val="1200"/>
              </a:spcBef>
            </a:pPr>
            <a:r>
              <a:rPr lang="en-US" sz="1800" dirty="0">
                <a:ea typeface="Arial Unicode MS" pitchFamily="34" charset="-128"/>
                <a:cs typeface="Arial" pitchFamily="34" charset="0"/>
              </a:rPr>
              <a:t>FLO and FRO median scores are not necessarily from the same passage.</a:t>
            </a:r>
            <a:endParaRPr lang="en-US" sz="1800" dirty="0">
              <a:ea typeface="ＭＳ Ｐゴシック" pitchFamily="34" charset="-128"/>
              <a:cs typeface="Arial" pitchFamily="34" charset="0"/>
            </a:endParaRPr>
          </a:p>
        </p:txBody>
      </p:sp>
      <p:pic>
        <p:nvPicPr>
          <p:cNvPr id="6" name="Picture 2" descr="C:\Users\User\Desktop\June Wgen Info\IDEL Images\FLO Shots\IDEL_FLO+FRO_FinalScore_Landscape[1].png"/>
          <p:cNvPicPr>
            <a:picLocks noChangeAspect="1" noChangeArrowheads="1"/>
          </p:cNvPicPr>
          <p:nvPr/>
        </p:nvPicPr>
        <p:blipFill>
          <a:blip r:embed="rId3" cstate="print"/>
          <a:srcRect l="20934" t="22047" r="23592" b="18094"/>
          <a:stretch>
            <a:fillRect/>
          </a:stretch>
        </p:blipFill>
        <p:spPr bwMode="auto">
          <a:xfrm>
            <a:off x="2555119" y="1687697"/>
            <a:ext cx="4262717" cy="2705678"/>
          </a:xfrm>
          <a:prstGeom prst="rect">
            <a:avLst/>
          </a:prstGeom>
          <a:ln w="19050" cap="sq">
            <a:solidFill>
              <a:schemeClr val="tx1"/>
            </a:solidFill>
            <a:prstDash val="solid"/>
            <a:miter lim="800000"/>
          </a:ln>
          <a:effectLst/>
        </p:spPr>
      </p:pic>
      <p:sp>
        <p:nvSpPr>
          <p:cNvPr id="7" name="Rectangle 4"/>
          <p:cNvSpPr>
            <a:spLocks noChangeArrowheads="1"/>
          </p:cNvSpPr>
          <p:nvPr/>
        </p:nvSpPr>
        <p:spPr bwMode="auto">
          <a:xfrm>
            <a:off x="529095" y="2998020"/>
            <a:ext cx="1676400" cy="1107996"/>
          </a:xfrm>
          <a:prstGeom prst="rect">
            <a:avLst/>
          </a:prstGeom>
          <a:noFill/>
          <a:ln w="28575">
            <a:noFill/>
            <a:miter lim="800000"/>
            <a:headEnd/>
            <a:tailEnd/>
          </a:ln>
        </p:spPr>
        <p:txBody>
          <a:bodyPr wrap="square" lIns="0" tIns="0" rIns="0" bIns="0" anchor="ctr" anchorCtr="1">
            <a:spAutoFit/>
          </a:bodyPr>
          <a:lstStyle/>
          <a:p>
            <a:pPr algn="l">
              <a:spcBef>
                <a:spcPts val="1200"/>
              </a:spcBef>
            </a:pPr>
            <a:r>
              <a:rPr lang="en-US" sz="1800" dirty="0">
                <a:ea typeface="ＭＳ Ｐゴシック" pitchFamily="34" charset="-128"/>
                <a:cs typeface="Arial" pitchFamily="34" charset="0"/>
              </a:rPr>
              <a:t>The median FLO score is assigned to the student.</a:t>
            </a:r>
          </a:p>
        </p:txBody>
      </p:sp>
      <p:cxnSp>
        <p:nvCxnSpPr>
          <p:cNvPr id="13" name="Straight Arrow Connector 12"/>
          <p:cNvCxnSpPr/>
          <p:nvPr/>
        </p:nvCxnSpPr>
        <p:spPr>
          <a:xfrm>
            <a:off x="2267712" y="3560064"/>
            <a:ext cx="1463040" cy="1588"/>
          </a:xfrm>
          <a:prstGeom prst="straightConnector1">
            <a:avLst/>
          </a:prstGeom>
          <a:ln w="19050">
            <a:solidFill>
              <a:schemeClr val="tx2"/>
            </a:solidFill>
            <a:tailEnd type="oval" w="lg"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16200000" flipV="1">
            <a:off x="4675632" y="4626864"/>
            <a:ext cx="731520" cy="1588"/>
          </a:xfrm>
          <a:prstGeom prst="straightConnector1">
            <a:avLst/>
          </a:prstGeom>
          <a:ln w="19050">
            <a:solidFill>
              <a:schemeClr val="tx2"/>
            </a:solidFill>
            <a:tailEnd type="oval" w="lg" len="lg"/>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8"/>
          </p:nvPr>
        </p:nvSpPr>
        <p:spPr>
          <a:xfrm>
            <a:off x="4108538" y="1223556"/>
            <a:ext cx="4283622" cy="4256342"/>
          </a:xfrm>
        </p:spPr>
        <p:txBody>
          <a:bodyPr/>
          <a:lstStyle/>
          <a:p>
            <a:pPr marL="800100" lvl="1" indent="-342900">
              <a:buFont typeface="+mj-lt"/>
              <a:buAutoNum type="arabicPeriod"/>
            </a:pPr>
            <a:r>
              <a:rPr lang="en-US" sz="1600" dirty="0"/>
              <a:t>Select Daniel Aavery_3.</a:t>
            </a:r>
          </a:p>
          <a:p>
            <a:pPr marL="800100" lvl="1" indent="-342900">
              <a:buFont typeface="+mj-lt"/>
              <a:buAutoNum type="arabicPeriod"/>
            </a:pPr>
            <a:r>
              <a:rPr lang="en-US" sz="1600" dirty="0"/>
              <a:t>Select Benchmark.</a:t>
            </a:r>
          </a:p>
          <a:p>
            <a:pPr marL="800100" lvl="1" indent="-342900">
              <a:buFont typeface="+mj-lt"/>
              <a:buAutoNum type="arabicPeriod"/>
            </a:pPr>
            <a:r>
              <a:rPr lang="en-US" sz="1600" dirty="0"/>
              <a:t>Under MOY, tap FLO.</a:t>
            </a:r>
          </a:p>
          <a:p>
            <a:pPr marL="800100" lvl="1" indent="-342900">
              <a:buFont typeface="+mj-lt"/>
              <a:buAutoNum type="arabicPeriod"/>
            </a:pPr>
            <a:r>
              <a:rPr lang="en-US" sz="1600" dirty="0"/>
              <a:t>Select “1” passage from drop-down menu.</a:t>
            </a:r>
          </a:p>
          <a:p>
            <a:pPr marL="800100" lvl="1" indent="-342900">
              <a:buFont typeface="+mj-lt"/>
              <a:buAutoNum type="arabicPeriod"/>
            </a:pPr>
            <a:r>
              <a:rPr lang="en-US" sz="1600" dirty="0"/>
              <a:t>Select “Yes” on FRO – Retell Fluency.</a:t>
            </a:r>
          </a:p>
          <a:p>
            <a:pPr marL="800100" lvl="1" indent="-342900">
              <a:buFont typeface="+mj-lt"/>
              <a:buAutoNum type="arabicPeriod"/>
            </a:pPr>
            <a:r>
              <a:rPr lang="en-US" sz="1600" dirty="0"/>
              <a:t>Proceed to start of measure.</a:t>
            </a:r>
          </a:p>
          <a:p>
            <a:pPr marL="800100" lvl="1" indent="-342900">
              <a:buFont typeface="+mj-lt"/>
              <a:buAutoNum type="arabicPeriod"/>
            </a:pPr>
            <a:r>
              <a:rPr lang="en-US" sz="1600" dirty="0"/>
              <a:t>Listen to audio recording.</a:t>
            </a:r>
          </a:p>
          <a:p>
            <a:pPr marL="800100" lvl="1" indent="-342900">
              <a:buFont typeface="+mj-lt"/>
              <a:buAutoNum type="arabicPeriod"/>
            </a:pPr>
            <a:r>
              <a:rPr lang="en-US" sz="1600" dirty="0"/>
              <a:t>Score student responses on device.</a:t>
            </a:r>
          </a:p>
          <a:p>
            <a:pPr marL="800100" lvl="1" indent="-342900">
              <a:buFont typeface="+mj-lt"/>
              <a:buAutoNum type="arabicPeriod"/>
            </a:pPr>
            <a:r>
              <a:rPr lang="en-US" sz="1600" dirty="0"/>
              <a:t>Record notes and student motivational patterns.</a:t>
            </a:r>
          </a:p>
        </p:txBody>
      </p:sp>
      <p:sp>
        <p:nvSpPr>
          <p:cNvPr id="3" name="Title 2"/>
          <p:cNvSpPr>
            <a:spLocks noGrp="1"/>
          </p:cNvSpPr>
          <p:nvPr>
            <p:ph type="title"/>
          </p:nvPr>
        </p:nvSpPr>
        <p:spPr/>
        <p:txBody>
          <a:bodyPr/>
          <a:lstStyle/>
          <a:p>
            <a:pPr lvl="0"/>
            <a:r>
              <a:rPr lang="en-US" dirty="0"/>
              <a:t>FLO and FRO Audio Practice</a:t>
            </a:r>
          </a:p>
        </p:txBody>
      </p:sp>
      <p:sp>
        <p:nvSpPr>
          <p:cNvPr id="7" name="Rectangle 2"/>
          <p:cNvSpPr>
            <a:spLocks noChangeArrowheads="1"/>
          </p:cNvSpPr>
          <p:nvPr/>
        </p:nvSpPr>
        <p:spPr bwMode="auto">
          <a:xfrm>
            <a:off x="2781300" y="5675412"/>
            <a:ext cx="65" cy="307777"/>
          </a:xfrm>
          <a:prstGeom prst="rect">
            <a:avLst/>
          </a:prstGeom>
          <a:noFill/>
          <a:ln w="9525">
            <a:noFill/>
            <a:miter lim="800000"/>
            <a:headEnd/>
            <a:tailEnd/>
          </a:ln>
        </p:spPr>
        <p:txBody>
          <a:bodyPr wrap="none" lIns="0" tIns="0" rIns="0" bIns="0" anchor="ctr" anchorCtr="1">
            <a:spAutoFit/>
          </a:bodyPr>
          <a:lstStyle/>
          <a:p>
            <a:pPr algn="l">
              <a:spcBef>
                <a:spcPct val="50000"/>
              </a:spcBef>
            </a:pPr>
            <a:endParaRPr lang="en-US" dirty="0">
              <a:solidFill>
                <a:schemeClr val="tx2"/>
              </a:solidFill>
              <a:latin typeface="Calibri" pitchFamily="34" charset="0"/>
              <a:ea typeface="ＭＳ Ｐゴシック" pitchFamily="34" charset="-128"/>
              <a:cs typeface="Arial" pitchFamily="34" charset="0"/>
            </a:endParaRPr>
          </a:p>
        </p:txBody>
      </p:sp>
      <p:sp>
        <p:nvSpPr>
          <p:cNvPr id="13" name="Text Box 10"/>
          <p:cNvSpPr txBox="1">
            <a:spLocks noChangeArrowheads="1"/>
          </p:cNvSpPr>
          <p:nvPr/>
        </p:nvSpPr>
        <p:spPr bwMode="auto">
          <a:xfrm>
            <a:off x="4997947" y="6090014"/>
            <a:ext cx="744537" cy="400110"/>
          </a:xfrm>
          <a:prstGeom prst="rect">
            <a:avLst/>
          </a:prstGeom>
          <a:noFill/>
          <a:ln w="28575">
            <a:noFill/>
            <a:miter lim="800000"/>
            <a:headEnd/>
            <a:tailEnd/>
          </a:ln>
        </p:spPr>
        <p:txBody>
          <a:bodyPr>
            <a:spAutoFit/>
          </a:bodyPr>
          <a:lstStyle/>
          <a:p>
            <a:pPr algn="ctr">
              <a:spcBef>
                <a:spcPct val="50000"/>
              </a:spcBef>
            </a:pPr>
            <a:r>
              <a:rPr lang="en-US" sz="2000" dirty="0">
                <a:solidFill>
                  <a:schemeClr val="tx2"/>
                </a:solidFill>
                <a:ea typeface="ＭＳ Ｐゴシック" pitchFamily="34" charset="-128"/>
              </a:rPr>
              <a:t>FLO</a:t>
            </a:r>
          </a:p>
        </p:txBody>
      </p:sp>
      <p:sp>
        <p:nvSpPr>
          <p:cNvPr id="14" name="Text Box 10"/>
          <p:cNvSpPr txBox="1">
            <a:spLocks noChangeArrowheads="1"/>
          </p:cNvSpPr>
          <p:nvPr/>
        </p:nvSpPr>
        <p:spPr bwMode="auto">
          <a:xfrm>
            <a:off x="6834684" y="6096364"/>
            <a:ext cx="744538" cy="400110"/>
          </a:xfrm>
          <a:prstGeom prst="rect">
            <a:avLst/>
          </a:prstGeom>
          <a:noFill/>
          <a:ln w="28575">
            <a:noFill/>
            <a:miter lim="800000"/>
            <a:headEnd/>
            <a:tailEnd/>
          </a:ln>
        </p:spPr>
        <p:txBody>
          <a:bodyPr>
            <a:spAutoFit/>
          </a:bodyPr>
          <a:lstStyle/>
          <a:p>
            <a:pPr algn="ctr">
              <a:spcBef>
                <a:spcPct val="50000"/>
              </a:spcBef>
            </a:pPr>
            <a:r>
              <a:rPr lang="en-US" sz="2000" dirty="0">
                <a:solidFill>
                  <a:schemeClr val="tx2"/>
                </a:solidFill>
                <a:ea typeface="ＭＳ Ｐゴシック" pitchFamily="34" charset="-128"/>
              </a:rPr>
              <a:t>FRO</a:t>
            </a:r>
          </a:p>
        </p:txBody>
      </p:sp>
      <p:grpSp>
        <p:nvGrpSpPr>
          <p:cNvPr id="15" name="Group 4"/>
          <p:cNvGrpSpPr/>
          <p:nvPr/>
        </p:nvGrpSpPr>
        <p:grpSpPr>
          <a:xfrm>
            <a:off x="1082351" y="1026366"/>
            <a:ext cx="2780522" cy="5001209"/>
            <a:chOff x="5762370" y="1283067"/>
            <a:chExt cx="2438200" cy="4501888"/>
          </a:xfrm>
          <a:effectLst/>
        </p:grpSpPr>
        <p:sp>
          <p:nvSpPr>
            <p:cNvPr id="16" name="Shape 494"/>
            <p:cNvSpPr/>
            <p:nvPr/>
          </p:nvSpPr>
          <p:spPr>
            <a:xfrm rot="5400000">
              <a:off x="4730526" y="2314911"/>
              <a:ext cx="4501888" cy="2438200"/>
            </a:xfrm>
            <a:prstGeom prst="rect">
              <a:avLst/>
            </a:prstGeom>
            <a:blipFill>
              <a:blip r:embed="rId7" cstate="print"/>
              <a:stretch>
                <a:fillRect/>
              </a:stretch>
            </a:blipFill>
          </p:spPr>
        </p:sp>
        <p:pic>
          <p:nvPicPr>
            <p:cNvPr id="17" name="Picture 16" descr="photo[1].PNG"/>
            <p:cNvPicPr>
              <a:picLocks/>
            </p:cNvPicPr>
            <p:nvPr/>
          </p:nvPicPr>
          <p:blipFill rotWithShape="1">
            <a:blip r:embed="rId8" cstate="print">
              <a:extLst>
                <a:ext uri="{28A0092B-C50C-407E-A947-70E740481C1C}">
                  <a14:useLocalDpi xmlns:a14="http://schemas.microsoft.com/office/drawing/2010/main" val="0"/>
                </a:ext>
              </a:extLst>
            </a:blip>
            <a:srcRect t="-1373" b="-1"/>
            <a:stretch/>
          </p:blipFill>
          <p:spPr>
            <a:xfrm>
              <a:off x="5955988" y="1814286"/>
              <a:ext cx="2065284" cy="3235814"/>
            </a:xfrm>
            <a:prstGeom prst="rect">
              <a:avLst/>
            </a:prstGeom>
          </p:spPr>
        </p:pic>
      </p:grpSp>
      <p:pic>
        <p:nvPicPr>
          <p:cNvPr id="4" name="FLO Audio Practic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156200" y="5669280"/>
            <a:ext cx="487816" cy="487816"/>
          </a:xfrm>
          <a:prstGeom prst="rect">
            <a:avLst/>
          </a:prstGeom>
        </p:spPr>
      </p:pic>
      <p:pic>
        <p:nvPicPr>
          <p:cNvPr id="5" name="FRO Audio Practice.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6878320" y="5648960"/>
            <a:ext cx="492760" cy="492760"/>
          </a:xfrm>
          <a:prstGeom prst="rect">
            <a:avLst/>
          </a:prstGeom>
        </p:spPr>
      </p:pic>
      <p:pic>
        <p:nvPicPr>
          <p:cNvPr id="12" name="Picture 11" descr="IDEL FLO Video.png"/>
          <p:cNvPicPr>
            <a:picLocks noChangeAspect="1"/>
          </p:cNvPicPr>
          <p:nvPr/>
        </p:nvPicPr>
        <p:blipFill>
          <a:blip r:embed="rId10" cstate="print"/>
          <a:stretch>
            <a:fillRect/>
          </a:stretch>
        </p:blipFill>
        <p:spPr>
          <a:xfrm>
            <a:off x="1282148" y="1669774"/>
            <a:ext cx="2382064" cy="355820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86830" fill="hold"/>
                                        <p:tgtEl>
                                          <p:spTgt spid="4"/>
                                        </p:tgtEl>
                                      </p:cBhvr>
                                    </p:cmd>
                                  </p:childTnLst>
                                </p:cTn>
                              </p:par>
                            </p:childTnLst>
                          </p:cTn>
                        </p:par>
                      </p:childTnLst>
                    </p:cTn>
                  </p:par>
                </p:childTnLst>
              </p:cTn>
              <p:nextCondLst>
                <p:cond evt="onClick" delay="0">
                  <p:tgtEl>
                    <p:spTgt spid="4"/>
                  </p:tgtEl>
                </p:cond>
              </p:nextCondLst>
            </p:seq>
            <p:audio>
              <p:cMediaNode vol="80000">
                <p:cTn id="16" fill="hold" display="0">
                  <p:stCondLst>
                    <p:cond delay="indefinite"/>
                  </p:stCondLst>
                  <p:endCondLst>
                    <p:cond evt="onStopAudio" delay="0">
                      <p:tgtEl>
                        <p:sldTgt/>
                      </p:tgtEl>
                    </p:cond>
                  </p:endCondLst>
                </p:cTn>
                <p:tgtEl>
                  <p:spTgt spid="4"/>
                </p:tgtEl>
              </p:cMediaNode>
            </p:audio>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69536" fill="hold"/>
                                        <p:tgtEl>
                                          <p:spTgt spid="5"/>
                                        </p:tgtEl>
                                      </p:cBhvr>
                                    </p:cmd>
                                  </p:childTnLst>
                                </p:cTn>
                              </p:par>
                            </p:childTnLst>
                          </p:cTn>
                        </p:par>
                      </p:childTnLst>
                    </p:cTn>
                  </p:par>
                </p:childTnLst>
              </p:cTn>
              <p:nextCondLst>
                <p:cond evt="onClick" delay="0">
                  <p:tgtEl>
                    <p:spTgt spid="5"/>
                  </p:tgtEl>
                </p:cond>
              </p:nextCondLst>
            </p:seq>
            <p:audio>
              <p:cMediaNode vol="80000">
                <p:cTn id="22" fill="hold" display="0">
                  <p:stCondLst>
                    <p:cond delay="indefinite"/>
                  </p:stCondLst>
                  <p:endCondLst>
                    <p:cond evt="onStopAudio" delay="0">
                      <p:tgtEl>
                        <p:sldTgt/>
                      </p:tgtEl>
                    </p:cond>
                  </p:endCondLst>
                </p:cTn>
                <p:tgtEl>
                  <p:spTgt spid="5"/>
                </p:tgtEl>
              </p:cMediaNode>
            </p:audio>
          </p:childTnLst>
        </p:cTn>
      </p:par>
    </p:tnLst>
    <p:bldLst>
      <p:bldP spid="13" grpId="0"/>
      <p:bldP spid="14"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lvl="0"/>
            <a:r>
              <a:rPr lang="en-US" dirty="0"/>
              <a:t>FRO Audio Scoring</a:t>
            </a:r>
          </a:p>
        </p:txBody>
      </p:sp>
      <p:pic>
        <p:nvPicPr>
          <p:cNvPr id="7" name="Picture 2"/>
          <p:cNvPicPr>
            <a:picLocks noChangeAspect="1" noChangeArrowheads="1"/>
          </p:cNvPicPr>
          <p:nvPr/>
        </p:nvPicPr>
        <p:blipFill>
          <a:blip r:embed="rId3" cstate="print"/>
          <a:srcRect/>
          <a:stretch>
            <a:fillRect/>
          </a:stretch>
        </p:blipFill>
        <p:spPr bwMode="auto">
          <a:xfrm>
            <a:off x="566992" y="1173253"/>
            <a:ext cx="5453062" cy="5053012"/>
          </a:xfrm>
          <a:prstGeom prst="rect">
            <a:avLst/>
          </a:prstGeom>
          <a:noFill/>
          <a:ln w="19050">
            <a:solidFill>
              <a:schemeClr val="tx1"/>
            </a:solidFill>
            <a:miter lim="800000"/>
            <a:headEnd/>
            <a:tailEnd/>
          </a:ln>
        </p:spPr>
      </p:pic>
      <p:sp>
        <p:nvSpPr>
          <p:cNvPr id="8" name="Oval 7"/>
          <p:cNvSpPr/>
          <p:nvPr/>
        </p:nvSpPr>
        <p:spPr>
          <a:xfrm>
            <a:off x="4068363" y="2252472"/>
            <a:ext cx="2232212" cy="941294"/>
          </a:xfrm>
          <a:prstGeom prst="ellipse">
            <a:avLst/>
          </a:prstGeom>
          <a:no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ea typeface="ＭＳ Ｐゴシック" pitchFamily="34" charset="-128"/>
              </a:rPr>
              <a:t>mCLASS</a:t>
            </a:r>
            <a:r>
              <a:rPr lang="en-US" baseline="30000" dirty="0">
                <a:ea typeface="ＭＳ Ｐゴシック" pitchFamily="34" charset="-128"/>
                <a:cs typeface="Arial" pitchFamily="34" charset="0"/>
              </a:rPr>
              <a:t>®</a:t>
            </a:r>
            <a:r>
              <a:rPr lang="en-US" dirty="0">
                <a:ea typeface="ＭＳ Ｐゴシック" pitchFamily="34" charset="-128"/>
              </a:rPr>
              <a:t>:IDEL</a:t>
            </a:r>
            <a:r>
              <a:rPr lang="en-US" baseline="30000" dirty="0">
                <a:ea typeface="ＭＳ Ｐゴシック" pitchFamily="34" charset="-128"/>
              </a:rPr>
              <a:t>®</a:t>
            </a:r>
            <a:r>
              <a:rPr lang="en-US" dirty="0">
                <a:ea typeface="ＭＳ Ｐゴシック" pitchFamily="34" charset="-128"/>
              </a:rPr>
              <a:t> System</a:t>
            </a:r>
            <a:endParaRPr lang="en-US" dirty="0"/>
          </a:p>
        </p:txBody>
      </p:sp>
      <p:sp>
        <p:nvSpPr>
          <p:cNvPr id="4" name="Text Box 6"/>
          <p:cNvSpPr txBox="1">
            <a:spLocks noChangeArrowheads="1"/>
          </p:cNvSpPr>
          <p:nvPr/>
        </p:nvSpPr>
        <p:spPr bwMode="auto">
          <a:xfrm>
            <a:off x="5432041" y="5867273"/>
            <a:ext cx="2850652" cy="584775"/>
          </a:xfrm>
          <a:prstGeom prst="rect">
            <a:avLst/>
          </a:prstGeom>
          <a:noFill/>
          <a:ln w="28575">
            <a:noFill/>
            <a:miter lim="800000"/>
            <a:headEnd/>
            <a:tailEnd/>
          </a:ln>
        </p:spPr>
        <p:txBody>
          <a:bodyPr wrap="none">
            <a:spAutoFit/>
          </a:bodyPr>
          <a:lstStyle/>
          <a:p>
            <a:pPr>
              <a:spcBef>
                <a:spcPts val="1200"/>
              </a:spcBef>
            </a:pPr>
            <a:r>
              <a:rPr lang="en-US" sz="1600" dirty="0">
                <a:solidFill>
                  <a:schemeClr val="tx2"/>
                </a:solidFill>
                <a:ea typeface="ＭＳ Ｐゴシック" pitchFamily="34" charset="-128"/>
                <a:cs typeface="Arial" pitchFamily="34" charset="0"/>
              </a:rPr>
              <a:t>Web Reports</a:t>
            </a:r>
            <a:br>
              <a:rPr lang="en-US" sz="1600" dirty="0">
                <a:solidFill>
                  <a:schemeClr val="tx2"/>
                </a:solidFill>
                <a:ea typeface="ＭＳ Ｐゴシック" pitchFamily="34" charset="-128"/>
                <a:cs typeface="Arial" pitchFamily="34" charset="0"/>
              </a:rPr>
            </a:br>
            <a:r>
              <a:rPr lang="en-US" sz="1600" u="sng" dirty="0">
                <a:solidFill>
                  <a:schemeClr val="accent5"/>
                </a:solidFill>
                <a:ea typeface="ＭＳ Ｐゴシック" pitchFamily="34" charset="-128"/>
                <a:cs typeface="Arial" pitchFamily="34" charset="0"/>
              </a:rPr>
              <a:t>https://</a:t>
            </a:r>
            <a:r>
              <a:rPr lang="en-US" sz="1600" u="sng" dirty="0" err="1">
                <a:solidFill>
                  <a:schemeClr val="accent5"/>
                </a:solidFill>
                <a:ea typeface="ＭＳ Ｐゴシック" pitchFamily="34" charset="-128"/>
                <a:cs typeface="Arial" pitchFamily="34" charset="0"/>
              </a:rPr>
              <a:t>mclass.amplify.com</a:t>
            </a:r>
            <a:endParaRPr lang="en-US" sz="1600" dirty="0">
              <a:solidFill>
                <a:schemeClr val="accent5"/>
              </a:solidFill>
              <a:ea typeface="ＭＳ Ｐゴシック" pitchFamily="34" charset="-128"/>
              <a:cs typeface="Arial" pitchFamily="34" charset="0"/>
            </a:endParaRPr>
          </a:p>
        </p:txBody>
      </p:sp>
      <p:sp>
        <p:nvSpPr>
          <p:cNvPr id="5" name="Text Box 7"/>
          <p:cNvSpPr txBox="1">
            <a:spLocks noChangeArrowheads="1"/>
          </p:cNvSpPr>
          <p:nvPr/>
        </p:nvSpPr>
        <p:spPr bwMode="auto">
          <a:xfrm>
            <a:off x="359681" y="5856152"/>
            <a:ext cx="4112216" cy="584775"/>
          </a:xfrm>
          <a:prstGeom prst="rect">
            <a:avLst/>
          </a:prstGeom>
          <a:noFill/>
          <a:ln w="28575">
            <a:noFill/>
            <a:miter lim="800000"/>
            <a:headEnd/>
            <a:tailEnd/>
          </a:ln>
        </p:spPr>
        <p:txBody>
          <a:bodyPr wrap="none">
            <a:spAutoFit/>
          </a:bodyPr>
          <a:lstStyle/>
          <a:p>
            <a:pPr>
              <a:spcBef>
                <a:spcPts val="1200"/>
              </a:spcBef>
            </a:pPr>
            <a:r>
              <a:rPr lang="en-US" sz="1600" dirty="0">
                <a:solidFill>
                  <a:schemeClr val="tx2"/>
                </a:solidFill>
                <a:ea typeface="ＭＳ Ｐゴシック" pitchFamily="34" charset="-128"/>
                <a:cs typeface="Arial" pitchFamily="34" charset="0"/>
              </a:rPr>
              <a:t>Mobile Device</a:t>
            </a:r>
            <a:br>
              <a:rPr lang="en-US" sz="1600" dirty="0">
                <a:solidFill>
                  <a:schemeClr val="tx2"/>
                </a:solidFill>
                <a:ea typeface="ＭＳ Ｐゴシック" pitchFamily="34" charset="-128"/>
                <a:cs typeface="Arial" pitchFamily="34" charset="0"/>
              </a:rPr>
            </a:br>
            <a:r>
              <a:rPr lang="en-US" sz="1600" u="sng" dirty="0">
                <a:solidFill>
                  <a:schemeClr val="accent5"/>
                </a:solidFill>
                <a:ea typeface="ＭＳ Ｐゴシック" pitchFamily="34" charset="-128"/>
                <a:cs typeface="Arial" pitchFamily="34" charset="0"/>
              </a:rPr>
              <a:t>https://</a:t>
            </a:r>
            <a:r>
              <a:rPr lang="en-US" sz="1600" u="sng" dirty="0" err="1">
                <a:solidFill>
                  <a:schemeClr val="accent5"/>
                </a:solidFill>
                <a:ea typeface="ＭＳ Ｐゴシック" pitchFamily="34" charset="-128"/>
                <a:cs typeface="Arial" pitchFamily="34" charset="0"/>
              </a:rPr>
              <a:t>mclass.amplify.com</a:t>
            </a:r>
            <a:r>
              <a:rPr lang="en-US" sz="1600" u="sng" dirty="0">
                <a:solidFill>
                  <a:schemeClr val="accent5"/>
                </a:solidFill>
                <a:ea typeface="ＭＳ Ｐゴシック" pitchFamily="34" charset="-128"/>
                <a:cs typeface="Arial" pitchFamily="34" charset="0"/>
              </a:rPr>
              <a:t>/assessment</a:t>
            </a:r>
            <a:endParaRPr lang="en-US" sz="1600" dirty="0">
              <a:solidFill>
                <a:schemeClr val="tx2"/>
              </a:solidFill>
              <a:cs typeface="Arial" pitchFamily="34" charset="0"/>
            </a:endParaRPr>
          </a:p>
        </p:txBody>
      </p:sp>
      <p:pic>
        <p:nvPicPr>
          <p:cNvPr id="7" name="Picture 2" descr="C:\Users\User\Desktop\June Wgen Info\IDEL Images\Picture1.png"/>
          <p:cNvPicPr>
            <a:picLocks noChangeAspect="1" noChangeArrowheads="1"/>
          </p:cNvPicPr>
          <p:nvPr/>
        </p:nvPicPr>
        <p:blipFill>
          <a:blip r:embed="rId3" cstate="print"/>
          <a:srcRect l="1791" t="1245" r="2107" b="1172"/>
          <a:stretch>
            <a:fillRect/>
          </a:stretch>
        </p:blipFill>
        <p:spPr bwMode="auto">
          <a:xfrm>
            <a:off x="431760" y="1467548"/>
            <a:ext cx="2895600" cy="4229100"/>
          </a:xfrm>
          <a:prstGeom prst="rect">
            <a:avLst/>
          </a:prstGeom>
          <a:ln w="19050" cap="sq">
            <a:solidFill>
              <a:schemeClr val="tx1"/>
            </a:solidFill>
            <a:prstDash val="solid"/>
            <a:miter lim="800000"/>
          </a:ln>
          <a:effectLst/>
        </p:spPr>
      </p:pic>
      <p:pic>
        <p:nvPicPr>
          <p:cNvPr id="12" name="Picture 11" descr="K Class Summary 3b.jpg"/>
          <p:cNvPicPr>
            <a:picLocks noChangeAspect="1"/>
          </p:cNvPicPr>
          <p:nvPr/>
        </p:nvPicPr>
        <p:blipFill>
          <a:blip r:embed="rId4" cstate="print"/>
          <a:stretch>
            <a:fillRect/>
          </a:stretch>
        </p:blipFill>
        <p:spPr>
          <a:xfrm>
            <a:off x="3522689" y="1296625"/>
            <a:ext cx="5335170" cy="4455306"/>
          </a:xfrm>
          <a:prstGeom prst="rect">
            <a:avLst/>
          </a:prstGeom>
        </p:spPr>
      </p:pic>
    </p:spTree>
  </p:cSld>
  <p:clrMapOvr>
    <a:masterClrMapping/>
  </p:clrMapOvr>
  <p:transition>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FLO and FRO Reflection</a:t>
            </a:r>
          </a:p>
        </p:txBody>
      </p:sp>
      <p:grpSp>
        <p:nvGrpSpPr>
          <p:cNvPr id="4" name="Group 3"/>
          <p:cNvGrpSpPr>
            <a:grpSpLocks/>
          </p:cNvGrpSpPr>
          <p:nvPr/>
        </p:nvGrpSpPr>
        <p:grpSpPr bwMode="auto">
          <a:xfrm>
            <a:off x="5337041" y="2426209"/>
            <a:ext cx="2959100" cy="1235075"/>
            <a:chOff x="3700" y="2111"/>
            <a:chExt cx="1864" cy="778"/>
          </a:xfrm>
        </p:grpSpPr>
        <p:sp>
          <p:nvSpPr>
            <p:cNvPr id="5" name="Text Box 4"/>
            <p:cNvSpPr txBox="1">
              <a:spLocks noChangeArrowheads="1"/>
            </p:cNvSpPr>
            <p:nvPr/>
          </p:nvSpPr>
          <p:spPr bwMode="auto">
            <a:xfrm rot="484554">
              <a:off x="4268" y="2111"/>
              <a:ext cx="1296" cy="346"/>
            </a:xfrm>
            <a:prstGeom prst="rect">
              <a:avLst/>
            </a:prstGeom>
            <a:noFill/>
            <a:ln w="9525" algn="ctr">
              <a:noFill/>
              <a:miter lim="800000"/>
              <a:headEnd/>
              <a:tailEnd/>
            </a:ln>
          </p:spPr>
          <p:txBody>
            <a:bodyPr>
              <a:spAutoFit/>
            </a:bodyPr>
            <a:lstStyle/>
            <a:p>
              <a:pPr eaLnBrk="1" hangingPunct="1">
                <a:spcBef>
                  <a:spcPct val="50000"/>
                </a:spcBef>
              </a:pPr>
              <a:r>
                <a:rPr lang="en-US" sz="3000" b="1" dirty="0">
                  <a:solidFill>
                    <a:srgbClr val="FF9900"/>
                  </a:solidFill>
                  <a:ea typeface="ＭＳ Ｐゴシック" pitchFamily="34" charset="-128"/>
                </a:rPr>
                <a:t>A-ha</a:t>
              </a:r>
              <a:r>
                <a:rPr lang="en-US" sz="2500" b="1" dirty="0">
                  <a:solidFill>
                    <a:srgbClr val="FF9900"/>
                  </a:solidFill>
                  <a:ea typeface="ＭＳ Ｐゴシック" pitchFamily="34" charset="-128"/>
                </a:rPr>
                <a:t>!</a:t>
              </a:r>
            </a:p>
          </p:txBody>
        </p:sp>
        <p:sp>
          <p:nvSpPr>
            <p:cNvPr id="6" name="Text Box 5"/>
            <p:cNvSpPr txBox="1">
              <a:spLocks noChangeArrowheads="1"/>
            </p:cNvSpPr>
            <p:nvPr/>
          </p:nvSpPr>
          <p:spPr bwMode="auto">
            <a:xfrm rot="230376">
              <a:off x="4414" y="2543"/>
              <a:ext cx="1024" cy="346"/>
            </a:xfrm>
            <a:prstGeom prst="rect">
              <a:avLst/>
            </a:prstGeom>
            <a:noFill/>
            <a:ln w="9525" algn="ctr">
              <a:noFill/>
              <a:miter lim="800000"/>
              <a:headEnd/>
              <a:tailEnd/>
            </a:ln>
          </p:spPr>
          <p:txBody>
            <a:bodyPr>
              <a:spAutoFit/>
            </a:bodyPr>
            <a:lstStyle/>
            <a:p>
              <a:pPr eaLnBrk="1" hangingPunct="1">
                <a:spcBef>
                  <a:spcPct val="50000"/>
                </a:spcBef>
              </a:pPr>
              <a:r>
                <a:rPr lang="en-US" sz="3000" b="1" dirty="0">
                  <a:solidFill>
                    <a:srgbClr val="3266FF"/>
                  </a:solidFill>
                  <a:ea typeface="ＭＳ Ｐゴシック" pitchFamily="34" charset="-128"/>
                </a:rPr>
                <a:t>A-ha</a:t>
              </a:r>
              <a:r>
                <a:rPr lang="en-US" sz="2500" b="1" dirty="0">
                  <a:solidFill>
                    <a:srgbClr val="3266FF"/>
                  </a:solidFill>
                  <a:ea typeface="ＭＳ Ｐゴシック" pitchFamily="34" charset="-128"/>
                </a:rPr>
                <a:t>!</a:t>
              </a:r>
            </a:p>
          </p:txBody>
        </p:sp>
        <p:sp>
          <p:nvSpPr>
            <p:cNvPr id="7" name="Text Box 6"/>
            <p:cNvSpPr txBox="1">
              <a:spLocks noChangeArrowheads="1"/>
            </p:cNvSpPr>
            <p:nvPr/>
          </p:nvSpPr>
          <p:spPr bwMode="auto">
            <a:xfrm rot="-623986">
              <a:off x="3700" y="2351"/>
              <a:ext cx="1129" cy="346"/>
            </a:xfrm>
            <a:prstGeom prst="rect">
              <a:avLst/>
            </a:prstGeom>
            <a:noFill/>
            <a:ln w="9525" algn="ctr">
              <a:noFill/>
              <a:miter lim="800000"/>
              <a:headEnd/>
              <a:tailEnd/>
            </a:ln>
          </p:spPr>
          <p:txBody>
            <a:bodyPr>
              <a:spAutoFit/>
            </a:bodyPr>
            <a:lstStyle/>
            <a:p>
              <a:pPr eaLnBrk="1" hangingPunct="1">
                <a:spcBef>
                  <a:spcPct val="50000"/>
                </a:spcBef>
              </a:pPr>
              <a:r>
                <a:rPr lang="en-US" sz="3000" b="1" dirty="0">
                  <a:solidFill>
                    <a:schemeClr val="folHlink"/>
                  </a:solidFill>
                  <a:ea typeface="ＭＳ Ｐゴシック" pitchFamily="34" charset="-128"/>
                </a:rPr>
                <a:t>A-ha</a:t>
              </a:r>
              <a:r>
                <a:rPr lang="en-US" sz="2500" b="1" dirty="0">
                  <a:solidFill>
                    <a:schemeClr val="folHlink"/>
                  </a:solidFill>
                  <a:ea typeface="ＭＳ Ｐゴシック" pitchFamily="34" charset="-128"/>
                </a:rPr>
                <a:t>!</a:t>
              </a:r>
            </a:p>
          </p:txBody>
        </p:sp>
      </p:grpSp>
      <p:grpSp>
        <p:nvGrpSpPr>
          <p:cNvPr id="8" name="Group 7"/>
          <p:cNvGrpSpPr>
            <a:grpSpLocks/>
          </p:cNvGrpSpPr>
          <p:nvPr/>
        </p:nvGrpSpPr>
        <p:grpSpPr bwMode="auto">
          <a:xfrm>
            <a:off x="4866580" y="1677655"/>
            <a:ext cx="819150" cy="914400"/>
            <a:chOff x="4224" y="1200"/>
            <a:chExt cx="516" cy="576"/>
          </a:xfrm>
        </p:grpSpPr>
        <p:pic>
          <p:nvPicPr>
            <p:cNvPr id="9" name="Picture 8" descr="MCBS01890_0000[1]"/>
            <p:cNvPicPr>
              <a:picLocks noChangeAspect="1" noChangeArrowheads="1"/>
            </p:cNvPicPr>
            <p:nvPr/>
          </p:nvPicPr>
          <p:blipFill>
            <a:blip r:embed="rId3" cstate="print"/>
            <a:srcRect/>
            <a:stretch>
              <a:fillRect/>
            </a:stretch>
          </p:blipFill>
          <p:spPr bwMode="auto">
            <a:xfrm rot="1424970">
              <a:off x="4224" y="1200"/>
              <a:ext cx="180" cy="227"/>
            </a:xfrm>
            <a:prstGeom prst="rect">
              <a:avLst/>
            </a:prstGeom>
            <a:noFill/>
            <a:ln w="9525">
              <a:noFill/>
              <a:miter lim="800000"/>
              <a:headEnd/>
              <a:tailEnd/>
            </a:ln>
          </p:spPr>
        </p:pic>
        <p:pic>
          <p:nvPicPr>
            <p:cNvPr id="10" name="Picture 9" descr="MCBS01890_0000[1]"/>
            <p:cNvPicPr>
              <a:picLocks noChangeAspect="1" noChangeArrowheads="1"/>
            </p:cNvPicPr>
            <p:nvPr/>
          </p:nvPicPr>
          <p:blipFill>
            <a:blip r:embed="rId3" cstate="print"/>
            <a:srcRect/>
            <a:stretch>
              <a:fillRect/>
            </a:stretch>
          </p:blipFill>
          <p:spPr bwMode="auto">
            <a:xfrm rot="-1513793">
              <a:off x="4560" y="1248"/>
              <a:ext cx="180" cy="227"/>
            </a:xfrm>
            <a:prstGeom prst="rect">
              <a:avLst/>
            </a:prstGeom>
            <a:noFill/>
            <a:ln w="9525">
              <a:noFill/>
              <a:miter lim="800000"/>
              <a:headEnd/>
              <a:tailEnd/>
            </a:ln>
          </p:spPr>
        </p:pic>
        <p:pic>
          <p:nvPicPr>
            <p:cNvPr id="11" name="Picture 10" descr="MCBS01890_0000[1]"/>
            <p:cNvPicPr>
              <a:picLocks noChangeAspect="1" noChangeArrowheads="1"/>
            </p:cNvPicPr>
            <p:nvPr/>
          </p:nvPicPr>
          <p:blipFill>
            <a:blip r:embed="rId3" cstate="print"/>
            <a:srcRect/>
            <a:stretch>
              <a:fillRect/>
            </a:stretch>
          </p:blipFill>
          <p:spPr bwMode="auto">
            <a:xfrm>
              <a:off x="4368" y="1488"/>
              <a:ext cx="228" cy="288"/>
            </a:xfrm>
            <a:prstGeom prst="rect">
              <a:avLst/>
            </a:prstGeom>
            <a:noFill/>
            <a:ln w="9525">
              <a:noFill/>
              <a:miter lim="800000"/>
              <a:headEnd/>
              <a:tailEnd/>
            </a:ln>
          </p:spPr>
        </p:pic>
      </p:grpSp>
      <p:sp>
        <p:nvSpPr>
          <p:cNvPr id="12" name="Text Box 11"/>
          <p:cNvSpPr txBox="1">
            <a:spLocks noChangeArrowheads="1"/>
          </p:cNvSpPr>
          <p:nvPr/>
        </p:nvSpPr>
        <p:spPr bwMode="auto">
          <a:xfrm>
            <a:off x="484632" y="2571394"/>
            <a:ext cx="4267200" cy="1354217"/>
          </a:xfrm>
          <a:prstGeom prst="rect">
            <a:avLst/>
          </a:prstGeom>
          <a:noFill/>
          <a:ln w="9525">
            <a:noFill/>
            <a:miter lim="800000"/>
            <a:headEnd/>
            <a:tailEnd/>
          </a:ln>
        </p:spPr>
        <p:txBody>
          <a:bodyPr>
            <a:spAutoFit/>
          </a:bodyPr>
          <a:lstStyle/>
          <a:p>
            <a:pPr marL="341313" indent="-341313" algn="l">
              <a:spcBef>
                <a:spcPts val="1200"/>
              </a:spcBef>
              <a:buClr>
                <a:schemeClr val="tx2"/>
              </a:buClr>
              <a:buAutoNum type="arabicPeriod"/>
            </a:pPr>
            <a:r>
              <a:rPr lang="en-US" dirty="0">
                <a:ea typeface="ＭＳ Ｐゴシック" pitchFamily="34" charset="-128"/>
                <a:cs typeface="Arial" pitchFamily="34" charset="0"/>
              </a:rPr>
              <a:t>What questions do you have?</a:t>
            </a:r>
          </a:p>
          <a:p>
            <a:pPr marL="341313" indent="-341313" algn="l">
              <a:spcBef>
                <a:spcPts val="1200"/>
              </a:spcBef>
              <a:buClr>
                <a:schemeClr val="tx2"/>
              </a:buClr>
              <a:buAutoNum type="arabicPeriod"/>
            </a:pPr>
            <a:r>
              <a:rPr lang="en-US" dirty="0">
                <a:cs typeface="Arial" pitchFamily="34" charset="0"/>
              </a:rPr>
              <a:t>A-ha! Write your A-ha moment on a sticky note, then attach it to the chart.</a:t>
            </a:r>
            <a:endParaRPr lang="en-US" dirty="0">
              <a:ea typeface="ＭＳ Ｐゴシック" pitchFamily="34" charset="-128"/>
              <a:cs typeface="Arial" pitchFamily="34" charset="0"/>
            </a:endParaRPr>
          </a:p>
        </p:txBody>
      </p:sp>
      <p:sp>
        <p:nvSpPr>
          <p:cNvPr id="13" name="Rectangle 18"/>
          <p:cNvSpPr>
            <a:spLocks noChangeArrowheads="1"/>
          </p:cNvSpPr>
          <p:nvPr/>
        </p:nvSpPr>
        <p:spPr bwMode="auto">
          <a:xfrm>
            <a:off x="479397" y="4016494"/>
            <a:ext cx="7467600" cy="1828800"/>
          </a:xfrm>
          <a:prstGeom prst="rect">
            <a:avLst/>
          </a:prstGeom>
          <a:noFill/>
          <a:ln w="9525">
            <a:noFill/>
            <a:miter lim="800000"/>
            <a:headEnd/>
            <a:tailEnd/>
          </a:ln>
        </p:spPr>
        <p:txBody>
          <a:bodyPr/>
          <a:lstStyle/>
          <a:p>
            <a:pPr marL="342900" indent="-342900" algn="l" eaLnBrk="1" hangingPunct="1">
              <a:spcBef>
                <a:spcPts val="1200"/>
              </a:spcBef>
              <a:buClr>
                <a:schemeClr val="tx2"/>
              </a:buClr>
              <a:buFont typeface="Wingdings" pitchFamily="2" charset="2"/>
              <a:buAutoNum type="arabicPeriod" startAt="3"/>
            </a:pPr>
            <a:r>
              <a:rPr lang="en-US" dirty="0">
                <a:cs typeface="Arial" pitchFamily="34" charset="0"/>
              </a:rPr>
              <a:t>Jake is in Grade 3. His BOY median FLO score is 45 wpm. His BOY median FRO score is 9. What might you do? </a:t>
            </a:r>
          </a:p>
        </p:txBody>
      </p:sp>
      <p:grpSp>
        <p:nvGrpSpPr>
          <p:cNvPr id="14" name="Group 14"/>
          <p:cNvGrpSpPr/>
          <p:nvPr/>
        </p:nvGrpSpPr>
        <p:grpSpPr>
          <a:xfrm>
            <a:off x="926592" y="4901184"/>
            <a:ext cx="7607808" cy="329184"/>
            <a:chOff x="1072896" y="5047488"/>
            <a:chExt cx="4450080" cy="952564"/>
          </a:xfrm>
        </p:grpSpPr>
        <p:cxnSp>
          <p:nvCxnSpPr>
            <p:cNvPr id="15" name="Straight Connector 14"/>
            <p:cNvCxnSpPr/>
            <p:nvPr/>
          </p:nvCxnSpPr>
          <p:spPr>
            <a:xfrm>
              <a:off x="1072896" y="5047488"/>
              <a:ext cx="445008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072896" y="5998464"/>
              <a:ext cx="445008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Agenda</a:t>
            </a:r>
          </a:p>
        </p:txBody>
      </p:sp>
      <p:graphicFrame>
        <p:nvGraphicFramePr>
          <p:cNvPr id="12" name="Table 11"/>
          <p:cNvGraphicFramePr>
            <a:graphicFrameLocks noGrp="1"/>
          </p:cNvGraphicFramePr>
          <p:nvPr>
            <p:extLst>
              <p:ext uri="{D42A27DB-BD31-4B8C-83A1-F6EECF244321}">
                <p14:modId xmlns:p14="http://schemas.microsoft.com/office/powerpoint/2010/main" val="3775771752"/>
              </p:ext>
            </p:extLst>
          </p:nvPr>
        </p:nvGraphicFramePr>
        <p:xfrm>
          <a:off x="594093" y="1083036"/>
          <a:ext cx="7543800" cy="4975860"/>
        </p:xfrm>
        <a:graphic>
          <a:graphicData uri="http://schemas.openxmlformats.org/drawingml/2006/table">
            <a:tbl>
              <a:tblPr bandRow="1">
                <a:tableStyleId>{5C22544A-7EE6-4342-B048-85BDC9FD1C3A}</a:tableStyleId>
              </a:tblPr>
              <a:tblGrid>
                <a:gridCol w="660083">
                  <a:extLst>
                    <a:ext uri="{9D8B030D-6E8A-4147-A177-3AD203B41FA5}">
                      <a16:colId xmlns:a16="http://schemas.microsoft.com/office/drawing/2014/main" val="20000"/>
                    </a:ext>
                  </a:extLst>
                </a:gridCol>
                <a:gridCol w="6883717">
                  <a:extLst>
                    <a:ext uri="{9D8B030D-6E8A-4147-A177-3AD203B41FA5}">
                      <a16:colId xmlns:a16="http://schemas.microsoft.com/office/drawing/2014/main" val="20001"/>
                    </a:ext>
                  </a:extLst>
                </a:gridCol>
              </a:tblGrid>
              <a:tr h="419100">
                <a:tc>
                  <a:txBody>
                    <a:bodyPr/>
                    <a:lstStyle/>
                    <a:p>
                      <a:r>
                        <a:rPr lang="en-US" dirty="0">
                          <a:solidFill>
                            <a:srgbClr val="FD6B08"/>
                          </a:solidFill>
                        </a:rPr>
                        <a:t>  1</a:t>
                      </a:r>
                    </a:p>
                  </a:txBody>
                  <a:tcPr>
                    <a:noFill/>
                  </a:tcPr>
                </a:tc>
                <a:tc>
                  <a:txBody>
                    <a:bodyPr/>
                    <a:lstStyle/>
                    <a:p>
                      <a:r>
                        <a:rPr lang="en-US" sz="2000" b="0" dirty="0">
                          <a:solidFill>
                            <a:schemeClr val="bg2"/>
                          </a:solidFill>
                        </a:rPr>
                        <a:t>Introduction</a:t>
                      </a:r>
                    </a:p>
                  </a:txBody>
                  <a:tcPr>
                    <a:noFill/>
                  </a:tcPr>
                </a:tc>
                <a:extLst>
                  <a:ext uri="{0D108BD9-81ED-4DB2-BD59-A6C34878D82A}">
                    <a16:rowId xmlns:a16="http://schemas.microsoft.com/office/drawing/2014/main" val="10000"/>
                  </a:ext>
                </a:extLst>
              </a:tr>
              <a:tr h="352194">
                <a:tc>
                  <a:txBody>
                    <a:bodyPr/>
                    <a:lstStyle/>
                    <a:p>
                      <a:r>
                        <a:rPr lang="en-US" dirty="0">
                          <a:solidFill>
                            <a:srgbClr val="FD6B08"/>
                          </a:solidFill>
                        </a:rPr>
                        <a:t>  2</a:t>
                      </a:r>
                    </a:p>
                  </a:txBody>
                  <a:tcPr>
                    <a:noFill/>
                  </a:tcPr>
                </a:tc>
                <a:tc>
                  <a:txBody>
                    <a:bodyPr/>
                    <a:lstStyle/>
                    <a:p>
                      <a:r>
                        <a:rPr lang="en-US" b="0" dirty="0">
                          <a:solidFill>
                            <a:schemeClr val="bg2"/>
                          </a:solidFill>
                          <a:cs typeface="Arial" pitchFamily="34" charset="0"/>
                        </a:rPr>
                        <a:t>mCLASS</a:t>
                      </a:r>
                      <a:r>
                        <a:rPr lang="en-US" b="0" baseline="30000" dirty="0">
                          <a:solidFill>
                            <a:schemeClr val="bg2"/>
                          </a:solidFill>
                          <a:cs typeface="Arial" pitchFamily="34" charset="0"/>
                        </a:rPr>
                        <a:t>®</a:t>
                      </a:r>
                      <a:r>
                        <a:rPr lang="en-US" b="0" dirty="0">
                          <a:solidFill>
                            <a:schemeClr val="bg2"/>
                          </a:solidFill>
                          <a:cs typeface="Arial" pitchFamily="34" charset="0"/>
                        </a:rPr>
                        <a:t>:</a:t>
                      </a:r>
                      <a:r>
                        <a:rPr lang="en-US" b="0" noProof="0" dirty="0">
                          <a:solidFill>
                            <a:schemeClr val="bg2"/>
                          </a:solidFill>
                          <a:cs typeface="Arial" pitchFamily="34" charset="0"/>
                        </a:rPr>
                        <a:t>IDEL</a:t>
                      </a:r>
                      <a:r>
                        <a:rPr lang="en-US" b="0" baseline="30000" dirty="0">
                          <a:solidFill>
                            <a:schemeClr val="bg2"/>
                          </a:solidFill>
                          <a:cs typeface="Arial" pitchFamily="34" charset="0"/>
                        </a:rPr>
                        <a:t>®</a:t>
                      </a:r>
                      <a:r>
                        <a:rPr lang="en-US" b="0" dirty="0">
                          <a:solidFill>
                            <a:schemeClr val="bg2"/>
                          </a:solidFill>
                          <a:cs typeface="Arial" pitchFamily="34" charset="0"/>
                        </a:rPr>
                        <a:t> Basics</a:t>
                      </a:r>
                    </a:p>
                  </a:txBody>
                  <a:tcPr>
                    <a:noFill/>
                  </a:tcPr>
                </a:tc>
                <a:extLst>
                  <a:ext uri="{0D108BD9-81ED-4DB2-BD59-A6C34878D82A}">
                    <a16:rowId xmlns:a16="http://schemas.microsoft.com/office/drawing/2014/main" val="10001"/>
                  </a:ext>
                </a:extLst>
              </a:tr>
              <a:tr h="419100">
                <a:tc>
                  <a:txBody>
                    <a:bodyPr/>
                    <a:lstStyle/>
                    <a:p>
                      <a:r>
                        <a:rPr lang="en-US" dirty="0">
                          <a:solidFill>
                            <a:srgbClr val="FD6B08"/>
                          </a:solidFill>
                        </a:rPr>
                        <a:t>  3</a:t>
                      </a:r>
                    </a:p>
                  </a:txBody>
                  <a:tcPr>
                    <a:noFill/>
                  </a:tcPr>
                </a:tc>
                <a:tc>
                  <a:txBody>
                    <a:bodyPr/>
                    <a:lstStyle/>
                    <a:p>
                      <a:r>
                        <a:rPr lang="en-US" b="0" dirty="0">
                          <a:solidFill>
                            <a:schemeClr val="bg2"/>
                          </a:solidFill>
                        </a:rPr>
                        <a:t>Fluidez</a:t>
                      </a:r>
                      <a:r>
                        <a:rPr lang="en-US" b="0" baseline="0" dirty="0">
                          <a:solidFill>
                            <a:schemeClr val="bg2"/>
                          </a:solidFill>
                        </a:rPr>
                        <a:t> en la </a:t>
                      </a:r>
                      <a:r>
                        <a:rPr lang="es-MX" b="0" baseline="0" noProof="0" dirty="0">
                          <a:solidFill>
                            <a:schemeClr val="bg2"/>
                          </a:solidFill>
                        </a:rPr>
                        <a:t>Segmentación</a:t>
                      </a:r>
                      <a:r>
                        <a:rPr lang="en-US" b="0" baseline="0" dirty="0">
                          <a:solidFill>
                            <a:schemeClr val="bg2"/>
                          </a:solidFill>
                        </a:rPr>
                        <a:t> de </a:t>
                      </a:r>
                      <a:r>
                        <a:rPr lang="es-MX" b="0" baseline="0" noProof="0" dirty="0">
                          <a:solidFill>
                            <a:schemeClr val="bg2"/>
                          </a:solidFill>
                        </a:rPr>
                        <a:t>Fonemas</a:t>
                      </a:r>
                      <a:r>
                        <a:rPr lang="en-US" b="0" baseline="0" dirty="0">
                          <a:solidFill>
                            <a:schemeClr val="bg2"/>
                          </a:solidFill>
                        </a:rPr>
                        <a:t>  (FSF)</a:t>
                      </a:r>
                      <a:endParaRPr lang="en-US" b="0" dirty="0">
                        <a:solidFill>
                          <a:schemeClr val="bg2"/>
                        </a:solidFill>
                      </a:endParaRPr>
                    </a:p>
                  </a:txBody>
                  <a:tcPr>
                    <a:noFill/>
                  </a:tcPr>
                </a:tc>
                <a:extLst>
                  <a:ext uri="{0D108BD9-81ED-4DB2-BD59-A6C34878D82A}">
                    <a16:rowId xmlns:a16="http://schemas.microsoft.com/office/drawing/2014/main" val="10002"/>
                  </a:ext>
                </a:extLst>
              </a:tr>
              <a:tr h="419100">
                <a:tc>
                  <a:txBody>
                    <a:bodyPr/>
                    <a:lstStyle/>
                    <a:p>
                      <a:r>
                        <a:rPr lang="en-US" dirty="0">
                          <a:solidFill>
                            <a:srgbClr val="FD6B08"/>
                          </a:solidFill>
                        </a:rPr>
                        <a:t>  4</a:t>
                      </a:r>
                    </a:p>
                  </a:txBody>
                  <a:tcPr>
                    <a:noFill/>
                  </a:tcPr>
                </a:tc>
                <a:tc>
                  <a:txBody>
                    <a:bodyPr/>
                    <a:lstStyle/>
                    <a:p>
                      <a:r>
                        <a:rPr lang="en-US" b="0" dirty="0">
                          <a:solidFill>
                            <a:schemeClr val="bg2"/>
                          </a:solidFill>
                        </a:rPr>
                        <a:t>Fluidez</a:t>
                      </a:r>
                      <a:r>
                        <a:rPr lang="en-US" b="0" baseline="0" dirty="0">
                          <a:solidFill>
                            <a:schemeClr val="bg2"/>
                          </a:solidFill>
                        </a:rPr>
                        <a:t> en el Nombramiento de las Letras  (FNL)</a:t>
                      </a:r>
                      <a:endParaRPr lang="en-US" b="0" dirty="0">
                        <a:solidFill>
                          <a:schemeClr val="bg2"/>
                        </a:solidFill>
                      </a:endParaRPr>
                    </a:p>
                  </a:txBody>
                  <a:tcPr>
                    <a:noFill/>
                  </a:tcPr>
                </a:tc>
                <a:extLst>
                  <a:ext uri="{0D108BD9-81ED-4DB2-BD59-A6C34878D82A}">
                    <a16:rowId xmlns:a16="http://schemas.microsoft.com/office/drawing/2014/main" val="10003"/>
                  </a:ext>
                </a:extLst>
              </a:tr>
              <a:tr h="419100">
                <a:tc>
                  <a:txBody>
                    <a:bodyPr/>
                    <a:lstStyle/>
                    <a:p>
                      <a:r>
                        <a:rPr lang="en-US" dirty="0">
                          <a:solidFill>
                            <a:srgbClr val="FD6B08"/>
                          </a:solidFill>
                        </a:rPr>
                        <a:t>  5</a:t>
                      </a:r>
                    </a:p>
                  </a:txBody>
                  <a:tcPr>
                    <a:noFill/>
                  </a:tcPr>
                </a:tc>
                <a:tc>
                  <a:txBody>
                    <a:bodyPr/>
                    <a:lstStyle/>
                    <a:p>
                      <a:r>
                        <a:rPr lang="en-US" b="0" dirty="0">
                          <a:solidFill>
                            <a:schemeClr val="bg2"/>
                          </a:solidFill>
                        </a:rPr>
                        <a:t>Fluidez en las</a:t>
                      </a:r>
                      <a:r>
                        <a:rPr lang="en-US" b="0" baseline="0" dirty="0">
                          <a:solidFill>
                            <a:schemeClr val="bg2"/>
                          </a:solidFill>
                        </a:rPr>
                        <a:t> Palabras sin Sentido  (FPS)</a:t>
                      </a:r>
                      <a:endParaRPr lang="en-US" b="0" dirty="0">
                        <a:solidFill>
                          <a:schemeClr val="bg2"/>
                        </a:solidFill>
                      </a:endParaRPr>
                    </a:p>
                  </a:txBody>
                  <a:tcPr>
                    <a:noFill/>
                  </a:tcPr>
                </a:tc>
                <a:extLst>
                  <a:ext uri="{0D108BD9-81ED-4DB2-BD59-A6C34878D82A}">
                    <a16:rowId xmlns:a16="http://schemas.microsoft.com/office/drawing/2014/main" val="10004"/>
                  </a:ext>
                </a:extLst>
              </a:tr>
              <a:tr h="419100">
                <a:tc>
                  <a:txBody>
                    <a:bodyPr/>
                    <a:lstStyle/>
                    <a:p>
                      <a:r>
                        <a:rPr lang="en-US" dirty="0">
                          <a:solidFill>
                            <a:srgbClr val="FD6B08"/>
                          </a:solidFill>
                        </a:rPr>
                        <a:t>  6</a:t>
                      </a:r>
                    </a:p>
                  </a:txBody>
                  <a:tcPr>
                    <a:noFill/>
                  </a:tcPr>
                </a:tc>
                <a:tc>
                  <a:txBody>
                    <a:bodyPr/>
                    <a:lstStyle/>
                    <a:p>
                      <a:r>
                        <a:rPr lang="en-US" b="0" dirty="0">
                          <a:solidFill>
                            <a:schemeClr val="bg2"/>
                          </a:solidFill>
                        </a:rPr>
                        <a:t>Fluidez en la Lectura Oral  (FLO)</a:t>
                      </a:r>
                    </a:p>
                  </a:txBody>
                  <a:tcPr>
                    <a:noFill/>
                  </a:tcPr>
                </a:tc>
                <a:extLst>
                  <a:ext uri="{0D108BD9-81ED-4DB2-BD59-A6C34878D82A}">
                    <a16:rowId xmlns:a16="http://schemas.microsoft.com/office/drawing/2014/main" val="10005"/>
                  </a:ext>
                </a:extLst>
              </a:tr>
              <a:tr h="419100">
                <a:tc>
                  <a:txBody>
                    <a:bodyPr/>
                    <a:lstStyle/>
                    <a:p>
                      <a:r>
                        <a:rPr lang="en-US" dirty="0">
                          <a:solidFill>
                            <a:srgbClr val="FD6B08"/>
                          </a:solidFill>
                        </a:rPr>
                        <a:t>  7</a:t>
                      </a:r>
                    </a:p>
                  </a:txBody>
                  <a:tcPr>
                    <a:noFill/>
                  </a:tcPr>
                </a:tc>
                <a:tc>
                  <a:txBody>
                    <a:bodyPr/>
                    <a:lstStyle/>
                    <a:p>
                      <a:r>
                        <a:rPr lang="en-US" b="0" dirty="0">
                          <a:solidFill>
                            <a:schemeClr val="bg2"/>
                          </a:solidFill>
                        </a:rPr>
                        <a:t>Fluidez en el Recuerdo Oral  (FRO)</a:t>
                      </a:r>
                    </a:p>
                  </a:txBody>
                  <a:tcPr>
                    <a:noFill/>
                  </a:tcPr>
                </a:tc>
                <a:extLst>
                  <a:ext uri="{0D108BD9-81ED-4DB2-BD59-A6C34878D82A}">
                    <a16:rowId xmlns:a16="http://schemas.microsoft.com/office/drawing/2014/main" val="10006"/>
                  </a:ext>
                </a:extLst>
              </a:tr>
              <a:tr h="419100">
                <a:tc>
                  <a:txBody>
                    <a:bodyPr/>
                    <a:lstStyle/>
                    <a:p>
                      <a:r>
                        <a:rPr lang="en-US" dirty="0">
                          <a:solidFill>
                            <a:srgbClr val="FD6B08"/>
                          </a:solidFill>
                        </a:rPr>
                        <a:t>  8</a:t>
                      </a:r>
                    </a:p>
                  </a:txBody>
                  <a:tcPr>
                    <a:noFill/>
                  </a:tcPr>
                </a:tc>
                <a:tc>
                  <a:txBody>
                    <a:bodyPr/>
                    <a:lstStyle/>
                    <a:p>
                      <a:r>
                        <a:rPr lang="en-US" b="1" dirty="0">
                          <a:solidFill>
                            <a:schemeClr val="bg2"/>
                          </a:solidFill>
                        </a:rPr>
                        <a:t>Fluidez en el Uso</a:t>
                      </a:r>
                      <a:r>
                        <a:rPr lang="en-US" b="1" baseline="0" dirty="0">
                          <a:solidFill>
                            <a:schemeClr val="bg2"/>
                          </a:solidFill>
                        </a:rPr>
                        <a:t> de las Palabras  (FUP)</a:t>
                      </a:r>
                      <a:endParaRPr lang="en-US" b="1" dirty="0">
                        <a:solidFill>
                          <a:schemeClr val="bg2"/>
                        </a:solidFill>
                      </a:endParaRPr>
                    </a:p>
                  </a:txBody>
                  <a:tcPr>
                    <a:noFill/>
                  </a:tcPr>
                </a:tc>
                <a:extLst>
                  <a:ext uri="{0D108BD9-81ED-4DB2-BD59-A6C34878D82A}">
                    <a16:rowId xmlns:a16="http://schemas.microsoft.com/office/drawing/2014/main" val="10007"/>
                  </a:ext>
                </a:extLst>
              </a:tr>
              <a:tr h="419100">
                <a:tc>
                  <a:txBody>
                    <a:bodyPr/>
                    <a:lstStyle/>
                    <a:p>
                      <a:r>
                        <a:rPr lang="en-US" dirty="0">
                          <a:solidFill>
                            <a:srgbClr val="FD6B08"/>
                          </a:solidFill>
                        </a:rPr>
                        <a:t>  9</a:t>
                      </a:r>
                    </a:p>
                  </a:txBody>
                  <a:tcPr>
                    <a:noFill/>
                  </a:tcPr>
                </a:tc>
                <a:tc>
                  <a:txBody>
                    <a:bodyPr/>
                    <a:lstStyle/>
                    <a:p>
                      <a:r>
                        <a:rPr lang="en-US" b="0" dirty="0">
                          <a:solidFill>
                            <a:schemeClr val="bg2"/>
                          </a:solidFill>
                          <a:cs typeface="Arial" pitchFamily="34" charset="0"/>
                        </a:rPr>
                        <a:t>mCLASS</a:t>
                      </a:r>
                      <a:r>
                        <a:rPr lang="en-US" b="0" baseline="30000" dirty="0">
                          <a:solidFill>
                            <a:schemeClr val="bg2"/>
                          </a:solidFill>
                          <a:cs typeface="Arial" pitchFamily="34" charset="0"/>
                        </a:rPr>
                        <a:t>®</a:t>
                      </a:r>
                      <a:r>
                        <a:rPr lang="en-US" b="0" dirty="0">
                          <a:solidFill>
                            <a:schemeClr val="bg2"/>
                          </a:solidFill>
                          <a:cs typeface="Arial" pitchFamily="34" charset="0"/>
                        </a:rPr>
                        <a:t>:IDEL</a:t>
                      </a:r>
                      <a:r>
                        <a:rPr lang="en-US" b="0" baseline="30000" dirty="0">
                          <a:solidFill>
                            <a:schemeClr val="bg2"/>
                          </a:solidFill>
                          <a:cs typeface="Arial" pitchFamily="34" charset="0"/>
                        </a:rPr>
                        <a:t>®</a:t>
                      </a:r>
                      <a:r>
                        <a:rPr lang="en-US" b="0" dirty="0">
                          <a:solidFill>
                            <a:schemeClr val="bg2"/>
                          </a:solidFill>
                          <a:cs typeface="Arial" pitchFamily="34" charset="0"/>
                        </a:rPr>
                        <a:t> Progress Monitoring</a:t>
                      </a:r>
                    </a:p>
                  </a:txBody>
                  <a:tcPr>
                    <a:noFill/>
                  </a:tcPr>
                </a:tc>
                <a:extLst>
                  <a:ext uri="{0D108BD9-81ED-4DB2-BD59-A6C34878D82A}">
                    <a16:rowId xmlns:a16="http://schemas.microsoft.com/office/drawing/2014/main" val="10008"/>
                  </a:ext>
                </a:extLst>
              </a:tr>
              <a:tr h="419100">
                <a:tc>
                  <a:txBody>
                    <a:bodyPr/>
                    <a:lstStyle/>
                    <a:p>
                      <a:r>
                        <a:rPr lang="en-US" dirty="0">
                          <a:solidFill>
                            <a:srgbClr val="FD6B08"/>
                          </a:solidFill>
                        </a:rPr>
                        <a:t>10</a:t>
                      </a:r>
                    </a:p>
                  </a:txBody>
                  <a:tcPr>
                    <a:noFill/>
                  </a:tcPr>
                </a:tc>
                <a:tc>
                  <a:txBody>
                    <a:bodyPr/>
                    <a:lstStyle/>
                    <a:p>
                      <a:r>
                        <a:rPr lang="en-US" b="0" dirty="0">
                          <a:solidFill>
                            <a:schemeClr val="bg2"/>
                          </a:solidFill>
                          <a:cs typeface="Arial" pitchFamily="34" charset="0"/>
                        </a:rPr>
                        <a:t>Web Reports</a:t>
                      </a:r>
                    </a:p>
                  </a:txBody>
                  <a:tcPr>
                    <a:noFill/>
                  </a:tcPr>
                </a:tc>
                <a:extLst>
                  <a:ext uri="{0D108BD9-81ED-4DB2-BD59-A6C34878D82A}">
                    <a16:rowId xmlns:a16="http://schemas.microsoft.com/office/drawing/2014/main" val="10009"/>
                  </a:ext>
                </a:extLst>
              </a:tr>
              <a:tr h="419100">
                <a:tc>
                  <a:txBody>
                    <a:bodyPr/>
                    <a:lstStyle/>
                    <a:p>
                      <a:r>
                        <a:rPr lang="en-US" dirty="0">
                          <a:solidFill>
                            <a:srgbClr val="FD6B08"/>
                          </a:solidFill>
                        </a:rPr>
                        <a:t>11</a:t>
                      </a:r>
                    </a:p>
                  </a:txBody>
                  <a:tcP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a:solidFill>
                            <a:schemeClr val="bg2"/>
                          </a:solidFill>
                        </a:rPr>
                        <a:t>Wrap-Up and Support</a:t>
                      </a:r>
                    </a:p>
                  </a:txBody>
                  <a:tcPr>
                    <a:noFill/>
                  </a:tcPr>
                </a:tc>
                <a:extLst>
                  <a:ext uri="{0D108BD9-81ED-4DB2-BD59-A6C34878D82A}">
                    <a16:rowId xmlns:a16="http://schemas.microsoft.com/office/drawing/2014/main" val="10010"/>
                  </a:ext>
                </a:extLst>
              </a:tr>
              <a:tr h="419100">
                <a:tc>
                  <a:txBody>
                    <a:bodyPr/>
                    <a:lstStyle/>
                    <a:p>
                      <a:endParaRPr lang="en-US" dirty="0">
                        <a:solidFill>
                          <a:srgbClr val="FD6B08"/>
                        </a:solidFill>
                      </a:endParaRPr>
                    </a:p>
                  </a:txBody>
                  <a:tcPr>
                    <a:noFill/>
                  </a:tcPr>
                </a:tc>
                <a:tc>
                  <a:txBody>
                    <a:bodyPr/>
                    <a:lstStyle/>
                    <a:p>
                      <a:endParaRPr lang="en-US" b="0" dirty="0">
                        <a:solidFill>
                          <a:schemeClr val="bg2"/>
                        </a:solidFill>
                      </a:endParaRPr>
                    </a:p>
                  </a:txBody>
                  <a:tcPr>
                    <a:no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1459691337"/>
      </p:ext>
    </p:extLst>
  </p:cSld>
  <p:clrMapOvr>
    <a:masterClrMapping/>
  </p:clrMapOvr>
  <p:transition>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cs typeface="Arial" pitchFamily="34" charset="0"/>
              </a:rPr>
              <a:t>Fluidez en el Uso de las Palabras</a:t>
            </a:r>
            <a:endParaRPr lang="en-US" dirty="0"/>
          </a:p>
        </p:txBody>
      </p:sp>
      <p:sp>
        <p:nvSpPr>
          <p:cNvPr id="4" name="Text Box 5"/>
          <p:cNvSpPr txBox="1">
            <a:spLocks noChangeArrowheads="1"/>
          </p:cNvSpPr>
          <p:nvPr/>
        </p:nvSpPr>
        <p:spPr bwMode="auto">
          <a:xfrm>
            <a:off x="467420" y="4794228"/>
            <a:ext cx="4921444" cy="830997"/>
          </a:xfrm>
          <a:prstGeom prst="rect">
            <a:avLst/>
          </a:prstGeom>
          <a:noFill/>
          <a:ln w="9525">
            <a:noFill/>
            <a:miter lim="800000"/>
            <a:headEnd/>
            <a:tailEnd/>
          </a:ln>
        </p:spPr>
        <p:txBody>
          <a:bodyPr wrap="square">
            <a:spAutoFit/>
          </a:bodyPr>
          <a:lstStyle/>
          <a:p>
            <a:r>
              <a:rPr lang="en-US" sz="2400" dirty="0">
                <a:ea typeface="ＭＳ Ｐゴシック" pitchFamily="34" charset="-128"/>
                <a:cs typeface="Arial" pitchFamily="34" charset="0"/>
              </a:rPr>
              <a:t>Assesses </a:t>
            </a:r>
            <a:r>
              <a:rPr lang="en-US" sz="2400" dirty="0">
                <a:solidFill>
                  <a:srgbClr val="FD6B08"/>
                </a:solidFill>
                <a:ea typeface="ＭＳ Ｐゴシック" pitchFamily="34" charset="-128"/>
                <a:cs typeface="Arial" pitchFamily="34" charset="0"/>
              </a:rPr>
              <a:t>vocabulary knowledge </a:t>
            </a:r>
            <a:r>
              <a:rPr lang="en-US" sz="2400" dirty="0">
                <a:ea typeface="ＭＳ Ｐゴシック" pitchFamily="34" charset="-128"/>
                <a:cs typeface="Arial" pitchFamily="34" charset="0"/>
              </a:rPr>
              <a:t>and expressive language</a:t>
            </a:r>
          </a:p>
        </p:txBody>
      </p:sp>
      <p:pic>
        <p:nvPicPr>
          <p:cNvPr id="5" name="Picture 2" descr="C:\Users\User\Desktop\June Wgen Info\IDEL Images\FUP Shots\01a-startIDEL_FUP[1].png"/>
          <p:cNvPicPr>
            <a:picLocks noChangeAspect="1" noChangeArrowheads="1"/>
          </p:cNvPicPr>
          <p:nvPr/>
        </p:nvPicPr>
        <p:blipFill>
          <a:blip r:embed="rId3" cstate="print"/>
          <a:srcRect l="20768" t="21765" r="23426" b="18659"/>
          <a:stretch>
            <a:fillRect/>
          </a:stretch>
        </p:blipFill>
        <p:spPr bwMode="auto">
          <a:xfrm>
            <a:off x="582885" y="1693433"/>
            <a:ext cx="4518211" cy="2837330"/>
          </a:xfrm>
          <a:prstGeom prst="rect">
            <a:avLst/>
          </a:prstGeom>
          <a:ln w="19050" cap="sq">
            <a:solidFill>
              <a:schemeClr val="tx1"/>
            </a:solidFill>
            <a:prstDash val="solid"/>
            <a:miter lim="800000"/>
          </a:ln>
          <a:effectLst/>
        </p:spPr>
      </p:pic>
    </p:spTree>
  </p:cSld>
  <p:clrMapOvr>
    <a:masterClrMapping/>
  </p:clrMapOvr>
  <p:transition>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a:t>FUP</a:t>
            </a:r>
            <a:endParaRPr lang="en-US" dirty="0"/>
          </a:p>
        </p:txBody>
      </p:sp>
      <p:sp>
        <p:nvSpPr>
          <p:cNvPr id="4" name="AutoShape 3"/>
          <p:cNvSpPr>
            <a:spLocks noChangeArrowheads="1"/>
          </p:cNvSpPr>
          <p:nvPr/>
        </p:nvSpPr>
        <p:spPr bwMode="auto">
          <a:xfrm>
            <a:off x="2750370" y="1377547"/>
            <a:ext cx="4114800" cy="1066800"/>
          </a:xfrm>
          <a:prstGeom prst="roundRect">
            <a:avLst>
              <a:gd name="adj" fmla="val 16667"/>
            </a:avLst>
          </a:prstGeom>
          <a:solidFill>
            <a:srgbClr val="FAEBE8"/>
          </a:solidFill>
          <a:ln w="19050">
            <a:solidFill>
              <a:schemeClr val="tx2"/>
            </a:solidFill>
            <a:round/>
            <a:headEnd/>
            <a:tailEnd/>
          </a:ln>
        </p:spPr>
        <p:txBody>
          <a:bodyPr anchor="ctr"/>
          <a:lstStyle/>
          <a:p>
            <a:pPr algn="l"/>
            <a:r>
              <a:rPr lang="en-US" dirty="0">
                <a:ea typeface="ＭＳ Ｐゴシック" pitchFamily="34" charset="-128"/>
                <a:cs typeface="Arial" pitchFamily="34" charset="0"/>
              </a:rPr>
              <a:t>Beginning Early Literacy Skills:</a:t>
            </a:r>
          </a:p>
          <a:p>
            <a:pPr algn="l"/>
            <a:r>
              <a:rPr lang="en-US" dirty="0">
                <a:ea typeface="ＭＳ Ｐゴシック" pitchFamily="34" charset="-128"/>
                <a:cs typeface="Arial" pitchFamily="34" charset="0"/>
              </a:rPr>
              <a:t>Vocabulary</a:t>
            </a:r>
          </a:p>
        </p:txBody>
      </p:sp>
      <p:sp>
        <p:nvSpPr>
          <p:cNvPr id="5" name="AutoShape 4"/>
          <p:cNvSpPr>
            <a:spLocks noChangeArrowheads="1"/>
          </p:cNvSpPr>
          <p:nvPr/>
        </p:nvSpPr>
        <p:spPr bwMode="auto">
          <a:xfrm>
            <a:off x="2781749" y="3822013"/>
            <a:ext cx="4191000" cy="1066800"/>
          </a:xfrm>
          <a:prstGeom prst="roundRect">
            <a:avLst>
              <a:gd name="adj" fmla="val 16667"/>
            </a:avLst>
          </a:prstGeom>
          <a:solidFill>
            <a:srgbClr val="FAEBE8"/>
          </a:solidFill>
          <a:ln w="19050">
            <a:solidFill>
              <a:schemeClr val="tx2"/>
            </a:solidFill>
            <a:round/>
            <a:headEnd/>
            <a:tailEnd/>
          </a:ln>
        </p:spPr>
        <p:txBody>
          <a:bodyPr anchor="ctr"/>
          <a:lstStyle/>
          <a:p>
            <a:pPr algn="l"/>
            <a:r>
              <a:rPr lang="en-US" dirty="0">
                <a:ea typeface="ＭＳ Ｐゴシック" pitchFamily="34" charset="-128"/>
                <a:cs typeface="Arial" pitchFamily="34" charset="0"/>
              </a:rPr>
              <a:t>FUP Guideline: Lowest 20% receives additional support</a:t>
            </a:r>
          </a:p>
        </p:txBody>
      </p:sp>
      <p:sp>
        <p:nvSpPr>
          <p:cNvPr id="6" name="AutoShape 5"/>
          <p:cNvSpPr>
            <a:spLocks noChangeArrowheads="1"/>
          </p:cNvSpPr>
          <p:nvPr/>
        </p:nvSpPr>
        <p:spPr bwMode="auto">
          <a:xfrm>
            <a:off x="3369296" y="5138032"/>
            <a:ext cx="4040188" cy="990600"/>
          </a:xfrm>
          <a:prstGeom prst="roundRect">
            <a:avLst>
              <a:gd name="adj" fmla="val 16667"/>
            </a:avLst>
          </a:prstGeom>
          <a:solidFill>
            <a:srgbClr val="FAEBE8"/>
          </a:solidFill>
          <a:ln w="19050">
            <a:solidFill>
              <a:schemeClr val="tx2"/>
            </a:solidFill>
            <a:round/>
            <a:headEnd/>
            <a:tailEnd/>
          </a:ln>
        </p:spPr>
        <p:txBody>
          <a:bodyPr anchor="ctr"/>
          <a:lstStyle/>
          <a:p>
            <a:pPr algn="l"/>
            <a:r>
              <a:rPr lang="en-US" dirty="0">
                <a:ea typeface="ＭＳ Ｐゴシック" pitchFamily="34" charset="-128"/>
                <a:cs typeface="Arial" pitchFamily="34" charset="0"/>
              </a:rPr>
              <a:t>Materials: Device </a:t>
            </a:r>
            <a:br>
              <a:rPr lang="en-US" dirty="0">
                <a:ea typeface="ＭＳ Ｐゴシック" pitchFamily="34" charset="-128"/>
                <a:cs typeface="Arial" pitchFamily="34" charset="0"/>
              </a:rPr>
            </a:br>
            <a:r>
              <a:rPr lang="en-US" dirty="0">
                <a:ea typeface="ＭＳ Ｐゴシック" pitchFamily="34" charset="-128"/>
                <a:cs typeface="Arial" pitchFamily="34" charset="0"/>
              </a:rPr>
              <a:t>(auditory task) </a:t>
            </a:r>
          </a:p>
        </p:txBody>
      </p:sp>
      <p:sp>
        <p:nvSpPr>
          <p:cNvPr id="7" name="AutoShape 19"/>
          <p:cNvSpPr>
            <a:spLocks noChangeArrowheads="1"/>
          </p:cNvSpPr>
          <p:nvPr/>
        </p:nvSpPr>
        <p:spPr bwMode="auto">
          <a:xfrm>
            <a:off x="3303316" y="2619925"/>
            <a:ext cx="4114800" cy="1066800"/>
          </a:xfrm>
          <a:prstGeom prst="roundRect">
            <a:avLst>
              <a:gd name="adj" fmla="val 16667"/>
            </a:avLst>
          </a:prstGeom>
          <a:solidFill>
            <a:srgbClr val="FAEBE8"/>
          </a:solidFill>
          <a:ln w="19050">
            <a:solidFill>
              <a:schemeClr val="tx2"/>
            </a:solidFill>
            <a:round/>
            <a:headEnd/>
            <a:tailEnd/>
          </a:ln>
        </p:spPr>
        <p:txBody>
          <a:bodyPr anchor="ctr"/>
          <a:lstStyle/>
          <a:p>
            <a:pPr algn="l"/>
            <a:r>
              <a:rPr lang="en-US" dirty="0">
                <a:ea typeface="ＭＳ Ｐゴシック" pitchFamily="34" charset="-128"/>
                <a:cs typeface="Arial" pitchFamily="34" charset="0"/>
              </a:rPr>
              <a:t>Administered: BOY kindergarten </a:t>
            </a:r>
          </a:p>
          <a:p>
            <a:pPr algn="l"/>
            <a:r>
              <a:rPr lang="en-US" dirty="0">
                <a:ea typeface="ＭＳ Ｐゴシック" pitchFamily="34" charset="-128"/>
                <a:cs typeface="Arial" pitchFamily="34" charset="0"/>
              </a:rPr>
              <a:t>through EOY Grade 3</a:t>
            </a:r>
          </a:p>
        </p:txBody>
      </p:sp>
      <p:pic>
        <p:nvPicPr>
          <p:cNvPr id="8" name="Picture 20" descr="Assessment overview"/>
          <p:cNvPicPr>
            <a:picLocks noChangeAspect="1" noChangeArrowheads="1"/>
          </p:cNvPicPr>
          <p:nvPr/>
        </p:nvPicPr>
        <p:blipFill>
          <a:blip r:embed="rId3" cstate="print"/>
          <a:srcRect/>
          <a:stretch>
            <a:fillRect/>
          </a:stretch>
        </p:blipFill>
        <p:spPr bwMode="auto">
          <a:xfrm>
            <a:off x="1145688" y="2639738"/>
            <a:ext cx="1662393" cy="998856"/>
          </a:xfrm>
          <a:prstGeom prst="rect">
            <a:avLst/>
          </a:prstGeom>
          <a:ln w="19050" cap="sq">
            <a:solidFill>
              <a:schemeClr val="tx1"/>
            </a:solidFill>
            <a:prstDash val="solid"/>
            <a:miter lim="800000"/>
          </a:ln>
          <a:effectLst/>
        </p:spPr>
      </p:pic>
      <p:pic>
        <p:nvPicPr>
          <p:cNvPr id="9" name="Picture 2" descr="C:\Users\User\Desktop\June Wgen Info\IDEL Images\FUP Shots\FUP_resultsLandscape[1].png"/>
          <p:cNvPicPr>
            <a:picLocks noChangeAspect="1" noChangeArrowheads="1"/>
          </p:cNvPicPr>
          <p:nvPr/>
        </p:nvPicPr>
        <p:blipFill>
          <a:blip r:embed="rId4" cstate="print"/>
          <a:srcRect l="20934" t="22612" r="29443" b="31929"/>
          <a:stretch>
            <a:fillRect/>
          </a:stretch>
        </p:blipFill>
        <p:spPr bwMode="auto">
          <a:xfrm>
            <a:off x="567469" y="3896419"/>
            <a:ext cx="1696864" cy="914401"/>
          </a:xfrm>
          <a:prstGeom prst="rect">
            <a:avLst/>
          </a:prstGeom>
          <a:ln w="19050" cap="sq">
            <a:solidFill>
              <a:schemeClr val="tx1"/>
            </a:solidFill>
            <a:prstDash val="solid"/>
            <a:miter lim="800000"/>
          </a:ln>
          <a:effectLst/>
        </p:spPr>
      </p:pic>
      <p:pic>
        <p:nvPicPr>
          <p:cNvPr id="10" name="Picture 3" descr="C:\Users\User\Desktop\June Wgen Info\IDEL Images\FUP Shots\256px-01b-startIDEL_FUP[1].png"/>
          <p:cNvPicPr>
            <a:picLocks noChangeAspect="1" noChangeArrowheads="1"/>
          </p:cNvPicPr>
          <p:nvPr/>
        </p:nvPicPr>
        <p:blipFill>
          <a:blip r:embed="rId5" cstate="print"/>
          <a:srcRect l="18153" t="22982" r="17739" b="23712"/>
          <a:stretch>
            <a:fillRect/>
          </a:stretch>
        </p:blipFill>
        <p:spPr bwMode="auto">
          <a:xfrm>
            <a:off x="1965959" y="5075995"/>
            <a:ext cx="874059" cy="1234960"/>
          </a:xfrm>
          <a:prstGeom prst="rect">
            <a:avLst/>
          </a:prstGeom>
          <a:ln w="19050" cap="sq">
            <a:solidFill>
              <a:schemeClr val="tx1"/>
            </a:solidFill>
            <a:prstDash val="solid"/>
            <a:miter lim="800000"/>
          </a:ln>
          <a:effectLst/>
        </p:spPr>
      </p:pic>
      <p:pic>
        <p:nvPicPr>
          <p:cNvPr id="11" name="Picture 4" descr="C:\Users\User\Desktop\June Wgen Info\IDEL Images\FUP Shots\03a-scoringIDEL_FUP[1].png"/>
          <p:cNvPicPr>
            <a:picLocks noChangeAspect="1" noChangeArrowheads="1"/>
          </p:cNvPicPr>
          <p:nvPr/>
        </p:nvPicPr>
        <p:blipFill>
          <a:blip r:embed="rId6" cstate="print"/>
          <a:srcRect l="20768" t="21765" r="23260" b="18376"/>
          <a:stretch>
            <a:fillRect/>
          </a:stretch>
        </p:blipFill>
        <p:spPr bwMode="auto">
          <a:xfrm>
            <a:off x="580911" y="1449055"/>
            <a:ext cx="1653989" cy="914401"/>
          </a:xfrm>
          <a:prstGeom prst="rect">
            <a:avLst/>
          </a:prstGeom>
          <a:ln w="19050" cap="sq">
            <a:solidFill>
              <a:schemeClr val="tx1"/>
            </a:solidFill>
            <a:prstDash val="solid"/>
            <a:miter lim="800000"/>
          </a:ln>
          <a:effectLst/>
        </p:spPr>
      </p:pic>
    </p:spTree>
  </p:cSld>
  <p:clrMapOvr>
    <a:masterClrMapping/>
  </p:clrMapOvr>
  <p:transition>
    <p:fad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40"/>
          <p:cNvSpPr>
            <a:spLocks noChangeArrowheads="1"/>
          </p:cNvSpPr>
          <p:nvPr/>
        </p:nvSpPr>
        <p:spPr bwMode="auto">
          <a:xfrm>
            <a:off x="556140" y="2919178"/>
            <a:ext cx="7239000" cy="3371894"/>
          </a:xfrm>
          <a:prstGeom prst="roundRect">
            <a:avLst>
              <a:gd name="adj" fmla="val 8972"/>
            </a:avLst>
          </a:prstGeom>
          <a:solidFill>
            <a:srgbClr val="FAEBE8"/>
          </a:solidFill>
          <a:ln w="19050">
            <a:solidFill>
              <a:schemeClr val="tx2"/>
            </a:solidFill>
            <a:round/>
            <a:headEnd/>
            <a:tailEnd/>
          </a:ln>
        </p:spPr>
        <p:txBody>
          <a:bodyPr wrap="none" anchor="ctr">
            <a:noAutofit/>
          </a:bodyPr>
          <a:lstStyle/>
          <a:p>
            <a:endParaRPr lang="en-US" dirty="0">
              <a:cs typeface="Arial" pitchFamily="34" charset="0"/>
            </a:endParaRPr>
          </a:p>
        </p:txBody>
      </p:sp>
      <p:sp>
        <p:nvSpPr>
          <p:cNvPr id="2" name="Title 1"/>
          <p:cNvSpPr>
            <a:spLocks noGrp="1"/>
          </p:cNvSpPr>
          <p:nvPr>
            <p:ph type="title"/>
          </p:nvPr>
        </p:nvSpPr>
        <p:spPr/>
        <p:txBody>
          <a:bodyPr/>
          <a:lstStyle/>
          <a:p>
            <a:pPr lvl="0"/>
            <a:r>
              <a:rPr lang="en-US" dirty="0"/>
              <a:t>FUP Common Scoring Rules</a:t>
            </a:r>
          </a:p>
        </p:txBody>
      </p:sp>
      <p:pic>
        <p:nvPicPr>
          <p:cNvPr id="4" name="Picture 49" descr="additions"/>
          <p:cNvPicPr preferRelativeResize="0">
            <a:picLocks noChangeAspect="1" noChangeArrowheads="1"/>
          </p:cNvPicPr>
          <p:nvPr/>
        </p:nvPicPr>
        <p:blipFill>
          <a:blip r:embed="rId3" cstate="print"/>
          <a:srcRect/>
          <a:stretch>
            <a:fillRect/>
          </a:stretch>
        </p:blipFill>
        <p:spPr bwMode="auto">
          <a:xfrm>
            <a:off x="2232540" y="1661878"/>
            <a:ext cx="1066800" cy="1066800"/>
          </a:xfrm>
          <a:prstGeom prst="rect">
            <a:avLst/>
          </a:prstGeom>
          <a:noFill/>
          <a:ln w="9525">
            <a:noFill/>
            <a:miter lim="800000"/>
            <a:headEnd/>
            <a:tailEnd/>
          </a:ln>
        </p:spPr>
      </p:pic>
      <p:sp>
        <p:nvSpPr>
          <p:cNvPr id="5" name="Line 37"/>
          <p:cNvSpPr>
            <a:spLocks noChangeShapeType="1"/>
          </p:cNvSpPr>
          <p:nvPr/>
        </p:nvSpPr>
        <p:spPr bwMode="auto">
          <a:xfrm>
            <a:off x="2429764" y="2114316"/>
            <a:ext cx="0" cy="0"/>
          </a:xfrm>
          <a:prstGeom prst="line">
            <a:avLst/>
          </a:prstGeom>
          <a:noFill/>
          <a:ln w="9525">
            <a:solidFill>
              <a:schemeClr val="tx1"/>
            </a:solidFill>
            <a:round/>
            <a:headEnd/>
            <a:tailEnd/>
          </a:ln>
        </p:spPr>
        <p:txBody>
          <a:bodyPr/>
          <a:lstStyle/>
          <a:p>
            <a:endParaRPr lang="en-US" dirty="0">
              <a:cs typeface="Arial" pitchFamily="34" charset="0"/>
            </a:endParaRPr>
          </a:p>
        </p:txBody>
      </p:sp>
      <p:sp>
        <p:nvSpPr>
          <p:cNvPr id="6" name="Text Box 38"/>
          <p:cNvSpPr txBox="1">
            <a:spLocks noChangeArrowheads="1"/>
          </p:cNvSpPr>
          <p:nvPr/>
        </p:nvSpPr>
        <p:spPr bwMode="auto">
          <a:xfrm>
            <a:off x="720194" y="4502741"/>
            <a:ext cx="1524000" cy="523220"/>
          </a:xfrm>
          <a:prstGeom prst="rect">
            <a:avLst/>
          </a:prstGeom>
          <a:noFill/>
          <a:ln w="9525">
            <a:noFill/>
            <a:miter lim="800000"/>
            <a:headEnd/>
            <a:tailEnd/>
          </a:ln>
        </p:spPr>
        <p:txBody>
          <a:bodyPr anchor="ctr">
            <a:noAutofit/>
          </a:bodyPr>
          <a:lstStyle/>
          <a:p>
            <a:pPr algn="l" eaLnBrk="1" hangingPunct="1">
              <a:spcBef>
                <a:spcPct val="30000"/>
              </a:spcBef>
            </a:pPr>
            <a:r>
              <a:rPr lang="en-US" sz="1400" dirty="0">
                <a:ea typeface="ＭＳ Ｐゴシック" pitchFamily="34" charset="-128"/>
                <a:cs typeface="Arial" pitchFamily="34" charset="0"/>
              </a:rPr>
              <a:t>Score as correct.</a:t>
            </a:r>
          </a:p>
        </p:txBody>
      </p:sp>
      <p:sp>
        <p:nvSpPr>
          <p:cNvPr id="7" name="Rectangle 39"/>
          <p:cNvSpPr>
            <a:spLocks noChangeArrowheads="1"/>
          </p:cNvSpPr>
          <p:nvPr/>
        </p:nvSpPr>
        <p:spPr bwMode="auto">
          <a:xfrm>
            <a:off x="4841269" y="4502741"/>
            <a:ext cx="1295400" cy="1384995"/>
          </a:xfrm>
          <a:prstGeom prst="rect">
            <a:avLst/>
          </a:prstGeom>
          <a:noFill/>
          <a:ln w="9525">
            <a:noFill/>
            <a:miter lim="800000"/>
            <a:headEnd/>
            <a:tailEnd/>
          </a:ln>
        </p:spPr>
        <p:txBody>
          <a:bodyPr wrap="square">
            <a:noAutofit/>
          </a:bodyPr>
          <a:lstStyle/>
          <a:p>
            <a:pPr algn="l">
              <a:spcBef>
                <a:spcPct val="50000"/>
              </a:spcBef>
            </a:pPr>
            <a:r>
              <a:rPr lang="en-US" sz="1400" dirty="0">
                <a:ea typeface="ＭＳ Ｐゴシック" pitchFamily="34" charset="-128"/>
                <a:cs typeface="Arial" pitchFamily="34" charset="0"/>
              </a:rPr>
              <a:t>If the first five words are incorrect, the device prompts you.</a:t>
            </a:r>
          </a:p>
        </p:txBody>
      </p:sp>
      <p:grpSp>
        <p:nvGrpSpPr>
          <p:cNvPr id="31" name="Group 30"/>
          <p:cNvGrpSpPr/>
          <p:nvPr/>
        </p:nvGrpSpPr>
        <p:grpSpPr>
          <a:xfrm>
            <a:off x="2170684" y="4523232"/>
            <a:ext cx="3949700" cy="1582630"/>
            <a:chOff x="2207260" y="3819291"/>
            <a:chExt cx="3887788" cy="2262187"/>
          </a:xfrm>
        </p:grpSpPr>
        <p:sp>
          <p:nvSpPr>
            <p:cNvPr id="9" name="Line 41"/>
            <p:cNvSpPr>
              <a:spLocks noChangeShapeType="1"/>
            </p:cNvSpPr>
            <p:nvPr/>
          </p:nvSpPr>
          <p:spPr bwMode="auto">
            <a:xfrm>
              <a:off x="2207260" y="3819291"/>
              <a:ext cx="1588" cy="2262187"/>
            </a:xfrm>
            <a:prstGeom prst="line">
              <a:avLst/>
            </a:prstGeom>
            <a:noFill/>
            <a:ln w="19050" cap="rnd">
              <a:solidFill>
                <a:schemeClr val="tx1"/>
              </a:solidFill>
              <a:prstDash val="sysDot"/>
              <a:round/>
              <a:headEnd/>
              <a:tailEnd/>
            </a:ln>
          </p:spPr>
          <p:txBody>
            <a:bodyPr wrap="none" anchor="ctr">
              <a:noAutofit/>
            </a:bodyPr>
            <a:lstStyle/>
            <a:p>
              <a:endParaRPr lang="en-US" dirty="0">
                <a:cs typeface="Arial" pitchFamily="34" charset="0"/>
              </a:endParaRPr>
            </a:p>
          </p:txBody>
        </p:sp>
        <p:sp>
          <p:nvSpPr>
            <p:cNvPr id="10" name="Line 42"/>
            <p:cNvSpPr>
              <a:spLocks noChangeShapeType="1"/>
            </p:cNvSpPr>
            <p:nvPr/>
          </p:nvSpPr>
          <p:spPr bwMode="auto">
            <a:xfrm>
              <a:off x="3502660" y="3819291"/>
              <a:ext cx="1588" cy="2262187"/>
            </a:xfrm>
            <a:prstGeom prst="line">
              <a:avLst/>
            </a:prstGeom>
            <a:noFill/>
            <a:ln w="19050" cap="rnd">
              <a:solidFill>
                <a:schemeClr val="tx1"/>
              </a:solidFill>
              <a:prstDash val="sysDot"/>
              <a:round/>
              <a:headEnd/>
              <a:tailEnd/>
            </a:ln>
          </p:spPr>
          <p:txBody>
            <a:bodyPr wrap="none" anchor="ctr">
              <a:noAutofit/>
            </a:bodyPr>
            <a:lstStyle/>
            <a:p>
              <a:endParaRPr lang="en-US" dirty="0">
                <a:cs typeface="Arial" pitchFamily="34" charset="0"/>
              </a:endParaRPr>
            </a:p>
          </p:txBody>
        </p:sp>
        <p:sp>
          <p:nvSpPr>
            <p:cNvPr id="11" name="Line 43"/>
            <p:cNvSpPr>
              <a:spLocks noChangeShapeType="1"/>
            </p:cNvSpPr>
            <p:nvPr/>
          </p:nvSpPr>
          <p:spPr bwMode="auto">
            <a:xfrm>
              <a:off x="4796473" y="3819291"/>
              <a:ext cx="1587" cy="2262187"/>
            </a:xfrm>
            <a:prstGeom prst="line">
              <a:avLst/>
            </a:prstGeom>
            <a:noFill/>
            <a:ln w="19050" cap="rnd">
              <a:solidFill>
                <a:schemeClr val="tx1"/>
              </a:solidFill>
              <a:prstDash val="sysDot"/>
              <a:round/>
              <a:headEnd/>
              <a:tailEnd/>
            </a:ln>
          </p:spPr>
          <p:txBody>
            <a:bodyPr wrap="none" anchor="ctr">
              <a:noAutofit/>
            </a:bodyPr>
            <a:lstStyle/>
            <a:p>
              <a:endParaRPr lang="en-US" dirty="0">
                <a:cs typeface="Arial" pitchFamily="34" charset="0"/>
              </a:endParaRPr>
            </a:p>
          </p:txBody>
        </p:sp>
        <p:sp>
          <p:nvSpPr>
            <p:cNvPr id="12" name="Line 44"/>
            <p:cNvSpPr>
              <a:spLocks noChangeShapeType="1"/>
            </p:cNvSpPr>
            <p:nvPr/>
          </p:nvSpPr>
          <p:spPr bwMode="auto">
            <a:xfrm>
              <a:off x="6093460" y="3819291"/>
              <a:ext cx="1588" cy="2262187"/>
            </a:xfrm>
            <a:prstGeom prst="line">
              <a:avLst/>
            </a:prstGeom>
            <a:noFill/>
            <a:ln w="19050" cap="rnd">
              <a:solidFill>
                <a:schemeClr val="tx1"/>
              </a:solidFill>
              <a:prstDash val="sysDot"/>
              <a:round/>
              <a:headEnd/>
              <a:tailEnd/>
            </a:ln>
          </p:spPr>
          <p:txBody>
            <a:bodyPr wrap="none" anchor="ctr">
              <a:noAutofit/>
            </a:bodyPr>
            <a:lstStyle/>
            <a:p>
              <a:endParaRPr lang="en-US" dirty="0">
                <a:cs typeface="Arial" pitchFamily="34" charset="0"/>
              </a:endParaRPr>
            </a:p>
          </p:txBody>
        </p:sp>
      </p:grpSp>
      <p:sp>
        <p:nvSpPr>
          <p:cNvPr id="13" name="Rectangle 45"/>
          <p:cNvSpPr>
            <a:spLocks noChangeArrowheads="1"/>
          </p:cNvSpPr>
          <p:nvPr/>
        </p:nvSpPr>
        <p:spPr bwMode="auto">
          <a:xfrm>
            <a:off x="3532422" y="4502741"/>
            <a:ext cx="1215465" cy="1600438"/>
          </a:xfrm>
          <a:prstGeom prst="rect">
            <a:avLst/>
          </a:prstGeom>
          <a:noFill/>
          <a:ln w="9525">
            <a:noFill/>
            <a:miter lim="800000"/>
            <a:headEnd/>
            <a:tailEnd/>
          </a:ln>
        </p:spPr>
        <p:txBody>
          <a:bodyPr wrap="square">
            <a:noAutofit/>
          </a:bodyPr>
          <a:lstStyle/>
          <a:p>
            <a:pPr algn="l" eaLnBrk="1" hangingPunct="1">
              <a:spcBef>
                <a:spcPct val="30000"/>
              </a:spcBef>
            </a:pPr>
            <a:r>
              <a:rPr lang="en-US" sz="1400" dirty="0">
                <a:ea typeface="ＭＳ Ｐゴシック" pitchFamily="34" charset="-128"/>
                <a:cs typeface="Arial" pitchFamily="34" charset="0"/>
              </a:rPr>
              <a:t>After five seconds, score it as incorrect and provide the</a:t>
            </a:r>
            <a:br>
              <a:rPr lang="en-US" sz="1400" dirty="0">
                <a:ea typeface="ＭＳ Ｐゴシック" pitchFamily="34" charset="-128"/>
                <a:cs typeface="Arial" pitchFamily="34" charset="0"/>
              </a:rPr>
            </a:br>
            <a:r>
              <a:rPr lang="en-US" sz="1400" dirty="0">
                <a:ea typeface="ＭＳ Ｐゴシック" pitchFamily="34" charset="-128"/>
                <a:cs typeface="Arial" pitchFamily="34" charset="0"/>
              </a:rPr>
              <a:t>next word.</a:t>
            </a:r>
          </a:p>
        </p:txBody>
      </p:sp>
      <p:sp>
        <p:nvSpPr>
          <p:cNvPr id="14" name="Text Box 46"/>
          <p:cNvSpPr txBox="1">
            <a:spLocks noChangeArrowheads="1"/>
          </p:cNvSpPr>
          <p:nvPr/>
        </p:nvSpPr>
        <p:spPr bwMode="auto">
          <a:xfrm>
            <a:off x="777812" y="3140792"/>
            <a:ext cx="1331912" cy="523220"/>
          </a:xfrm>
          <a:prstGeom prst="rect">
            <a:avLst/>
          </a:prstGeom>
          <a:noFill/>
          <a:ln w="9525">
            <a:noFill/>
            <a:miter lim="800000"/>
            <a:headEnd/>
            <a:tailEnd/>
          </a:ln>
        </p:spPr>
        <p:txBody>
          <a:bodyPr anchor="ctr">
            <a:noAutofit/>
          </a:bodyPr>
          <a:lstStyle/>
          <a:p>
            <a:pPr>
              <a:spcBef>
                <a:spcPct val="50000"/>
              </a:spcBef>
            </a:pPr>
            <a:r>
              <a:rPr lang="en-US" sz="1400" dirty="0">
                <a:ea typeface="ＭＳ Ｐゴシック" pitchFamily="34" charset="-128"/>
                <a:cs typeface="Arial" pitchFamily="34" charset="0"/>
              </a:rPr>
              <a:t>Self-Correction</a:t>
            </a:r>
          </a:p>
        </p:txBody>
      </p:sp>
      <p:pic>
        <p:nvPicPr>
          <p:cNvPr id="15" name="Picture 47" descr="correction"/>
          <p:cNvPicPr preferRelativeResize="0">
            <a:picLocks noChangeAspect="1" noChangeArrowheads="1"/>
          </p:cNvPicPr>
          <p:nvPr/>
        </p:nvPicPr>
        <p:blipFill>
          <a:blip r:embed="rId4" cstate="print"/>
          <a:srcRect/>
          <a:stretch>
            <a:fillRect/>
          </a:stretch>
        </p:blipFill>
        <p:spPr bwMode="auto">
          <a:xfrm>
            <a:off x="850202" y="1661878"/>
            <a:ext cx="1066800" cy="1066800"/>
          </a:xfrm>
          <a:prstGeom prst="rect">
            <a:avLst/>
          </a:prstGeom>
          <a:noFill/>
          <a:ln w="9525">
            <a:noFill/>
            <a:miter lim="800000"/>
            <a:headEnd/>
            <a:tailEnd/>
          </a:ln>
        </p:spPr>
      </p:pic>
      <p:sp>
        <p:nvSpPr>
          <p:cNvPr id="16" name="AutoShape 48"/>
          <p:cNvSpPr>
            <a:spLocks noChangeArrowheads="1"/>
          </p:cNvSpPr>
          <p:nvPr/>
        </p:nvSpPr>
        <p:spPr bwMode="auto">
          <a:xfrm flipV="1">
            <a:off x="1248664" y="4130377"/>
            <a:ext cx="266700" cy="231775"/>
          </a:xfrm>
          <a:prstGeom prst="triangle">
            <a:avLst>
              <a:gd name="adj" fmla="val 50000"/>
            </a:avLst>
          </a:prstGeom>
          <a:solidFill>
            <a:schemeClr val="tx2"/>
          </a:solidFill>
          <a:ln w="9525">
            <a:noFill/>
            <a:miter lim="800000"/>
            <a:headEnd/>
            <a:tailEnd/>
          </a:ln>
        </p:spPr>
        <p:txBody>
          <a:bodyPr rot="10800000" wrap="none" anchor="ctr">
            <a:noAutofit/>
          </a:bodyPr>
          <a:lstStyle/>
          <a:p>
            <a:pPr eaLnBrk="1" hangingPunct="1"/>
            <a:endParaRPr lang="en-US" sz="1800" dirty="0">
              <a:solidFill>
                <a:schemeClr val="tx1"/>
              </a:solidFill>
              <a:ea typeface="ＭＳ Ｐゴシック" pitchFamily="34" charset="-128"/>
              <a:cs typeface="Arial" pitchFamily="34" charset="0"/>
            </a:endParaRPr>
          </a:p>
        </p:txBody>
      </p:sp>
      <p:sp>
        <p:nvSpPr>
          <p:cNvPr id="17" name="Rectangle 50"/>
          <p:cNvSpPr>
            <a:spLocks noChangeArrowheads="1"/>
          </p:cNvSpPr>
          <p:nvPr/>
        </p:nvSpPr>
        <p:spPr bwMode="auto">
          <a:xfrm>
            <a:off x="2254952" y="3140792"/>
            <a:ext cx="1015021" cy="307777"/>
          </a:xfrm>
          <a:prstGeom prst="rect">
            <a:avLst/>
          </a:prstGeom>
          <a:noFill/>
          <a:ln w="9525">
            <a:noFill/>
            <a:miter lim="800000"/>
            <a:headEnd/>
            <a:tailEnd/>
          </a:ln>
        </p:spPr>
        <p:txBody>
          <a:bodyPr wrap="none">
            <a:noAutofit/>
          </a:bodyPr>
          <a:lstStyle/>
          <a:p>
            <a:pPr algn="l">
              <a:spcBef>
                <a:spcPct val="50000"/>
              </a:spcBef>
            </a:pPr>
            <a:r>
              <a:rPr lang="en-US" sz="1400" dirty="0">
                <a:ea typeface="ＭＳ Ｐゴシック" pitchFamily="34" charset="-128"/>
                <a:cs typeface="Arial" pitchFamily="34" charset="0"/>
              </a:rPr>
              <a:t>Additions</a:t>
            </a:r>
          </a:p>
        </p:txBody>
      </p:sp>
      <p:sp>
        <p:nvSpPr>
          <p:cNvPr id="18" name="AutoShape 51"/>
          <p:cNvSpPr>
            <a:spLocks noChangeArrowheads="1"/>
          </p:cNvSpPr>
          <p:nvPr/>
        </p:nvSpPr>
        <p:spPr bwMode="auto">
          <a:xfrm flipV="1">
            <a:off x="2632590" y="4130377"/>
            <a:ext cx="266700" cy="231775"/>
          </a:xfrm>
          <a:prstGeom prst="triangle">
            <a:avLst>
              <a:gd name="adj" fmla="val 50000"/>
            </a:avLst>
          </a:prstGeom>
          <a:solidFill>
            <a:schemeClr val="tx2"/>
          </a:solidFill>
          <a:ln w="9525">
            <a:noFill/>
            <a:miter lim="800000"/>
            <a:headEnd/>
            <a:tailEnd/>
          </a:ln>
        </p:spPr>
        <p:txBody>
          <a:bodyPr rot="10800000" wrap="none" anchor="ctr">
            <a:noAutofit/>
          </a:bodyPr>
          <a:lstStyle/>
          <a:p>
            <a:pPr eaLnBrk="1" hangingPunct="1"/>
            <a:endParaRPr lang="en-US" sz="1800" dirty="0">
              <a:solidFill>
                <a:schemeClr val="tx1"/>
              </a:solidFill>
              <a:ea typeface="ＭＳ Ｐゴシック" pitchFamily="34" charset="-128"/>
              <a:cs typeface="Arial" pitchFamily="34" charset="0"/>
            </a:endParaRPr>
          </a:p>
        </p:txBody>
      </p:sp>
      <p:sp>
        <p:nvSpPr>
          <p:cNvPr id="19" name="Text Box 52"/>
          <p:cNvSpPr txBox="1">
            <a:spLocks noChangeArrowheads="1"/>
          </p:cNvSpPr>
          <p:nvPr/>
        </p:nvSpPr>
        <p:spPr bwMode="auto">
          <a:xfrm>
            <a:off x="3489571" y="3140792"/>
            <a:ext cx="1255713" cy="523220"/>
          </a:xfrm>
          <a:prstGeom prst="rect">
            <a:avLst/>
          </a:prstGeom>
          <a:noFill/>
          <a:ln w="9525">
            <a:noFill/>
            <a:miter lim="800000"/>
            <a:headEnd/>
            <a:tailEnd/>
          </a:ln>
        </p:spPr>
        <p:txBody>
          <a:bodyPr>
            <a:noAutofit/>
          </a:bodyPr>
          <a:lstStyle/>
          <a:p>
            <a:pPr>
              <a:spcBef>
                <a:spcPct val="50000"/>
              </a:spcBef>
            </a:pPr>
            <a:r>
              <a:rPr lang="en-US" sz="1400" dirty="0">
                <a:ea typeface="ＭＳ Ｐゴシック" pitchFamily="34" charset="-128"/>
                <a:cs typeface="Arial" pitchFamily="34" charset="0"/>
              </a:rPr>
              <a:t>Hesitation Rule</a:t>
            </a:r>
          </a:p>
        </p:txBody>
      </p:sp>
      <p:pic>
        <p:nvPicPr>
          <p:cNvPr id="20" name="Picture 53" descr="3second"/>
          <p:cNvPicPr preferRelativeResize="0">
            <a:picLocks noChangeAspect="1" noChangeArrowheads="1"/>
          </p:cNvPicPr>
          <p:nvPr/>
        </p:nvPicPr>
        <p:blipFill>
          <a:blip r:embed="rId5" cstate="print"/>
          <a:srcRect/>
          <a:stretch>
            <a:fillRect/>
          </a:stretch>
        </p:blipFill>
        <p:spPr bwMode="auto">
          <a:xfrm>
            <a:off x="3560437" y="1661878"/>
            <a:ext cx="1066800" cy="1066800"/>
          </a:xfrm>
          <a:prstGeom prst="rect">
            <a:avLst/>
          </a:prstGeom>
          <a:noFill/>
          <a:ln w="9525">
            <a:noFill/>
            <a:miter lim="800000"/>
            <a:headEnd/>
            <a:tailEnd/>
          </a:ln>
        </p:spPr>
      </p:pic>
      <p:sp>
        <p:nvSpPr>
          <p:cNvPr id="21" name="AutoShape 54"/>
          <p:cNvSpPr>
            <a:spLocks noChangeArrowheads="1"/>
          </p:cNvSpPr>
          <p:nvPr/>
        </p:nvSpPr>
        <p:spPr bwMode="auto">
          <a:xfrm flipV="1">
            <a:off x="3960487" y="4130377"/>
            <a:ext cx="266700" cy="231775"/>
          </a:xfrm>
          <a:prstGeom prst="triangle">
            <a:avLst>
              <a:gd name="adj" fmla="val 50000"/>
            </a:avLst>
          </a:prstGeom>
          <a:solidFill>
            <a:schemeClr val="tx2"/>
          </a:solidFill>
          <a:ln w="9525">
            <a:noFill/>
            <a:miter lim="800000"/>
            <a:headEnd/>
            <a:tailEnd/>
          </a:ln>
        </p:spPr>
        <p:txBody>
          <a:bodyPr rot="10800000" wrap="none" anchor="ctr">
            <a:noAutofit/>
          </a:bodyPr>
          <a:lstStyle/>
          <a:p>
            <a:pPr eaLnBrk="1" hangingPunct="1"/>
            <a:endParaRPr lang="en-US" sz="1800" dirty="0">
              <a:solidFill>
                <a:schemeClr val="tx1"/>
              </a:solidFill>
              <a:ea typeface="ＭＳ Ｐゴシック" pitchFamily="34" charset="-128"/>
              <a:cs typeface="Arial" pitchFamily="34" charset="0"/>
            </a:endParaRPr>
          </a:p>
        </p:txBody>
      </p:sp>
      <p:sp>
        <p:nvSpPr>
          <p:cNvPr id="22" name="Text Box 55"/>
          <p:cNvSpPr txBox="1">
            <a:spLocks noChangeArrowheads="1"/>
          </p:cNvSpPr>
          <p:nvPr/>
        </p:nvSpPr>
        <p:spPr bwMode="auto">
          <a:xfrm>
            <a:off x="4760587" y="3140792"/>
            <a:ext cx="1295400" cy="711879"/>
          </a:xfrm>
          <a:prstGeom prst="rect">
            <a:avLst/>
          </a:prstGeom>
          <a:noFill/>
          <a:ln w="9525">
            <a:noFill/>
            <a:miter lim="800000"/>
            <a:headEnd/>
            <a:tailEnd/>
          </a:ln>
        </p:spPr>
        <p:txBody>
          <a:bodyPr wrap="none">
            <a:noAutofit/>
          </a:bodyPr>
          <a:lstStyle/>
          <a:p>
            <a:pPr>
              <a:spcBef>
                <a:spcPts val="1200"/>
              </a:spcBef>
            </a:pPr>
            <a:r>
              <a:rPr lang="en-US" sz="1400" dirty="0">
                <a:ea typeface="ＭＳ Ｐゴシック" pitchFamily="34" charset="-128"/>
                <a:cs typeface="Arial" pitchFamily="34" charset="0"/>
              </a:rPr>
              <a:t>Discontinue  </a:t>
            </a:r>
            <a:br>
              <a:rPr lang="en-US" sz="1400" dirty="0">
                <a:ea typeface="ＭＳ Ｐゴシック" pitchFamily="34" charset="-128"/>
                <a:cs typeface="Arial" pitchFamily="34" charset="0"/>
              </a:rPr>
            </a:br>
            <a:r>
              <a:rPr lang="en-US" sz="1400" dirty="0">
                <a:ea typeface="ＭＳ Ｐゴシック" pitchFamily="34" charset="-128"/>
                <a:cs typeface="Arial" pitchFamily="34" charset="0"/>
              </a:rPr>
              <a:t>Rule</a:t>
            </a:r>
          </a:p>
        </p:txBody>
      </p:sp>
      <p:pic>
        <p:nvPicPr>
          <p:cNvPr id="23" name="Picture 56" descr="discontinue"/>
          <p:cNvPicPr preferRelativeResize="0">
            <a:picLocks noChangeAspect="1" noChangeArrowheads="1"/>
          </p:cNvPicPr>
          <p:nvPr/>
        </p:nvPicPr>
        <p:blipFill>
          <a:blip r:embed="rId6" cstate="print"/>
          <a:srcRect/>
          <a:stretch>
            <a:fillRect/>
          </a:stretch>
        </p:blipFill>
        <p:spPr bwMode="auto">
          <a:xfrm>
            <a:off x="4874887" y="1661878"/>
            <a:ext cx="1066800" cy="1066800"/>
          </a:xfrm>
          <a:prstGeom prst="rect">
            <a:avLst/>
          </a:prstGeom>
          <a:noFill/>
          <a:ln w="9525">
            <a:noFill/>
            <a:miter lim="800000"/>
            <a:headEnd/>
            <a:tailEnd/>
          </a:ln>
        </p:spPr>
      </p:pic>
      <p:sp>
        <p:nvSpPr>
          <p:cNvPr id="24" name="AutoShape 57"/>
          <p:cNvSpPr>
            <a:spLocks noChangeArrowheads="1"/>
          </p:cNvSpPr>
          <p:nvPr/>
        </p:nvSpPr>
        <p:spPr bwMode="auto">
          <a:xfrm flipV="1">
            <a:off x="5274937" y="4130377"/>
            <a:ext cx="266700" cy="231775"/>
          </a:xfrm>
          <a:prstGeom prst="triangle">
            <a:avLst>
              <a:gd name="adj" fmla="val 50000"/>
            </a:avLst>
          </a:prstGeom>
          <a:solidFill>
            <a:schemeClr val="tx2"/>
          </a:solidFill>
          <a:ln w="9525">
            <a:noFill/>
            <a:miter lim="800000"/>
            <a:headEnd/>
            <a:tailEnd/>
          </a:ln>
        </p:spPr>
        <p:txBody>
          <a:bodyPr rot="10800000" wrap="none" anchor="ctr">
            <a:noAutofit/>
          </a:bodyPr>
          <a:lstStyle/>
          <a:p>
            <a:pPr eaLnBrk="1" hangingPunct="1"/>
            <a:endParaRPr lang="en-US" sz="1800" dirty="0">
              <a:solidFill>
                <a:schemeClr val="tx1"/>
              </a:solidFill>
              <a:ea typeface="ＭＳ Ｐゴシック" pitchFamily="34" charset="-128"/>
              <a:cs typeface="Arial" pitchFamily="34" charset="0"/>
            </a:endParaRPr>
          </a:p>
        </p:txBody>
      </p:sp>
      <p:sp>
        <p:nvSpPr>
          <p:cNvPr id="25" name="Text Box 58"/>
          <p:cNvSpPr txBox="1">
            <a:spLocks noChangeArrowheads="1"/>
          </p:cNvSpPr>
          <p:nvPr/>
        </p:nvSpPr>
        <p:spPr bwMode="auto">
          <a:xfrm>
            <a:off x="6201753" y="3140792"/>
            <a:ext cx="1447800" cy="954107"/>
          </a:xfrm>
          <a:prstGeom prst="rect">
            <a:avLst/>
          </a:prstGeom>
          <a:noFill/>
          <a:ln w="9525">
            <a:noFill/>
            <a:miter lim="800000"/>
            <a:headEnd/>
            <a:tailEnd/>
          </a:ln>
        </p:spPr>
        <p:txBody>
          <a:bodyPr>
            <a:noAutofit/>
          </a:bodyPr>
          <a:lstStyle/>
          <a:p>
            <a:pPr>
              <a:spcBef>
                <a:spcPts val="1200"/>
              </a:spcBef>
            </a:pPr>
            <a:r>
              <a:rPr lang="en-US" sz="1400" dirty="0">
                <a:ea typeface="ＭＳ Ｐゴシック" pitchFamily="34" charset="-128"/>
                <a:cs typeface="Arial" pitchFamily="34" charset="0"/>
              </a:rPr>
              <a:t>Schwa Sounds, Articulation, or Dialect Issues</a:t>
            </a:r>
          </a:p>
        </p:txBody>
      </p:sp>
      <p:sp>
        <p:nvSpPr>
          <p:cNvPr id="26" name="Rectangle 59"/>
          <p:cNvSpPr>
            <a:spLocks noChangeArrowheads="1"/>
          </p:cNvSpPr>
          <p:nvPr/>
        </p:nvSpPr>
        <p:spPr bwMode="auto">
          <a:xfrm>
            <a:off x="6237073" y="4502741"/>
            <a:ext cx="1409700" cy="523220"/>
          </a:xfrm>
          <a:prstGeom prst="rect">
            <a:avLst/>
          </a:prstGeom>
          <a:noFill/>
          <a:ln w="9525">
            <a:noFill/>
            <a:miter lim="800000"/>
            <a:headEnd/>
            <a:tailEnd/>
          </a:ln>
        </p:spPr>
        <p:txBody>
          <a:bodyPr>
            <a:noAutofit/>
          </a:bodyPr>
          <a:lstStyle/>
          <a:p>
            <a:pPr algn="l">
              <a:spcBef>
                <a:spcPct val="50000"/>
              </a:spcBef>
            </a:pPr>
            <a:r>
              <a:rPr lang="en-US" sz="1400" dirty="0">
                <a:ea typeface="ＭＳ Ｐゴシック" pitchFamily="34" charset="-128"/>
                <a:cs typeface="Arial" pitchFamily="34" charset="0"/>
              </a:rPr>
              <a:t>Mark as correct.</a:t>
            </a:r>
          </a:p>
        </p:txBody>
      </p:sp>
      <p:pic>
        <p:nvPicPr>
          <p:cNvPr id="27" name="Picture 60" descr="articulation"/>
          <p:cNvPicPr preferRelativeResize="0">
            <a:picLocks noChangeAspect="1" noChangeArrowheads="1"/>
          </p:cNvPicPr>
          <p:nvPr/>
        </p:nvPicPr>
        <p:blipFill>
          <a:blip r:embed="rId7" cstate="print"/>
          <a:srcRect/>
          <a:stretch>
            <a:fillRect/>
          </a:stretch>
        </p:blipFill>
        <p:spPr bwMode="auto">
          <a:xfrm>
            <a:off x="6143393" y="1661878"/>
            <a:ext cx="1066800" cy="1066800"/>
          </a:xfrm>
          <a:prstGeom prst="rect">
            <a:avLst/>
          </a:prstGeom>
          <a:noFill/>
          <a:ln w="9525">
            <a:noFill/>
            <a:miter lim="800000"/>
            <a:headEnd/>
            <a:tailEnd/>
          </a:ln>
        </p:spPr>
      </p:pic>
      <p:sp>
        <p:nvSpPr>
          <p:cNvPr id="28" name="AutoShape 62"/>
          <p:cNvSpPr>
            <a:spLocks noChangeArrowheads="1"/>
          </p:cNvSpPr>
          <p:nvPr/>
        </p:nvSpPr>
        <p:spPr bwMode="auto">
          <a:xfrm flipV="1">
            <a:off x="6570337" y="4130377"/>
            <a:ext cx="266700" cy="231775"/>
          </a:xfrm>
          <a:prstGeom prst="triangle">
            <a:avLst>
              <a:gd name="adj" fmla="val 50000"/>
            </a:avLst>
          </a:prstGeom>
          <a:solidFill>
            <a:schemeClr val="tx2"/>
          </a:solidFill>
          <a:ln w="9525">
            <a:noFill/>
            <a:miter lim="800000"/>
            <a:headEnd/>
            <a:tailEnd/>
          </a:ln>
        </p:spPr>
        <p:txBody>
          <a:bodyPr rot="10800000" wrap="none" anchor="ctr">
            <a:noAutofit/>
          </a:bodyPr>
          <a:lstStyle/>
          <a:p>
            <a:pPr eaLnBrk="1" hangingPunct="1"/>
            <a:endParaRPr lang="en-US" sz="1800" dirty="0">
              <a:solidFill>
                <a:schemeClr val="tx1"/>
              </a:solidFill>
              <a:ea typeface="ＭＳ Ｐゴシック" pitchFamily="34" charset="-128"/>
              <a:cs typeface="Arial" pitchFamily="34" charset="0"/>
            </a:endParaRPr>
          </a:p>
        </p:txBody>
      </p:sp>
      <p:sp>
        <p:nvSpPr>
          <p:cNvPr id="29" name="Rectangle 65"/>
          <p:cNvSpPr>
            <a:spLocks noChangeArrowheads="1"/>
          </p:cNvSpPr>
          <p:nvPr/>
        </p:nvSpPr>
        <p:spPr bwMode="auto">
          <a:xfrm>
            <a:off x="2221334" y="4502741"/>
            <a:ext cx="1143000" cy="1600438"/>
          </a:xfrm>
          <a:prstGeom prst="rect">
            <a:avLst/>
          </a:prstGeom>
          <a:noFill/>
          <a:ln w="9525">
            <a:noFill/>
            <a:miter lim="800000"/>
            <a:headEnd/>
            <a:tailEnd/>
          </a:ln>
        </p:spPr>
        <p:txBody>
          <a:bodyPr>
            <a:noAutofit/>
          </a:bodyPr>
          <a:lstStyle/>
          <a:p>
            <a:pPr algn="l" eaLnBrk="1" hangingPunct="1">
              <a:spcBef>
                <a:spcPct val="30000"/>
              </a:spcBef>
            </a:pPr>
            <a:r>
              <a:rPr lang="en-US" sz="1400" dirty="0">
                <a:ea typeface="ＭＳ Ｐゴシック" pitchFamily="34" charset="-128"/>
                <a:cs typeface="Arial" pitchFamily="34" charset="0"/>
              </a:rPr>
              <a:t>Count only the words specifically related to the stimulus word.</a:t>
            </a:r>
          </a:p>
        </p:txBody>
      </p:sp>
    </p:spTree>
  </p:cSld>
  <p:clrMapOvr>
    <a:masterClrMapping/>
  </p:clrMapOvr>
  <p:transition>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FUP Quick Reference</a:t>
            </a:r>
          </a:p>
        </p:txBody>
      </p:sp>
      <p:sp>
        <p:nvSpPr>
          <p:cNvPr id="4" name="AutoShape 2"/>
          <p:cNvSpPr>
            <a:spLocks noChangeArrowheads="1"/>
          </p:cNvSpPr>
          <p:nvPr/>
        </p:nvSpPr>
        <p:spPr bwMode="auto">
          <a:xfrm>
            <a:off x="571052" y="1799217"/>
            <a:ext cx="7947212" cy="1600200"/>
          </a:xfrm>
          <a:prstGeom prst="roundRect">
            <a:avLst>
              <a:gd name="adj" fmla="val 16667"/>
            </a:avLst>
          </a:prstGeom>
          <a:solidFill>
            <a:srgbClr val="FAEBE8"/>
          </a:solidFill>
          <a:ln w="19050">
            <a:solidFill>
              <a:schemeClr val="tx2"/>
            </a:solidFill>
            <a:round/>
            <a:headEnd/>
            <a:tailEnd/>
          </a:ln>
        </p:spPr>
        <p:txBody>
          <a:bodyPr wrap="none" anchor="ctr"/>
          <a:lstStyle/>
          <a:p>
            <a:endParaRPr lang="en-US" dirty="0">
              <a:solidFill>
                <a:srgbClr val="003399"/>
              </a:solidFill>
              <a:cs typeface="Arial" pitchFamily="34" charset="0"/>
            </a:endParaRPr>
          </a:p>
        </p:txBody>
      </p:sp>
      <p:sp>
        <p:nvSpPr>
          <p:cNvPr id="5" name="Line 3"/>
          <p:cNvSpPr>
            <a:spLocks noChangeShapeType="1"/>
          </p:cNvSpPr>
          <p:nvPr/>
        </p:nvSpPr>
        <p:spPr bwMode="auto">
          <a:xfrm>
            <a:off x="4465003" y="1910723"/>
            <a:ext cx="0" cy="1371600"/>
          </a:xfrm>
          <a:prstGeom prst="line">
            <a:avLst/>
          </a:prstGeom>
          <a:noFill/>
          <a:ln w="19050">
            <a:solidFill>
              <a:schemeClr val="tx1"/>
            </a:solidFill>
            <a:prstDash val="sysDot"/>
            <a:round/>
            <a:headEnd/>
            <a:tailEnd/>
          </a:ln>
        </p:spPr>
        <p:txBody>
          <a:bodyPr/>
          <a:lstStyle/>
          <a:p>
            <a:r>
              <a:rPr lang="en-US" dirty="0">
                <a:cs typeface="Arial" pitchFamily="34" charset="0"/>
              </a:rPr>
              <a:t> </a:t>
            </a:r>
          </a:p>
        </p:txBody>
      </p:sp>
      <p:sp>
        <p:nvSpPr>
          <p:cNvPr id="6" name="Text Box 4"/>
          <p:cNvSpPr txBox="1">
            <a:spLocks noChangeArrowheads="1"/>
          </p:cNvSpPr>
          <p:nvPr/>
        </p:nvSpPr>
        <p:spPr bwMode="auto">
          <a:xfrm>
            <a:off x="777240" y="1342017"/>
            <a:ext cx="3352800" cy="366713"/>
          </a:xfrm>
          <a:prstGeom prst="rect">
            <a:avLst/>
          </a:prstGeom>
          <a:noFill/>
          <a:ln w="28575">
            <a:noFill/>
            <a:miter lim="800000"/>
            <a:headEnd/>
            <a:tailEnd/>
          </a:ln>
        </p:spPr>
        <p:txBody>
          <a:bodyPr>
            <a:spAutoFit/>
          </a:bodyPr>
          <a:lstStyle/>
          <a:p>
            <a:pPr algn="ctr">
              <a:spcBef>
                <a:spcPct val="50000"/>
              </a:spcBef>
            </a:pPr>
            <a:r>
              <a:rPr lang="en-US" sz="1800" dirty="0">
                <a:solidFill>
                  <a:schemeClr val="tx2"/>
                </a:solidFill>
                <a:cs typeface="Arial" pitchFamily="34" charset="0"/>
              </a:rPr>
              <a:t>Count</a:t>
            </a:r>
          </a:p>
        </p:txBody>
      </p:sp>
      <p:sp>
        <p:nvSpPr>
          <p:cNvPr id="7" name="Text Box 5"/>
          <p:cNvSpPr txBox="1">
            <a:spLocks noChangeArrowheads="1"/>
          </p:cNvSpPr>
          <p:nvPr/>
        </p:nvSpPr>
        <p:spPr bwMode="auto">
          <a:xfrm>
            <a:off x="4693920" y="1342017"/>
            <a:ext cx="3352800" cy="366713"/>
          </a:xfrm>
          <a:prstGeom prst="rect">
            <a:avLst/>
          </a:prstGeom>
          <a:noFill/>
          <a:ln w="28575">
            <a:noFill/>
            <a:miter lim="800000"/>
            <a:headEnd/>
            <a:tailEnd/>
          </a:ln>
        </p:spPr>
        <p:txBody>
          <a:bodyPr>
            <a:spAutoFit/>
          </a:bodyPr>
          <a:lstStyle/>
          <a:p>
            <a:pPr algn="ctr">
              <a:spcBef>
                <a:spcPct val="50000"/>
              </a:spcBef>
            </a:pPr>
            <a:r>
              <a:rPr lang="en-US" sz="1800" dirty="0">
                <a:solidFill>
                  <a:schemeClr val="tx2"/>
                </a:solidFill>
                <a:cs typeface="Arial" pitchFamily="34" charset="0"/>
              </a:rPr>
              <a:t>Do Not Count</a:t>
            </a:r>
          </a:p>
        </p:txBody>
      </p:sp>
      <p:sp>
        <p:nvSpPr>
          <p:cNvPr id="8" name="Text Box 6"/>
          <p:cNvSpPr txBox="1">
            <a:spLocks noChangeArrowheads="1"/>
          </p:cNvSpPr>
          <p:nvPr/>
        </p:nvSpPr>
        <p:spPr bwMode="auto">
          <a:xfrm>
            <a:off x="717952" y="2286897"/>
            <a:ext cx="3249613" cy="584775"/>
          </a:xfrm>
          <a:prstGeom prst="rect">
            <a:avLst/>
          </a:prstGeom>
          <a:noFill/>
          <a:ln w="28575">
            <a:noFill/>
            <a:miter lim="800000"/>
            <a:headEnd/>
            <a:tailEnd/>
          </a:ln>
        </p:spPr>
        <p:txBody>
          <a:bodyPr>
            <a:spAutoFit/>
          </a:bodyPr>
          <a:lstStyle/>
          <a:p>
            <a:pPr marL="231775" indent="-231775" algn="l">
              <a:spcBef>
                <a:spcPts val="1200"/>
              </a:spcBef>
              <a:buClr>
                <a:schemeClr val="tx2"/>
              </a:buClr>
              <a:buFont typeface="Arial" pitchFamily="34" charset="0"/>
              <a:buChar char="•"/>
            </a:pPr>
            <a:r>
              <a:rPr lang="en-US" sz="1600" dirty="0">
                <a:cs typeface="Arial" pitchFamily="34" charset="0"/>
              </a:rPr>
              <a:t>Contractions count as a single word</a:t>
            </a:r>
          </a:p>
        </p:txBody>
      </p:sp>
      <p:sp>
        <p:nvSpPr>
          <p:cNvPr id="9" name="Text Box 7"/>
          <p:cNvSpPr txBox="1">
            <a:spLocks noChangeArrowheads="1"/>
          </p:cNvSpPr>
          <p:nvPr/>
        </p:nvSpPr>
        <p:spPr bwMode="auto">
          <a:xfrm>
            <a:off x="4554474" y="1808742"/>
            <a:ext cx="4289425" cy="1538883"/>
          </a:xfrm>
          <a:prstGeom prst="rect">
            <a:avLst/>
          </a:prstGeom>
          <a:noFill/>
          <a:ln w="28575">
            <a:noFill/>
            <a:miter lim="800000"/>
            <a:headEnd/>
            <a:tailEnd/>
          </a:ln>
        </p:spPr>
        <p:txBody>
          <a:bodyPr>
            <a:spAutoFit/>
          </a:bodyPr>
          <a:lstStyle/>
          <a:p>
            <a:pPr marL="228600" indent="-228600" algn="l">
              <a:spcBef>
                <a:spcPts val="1200"/>
              </a:spcBef>
              <a:buClr>
                <a:schemeClr val="tx2"/>
              </a:buClr>
              <a:buFont typeface="Arial" pitchFamily="34" charset="0"/>
              <a:buChar char="•"/>
            </a:pPr>
            <a:r>
              <a:rPr lang="en-US" sz="1600" dirty="0">
                <a:cs typeface="Arial" pitchFamily="34" charset="0"/>
              </a:rPr>
              <a:t>Exclamations and fillers</a:t>
            </a:r>
          </a:p>
          <a:p>
            <a:pPr marL="228600" indent="-228600" algn="l">
              <a:spcBef>
                <a:spcPts val="1200"/>
              </a:spcBef>
              <a:buClr>
                <a:schemeClr val="tx2"/>
              </a:buClr>
              <a:buFont typeface="Arial" pitchFamily="34" charset="0"/>
              <a:buChar char="•"/>
            </a:pPr>
            <a:r>
              <a:rPr lang="en-US" sz="1600" dirty="0">
                <a:cs typeface="Arial" pitchFamily="34" charset="0"/>
              </a:rPr>
              <a:t>Songs or recitations</a:t>
            </a:r>
          </a:p>
          <a:p>
            <a:pPr marL="228600" indent="-228600" algn="l">
              <a:spcBef>
                <a:spcPts val="1200"/>
              </a:spcBef>
              <a:buClr>
                <a:schemeClr val="tx2"/>
              </a:buClr>
              <a:buFont typeface="Arial" pitchFamily="34" charset="0"/>
              <a:buChar char="•"/>
            </a:pPr>
            <a:r>
              <a:rPr lang="en-US" sz="1600" dirty="0">
                <a:cs typeface="Arial" pitchFamily="34" charset="0"/>
              </a:rPr>
              <a:t>Rote repetition of words or phrases</a:t>
            </a:r>
          </a:p>
          <a:p>
            <a:pPr marL="228600" indent="-228600" algn="l">
              <a:spcBef>
                <a:spcPts val="1200"/>
              </a:spcBef>
              <a:buClr>
                <a:schemeClr val="tx2"/>
              </a:buClr>
              <a:buFont typeface="Arial" pitchFamily="34" charset="0"/>
              <a:buChar char="•"/>
            </a:pPr>
            <a:r>
              <a:rPr lang="en-US" sz="1600" dirty="0">
                <a:cs typeface="Arial" pitchFamily="34" charset="0"/>
              </a:rPr>
              <a:t>False starts within a correct use</a:t>
            </a:r>
          </a:p>
        </p:txBody>
      </p:sp>
      <p:sp>
        <p:nvSpPr>
          <p:cNvPr id="10" name="AutoShape 8"/>
          <p:cNvSpPr>
            <a:spLocks noChangeArrowheads="1"/>
          </p:cNvSpPr>
          <p:nvPr/>
        </p:nvSpPr>
        <p:spPr bwMode="auto">
          <a:xfrm>
            <a:off x="544158" y="3993777"/>
            <a:ext cx="7906870" cy="2209800"/>
          </a:xfrm>
          <a:prstGeom prst="roundRect">
            <a:avLst>
              <a:gd name="adj" fmla="val 16667"/>
            </a:avLst>
          </a:prstGeom>
          <a:solidFill>
            <a:srgbClr val="FAEBE8"/>
          </a:solidFill>
          <a:ln w="19050">
            <a:solidFill>
              <a:schemeClr val="tx2"/>
            </a:solidFill>
            <a:round/>
            <a:headEnd/>
            <a:tailEnd/>
          </a:ln>
        </p:spPr>
        <p:txBody>
          <a:bodyPr wrap="none" anchor="ctr"/>
          <a:lstStyle/>
          <a:p>
            <a:endParaRPr lang="en-US" dirty="0">
              <a:solidFill>
                <a:srgbClr val="003399"/>
              </a:solidFill>
              <a:cs typeface="Arial" pitchFamily="34" charset="0"/>
            </a:endParaRPr>
          </a:p>
        </p:txBody>
      </p:sp>
      <p:sp>
        <p:nvSpPr>
          <p:cNvPr id="11" name="Line 9"/>
          <p:cNvSpPr>
            <a:spLocks noChangeShapeType="1"/>
          </p:cNvSpPr>
          <p:nvPr/>
        </p:nvSpPr>
        <p:spPr bwMode="auto">
          <a:xfrm>
            <a:off x="4465003" y="4194945"/>
            <a:ext cx="0" cy="1920240"/>
          </a:xfrm>
          <a:prstGeom prst="line">
            <a:avLst/>
          </a:prstGeom>
          <a:noFill/>
          <a:ln w="19050">
            <a:solidFill>
              <a:schemeClr val="tx1"/>
            </a:solidFill>
            <a:prstDash val="sysDot"/>
            <a:round/>
            <a:headEnd/>
            <a:tailEnd/>
          </a:ln>
        </p:spPr>
        <p:txBody>
          <a:bodyPr/>
          <a:lstStyle/>
          <a:p>
            <a:endParaRPr lang="en-US" dirty="0">
              <a:cs typeface="Arial" pitchFamily="34" charset="0"/>
            </a:endParaRPr>
          </a:p>
        </p:txBody>
      </p:sp>
      <p:pic>
        <p:nvPicPr>
          <p:cNvPr id="12" name="Picture 10" descr="correct"/>
          <p:cNvPicPr>
            <a:picLocks noChangeAspect="1" noChangeArrowheads="1"/>
          </p:cNvPicPr>
          <p:nvPr/>
        </p:nvPicPr>
        <p:blipFill>
          <a:blip r:embed="rId3" cstate="print"/>
          <a:srcRect/>
          <a:stretch>
            <a:fillRect/>
          </a:stretch>
        </p:blipFill>
        <p:spPr bwMode="auto">
          <a:xfrm>
            <a:off x="2718099" y="3680199"/>
            <a:ext cx="693738" cy="190500"/>
          </a:xfrm>
          <a:prstGeom prst="rect">
            <a:avLst/>
          </a:prstGeom>
          <a:noFill/>
          <a:ln w="9525">
            <a:noFill/>
            <a:miter lim="800000"/>
            <a:headEnd/>
            <a:tailEnd/>
          </a:ln>
        </p:spPr>
      </p:pic>
      <p:pic>
        <p:nvPicPr>
          <p:cNvPr id="13" name="Picture 11" descr="x_5sec"/>
          <p:cNvPicPr>
            <a:picLocks noChangeAspect="1" noChangeArrowheads="1"/>
          </p:cNvPicPr>
          <p:nvPr/>
        </p:nvPicPr>
        <p:blipFill>
          <a:blip r:embed="rId4" cstate="print"/>
          <a:srcRect/>
          <a:stretch>
            <a:fillRect/>
          </a:stretch>
        </p:blipFill>
        <p:spPr bwMode="auto">
          <a:xfrm>
            <a:off x="6195471" y="3681787"/>
            <a:ext cx="695325" cy="190500"/>
          </a:xfrm>
          <a:prstGeom prst="rect">
            <a:avLst/>
          </a:prstGeom>
          <a:noFill/>
          <a:ln w="9525">
            <a:noFill/>
            <a:miter lim="800000"/>
            <a:headEnd/>
            <a:tailEnd/>
          </a:ln>
        </p:spPr>
      </p:pic>
      <p:sp>
        <p:nvSpPr>
          <p:cNvPr id="14" name="Text Box 12"/>
          <p:cNvSpPr txBox="1">
            <a:spLocks noChangeArrowheads="1"/>
          </p:cNvSpPr>
          <p:nvPr/>
        </p:nvSpPr>
        <p:spPr bwMode="auto">
          <a:xfrm>
            <a:off x="1420368" y="3569915"/>
            <a:ext cx="1676400" cy="366712"/>
          </a:xfrm>
          <a:prstGeom prst="rect">
            <a:avLst/>
          </a:prstGeom>
          <a:noFill/>
          <a:ln w="28575">
            <a:noFill/>
            <a:miter lim="800000"/>
            <a:headEnd/>
            <a:tailEnd/>
          </a:ln>
        </p:spPr>
        <p:txBody>
          <a:bodyPr>
            <a:spAutoFit/>
          </a:bodyPr>
          <a:lstStyle/>
          <a:p>
            <a:pPr>
              <a:spcBef>
                <a:spcPct val="50000"/>
              </a:spcBef>
            </a:pPr>
            <a:r>
              <a:rPr lang="en-US" sz="1800" dirty="0">
                <a:solidFill>
                  <a:schemeClr val="tx2"/>
                </a:solidFill>
                <a:cs typeface="Arial" pitchFamily="34" charset="0"/>
              </a:rPr>
              <a:t>Correct</a:t>
            </a:r>
          </a:p>
        </p:txBody>
      </p:sp>
      <p:sp>
        <p:nvSpPr>
          <p:cNvPr id="15" name="Text Box 13"/>
          <p:cNvSpPr txBox="1">
            <a:spLocks noChangeArrowheads="1"/>
          </p:cNvSpPr>
          <p:nvPr/>
        </p:nvSpPr>
        <p:spPr bwMode="auto">
          <a:xfrm>
            <a:off x="4739640" y="3569915"/>
            <a:ext cx="1676400" cy="366712"/>
          </a:xfrm>
          <a:prstGeom prst="rect">
            <a:avLst/>
          </a:prstGeom>
          <a:noFill/>
          <a:ln w="28575">
            <a:noFill/>
            <a:miter lim="800000"/>
            <a:headEnd/>
            <a:tailEnd/>
          </a:ln>
        </p:spPr>
        <p:txBody>
          <a:bodyPr>
            <a:spAutoFit/>
          </a:bodyPr>
          <a:lstStyle/>
          <a:p>
            <a:pPr>
              <a:spcBef>
                <a:spcPct val="50000"/>
              </a:spcBef>
            </a:pPr>
            <a:r>
              <a:rPr lang="en-US" sz="1800" dirty="0">
                <a:solidFill>
                  <a:schemeClr val="tx2"/>
                </a:solidFill>
                <a:cs typeface="Arial" pitchFamily="34" charset="0"/>
              </a:rPr>
              <a:t>Incorrect</a:t>
            </a:r>
          </a:p>
        </p:txBody>
      </p:sp>
      <p:sp>
        <p:nvSpPr>
          <p:cNvPr id="16" name="Text Box 14"/>
          <p:cNvSpPr txBox="1">
            <a:spLocks noChangeArrowheads="1"/>
          </p:cNvSpPr>
          <p:nvPr/>
        </p:nvSpPr>
        <p:spPr bwMode="auto">
          <a:xfrm>
            <a:off x="677611" y="4019177"/>
            <a:ext cx="3602319" cy="2185214"/>
          </a:xfrm>
          <a:prstGeom prst="rect">
            <a:avLst/>
          </a:prstGeom>
          <a:noFill/>
          <a:ln w="28575">
            <a:noFill/>
            <a:miter lim="800000"/>
            <a:headEnd/>
            <a:tailEnd/>
          </a:ln>
        </p:spPr>
        <p:txBody>
          <a:bodyPr wrap="square">
            <a:spAutoFit/>
          </a:bodyPr>
          <a:lstStyle/>
          <a:p>
            <a:pPr marL="228600" indent="-228600" algn="l">
              <a:spcBef>
                <a:spcPts val="1200"/>
              </a:spcBef>
              <a:buClr>
                <a:schemeClr val="tx2"/>
              </a:buClr>
              <a:buFont typeface="Arial" pitchFamily="34" charset="0"/>
              <a:buChar char="•"/>
            </a:pPr>
            <a:r>
              <a:rPr lang="en-US" sz="1600" dirty="0">
                <a:cs typeface="Arial" pitchFamily="34" charset="0"/>
              </a:rPr>
              <a:t>Correct use</a:t>
            </a:r>
          </a:p>
          <a:p>
            <a:pPr marL="228600" indent="-228600" algn="l">
              <a:spcBef>
                <a:spcPts val="1200"/>
              </a:spcBef>
              <a:buClr>
                <a:schemeClr val="tx2"/>
              </a:buClr>
              <a:buFont typeface="Arial" pitchFamily="34" charset="0"/>
              <a:buChar char="•"/>
            </a:pPr>
            <a:r>
              <a:rPr lang="en-US" sz="1600" dirty="0">
                <a:cs typeface="Arial" pitchFamily="34" charset="0"/>
              </a:rPr>
              <a:t>Homophones and synonyms</a:t>
            </a:r>
          </a:p>
          <a:p>
            <a:pPr marL="228600" indent="-228600" algn="l">
              <a:spcBef>
                <a:spcPts val="1200"/>
              </a:spcBef>
              <a:buClr>
                <a:schemeClr val="tx2"/>
              </a:buClr>
              <a:buFont typeface="Arial" pitchFamily="34" charset="0"/>
              <a:buChar char="•"/>
            </a:pPr>
            <a:r>
              <a:rPr lang="en-US" sz="1600" dirty="0">
                <a:cs typeface="Arial" pitchFamily="34" charset="0"/>
              </a:rPr>
              <a:t>Correct definitions</a:t>
            </a:r>
          </a:p>
          <a:p>
            <a:pPr marL="228600" indent="-228600" algn="l">
              <a:spcBef>
                <a:spcPts val="1200"/>
              </a:spcBef>
              <a:buClr>
                <a:schemeClr val="tx2"/>
              </a:buClr>
              <a:buFont typeface="Arial" pitchFamily="34" charset="0"/>
              <a:buChar char="•"/>
            </a:pPr>
            <a:r>
              <a:rPr lang="en-US" sz="1600" dirty="0">
                <a:cs typeface="Arial" pitchFamily="34" charset="0"/>
              </a:rPr>
              <a:t>Changing tense, number, or parts of speech</a:t>
            </a:r>
          </a:p>
          <a:p>
            <a:pPr marL="228600" indent="-228600" algn="l">
              <a:spcBef>
                <a:spcPts val="1200"/>
              </a:spcBef>
              <a:buClr>
                <a:schemeClr val="tx2"/>
              </a:buClr>
              <a:buFont typeface="Arial" pitchFamily="34" charset="0"/>
              <a:buChar char="•"/>
            </a:pPr>
            <a:r>
              <a:rPr lang="en-US" sz="1600" dirty="0">
                <a:cs typeface="Arial" pitchFamily="34" charset="0"/>
              </a:rPr>
              <a:t>Phrase or expression                 </a:t>
            </a:r>
          </a:p>
        </p:txBody>
      </p:sp>
      <p:sp>
        <p:nvSpPr>
          <p:cNvPr id="17" name="Text Box 15"/>
          <p:cNvSpPr txBox="1">
            <a:spLocks noChangeArrowheads="1"/>
          </p:cNvSpPr>
          <p:nvPr/>
        </p:nvSpPr>
        <p:spPr bwMode="auto">
          <a:xfrm>
            <a:off x="4554474" y="4379603"/>
            <a:ext cx="3581400" cy="1538883"/>
          </a:xfrm>
          <a:prstGeom prst="rect">
            <a:avLst/>
          </a:prstGeom>
          <a:noFill/>
          <a:ln w="28575">
            <a:noFill/>
            <a:miter lim="800000"/>
            <a:headEnd/>
            <a:tailEnd/>
          </a:ln>
        </p:spPr>
        <p:txBody>
          <a:bodyPr>
            <a:spAutoFit/>
          </a:bodyPr>
          <a:lstStyle/>
          <a:p>
            <a:pPr marL="228600" indent="-228600" algn="l">
              <a:spcBef>
                <a:spcPts val="1200"/>
              </a:spcBef>
              <a:buClr>
                <a:schemeClr val="tx2"/>
              </a:buClr>
              <a:buFont typeface="Arial" pitchFamily="34" charset="0"/>
              <a:buChar char="•"/>
            </a:pPr>
            <a:r>
              <a:rPr lang="en-US" sz="1600" dirty="0">
                <a:cs typeface="Arial" pitchFamily="34" charset="0"/>
              </a:rPr>
              <a:t>Incorrect use</a:t>
            </a:r>
          </a:p>
          <a:p>
            <a:pPr marL="228600" indent="-228600" algn="l">
              <a:spcBef>
                <a:spcPts val="1200"/>
              </a:spcBef>
              <a:buClr>
                <a:schemeClr val="tx2"/>
              </a:buClr>
              <a:buFont typeface="Arial" pitchFamily="34" charset="0"/>
              <a:buChar char="•"/>
            </a:pPr>
            <a:r>
              <a:rPr lang="en-US" sz="1600" dirty="0">
                <a:cs typeface="Arial" pitchFamily="34" charset="0"/>
              </a:rPr>
              <a:t>Repeating the word</a:t>
            </a:r>
          </a:p>
          <a:p>
            <a:pPr marL="228600" indent="-228600" algn="l">
              <a:spcBef>
                <a:spcPts val="1200"/>
              </a:spcBef>
              <a:buClr>
                <a:schemeClr val="tx2"/>
              </a:buClr>
              <a:buFont typeface="Arial" pitchFamily="34" charset="0"/>
              <a:buChar char="•"/>
            </a:pPr>
            <a:r>
              <a:rPr lang="en-US" sz="1600" dirty="0">
                <a:cs typeface="Arial" pitchFamily="34" charset="0"/>
              </a:rPr>
              <a:t>No response</a:t>
            </a:r>
          </a:p>
          <a:p>
            <a:pPr marL="228600" indent="-228600" algn="l">
              <a:spcBef>
                <a:spcPts val="1200"/>
              </a:spcBef>
              <a:buClr>
                <a:schemeClr val="tx2"/>
              </a:buClr>
              <a:buFont typeface="Arial" pitchFamily="34" charset="0"/>
              <a:buChar char="•"/>
            </a:pPr>
            <a:r>
              <a:rPr lang="en-US" sz="1600" dirty="0">
                <a:cs typeface="Arial" pitchFamily="34" charset="0"/>
              </a:rPr>
              <a:t>“No </a:t>
            </a:r>
            <a:r>
              <a:rPr lang="en-US" sz="1600" dirty="0" err="1">
                <a:cs typeface="Arial" pitchFamily="34" charset="0"/>
              </a:rPr>
              <a:t>sé</a:t>
            </a:r>
            <a:r>
              <a:rPr lang="en-US" sz="1600" dirty="0">
                <a:cs typeface="Arial" pitchFamily="34" charset="0"/>
              </a:rPr>
              <a:t>”</a:t>
            </a:r>
          </a:p>
        </p:txBody>
      </p:sp>
    </p:spTree>
  </p:cSld>
  <p:clrMapOvr>
    <a:masterClrMapping/>
  </p:clrMapOvr>
  <p:transition>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FUP Demo</a:t>
            </a:r>
          </a:p>
        </p:txBody>
      </p:sp>
      <p:sp>
        <p:nvSpPr>
          <p:cNvPr id="4" name="Rectangle 4"/>
          <p:cNvSpPr>
            <a:spLocks noChangeArrowheads="1"/>
          </p:cNvSpPr>
          <p:nvPr/>
        </p:nvSpPr>
        <p:spPr bwMode="auto">
          <a:xfrm>
            <a:off x="5290428" y="1364425"/>
            <a:ext cx="2931462" cy="4419600"/>
          </a:xfrm>
          <a:prstGeom prst="rect">
            <a:avLst/>
          </a:prstGeom>
          <a:noFill/>
          <a:ln w="9525">
            <a:noFill/>
            <a:miter lim="800000"/>
            <a:headEnd/>
            <a:tailEnd/>
          </a:ln>
        </p:spPr>
        <p:txBody>
          <a:bodyPr/>
          <a:lstStyle/>
          <a:p>
            <a:pPr algn="l" eaLnBrk="1" hangingPunct="1">
              <a:spcBef>
                <a:spcPts val="1200"/>
              </a:spcBef>
              <a:buClr>
                <a:srgbClr val="FF9933"/>
              </a:buClr>
              <a:buFont typeface="Wingdings" pitchFamily="2" charset="2"/>
              <a:buNone/>
            </a:pPr>
            <a:r>
              <a:rPr lang="en-US" dirty="0">
                <a:solidFill>
                  <a:schemeClr val="tx2"/>
                </a:solidFill>
                <a:ea typeface="ＭＳ Ｐゴシック" pitchFamily="34" charset="-128"/>
                <a:cs typeface="Arial" pitchFamily="34" charset="0"/>
              </a:rPr>
              <a:t>Timing Features:</a:t>
            </a:r>
          </a:p>
          <a:p>
            <a:pPr marL="231775" lvl="1" indent="-227013" algn="l" eaLnBrk="1" hangingPunct="1">
              <a:spcBef>
                <a:spcPts val="1200"/>
              </a:spcBef>
              <a:buClr>
                <a:schemeClr val="tx2"/>
              </a:buClr>
              <a:buFont typeface="Arial" pitchFamily="34" charset="0"/>
              <a:buChar char="•"/>
            </a:pPr>
            <a:r>
              <a:rPr lang="en-US" dirty="0">
                <a:ea typeface="ＭＳ Ｐゴシック" pitchFamily="34" charset="-128"/>
                <a:cs typeface="Arial" pitchFamily="34" charset="0"/>
              </a:rPr>
              <a:t>Starting timer</a:t>
            </a:r>
          </a:p>
          <a:p>
            <a:pPr marL="231775" lvl="1" indent="-227013" algn="l" eaLnBrk="1" hangingPunct="1">
              <a:spcBef>
                <a:spcPts val="1200"/>
              </a:spcBef>
              <a:buClr>
                <a:schemeClr val="tx2"/>
              </a:buClr>
              <a:buFont typeface="Arial" pitchFamily="34" charset="0"/>
              <a:buChar char="•"/>
            </a:pPr>
            <a:r>
              <a:rPr lang="en-US" dirty="0">
                <a:ea typeface="ＭＳ Ｐゴシック" pitchFamily="34" charset="-128"/>
                <a:cs typeface="Arial" pitchFamily="34" charset="0"/>
              </a:rPr>
              <a:t>Response timer</a:t>
            </a:r>
          </a:p>
          <a:p>
            <a:pPr marL="231775" lvl="1" indent="-227013" algn="l" eaLnBrk="1" hangingPunct="1">
              <a:spcBef>
                <a:spcPts val="1200"/>
              </a:spcBef>
              <a:buClr>
                <a:schemeClr val="tx2"/>
              </a:buClr>
              <a:buFont typeface="Arial" pitchFamily="34" charset="0"/>
              <a:buChar char="•"/>
            </a:pPr>
            <a:r>
              <a:rPr lang="en-US" dirty="0">
                <a:ea typeface="ＭＳ Ｐゴシック" pitchFamily="34" charset="-128"/>
                <a:cs typeface="Arial" pitchFamily="34" charset="0"/>
              </a:rPr>
              <a:t>Warning screen</a:t>
            </a:r>
          </a:p>
          <a:p>
            <a:pPr algn="l" eaLnBrk="1" hangingPunct="1">
              <a:spcBef>
                <a:spcPts val="1200"/>
              </a:spcBef>
              <a:buClr>
                <a:srgbClr val="FF9933"/>
              </a:buClr>
              <a:buFont typeface="Wingdings" pitchFamily="2" charset="2"/>
              <a:buNone/>
            </a:pPr>
            <a:r>
              <a:rPr lang="en-US" dirty="0">
                <a:solidFill>
                  <a:schemeClr val="tx2"/>
                </a:solidFill>
                <a:ea typeface="ＭＳ Ｐゴシック" pitchFamily="34" charset="-128"/>
                <a:cs typeface="Arial" pitchFamily="34" charset="0"/>
              </a:rPr>
              <a:t>Marking: </a:t>
            </a:r>
          </a:p>
          <a:p>
            <a:pPr marL="231775" lvl="1" indent="-227013">
              <a:spcBef>
                <a:spcPts val="1200"/>
              </a:spcBef>
              <a:buClr>
                <a:schemeClr val="tx2"/>
              </a:buClr>
              <a:buFont typeface="Arial" pitchFamily="34" charset="0"/>
              <a:buChar char="•"/>
            </a:pPr>
            <a:r>
              <a:rPr lang="en-US" dirty="0">
                <a:ea typeface="ＭＳ Ｐゴシック" pitchFamily="34" charset="-128"/>
                <a:cs typeface="Arial" pitchFamily="34" charset="0"/>
              </a:rPr>
              <a:t>Marking sections</a:t>
            </a:r>
          </a:p>
          <a:p>
            <a:pPr marL="231775" lvl="1" indent="-227013">
              <a:spcBef>
                <a:spcPts val="1200"/>
              </a:spcBef>
              <a:buClr>
                <a:schemeClr val="tx2"/>
              </a:buClr>
              <a:buFont typeface="Arial" pitchFamily="34" charset="0"/>
              <a:buChar char="•"/>
            </a:pPr>
            <a:r>
              <a:rPr lang="en-US" dirty="0">
                <a:ea typeface="ＭＳ Ｐゴシック" pitchFamily="34" charset="-128"/>
                <a:cs typeface="Arial" pitchFamily="34" charset="0"/>
              </a:rPr>
              <a:t>Correct </a:t>
            </a:r>
          </a:p>
          <a:p>
            <a:pPr marL="231775" lvl="1" indent="-227013">
              <a:spcBef>
                <a:spcPts val="1200"/>
              </a:spcBef>
              <a:buClr>
                <a:schemeClr val="tx2"/>
              </a:buClr>
              <a:buFont typeface="Arial" pitchFamily="34" charset="0"/>
              <a:buChar char="•"/>
            </a:pPr>
            <a:r>
              <a:rPr lang="en-US" dirty="0">
                <a:ea typeface="ＭＳ Ｐゴシック" pitchFamily="34" charset="-128"/>
                <a:cs typeface="Arial" pitchFamily="34" charset="0"/>
              </a:rPr>
              <a:t>Incorrect </a:t>
            </a:r>
          </a:p>
          <a:p>
            <a:pPr algn="l" eaLnBrk="1" hangingPunct="1">
              <a:spcBef>
                <a:spcPts val="1200"/>
              </a:spcBef>
              <a:buClr>
                <a:srgbClr val="FF9933"/>
              </a:buClr>
              <a:buFont typeface="Wingdings" pitchFamily="2" charset="2"/>
              <a:buNone/>
            </a:pPr>
            <a:r>
              <a:rPr lang="en-US" dirty="0">
                <a:solidFill>
                  <a:schemeClr val="tx2"/>
                </a:solidFill>
                <a:ea typeface="ＭＳ Ｐゴシック" pitchFamily="34" charset="-128"/>
                <a:cs typeface="Arial" pitchFamily="34" charset="0"/>
              </a:rPr>
              <a:t>Observe:</a:t>
            </a:r>
          </a:p>
          <a:p>
            <a:pPr marL="231775" lvl="1" indent="-227013">
              <a:spcBef>
                <a:spcPts val="1200"/>
              </a:spcBef>
              <a:buClr>
                <a:schemeClr val="tx2"/>
              </a:buClr>
              <a:buFont typeface="Arial" pitchFamily="34" charset="0"/>
              <a:buChar char="•"/>
            </a:pPr>
            <a:r>
              <a:rPr lang="en-US" dirty="0">
                <a:ea typeface="ＭＳ Ｐゴシック" pitchFamily="34" charset="-128"/>
                <a:cs typeface="Arial" pitchFamily="34" charset="0"/>
              </a:rPr>
              <a:t>Location of score</a:t>
            </a:r>
          </a:p>
          <a:p>
            <a:pPr marL="231775" lvl="1" indent="-227013">
              <a:spcBef>
                <a:spcPts val="1200"/>
              </a:spcBef>
              <a:buClr>
                <a:schemeClr val="tx2"/>
              </a:buClr>
              <a:buFont typeface="Arial" pitchFamily="34" charset="0"/>
              <a:buChar char="•"/>
            </a:pPr>
            <a:r>
              <a:rPr lang="en-US" dirty="0">
                <a:ea typeface="ＭＳ Ｐゴシック" pitchFamily="34" charset="-128"/>
                <a:cs typeface="Arial" pitchFamily="34" charset="0"/>
              </a:rPr>
              <a:t>Retracting words</a:t>
            </a:r>
          </a:p>
        </p:txBody>
      </p:sp>
      <p:pic>
        <p:nvPicPr>
          <p:cNvPr id="5" name="Picture 3" descr="C:\Users\User\Desktop\June Wgen Info\IDEL Images\FUP Shots\03a-scoringIDEL_FUP[1].png"/>
          <p:cNvPicPr>
            <a:picLocks noChangeAspect="1" noChangeArrowheads="1"/>
          </p:cNvPicPr>
          <p:nvPr/>
        </p:nvPicPr>
        <p:blipFill>
          <a:blip r:embed="rId3" cstate="print"/>
          <a:srcRect l="20934" t="22329" r="23426" b="18659"/>
          <a:stretch>
            <a:fillRect/>
          </a:stretch>
        </p:blipFill>
        <p:spPr bwMode="auto">
          <a:xfrm>
            <a:off x="583962" y="1496567"/>
            <a:ext cx="3509682" cy="2189624"/>
          </a:xfrm>
          <a:prstGeom prst="rect">
            <a:avLst/>
          </a:prstGeom>
          <a:ln w="19050" cap="sq">
            <a:solidFill>
              <a:schemeClr val="tx1"/>
            </a:solidFill>
            <a:prstDash val="solid"/>
            <a:miter lim="800000"/>
          </a:ln>
          <a:effectLst/>
        </p:spPr>
      </p:pic>
      <p:pic>
        <p:nvPicPr>
          <p:cNvPr id="6" name="Picture 4" descr="C:\Users\User\Desktop\June Wgen Info\IDEL Images\FUP Shots\05a-warningIDEL_FUP[1].png"/>
          <p:cNvPicPr>
            <a:picLocks noChangeAspect="1" noChangeArrowheads="1"/>
          </p:cNvPicPr>
          <p:nvPr/>
        </p:nvPicPr>
        <p:blipFill>
          <a:blip r:embed="rId4" cstate="print"/>
          <a:srcRect l="20768" t="22329" r="23426" b="18659"/>
          <a:stretch>
            <a:fillRect/>
          </a:stretch>
        </p:blipFill>
        <p:spPr bwMode="auto">
          <a:xfrm>
            <a:off x="1484915" y="3984274"/>
            <a:ext cx="3536576" cy="2218764"/>
          </a:xfrm>
          <a:prstGeom prst="rect">
            <a:avLst/>
          </a:prstGeom>
          <a:ln w="19050" cap="sq">
            <a:solidFill>
              <a:schemeClr val="tx1"/>
            </a:solidFill>
            <a:prstDash val="solid"/>
            <a:miter lim="800000"/>
          </a:ln>
          <a:effectLst/>
        </p:spPr>
      </p:pic>
    </p:spTree>
    <p:extLst>
      <p:ext uri="{BB962C8B-B14F-4D97-AF65-F5344CB8AC3E}">
        <p14:creationId xmlns:p14="http://schemas.microsoft.com/office/powerpoint/2010/main" val="2138806866"/>
      </p:ext>
    </p:extLst>
  </p:cSld>
  <p:clrMapOvr>
    <a:masterClrMapping/>
  </p:clrMapOvr>
  <p:transition>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8"/>
          </p:nvPr>
        </p:nvSpPr>
        <p:spPr>
          <a:xfrm>
            <a:off x="4254500" y="1092200"/>
            <a:ext cx="3881438" cy="4318000"/>
          </a:xfrm>
        </p:spPr>
        <p:txBody>
          <a:bodyPr/>
          <a:lstStyle/>
          <a:p>
            <a:pPr marL="457200" indent="-457200">
              <a:buFont typeface="+mj-lt"/>
              <a:buAutoNum type="arabicPeriod"/>
            </a:pPr>
            <a:r>
              <a:rPr lang="en-US" dirty="0"/>
              <a:t>Select Aashdown_1, Karen.</a:t>
            </a:r>
          </a:p>
          <a:p>
            <a:pPr marL="457200" indent="-457200">
              <a:buFont typeface="+mj-lt"/>
              <a:buAutoNum type="arabicPeriod"/>
            </a:pPr>
            <a:r>
              <a:rPr lang="en-US" dirty="0"/>
              <a:t>Choose Benchmark.</a:t>
            </a:r>
          </a:p>
          <a:p>
            <a:pPr marL="457200" indent="-457200">
              <a:buFont typeface="+mj-lt"/>
              <a:buAutoNum type="arabicPeriod"/>
            </a:pPr>
            <a:r>
              <a:rPr lang="en-US" dirty="0"/>
              <a:t>BOY Column.</a:t>
            </a:r>
          </a:p>
          <a:p>
            <a:pPr marL="457200" indent="-457200">
              <a:buFont typeface="+mj-lt"/>
              <a:buAutoNum type="arabicPeriod"/>
            </a:pPr>
            <a:r>
              <a:rPr lang="en-US" dirty="0"/>
              <a:t>Select FUP.</a:t>
            </a:r>
          </a:p>
          <a:p>
            <a:pPr marL="457200" indent="-457200">
              <a:buFont typeface="+mj-lt"/>
              <a:buAutoNum type="arabicPeriod"/>
            </a:pPr>
            <a:r>
              <a:rPr lang="en-US" dirty="0"/>
              <a:t>Proceed to start of measure.</a:t>
            </a:r>
          </a:p>
          <a:p>
            <a:pPr marL="457200" indent="-457200">
              <a:buFont typeface="+mj-lt"/>
              <a:buAutoNum type="arabicPeriod"/>
            </a:pPr>
            <a:r>
              <a:rPr lang="en-US" dirty="0"/>
              <a:t>Listen to audio recording.</a:t>
            </a:r>
          </a:p>
          <a:p>
            <a:pPr marL="457200" indent="-457200">
              <a:buFont typeface="+mj-lt"/>
              <a:buAutoNum type="arabicPeriod"/>
            </a:pPr>
            <a:r>
              <a:rPr lang="en-US" dirty="0"/>
              <a:t>Score student responses on device.</a:t>
            </a:r>
          </a:p>
          <a:p>
            <a:pPr marL="457200" indent="-457200">
              <a:buFont typeface="+mj-lt"/>
              <a:buAutoNum type="arabicPeriod"/>
            </a:pPr>
            <a:r>
              <a:rPr lang="en-US" dirty="0"/>
              <a:t>Record notes and student motivational patterns.</a:t>
            </a:r>
          </a:p>
        </p:txBody>
      </p:sp>
      <p:sp>
        <p:nvSpPr>
          <p:cNvPr id="3" name="Title 2"/>
          <p:cNvSpPr>
            <a:spLocks noGrp="1"/>
          </p:cNvSpPr>
          <p:nvPr>
            <p:ph type="title"/>
          </p:nvPr>
        </p:nvSpPr>
        <p:spPr/>
        <p:txBody>
          <a:bodyPr/>
          <a:lstStyle/>
          <a:p>
            <a:pPr lvl="0"/>
            <a:r>
              <a:rPr lang="en-US" dirty="0"/>
              <a:t>FUP Audio Practice</a:t>
            </a:r>
          </a:p>
        </p:txBody>
      </p:sp>
      <p:grpSp>
        <p:nvGrpSpPr>
          <p:cNvPr id="8" name="Group 4"/>
          <p:cNvGrpSpPr/>
          <p:nvPr/>
        </p:nvGrpSpPr>
        <p:grpSpPr>
          <a:xfrm>
            <a:off x="1082351" y="1026366"/>
            <a:ext cx="2780522" cy="5001209"/>
            <a:chOff x="5762370" y="1283067"/>
            <a:chExt cx="2438200" cy="4501888"/>
          </a:xfrm>
          <a:effectLst/>
        </p:grpSpPr>
        <p:sp>
          <p:nvSpPr>
            <p:cNvPr id="10" name="Shape 494"/>
            <p:cNvSpPr/>
            <p:nvPr/>
          </p:nvSpPr>
          <p:spPr>
            <a:xfrm rot="5400000">
              <a:off x="4730526" y="2314911"/>
              <a:ext cx="4501888" cy="2438200"/>
            </a:xfrm>
            <a:prstGeom prst="rect">
              <a:avLst/>
            </a:prstGeom>
            <a:blipFill>
              <a:blip r:embed="rId5" cstate="print"/>
              <a:stretch>
                <a:fillRect/>
              </a:stretch>
            </a:blipFill>
          </p:spPr>
        </p:sp>
        <p:pic>
          <p:nvPicPr>
            <p:cNvPr id="11" name="Picture 10" descr="photo[1].PNG"/>
            <p:cNvPicPr>
              <a:picLocks/>
            </p:cNvPicPr>
            <p:nvPr/>
          </p:nvPicPr>
          <p:blipFill rotWithShape="1">
            <a:blip r:embed="rId6" cstate="print">
              <a:extLst>
                <a:ext uri="{28A0092B-C50C-407E-A947-70E740481C1C}">
                  <a14:useLocalDpi xmlns:a14="http://schemas.microsoft.com/office/drawing/2010/main" val="0"/>
                </a:ext>
              </a:extLst>
            </a:blip>
            <a:srcRect t="-1373" b="-1"/>
            <a:stretch/>
          </p:blipFill>
          <p:spPr>
            <a:xfrm>
              <a:off x="5955988" y="1814286"/>
              <a:ext cx="2065284" cy="3235814"/>
            </a:xfrm>
            <a:prstGeom prst="rect">
              <a:avLst/>
            </a:prstGeom>
          </p:spPr>
        </p:pic>
      </p:grpSp>
      <p:pic>
        <p:nvPicPr>
          <p:cNvPr id="12" name="Picture 11" descr="IDEL FUP Video.png"/>
          <p:cNvPicPr>
            <a:picLocks noChangeAspect="1"/>
          </p:cNvPicPr>
          <p:nvPr/>
        </p:nvPicPr>
        <p:blipFill>
          <a:blip r:embed="rId7" cstate="print"/>
          <a:stretch>
            <a:fillRect/>
          </a:stretch>
        </p:blipFill>
        <p:spPr>
          <a:xfrm>
            <a:off x="1262083" y="1587500"/>
            <a:ext cx="2416400" cy="3632200"/>
          </a:xfrm>
          <a:prstGeom prst="rect">
            <a:avLst/>
          </a:prstGeom>
        </p:spPr>
      </p:pic>
      <p:pic>
        <p:nvPicPr>
          <p:cNvPr id="4" name="FUP Audio Practic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714240" y="5775960"/>
            <a:ext cx="487816" cy="487816"/>
          </a:xfrm>
          <a:prstGeom prst="rect">
            <a:avLst/>
          </a:prstGeom>
        </p:spPr>
      </p:pic>
    </p:spTree>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912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lvl="0"/>
            <a:r>
              <a:rPr lang="en-US" dirty="0"/>
              <a:t>FUP Audio Practice Scoring</a:t>
            </a:r>
          </a:p>
        </p:txBody>
      </p:sp>
      <p:pic>
        <p:nvPicPr>
          <p:cNvPr id="8" name="Picture 2"/>
          <p:cNvPicPr>
            <a:picLocks noChangeAspect="1" noChangeArrowheads="1"/>
          </p:cNvPicPr>
          <p:nvPr/>
        </p:nvPicPr>
        <p:blipFill>
          <a:blip r:embed="rId3" cstate="print"/>
          <a:srcRect/>
          <a:stretch>
            <a:fillRect/>
          </a:stretch>
        </p:blipFill>
        <p:spPr bwMode="auto">
          <a:xfrm>
            <a:off x="576326" y="1269803"/>
            <a:ext cx="4448175" cy="5024437"/>
          </a:xfrm>
          <a:prstGeom prst="rect">
            <a:avLst/>
          </a:prstGeom>
          <a:noFill/>
          <a:ln w="19050">
            <a:solidFill>
              <a:schemeClr val="tx1"/>
            </a:solidFill>
            <a:miter lim="800000"/>
            <a:headEnd/>
            <a:tailEnd/>
          </a:ln>
        </p:spPr>
      </p:pic>
    </p:spTree>
  </p:cSld>
  <p:clrMapOvr>
    <a:masterClrMapping/>
  </p:clrMapOvr>
  <p:transition>
    <p:fad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FUP Points to Remember</a:t>
            </a:r>
          </a:p>
        </p:txBody>
      </p:sp>
      <p:sp>
        <p:nvSpPr>
          <p:cNvPr id="4" name="Rectangle 2"/>
          <p:cNvSpPr>
            <a:spLocks noChangeArrowheads="1"/>
          </p:cNvSpPr>
          <p:nvPr/>
        </p:nvSpPr>
        <p:spPr bwMode="auto">
          <a:xfrm>
            <a:off x="1168615" y="3496967"/>
            <a:ext cx="6575425" cy="369332"/>
          </a:xfrm>
          <a:prstGeom prst="rect">
            <a:avLst/>
          </a:prstGeom>
          <a:noFill/>
          <a:ln w="19050" algn="ctr">
            <a:noFill/>
            <a:miter lim="800000"/>
            <a:headEnd/>
            <a:tailEnd/>
          </a:ln>
        </p:spPr>
        <p:txBody>
          <a:bodyPr anchor="ctr">
            <a:spAutoFit/>
          </a:bodyPr>
          <a:lstStyle/>
          <a:p>
            <a:pPr algn="l">
              <a:spcBef>
                <a:spcPct val="50000"/>
              </a:spcBef>
              <a:buClr>
                <a:srgbClr val="FF9900"/>
              </a:buClr>
              <a:buFont typeface="Wingdings" pitchFamily="2" charset="2"/>
              <a:buNone/>
            </a:pPr>
            <a:r>
              <a:rPr lang="en-US" dirty="0">
                <a:ea typeface="ＭＳ Ｐゴシック" pitchFamily="34" charset="-128"/>
                <a:cs typeface="Arial" pitchFamily="34" charset="0"/>
              </a:rPr>
              <a:t>Drag stylus across vertical lines to score words.</a:t>
            </a:r>
          </a:p>
        </p:txBody>
      </p:sp>
      <p:sp>
        <p:nvSpPr>
          <p:cNvPr id="5" name="Rectangle 3"/>
          <p:cNvSpPr>
            <a:spLocks noChangeArrowheads="1"/>
          </p:cNvSpPr>
          <p:nvPr/>
        </p:nvSpPr>
        <p:spPr bwMode="auto">
          <a:xfrm>
            <a:off x="1168615" y="4563767"/>
            <a:ext cx="6575425" cy="369332"/>
          </a:xfrm>
          <a:prstGeom prst="rect">
            <a:avLst/>
          </a:prstGeom>
          <a:noFill/>
          <a:ln w="19050" algn="ctr">
            <a:noFill/>
            <a:miter lim="800000"/>
            <a:headEnd/>
            <a:tailEnd/>
          </a:ln>
        </p:spPr>
        <p:txBody>
          <a:bodyPr anchor="ctr">
            <a:spAutoFit/>
          </a:bodyPr>
          <a:lstStyle/>
          <a:p>
            <a:pPr algn="l">
              <a:spcBef>
                <a:spcPct val="50000"/>
              </a:spcBef>
              <a:buClr>
                <a:srgbClr val="FF9900"/>
              </a:buClr>
              <a:buFont typeface="Wingdings" pitchFamily="2" charset="2"/>
              <a:buNone/>
            </a:pPr>
            <a:r>
              <a:rPr lang="en-US" dirty="0">
                <a:ea typeface="ＭＳ Ｐゴシック" pitchFamily="34" charset="-128"/>
                <a:cs typeface="Arial" pitchFamily="34" charset="0"/>
              </a:rPr>
              <a:t> Record 5-second hesitations as incorrect.</a:t>
            </a:r>
          </a:p>
        </p:txBody>
      </p:sp>
      <p:sp>
        <p:nvSpPr>
          <p:cNvPr id="6" name="Rectangle 4"/>
          <p:cNvSpPr>
            <a:spLocks noChangeArrowheads="1"/>
          </p:cNvSpPr>
          <p:nvPr/>
        </p:nvSpPr>
        <p:spPr bwMode="auto">
          <a:xfrm>
            <a:off x="1168615" y="5501979"/>
            <a:ext cx="6575425" cy="369332"/>
          </a:xfrm>
          <a:prstGeom prst="rect">
            <a:avLst/>
          </a:prstGeom>
          <a:noFill/>
          <a:ln w="19050" algn="ctr">
            <a:noFill/>
            <a:miter lim="800000"/>
            <a:headEnd/>
            <a:tailEnd/>
          </a:ln>
        </p:spPr>
        <p:txBody>
          <a:bodyPr anchor="ctr">
            <a:spAutoFit/>
          </a:bodyPr>
          <a:lstStyle/>
          <a:p>
            <a:pPr algn="l"/>
            <a:r>
              <a:rPr lang="en-US" dirty="0">
                <a:cs typeface="Arial" pitchFamily="34" charset="0"/>
              </a:rPr>
              <a:t>Deliver the 5-second prompt as many times as needed.</a:t>
            </a:r>
            <a:endParaRPr lang="en-US" dirty="0">
              <a:ea typeface="ＭＳ Ｐゴシック" pitchFamily="34" charset="-128"/>
              <a:cs typeface="Arial" pitchFamily="34" charset="0"/>
            </a:endParaRPr>
          </a:p>
        </p:txBody>
      </p:sp>
      <p:pic>
        <p:nvPicPr>
          <p:cNvPr id="7" name="Picture 10"/>
          <p:cNvPicPr>
            <a:picLocks noChangeAspect="1" noChangeArrowheads="1"/>
          </p:cNvPicPr>
          <p:nvPr/>
        </p:nvPicPr>
        <p:blipFill>
          <a:blip r:embed="rId3" cstate="print"/>
          <a:srcRect/>
          <a:stretch>
            <a:fillRect/>
          </a:stretch>
        </p:blipFill>
        <p:spPr bwMode="auto">
          <a:xfrm>
            <a:off x="741895" y="4455817"/>
            <a:ext cx="165100" cy="609600"/>
          </a:xfrm>
          <a:prstGeom prst="rect">
            <a:avLst/>
          </a:prstGeom>
          <a:noFill/>
          <a:ln w="9525">
            <a:noFill/>
            <a:miter lim="800000"/>
            <a:headEnd/>
            <a:tailEnd/>
          </a:ln>
        </p:spPr>
      </p:pic>
      <p:pic>
        <p:nvPicPr>
          <p:cNvPr id="8" name="Picture 11"/>
          <p:cNvPicPr>
            <a:picLocks noChangeAspect="1" noChangeArrowheads="1"/>
          </p:cNvPicPr>
          <p:nvPr/>
        </p:nvPicPr>
        <p:blipFill>
          <a:blip r:embed="rId3" cstate="print"/>
          <a:srcRect/>
          <a:stretch>
            <a:fillRect/>
          </a:stretch>
        </p:blipFill>
        <p:spPr bwMode="auto">
          <a:xfrm>
            <a:off x="741895" y="5394029"/>
            <a:ext cx="165100" cy="609600"/>
          </a:xfrm>
          <a:prstGeom prst="rect">
            <a:avLst/>
          </a:prstGeom>
          <a:noFill/>
          <a:ln w="9525">
            <a:noFill/>
            <a:miter lim="800000"/>
            <a:headEnd/>
            <a:tailEnd/>
          </a:ln>
        </p:spPr>
      </p:pic>
      <p:sp>
        <p:nvSpPr>
          <p:cNvPr id="9" name="Text Box 12"/>
          <p:cNvSpPr txBox="1">
            <a:spLocks noChangeArrowheads="1"/>
          </p:cNvSpPr>
          <p:nvPr/>
        </p:nvSpPr>
        <p:spPr bwMode="auto">
          <a:xfrm>
            <a:off x="1168615" y="1396895"/>
            <a:ext cx="6629400" cy="369332"/>
          </a:xfrm>
          <a:prstGeom prst="rect">
            <a:avLst/>
          </a:prstGeom>
          <a:noFill/>
          <a:ln w="9525">
            <a:noFill/>
            <a:miter lim="800000"/>
            <a:headEnd/>
            <a:tailEnd/>
          </a:ln>
        </p:spPr>
        <p:txBody>
          <a:bodyPr>
            <a:spAutoFit/>
          </a:bodyPr>
          <a:lstStyle/>
          <a:p>
            <a:pPr algn="l">
              <a:spcBef>
                <a:spcPct val="50000"/>
              </a:spcBef>
            </a:pPr>
            <a:r>
              <a:rPr lang="en-US" dirty="0">
                <a:ea typeface="ＭＳ Ｐゴシック" pitchFamily="34" charset="-128"/>
                <a:cs typeface="Arial" pitchFamily="34" charset="0"/>
              </a:rPr>
              <a:t>Assesses vocabulary knowledge and expressive language.</a:t>
            </a:r>
          </a:p>
        </p:txBody>
      </p:sp>
      <p:sp>
        <p:nvSpPr>
          <p:cNvPr id="10" name="Text Box 13"/>
          <p:cNvSpPr txBox="1">
            <a:spLocks noChangeArrowheads="1"/>
          </p:cNvSpPr>
          <p:nvPr/>
        </p:nvSpPr>
        <p:spPr bwMode="auto">
          <a:xfrm>
            <a:off x="1168615" y="2466679"/>
            <a:ext cx="6477000" cy="369332"/>
          </a:xfrm>
          <a:prstGeom prst="rect">
            <a:avLst/>
          </a:prstGeom>
          <a:noFill/>
          <a:ln w="9525">
            <a:noFill/>
            <a:miter lim="800000"/>
            <a:headEnd/>
            <a:tailEnd/>
          </a:ln>
        </p:spPr>
        <p:txBody>
          <a:bodyPr>
            <a:spAutoFit/>
          </a:bodyPr>
          <a:lstStyle/>
          <a:p>
            <a:pPr algn="l">
              <a:spcBef>
                <a:spcPct val="50000"/>
              </a:spcBef>
            </a:pPr>
            <a:r>
              <a:rPr lang="en-US" dirty="0">
                <a:ea typeface="ＭＳ Ｐゴシック" pitchFamily="34" charset="-128"/>
                <a:cs typeface="Arial" pitchFamily="34" charset="0"/>
              </a:rPr>
              <a:t>FUP does not have established Benchmark goals.</a:t>
            </a:r>
          </a:p>
        </p:txBody>
      </p:sp>
      <p:pic>
        <p:nvPicPr>
          <p:cNvPr id="11" name="Picture 14"/>
          <p:cNvPicPr>
            <a:picLocks noChangeAspect="1" noChangeArrowheads="1"/>
          </p:cNvPicPr>
          <p:nvPr/>
        </p:nvPicPr>
        <p:blipFill>
          <a:blip r:embed="rId3" cstate="print"/>
          <a:srcRect/>
          <a:stretch>
            <a:fillRect/>
          </a:stretch>
        </p:blipFill>
        <p:spPr bwMode="auto">
          <a:xfrm>
            <a:off x="741895" y="1355429"/>
            <a:ext cx="165100" cy="609600"/>
          </a:xfrm>
          <a:prstGeom prst="rect">
            <a:avLst/>
          </a:prstGeom>
          <a:noFill/>
          <a:ln w="9525">
            <a:noFill/>
            <a:miter lim="800000"/>
            <a:headEnd/>
            <a:tailEnd/>
          </a:ln>
        </p:spPr>
      </p:pic>
      <p:pic>
        <p:nvPicPr>
          <p:cNvPr id="12" name="Picture 15"/>
          <p:cNvPicPr>
            <a:picLocks noChangeAspect="1" noChangeArrowheads="1"/>
          </p:cNvPicPr>
          <p:nvPr/>
        </p:nvPicPr>
        <p:blipFill>
          <a:blip r:embed="rId3" cstate="print"/>
          <a:srcRect/>
          <a:stretch>
            <a:fillRect/>
          </a:stretch>
        </p:blipFill>
        <p:spPr bwMode="auto">
          <a:xfrm>
            <a:off x="741895" y="2346029"/>
            <a:ext cx="165100" cy="609600"/>
          </a:xfrm>
          <a:prstGeom prst="rect">
            <a:avLst/>
          </a:prstGeom>
          <a:noFill/>
          <a:ln w="9525">
            <a:noFill/>
            <a:miter lim="800000"/>
            <a:headEnd/>
            <a:tailEnd/>
          </a:ln>
        </p:spPr>
      </p:pic>
      <p:pic>
        <p:nvPicPr>
          <p:cNvPr id="13" name="Picture 16"/>
          <p:cNvPicPr>
            <a:picLocks noChangeAspect="1" noChangeArrowheads="1"/>
          </p:cNvPicPr>
          <p:nvPr/>
        </p:nvPicPr>
        <p:blipFill>
          <a:blip r:embed="rId3" cstate="print"/>
          <a:srcRect/>
          <a:stretch>
            <a:fillRect/>
          </a:stretch>
        </p:blipFill>
        <p:spPr bwMode="auto">
          <a:xfrm>
            <a:off x="741895" y="3389017"/>
            <a:ext cx="165100" cy="609600"/>
          </a:xfrm>
          <a:prstGeom prst="rect">
            <a:avLst/>
          </a:prstGeom>
          <a:noFill/>
          <a:ln w="9525">
            <a:noFill/>
            <a:miter lim="800000"/>
            <a:headEnd/>
            <a:tailEnd/>
          </a:ln>
        </p:spPr>
      </p:pic>
      <p:pic>
        <p:nvPicPr>
          <p:cNvPr id="14" name="Picture 21"/>
          <p:cNvPicPr>
            <a:picLocks noChangeArrowheads="1"/>
          </p:cNvPicPr>
          <p:nvPr/>
        </p:nvPicPr>
        <p:blipFill>
          <a:blip r:embed="rId4" cstate="print"/>
          <a:srcRect l="18758" t="39601" r="10378" b="20799"/>
          <a:stretch>
            <a:fillRect/>
          </a:stretch>
        </p:blipFill>
        <p:spPr bwMode="auto">
          <a:xfrm>
            <a:off x="6647395" y="3412829"/>
            <a:ext cx="1676400" cy="685800"/>
          </a:xfrm>
          <a:prstGeom prst="rect">
            <a:avLst/>
          </a:prstGeom>
          <a:noFill/>
          <a:ln w="19050">
            <a:solidFill>
              <a:schemeClr val="tx1"/>
            </a:solidFill>
            <a:miter lim="800000"/>
            <a:headEnd/>
            <a:tailEnd/>
          </a:ln>
        </p:spPr>
      </p:pic>
      <p:pic>
        <p:nvPicPr>
          <p:cNvPr id="15" name="Picture 23" descr="slide79"/>
          <p:cNvPicPr>
            <a:picLocks noChangeAspect="1" noChangeArrowheads="1"/>
          </p:cNvPicPr>
          <p:nvPr/>
        </p:nvPicPr>
        <p:blipFill>
          <a:blip r:embed="rId5" cstate="print"/>
          <a:srcRect l="3413" t="12750" r="2777" b="6000"/>
          <a:stretch>
            <a:fillRect/>
          </a:stretch>
        </p:blipFill>
        <p:spPr bwMode="auto">
          <a:xfrm>
            <a:off x="6856945" y="4603454"/>
            <a:ext cx="1238250" cy="341313"/>
          </a:xfrm>
          <a:prstGeom prst="rect">
            <a:avLst/>
          </a:prstGeom>
          <a:noFill/>
          <a:ln w="9525">
            <a:noFill/>
            <a:miter lim="800000"/>
            <a:headEnd/>
            <a:tailEnd/>
          </a:ln>
        </p:spPr>
      </p:pic>
    </p:spTree>
  </p:cSld>
  <p:clrMapOvr>
    <a:masterClrMapping/>
  </p:clrMapOvr>
  <p:transition>
    <p:fade/>
  </p:transition>
</p:sld>
</file>

<file path=ppt/theme/theme1.xml><?xml version="1.0" encoding="utf-8"?>
<a:theme xmlns:a="http://schemas.openxmlformats.org/drawingml/2006/main" name="test">
  <a:themeElements>
    <a:clrScheme name="Amp">
      <a:dk1>
        <a:srgbClr val="77787B"/>
      </a:dk1>
      <a:lt1>
        <a:sysClr val="window" lastClr="FFFFFF"/>
      </a:lt1>
      <a:dk2>
        <a:srgbClr val="F37321"/>
      </a:dk2>
      <a:lt2>
        <a:srgbClr val="000000"/>
      </a:lt2>
      <a:accent1>
        <a:srgbClr val="E6E7E8"/>
      </a:accent1>
      <a:accent2>
        <a:srgbClr val="77787B"/>
      </a:accent2>
      <a:accent3>
        <a:srgbClr val="BCBEC0"/>
      </a:accent3>
      <a:accent4>
        <a:srgbClr val="8DC63F"/>
      </a:accent4>
      <a:accent5>
        <a:srgbClr val="13B5EA"/>
      </a:accent5>
      <a:accent6>
        <a:srgbClr val="975BA5"/>
      </a:accent6>
      <a:hlink>
        <a:srgbClr val="13B5EA"/>
      </a:hlink>
      <a:folHlink>
        <a:srgbClr val="800080"/>
      </a:folHlink>
    </a:clrScheme>
    <a:fontScheme name="Ampfont">
      <a:majorFont>
        <a:latin typeface="Amplify"/>
        <a:ea typeface=""/>
        <a:cs typeface=""/>
      </a:majorFont>
      <a:minorFont>
        <a:latin typeface="Amplify"/>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vert="horz" wrap="square" lIns="0" tIns="0" rIns="0" bIns="0" rtlCol="0">
        <a:spAutoFit/>
      </a:bodyPr>
      <a:lstStyle>
        <a:defPPr>
          <a:lnSpc>
            <a:spcPts val="5520"/>
          </a:lnSpc>
          <a:tabLst>
            <a:tab pos="2400300" algn="l"/>
          </a:tabLst>
          <a:defRPr sz="4800" dirty="0" smtClean="0">
            <a:solidFill>
              <a:srgbClr val="ED6E1F"/>
            </a:solidFill>
            <a:latin typeface="Amplify Regular"/>
            <a:cs typeface="Amplify Regular"/>
          </a:defRPr>
        </a:defPPr>
      </a:lstStyle>
    </a:txDef>
  </a:objectDefaults>
  <a:extraClrSchemeLst/>
</a:theme>
</file>

<file path=ppt/theme/theme2.xml><?xml version="1.0" encoding="utf-8"?>
<a:theme xmlns:a="http://schemas.openxmlformats.org/drawingml/2006/main" name="1_test">
  <a:themeElements>
    <a:clrScheme name="AMPLIFY">
      <a:dk1>
        <a:srgbClr val="77787B"/>
      </a:dk1>
      <a:lt1>
        <a:sysClr val="window" lastClr="FFFFFF"/>
      </a:lt1>
      <a:dk2>
        <a:srgbClr val="F37321"/>
      </a:dk2>
      <a:lt2>
        <a:srgbClr val="000000"/>
      </a:lt2>
      <a:accent1>
        <a:srgbClr val="E6E7E8"/>
      </a:accent1>
      <a:accent2>
        <a:srgbClr val="77787B"/>
      </a:accent2>
      <a:accent3>
        <a:srgbClr val="BCBEC0"/>
      </a:accent3>
      <a:accent4>
        <a:srgbClr val="8DC63F"/>
      </a:accent4>
      <a:accent5>
        <a:srgbClr val="13B5EA"/>
      </a:accent5>
      <a:accent6>
        <a:srgbClr val="975BA5"/>
      </a:accent6>
      <a:hlink>
        <a:srgbClr val="009F93"/>
      </a:hlink>
      <a:folHlink>
        <a:srgbClr val="800080"/>
      </a:folHlink>
    </a:clrScheme>
    <a:fontScheme name="Custom 4">
      <a:majorFont>
        <a:latin typeface="Amplify"/>
        <a:ea typeface=""/>
        <a:cs typeface=""/>
      </a:majorFont>
      <a:minorFont>
        <a:latin typeface="Amplify"/>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vert="horz" wrap="square" lIns="0" tIns="0" rIns="0" bIns="0" rtlCol="0">
        <a:spAutoFit/>
      </a:bodyPr>
      <a:lstStyle>
        <a:defPPr>
          <a:lnSpc>
            <a:spcPts val="5520"/>
          </a:lnSpc>
          <a:tabLst>
            <a:tab pos="2400300" algn="l"/>
          </a:tabLst>
          <a:defRPr sz="4800" dirty="0" smtClean="0">
            <a:solidFill>
              <a:srgbClr val="ED6E1F"/>
            </a:solidFill>
            <a:latin typeface="Amplify Regular"/>
            <a:cs typeface="Amplify Regular"/>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49959</TotalTime>
  <Words>21012</Words>
  <Application>Microsoft Office PowerPoint</Application>
  <PresentationFormat>On-screen Show (4:3)</PresentationFormat>
  <Paragraphs>2950</Paragraphs>
  <Slides>165</Slides>
  <Notes>164</Notes>
  <HiddenSlides>1</HiddenSlides>
  <MMClips>4</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165</vt:i4>
      </vt:variant>
    </vt:vector>
  </HeadingPairs>
  <TitlesOfParts>
    <vt:vector size="181" baseType="lpstr">
      <vt:lpstr>ＭＳ Ｐゴシック</vt:lpstr>
      <vt:lpstr>Amplify</vt:lpstr>
      <vt:lpstr>Amplify Regular</vt:lpstr>
      <vt:lpstr>Angsana New</vt:lpstr>
      <vt:lpstr>Arial</vt:lpstr>
      <vt:lpstr>Arial Rounded MT Bold</vt:lpstr>
      <vt:lpstr>Arial Unicode MS</vt:lpstr>
      <vt:lpstr>Calibri</vt:lpstr>
      <vt:lpstr>Franklin Gothic Book</vt:lpstr>
      <vt:lpstr>Osaka</vt:lpstr>
      <vt:lpstr>Palatino</vt:lpstr>
      <vt:lpstr>Times</vt:lpstr>
      <vt:lpstr>Times New Roman</vt:lpstr>
      <vt:lpstr>Wingdings</vt:lpstr>
      <vt:lpstr>test</vt:lpstr>
      <vt:lpstr>1_test</vt:lpstr>
      <vt:lpstr> mCLASS®:IDEL® Assess to inform instruction</vt:lpstr>
      <vt:lpstr>Session Objectives</vt:lpstr>
      <vt:lpstr>Norms</vt:lpstr>
      <vt:lpstr>Agenda</vt:lpstr>
      <vt:lpstr>Introduction</vt:lpstr>
      <vt:lpstr>Introductory Activity</vt:lpstr>
      <vt:lpstr>IDEL Authors</vt:lpstr>
      <vt:lpstr>The Basic Early Literacy Skills</vt:lpstr>
      <vt:lpstr>mCLASS®:IDEL® System</vt:lpstr>
      <vt:lpstr>Assessment Options</vt:lpstr>
      <vt:lpstr>IDEL Check for Understanding</vt:lpstr>
      <vt:lpstr>IDEL Check for Understanding</vt:lpstr>
      <vt:lpstr>Assessment Calendar</vt:lpstr>
      <vt:lpstr>Sync A Mobile Device</vt:lpstr>
      <vt:lpstr>Agenda</vt:lpstr>
      <vt:lpstr>mCLASS®:IDEL® Basics</vt:lpstr>
      <vt:lpstr>Application Selection Screen</vt:lpstr>
      <vt:lpstr>Application Selection Screen</vt:lpstr>
      <vt:lpstr>Class List</vt:lpstr>
      <vt:lpstr>Measure Status Indicators</vt:lpstr>
      <vt:lpstr>Mr. Say and Timers</vt:lpstr>
      <vt:lpstr>Fluency</vt:lpstr>
      <vt:lpstr>Results Screen Features: Score</vt:lpstr>
      <vt:lpstr>Results Screen Features: Motivation</vt:lpstr>
      <vt:lpstr>Results Screen Features: Review</vt:lpstr>
      <vt:lpstr>Agenda</vt:lpstr>
      <vt:lpstr>Fluidez en la  Segmentación de Fonemas</vt:lpstr>
      <vt:lpstr>FSF</vt:lpstr>
      <vt:lpstr>FSF Features</vt:lpstr>
      <vt:lpstr>FSF Common Scoring Rules</vt:lpstr>
      <vt:lpstr>FSF Scoring Rules</vt:lpstr>
      <vt:lpstr>FSF Scoring Rules</vt:lpstr>
      <vt:lpstr>FSF Quick Reference</vt:lpstr>
      <vt:lpstr>FSF Check for Understanding</vt:lpstr>
      <vt:lpstr>FSF Check for Understanding</vt:lpstr>
      <vt:lpstr>FSF Check for Understanding</vt:lpstr>
      <vt:lpstr>FSF Partner Practice #1</vt:lpstr>
      <vt:lpstr>FSF Practice #1</vt:lpstr>
      <vt:lpstr>FSF Practice #1</vt:lpstr>
      <vt:lpstr>FSF Practice #2</vt:lpstr>
      <vt:lpstr>FSF Practice #2</vt:lpstr>
      <vt:lpstr>FSF Audio Practice  (BOY)</vt:lpstr>
      <vt:lpstr>FSF Audio Practice Scoring</vt:lpstr>
      <vt:lpstr>FSF Check for Understanding</vt:lpstr>
      <vt:lpstr>Agenda</vt:lpstr>
      <vt:lpstr>Fluidez en el Nombramiento de las Letras</vt:lpstr>
      <vt:lpstr>FNL</vt:lpstr>
      <vt:lpstr>FNL Student Materials</vt:lpstr>
      <vt:lpstr>FNL Common Scoring Rules</vt:lpstr>
      <vt:lpstr>FNL Scoring Rules</vt:lpstr>
      <vt:lpstr>FNL Quick Reference</vt:lpstr>
      <vt:lpstr>FNL Demo</vt:lpstr>
      <vt:lpstr>FNL Points to Remember</vt:lpstr>
      <vt:lpstr>Agenda</vt:lpstr>
      <vt:lpstr>Fluidez en las  Palabras Sin Sentido</vt:lpstr>
      <vt:lpstr>FPS</vt:lpstr>
      <vt:lpstr>FPS Materials</vt:lpstr>
      <vt:lpstr>FPS Demo</vt:lpstr>
      <vt:lpstr>FPS Common Scoring Rules</vt:lpstr>
      <vt:lpstr>FPS Scoring Rules</vt:lpstr>
      <vt:lpstr>FPS Scoring Rules</vt:lpstr>
      <vt:lpstr>FPS Scoring Rules</vt:lpstr>
      <vt:lpstr>FPS Scoring Rules</vt:lpstr>
      <vt:lpstr>Three-Second Hesitation  Sound-by-Sound</vt:lpstr>
      <vt:lpstr>Scoring a Three-Second Hesitation Word-by-Word</vt:lpstr>
      <vt:lpstr>FPS Check for Understanding</vt:lpstr>
      <vt:lpstr>FPS Check for Understanding</vt:lpstr>
      <vt:lpstr>FPS Practice Instructions</vt:lpstr>
      <vt:lpstr>FPS Practice #1</vt:lpstr>
      <vt:lpstr>FPS Practice #1</vt:lpstr>
      <vt:lpstr>FPS Practice #2</vt:lpstr>
      <vt:lpstr>FPS Practice #2</vt:lpstr>
      <vt:lpstr>FPS Points to Remember</vt:lpstr>
      <vt:lpstr>Agenda</vt:lpstr>
      <vt:lpstr>Fluidez en la Lectura Oral  Fluidez en el Recuento Oral</vt:lpstr>
      <vt:lpstr>FLO</vt:lpstr>
      <vt:lpstr>FLO Student Materials</vt:lpstr>
      <vt:lpstr>FRO</vt:lpstr>
      <vt:lpstr>FLO and FRO Settings</vt:lpstr>
      <vt:lpstr>FLO and FRO Demo</vt:lpstr>
      <vt:lpstr>FLO Common Scoring Rules</vt:lpstr>
      <vt:lpstr>FLO Scoring Rules</vt:lpstr>
      <vt:lpstr>FLO Scoring Rules</vt:lpstr>
      <vt:lpstr>FLO Scoring Rules</vt:lpstr>
      <vt:lpstr>FRO Common Scoring Rules</vt:lpstr>
      <vt:lpstr>FRO Quick Reference</vt:lpstr>
      <vt:lpstr>After the Assessment</vt:lpstr>
      <vt:lpstr>FLO and FRO Audio Practice</vt:lpstr>
      <vt:lpstr>FRO Audio Scoring</vt:lpstr>
      <vt:lpstr>FLO and FRO Reflection</vt:lpstr>
      <vt:lpstr>Agenda</vt:lpstr>
      <vt:lpstr>Fluidez en el Uso de las Palabras</vt:lpstr>
      <vt:lpstr>FUP</vt:lpstr>
      <vt:lpstr>FUP Common Scoring Rules</vt:lpstr>
      <vt:lpstr>FUP Quick Reference</vt:lpstr>
      <vt:lpstr>FUP Demo</vt:lpstr>
      <vt:lpstr>FUP Audio Practice</vt:lpstr>
      <vt:lpstr>FUP Audio Practice Scoring</vt:lpstr>
      <vt:lpstr>FUP Points to Remember</vt:lpstr>
      <vt:lpstr>FUP Reflection</vt:lpstr>
      <vt:lpstr>Agenda</vt:lpstr>
      <vt:lpstr>Progress Monitoring</vt:lpstr>
      <vt:lpstr>Progress Monitoring (PM)</vt:lpstr>
      <vt:lpstr>Progress Monitoring</vt:lpstr>
      <vt:lpstr>IDEL PM Best Practices</vt:lpstr>
      <vt:lpstr>Navigating PM</vt:lpstr>
      <vt:lpstr>Navigating PM</vt:lpstr>
      <vt:lpstr>PM Form Selection</vt:lpstr>
      <vt:lpstr>Out-of-Grade Forms</vt:lpstr>
      <vt:lpstr>FLO Settings for FRO</vt:lpstr>
      <vt:lpstr>PM Results Screen</vt:lpstr>
      <vt:lpstr>PM History</vt:lpstr>
      <vt:lpstr>Progress Monitoring Graph</vt:lpstr>
      <vt:lpstr>Agenda</vt:lpstr>
      <vt:lpstr>Agenda</vt:lpstr>
      <vt:lpstr>Web Reports</vt:lpstr>
      <vt:lpstr>Web Reports</vt:lpstr>
      <vt:lpstr>Web Reports</vt:lpstr>
      <vt:lpstr>mCLASS Home</vt:lpstr>
      <vt:lpstr>Class Summary Report</vt:lpstr>
      <vt:lpstr>Class Summary Report Features</vt:lpstr>
      <vt:lpstr>Instructional Recommendations and Risk Levels</vt:lpstr>
      <vt:lpstr>Risk Status</vt:lpstr>
      <vt:lpstr>Student Summary Report Features</vt:lpstr>
      <vt:lpstr>Printing Student Summary:  Includes Key and PM Graphs</vt:lpstr>
      <vt:lpstr>Printing Student Summary:  Includes PM Key</vt:lpstr>
      <vt:lpstr>Printing Student Summary:  Includes PM Graphs</vt:lpstr>
      <vt:lpstr>Probe Detail Features</vt:lpstr>
      <vt:lpstr>Web Reports</vt:lpstr>
      <vt:lpstr>Recent PM History</vt:lpstr>
      <vt:lpstr>Progress Monitoring Graph</vt:lpstr>
      <vt:lpstr>Progress Monitoring Reports</vt:lpstr>
      <vt:lpstr>Web Reports Reflection</vt:lpstr>
      <vt:lpstr>Check for Understanding</vt:lpstr>
      <vt:lpstr>Check for Understanding</vt:lpstr>
      <vt:lpstr>Check for Understanding</vt:lpstr>
      <vt:lpstr>Web Reports Points to Remember</vt:lpstr>
      <vt:lpstr>Agenda</vt:lpstr>
      <vt:lpstr>Progress Monitoring</vt:lpstr>
      <vt:lpstr>Progress Monitoring (PM)</vt:lpstr>
      <vt:lpstr>Progress Monitoring</vt:lpstr>
      <vt:lpstr>IDEL PM Best Practices</vt:lpstr>
      <vt:lpstr>Class List and Support Categories</vt:lpstr>
      <vt:lpstr>Navigating PM</vt:lpstr>
      <vt:lpstr>Navigating PM</vt:lpstr>
      <vt:lpstr>PM Form Selection</vt:lpstr>
      <vt:lpstr>Out-of-Grade Forms</vt:lpstr>
      <vt:lpstr>FLO Settings for FRO</vt:lpstr>
      <vt:lpstr>PM Results Screen</vt:lpstr>
      <vt:lpstr>PM Results Screen</vt:lpstr>
      <vt:lpstr>PM History</vt:lpstr>
      <vt:lpstr>Progress Monitoring Graph</vt:lpstr>
      <vt:lpstr>PM Check for Understanding</vt:lpstr>
      <vt:lpstr>PM Reflection</vt:lpstr>
      <vt:lpstr>Session Objectives</vt:lpstr>
      <vt:lpstr>Closing Activity</vt:lpstr>
      <vt:lpstr>Online Help</vt:lpstr>
      <vt:lpstr>Online Support</vt:lpstr>
      <vt:lpstr>Online Help</vt:lpstr>
      <vt:lpstr>Online Training Resources</vt:lpstr>
      <vt:lpstr>Help Window</vt:lpstr>
      <vt:lpstr>Help Search</vt:lpstr>
      <vt:lpstr>Live Chat!</vt:lpstr>
      <vt:lpstr>Customer Care</vt:lpstr>
      <vt:lpstr>PowerPoint Presentation</vt:lpstr>
    </vt:vector>
  </TitlesOfParts>
  <Company>Investintech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A2E_Engine</dc:creator>
  <cp:lastModifiedBy>Evan Spiller</cp:lastModifiedBy>
  <cp:revision>885</cp:revision>
  <cp:lastPrinted>2013-09-30T20:05:35Z</cp:lastPrinted>
  <dcterms:created xsi:type="dcterms:W3CDTF">2013-04-22T14:14:05Z</dcterms:created>
  <dcterms:modified xsi:type="dcterms:W3CDTF">2019-08-14T20:09:45Z</dcterms:modified>
</cp:coreProperties>
</file>