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10" r:id="rId2"/>
    <p:sldMasterId id="2147483737" r:id="rId3"/>
    <p:sldMasterId id="2147483763" r:id="rId4"/>
  </p:sldMasterIdLst>
  <p:notesMasterIdLst>
    <p:notesMasterId r:id="rId31"/>
  </p:notesMasterIdLst>
  <p:handoutMasterIdLst>
    <p:handoutMasterId r:id="rId32"/>
  </p:handoutMasterIdLst>
  <p:sldIdLst>
    <p:sldId id="349" r:id="rId5"/>
    <p:sldId id="347" r:id="rId6"/>
    <p:sldId id="394" r:id="rId7"/>
    <p:sldId id="354" r:id="rId8"/>
    <p:sldId id="402" r:id="rId9"/>
    <p:sldId id="350" r:id="rId10"/>
    <p:sldId id="351" r:id="rId11"/>
    <p:sldId id="362" r:id="rId12"/>
    <p:sldId id="392" r:id="rId13"/>
    <p:sldId id="404" r:id="rId14"/>
    <p:sldId id="405" r:id="rId15"/>
    <p:sldId id="406" r:id="rId16"/>
    <p:sldId id="408" r:id="rId17"/>
    <p:sldId id="419" r:id="rId18"/>
    <p:sldId id="411" r:id="rId19"/>
    <p:sldId id="410" r:id="rId20"/>
    <p:sldId id="412" r:id="rId21"/>
    <p:sldId id="396" r:id="rId22"/>
    <p:sldId id="399" r:id="rId23"/>
    <p:sldId id="418" r:id="rId24"/>
    <p:sldId id="414" r:id="rId25"/>
    <p:sldId id="413" r:id="rId26"/>
    <p:sldId id="387" r:id="rId27"/>
    <p:sldId id="415" r:id="rId28"/>
    <p:sldId id="416" r:id="rId29"/>
    <p:sldId id="421" r:id="rId30"/>
  </p:sldIdLst>
  <p:sldSz cx="12192000" cy="6858000"/>
  <p:notesSz cx="7102475" cy="93884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3216"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5858" autoAdjust="0"/>
  </p:normalViewPr>
  <p:slideViewPr>
    <p:cSldViewPr>
      <p:cViewPr varScale="1">
        <p:scale>
          <a:sx n="98" d="100"/>
          <a:sy n="98" d="100"/>
        </p:scale>
        <p:origin x="960" y="84"/>
      </p:cViewPr>
      <p:guideLst>
        <p:guide orient="horz" pos="2160"/>
        <p:guide orient="horz" pos="3840"/>
        <p:guide pos="3840"/>
        <p:guide pos="384"/>
        <p:guide pos="7296"/>
        <p:guide orient="horz" pos="3216"/>
      </p:guideLst>
    </p:cSldViewPr>
  </p:slideViewPr>
  <p:notesTextViewPr>
    <p:cViewPr>
      <p:scale>
        <a:sx n="1" d="1"/>
        <a:sy n="1" d="1"/>
      </p:scale>
      <p:origin x="0" y="0"/>
    </p:cViewPr>
  </p:notesTextViewPr>
  <p:sorterViewPr>
    <p:cViewPr>
      <p:scale>
        <a:sx n="140" d="100"/>
        <a:sy n="140" d="100"/>
      </p:scale>
      <p:origin x="0" y="0"/>
    </p:cViewPr>
  </p:sorterViewPr>
  <p:notesViewPr>
    <p:cSldViewPr>
      <p:cViewPr varScale="1">
        <p:scale>
          <a:sx n="84" d="100"/>
          <a:sy n="84" d="100"/>
        </p:scale>
        <p:origin x="2976"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DA669-A8EB-D545-8E4C-A3118B0F0810}" type="doc">
      <dgm:prSet loTypeId="urn:microsoft.com/office/officeart/2005/8/layout/process1" loCatId="" qsTypeId="urn:microsoft.com/office/officeart/2005/8/quickstyle/simple4" qsCatId="simple" csTypeId="urn:microsoft.com/office/officeart/2005/8/colors/accent0_3" csCatId="mainScheme" phldr="1"/>
      <dgm:spPr/>
    </dgm:pt>
    <dgm:pt modelId="{EC66F448-6677-FD4D-8C53-D049C415A47F}">
      <dgm:prSet phldrT="[Text]"/>
      <dgm:spPr/>
      <dgm:t>
        <a:bodyPr/>
        <a:lstStyle/>
        <a:p>
          <a:r>
            <a:rPr lang="en-US" dirty="0"/>
            <a:t>Frontends</a:t>
          </a:r>
        </a:p>
      </dgm:t>
    </dgm:pt>
    <dgm:pt modelId="{18D045CE-78DC-AD4C-8679-49FC9FAAA571}" type="parTrans" cxnId="{880F80CB-BE44-CC47-94F3-F3D189E00F88}">
      <dgm:prSet/>
      <dgm:spPr/>
      <dgm:t>
        <a:bodyPr/>
        <a:lstStyle/>
        <a:p>
          <a:endParaRPr lang="en-US"/>
        </a:p>
      </dgm:t>
    </dgm:pt>
    <dgm:pt modelId="{0DF0C14B-FF74-6647-810D-FEC9ABF428DE}" type="sibTrans" cxnId="{880F80CB-BE44-CC47-94F3-F3D189E00F88}">
      <dgm:prSet/>
      <dgm:spPr/>
      <dgm:t>
        <a:bodyPr/>
        <a:lstStyle/>
        <a:p>
          <a:endParaRPr lang="en-US"/>
        </a:p>
      </dgm:t>
    </dgm:pt>
    <dgm:pt modelId="{CD7B6476-9A56-0D4E-9B80-0A9FF7FD8A76}">
      <dgm:prSet phldrT="[Text]"/>
      <dgm:spPr/>
      <dgm:t>
        <a:bodyPr/>
        <a:lstStyle/>
        <a:p>
          <a:r>
            <a:rPr lang="en-US" dirty="0"/>
            <a:t>Applications</a:t>
          </a:r>
        </a:p>
      </dgm:t>
    </dgm:pt>
    <dgm:pt modelId="{2B647A67-2D51-0444-AC0C-19DD054A684F}" type="parTrans" cxnId="{E0326656-CC23-5644-93E5-F5CE64FA2696}">
      <dgm:prSet/>
      <dgm:spPr/>
      <dgm:t>
        <a:bodyPr/>
        <a:lstStyle/>
        <a:p>
          <a:endParaRPr lang="en-US"/>
        </a:p>
      </dgm:t>
    </dgm:pt>
    <dgm:pt modelId="{132D31C0-0461-AB40-8872-7818C1A308BD}" type="sibTrans" cxnId="{E0326656-CC23-5644-93E5-F5CE64FA2696}">
      <dgm:prSet/>
      <dgm:spPr/>
      <dgm:t>
        <a:bodyPr/>
        <a:lstStyle/>
        <a:p>
          <a:endParaRPr lang="en-US"/>
        </a:p>
      </dgm:t>
    </dgm:pt>
    <dgm:pt modelId="{0F5B9FFD-0E02-F641-883F-A66C72D58442}">
      <dgm:prSet phldrT="[Text]"/>
      <dgm:spPr/>
      <dgm:t>
        <a:bodyPr/>
        <a:lstStyle/>
        <a:p>
          <a:r>
            <a:rPr lang="en-US" dirty="0"/>
            <a:t>Databases?</a:t>
          </a:r>
        </a:p>
      </dgm:t>
    </dgm:pt>
    <dgm:pt modelId="{B4185FDD-6234-DA43-8F2D-B2EDFEE6CF4D}" type="parTrans" cxnId="{97AFC48E-DC1A-E44C-9990-E2A5D5477E3C}">
      <dgm:prSet/>
      <dgm:spPr/>
      <dgm:t>
        <a:bodyPr/>
        <a:lstStyle/>
        <a:p>
          <a:endParaRPr lang="en-US"/>
        </a:p>
      </dgm:t>
    </dgm:pt>
    <dgm:pt modelId="{30994413-DF19-3B4F-BDFD-7D418DEF1A69}" type="sibTrans" cxnId="{97AFC48E-DC1A-E44C-9990-E2A5D5477E3C}">
      <dgm:prSet/>
      <dgm:spPr/>
      <dgm:t>
        <a:bodyPr/>
        <a:lstStyle/>
        <a:p>
          <a:endParaRPr lang="en-US"/>
        </a:p>
      </dgm:t>
    </dgm:pt>
    <dgm:pt modelId="{4535BA17-B5F0-A34F-A2E2-5472BEF861D9}" type="pres">
      <dgm:prSet presAssocID="{236DA669-A8EB-D545-8E4C-A3118B0F0810}" presName="Name0" presStyleCnt="0">
        <dgm:presLayoutVars>
          <dgm:dir/>
          <dgm:resizeHandles val="exact"/>
        </dgm:presLayoutVars>
      </dgm:prSet>
      <dgm:spPr/>
    </dgm:pt>
    <dgm:pt modelId="{D5AFD48B-E102-2A44-9C06-78E373954512}" type="pres">
      <dgm:prSet presAssocID="{EC66F448-6677-FD4D-8C53-D049C415A47F}" presName="node" presStyleLbl="node1" presStyleIdx="0" presStyleCnt="3">
        <dgm:presLayoutVars>
          <dgm:bulletEnabled val="1"/>
        </dgm:presLayoutVars>
      </dgm:prSet>
      <dgm:spPr/>
    </dgm:pt>
    <dgm:pt modelId="{F320A6A3-8B0C-284C-95D9-CF814D1B6C4D}" type="pres">
      <dgm:prSet presAssocID="{0DF0C14B-FF74-6647-810D-FEC9ABF428DE}" presName="sibTrans" presStyleLbl="sibTrans2D1" presStyleIdx="0" presStyleCnt="2"/>
      <dgm:spPr/>
    </dgm:pt>
    <dgm:pt modelId="{C81D2C43-9B0E-FE43-8281-0E609E60E891}" type="pres">
      <dgm:prSet presAssocID="{0DF0C14B-FF74-6647-810D-FEC9ABF428DE}" presName="connectorText" presStyleLbl="sibTrans2D1" presStyleIdx="0" presStyleCnt="2"/>
      <dgm:spPr/>
    </dgm:pt>
    <dgm:pt modelId="{39ECA504-D26B-0F47-9E51-ED708894BEA0}" type="pres">
      <dgm:prSet presAssocID="{CD7B6476-9A56-0D4E-9B80-0A9FF7FD8A76}" presName="node" presStyleLbl="node1" presStyleIdx="1" presStyleCnt="3">
        <dgm:presLayoutVars>
          <dgm:bulletEnabled val="1"/>
        </dgm:presLayoutVars>
      </dgm:prSet>
      <dgm:spPr/>
    </dgm:pt>
    <dgm:pt modelId="{00E77308-6638-B84A-9165-3C30C75B938A}" type="pres">
      <dgm:prSet presAssocID="{132D31C0-0461-AB40-8872-7818C1A308BD}" presName="sibTrans" presStyleLbl="sibTrans2D1" presStyleIdx="1" presStyleCnt="2"/>
      <dgm:spPr/>
    </dgm:pt>
    <dgm:pt modelId="{A4B4F968-9BE8-1745-9A0F-30E066CD325D}" type="pres">
      <dgm:prSet presAssocID="{132D31C0-0461-AB40-8872-7818C1A308BD}" presName="connectorText" presStyleLbl="sibTrans2D1" presStyleIdx="1" presStyleCnt="2"/>
      <dgm:spPr/>
    </dgm:pt>
    <dgm:pt modelId="{C03E374E-85D8-FA46-AFB1-361473FA0A27}" type="pres">
      <dgm:prSet presAssocID="{0F5B9FFD-0E02-F641-883F-A66C72D58442}" presName="node" presStyleLbl="node1" presStyleIdx="2" presStyleCnt="3">
        <dgm:presLayoutVars>
          <dgm:bulletEnabled val="1"/>
        </dgm:presLayoutVars>
      </dgm:prSet>
      <dgm:spPr/>
    </dgm:pt>
  </dgm:ptLst>
  <dgm:cxnLst>
    <dgm:cxn modelId="{5FF20E19-0BE8-7542-BE81-782F410159B5}" type="presOf" srcId="{0DF0C14B-FF74-6647-810D-FEC9ABF428DE}" destId="{F320A6A3-8B0C-284C-95D9-CF814D1B6C4D}" srcOrd="0" destOrd="0" presId="urn:microsoft.com/office/officeart/2005/8/layout/process1"/>
    <dgm:cxn modelId="{A1F95E31-F9DD-3B41-9118-4E47BB76B074}" type="presOf" srcId="{EC66F448-6677-FD4D-8C53-D049C415A47F}" destId="{D5AFD48B-E102-2A44-9C06-78E373954512}" srcOrd="0" destOrd="0" presId="urn:microsoft.com/office/officeart/2005/8/layout/process1"/>
    <dgm:cxn modelId="{07AE5941-1DF6-1C45-B976-EBB6C3501568}" type="presOf" srcId="{0F5B9FFD-0E02-F641-883F-A66C72D58442}" destId="{C03E374E-85D8-FA46-AFB1-361473FA0A27}" srcOrd="0" destOrd="0" presId="urn:microsoft.com/office/officeart/2005/8/layout/process1"/>
    <dgm:cxn modelId="{5719236E-1574-6A4D-B70E-20616A99854A}" type="presOf" srcId="{CD7B6476-9A56-0D4E-9B80-0A9FF7FD8A76}" destId="{39ECA504-D26B-0F47-9E51-ED708894BEA0}" srcOrd="0" destOrd="0" presId="urn:microsoft.com/office/officeart/2005/8/layout/process1"/>
    <dgm:cxn modelId="{26E3C84F-BD6B-F947-8D08-7EFEBF64C528}" type="presOf" srcId="{132D31C0-0461-AB40-8872-7818C1A308BD}" destId="{A4B4F968-9BE8-1745-9A0F-30E066CD325D}" srcOrd="1" destOrd="0" presId="urn:microsoft.com/office/officeart/2005/8/layout/process1"/>
    <dgm:cxn modelId="{E0326656-CC23-5644-93E5-F5CE64FA2696}" srcId="{236DA669-A8EB-D545-8E4C-A3118B0F0810}" destId="{CD7B6476-9A56-0D4E-9B80-0A9FF7FD8A76}" srcOrd="1" destOrd="0" parTransId="{2B647A67-2D51-0444-AC0C-19DD054A684F}" sibTransId="{132D31C0-0461-AB40-8872-7818C1A308BD}"/>
    <dgm:cxn modelId="{86DF477F-BF08-2A40-81A8-4BE2424808D9}" type="presOf" srcId="{132D31C0-0461-AB40-8872-7818C1A308BD}" destId="{00E77308-6638-B84A-9165-3C30C75B938A}" srcOrd="0" destOrd="0" presId="urn:microsoft.com/office/officeart/2005/8/layout/process1"/>
    <dgm:cxn modelId="{97AFC48E-DC1A-E44C-9990-E2A5D5477E3C}" srcId="{236DA669-A8EB-D545-8E4C-A3118B0F0810}" destId="{0F5B9FFD-0E02-F641-883F-A66C72D58442}" srcOrd="2" destOrd="0" parTransId="{B4185FDD-6234-DA43-8F2D-B2EDFEE6CF4D}" sibTransId="{30994413-DF19-3B4F-BDFD-7D418DEF1A69}"/>
    <dgm:cxn modelId="{9BDB7FBC-C718-6D4C-8CC2-3FD05EBD9E6F}" type="presOf" srcId="{236DA669-A8EB-D545-8E4C-A3118B0F0810}" destId="{4535BA17-B5F0-A34F-A2E2-5472BEF861D9}" srcOrd="0" destOrd="0" presId="urn:microsoft.com/office/officeart/2005/8/layout/process1"/>
    <dgm:cxn modelId="{880F80CB-BE44-CC47-94F3-F3D189E00F88}" srcId="{236DA669-A8EB-D545-8E4C-A3118B0F0810}" destId="{EC66F448-6677-FD4D-8C53-D049C415A47F}" srcOrd="0" destOrd="0" parTransId="{18D045CE-78DC-AD4C-8679-49FC9FAAA571}" sibTransId="{0DF0C14B-FF74-6647-810D-FEC9ABF428DE}"/>
    <dgm:cxn modelId="{C7B6C2D4-C9DA-3440-BE0F-3C82A8437AB1}" type="presOf" srcId="{0DF0C14B-FF74-6647-810D-FEC9ABF428DE}" destId="{C81D2C43-9B0E-FE43-8281-0E609E60E891}" srcOrd="1" destOrd="0" presId="urn:microsoft.com/office/officeart/2005/8/layout/process1"/>
    <dgm:cxn modelId="{338030D7-97A5-5343-9A38-0EAD6AF722DB}" type="presParOf" srcId="{4535BA17-B5F0-A34F-A2E2-5472BEF861D9}" destId="{D5AFD48B-E102-2A44-9C06-78E373954512}" srcOrd="0" destOrd="0" presId="urn:microsoft.com/office/officeart/2005/8/layout/process1"/>
    <dgm:cxn modelId="{E4BB2400-2B3A-0F45-AA56-36364F53BF61}" type="presParOf" srcId="{4535BA17-B5F0-A34F-A2E2-5472BEF861D9}" destId="{F320A6A3-8B0C-284C-95D9-CF814D1B6C4D}" srcOrd="1" destOrd="0" presId="urn:microsoft.com/office/officeart/2005/8/layout/process1"/>
    <dgm:cxn modelId="{537F1D2B-AAB2-4142-BD69-F6641D5C45E5}" type="presParOf" srcId="{F320A6A3-8B0C-284C-95D9-CF814D1B6C4D}" destId="{C81D2C43-9B0E-FE43-8281-0E609E60E891}" srcOrd="0" destOrd="0" presId="urn:microsoft.com/office/officeart/2005/8/layout/process1"/>
    <dgm:cxn modelId="{607E1D45-A4A8-8B4C-80A3-19F44E941B41}" type="presParOf" srcId="{4535BA17-B5F0-A34F-A2E2-5472BEF861D9}" destId="{39ECA504-D26B-0F47-9E51-ED708894BEA0}" srcOrd="2" destOrd="0" presId="urn:microsoft.com/office/officeart/2005/8/layout/process1"/>
    <dgm:cxn modelId="{F498EFF1-C65B-0740-91ED-5723D3ACD4A2}" type="presParOf" srcId="{4535BA17-B5F0-A34F-A2E2-5472BEF861D9}" destId="{00E77308-6638-B84A-9165-3C30C75B938A}" srcOrd="3" destOrd="0" presId="urn:microsoft.com/office/officeart/2005/8/layout/process1"/>
    <dgm:cxn modelId="{F33014FA-A982-A641-AE30-003C191C8C0B}" type="presParOf" srcId="{00E77308-6638-B84A-9165-3C30C75B938A}" destId="{A4B4F968-9BE8-1745-9A0F-30E066CD325D}" srcOrd="0" destOrd="0" presId="urn:microsoft.com/office/officeart/2005/8/layout/process1"/>
    <dgm:cxn modelId="{E4C03542-C4E6-7D40-ADAE-2D74205F349D}" type="presParOf" srcId="{4535BA17-B5F0-A34F-A2E2-5472BEF861D9}" destId="{C03E374E-85D8-FA46-AFB1-361473FA0A2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FD48B-E102-2A44-9C06-78E373954512}">
      <dsp:nvSpPr>
        <dsp:cNvPr id="0" name=""/>
        <dsp:cNvSpPr/>
      </dsp:nvSpPr>
      <dsp:spPr>
        <a:xfrm>
          <a:off x="7967" y="0"/>
          <a:ext cx="2381276" cy="103293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Frontends</a:t>
          </a:r>
        </a:p>
      </dsp:txBody>
      <dsp:txXfrm>
        <a:off x="38221" y="30254"/>
        <a:ext cx="2320768" cy="972426"/>
      </dsp:txXfrm>
    </dsp:sp>
    <dsp:sp modelId="{F320A6A3-8B0C-284C-95D9-CF814D1B6C4D}">
      <dsp:nvSpPr>
        <dsp:cNvPr id="0" name=""/>
        <dsp:cNvSpPr/>
      </dsp:nvSpPr>
      <dsp:spPr>
        <a:xfrm>
          <a:off x="2627370" y="221188"/>
          <a:ext cx="504830" cy="590556"/>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627370" y="339299"/>
        <a:ext cx="353381" cy="354334"/>
      </dsp:txXfrm>
    </dsp:sp>
    <dsp:sp modelId="{39ECA504-D26B-0F47-9E51-ED708894BEA0}">
      <dsp:nvSpPr>
        <dsp:cNvPr id="0" name=""/>
        <dsp:cNvSpPr/>
      </dsp:nvSpPr>
      <dsp:spPr>
        <a:xfrm>
          <a:off x="3341753" y="0"/>
          <a:ext cx="2381276" cy="103293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Applications</a:t>
          </a:r>
        </a:p>
      </dsp:txBody>
      <dsp:txXfrm>
        <a:off x="3372007" y="30254"/>
        <a:ext cx="2320768" cy="972426"/>
      </dsp:txXfrm>
    </dsp:sp>
    <dsp:sp modelId="{00E77308-6638-B84A-9165-3C30C75B938A}">
      <dsp:nvSpPr>
        <dsp:cNvPr id="0" name=""/>
        <dsp:cNvSpPr/>
      </dsp:nvSpPr>
      <dsp:spPr>
        <a:xfrm>
          <a:off x="5961157" y="221188"/>
          <a:ext cx="504830" cy="590556"/>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61157" y="339299"/>
        <a:ext cx="353381" cy="354334"/>
      </dsp:txXfrm>
    </dsp:sp>
    <dsp:sp modelId="{C03E374E-85D8-FA46-AFB1-361473FA0A27}">
      <dsp:nvSpPr>
        <dsp:cNvPr id="0" name=""/>
        <dsp:cNvSpPr/>
      </dsp:nvSpPr>
      <dsp:spPr>
        <a:xfrm>
          <a:off x="6675540" y="0"/>
          <a:ext cx="2381276" cy="103293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Databases?</a:t>
          </a:r>
        </a:p>
      </dsp:txBody>
      <dsp:txXfrm>
        <a:off x="6705794" y="30254"/>
        <a:ext cx="2320768" cy="9724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3CA61830-C416-483F-955E-54203C65B711}" type="datetimeFigureOut">
              <a:rPr lang="en-US"/>
              <a:t>6/10/2017</a:t>
            </a:fld>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CEF31B20-3646-4475-8BC4-560CAF715D08}" type="slidenum">
              <a:rPr/>
              <a:t>‹#›</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390525"/>
            <a:ext cx="4699000" cy="2643188"/>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394582" y="3207729"/>
            <a:ext cx="6313311" cy="5476610"/>
          </a:xfrm>
          <a:prstGeom prst="rect">
            <a:avLst/>
          </a:prstGeom>
        </p:spPr>
        <p:txBody>
          <a:bodyPr vert="horz" lIns="0" tIns="0" rIns="0" bIns="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94582" y="8919052"/>
            <a:ext cx="5050649" cy="233082"/>
          </a:xfrm>
          <a:prstGeom prst="rect">
            <a:avLst/>
          </a:prstGeom>
        </p:spPr>
        <p:txBody>
          <a:bodyPr vert="horz" lIns="0" tIns="0" rIns="0" bIns="0" rtlCol="0" anchor="ctr"/>
          <a:lstStyle>
            <a:lvl1pPr algn="l">
              <a:defRPr sz="1000"/>
            </a:lvl1pPr>
          </a:lstStyle>
          <a:p>
            <a:endParaRPr/>
          </a:p>
        </p:txBody>
      </p:sp>
      <p:sp>
        <p:nvSpPr>
          <p:cNvPr id="7" name="Slide Number Placeholder 6"/>
          <p:cNvSpPr>
            <a:spLocks noGrp="1"/>
          </p:cNvSpPr>
          <p:nvPr>
            <p:ph type="sldNum" sz="quarter" idx="5"/>
          </p:nvPr>
        </p:nvSpPr>
        <p:spPr>
          <a:xfrm>
            <a:off x="6076562" y="8919052"/>
            <a:ext cx="631331" cy="233082"/>
          </a:xfrm>
          <a:prstGeom prst="rect">
            <a:avLst/>
          </a:prstGeom>
        </p:spPr>
        <p:txBody>
          <a:bodyPr vert="horz" lIns="0" tIns="0" rIns="0" bIns="0" rtlCol="0" anchor="ctr"/>
          <a:lstStyle>
            <a:lvl1pPr algn="r">
              <a:defRPr sz="1000"/>
            </a:lvl1pPr>
          </a:lstStyle>
          <a:p>
            <a:fld id="{5BFEAE42-E3FE-4405-B7FC-4425D05B92A0}" type="slidenum">
              <a:rPr/>
              <a:pPr/>
              <a:t>‹#›</a:t>
            </a:fld>
            <a:endParaRPr/>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390525"/>
            <a:ext cx="4699000" cy="26431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2</a:t>
            </a:fld>
            <a:endParaRPr lang="en-US"/>
          </a:p>
        </p:txBody>
      </p:sp>
    </p:spTree>
    <p:extLst>
      <p:ext uri="{BB962C8B-B14F-4D97-AF65-F5344CB8AC3E}">
        <p14:creationId xmlns:p14="http://schemas.microsoft.com/office/powerpoint/2010/main" val="10951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17</a:t>
            </a:fld>
            <a:endParaRPr lang="en-US"/>
          </a:p>
        </p:txBody>
      </p:sp>
    </p:spTree>
    <p:extLst>
      <p:ext uri="{BB962C8B-B14F-4D97-AF65-F5344CB8AC3E}">
        <p14:creationId xmlns:p14="http://schemas.microsoft.com/office/powerpoint/2010/main" val="334540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18</a:t>
            </a:fld>
            <a:endParaRPr lang="en-US"/>
          </a:p>
        </p:txBody>
      </p:sp>
    </p:spTree>
    <p:extLst>
      <p:ext uri="{BB962C8B-B14F-4D97-AF65-F5344CB8AC3E}">
        <p14:creationId xmlns:p14="http://schemas.microsoft.com/office/powerpoint/2010/main" val="400464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19</a:t>
            </a:fld>
            <a:endParaRPr lang="en-US"/>
          </a:p>
        </p:txBody>
      </p:sp>
    </p:spTree>
    <p:extLst>
      <p:ext uri="{BB962C8B-B14F-4D97-AF65-F5344CB8AC3E}">
        <p14:creationId xmlns:p14="http://schemas.microsoft.com/office/powerpoint/2010/main" val="2293443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39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62374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34197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373063"/>
            <a:ext cx="4470400" cy="2516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7389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400050"/>
            <a:ext cx="4826000" cy="2716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791522-59EA-4A87-ADC4-ADC967FEDC23}" type="slidenum">
              <a:rPr kumimoji="0" lang="en-US"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7846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3</a:t>
            </a:fld>
            <a:endParaRPr lang="en-US"/>
          </a:p>
        </p:txBody>
      </p:sp>
    </p:spTree>
    <p:extLst>
      <p:ext uri="{BB962C8B-B14F-4D97-AF65-F5344CB8AC3E}">
        <p14:creationId xmlns:p14="http://schemas.microsoft.com/office/powerpoint/2010/main" val="217631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390525"/>
            <a:ext cx="4699000" cy="2643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4</a:t>
            </a:fld>
            <a:endParaRPr lang="en-US"/>
          </a:p>
        </p:txBody>
      </p:sp>
    </p:spTree>
    <p:extLst>
      <p:ext uri="{BB962C8B-B14F-4D97-AF65-F5344CB8AC3E}">
        <p14:creationId xmlns:p14="http://schemas.microsoft.com/office/powerpoint/2010/main" val="21567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67884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390525"/>
            <a:ext cx="4699000" cy="2643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8</a:t>
            </a:fld>
            <a:endParaRPr lang="en-US"/>
          </a:p>
        </p:txBody>
      </p:sp>
    </p:spTree>
    <p:extLst>
      <p:ext uri="{BB962C8B-B14F-4D97-AF65-F5344CB8AC3E}">
        <p14:creationId xmlns:p14="http://schemas.microsoft.com/office/powerpoint/2010/main" val="368725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390525"/>
            <a:ext cx="4699000" cy="2643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9</a:t>
            </a:fld>
            <a:endParaRPr lang="en-US"/>
          </a:p>
        </p:txBody>
      </p:sp>
    </p:spTree>
    <p:extLst>
      <p:ext uri="{BB962C8B-B14F-4D97-AF65-F5344CB8AC3E}">
        <p14:creationId xmlns:p14="http://schemas.microsoft.com/office/powerpoint/2010/main" val="290532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9444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12</a:t>
            </a:fld>
            <a:endParaRPr lang="en-US"/>
          </a:p>
        </p:txBody>
      </p:sp>
    </p:spTree>
    <p:extLst>
      <p:ext uri="{BB962C8B-B14F-4D97-AF65-F5344CB8AC3E}">
        <p14:creationId xmlns:p14="http://schemas.microsoft.com/office/powerpoint/2010/main" val="411723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13</a:t>
            </a:fld>
            <a:endParaRPr lang="en-US"/>
          </a:p>
        </p:txBody>
      </p:sp>
    </p:spTree>
    <p:extLst>
      <p:ext uri="{BB962C8B-B14F-4D97-AF65-F5344CB8AC3E}">
        <p14:creationId xmlns:p14="http://schemas.microsoft.com/office/powerpoint/2010/main" val="2238364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Nam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869095" y="1981200"/>
            <a:ext cx="7364895" cy="2971800"/>
          </a:xfrm>
          <a:prstGeom prst="rect">
            <a:avLst/>
          </a:prstGeom>
        </p:spPr>
      </p:pic>
    </p:spTree>
    <p:extLst>
      <p:ext uri="{BB962C8B-B14F-4D97-AF65-F5344CB8AC3E}">
        <p14:creationId xmlns:p14="http://schemas.microsoft.com/office/powerpoint/2010/main" val="240238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28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a:t>
            </a:r>
            <a:r>
              <a:rPr lang="en-US" dirty="0"/>
              <a:t> </a:t>
            </a:r>
            <a:r>
              <a:rPr dirty="0"/>
              <a:t>to add one-line subtitle</a:t>
            </a:r>
          </a:p>
        </p:txBody>
      </p:sp>
      <p:sp>
        <p:nvSpPr>
          <p:cNvPr id="4" name="Date Placeholder 3"/>
          <p:cNvSpPr>
            <a:spLocks noGrp="1"/>
          </p:cNvSpPr>
          <p:nvPr>
            <p:ph type="dt" sz="half" idx="10"/>
          </p:nvPr>
        </p:nvSpPr>
        <p:spPr/>
        <p:txBody>
          <a:bodyPr/>
          <a:lstStyle/>
          <a:p>
            <a:fld id="{412BBDE6-B835-492A-A695-419E59A597C2}" type="datetime4">
              <a:rPr lang="en-US" smtClean="0"/>
              <a:t>June 10, 2017</a:t>
            </a:fld>
            <a:endParaRPr/>
          </a:p>
        </p:txBody>
      </p:sp>
      <p:sp>
        <p:nvSpPr>
          <p:cNvPr id="5" name="Footer Placeholder 4"/>
          <p:cNvSpPr>
            <a:spLocks noGrp="1"/>
          </p:cNvSpPr>
          <p:nvPr>
            <p:ph type="ftr" sz="quarter" idx="11"/>
          </p:nvPr>
        </p:nvSpPr>
        <p:spPr/>
        <p:txBody>
          <a:bodyPr/>
          <a:lstStyle/>
          <a:p>
            <a:r>
              <a:rPr lang="en-US"/>
              <a:t>© Copyright, 2016, Ocean9, Inc., All Rights Reserved</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
        <p:nvSpPr>
          <p:cNvPr id="10" name="Content Placeholder 2"/>
          <p:cNvSpPr>
            <a:spLocks noGrp="1"/>
          </p:cNvSpPr>
          <p:nvPr>
            <p:ph sz="half" idx="1"/>
          </p:nvPr>
        </p:nvSpPr>
        <p:spPr>
          <a:xfrm>
            <a:off x="609441" y="1752600"/>
            <a:ext cx="5303520" cy="4343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6275864" y="1752600"/>
            <a:ext cx="5303520" cy="4343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7705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Tree>
    <p:extLst>
      <p:ext uri="{BB962C8B-B14F-4D97-AF65-F5344CB8AC3E}">
        <p14:creationId xmlns:p14="http://schemas.microsoft.com/office/powerpoint/2010/main" val="76740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cSld name="1_Title Slide with Picture">
    <p:bg bwMode="ltGray">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solidFill>
                  <a:schemeClr val="bg1"/>
                </a:solidFill>
              </a:defRPr>
            </a:lvl1pPr>
          </a:lstStyle>
          <a:p>
            <a:r>
              <a:rPr lang="en-US"/>
              <a:t>Click to edit Master title style</a:t>
            </a:r>
            <a:endParaRPr dirty="0"/>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dirty="0"/>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spTree>
    <p:extLst>
      <p:ext uri="{BB962C8B-B14F-4D97-AF65-F5344CB8AC3E}">
        <p14:creationId xmlns:p14="http://schemas.microsoft.com/office/powerpoint/2010/main" val="10432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LogoSlide-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419102" y="0"/>
            <a:ext cx="11772900" cy="6867144"/>
          </a:xfrm>
        </p:spPr>
        <p:txBody>
          <a:bodyPr/>
          <a:lstStyle>
            <a:lvl1pPr algn="ctr">
              <a:defRPr baseline="0"/>
            </a:lvl1pPr>
          </a:lstStyle>
          <a:p>
            <a:r>
              <a:rPr lang="en-US" dirty="0"/>
              <a:t>Click icon to add image</a:t>
            </a:r>
          </a:p>
        </p:txBody>
      </p:sp>
      <p:sp>
        <p:nvSpPr>
          <p:cNvPr id="3" name="Content Placeholder 2"/>
          <p:cNvSpPr>
            <a:spLocks noGrp="1"/>
          </p:cNvSpPr>
          <p:nvPr>
            <p:ph idx="1"/>
          </p:nvPr>
        </p:nvSpPr>
        <p:spPr>
          <a:xfrm>
            <a:off x="1166192" y="1933901"/>
            <a:ext cx="10187608" cy="1378691"/>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9" name="Slide Number Placeholder 8"/>
          <p:cNvSpPr>
            <a:spLocks noGrp="1"/>
          </p:cNvSpPr>
          <p:nvPr>
            <p:ph type="sldNum" sz="quarter" idx="12"/>
          </p:nvPr>
        </p:nvSpPr>
        <p:spPr>
          <a:xfrm>
            <a:off x="11589132" y="6408039"/>
            <a:ext cx="365760" cy="365760"/>
          </a:xfrm>
          <a:prstGeom prst="ellipse">
            <a:avLst/>
          </a:prstGeom>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609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97">
          <p15:clr>
            <a:srgbClr val="FBAE40"/>
          </p15:clr>
        </p15:guide>
        <p15:guide id="2" pos="6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28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4" name="Date Placeholder 3"/>
          <p:cNvSpPr>
            <a:spLocks noGrp="1"/>
          </p:cNvSpPr>
          <p:nvPr>
            <p:ph type="dt" sz="half" idx="10"/>
          </p:nvPr>
        </p:nvSpPr>
        <p:spPr/>
        <p:txBody>
          <a:bodyPr/>
          <a:lstStyle/>
          <a:p>
            <a:fld id="{412BBDE6-B835-492A-A695-419E59A597C2}" type="datetime4">
              <a:rPr lang="en-US" smtClean="0"/>
              <a:t>June 10, 2017</a:t>
            </a:fld>
            <a:endParaRPr/>
          </a:p>
        </p:txBody>
      </p:sp>
      <p:sp>
        <p:nvSpPr>
          <p:cNvPr id="5" name="Footer Placeholder 4"/>
          <p:cNvSpPr>
            <a:spLocks noGrp="1"/>
          </p:cNvSpPr>
          <p:nvPr>
            <p:ph type="ftr" sz="quarter" idx="11"/>
          </p:nvPr>
        </p:nvSpPr>
        <p:spPr/>
        <p:txBody>
          <a:bodyPr/>
          <a:lstStyle/>
          <a:p>
            <a:r>
              <a:rPr lang="en-US"/>
              <a:t>© Copyright, 2016, Ocean9, Inc., All Rights Reserved</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
        <p:nvSpPr>
          <p:cNvPr id="14" name="Text Placeholder 9"/>
          <p:cNvSpPr>
            <a:spLocks noGrp="1"/>
          </p:cNvSpPr>
          <p:nvPr>
            <p:ph type="body" sz="quarter" idx="16"/>
          </p:nvPr>
        </p:nvSpPr>
        <p:spPr>
          <a:xfrm>
            <a:off x="8150384"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5" name="Text Placeholder 9"/>
          <p:cNvSpPr>
            <a:spLocks noGrp="1"/>
          </p:cNvSpPr>
          <p:nvPr>
            <p:ph type="body" sz="quarter" idx="17"/>
          </p:nvPr>
        </p:nvSpPr>
        <p:spPr>
          <a:xfrm>
            <a:off x="4388538"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6" name="Text Placeholder 9"/>
          <p:cNvSpPr>
            <a:spLocks noGrp="1"/>
          </p:cNvSpPr>
          <p:nvPr>
            <p:ph type="body" sz="quarter" idx="18"/>
          </p:nvPr>
        </p:nvSpPr>
        <p:spPr>
          <a:xfrm>
            <a:off x="626692" y="1883434"/>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4662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F1F6-501B-4679-9950-C2E9654557F8}" type="datetime4">
              <a:rPr lang="en-US" smtClean="0"/>
              <a:t>June 10, 2017</a:t>
            </a:fld>
            <a:endParaRPr/>
          </a:p>
        </p:txBody>
      </p:sp>
      <p:sp>
        <p:nvSpPr>
          <p:cNvPr id="3" name="Footer Placeholder 2"/>
          <p:cNvSpPr>
            <a:spLocks noGrp="1"/>
          </p:cNvSpPr>
          <p:nvPr>
            <p:ph type="ftr" sz="quarter" idx="11"/>
          </p:nvPr>
        </p:nvSpPr>
        <p:spPr/>
        <p:txBody>
          <a:bodyPr/>
          <a:lstStyle/>
          <a:p>
            <a:r>
              <a:rPr lang="en-US"/>
              <a:t>© Copyright, 2016, Ocean9, Inc., All Rights Reserved</a:t>
            </a:r>
            <a:endParaRPr/>
          </a:p>
        </p:txBody>
      </p:sp>
      <p:sp>
        <p:nvSpPr>
          <p:cNvPr id="4" name="Slide Number Placeholder 3"/>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752600"/>
            <a:ext cx="5303520" cy="4343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75864" y="1752600"/>
            <a:ext cx="5303520" cy="4343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10544165-2D8B-41D2-A50E-39737041D8F2}" type="datetime4">
              <a:rPr lang="en-US" smtClean="0"/>
              <a:t>June 10,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
        <p:nvSpPr>
          <p:cNvPr id="8"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headlin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2133600"/>
            <a:ext cx="5303520" cy="3962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75864" y="2133600"/>
            <a:ext cx="5303520" cy="3962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6686FE32-112A-4EEE-87C9-C9AC9BE076A6}" type="datetime4">
              <a:rPr lang="en-US" smtClean="0"/>
              <a:t>June 10,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
        <p:nvSpPr>
          <p:cNvPr id="8"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9" name="Text Placeholder 2"/>
          <p:cNvSpPr>
            <a:spLocks noGrp="1"/>
          </p:cNvSpPr>
          <p:nvPr>
            <p:ph type="body" idx="13" hasCustomPrompt="1"/>
          </p:nvPr>
        </p:nvSpPr>
        <p:spPr>
          <a:xfrm>
            <a:off x="609600" y="1600200"/>
            <a:ext cx="5303520"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4"/>
          <p:cNvSpPr>
            <a:spLocks noGrp="1"/>
          </p:cNvSpPr>
          <p:nvPr>
            <p:ph type="body" sz="quarter" idx="3" hasCustomPrompt="1"/>
          </p:nvPr>
        </p:nvSpPr>
        <p:spPr>
          <a:xfrm>
            <a:off x="6275864" y="1600200"/>
            <a:ext cx="5303520"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Tree>
    <p:extLst>
      <p:ext uri="{BB962C8B-B14F-4D97-AF65-F5344CB8AC3E}">
        <p14:creationId xmlns:p14="http://schemas.microsoft.com/office/powerpoint/2010/main" val="1751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96901C-FE88-4816-B22E-F53E2222F4C2}" type="datetime4">
              <a:rPr lang="en-US" smtClean="0"/>
              <a:t>June 10,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
        <p:nvSpPr>
          <p:cNvPr id="9"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3" name="Text Placeholder 9"/>
          <p:cNvSpPr>
            <a:spLocks noGrp="1"/>
          </p:cNvSpPr>
          <p:nvPr>
            <p:ph type="body" sz="quarter" idx="16"/>
          </p:nvPr>
        </p:nvSpPr>
        <p:spPr>
          <a:xfrm>
            <a:off x="8150384"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4" name="Text Placeholder 9"/>
          <p:cNvSpPr>
            <a:spLocks noGrp="1"/>
          </p:cNvSpPr>
          <p:nvPr>
            <p:ph type="body" sz="quarter" idx="17"/>
          </p:nvPr>
        </p:nvSpPr>
        <p:spPr>
          <a:xfrm>
            <a:off x="4388538"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5" name="Text Placeholder 9"/>
          <p:cNvSpPr>
            <a:spLocks noGrp="1"/>
          </p:cNvSpPr>
          <p:nvPr>
            <p:ph type="body" sz="quarter" idx="18"/>
          </p:nvPr>
        </p:nvSpPr>
        <p:spPr>
          <a:xfrm>
            <a:off x="626692" y="1883434"/>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598212" y="6429998"/>
            <a:ext cx="995578" cy="206417"/>
          </a:xfrm>
        </p:spPr>
        <p:txBody>
          <a:bodyPr/>
          <a:lstStyle/>
          <a:p>
            <a:fld id="{D104E8C4-3F69-47B7-97A0-88A2A0D6871E}" type="datetime4">
              <a:rPr lang="en-US" smtClean="0"/>
              <a:t>June 10, 2017</a:t>
            </a:fld>
            <a:endParaRPr/>
          </a:p>
        </p:txBody>
      </p:sp>
      <p:sp>
        <p:nvSpPr>
          <p:cNvPr id="6" name="Footer Placeholder 5"/>
          <p:cNvSpPr>
            <a:spLocks noGrp="1"/>
          </p:cNvSpPr>
          <p:nvPr>
            <p:ph type="ftr" sz="quarter" idx="11"/>
          </p:nvPr>
        </p:nvSpPr>
        <p:spPr>
          <a:xfrm>
            <a:off x="6934200" y="6429998"/>
            <a:ext cx="4025198" cy="206417"/>
          </a:xfrm>
        </p:spPr>
        <p:txBody>
          <a:bodyPr/>
          <a:lstStyle/>
          <a:p>
            <a:r>
              <a:rPr lang="en-US"/>
              <a:t>© Copyright, 2016, Ocean9, Inc., All Rights Reserved</a:t>
            </a:r>
            <a:endParaRPr/>
          </a:p>
        </p:txBody>
      </p:sp>
      <p:sp>
        <p:nvSpPr>
          <p:cNvPr id="7" name="Slide Number Placeholder 6"/>
          <p:cNvSpPr>
            <a:spLocks noGrp="1"/>
          </p:cNvSpPr>
          <p:nvPr>
            <p:ph type="sldNum" sz="quarter" idx="12"/>
          </p:nvPr>
        </p:nvSpPr>
        <p:spPr>
          <a:xfrm>
            <a:off x="11049000" y="6435167"/>
            <a:ext cx="533399" cy="227848"/>
          </a:xfrm>
        </p:spPr>
        <p:txBody>
          <a:bodyPr/>
          <a:lstStyle/>
          <a:p>
            <a:fld id="{B016F8AB-BCEA-4347-8BA6-BE776009BC89}" type="slidenum">
              <a:rPr/>
              <a:t>‹#›</a:t>
            </a:fld>
            <a:endParaRPr/>
          </a:p>
        </p:txBody>
      </p:sp>
      <p:sp>
        <p:nvSpPr>
          <p:cNvPr id="9"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3" name="Text Placeholder 2"/>
          <p:cNvSpPr>
            <a:spLocks noGrp="1"/>
          </p:cNvSpPr>
          <p:nvPr>
            <p:ph type="body" idx="1" hasCustomPrompt="1"/>
          </p:nvPr>
        </p:nvSpPr>
        <p:spPr>
          <a:xfrm>
            <a:off x="609600"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4" name="Text Placeholder 2"/>
          <p:cNvSpPr>
            <a:spLocks noGrp="1"/>
          </p:cNvSpPr>
          <p:nvPr>
            <p:ph type="body" idx="17" hasCustomPrompt="1"/>
          </p:nvPr>
        </p:nvSpPr>
        <p:spPr>
          <a:xfrm>
            <a:off x="4381659"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5" name="Text Placeholder 2"/>
          <p:cNvSpPr>
            <a:spLocks noGrp="1"/>
          </p:cNvSpPr>
          <p:nvPr>
            <p:ph type="body" idx="18" hasCustomPrompt="1"/>
          </p:nvPr>
        </p:nvSpPr>
        <p:spPr>
          <a:xfrm>
            <a:off x="8153559"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6" name="Text Placeholder 9"/>
          <p:cNvSpPr>
            <a:spLocks noGrp="1"/>
          </p:cNvSpPr>
          <p:nvPr>
            <p:ph type="body" sz="quarter" idx="16"/>
          </p:nvPr>
        </p:nvSpPr>
        <p:spPr>
          <a:xfrm>
            <a:off x="8150384" y="2155166"/>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7" name="Text Placeholder 9"/>
          <p:cNvSpPr>
            <a:spLocks noGrp="1"/>
          </p:cNvSpPr>
          <p:nvPr>
            <p:ph type="body" sz="quarter" idx="19"/>
          </p:nvPr>
        </p:nvSpPr>
        <p:spPr>
          <a:xfrm>
            <a:off x="4388538" y="2155166"/>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8" name="Text Placeholder 9"/>
          <p:cNvSpPr>
            <a:spLocks noGrp="1"/>
          </p:cNvSpPr>
          <p:nvPr>
            <p:ph type="body" sz="quarter" idx="20"/>
          </p:nvPr>
        </p:nvSpPr>
        <p:spPr>
          <a:xfrm>
            <a:off x="626692" y="2133600"/>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0727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16002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4038600"/>
            <a:ext cx="9031897" cy="1371600"/>
          </a:xfrm>
        </p:spPr>
        <p:txBody>
          <a:bodyPr>
            <a:noAutofit/>
          </a:bodyPr>
          <a:lstStyle>
            <a:lvl1pPr marL="0" indent="0">
              <a:spcBef>
                <a:spcPts val="0"/>
              </a:spcBef>
              <a:buFontTx/>
              <a:buNone/>
              <a:defRPr sz="2000" baseline="0">
                <a:solidFill>
                  <a:schemeClr val="accent2"/>
                </a:solidFill>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sp>
        <p:nvSpPr>
          <p:cNvPr id="3" name="Date Placeholder 2"/>
          <p:cNvSpPr>
            <a:spLocks noGrp="1"/>
          </p:cNvSpPr>
          <p:nvPr>
            <p:ph type="dt" sz="half" idx="10"/>
          </p:nvPr>
        </p:nvSpPr>
        <p:spPr/>
        <p:txBody>
          <a:bodyPr/>
          <a:lstStyle/>
          <a:p>
            <a:fld id="{1486F509-CE30-4254-A71F-8C9F4B52AD1C}" type="datetime4">
              <a:rPr lang="en-US" smtClean="0"/>
              <a:t>June 10, 2017</a:t>
            </a:fld>
            <a:endParaRPr/>
          </a:p>
        </p:txBody>
      </p:sp>
      <p:sp>
        <p:nvSpPr>
          <p:cNvPr id="4" name="Footer Placeholder 3"/>
          <p:cNvSpPr>
            <a:spLocks noGrp="1"/>
          </p:cNvSpPr>
          <p:nvPr>
            <p:ph type="ftr" sz="quarter" idx="11"/>
          </p:nvPr>
        </p:nvSpPr>
        <p:spPr/>
        <p:txBody>
          <a:bodyPr/>
          <a:lstStyle/>
          <a:p>
            <a:r>
              <a:rPr lang="en-US"/>
              <a:t>© Copyright, 2016, Ocean9, Inc., All Rights Reserved</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0" y="1625504"/>
            <a:ext cx="7848600" cy="4470496"/>
          </a:xfrm>
        </p:spPr>
        <p:txBody>
          <a:bodyPr vert="horz" lIns="0" tIns="0" rIns="0" bIns="0" rtlCol="0">
            <a:normAutofit/>
          </a:bodyPr>
          <a:lstStyle>
            <a:lvl1pPr>
              <a:defRPr lang="en-US" sz="2400" dirty="0" smtClean="0"/>
            </a:lvl1pPr>
            <a:lvl2pPr>
              <a:defRPr lang="en-US" sz="2000" dirty="0" smtClean="0"/>
            </a:lvl2pPr>
            <a:lvl3pPr>
              <a:defRPr lang="en-US" sz="1800" dirty="0" smtClean="0"/>
            </a:lvl3pPr>
          </a:lstStyle>
          <a:p>
            <a:pPr marL="228600" lvl="0" indent="-228600"/>
            <a:r>
              <a:rPr lang="en-US"/>
              <a:t>Edit Master text styles</a:t>
            </a:r>
          </a:p>
          <a:p>
            <a:pPr marL="228600" lvl="1" indent="-228600"/>
            <a:r>
              <a:rPr lang="en-US"/>
              <a:t>Second level</a:t>
            </a:r>
          </a:p>
          <a:p>
            <a:pPr marL="228600" lvl="2" indent="-228600"/>
            <a:r>
              <a:rPr lang="en-US"/>
              <a:t>Third level</a:t>
            </a:r>
          </a:p>
        </p:txBody>
      </p:sp>
      <p:sp>
        <p:nvSpPr>
          <p:cNvPr id="4" name="Text Placeholder 3"/>
          <p:cNvSpPr>
            <a:spLocks noGrp="1"/>
          </p:cNvSpPr>
          <p:nvPr>
            <p:ph type="body" sz="half" idx="2"/>
          </p:nvPr>
        </p:nvSpPr>
        <p:spPr bwMode="ltGray">
          <a:xfrm>
            <a:off x="8610600" y="1625504"/>
            <a:ext cx="2968784" cy="4470496"/>
          </a:xfrm>
          <a:solidFill>
            <a:schemeClr val="tx2"/>
          </a:solidFill>
        </p:spPr>
        <p:txBody>
          <a:bodyPr lIns="91440" tIns="91440" rIns="91440" bIns="91440">
            <a:noAutofit/>
          </a:bodyPr>
          <a:lstStyle>
            <a:lvl1pPr marL="0" indent="0">
              <a:spcBef>
                <a:spcPts val="900"/>
              </a:spcBef>
              <a:buNone/>
              <a:defRPr sz="24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21DF19-DF48-4FF2-9FCC-797D71EA7499}" type="datetime4">
              <a:rPr lang="en-US" smtClean="0"/>
              <a:t>June 10,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752600"/>
            <a:ext cx="6705760" cy="43434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752600"/>
            <a:ext cx="4111784" cy="4343400"/>
          </a:xfrm>
        </p:spPr>
        <p:txBody>
          <a:bodyPr vert="horz" lIns="0" tIns="0" rIns="0" bIns="0" rtlCol="0">
            <a:normAutofit/>
          </a:bodyPr>
          <a:lstStyle>
            <a:lvl1pPr>
              <a:defRPr lang="en-US" sz="2400" dirty="0" smtClean="0"/>
            </a:lvl1pPr>
            <a:lvl2pPr>
              <a:defRPr lang="en-US" sz="2000" dirty="0" smtClean="0"/>
            </a:lvl2pPr>
            <a:lvl3pPr>
              <a:defRPr lang="en-US" sz="1800" dirty="0" smtClean="0"/>
            </a:lvl3pPr>
          </a:lstStyle>
          <a:p>
            <a:pPr marL="228600" lvl="0" indent="-228600"/>
            <a:r>
              <a:rPr lang="en-US"/>
              <a:t>Edit Master text styles</a:t>
            </a:r>
          </a:p>
          <a:p>
            <a:pPr marL="228600" lvl="1" indent="-228600"/>
            <a:r>
              <a:rPr lang="en-US"/>
              <a:t>Second level</a:t>
            </a:r>
          </a:p>
        </p:txBody>
      </p:sp>
      <p:sp>
        <p:nvSpPr>
          <p:cNvPr id="5" name="Date Placeholder 4"/>
          <p:cNvSpPr>
            <a:spLocks noGrp="1"/>
          </p:cNvSpPr>
          <p:nvPr>
            <p:ph type="dt" sz="half" idx="10"/>
          </p:nvPr>
        </p:nvSpPr>
        <p:spPr/>
        <p:txBody>
          <a:bodyPr/>
          <a:lstStyle/>
          <a:p>
            <a:fld id="{E67EEC79-49ED-4814-B021-98A78CDC622B}" type="datetime4">
              <a:rPr lang="en-US" smtClean="0"/>
              <a:t>June 10,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cean9 brand">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5454" y="2438400"/>
            <a:ext cx="6401211" cy="2286000"/>
          </a:xfrm>
          <a:prstGeom prst="rect">
            <a:avLst/>
          </a:prstGeom>
        </p:spPr>
      </p:pic>
    </p:spTree>
    <p:extLst>
      <p:ext uri="{BB962C8B-B14F-4D97-AF65-F5344CB8AC3E}">
        <p14:creationId xmlns:p14="http://schemas.microsoft.com/office/powerpoint/2010/main" val="147846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600200"/>
            <a:ext cx="6705760" cy="4495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67601" y="1600200"/>
            <a:ext cx="4111784" cy="4495800"/>
          </a:xfrm>
          <a:solidFill>
            <a:schemeClr val="tx2"/>
          </a:solidFill>
        </p:spPr>
        <p:txBody>
          <a:bodyPr lIns="91440" tIns="91440" rIns="91440" bIns="91440">
            <a:noAutofit/>
          </a:bodyPr>
          <a:lstStyle>
            <a:lvl1pPr marL="0" indent="0">
              <a:spcBef>
                <a:spcPts val="900"/>
              </a:spcBef>
              <a:buNone/>
              <a:defRPr sz="24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3"/>
          <p:cNvSpPr>
            <a:spLocks noGrp="1"/>
          </p:cNvSpPr>
          <p:nvPr>
            <p:ph type="dt" sz="half" idx="10"/>
          </p:nvPr>
        </p:nvSpPr>
        <p:spPr>
          <a:xfrm>
            <a:off x="5598212" y="6400800"/>
            <a:ext cx="995578" cy="210312"/>
          </a:xfrm>
        </p:spPr>
        <p:txBody>
          <a:bodyPr/>
          <a:lstStyle/>
          <a:p>
            <a:fld id="{00E16243-F9BF-4FAC-8C32-44344060EE2B}" type="datetime4">
              <a:rPr lang="en-US" smtClean="0"/>
              <a:t>June 10, 2017</a:t>
            </a:fld>
            <a:endParaRPr/>
          </a:p>
        </p:txBody>
      </p:sp>
      <p:sp>
        <p:nvSpPr>
          <p:cNvPr id="10" name="Footer Placeholder 4"/>
          <p:cNvSpPr>
            <a:spLocks noGrp="1"/>
          </p:cNvSpPr>
          <p:nvPr>
            <p:ph type="ftr" sz="quarter" idx="11"/>
          </p:nvPr>
        </p:nvSpPr>
        <p:spPr>
          <a:xfrm>
            <a:off x="6934200" y="6400800"/>
            <a:ext cx="4025198" cy="210312"/>
          </a:xfrm>
        </p:spPr>
        <p:txBody>
          <a:bodyPr/>
          <a:lstStyle/>
          <a:p>
            <a:r>
              <a:rPr lang="en-US"/>
              <a:t>© Copyright, 2016, Ocean9, Inc., All Rights Reserved</a:t>
            </a:r>
            <a:endParaRPr dirty="0"/>
          </a:p>
        </p:txBody>
      </p:sp>
      <p:sp>
        <p:nvSpPr>
          <p:cNvPr id="11" name="Slide Number Placeholder 5"/>
          <p:cNvSpPr>
            <a:spLocks noGrp="1"/>
          </p:cNvSpPr>
          <p:nvPr>
            <p:ph type="sldNum" sz="quarter" idx="12"/>
          </p:nvPr>
        </p:nvSpPr>
        <p:spPr>
          <a:xfrm>
            <a:off x="11049000" y="6400800"/>
            <a:ext cx="533399" cy="232147"/>
          </a:xfrm>
        </p:spPr>
        <p:txBody>
          <a:bodyPr/>
          <a:lstStyle/>
          <a:p>
            <a:fld id="{B016F8AB-BCEA-4347-8BA6-BE776009BC89}" type="slidenum">
              <a:rPr/>
              <a:t>‹#›</a:t>
            </a:fld>
            <a:endParaRPr/>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09440" y="2514600"/>
            <a:ext cx="5257959" cy="3581400"/>
          </a:xfrm>
          <a:noFill/>
        </p:spPr>
        <p:txBody>
          <a:bodyPr lIns="0" tIns="0" rIns="0" bIns="0">
            <a:noAutofit/>
          </a:bodyPr>
          <a:lstStyle>
            <a:lvl1pPr marL="341313" marR="0" indent="-341313" algn="l" defTabSz="914400" rtl="0" eaLnBrk="1" fontAlgn="auto" latinLnBrk="0" hangingPunct="1">
              <a:lnSpc>
                <a:spcPct val="90000"/>
              </a:lnSpc>
              <a:spcBef>
                <a:spcPts val="1200"/>
              </a:spcBef>
              <a:spcAft>
                <a:spcPts val="0"/>
              </a:spcAft>
              <a:buClr>
                <a:srgbClr val="CF842E"/>
              </a:buClr>
              <a:buSzTx/>
              <a:buFont typeface="Arial" panose="020B0604020202020204" pitchFamily="34" charset="0"/>
              <a:buChar char="•"/>
              <a:tabLst/>
              <a:defRPr sz="2800">
                <a:solidFill>
                  <a:schemeClr val="tx1"/>
                </a:solidFill>
              </a:defRPr>
            </a:lvl1pPr>
            <a:lvl2pPr marL="627063" marR="0" indent="-285750" algn="l" defTabSz="914400" rtl="0" eaLnBrk="1" fontAlgn="auto" latinLnBrk="0" hangingPunct="1">
              <a:lnSpc>
                <a:spcPct val="90000"/>
              </a:lnSpc>
              <a:spcBef>
                <a:spcPts val="800"/>
              </a:spcBef>
              <a:spcAft>
                <a:spcPts val="0"/>
              </a:spcAft>
              <a:buClr>
                <a:srgbClr val="CF842E"/>
              </a:buClr>
              <a:buSzTx/>
              <a:buFont typeface="Gill Sans MT" panose="020B0502020104020203" pitchFamily="34" charset="0"/>
              <a:buChar char="–"/>
              <a:tabLst/>
              <a:defRPr sz="2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341313" marR="0" lvl="0" indent="-341313" algn="l" defTabSz="914400" rtl="0" eaLnBrk="1" fontAlgn="auto" latinLnBrk="0" hangingPunct="1">
              <a:lnSpc>
                <a:spcPct val="90000"/>
              </a:lnSpc>
              <a:spcBef>
                <a:spcPts val="1200"/>
              </a:spcBef>
              <a:spcAft>
                <a:spcPts val="0"/>
              </a:spcAft>
              <a:buClr>
                <a:srgbClr val="CF842E"/>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62626"/>
                </a:solidFill>
                <a:effectLst/>
                <a:uLnTx/>
                <a:uFillTx/>
                <a:latin typeface="+mn-lt"/>
                <a:ea typeface="+mn-ea"/>
                <a:cs typeface="+mn-cs"/>
              </a:rPr>
              <a:t>Click to edit Master text styles</a:t>
            </a:r>
          </a:p>
          <a:p>
            <a:pPr marL="627063" marR="0" lvl="1" indent="-285750" algn="l" defTabSz="914400" rtl="0" eaLnBrk="1" fontAlgn="auto" latinLnBrk="0" hangingPunct="1">
              <a:lnSpc>
                <a:spcPct val="90000"/>
              </a:lnSpc>
              <a:spcBef>
                <a:spcPts val="800"/>
              </a:spcBef>
              <a:spcAft>
                <a:spcPts val="0"/>
              </a:spcAft>
              <a:buClr>
                <a:srgbClr val="CF842E"/>
              </a:buClr>
              <a:buSzTx/>
              <a:buFont typeface="Gill Sans MT" panose="020B0502020104020203" pitchFamily="34" charset="0"/>
              <a:buChar char="–"/>
              <a:tabLst/>
              <a:defRPr/>
            </a:pPr>
            <a:r>
              <a:rPr kumimoji="0" lang="en-US" sz="2400" b="0" i="0" u="none" strike="noStrike" kern="1200" cap="none" spc="0" normalizeH="0" baseline="0" noProof="0" dirty="0">
                <a:ln>
                  <a:noFill/>
                </a:ln>
                <a:solidFill>
                  <a:srgbClr val="262626"/>
                </a:solidFill>
                <a:effectLst/>
                <a:uLnTx/>
                <a:uFillTx/>
                <a:latin typeface="+mn-lt"/>
                <a:ea typeface="+mn-ea"/>
                <a:cs typeface="+mn-cs"/>
              </a:rPr>
              <a:t>Second level</a:t>
            </a:r>
          </a:p>
        </p:txBody>
      </p:sp>
      <p:sp>
        <p:nvSpPr>
          <p:cNvPr id="3" name="Picture Placeholder 2"/>
          <p:cNvSpPr>
            <a:spLocks noGrp="1"/>
          </p:cNvSpPr>
          <p:nvPr>
            <p:ph type="pic" idx="1"/>
          </p:nvPr>
        </p:nvSpPr>
        <p:spPr bwMode="ltGray">
          <a:xfrm>
            <a:off x="6095999" y="570384"/>
            <a:ext cx="5486399" cy="5525616"/>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5" name="Title Placeholder 1"/>
          <p:cNvSpPr>
            <a:spLocks noGrp="1"/>
          </p:cNvSpPr>
          <p:nvPr>
            <p:ph type="title"/>
          </p:nvPr>
        </p:nvSpPr>
        <p:spPr>
          <a:xfrm>
            <a:off x="609441" y="570384"/>
            <a:ext cx="5257959" cy="1410816"/>
          </a:xfrm>
          <a:prstGeom prst="rect">
            <a:avLst/>
          </a:prstGeom>
        </p:spPr>
        <p:txBody>
          <a:bodyPr vert="horz" lIns="0" tIns="0" rIns="0" bIns="0" rtlCol="0" anchor="t" anchorCtr="0">
            <a:noAutofit/>
          </a:bodyPr>
          <a:lstStyle/>
          <a:p>
            <a:r>
              <a:rPr lang="en-US"/>
              <a:t>Click to edit Master title style</a:t>
            </a:r>
            <a:endParaRPr dirty="0"/>
          </a:p>
        </p:txBody>
      </p:sp>
      <p:sp>
        <p:nvSpPr>
          <p:cNvPr id="6" name="Date Placeholder 3"/>
          <p:cNvSpPr>
            <a:spLocks noGrp="1"/>
          </p:cNvSpPr>
          <p:nvPr>
            <p:ph type="dt" sz="half" idx="10"/>
          </p:nvPr>
        </p:nvSpPr>
        <p:spPr>
          <a:xfrm>
            <a:off x="5598212" y="6400800"/>
            <a:ext cx="995578" cy="210312"/>
          </a:xfrm>
        </p:spPr>
        <p:txBody>
          <a:bodyPr/>
          <a:lstStyle/>
          <a:p>
            <a:fld id="{00E16243-F9BF-4FAC-8C32-44344060EE2B}" type="datetime4">
              <a:rPr lang="en-US" smtClean="0"/>
              <a:t>June 10, 2017</a:t>
            </a:fld>
            <a:endParaRPr/>
          </a:p>
        </p:txBody>
      </p:sp>
      <p:sp>
        <p:nvSpPr>
          <p:cNvPr id="7" name="Footer Placeholder 4"/>
          <p:cNvSpPr>
            <a:spLocks noGrp="1"/>
          </p:cNvSpPr>
          <p:nvPr>
            <p:ph type="ftr" sz="quarter" idx="11"/>
          </p:nvPr>
        </p:nvSpPr>
        <p:spPr>
          <a:xfrm>
            <a:off x="6934200" y="6400800"/>
            <a:ext cx="4025198" cy="210312"/>
          </a:xfrm>
        </p:spPr>
        <p:txBody>
          <a:bodyPr/>
          <a:lstStyle/>
          <a:p>
            <a:r>
              <a:rPr lang="en-US"/>
              <a:t>© Copyright, 2016, Ocean9, Inc., All Rights Reserved</a:t>
            </a:r>
            <a:endParaRPr dirty="0"/>
          </a:p>
        </p:txBody>
      </p:sp>
      <p:sp>
        <p:nvSpPr>
          <p:cNvPr id="8" name="Slide Number Placeholder 5"/>
          <p:cNvSpPr>
            <a:spLocks noGrp="1"/>
          </p:cNvSpPr>
          <p:nvPr>
            <p:ph type="sldNum" sz="quarter" idx="12"/>
          </p:nvPr>
        </p:nvSpPr>
        <p:spPr>
          <a:xfrm>
            <a:off x="11049000" y="6400800"/>
            <a:ext cx="533399" cy="232147"/>
          </a:xfrm>
        </p:spPr>
        <p:txBody>
          <a:bodyPr/>
          <a:lstStyle/>
          <a:p>
            <a:fld id="{B016F8AB-BCEA-4347-8BA6-BE776009BC89}" type="slidenum">
              <a:rPr/>
              <a:t>‹#›</a:t>
            </a:fld>
            <a:endParaRPr/>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0" name="Date Placeholder 3"/>
          <p:cNvSpPr>
            <a:spLocks noGrp="1"/>
          </p:cNvSpPr>
          <p:nvPr>
            <p:ph type="dt" sz="half" idx="10"/>
          </p:nvPr>
        </p:nvSpPr>
        <p:spPr>
          <a:xfrm>
            <a:off x="5598212" y="6397253"/>
            <a:ext cx="995578" cy="210312"/>
          </a:xfrm>
        </p:spPr>
        <p:txBody>
          <a:bodyPr/>
          <a:lstStyle/>
          <a:p>
            <a:fld id="{00E16243-F9BF-4FAC-8C32-44344060EE2B}" type="datetime4">
              <a:rPr lang="en-US" smtClean="0"/>
              <a:t>June 10, 2017</a:t>
            </a:fld>
            <a:endParaRPr/>
          </a:p>
        </p:txBody>
      </p:sp>
      <p:sp>
        <p:nvSpPr>
          <p:cNvPr id="11" name="Footer Placeholder 4"/>
          <p:cNvSpPr>
            <a:spLocks noGrp="1"/>
          </p:cNvSpPr>
          <p:nvPr>
            <p:ph type="ftr" sz="quarter" idx="11"/>
          </p:nvPr>
        </p:nvSpPr>
        <p:spPr>
          <a:xfrm>
            <a:off x="6934200" y="6397253"/>
            <a:ext cx="4025198" cy="210312"/>
          </a:xfrm>
        </p:spPr>
        <p:txBody>
          <a:bodyPr/>
          <a:lstStyle/>
          <a:p>
            <a:r>
              <a:rPr lang="en-US"/>
              <a:t>© Copyright, 2016, Ocean9, Inc., All Rights Reserved</a:t>
            </a:r>
            <a:endParaRPr dirty="0"/>
          </a:p>
        </p:txBody>
      </p:sp>
      <p:sp>
        <p:nvSpPr>
          <p:cNvPr id="12" name="Slide Number Placeholder 5"/>
          <p:cNvSpPr>
            <a:spLocks noGrp="1"/>
          </p:cNvSpPr>
          <p:nvPr>
            <p:ph type="sldNum" sz="quarter" idx="12"/>
          </p:nvPr>
        </p:nvSpPr>
        <p:spPr>
          <a:xfrm>
            <a:off x="11049000" y="6397253"/>
            <a:ext cx="533399" cy="232147"/>
          </a:xfrm>
        </p:spPr>
        <p:txBody>
          <a:bodyPr/>
          <a:lstStyle/>
          <a:p>
            <a:fld id="{B016F8AB-BCEA-4347-8BA6-BE776009BC89}" type="slidenum">
              <a:rPr/>
              <a:t>‹#›</a:t>
            </a:fld>
            <a:endParaRPr/>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dirty="0"/>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81500"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Date Placeholder 3"/>
          <p:cNvSpPr>
            <a:spLocks noGrp="1"/>
          </p:cNvSpPr>
          <p:nvPr>
            <p:ph type="dt" sz="half" idx="10"/>
          </p:nvPr>
        </p:nvSpPr>
        <p:spPr>
          <a:xfrm>
            <a:off x="5598212" y="6400800"/>
            <a:ext cx="995578" cy="210312"/>
          </a:xfrm>
        </p:spPr>
        <p:txBody>
          <a:bodyPr/>
          <a:lstStyle/>
          <a:p>
            <a:fld id="{00E16243-F9BF-4FAC-8C32-44344060EE2B}" type="datetime4">
              <a:rPr lang="en-US" smtClean="0"/>
              <a:t>June 10, 2017</a:t>
            </a:fld>
            <a:endParaRPr/>
          </a:p>
        </p:txBody>
      </p:sp>
      <p:sp>
        <p:nvSpPr>
          <p:cNvPr id="14" name="Footer Placeholder 4"/>
          <p:cNvSpPr>
            <a:spLocks noGrp="1"/>
          </p:cNvSpPr>
          <p:nvPr>
            <p:ph type="ftr" sz="quarter" idx="11"/>
          </p:nvPr>
        </p:nvSpPr>
        <p:spPr>
          <a:xfrm>
            <a:off x="6934200" y="6400800"/>
            <a:ext cx="4025198" cy="210312"/>
          </a:xfrm>
        </p:spPr>
        <p:txBody>
          <a:bodyPr/>
          <a:lstStyle/>
          <a:p>
            <a:r>
              <a:rPr lang="en-US"/>
              <a:t>© Copyright, 2016, Ocean9, Inc., All Rights Reserved</a:t>
            </a:r>
            <a:endParaRPr dirty="0"/>
          </a:p>
        </p:txBody>
      </p:sp>
      <p:sp>
        <p:nvSpPr>
          <p:cNvPr id="15" name="Slide Number Placeholder 5"/>
          <p:cNvSpPr>
            <a:spLocks noGrp="1"/>
          </p:cNvSpPr>
          <p:nvPr>
            <p:ph type="sldNum" sz="quarter" idx="12"/>
          </p:nvPr>
        </p:nvSpPr>
        <p:spPr>
          <a:xfrm>
            <a:off x="11049000" y="6400800"/>
            <a:ext cx="533399" cy="232147"/>
          </a:xfrm>
        </p:spPr>
        <p:txBody>
          <a:bodyPr/>
          <a:lstStyle/>
          <a:p>
            <a:fld id="{B016F8AB-BCEA-4347-8BA6-BE776009BC89}" type="slidenum">
              <a:rPr/>
              <a:t>‹#›</a:t>
            </a:fld>
            <a:endParaRPr/>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1_Title Slide with Picture">
    <p:bg bwMode="ltGray">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solidFill>
                  <a:schemeClr val="bg1"/>
                </a:solidFill>
              </a:defRPr>
            </a:lvl1pPr>
          </a:lstStyle>
          <a:p>
            <a:r>
              <a:rPr lang="en-US"/>
              <a:t>Click to edit Master title style</a:t>
            </a:r>
            <a:endParaRPr dirty="0"/>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dirty="0"/>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spTree>
    <p:extLst>
      <p:ext uri="{BB962C8B-B14F-4D97-AF65-F5344CB8AC3E}">
        <p14:creationId xmlns:p14="http://schemas.microsoft.com/office/powerpoint/2010/main" val="80687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Nam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97767" y="2216867"/>
            <a:ext cx="7173096" cy="2736133"/>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752600" y="152400"/>
            <a:ext cx="8634919" cy="2590799"/>
          </a:xfrm>
          <a:prstGeom prst="rect">
            <a:avLst/>
          </a:prstGeom>
        </p:spPr>
      </p:pic>
    </p:spTree>
    <p:extLst>
      <p:ext uri="{BB962C8B-B14F-4D97-AF65-F5344CB8AC3E}">
        <p14:creationId xmlns:p14="http://schemas.microsoft.com/office/powerpoint/2010/main" val="28319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cean9 brand">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048000" y="2289367"/>
            <a:ext cx="6914818" cy="2739833"/>
          </a:xfrm>
          <a:prstGeom prst="rect">
            <a:avLst/>
          </a:prstGeom>
        </p:spPr>
      </p:pic>
    </p:spTree>
    <p:extLst>
      <p:ext uri="{BB962C8B-B14F-4D97-AF65-F5344CB8AC3E}">
        <p14:creationId xmlns:p14="http://schemas.microsoft.com/office/powerpoint/2010/main" val="66667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 no picture">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a:solidFill>
            <a:srgbClr val="FFFFFF"/>
          </a:solidFill>
        </p:spPr>
        <p:txBody>
          <a:bodyPr anchor="b"/>
          <a:lstStyle>
            <a:lvl1pPr>
              <a:lnSpc>
                <a:spcPct val="80000"/>
              </a:lnSpc>
              <a:defRPr sz="6600">
                <a:solidFill>
                  <a:schemeClr val="accent1"/>
                </a:solidFill>
              </a:defRPr>
            </a:lvl1pPr>
          </a:lstStyle>
          <a:p>
            <a:r>
              <a:rPr lang="en-US"/>
              <a:t>Click to edit Master title style</a:t>
            </a:r>
            <a:endParaRPr dirty="0"/>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dirty="0"/>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81000" y="320117"/>
            <a:ext cx="4114800" cy="1569565"/>
          </a:xfrm>
          <a:prstGeom prst="rect">
            <a:avLst/>
          </a:prstGeom>
        </p:spPr>
      </p:pic>
    </p:spTree>
    <p:extLst>
      <p:ext uri="{BB962C8B-B14F-4D97-AF65-F5344CB8AC3E}">
        <p14:creationId xmlns:p14="http://schemas.microsoft.com/office/powerpoint/2010/main" val="406804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09600"/>
            <a:ext cx="10972799" cy="990600"/>
          </a:xfrm>
        </p:spPr>
        <p:txBody>
          <a:bodyPr anchor="t">
            <a:noAutofit/>
          </a:bodyPr>
          <a:lstStyle>
            <a:lvl1pPr>
              <a:lnSpc>
                <a:spcPct val="80000"/>
              </a:lnSpc>
              <a:defRPr sz="7200"/>
            </a:lvl1pPr>
          </a:lstStyle>
          <a:p>
            <a:r>
              <a:rPr lang="en-US" dirty="0"/>
              <a:t>Agenda</a:t>
            </a:r>
            <a:endParaRPr dirty="0"/>
          </a:p>
        </p:txBody>
      </p:sp>
      <p:sp>
        <p:nvSpPr>
          <p:cNvPr id="4" name="Date Placeholder 3"/>
          <p:cNvSpPr>
            <a:spLocks noGrp="1"/>
          </p:cNvSpPr>
          <p:nvPr>
            <p:ph type="dt" sz="half" idx="10"/>
          </p:nvPr>
        </p:nvSpPr>
        <p:spPr/>
        <p:txBody>
          <a:bodyPr/>
          <a:lstStyle/>
          <a:p>
            <a:fld id="{3D943C2D-B3A8-4FD0-B1B9-EDBE613DD38A}" type="datetime4">
              <a:rPr lang="en-US" smtClean="0"/>
              <a:t>June 10, 2017</a:t>
            </a:fld>
            <a:endParaRPr/>
          </a:p>
        </p:txBody>
      </p:sp>
      <p:sp>
        <p:nvSpPr>
          <p:cNvPr id="5" name="Footer Placeholder 4"/>
          <p:cNvSpPr>
            <a:spLocks noGrp="1"/>
          </p:cNvSpPr>
          <p:nvPr>
            <p:ph type="ftr" sz="quarter" idx="11"/>
          </p:nvPr>
        </p:nvSpPr>
        <p:spPr/>
        <p:txBody>
          <a:bodyPr/>
          <a:lstStyle/>
          <a:p>
            <a:r>
              <a:rPr lang="en-US"/>
              <a:t>© Copyright, 2016, Ocean9, Inc., All Rights Reserved</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
        <p:nvSpPr>
          <p:cNvPr id="7" name="Text Placeholder 7"/>
          <p:cNvSpPr>
            <a:spLocks noGrp="1"/>
          </p:cNvSpPr>
          <p:nvPr>
            <p:ph type="body" sz="quarter" idx="13"/>
          </p:nvPr>
        </p:nvSpPr>
        <p:spPr>
          <a:xfrm>
            <a:off x="609600" y="1600200"/>
            <a:ext cx="10969943" cy="527907"/>
          </a:xfrm>
        </p:spPr>
        <p:txBody>
          <a:bodyPr>
            <a:noAutofit/>
          </a:bodyPr>
          <a:lstStyle>
            <a:lvl1pPr marL="0" indent="0">
              <a:spcBef>
                <a:spcPts val="0"/>
              </a:spcBef>
              <a:buNone/>
              <a:defRPr sz="36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9" name="Content Placeholder 8"/>
          <p:cNvSpPr>
            <a:spLocks noGrp="1"/>
          </p:cNvSpPr>
          <p:nvPr>
            <p:ph sz="quarter" idx="14"/>
          </p:nvPr>
        </p:nvSpPr>
        <p:spPr>
          <a:xfrm>
            <a:off x="609600" y="2438400"/>
            <a:ext cx="10969625" cy="3657600"/>
          </a:xfrm>
        </p:spPr>
        <p:txBody>
          <a:bodyPr/>
          <a:lstStyle>
            <a:lvl3pPr marL="682625"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114234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no picture">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a:solidFill>
            <a:srgbClr val="FFFFFF"/>
          </a:solidFill>
        </p:spPr>
        <p:txBody>
          <a:bodyPr anchor="b"/>
          <a:lstStyle>
            <a:lvl1pPr>
              <a:lnSpc>
                <a:spcPct val="80000"/>
              </a:lnSpc>
              <a:defRPr sz="540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dirty="0"/>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57200" y="320117"/>
            <a:ext cx="4114800" cy="1569565"/>
          </a:xfrm>
          <a:prstGeom prst="rect">
            <a:avLst/>
          </a:prstGeom>
        </p:spPr>
      </p:pic>
    </p:spTree>
    <p:extLst>
      <p:ext uri="{BB962C8B-B14F-4D97-AF65-F5344CB8AC3E}">
        <p14:creationId xmlns:p14="http://schemas.microsoft.com/office/powerpoint/2010/main" val="3371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a:t>Click to edit Master title style</a:t>
            </a:r>
            <a:endParaRPr dirty="0"/>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E16243-F9BF-4FAC-8C32-44344060EE2B}" type="datetime4">
              <a:rPr lang="en-US" smtClean="0"/>
              <a:t>June 10, 2017</a:t>
            </a:fld>
            <a:endParaRPr/>
          </a:p>
        </p:txBody>
      </p:sp>
      <p:sp>
        <p:nvSpPr>
          <p:cNvPr id="5" name="Footer Placeholder 4"/>
          <p:cNvSpPr>
            <a:spLocks noGrp="1"/>
          </p:cNvSpPr>
          <p:nvPr>
            <p:ph type="ftr" sz="quarter" idx="11"/>
          </p:nvPr>
        </p:nvSpPr>
        <p:spPr/>
        <p:txBody>
          <a:bodyPr/>
          <a:lstStyle/>
          <a:p>
            <a:r>
              <a:rPr lang="en-US"/>
              <a:t>© Copyright, 2016, Ocean9, Inc., All Rights Reserved</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4274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4303C20-5090-4E59-B9B8-A1AA0E61766C}" type="datetime4">
              <a:rPr lang="en-US" smtClean="0"/>
              <a:t>June 10, 2017</a:t>
            </a:fld>
            <a:endParaRPr/>
          </a:p>
        </p:txBody>
      </p:sp>
      <p:sp>
        <p:nvSpPr>
          <p:cNvPr id="4" name="Footer Placeholder 3"/>
          <p:cNvSpPr>
            <a:spLocks noGrp="1"/>
          </p:cNvSpPr>
          <p:nvPr>
            <p:ph type="ftr" sz="quarter" idx="11"/>
          </p:nvPr>
        </p:nvSpPr>
        <p:spPr/>
        <p:txBody>
          <a:bodyPr/>
          <a:lstStyle/>
          <a:p>
            <a:r>
              <a:rPr lang="en-US"/>
              <a:t>© Copyright, 2016, Ocean9, Inc., All Rights Reserved</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59748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2" name="Date Placeholder 1"/>
          <p:cNvSpPr>
            <a:spLocks noGrp="1"/>
          </p:cNvSpPr>
          <p:nvPr>
            <p:ph type="dt" sz="half" idx="10"/>
          </p:nvPr>
        </p:nvSpPr>
        <p:spPr/>
        <p:txBody>
          <a:bodyPr/>
          <a:lstStyle/>
          <a:p>
            <a:fld id="{B7E5052C-E4E5-4D1E-9F46-4B9E050B9172}" type="datetime4">
              <a:rPr lang="en-US" smtClean="0"/>
              <a:t>June 10, 2017</a:t>
            </a:fld>
            <a:endParaRPr/>
          </a:p>
        </p:txBody>
      </p:sp>
      <p:sp>
        <p:nvSpPr>
          <p:cNvPr id="8" name="Footer Placeholder 7"/>
          <p:cNvSpPr>
            <a:spLocks noGrp="1"/>
          </p:cNvSpPr>
          <p:nvPr>
            <p:ph type="ftr" sz="quarter" idx="11"/>
          </p:nvPr>
        </p:nvSpPr>
        <p:spPr/>
        <p:txBody>
          <a:bodyPr/>
          <a:lstStyle/>
          <a:p>
            <a:r>
              <a:rPr lang="en-US"/>
              <a:t>© Copyright, 2016, Ocean9, Inc., All Rights Reserved</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
        <p:nvSpPr>
          <p:cNvPr id="10"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Tree>
    <p:extLst>
      <p:ext uri="{BB962C8B-B14F-4D97-AF65-F5344CB8AC3E}">
        <p14:creationId xmlns:p14="http://schemas.microsoft.com/office/powerpoint/2010/main" val="350630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de examp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marL="0" indent="0">
              <a:lnSpc>
                <a:spcPct val="100000"/>
              </a:lnSpc>
              <a:buNone/>
              <a:defRPr sz="2000" baseline="0">
                <a:solidFill>
                  <a:schemeClr val="accent4"/>
                </a:solidFill>
              </a:defRPr>
            </a:lvl1pPr>
          </a:lstStyle>
          <a:p>
            <a:pPr lvl="0"/>
            <a:r>
              <a:rPr lang="en-US" dirty="0"/>
              <a:t>Sample code goes here </a:t>
            </a:r>
            <a:br>
              <a:rPr lang="en-US" dirty="0"/>
            </a:br>
            <a:r>
              <a:rPr lang="en-US" dirty="0" err="1"/>
              <a:t>ssdsdfhsdfkj</a:t>
            </a:r>
            <a:endParaRPr lang="en-US" dirty="0"/>
          </a:p>
          <a:p>
            <a:pPr lvl="0"/>
            <a:r>
              <a:rPr lang="en-US" dirty="0" err="1"/>
              <a:t>skdhfkshdfkjhsdfkj</a:t>
            </a:r>
            <a:endParaRPr lang="en-US" dirty="0"/>
          </a:p>
          <a:p>
            <a:pPr lvl="0"/>
            <a:endParaRPr lang="en-US" dirty="0"/>
          </a:p>
        </p:txBody>
      </p:sp>
      <p:sp>
        <p:nvSpPr>
          <p:cNvPr id="2" name="Date Placeholder 1"/>
          <p:cNvSpPr>
            <a:spLocks noGrp="1"/>
          </p:cNvSpPr>
          <p:nvPr>
            <p:ph type="dt" sz="half" idx="10"/>
          </p:nvPr>
        </p:nvSpPr>
        <p:spPr/>
        <p:txBody>
          <a:bodyPr/>
          <a:lstStyle/>
          <a:p>
            <a:fld id="{81553A0A-A910-49A2-9099-A720767A631D}" type="datetime4">
              <a:rPr lang="en-US" smtClean="0"/>
              <a:t>June 10, 2017</a:t>
            </a:fld>
            <a:endParaRPr/>
          </a:p>
        </p:txBody>
      </p:sp>
      <p:sp>
        <p:nvSpPr>
          <p:cNvPr id="8" name="Footer Placeholder 7"/>
          <p:cNvSpPr>
            <a:spLocks noGrp="1"/>
          </p:cNvSpPr>
          <p:nvPr>
            <p:ph type="ftr" sz="quarter" idx="11"/>
          </p:nvPr>
        </p:nvSpPr>
        <p:spPr/>
        <p:txBody>
          <a:bodyPr/>
          <a:lstStyle/>
          <a:p>
            <a:r>
              <a:rPr lang="en-US"/>
              <a:t>© Copyright, 2016, Ocean9, Inc., All Rights Reserved</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
        <p:nvSpPr>
          <p:cNvPr id="10"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Tree>
    <p:extLst>
      <p:ext uri="{BB962C8B-B14F-4D97-AF65-F5344CB8AC3E}">
        <p14:creationId xmlns:p14="http://schemas.microsoft.com/office/powerpoint/2010/main" val="218351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36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3" name="Content Placeholder 2"/>
          <p:cNvSpPr>
            <a:spLocks noGrp="1"/>
          </p:cNvSpPr>
          <p:nvPr>
            <p:ph idx="1" hasCustomPrompt="1"/>
          </p:nvPr>
        </p:nvSpPr>
        <p:spPr>
          <a:xfrm>
            <a:off x="609600" y="1981200"/>
            <a:ext cx="10969784" cy="4114799"/>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412BBDE6-B835-492A-A695-419E59A597C2}" type="datetime4">
              <a:rPr lang="en-US" smtClean="0"/>
              <a:t>June 10, 2017</a:t>
            </a:fld>
            <a:endParaRPr dirty="0"/>
          </a:p>
        </p:txBody>
      </p:sp>
      <p:sp>
        <p:nvSpPr>
          <p:cNvPr id="5" name="Footer Placeholder 4"/>
          <p:cNvSpPr>
            <a:spLocks noGrp="1"/>
          </p:cNvSpPr>
          <p:nvPr>
            <p:ph type="ftr" sz="quarter" idx="11"/>
          </p:nvPr>
        </p:nvSpPr>
        <p:spPr/>
        <p:txBody>
          <a:bodyPr/>
          <a:lstStyle/>
          <a:p>
            <a:r>
              <a:rPr lang="en-US" dirty="0"/>
              <a:t>© Copyright, 2016, Ocean9, Inc., All Rights Reserved</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Tree>
    <p:extLst>
      <p:ext uri="{BB962C8B-B14F-4D97-AF65-F5344CB8AC3E}">
        <p14:creationId xmlns:p14="http://schemas.microsoft.com/office/powerpoint/2010/main" val="67696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36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4" name="Date Placeholder 3"/>
          <p:cNvSpPr>
            <a:spLocks noGrp="1"/>
          </p:cNvSpPr>
          <p:nvPr>
            <p:ph type="dt" sz="half" idx="10"/>
          </p:nvPr>
        </p:nvSpPr>
        <p:spPr/>
        <p:txBody>
          <a:bodyPr/>
          <a:lstStyle/>
          <a:p>
            <a:fld id="{412BBDE6-B835-492A-A695-419E59A597C2}" type="datetime4">
              <a:rPr lang="en-US" smtClean="0"/>
              <a:t>June 10, 2017</a:t>
            </a:fld>
            <a:endParaRPr/>
          </a:p>
        </p:txBody>
      </p:sp>
      <p:sp>
        <p:nvSpPr>
          <p:cNvPr id="5" name="Footer Placeholder 4"/>
          <p:cNvSpPr>
            <a:spLocks noGrp="1"/>
          </p:cNvSpPr>
          <p:nvPr>
            <p:ph type="ftr" sz="quarter" idx="11"/>
          </p:nvPr>
        </p:nvSpPr>
        <p:spPr/>
        <p:txBody>
          <a:bodyPr/>
          <a:lstStyle/>
          <a:p>
            <a:r>
              <a:rPr lang="en-US"/>
              <a:t>© Copyright, 2016, Ocean9, Inc., All Rights Reserved</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
        <p:nvSpPr>
          <p:cNvPr id="10" name="Content Placeholder 2"/>
          <p:cNvSpPr>
            <a:spLocks noGrp="1"/>
          </p:cNvSpPr>
          <p:nvPr>
            <p:ph sz="half" idx="1"/>
          </p:nvPr>
        </p:nvSpPr>
        <p:spPr>
          <a:xfrm>
            <a:off x="609441" y="1752600"/>
            <a:ext cx="5303520" cy="4343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6275864" y="1752600"/>
            <a:ext cx="5303520" cy="4343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9077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36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4" name="Date Placeholder 3"/>
          <p:cNvSpPr>
            <a:spLocks noGrp="1"/>
          </p:cNvSpPr>
          <p:nvPr>
            <p:ph type="dt" sz="half" idx="10"/>
          </p:nvPr>
        </p:nvSpPr>
        <p:spPr/>
        <p:txBody>
          <a:bodyPr/>
          <a:lstStyle/>
          <a:p>
            <a:fld id="{412BBDE6-B835-492A-A695-419E59A597C2}" type="datetime4">
              <a:rPr lang="en-US" smtClean="0"/>
              <a:t>June 10, 2017</a:t>
            </a:fld>
            <a:endParaRPr/>
          </a:p>
        </p:txBody>
      </p:sp>
      <p:sp>
        <p:nvSpPr>
          <p:cNvPr id="5" name="Footer Placeholder 4"/>
          <p:cNvSpPr>
            <a:spLocks noGrp="1"/>
          </p:cNvSpPr>
          <p:nvPr>
            <p:ph type="ftr" sz="quarter" idx="11"/>
          </p:nvPr>
        </p:nvSpPr>
        <p:spPr/>
        <p:txBody>
          <a:bodyPr/>
          <a:lstStyle/>
          <a:p>
            <a:r>
              <a:rPr lang="en-US"/>
              <a:t>© Copyright, 2016, Ocean9, Inc., All Rights Reserved</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
        <p:nvSpPr>
          <p:cNvPr id="14" name="Text Placeholder 9"/>
          <p:cNvSpPr>
            <a:spLocks noGrp="1"/>
          </p:cNvSpPr>
          <p:nvPr>
            <p:ph type="body" sz="quarter" idx="16"/>
          </p:nvPr>
        </p:nvSpPr>
        <p:spPr>
          <a:xfrm>
            <a:off x="8150384"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5" name="Text Placeholder 9"/>
          <p:cNvSpPr>
            <a:spLocks noGrp="1"/>
          </p:cNvSpPr>
          <p:nvPr>
            <p:ph type="body" sz="quarter" idx="17"/>
          </p:nvPr>
        </p:nvSpPr>
        <p:spPr>
          <a:xfrm>
            <a:off x="4388538"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6" name="Text Placeholder 9"/>
          <p:cNvSpPr>
            <a:spLocks noGrp="1"/>
          </p:cNvSpPr>
          <p:nvPr>
            <p:ph type="body" sz="quarter" idx="18"/>
          </p:nvPr>
        </p:nvSpPr>
        <p:spPr>
          <a:xfrm>
            <a:off x="626692" y="1883434"/>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0893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F1F6-501B-4679-9950-C2E9654557F8}" type="datetime4">
              <a:rPr lang="en-US" smtClean="0"/>
              <a:t>June 10, 2017</a:t>
            </a:fld>
            <a:endParaRPr/>
          </a:p>
        </p:txBody>
      </p:sp>
      <p:sp>
        <p:nvSpPr>
          <p:cNvPr id="3" name="Footer Placeholder 2"/>
          <p:cNvSpPr>
            <a:spLocks noGrp="1"/>
          </p:cNvSpPr>
          <p:nvPr>
            <p:ph type="ftr" sz="quarter" idx="11"/>
          </p:nvPr>
        </p:nvSpPr>
        <p:spPr/>
        <p:txBody>
          <a:bodyPr/>
          <a:lstStyle/>
          <a:p>
            <a:r>
              <a:rPr lang="en-US"/>
              <a:t>© Copyright, 2016, Ocean9, Inc., All Rights Reserved</a:t>
            </a:r>
            <a:endParaRPr/>
          </a:p>
        </p:txBody>
      </p:sp>
      <p:sp>
        <p:nvSpPr>
          <p:cNvPr id="4" name="Slide Number Placeholder 3"/>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32467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752600"/>
            <a:ext cx="5303520" cy="4343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75864" y="1752600"/>
            <a:ext cx="5303520" cy="4343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10544165-2D8B-41D2-A50E-39737041D8F2}" type="datetime4">
              <a:rPr lang="en-US" smtClean="0"/>
              <a:t>June 10,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
        <p:nvSpPr>
          <p:cNvPr id="8"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Tree>
    <p:extLst>
      <p:ext uri="{BB962C8B-B14F-4D97-AF65-F5344CB8AC3E}">
        <p14:creationId xmlns:p14="http://schemas.microsoft.com/office/powerpoint/2010/main" val="422231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with headlin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2133600"/>
            <a:ext cx="5303520" cy="3962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75864" y="2133600"/>
            <a:ext cx="5303520" cy="3962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6686FE32-112A-4EEE-87C9-C9AC9BE076A6}" type="datetime4">
              <a:rPr lang="en-US" smtClean="0"/>
              <a:t>June 10,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
        <p:nvSpPr>
          <p:cNvPr id="8"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9" name="Text Placeholder 2"/>
          <p:cNvSpPr>
            <a:spLocks noGrp="1"/>
          </p:cNvSpPr>
          <p:nvPr>
            <p:ph type="body" idx="13" hasCustomPrompt="1"/>
          </p:nvPr>
        </p:nvSpPr>
        <p:spPr>
          <a:xfrm>
            <a:off x="609600" y="1600200"/>
            <a:ext cx="5303520"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4"/>
          <p:cNvSpPr>
            <a:spLocks noGrp="1"/>
          </p:cNvSpPr>
          <p:nvPr>
            <p:ph type="body" sz="quarter" idx="3" hasCustomPrompt="1"/>
          </p:nvPr>
        </p:nvSpPr>
        <p:spPr>
          <a:xfrm>
            <a:off x="6275864" y="1600200"/>
            <a:ext cx="5303520"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Tree>
    <p:extLst>
      <p:ext uri="{BB962C8B-B14F-4D97-AF65-F5344CB8AC3E}">
        <p14:creationId xmlns:p14="http://schemas.microsoft.com/office/powerpoint/2010/main" val="11203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09600"/>
            <a:ext cx="10972799" cy="990600"/>
          </a:xfrm>
        </p:spPr>
        <p:txBody>
          <a:bodyPr anchor="t">
            <a:noAutofit/>
          </a:bodyPr>
          <a:lstStyle>
            <a:lvl1pPr>
              <a:lnSpc>
                <a:spcPct val="80000"/>
              </a:lnSpc>
              <a:defRPr sz="6600"/>
            </a:lvl1pPr>
          </a:lstStyle>
          <a:p>
            <a:r>
              <a:rPr lang="en-US" dirty="0"/>
              <a:t>Agenda</a:t>
            </a:r>
            <a:endParaRPr dirty="0"/>
          </a:p>
        </p:txBody>
      </p:sp>
      <p:sp>
        <p:nvSpPr>
          <p:cNvPr id="4" name="Date Placeholder 3"/>
          <p:cNvSpPr>
            <a:spLocks noGrp="1"/>
          </p:cNvSpPr>
          <p:nvPr>
            <p:ph type="dt" sz="half" idx="10"/>
          </p:nvPr>
        </p:nvSpPr>
        <p:spPr/>
        <p:txBody>
          <a:bodyPr/>
          <a:lstStyle/>
          <a:p>
            <a:fld id="{3D943C2D-B3A8-4FD0-B1B9-EDBE613DD38A}" type="datetime4">
              <a:rPr lang="en-US" smtClean="0"/>
              <a:t>June 10, 2017</a:t>
            </a:fld>
            <a:endParaRPr dirty="0"/>
          </a:p>
        </p:txBody>
      </p:sp>
      <p:sp>
        <p:nvSpPr>
          <p:cNvPr id="5" name="Footer Placeholder 4"/>
          <p:cNvSpPr>
            <a:spLocks noGrp="1"/>
          </p:cNvSpPr>
          <p:nvPr>
            <p:ph type="ftr" sz="quarter" idx="11"/>
          </p:nvPr>
        </p:nvSpPr>
        <p:spPr/>
        <p:txBody>
          <a:bodyPr/>
          <a:lstStyle/>
          <a:p>
            <a:r>
              <a:rPr lang="en-US"/>
              <a:t>© Copyright, 2016, Ocean9, Inc., All Rights Reserved</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
        <p:nvSpPr>
          <p:cNvPr id="7" name="Text Placeholder 7"/>
          <p:cNvSpPr>
            <a:spLocks noGrp="1"/>
          </p:cNvSpPr>
          <p:nvPr>
            <p:ph type="body" sz="quarter" idx="13"/>
          </p:nvPr>
        </p:nvSpPr>
        <p:spPr>
          <a:xfrm>
            <a:off x="609600" y="1600200"/>
            <a:ext cx="10969943" cy="527907"/>
          </a:xfrm>
        </p:spPr>
        <p:txBody>
          <a:bodyPr>
            <a:noAutofit/>
          </a:bodyPr>
          <a:lstStyle>
            <a:lvl1pPr marL="0" indent="0">
              <a:spcBef>
                <a:spcPts val="0"/>
              </a:spcBef>
              <a:buNone/>
              <a:defRPr sz="32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9" name="Content Placeholder 8"/>
          <p:cNvSpPr>
            <a:spLocks noGrp="1"/>
          </p:cNvSpPr>
          <p:nvPr>
            <p:ph sz="quarter" idx="14"/>
          </p:nvPr>
        </p:nvSpPr>
        <p:spPr>
          <a:xfrm>
            <a:off x="609600" y="2438400"/>
            <a:ext cx="10969625" cy="3657600"/>
          </a:xfrm>
        </p:spPr>
        <p:txBody>
          <a:bodyPr/>
          <a:lstStyle>
            <a:lvl3pPr marL="682625"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96901C-FE88-4816-B22E-F53E2222F4C2}" type="datetime4">
              <a:rPr lang="en-US" smtClean="0"/>
              <a:t>June 10,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
        <p:nvSpPr>
          <p:cNvPr id="9"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3" name="Text Placeholder 9"/>
          <p:cNvSpPr>
            <a:spLocks noGrp="1"/>
          </p:cNvSpPr>
          <p:nvPr>
            <p:ph type="body" sz="quarter" idx="16"/>
          </p:nvPr>
        </p:nvSpPr>
        <p:spPr>
          <a:xfrm>
            <a:off x="8150384"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4" name="Text Placeholder 9"/>
          <p:cNvSpPr>
            <a:spLocks noGrp="1"/>
          </p:cNvSpPr>
          <p:nvPr>
            <p:ph type="body" sz="quarter" idx="17"/>
          </p:nvPr>
        </p:nvSpPr>
        <p:spPr>
          <a:xfrm>
            <a:off x="4388538"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5" name="Text Placeholder 9"/>
          <p:cNvSpPr>
            <a:spLocks noGrp="1"/>
          </p:cNvSpPr>
          <p:nvPr>
            <p:ph type="body" sz="quarter" idx="18"/>
          </p:nvPr>
        </p:nvSpPr>
        <p:spPr>
          <a:xfrm>
            <a:off x="626692" y="1883434"/>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5884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598212" y="6429998"/>
            <a:ext cx="995578" cy="206417"/>
          </a:xfrm>
        </p:spPr>
        <p:txBody>
          <a:bodyPr/>
          <a:lstStyle/>
          <a:p>
            <a:fld id="{D104E8C4-3F69-47B7-97A0-88A2A0D6871E}" type="datetime4">
              <a:rPr lang="en-US" smtClean="0"/>
              <a:t>June 10, 2017</a:t>
            </a:fld>
            <a:endParaRPr/>
          </a:p>
        </p:txBody>
      </p:sp>
      <p:sp>
        <p:nvSpPr>
          <p:cNvPr id="6" name="Footer Placeholder 5"/>
          <p:cNvSpPr>
            <a:spLocks noGrp="1"/>
          </p:cNvSpPr>
          <p:nvPr>
            <p:ph type="ftr" sz="quarter" idx="11"/>
          </p:nvPr>
        </p:nvSpPr>
        <p:spPr>
          <a:xfrm>
            <a:off x="6934200" y="6429998"/>
            <a:ext cx="4025198" cy="206417"/>
          </a:xfrm>
        </p:spPr>
        <p:txBody>
          <a:bodyPr/>
          <a:lstStyle/>
          <a:p>
            <a:r>
              <a:rPr lang="en-US"/>
              <a:t>© Copyright, 2016, Ocean9, Inc., All Rights Reserved</a:t>
            </a:r>
            <a:endParaRPr/>
          </a:p>
        </p:txBody>
      </p:sp>
      <p:sp>
        <p:nvSpPr>
          <p:cNvPr id="7" name="Slide Number Placeholder 6"/>
          <p:cNvSpPr>
            <a:spLocks noGrp="1"/>
          </p:cNvSpPr>
          <p:nvPr>
            <p:ph type="sldNum" sz="quarter" idx="12"/>
          </p:nvPr>
        </p:nvSpPr>
        <p:spPr>
          <a:xfrm>
            <a:off x="11049000" y="6435167"/>
            <a:ext cx="533399" cy="227848"/>
          </a:xfrm>
        </p:spPr>
        <p:txBody>
          <a:bodyPr/>
          <a:lstStyle/>
          <a:p>
            <a:fld id="{B016F8AB-BCEA-4347-8BA6-BE776009BC89}" type="slidenum">
              <a:rPr/>
              <a:t>‹#›</a:t>
            </a:fld>
            <a:endParaRPr/>
          </a:p>
        </p:txBody>
      </p:sp>
      <p:sp>
        <p:nvSpPr>
          <p:cNvPr id="9"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3" name="Text Placeholder 2"/>
          <p:cNvSpPr>
            <a:spLocks noGrp="1"/>
          </p:cNvSpPr>
          <p:nvPr>
            <p:ph type="body" idx="1" hasCustomPrompt="1"/>
          </p:nvPr>
        </p:nvSpPr>
        <p:spPr>
          <a:xfrm>
            <a:off x="609600"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4" name="Text Placeholder 2"/>
          <p:cNvSpPr>
            <a:spLocks noGrp="1"/>
          </p:cNvSpPr>
          <p:nvPr>
            <p:ph type="body" idx="17" hasCustomPrompt="1"/>
          </p:nvPr>
        </p:nvSpPr>
        <p:spPr>
          <a:xfrm>
            <a:off x="4381659"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5" name="Text Placeholder 2"/>
          <p:cNvSpPr>
            <a:spLocks noGrp="1"/>
          </p:cNvSpPr>
          <p:nvPr>
            <p:ph type="body" idx="18" hasCustomPrompt="1"/>
          </p:nvPr>
        </p:nvSpPr>
        <p:spPr>
          <a:xfrm>
            <a:off x="8153559"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6" name="Text Placeholder 9"/>
          <p:cNvSpPr>
            <a:spLocks noGrp="1"/>
          </p:cNvSpPr>
          <p:nvPr>
            <p:ph type="body" sz="quarter" idx="16"/>
          </p:nvPr>
        </p:nvSpPr>
        <p:spPr>
          <a:xfrm>
            <a:off x="8150384" y="2155166"/>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7" name="Text Placeholder 9"/>
          <p:cNvSpPr>
            <a:spLocks noGrp="1"/>
          </p:cNvSpPr>
          <p:nvPr>
            <p:ph type="body" sz="quarter" idx="19"/>
          </p:nvPr>
        </p:nvSpPr>
        <p:spPr>
          <a:xfrm>
            <a:off x="4388538" y="2155166"/>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8" name="Text Placeholder 9"/>
          <p:cNvSpPr>
            <a:spLocks noGrp="1"/>
          </p:cNvSpPr>
          <p:nvPr>
            <p:ph type="body" sz="quarter" idx="20"/>
          </p:nvPr>
        </p:nvSpPr>
        <p:spPr>
          <a:xfrm>
            <a:off x="626692" y="2133600"/>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1929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16002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4038600"/>
            <a:ext cx="9031897" cy="1371600"/>
          </a:xfrm>
        </p:spPr>
        <p:txBody>
          <a:bodyPr>
            <a:noAutofit/>
          </a:bodyPr>
          <a:lstStyle>
            <a:lvl1pPr marL="0" indent="0">
              <a:spcBef>
                <a:spcPts val="0"/>
              </a:spcBef>
              <a:buFontTx/>
              <a:buNone/>
              <a:defRPr sz="2000" baseline="0">
                <a:solidFill>
                  <a:schemeClr val="accent2"/>
                </a:solidFill>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sp>
        <p:nvSpPr>
          <p:cNvPr id="3" name="Date Placeholder 2"/>
          <p:cNvSpPr>
            <a:spLocks noGrp="1"/>
          </p:cNvSpPr>
          <p:nvPr>
            <p:ph type="dt" sz="half" idx="10"/>
          </p:nvPr>
        </p:nvSpPr>
        <p:spPr/>
        <p:txBody>
          <a:bodyPr/>
          <a:lstStyle/>
          <a:p>
            <a:fld id="{1486F509-CE30-4254-A71F-8C9F4B52AD1C}" type="datetime4">
              <a:rPr lang="en-US" smtClean="0"/>
              <a:t>June 10, 2017</a:t>
            </a:fld>
            <a:endParaRPr/>
          </a:p>
        </p:txBody>
      </p:sp>
      <p:sp>
        <p:nvSpPr>
          <p:cNvPr id="4" name="Footer Placeholder 3"/>
          <p:cNvSpPr>
            <a:spLocks noGrp="1"/>
          </p:cNvSpPr>
          <p:nvPr>
            <p:ph type="ftr" sz="quarter" idx="11"/>
          </p:nvPr>
        </p:nvSpPr>
        <p:spPr/>
        <p:txBody>
          <a:bodyPr/>
          <a:lstStyle/>
          <a:p>
            <a:r>
              <a:rPr lang="en-US"/>
              <a:t>© Copyright, 2016, Ocean9, Inc., All Rights Reserved</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91161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0" y="1625504"/>
            <a:ext cx="7848600" cy="4470496"/>
          </a:xfrm>
        </p:spPr>
        <p:txBody>
          <a:bodyPr vert="horz" lIns="0" tIns="0" rIns="0" bIns="0" rtlCol="0">
            <a:normAutofit/>
          </a:bodyPr>
          <a:lstStyle>
            <a:lvl1pPr>
              <a:defRPr lang="en-US" sz="2400" dirty="0" smtClean="0"/>
            </a:lvl1pPr>
            <a:lvl2pPr>
              <a:defRPr lang="en-US" sz="2000" dirty="0" smtClean="0"/>
            </a:lvl2pPr>
            <a:lvl3pPr>
              <a:defRPr lang="en-US" sz="1800" dirty="0" smtClean="0"/>
            </a:lvl3pPr>
          </a:lstStyle>
          <a:p>
            <a:pPr marL="228600" lvl="0" indent="-228600"/>
            <a:r>
              <a:rPr lang="en-US"/>
              <a:t>Edit Master text styles</a:t>
            </a:r>
          </a:p>
          <a:p>
            <a:pPr marL="228600" lvl="1" indent="-228600"/>
            <a:r>
              <a:rPr lang="en-US"/>
              <a:t>Second level</a:t>
            </a:r>
          </a:p>
          <a:p>
            <a:pPr marL="228600" lvl="2" indent="-228600"/>
            <a:r>
              <a:rPr lang="en-US"/>
              <a:t>Third level</a:t>
            </a:r>
          </a:p>
        </p:txBody>
      </p:sp>
      <p:sp>
        <p:nvSpPr>
          <p:cNvPr id="4" name="Text Placeholder 3"/>
          <p:cNvSpPr>
            <a:spLocks noGrp="1"/>
          </p:cNvSpPr>
          <p:nvPr>
            <p:ph type="body" sz="half" idx="2"/>
          </p:nvPr>
        </p:nvSpPr>
        <p:spPr bwMode="ltGray">
          <a:xfrm>
            <a:off x="8610600" y="1625504"/>
            <a:ext cx="2968784" cy="4470496"/>
          </a:xfrm>
          <a:solidFill>
            <a:schemeClr val="tx2"/>
          </a:solidFill>
        </p:spPr>
        <p:txBody>
          <a:bodyPr lIns="91440" tIns="91440" rIns="91440" bIns="91440">
            <a:noAutofit/>
          </a:bodyPr>
          <a:lstStyle>
            <a:lvl1pPr marL="0" indent="0">
              <a:spcBef>
                <a:spcPts val="900"/>
              </a:spcBef>
              <a:buNone/>
              <a:defRPr sz="24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21DF19-DF48-4FF2-9FCC-797D71EA7499}" type="datetime4">
              <a:rPr lang="en-US" smtClean="0"/>
              <a:t>June 10,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1763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752600"/>
            <a:ext cx="6705760" cy="43434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752600"/>
            <a:ext cx="4111784" cy="4343400"/>
          </a:xfrm>
        </p:spPr>
        <p:txBody>
          <a:bodyPr vert="horz" lIns="0" tIns="0" rIns="0" bIns="0" rtlCol="0">
            <a:normAutofit/>
          </a:bodyPr>
          <a:lstStyle>
            <a:lvl1pPr>
              <a:defRPr lang="en-US" sz="2400" dirty="0" smtClean="0"/>
            </a:lvl1pPr>
            <a:lvl2pPr>
              <a:defRPr lang="en-US" sz="2000" dirty="0" smtClean="0"/>
            </a:lvl2pPr>
            <a:lvl3pPr>
              <a:defRPr lang="en-US" sz="1800" dirty="0" smtClean="0"/>
            </a:lvl3pPr>
          </a:lstStyle>
          <a:p>
            <a:pPr marL="228600" lvl="0" indent="-228600"/>
            <a:r>
              <a:rPr lang="en-US"/>
              <a:t>Edit Master text styles</a:t>
            </a:r>
          </a:p>
          <a:p>
            <a:pPr marL="228600" lvl="1" indent="-228600"/>
            <a:r>
              <a:rPr lang="en-US"/>
              <a:t>Second level</a:t>
            </a:r>
          </a:p>
        </p:txBody>
      </p:sp>
      <p:sp>
        <p:nvSpPr>
          <p:cNvPr id="5" name="Date Placeholder 4"/>
          <p:cNvSpPr>
            <a:spLocks noGrp="1"/>
          </p:cNvSpPr>
          <p:nvPr>
            <p:ph type="dt" sz="half" idx="10"/>
          </p:nvPr>
        </p:nvSpPr>
        <p:spPr/>
        <p:txBody>
          <a:bodyPr/>
          <a:lstStyle/>
          <a:p>
            <a:fld id="{E67EEC79-49ED-4814-B021-98A78CDC622B}" type="datetime4">
              <a:rPr lang="en-US" smtClean="0"/>
              <a:t>June 10, 2017</a:t>
            </a:fld>
            <a:endParaRPr/>
          </a:p>
        </p:txBody>
      </p:sp>
      <p:sp>
        <p:nvSpPr>
          <p:cNvPr id="6" name="Footer Placeholder 5"/>
          <p:cNvSpPr>
            <a:spLocks noGrp="1"/>
          </p:cNvSpPr>
          <p:nvPr>
            <p:ph type="ftr" sz="quarter" idx="11"/>
          </p:nvPr>
        </p:nvSpPr>
        <p:spPr/>
        <p:txBody>
          <a:bodyPr/>
          <a:lstStyle/>
          <a:p>
            <a:r>
              <a:rPr lang="en-US"/>
              <a:t>© Copyright, 2016, Ocean9, Inc., All Rights Reserved</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26766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600200"/>
            <a:ext cx="6705760" cy="4495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67601" y="1600200"/>
            <a:ext cx="4111784" cy="4495800"/>
          </a:xfrm>
          <a:solidFill>
            <a:schemeClr val="tx2"/>
          </a:solidFill>
        </p:spPr>
        <p:txBody>
          <a:bodyPr lIns="91440" tIns="91440" rIns="91440" bIns="91440">
            <a:noAutofit/>
          </a:bodyPr>
          <a:lstStyle>
            <a:lvl1pPr marL="0" indent="0">
              <a:spcBef>
                <a:spcPts val="900"/>
              </a:spcBef>
              <a:buNone/>
              <a:defRPr sz="24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3"/>
          <p:cNvSpPr>
            <a:spLocks noGrp="1"/>
          </p:cNvSpPr>
          <p:nvPr>
            <p:ph type="dt" sz="half" idx="10"/>
          </p:nvPr>
        </p:nvSpPr>
        <p:spPr>
          <a:xfrm>
            <a:off x="5598212" y="6400800"/>
            <a:ext cx="995578" cy="210312"/>
          </a:xfrm>
        </p:spPr>
        <p:txBody>
          <a:bodyPr/>
          <a:lstStyle/>
          <a:p>
            <a:fld id="{00E16243-F9BF-4FAC-8C32-44344060EE2B}" type="datetime4">
              <a:rPr lang="en-US" smtClean="0"/>
              <a:t>June 10, 2017</a:t>
            </a:fld>
            <a:endParaRPr/>
          </a:p>
        </p:txBody>
      </p:sp>
      <p:sp>
        <p:nvSpPr>
          <p:cNvPr id="10" name="Footer Placeholder 4"/>
          <p:cNvSpPr>
            <a:spLocks noGrp="1"/>
          </p:cNvSpPr>
          <p:nvPr>
            <p:ph type="ftr" sz="quarter" idx="11"/>
          </p:nvPr>
        </p:nvSpPr>
        <p:spPr>
          <a:xfrm>
            <a:off x="6934200" y="6400800"/>
            <a:ext cx="4025198" cy="210312"/>
          </a:xfrm>
        </p:spPr>
        <p:txBody>
          <a:bodyPr/>
          <a:lstStyle/>
          <a:p>
            <a:r>
              <a:rPr lang="en-US"/>
              <a:t>© Copyright, 2016, Ocean9, Inc., All Rights Reserved</a:t>
            </a:r>
            <a:endParaRPr dirty="0"/>
          </a:p>
        </p:txBody>
      </p:sp>
      <p:sp>
        <p:nvSpPr>
          <p:cNvPr id="11" name="Slide Number Placeholder 5"/>
          <p:cNvSpPr>
            <a:spLocks noGrp="1"/>
          </p:cNvSpPr>
          <p:nvPr>
            <p:ph type="sldNum" sz="quarter" idx="12"/>
          </p:nvPr>
        </p:nvSpPr>
        <p:spPr>
          <a:xfrm>
            <a:off x="11049000" y="6400800"/>
            <a:ext cx="533399" cy="232147"/>
          </a:xfrm>
        </p:spPr>
        <p:txBody>
          <a:bodyPr/>
          <a:lstStyle/>
          <a:p>
            <a:fld id="{B016F8AB-BCEA-4347-8BA6-BE776009BC89}" type="slidenum">
              <a:rPr/>
              <a:t>‹#›</a:t>
            </a:fld>
            <a:endParaRPr/>
          </a:p>
        </p:txBody>
      </p:sp>
    </p:spTree>
    <p:extLst>
      <p:ext uri="{BB962C8B-B14F-4D97-AF65-F5344CB8AC3E}">
        <p14:creationId xmlns:p14="http://schemas.microsoft.com/office/powerpoint/2010/main" val="37345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09440" y="2514600"/>
            <a:ext cx="5257959" cy="3581400"/>
          </a:xfrm>
          <a:noFill/>
        </p:spPr>
        <p:txBody>
          <a:bodyPr lIns="0" tIns="0" rIns="0" bIns="0">
            <a:noAutofit/>
          </a:bodyPr>
          <a:lstStyle>
            <a:lvl1pPr marL="341313" marR="0" indent="-341313" algn="l" defTabSz="914400" rtl="0" eaLnBrk="1" fontAlgn="auto" latinLnBrk="0" hangingPunct="1">
              <a:lnSpc>
                <a:spcPct val="90000"/>
              </a:lnSpc>
              <a:spcBef>
                <a:spcPts val="1200"/>
              </a:spcBef>
              <a:spcAft>
                <a:spcPts val="0"/>
              </a:spcAft>
              <a:buClr>
                <a:srgbClr val="CF842E"/>
              </a:buClr>
              <a:buSzTx/>
              <a:buFont typeface="Arial" panose="020B0604020202020204" pitchFamily="34" charset="0"/>
              <a:buChar char="•"/>
              <a:tabLst/>
              <a:defRPr sz="2800">
                <a:solidFill>
                  <a:schemeClr val="tx1"/>
                </a:solidFill>
              </a:defRPr>
            </a:lvl1pPr>
            <a:lvl2pPr marL="627063" marR="0" indent="-285750" algn="l" defTabSz="914400" rtl="0" eaLnBrk="1" fontAlgn="auto" latinLnBrk="0" hangingPunct="1">
              <a:lnSpc>
                <a:spcPct val="90000"/>
              </a:lnSpc>
              <a:spcBef>
                <a:spcPts val="800"/>
              </a:spcBef>
              <a:spcAft>
                <a:spcPts val="0"/>
              </a:spcAft>
              <a:buClr>
                <a:srgbClr val="CF842E"/>
              </a:buClr>
              <a:buSzTx/>
              <a:buFont typeface="Gill Sans MT" panose="020B0502020104020203" pitchFamily="34" charset="0"/>
              <a:buChar char="–"/>
              <a:tabLst/>
              <a:defRPr sz="2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341313" marR="0" lvl="0" indent="-341313" algn="l" defTabSz="914400" rtl="0" eaLnBrk="1" fontAlgn="auto" latinLnBrk="0" hangingPunct="1">
              <a:lnSpc>
                <a:spcPct val="90000"/>
              </a:lnSpc>
              <a:spcBef>
                <a:spcPts val="1200"/>
              </a:spcBef>
              <a:spcAft>
                <a:spcPts val="0"/>
              </a:spcAft>
              <a:buClr>
                <a:srgbClr val="CF842E"/>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62626"/>
                </a:solidFill>
                <a:effectLst/>
                <a:uLnTx/>
                <a:uFillTx/>
                <a:latin typeface="+mn-lt"/>
                <a:ea typeface="+mn-ea"/>
                <a:cs typeface="+mn-cs"/>
              </a:rPr>
              <a:t>Click to edit Master text styles</a:t>
            </a:r>
          </a:p>
          <a:p>
            <a:pPr marL="627063" marR="0" lvl="1" indent="-285750" algn="l" defTabSz="914400" rtl="0" eaLnBrk="1" fontAlgn="auto" latinLnBrk="0" hangingPunct="1">
              <a:lnSpc>
                <a:spcPct val="90000"/>
              </a:lnSpc>
              <a:spcBef>
                <a:spcPts val="800"/>
              </a:spcBef>
              <a:spcAft>
                <a:spcPts val="0"/>
              </a:spcAft>
              <a:buClr>
                <a:srgbClr val="CF842E"/>
              </a:buClr>
              <a:buSzTx/>
              <a:buFont typeface="Gill Sans MT" panose="020B0502020104020203" pitchFamily="34" charset="0"/>
              <a:buChar char="–"/>
              <a:tabLst/>
              <a:defRPr/>
            </a:pPr>
            <a:r>
              <a:rPr kumimoji="0" lang="en-US" sz="2400" b="0" i="0" u="none" strike="noStrike" kern="1200" cap="none" spc="0" normalizeH="0" baseline="0" noProof="0" dirty="0">
                <a:ln>
                  <a:noFill/>
                </a:ln>
                <a:solidFill>
                  <a:srgbClr val="262626"/>
                </a:solidFill>
                <a:effectLst/>
                <a:uLnTx/>
                <a:uFillTx/>
                <a:latin typeface="+mn-lt"/>
                <a:ea typeface="+mn-ea"/>
                <a:cs typeface="+mn-cs"/>
              </a:rPr>
              <a:t>Second level</a:t>
            </a:r>
          </a:p>
        </p:txBody>
      </p:sp>
      <p:sp>
        <p:nvSpPr>
          <p:cNvPr id="3" name="Picture Placeholder 2"/>
          <p:cNvSpPr>
            <a:spLocks noGrp="1"/>
          </p:cNvSpPr>
          <p:nvPr>
            <p:ph type="pic" idx="1"/>
          </p:nvPr>
        </p:nvSpPr>
        <p:spPr bwMode="ltGray">
          <a:xfrm>
            <a:off x="6095999" y="570384"/>
            <a:ext cx="5486399" cy="5525616"/>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5" name="Title Placeholder 1"/>
          <p:cNvSpPr>
            <a:spLocks noGrp="1"/>
          </p:cNvSpPr>
          <p:nvPr>
            <p:ph type="title"/>
          </p:nvPr>
        </p:nvSpPr>
        <p:spPr>
          <a:xfrm>
            <a:off x="609441" y="570384"/>
            <a:ext cx="5257959" cy="1410816"/>
          </a:xfrm>
          <a:prstGeom prst="rect">
            <a:avLst/>
          </a:prstGeom>
        </p:spPr>
        <p:txBody>
          <a:bodyPr vert="horz" lIns="0" tIns="0" rIns="0" bIns="0" rtlCol="0" anchor="t" anchorCtr="0">
            <a:noAutofit/>
          </a:bodyPr>
          <a:lstStyle/>
          <a:p>
            <a:r>
              <a:rPr lang="en-US"/>
              <a:t>Click to edit Master title style</a:t>
            </a:r>
            <a:endParaRPr dirty="0"/>
          </a:p>
        </p:txBody>
      </p:sp>
      <p:sp>
        <p:nvSpPr>
          <p:cNvPr id="6" name="Date Placeholder 3"/>
          <p:cNvSpPr>
            <a:spLocks noGrp="1"/>
          </p:cNvSpPr>
          <p:nvPr>
            <p:ph type="dt" sz="half" idx="10"/>
          </p:nvPr>
        </p:nvSpPr>
        <p:spPr>
          <a:xfrm>
            <a:off x="5598212" y="6400800"/>
            <a:ext cx="995578" cy="210312"/>
          </a:xfrm>
        </p:spPr>
        <p:txBody>
          <a:bodyPr/>
          <a:lstStyle/>
          <a:p>
            <a:fld id="{00E16243-F9BF-4FAC-8C32-44344060EE2B}" type="datetime4">
              <a:rPr lang="en-US" smtClean="0"/>
              <a:t>June 10, 2017</a:t>
            </a:fld>
            <a:endParaRPr/>
          </a:p>
        </p:txBody>
      </p:sp>
      <p:sp>
        <p:nvSpPr>
          <p:cNvPr id="7" name="Footer Placeholder 4"/>
          <p:cNvSpPr>
            <a:spLocks noGrp="1"/>
          </p:cNvSpPr>
          <p:nvPr>
            <p:ph type="ftr" sz="quarter" idx="11"/>
          </p:nvPr>
        </p:nvSpPr>
        <p:spPr>
          <a:xfrm>
            <a:off x="6934200" y="6400800"/>
            <a:ext cx="4025198" cy="210312"/>
          </a:xfrm>
        </p:spPr>
        <p:txBody>
          <a:bodyPr/>
          <a:lstStyle/>
          <a:p>
            <a:r>
              <a:rPr lang="en-US"/>
              <a:t>© Copyright, 2016, Ocean9, Inc., All Rights Reserved</a:t>
            </a:r>
            <a:endParaRPr dirty="0"/>
          </a:p>
        </p:txBody>
      </p:sp>
      <p:sp>
        <p:nvSpPr>
          <p:cNvPr id="8" name="Slide Number Placeholder 5"/>
          <p:cNvSpPr>
            <a:spLocks noGrp="1"/>
          </p:cNvSpPr>
          <p:nvPr>
            <p:ph type="sldNum" sz="quarter" idx="12"/>
          </p:nvPr>
        </p:nvSpPr>
        <p:spPr>
          <a:xfrm>
            <a:off x="11049000" y="6400800"/>
            <a:ext cx="533399" cy="232147"/>
          </a:xfrm>
        </p:spPr>
        <p:txBody>
          <a:bodyPr/>
          <a:lstStyle/>
          <a:p>
            <a:fld id="{B016F8AB-BCEA-4347-8BA6-BE776009BC89}" type="slidenum">
              <a:rPr/>
              <a:t>‹#›</a:t>
            </a:fld>
            <a:endParaRPr/>
          </a:p>
        </p:txBody>
      </p:sp>
    </p:spTree>
    <p:extLst>
      <p:ext uri="{BB962C8B-B14F-4D97-AF65-F5344CB8AC3E}">
        <p14:creationId xmlns:p14="http://schemas.microsoft.com/office/powerpoint/2010/main" val="104078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0" name="Date Placeholder 3"/>
          <p:cNvSpPr>
            <a:spLocks noGrp="1"/>
          </p:cNvSpPr>
          <p:nvPr>
            <p:ph type="dt" sz="half" idx="10"/>
          </p:nvPr>
        </p:nvSpPr>
        <p:spPr>
          <a:xfrm>
            <a:off x="5598212" y="6397253"/>
            <a:ext cx="995578" cy="210312"/>
          </a:xfrm>
        </p:spPr>
        <p:txBody>
          <a:bodyPr/>
          <a:lstStyle/>
          <a:p>
            <a:fld id="{00E16243-F9BF-4FAC-8C32-44344060EE2B}" type="datetime4">
              <a:rPr lang="en-US" smtClean="0"/>
              <a:t>June 10, 2017</a:t>
            </a:fld>
            <a:endParaRPr/>
          </a:p>
        </p:txBody>
      </p:sp>
      <p:sp>
        <p:nvSpPr>
          <p:cNvPr id="11" name="Footer Placeholder 4"/>
          <p:cNvSpPr>
            <a:spLocks noGrp="1"/>
          </p:cNvSpPr>
          <p:nvPr>
            <p:ph type="ftr" sz="quarter" idx="11"/>
          </p:nvPr>
        </p:nvSpPr>
        <p:spPr>
          <a:xfrm>
            <a:off x="6934200" y="6397253"/>
            <a:ext cx="4025198" cy="210312"/>
          </a:xfrm>
        </p:spPr>
        <p:txBody>
          <a:bodyPr/>
          <a:lstStyle/>
          <a:p>
            <a:r>
              <a:rPr lang="en-US"/>
              <a:t>© Copyright, 2016, Ocean9, Inc., All Rights Reserved</a:t>
            </a:r>
            <a:endParaRPr dirty="0"/>
          </a:p>
        </p:txBody>
      </p:sp>
      <p:sp>
        <p:nvSpPr>
          <p:cNvPr id="12" name="Slide Number Placeholder 5"/>
          <p:cNvSpPr>
            <a:spLocks noGrp="1"/>
          </p:cNvSpPr>
          <p:nvPr>
            <p:ph type="sldNum" sz="quarter" idx="12"/>
          </p:nvPr>
        </p:nvSpPr>
        <p:spPr>
          <a:xfrm>
            <a:off x="11049000" y="6397253"/>
            <a:ext cx="533399" cy="232147"/>
          </a:xfrm>
        </p:spPr>
        <p:txBody>
          <a:bodyPr/>
          <a:lstStyle/>
          <a:p>
            <a:fld id="{B016F8AB-BCEA-4347-8BA6-BE776009BC89}" type="slidenum">
              <a:rPr/>
              <a:t>‹#›</a:t>
            </a:fld>
            <a:endParaRPr/>
          </a:p>
        </p:txBody>
      </p:sp>
    </p:spTree>
    <p:extLst>
      <p:ext uri="{BB962C8B-B14F-4D97-AF65-F5344CB8AC3E}">
        <p14:creationId xmlns:p14="http://schemas.microsoft.com/office/powerpoint/2010/main" val="252714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dirty="0"/>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81500"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Date Placeholder 3"/>
          <p:cNvSpPr>
            <a:spLocks noGrp="1"/>
          </p:cNvSpPr>
          <p:nvPr>
            <p:ph type="dt" sz="half" idx="10"/>
          </p:nvPr>
        </p:nvSpPr>
        <p:spPr>
          <a:xfrm>
            <a:off x="5598212" y="6400800"/>
            <a:ext cx="995578" cy="210312"/>
          </a:xfrm>
        </p:spPr>
        <p:txBody>
          <a:bodyPr/>
          <a:lstStyle/>
          <a:p>
            <a:fld id="{00E16243-F9BF-4FAC-8C32-44344060EE2B}" type="datetime4">
              <a:rPr lang="en-US" smtClean="0"/>
              <a:t>June 10, 2017</a:t>
            </a:fld>
            <a:endParaRPr/>
          </a:p>
        </p:txBody>
      </p:sp>
      <p:sp>
        <p:nvSpPr>
          <p:cNvPr id="14" name="Footer Placeholder 4"/>
          <p:cNvSpPr>
            <a:spLocks noGrp="1"/>
          </p:cNvSpPr>
          <p:nvPr>
            <p:ph type="ftr" sz="quarter" idx="11"/>
          </p:nvPr>
        </p:nvSpPr>
        <p:spPr>
          <a:xfrm>
            <a:off x="6934200" y="6400800"/>
            <a:ext cx="4025198" cy="210312"/>
          </a:xfrm>
        </p:spPr>
        <p:txBody>
          <a:bodyPr/>
          <a:lstStyle/>
          <a:p>
            <a:r>
              <a:rPr lang="en-US"/>
              <a:t>© Copyright, 2016, Ocean9, Inc., All Rights Reserved</a:t>
            </a:r>
            <a:endParaRPr dirty="0"/>
          </a:p>
        </p:txBody>
      </p:sp>
      <p:sp>
        <p:nvSpPr>
          <p:cNvPr id="15" name="Slide Number Placeholder 5"/>
          <p:cNvSpPr>
            <a:spLocks noGrp="1"/>
          </p:cNvSpPr>
          <p:nvPr>
            <p:ph type="sldNum" sz="quarter" idx="12"/>
          </p:nvPr>
        </p:nvSpPr>
        <p:spPr>
          <a:xfrm>
            <a:off x="11049000" y="6400800"/>
            <a:ext cx="533399" cy="232147"/>
          </a:xfrm>
        </p:spPr>
        <p:txBody>
          <a:bodyPr/>
          <a:lstStyle/>
          <a:p>
            <a:fld id="{B016F8AB-BCEA-4347-8BA6-BE776009BC89}" type="slidenum">
              <a:rPr/>
              <a:t>‹#›</a:t>
            </a:fld>
            <a:endParaRPr/>
          </a:p>
        </p:txBody>
      </p:sp>
    </p:spTree>
    <p:extLst>
      <p:ext uri="{BB962C8B-B14F-4D97-AF65-F5344CB8AC3E}">
        <p14:creationId xmlns:p14="http://schemas.microsoft.com/office/powerpoint/2010/main" val="34288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
        <p:nvSpPr>
          <p:cNvPr id="3" name="Date Placeholder 2"/>
          <p:cNvSpPr>
            <a:spLocks noGrp="1"/>
          </p:cNvSpPr>
          <p:nvPr>
            <p:ph type="dt" sz="half" idx="14"/>
          </p:nvPr>
        </p:nvSpPr>
        <p:spPr/>
        <p:txBody>
          <a:bodyPr/>
          <a:lstStyle/>
          <a:p>
            <a:fld id="{2708FFB7-AC64-4486-96AA-3362BCFF7CF1}" type="datetime4">
              <a:rPr lang="en-US" smtClean="0"/>
              <a:t>June 10, 2017</a:t>
            </a:fld>
            <a:endParaRPr lang="en-US"/>
          </a:p>
        </p:txBody>
      </p:sp>
      <p:sp>
        <p:nvSpPr>
          <p:cNvPr id="4" name="Footer Placeholder 3"/>
          <p:cNvSpPr>
            <a:spLocks noGrp="1"/>
          </p:cNvSpPr>
          <p:nvPr>
            <p:ph type="ftr" sz="quarter" idx="15"/>
          </p:nvPr>
        </p:nvSpPr>
        <p:spPr/>
        <p:txBody>
          <a:bodyPr/>
          <a:lstStyle/>
          <a:p>
            <a:r>
              <a:rPr lang="en-US"/>
              <a:t>© Copyright, 2016, Ocean9, Inc., All Rights Reserved</a:t>
            </a:r>
            <a:endParaRPr lang="en-US" dirty="0"/>
          </a:p>
        </p:txBody>
      </p:sp>
      <p:sp>
        <p:nvSpPr>
          <p:cNvPr id="5" name="Slide Number Placeholder 4"/>
          <p:cNvSpPr>
            <a:spLocks noGrp="1"/>
          </p:cNvSpPr>
          <p:nvPr>
            <p:ph type="sldNum" sz="quarter" idx="16"/>
          </p:nvPr>
        </p:nvSpPr>
        <p:spPr/>
        <p:txBody>
          <a:body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180063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6000"/>
            </a:lvl1pPr>
          </a:lstStyle>
          <a:p>
            <a:r>
              <a:rPr lang="en-US"/>
              <a:t>Click to edit Master title style</a:t>
            </a:r>
            <a:endParaRPr dirty="0"/>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E16243-F9BF-4FAC-8C32-44344060EE2B}" type="datetime4">
              <a:rPr lang="en-US" smtClean="0"/>
              <a:t>June 10, 2017</a:t>
            </a:fld>
            <a:endParaRPr/>
          </a:p>
        </p:txBody>
      </p:sp>
      <p:sp>
        <p:nvSpPr>
          <p:cNvPr id="5" name="Footer Placeholder 4"/>
          <p:cNvSpPr>
            <a:spLocks noGrp="1"/>
          </p:cNvSpPr>
          <p:nvPr>
            <p:ph type="ftr" sz="quarter" idx="11"/>
          </p:nvPr>
        </p:nvSpPr>
        <p:spPr/>
        <p:txBody>
          <a:bodyPr/>
          <a:lstStyle/>
          <a:p>
            <a:r>
              <a:rPr lang="en-US"/>
              <a:t>© Copyright, 2016, Ocean9, Inc., All Rights Reserved</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25392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1_Title Slide with Picture">
    <p:bg bwMode="ltGray">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solidFill>
                  <a:schemeClr val="bg1"/>
                </a:solidFill>
              </a:defRPr>
            </a:lvl1pPr>
          </a:lstStyle>
          <a:p>
            <a:r>
              <a:rPr lang="en-US"/>
              <a:t>Click to edit Master title style</a:t>
            </a:r>
            <a:endParaRPr dirty="0"/>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dirty="0"/>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spTree>
    <p:extLst>
      <p:ext uri="{BB962C8B-B14F-4D97-AF65-F5344CB8AC3E}">
        <p14:creationId xmlns:p14="http://schemas.microsoft.com/office/powerpoint/2010/main" val="4135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199" b="0" cap="all" baseline="0">
                <a:solidFill>
                  <a:schemeClr val="tx1">
                    <a:lumMod val="85000"/>
                    <a:lumOff val="15000"/>
                  </a:schemeClr>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76656" y="2753084"/>
            <a:ext cx="4663440" cy="3200400"/>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199" b="0" cap="all" baseline="0">
                <a:solidFill>
                  <a:schemeClr val="tx1">
                    <a:lumMod val="85000"/>
                    <a:lumOff val="15000"/>
                  </a:schemeClr>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007608" y="2750990"/>
            <a:ext cx="4663440" cy="3200400"/>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03F41C87-7AD9-4845-A077-840E4A0F3F06}" type="datetimeFigureOut">
              <a:rPr lang="en-US" smtClean="0"/>
              <a:t>6/10/2017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70279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Slide - no picture">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a:solidFill>
            <a:srgbClr val="FFFFFF"/>
          </a:solidFill>
        </p:spPr>
        <p:txBody>
          <a:bodyPr anchor="b"/>
          <a:lstStyle>
            <a:lvl1pPr>
              <a:lnSpc>
                <a:spcPct val="80000"/>
              </a:lnSpc>
              <a:defRPr sz="6600">
                <a:solidFill>
                  <a:schemeClr val="accent1"/>
                </a:solidFill>
              </a:defRPr>
            </a:lvl1pPr>
          </a:lstStyle>
          <a:p>
            <a:r>
              <a:rPr lang="en-US"/>
              <a:t>Click to edit Master title style</a:t>
            </a:r>
            <a:endParaRPr dirty="0"/>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dirty="0"/>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81000" y="320117"/>
            <a:ext cx="4114800" cy="1569565"/>
          </a:xfrm>
          <a:prstGeom prst="rect">
            <a:avLst/>
          </a:prstGeom>
        </p:spPr>
      </p:pic>
    </p:spTree>
    <p:extLst>
      <p:ext uri="{BB962C8B-B14F-4D97-AF65-F5344CB8AC3E}">
        <p14:creationId xmlns:p14="http://schemas.microsoft.com/office/powerpoint/2010/main" val="333382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09600"/>
            <a:ext cx="10972799" cy="990600"/>
          </a:xfrm>
        </p:spPr>
        <p:txBody>
          <a:bodyPr anchor="t">
            <a:noAutofit/>
          </a:bodyPr>
          <a:lstStyle>
            <a:lvl1pPr>
              <a:lnSpc>
                <a:spcPct val="80000"/>
              </a:lnSpc>
              <a:defRPr sz="7200"/>
            </a:lvl1pPr>
          </a:lstStyle>
          <a:p>
            <a:r>
              <a:rPr lang="en-US" dirty="0"/>
              <a:t>Agenda</a:t>
            </a:r>
            <a:endParaRPr dirty="0"/>
          </a:p>
        </p:txBody>
      </p:sp>
      <p:sp>
        <p:nvSpPr>
          <p:cNvPr id="4" name="Date Placeholder 3"/>
          <p:cNvSpPr>
            <a:spLocks noGrp="1"/>
          </p:cNvSpPr>
          <p:nvPr>
            <p:ph type="dt" sz="half" idx="10"/>
          </p:nvPr>
        </p:nvSpPr>
        <p:spPr/>
        <p:txBody>
          <a:bodyPr/>
          <a:lstStyle/>
          <a:p>
            <a:fld id="{3D943C2D-B3A8-4FD0-B1B9-EDBE613DD38A}" type="datetime4">
              <a:rPr lang="en-US" smtClean="0"/>
              <a:t>June 10, 2017</a:t>
            </a:fld>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
        <p:nvSpPr>
          <p:cNvPr id="7" name="Text Placeholder 7"/>
          <p:cNvSpPr>
            <a:spLocks noGrp="1"/>
          </p:cNvSpPr>
          <p:nvPr>
            <p:ph type="body" sz="quarter" idx="13"/>
          </p:nvPr>
        </p:nvSpPr>
        <p:spPr>
          <a:xfrm>
            <a:off x="609600" y="1600200"/>
            <a:ext cx="10969943" cy="527907"/>
          </a:xfrm>
        </p:spPr>
        <p:txBody>
          <a:bodyPr>
            <a:noAutofit/>
          </a:bodyPr>
          <a:lstStyle>
            <a:lvl1pPr marL="0" indent="0">
              <a:spcBef>
                <a:spcPts val="0"/>
              </a:spcBef>
              <a:buNone/>
              <a:defRPr sz="36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9" name="Content Placeholder 8"/>
          <p:cNvSpPr>
            <a:spLocks noGrp="1"/>
          </p:cNvSpPr>
          <p:nvPr>
            <p:ph sz="quarter" idx="14"/>
          </p:nvPr>
        </p:nvSpPr>
        <p:spPr>
          <a:xfrm>
            <a:off x="609600" y="2438400"/>
            <a:ext cx="10969625" cy="3657600"/>
          </a:xfrm>
        </p:spPr>
        <p:txBody>
          <a:bodyPr/>
          <a:lstStyle>
            <a:lvl3pPr marL="682625"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380467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a:t>Click to edit Master title style</a:t>
            </a:r>
            <a:endParaRPr dirty="0"/>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E16243-F9BF-4FAC-8C32-44344060EE2B}" type="datetime4">
              <a:rPr lang="en-US" smtClean="0"/>
              <a:t>June 10, 2017</a:t>
            </a:fld>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
        <p:nvSpPr>
          <p:cNvPr id="7" name="Footer Placeholder 4"/>
          <p:cNvSpPr>
            <a:spLocks noGrp="1"/>
          </p:cNvSpPr>
          <p:nvPr>
            <p:ph type="ftr" sz="quarter" idx="13"/>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72337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4303C20-5090-4E59-B9B8-A1AA0E61766C}" type="datetime4">
              <a:rPr lang="en-US" smtClean="0"/>
              <a:t>June 10, 2017</a:t>
            </a:fld>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
        <p:nvSpPr>
          <p:cNvPr id="7" name="Footer Placeholder 4"/>
          <p:cNvSpPr>
            <a:spLocks noGrp="1"/>
          </p:cNvSpPr>
          <p:nvPr>
            <p:ph type="ftr" sz="quarter" idx="13"/>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168485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2" name="Date Placeholder 1"/>
          <p:cNvSpPr>
            <a:spLocks noGrp="1"/>
          </p:cNvSpPr>
          <p:nvPr>
            <p:ph type="dt" sz="half" idx="10"/>
          </p:nvPr>
        </p:nvSpPr>
        <p:spPr/>
        <p:txBody>
          <a:bodyPr/>
          <a:lstStyle/>
          <a:p>
            <a:fld id="{B7E5052C-E4E5-4D1E-9F46-4B9E050B9172}" type="datetime4">
              <a:rPr lang="en-US" smtClean="0"/>
              <a:t>June 10, 2017</a:t>
            </a:fld>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
        <p:nvSpPr>
          <p:cNvPr id="10"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7" name="Footer Placeholder 4"/>
          <p:cNvSpPr>
            <a:spLocks noGrp="1"/>
          </p:cNvSpPr>
          <p:nvPr>
            <p:ph type="ftr" sz="quarter" idx="13"/>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271546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de examp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marL="0" indent="0">
              <a:lnSpc>
                <a:spcPct val="100000"/>
              </a:lnSpc>
              <a:buNone/>
              <a:defRPr sz="2000" baseline="0">
                <a:solidFill>
                  <a:schemeClr val="accent4"/>
                </a:solidFill>
              </a:defRPr>
            </a:lvl1pPr>
          </a:lstStyle>
          <a:p>
            <a:pPr lvl="0"/>
            <a:r>
              <a:rPr lang="en-US" dirty="0"/>
              <a:t>Sample code goes here </a:t>
            </a:r>
            <a:br>
              <a:rPr lang="en-US" dirty="0"/>
            </a:br>
            <a:r>
              <a:rPr lang="en-US" dirty="0" err="1"/>
              <a:t>ssdsdfhsdfkj</a:t>
            </a:r>
            <a:endParaRPr lang="en-US" dirty="0"/>
          </a:p>
          <a:p>
            <a:pPr lvl="0"/>
            <a:r>
              <a:rPr lang="en-US" dirty="0" err="1"/>
              <a:t>skdhfkshdfkjhsdfkj</a:t>
            </a:r>
            <a:endParaRPr lang="en-US" dirty="0"/>
          </a:p>
          <a:p>
            <a:pPr lvl="0"/>
            <a:endParaRPr lang="en-US" dirty="0"/>
          </a:p>
        </p:txBody>
      </p:sp>
      <p:sp>
        <p:nvSpPr>
          <p:cNvPr id="2" name="Date Placeholder 1"/>
          <p:cNvSpPr>
            <a:spLocks noGrp="1"/>
          </p:cNvSpPr>
          <p:nvPr>
            <p:ph type="dt" sz="half" idx="10"/>
          </p:nvPr>
        </p:nvSpPr>
        <p:spPr/>
        <p:txBody>
          <a:bodyPr/>
          <a:lstStyle/>
          <a:p>
            <a:fld id="{81553A0A-A910-49A2-9099-A720767A631D}" type="datetime4">
              <a:rPr lang="en-US" smtClean="0"/>
              <a:t>June 10, 2017</a:t>
            </a:fld>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
        <p:nvSpPr>
          <p:cNvPr id="10"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7" name="Footer Placeholder 4"/>
          <p:cNvSpPr>
            <a:spLocks noGrp="1"/>
          </p:cNvSpPr>
          <p:nvPr>
            <p:ph type="ftr" sz="quarter" idx="13"/>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2498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36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3" name="Content Placeholder 2"/>
          <p:cNvSpPr>
            <a:spLocks noGrp="1"/>
          </p:cNvSpPr>
          <p:nvPr>
            <p:ph idx="1" hasCustomPrompt="1"/>
          </p:nvPr>
        </p:nvSpPr>
        <p:spPr>
          <a:xfrm>
            <a:off x="609600" y="1981200"/>
            <a:ext cx="10969784" cy="4114799"/>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412BBDE6-B835-492A-A695-419E59A597C2}" type="datetime4">
              <a:rPr lang="en-US" smtClean="0"/>
              <a:t>June 10, 2017</a:t>
            </a:fld>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
        <p:nvSpPr>
          <p:cNvPr id="10" name="Footer Placeholder 4"/>
          <p:cNvSpPr>
            <a:spLocks noGrp="1"/>
          </p:cNvSpPr>
          <p:nvPr>
            <p:ph type="ftr" sz="quarter" idx="14"/>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261154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36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4" name="Date Placeholder 3"/>
          <p:cNvSpPr>
            <a:spLocks noGrp="1"/>
          </p:cNvSpPr>
          <p:nvPr>
            <p:ph type="dt" sz="half" idx="10"/>
          </p:nvPr>
        </p:nvSpPr>
        <p:spPr/>
        <p:txBody>
          <a:bodyPr/>
          <a:lstStyle/>
          <a:p>
            <a:fld id="{412BBDE6-B835-492A-A695-419E59A597C2}" type="datetime4">
              <a:rPr lang="en-US" smtClean="0"/>
              <a:t>June 10, 2017</a:t>
            </a:fld>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
        <p:nvSpPr>
          <p:cNvPr id="10" name="Content Placeholder 2"/>
          <p:cNvSpPr>
            <a:spLocks noGrp="1"/>
          </p:cNvSpPr>
          <p:nvPr>
            <p:ph sz="half" idx="1"/>
          </p:nvPr>
        </p:nvSpPr>
        <p:spPr>
          <a:xfrm>
            <a:off x="609441" y="1752600"/>
            <a:ext cx="5303520" cy="4343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6275864" y="1752600"/>
            <a:ext cx="5303520" cy="4343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4"/>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90164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4303C20-5090-4E59-B9B8-A1AA0E61766C}" type="datetime4">
              <a:rPr lang="en-US" smtClean="0"/>
              <a:t>June 10, 2017</a:t>
            </a:fld>
            <a:endParaRPr/>
          </a:p>
        </p:txBody>
      </p:sp>
      <p:sp>
        <p:nvSpPr>
          <p:cNvPr id="4" name="Footer Placeholder 3"/>
          <p:cNvSpPr>
            <a:spLocks noGrp="1"/>
          </p:cNvSpPr>
          <p:nvPr>
            <p:ph type="ftr" sz="quarter" idx="11"/>
          </p:nvPr>
        </p:nvSpPr>
        <p:spPr/>
        <p:txBody>
          <a:bodyPr/>
          <a:lstStyle/>
          <a:p>
            <a:r>
              <a:rPr lang="en-US"/>
              <a:t>© Copyright, 2016, Ocean9, Inc., All Rights Reserved</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36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4" name="Date Placeholder 3"/>
          <p:cNvSpPr>
            <a:spLocks noGrp="1"/>
          </p:cNvSpPr>
          <p:nvPr>
            <p:ph type="dt" sz="half" idx="10"/>
          </p:nvPr>
        </p:nvSpPr>
        <p:spPr/>
        <p:txBody>
          <a:bodyPr/>
          <a:lstStyle/>
          <a:p>
            <a:fld id="{412BBDE6-B835-492A-A695-419E59A597C2}" type="datetime4">
              <a:rPr lang="en-US" smtClean="0"/>
              <a:t>June 10, 2017</a:t>
            </a:fld>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
        <p:nvSpPr>
          <p:cNvPr id="14" name="Text Placeholder 9"/>
          <p:cNvSpPr>
            <a:spLocks noGrp="1"/>
          </p:cNvSpPr>
          <p:nvPr>
            <p:ph type="body" sz="quarter" idx="16"/>
          </p:nvPr>
        </p:nvSpPr>
        <p:spPr>
          <a:xfrm>
            <a:off x="8150384"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5" name="Text Placeholder 9"/>
          <p:cNvSpPr>
            <a:spLocks noGrp="1"/>
          </p:cNvSpPr>
          <p:nvPr>
            <p:ph type="body" sz="quarter" idx="17"/>
          </p:nvPr>
        </p:nvSpPr>
        <p:spPr>
          <a:xfrm>
            <a:off x="4388538"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6" name="Text Placeholder 9"/>
          <p:cNvSpPr>
            <a:spLocks noGrp="1"/>
          </p:cNvSpPr>
          <p:nvPr>
            <p:ph type="body" sz="quarter" idx="18"/>
          </p:nvPr>
        </p:nvSpPr>
        <p:spPr>
          <a:xfrm>
            <a:off x="626692" y="1883434"/>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0" name="Footer Placeholder 4"/>
          <p:cNvSpPr>
            <a:spLocks noGrp="1"/>
          </p:cNvSpPr>
          <p:nvPr>
            <p:ph type="ftr" sz="quarter" idx="19"/>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402406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F1F6-501B-4679-9950-C2E9654557F8}" type="datetime4">
              <a:rPr lang="en-US" smtClean="0"/>
              <a:t>June 10, 2017</a:t>
            </a:fld>
            <a:endParaRPr/>
          </a:p>
        </p:txBody>
      </p:sp>
      <p:sp>
        <p:nvSpPr>
          <p:cNvPr id="4" name="Slide Number Placeholder 3"/>
          <p:cNvSpPr>
            <a:spLocks noGrp="1"/>
          </p:cNvSpPr>
          <p:nvPr>
            <p:ph type="sldNum" sz="quarter" idx="12"/>
          </p:nvPr>
        </p:nvSpPr>
        <p:spPr/>
        <p:txBody>
          <a:bodyPr/>
          <a:lstStyle/>
          <a:p>
            <a:fld id="{B016F8AB-BCEA-4347-8BA6-BE776009BC89}" type="slidenum">
              <a:rPr/>
              <a:t>‹#›</a:t>
            </a:fld>
            <a:endParaRPr/>
          </a:p>
        </p:txBody>
      </p:sp>
      <p:sp>
        <p:nvSpPr>
          <p:cNvPr id="5" name="Footer Placeholder 4"/>
          <p:cNvSpPr>
            <a:spLocks noGrp="1"/>
          </p:cNvSpPr>
          <p:nvPr>
            <p:ph type="ftr" sz="quarter" idx="13"/>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124543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752600"/>
            <a:ext cx="5303520" cy="4343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75864" y="1752600"/>
            <a:ext cx="5303520" cy="4343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10544165-2D8B-41D2-A50E-39737041D8F2}" type="datetime4">
              <a:rPr lang="en-US" smtClean="0"/>
              <a:t>June 10, 2017</a:t>
            </a:fld>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
        <p:nvSpPr>
          <p:cNvPr id="8"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9" name="Footer Placeholder 4"/>
          <p:cNvSpPr>
            <a:spLocks noGrp="1"/>
          </p:cNvSpPr>
          <p:nvPr>
            <p:ph type="ftr" sz="quarter" idx="13"/>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343432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with headlin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2133600"/>
            <a:ext cx="5303520" cy="3962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75864" y="2133600"/>
            <a:ext cx="5303520" cy="3962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6686FE32-112A-4EEE-87C9-C9AC9BE076A6}" type="datetime4">
              <a:rPr lang="en-US" smtClean="0"/>
              <a:t>June 10, 2017</a:t>
            </a:fld>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
        <p:nvSpPr>
          <p:cNvPr id="8"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9" name="Text Placeholder 2"/>
          <p:cNvSpPr>
            <a:spLocks noGrp="1"/>
          </p:cNvSpPr>
          <p:nvPr>
            <p:ph type="body" idx="13" hasCustomPrompt="1"/>
          </p:nvPr>
        </p:nvSpPr>
        <p:spPr>
          <a:xfrm>
            <a:off x="609600" y="1600200"/>
            <a:ext cx="5303520"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4"/>
          <p:cNvSpPr>
            <a:spLocks noGrp="1"/>
          </p:cNvSpPr>
          <p:nvPr>
            <p:ph type="body" sz="quarter" idx="3" hasCustomPrompt="1"/>
          </p:nvPr>
        </p:nvSpPr>
        <p:spPr>
          <a:xfrm>
            <a:off x="6275864" y="1600200"/>
            <a:ext cx="5303520"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1" name="Footer Placeholder 4"/>
          <p:cNvSpPr>
            <a:spLocks noGrp="1"/>
          </p:cNvSpPr>
          <p:nvPr>
            <p:ph type="ftr" sz="quarter" idx="14"/>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266912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96901C-FE88-4816-B22E-F53E2222F4C2}" type="datetime4">
              <a:rPr lang="en-US" smtClean="0"/>
              <a:t>June 10, 2017</a:t>
            </a:fld>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
        <p:nvSpPr>
          <p:cNvPr id="9"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3" name="Text Placeholder 9"/>
          <p:cNvSpPr>
            <a:spLocks noGrp="1"/>
          </p:cNvSpPr>
          <p:nvPr>
            <p:ph type="body" sz="quarter" idx="16"/>
          </p:nvPr>
        </p:nvSpPr>
        <p:spPr>
          <a:xfrm>
            <a:off x="8150384"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4" name="Text Placeholder 9"/>
          <p:cNvSpPr>
            <a:spLocks noGrp="1"/>
          </p:cNvSpPr>
          <p:nvPr>
            <p:ph type="body" sz="quarter" idx="17"/>
          </p:nvPr>
        </p:nvSpPr>
        <p:spPr>
          <a:xfrm>
            <a:off x="4388538"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5" name="Text Placeholder 9"/>
          <p:cNvSpPr>
            <a:spLocks noGrp="1"/>
          </p:cNvSpPr>
          <p:nvPr>
            <p:ph type="body" sz="quarter" idx="18"/>
          </p:nvPr>
        </p:nvSpPr>
        <p:spPr>
          <a:xfrm>
            <a:off x="626692" y="1883434"/>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0" name="Footer Placeholder 4"/>
          <p:cNvSpPr>
            <a:spLocks noGrp="1"/>
          </p:cNvSpPr>
          <p:nvPr>
            <p:ph type="ftr" sz="quarter" idx="19"/>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359221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598212" y="6429998"/>
            <a:ext cx="995578" cy="206417"/>
          </a:xfrm>
        </p:spPr>
        <p:txBody>
          <a:bodyPr/>
          <a:lstStyle/>
          <a:p>
            <a:fld id="{D104E8C4-3F69-47B7-97A0-88A2A0D6871E}" type="datetime4">
              <a:rPr lang="en-US" smtClean="0"/>
              <a:t>June 10, 2017</a:t>
            </a:fld>
            <a:endParaRPr/>
          </a:p>
        </p:txBody>
      </p:sp>
      <p:sp>
        <p:nvSpPr>
          <p:cNvPr id="7" name="Slide Number Placeholder 6"/>
          <p:cNvSpPr>
            <a:spLocks noGrp="1"/>
          </p:cNvSpPr>
          <p:nvPr>
            <p:ph type="sldNum" sz="quarter" idx="12"/>
          </p:nvPr>
        </p:nvSpPr>
        <p:spPr>
          <a:xfrm>
            <a:off x="11049000" y="6435167"/>
            <a:ext cx="533399" cy="227848"/>
          </a:xfrm>
        </p:spPr>
        <p:txBody>
          <a:bodyPr/>
          <a:lstStyle/>
          <a:p>
            <a:fld id="{B016F8AB-BCEA-4347-8BA6-BE776009BC89}" type="slidenum">
              <a:rPr/>
              <a:t>‹#›</a:t>
            </a:fld>
            <a:endParaRPr/>
          </a:p>
        </p:txBody>
      </p:sp>
      <p:sp>
        <p:nvSpPr>
          <p:cNvPr id="9"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3" name="Text Placeholder 2"/>
          <p:cNvSpPr>
            <a:spLocks noGrp="1"/>
          </p:cNvSpPr>
          <p:nvPr>
            <p:ph type="body" idx="1" hasCustomPrompt="1"/>
          </p:nvPr>
        </p:nvSpPr>
        <p:spPr>
          <a:xfrm>
            <a:off x="609600"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4" name="Text Placeholder 2"/>
          <p:cNvSpPr>
            <a:spLocks noGrp="1"/>
          </p:cNvSpPr>
          <p:nvPr>
            <p:ph type="body" idx="17" hasCustomPrompt="1"/>
          </p:nvPr>
        </p:nvSpPr>
        <p:spPr>
          <a:xfrm>
            <a:off x="4381659"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5" name="Text Placeholder 2"/>
          <p:cNvSpPr>
            <a:spLocks noGrp="1"/>
          </p:cNvSpPr>
          <p:nvPr>
            <p:ph type="body" idx="18" hasCustomPrompt="1"/>
          </p:nvPr>
        </p:nvSpPr>
        <p:spPr>
          <a:xfrm>
            <a:off x="8153559"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6" name="Text Placeholder 9"/>
          <p:cNvSpPr>
            <a:spLocks noGrp="1"/>
          </p:cNvSpPr>
          <p:nvPr>
            <p:ph type="body" sz="quarter" idx="16"/>
          </p:nvPr>
        </p:nvSpPr>
        <p:spPr>
          <a:xfrm>
            <a:off x="8150384" y="2155166"/>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7" name="Text Placeholder 9"/>
          <p:cNvSpPr>
            <a:spLocks noGrp="1"/>
          </p:cNvSpPr>
          <p:nvPr>
            <p:ph type="body" sz="quarter" idx="19"/>
          </p:nvPr>
        </p:nvSpPr>
        <p:spPr>
          <a:xfrm>
            <a:off x="4388538" y="2155166"/>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8" name="Text Placeholder 9"/>
          <p:cNvSpPr>
            <a:spLocks noGrp="1"/>
          </p:cNvSpPr>
          <p:nvPr>
            <p:ph type="body" sz="quarter" idx="20"/>
          </p:nvPr>
        </p:nvSpPr>
        <p:spPr>
          <a:xfrm>
            <a:off x="626692" y="2133600"/>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21"/>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260078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16002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4038600"/>
            <a:ext cx="9031897" cy="1371600"/>
          </a:xfrm>
        </p:spPr>
        <p:txBody>
          <a:bodyPr>
            <a:noAutofit/>
          </a:bodyPr>
          <a:lstStyle>
            <a:lvl1pPr marL="0" indent="0">
              <a:spcBef>
                <a:spcPts val="0"/>
              </a:spcBef>
              <a:buFontTx/>
              <a:buNone/>
              <a:defRPr sz="2000" baseline="0">
                <a:solidFill>
                  <a:schemeClr val="accent2"/>
                </a:solidFill>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sp>
        <p:nvSpPr>
          <p:cNvPr id="3" name="Date Placeholder 2"/>
          <p:cNvSpPr>
            <a:spLocks noGrp="1"/>
          </p:cNvSpPr>
          <p:nvPr>
            <p:ph type="dt" sz="half" idx="10"/>
          </p:nvPr>
        </p:nvSpPr>
        <p:spPr/>
        <p:txBody>
          <a:bodyPr/>
          <a:lstStyle/>
          <a:p>
            <a:fld id="{1486F509-CE30-4254-A71F-8C9F4B52AD1C}" type="datetime4">
              <a:rPr lang="en-US" smtClean="0"/>
              <a:t>June 10, 2017</a:t>
            </a:fld>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7" name="Footer Placeholder 4"/>
          <p:cNvSpPr>
            <a:spLocks noGrp="1"/>
          </p:cNvSpPr>
          <p:nvPr>
            <p:ph type="ftr" sz="quarter" idx="15"/>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46928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0" y="1625504"/>
            <a:ext cx="7848600" cy="4470496"/>
          </a:xfrm>
        </p:spPr>
        <p:txBody>
          <a:bodyPr vert="horz" lIns="0" tIns="0" rIns="0" bIns="0" rtlCol="0">
            <a:normAutofit/>
          </a:bodyPr>
          <a:lstStyle>
            <a:lvl1pPr>
              <a:defRPr lang="en-US" sz="2400" dirty="0" smtClean="0"/>
            </a:lvl1pPr>
            <a:lvl2pPr>
              <a:defRPr lang="en-US" sz="2000" dirty="0" smtClean="0"/>
            </a:lvl2pPr>
            <a:lvl3pPr>
              <a:defRPr lang="en-US" sz="1800" dirty="0" smtClean="0"/>
            </a:lvl3pPr>
          </a:lstStyle>
          <a:p>
            <a:pPr marL="228600" lvl="0" indent="-228600"/>
            <a:r>
              <a:rPr lang="en-US"/>
              <a:t>Edit Master text styles</a:t>
            </a:r>
          </a:p>
          <a:p>
            <a:pPr marL="228600" lvl="1" indent="-228600"/>
            <a:r>
              <a:rPr lang="en-US"/>
              <a:t>Second level</a:t>
            </a:r>
          </a:p>
          <a:p>
            <a:pPr marL="228600" lvl="2" indent="-228600"/>
            <a:r>
              <a:rPr lang="en-US"/>
              <a:t>Third level</a:t>
            </a:r>
          </a:p>
        </p:txBody>
      </p:sp>
      <p:sp>
        <p:nvSpPr>
          <p:cNvPr id="4" name="Text Placeholder 3"/>
          <p:cNvSpPr>
            <a:spLocks noGrp="1"/>
          </p:cNvSpPr>
          <p:nvPr>
            <p:ph type="body" sz="half" idx="2"/>
          </p:nvPr>
        </p:nvSpPr>
        <p:spPr bwMode="ltGray">
          <a:xfrm>
            <a:off x="8610600" y="1625504"/>
            <a:ext cx="2968784" cy="4470496"/>
          </a:xfrm>
          <a:solidFill>
            <a:schemeClr val="tx2"/>
          </a:solidFill>
        </p:spPr>
        <p:txBody>
          <a:bodyPr lIns="91440" tIns="91440" rIns="91440" bIns="91440">
            <a:noAutofit/>
          </a:bodyPr>
          <a:lstStyle>
            <a:lvl1pPr marL="0" indent="0">
              <a:spcBef>
                <a:spcPts val="900"/>
              </a:spcBef>
              <a:buNone/>
              <a:defRPr sz="24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21DF19-DF48-4FF2-9FCC-797D71EA7499}" type="datetime4">
              <a:rPr lang="en-US" smtClean="0"/>
              <a:t>June 10, 2017</a:t>
            </a:fld>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
        <p:nvSpPr>
          <p:cNvPr id="9" name="Footer Placeholder 4"/>
          <p:cNvSpPr>
            <a:spLocks noGrp="1"/>
          </p:cNvSpPr>
          <p:nvPr>
            <p:ph type="ftr" sz="quarter" idx="13"/>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337622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752600"/>
            <a:ext cx="6705760" cy="43434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752600"/>
            <a:ext cx="4111784" cy="4343400"/>
          </a:xfrm>
        </p:spPr>
        <p:txBody>
          <a:bodyPr vert="horz" lIns="0" tIns="0" rIns="0" bIns="0" rtlCol="0">
            <a:normAutofit/>
          </a:bodyPr>
          <a:lstStyle>
            <a:lvl1pPr>
              <a:defRPr lang="en-US" sz="2400" dirty="0" smtClean="0"/>
            </a:lvl1pPr>
            <a:lvl2pPr>
              <a:defRPr lang="en-US" sz="2000" dirty="0" smtClean="0"/>
            </a:lvl2pPr>
            <a:lvl3pPr>
              <a:defRPr lang="en-US" sz="1800" dirty="0" smtClean="0"/>
            </a:lvl3pPr>
          </a:lstStyle>
          <a:p>
            <a:pPr marL="228600" lvl="0" indent="-228600"/>
            <a:r>
              <a:rPr lang="en-US"/>
              <a:t>Edit Master text styles</a:t>
            </a:r>
          </a:p>
          <a:p>
            <a:pPr marL="228600" lvl="1" indent="-228600"/>
            <a:r>
              <a:rPr lang="en-US"/>
              <a:t>Second level</a:t>
            </a:r>
          </a:p>
        </p:txBody>
      </p:sp>
      <p:sp>
        <p:nvSpPr>
          <p:cNvPr id="5" name="Date Placeholder 4"/>
          <p:cNvSpPr>
            <a:spLocks noGrp="1"/>
          </p:cNvSpPr>
          <p:nvPr>
            <p:ph type="dt" sz="half" idx="10"/>
          </p:nvPr>
        </p:nvSpPr>
        <p:spPr/>
        <p:txBody>
          <a:bodyPr/>
          <a:lstStyle/>
          <a:p>
            <a:fld id="{E67EEC79-49ED-4814-B021-98A78CDC622B}" type="datetime4">
              <a:rPr lang="en-US" smtClean="0"/>
              <a:t>June 10, 2017</a:t>
            </a:fld>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
        <p:nvSpPr>
          <p:cNvPr id="10" name="Footer Placeholder 4"/>
          <p:cNvSpPr>
            <a:spLocks noGrp="1"/>
          </p:cNvSpPr>
          <p:nvPr>
            <p:ph type="ftr" sz="quarter" idx="17"/>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8787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600200"/>
            <a:ext cx="6705760" cy="4495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67601" y="1600200"/>
            <a:ext cx="4111784" cy="4495800"/>
          </a:xfrm>
          <a:solidFill>
            <a:schemeClr val="tx2"/>
          </a:solidFill>
        </p:spPr>
        <p:txBody>
          <a:bodyPr lIns="91440" tIns="91440" rIns="91440" bIns="91440">
            <a:noAutofit/>
          </a:bodyPr>
          <a:lstStyle>
            <a:lvl1pPr marL="0" indent="0">
              <a:spcBef>
                <a:spcPts val="900"/>
              </a:spcBef>
              <a:buNone/>
              <a:defRPr sz="24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3"/>
          <p:cNvSpPr>
            <a:spLocks noGrp="1"/>
          </p:cNvSpPr>
          <p:nvPr>
            <p:ph type="dt" sz="half" idx="10"/>
          </p:nvPr>
        </p:nvSpPr>
        <p:spPr>
          <a:xfrm>
            <a:off x="5598212" y="6400800"/>
            <a:ext cx="995578" cy="210312"/>
          </a:xfrm>
        </p:spPr>
        <p:txBody>
          <a:bodyPr/>
          <a:lstStyle/>
          <a:p>
            <a:fld id="{00E16243-F9BF-4FAC-8C32-44344060EE2B}" type="datetime4">
              <a:rPr lang="en-US" smtClean="0"/>
              <a:t>June 10, 2017</a:t>
            </a:fld>
            <a:endParaRPr/>
          </a:p>
        </p:txBody>
      </p:sp>
      <p:sp>
        <p:nvSpPr>
          <p:cNvPr id="11" name="Slide Number Placeholder 5"/>
          <p:cNvSpPr>
            <a:spLocks noGrp="1"/>
          </p:cNvSpPr>
          <p:nvPr>
            <p:ph type="sldNum" sz="quarter" idx="12"/>
          </p:nvPr>
        </p:nvSpPr>
        <p:spPr>
          <a:xfrm>
            <a:off x="11049000" y="6400800"/>
            <a:ext cx="533399" cy="232147"/>
          </a:xfrm>
        </p:spPr>
        <p:txBody>
          <a:bodyPr/>
          <a:lstStyle/>
          <a:p>
            <a:fld id="{B016F8AB-BCEA-4347-8BA6-BE776009BC89}" type="slidenum">
              <a:rPr/>
              <a:t>‹#›</a:t>
            </a:fld>
            <a:endParaRPr/>
          </a:p>
        </p:txBody>
      </p:sp>
      <p:sp>
        <p:nvSpPr>
          <p:cNvPr id="12" name="Footer Placeholder 4"/>
          <p:cNvSpPr>
            <a:spLocks noGrp="1"/>
          </p:cNvSpPr>
          <p:nvPr>
            <p:ph type="ftr" sz="quarter" idx="13"/>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328779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2" name="Date Placeholder 1"/>
          <p:cNvSpPr>
            <a:spLocks noGrp="1"/>
          </p:cNvSpPr>
          <p:nvPr>
            <p:ph type="dt" sz="half" idx="10"/>
          </p:nvPr>
        </p:nvSpPr>
        <p:spPr/>
        <p:txBody>
          <a:bodyPr/>
          <a:lstStyle/>
          <a:p>
            <a:fld id="{B7E5052C-E4E5-4D1E-9F46-4B9E050B9172}" type="datetime4">
              <a:rPr lang="en-US" smtClean="0"/>
              <a:t>June 10, 2017</a:t>
            </a:fld>
            <a:endParaRPr/>
          </a:p>
        </p:txBody>
      </p:sp>
      <p:sp>
        <p:nvSpPr>
          <p:cNvPr id="8" name="Footer Placeholder 7"/>
          <p:cNvSpPr>
            <a:spLocks noGrp="1"/>
          </p:cNvSpPr>
          <p:nvPr>
            <p:ph type="ftr" sz="quarter" idx="11"/>
          </p:nvPr>
        </p:nvSpPr>
        <p:spPr/>
        <p:txBody>
          <a:bodyPr/>
          <a:lstStyle/>
          <a:p>
            <a:r>
              <a:rPr lang="en-US"/>
              <a:t>© Copyright, 2016, Ocean9, Inc., All Rights Reserved</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
        <p:nvSpPr>
          <p:cNvPr id="10"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09440" y="2514600"/>
            <a:ext cx="5257959" cy="3581400"/>
          </a:xfrm>
          <a:noFill/>
        </p:spPr>
        <p:txBody>
          <a:bodyPr lIns="0" tIns="0" rIns="0" bIns="0">
            <a:noAutofit/>
          </a:bodyPr>
          <a:lstStyle>
            <a:lvl1pPr marL="341313" marR="0" indent="-341313" algn="l" defTabSz="914400" rtl="0" eaLnBrk="1" fontAlgn="auto" latinLnBrk="0" hangingPunct="1">
              <a:lnSpc>
                <a:spcPct val="90000"/>
              </a:lnSpc>
              <a:spcBef>
                <a:spcPts val="1200"/>
              </a:spcBef>
              <a:spcAft>
                <a:spcPts val="0"/>
              </a:spcAft>
              <a:buClr>
                <a:srgbClr val="CF842E"/>
              </a:buClr>
              <a:buSzTx/>
              <a:buFont typeface="Arial" panose="020B0604020202020204" pitchFamily="34" charset="0"/>
              <a:buChar char="•"/>
              <a:tabLst/>
              <a:defRPr sz="2800">
                <a:solidFill>
                  <a:schemeClr val="tx1"/>
                </a:solidFill>
              </a:defRPr>
            </a:lvl1pPr>
            <a:lvl2pPr marL="627063" marR="0" indent="-285750" algn="l" defTabSz="914400" rtl="0" eaLnBrk="1" fontAlgn="auto" latinLnBrk="0" hangingPunct="1">
              <a:lnSpc>
                <a:spcPct val="90000"/>
              </a:lnSpc>
              <a:spcBef>
                <a:spcPts val="800"/>
              </a:spcBef>
              <a:spcAft>
                <a:spcPts val="0"/>
              </a:spcAft>
              <a:buClr>
                <a:srgbClr val="CF842E"/>
              </a:buClr>
              <a:buSzTx/>
              <a:buFont typeface="Gill Sans MT" panose="020B0502020104020203" pitchFamily="34" charset="0"/>
              <a:buChar char="–"/>
              <a:tabLst/>
              <a:defRPr sz="2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341313" marR="0" lvl="0" indent="-341313" algn="l" defTabSz="914400" rtl="0" eaLnBrk="1" fontAlgn="auto" latinLnBrk="0" hangingPunct="1">
              <a:lnSpc>
                <a:spcPct val="90000"/>
              </a:lnSpc>
              <a:spcBef>
                <a:spcPts val="1200"/>
              </a:spcBef>
              <a:spcAft>
                <a:spcPts val="0"/>
              </a:spcAft>
              <a:buClr>
                <a:srgbClr val="CF842E"/>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62626"/>
                </a:solidFill>
                <a:effectLst/>
                <a:uLnTx/>
                <a:uFillTx/>
                <a:latin typeface="+mn-lt"/>
                <a:ea typeface="+mn-ea"/>
                <a:cs typeface="+mn-cs"/>
              </a:rPr>
              <a:t>Click to edit Master text styles</a:t>
            </a:r>
          </a:p>
          <a:p>
            <a:pPr marL="627063" marR="0" lvl="1" indent="-285750" algn="l" defTabSz="914400" rtl="0" eaLnBrk="1" fontAlgn="auto" latinLnBrk="0" hangingPunct="1">
              <a:lnSpc>
                <a:spcPct val="90000"/>
              </a:lnSpc>
              <a:spcBef>
                <a:spcPts val="800"/>
              </a:spcBef>
              <a:spcAft>
                <a:spcPts val="0"/>
              </a:spcAft>
              <a:buClr>
                <a:srgbClr val="CF842E"/>
              </a:buClr>
              <a:buSzTx/>
              <a:buFont typeface="Gill Sans MT" panose="020B0502020104020203" pitchFamily="34" charset="0"/>
              <a:buChar char="–"/>
              <a:tabLst/>
              <a:defRPr/>
            </a:pPr>
            <a:r>
              <a:rPr kumimoji="0" lang="en-US" sz="2400" b="0" i="0" u="none" strike="noStrike" kern="1200" cap="none" spc="0" normalizeH="0" baseline="0" noProof="0" dirty="0">
                <a:ln>
                  <a:noFill/>
                </a:ln>
                <a:solidFill>
                  <a:srgbClr val="262626"/>
                </a:solidFill>
                <a:effectLst/>
                <a:uLnTx/>
                <a:uFillTx/>
                <a:latin typeface="+mn-lt"/>
                <a:ea typeface="+mn-ea"/>
                <a:cs typeface="+mn-cs"/>
              </a:rPr>
              <a:t>Second level</a:t>
            </a:r>
          </a:p>
        </p:txBody>
      </p:sp>
      <p:sp>
        <p:nvSpPr>
          <p:cNvPr id="3" name="Picture Placeholder 2"/>
          <p:cNvSpPr>
            <a:spLocks noGrp="1"/>
          </p:cNvSpPr>
          <p:nvPr>
            <p:ph type="pic" idx="1"/>
          </p:nvPr>
        </p:nvSpPr>
        <p:spPr bwMode="ltGray">
          <a:xfrm>
            <a:off x="6095999" y="570384"/>
            <a:ext cx="5486399" cy="5525616"/>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5" name="Title Placeholder 1"/>
          <p:cNvSpPr>
            <a:spLocks noGrp="1"/>
          </p:cNvSpPr>
          <p:nvPr>
            <p:ph type="title"/>
          </p:nvPr>
        </p:nvSpPr>
        <p:spPr>
          <a:xfrm>
            <a:off x="609441" y="570384"/>
            <a:ext cx="5257959" cy="1410816"/>
          </a:xfrm>
          <a:prstGeom prst="rect">
            <a:avLst/>
          </a:prstGeom>
        </p:spPr>
        <p:txBody>
          <a:bodyPr vert="horz" lIns="0" tIns="0" rIns="0" bIns="0" rtlCol="0" anchor="t" anchorCtr="0">
            <a:noAutofit/>
          </a:bodyPr>
          <a:lstStyle/>
          <a:p>
            <a:r>
              <a:rPr lang="en-US"/>
              <a:t>Click to edit Master title style</a:t>
            </a:r>
            <a:endParaRPr dirty="0"/>
          </a:p>
        </p:txBody>
      </p:sp>
      <p:sp>
        <p:nvSpPr>
          <p:cNvPr id="6" name="Date Placeholder 3"/>
          <p:cNvSpPr>
            <a:spLocks noGrp="1"/>
          </p:cNvSpPr>
          <p:nvPr>
            <p:ph type="dt" sz="half" idx="10"/>
          </p:nvPr>
        </p:nvSpPr>
        <p:spPr>
          <a:xfrm>
            <a:off x="5598212" y="6400800"/>
            <a:ext cx="995578" cy="210312"/>
          </a:xfrm>
        </p:spPr>
        <p:txBody>
          <a:bodyPr/>
          <a:lstStyle/>
          <a:p>
            <a:fld id="{00E16243-F9BF-4FAC-8C32-44344060EE2B}" type="datetime4">
              <a:rPr lang="en-US" smtClean="0"/>
              <a:t>June 10, 2017</a:t>
            </a:fld>
            <a:endParaRPr/>
          </a:p>
        </p:txBody>
      </p:sp>
      <p:sp>
        <p:nvSpPr>
          <p:cNvPr id="8" name="Slide Number Placeholder 5"/>
          <p:cNvSpPr>
            <a:spLocks noGrp="1"/>
          </p:cNvSpPr>
          <p:nvPr>
            <p:ph type="sldNum" sz="quarter" idx="12"/>
          </p:nvPr>
        </p:nvSpPr>
        <p:spPr>
          <a:xfrm>
            <a:off x="11049000" y="6400800"/>
            <a:ext cx="533399" cy="232147"/>
          </a:xfrm>
        </p:spPr>
        <p:txBody>
          <a:bodyPr/>
          <a:lstStyle/>
          <a:p>
            <a:fld id="{B016F8AB-BCEA-4347-8BA6-BE776009BC89}" type="slidenum">
              <a:rPr/>
              <a:t>‹#›</a:t>
            </a:fld>
            <a:endParaRPr/>
          </a:p>
        </p:txBody>
      </p:sp>
      <p:sp>
        <p:nvSpPr>
          <p:cNvPr id="9" name="Footer Placeholder 4"/>
          <p:cNvSpPr>
            <a:spLocks noGrp="1"/>
          </p:cNvSpPr>
          <p:nvPr>
            <p:ph type="ftr" sz="quarter" idx="13"/>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376992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0" name="Date Placeholder 3"/>
          <p:cNvSpPr>
            <a:spLocks noGrp="1"/>
          </p:cNvSpPr>
          <p:nvPr>
            <p:ph type="dt" sz="half" idx="10"/>
          </p:nvPr>
        </p:nvSpPr>
        <p:spPr>
          <a:xfrm>
            <a:off x="5598212" y="6397253"/>
            <a:ext cx="995578" cy="210312"/>
          </a:xfrm>
        </p:spPr>
        <p:txBody>
          <a:bodyPr/>
          <a:lstStyle/>
          <a:p>
            <a:fld id="{00E16243-F9BF-4FAC-8C32-44344060EE2B}" type="datetime4">
              <a:rPr lang="en-US" smtClean="0"/>
              <a:t>June 10, 2017</a:t>
            </a:fld>
            <a:endParaRPr/>
          </a:p>
        </p:txBody>
      </p:sp>
      <p:sp>
        <p:nvSpPr>
          <p:cNvPr id="12" name="Slide Number Placeholder 5"/>
          <p:cNvSpPr>
            <a:spLocks noGrp="1"/>
          </p:cNvSpPr>
          <p:nvPr>
            <p:ph type="sldNum" sz="quarter" idx="12"/>
          </p:nvPr>
        </p:nvSpPr>
        <p:spPr>
          <a:xfrm>
            <a:off x="11049000" y="6397253"/>
            <a:ext cx="533399" cy="232147"/>
          </a:xfrm>
        </p:spPr>
        <p:txBody>
          <a:bodyPr/>
          <a:lstStyle/>
          <a:p>
            <a:fld id="{B016F8AB-BCEA-4347-8BA6-BE776009BC89}" type="slidenum">
              <a:rPr/>
              <a:t>‹#›</a:t>
            </a:fld>
            <a:endParaRPr/>
          </a:p>
        </p:txBody>
      </p:sp>
      <p:sp>
        <p:nvSpPr>
          <p:cNvPr id="13" name="Footer Placeholder 4"/>
          <p:cNvSpPr>
            <a:spLocks noGrp="1"/>
          </p:cNvSpPr>
          <p:nvPr>
            <p:ph type="ftr" sz="quarter" idx="15"/>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217454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dirty="0"/>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81500"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Date Placeholder 3"/>
          <p:cNvSpPr>
            <a:spLocks noGrp="1"/>
          </p:cNvSpPr>
          <p:nvPr>
            <p:ph type="dt" sz="half" idx="10"/>
          </p:nvPr>
        </p:nvSpPr>
        <p:spPr>
          <a:xfrm>
            <a:off x="5598212" y="6400800"/>
            <a:ext cx="995578" cy="210312"/>
          </a:xfrm>
        </p:spPr>
        <p:txBody>
          <a:bodyPr/>
          <a:lstStyle/>
          <a:p>
            <a:fld id="{00E16243-F9BF-4FAC-8C32-44344060EE2B}" type="datetime4">
              <a:rPr lang="en-US" smtClean="0"/>
              <a:t>June 10, 2017</a:t>
            </a:fld>
            <a:endParaRPr/>
          </a:p>
        </p:txBody>
      </p:sp>
      <p:sp>
        <p:nvSpPr>
          <p:cNvPr id="15" name="Slide Number Placeholder 5"/>
          <p:cNvSpPr>
            <a:spLocks noGrp="1"/>
          </p:cNvSpPr>
          <p:nvPr>
            <p:ph type="sldNum" sz="quarter" idx="12"/>
          </p:nvPr>
        </p:nvSpPr>
        <p:spPr>
          <a:xfrm>
            <a:off x="11049000" y="6400800"/>
            <a:ext cx="533399" cy="232147"/>
          </a:xfrm>
        </p:spPr>
        <p:txBody>
          <a:bodyPr/>
          <a:lstStyle/>
          <a:p>
            <a:fld id="{B016F8AB-BCEA-4347-8BA6-BE776009BC89}" type="slidenum">
              <a:rPr/>
              <a:t>‹#›</a:t>
            </a:fld>
            <a:endParaRPr/>
          </a:p>
        </p:txBody>
      </p:sp>
      <p:sp>
        <p:nvSpPr>
          <p:cNvPr id="16" name="Footer Placeholder 4"/>
          <p:cNvSpPr>
            <a:spLocks noGrp="1"/>
          </p:cNvSpPr>
          <p:nvPr>
            <p:ph type="ftr" sz="quarter" idx="17"/>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377155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
        <p:nvSpPr>
          <p:cNvPr id="3" name="Date Placeholder 2"/>
          <p:cNvSpPr>
            <a:spLocks noGrp="1"/>
          </p:cNvSpPr>
          <p:nvPr>
            <p:ph type="dt" sz="half" idx="14"/>
          </p:nvPr>
        </p:nvSpPr>
        <p:spPr/>
        <p:txBody>
          <a:bodyPr/>
          <a:lstStyle/>
          <a:p>
            <a:fld id="{2708FFB7-AC64-4486-96AA-3362BCFF7CF1}" type="datetime4">
              <a:rPr lang="en-US" smtClean="0"/>
              <a:t>June 10, 2017</a:t>
            </a:fld>
            <a:endParaRPr lang="en-US"/>
          </a:p>
        </p:txBody>
      </p:sp>
      <p:sp>
        <p:nvSpPr>
          <p:cNvPr id="5" name="Slide Number Placeholder 4"/>
          <p:cNvSpPr>
            <a:spLocks noGrp="1"/>
          </p:cNvSpPr>
          <p:nvPr>
            <p:ph type="sldNum" sz="quarter" idx="16"/>
          </p:nvPr>
        </p:nvSpPr>
        <p:spPr/>
        <p:txBody>
          <a:bodyPr/>
          <a:lstStyle/>
          <a:p>
            <a:fld id="{B016F8AB-BCEA-4347-8BA6-BE776009BC89}" type="slidenum">
              <a:rPr lang="en-US" smtClean="0"/>
              <a:pPr/>
              <a:t>‹#›</a:t>
            </a:fld>
            <a:endParaRPr lang="en-US" dirty="0"/>
          </a:p>
        </p:txBody>
      </p:sp>
      <p:sp>
        <p:nvSpPr>
          <p:cNvPr id="7" name="Footer Placeholder 4"/>
          <p:cNvSpPr>
            <a:spLocks noGrp="1"/>
          </p:cNvSpPr>
          <p:nvPr>
            <p:ph type="ftr" sz="quarter" idx="12"/>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312193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1_Title Slide with Picture">
    <p:bg bwMode="ltGray">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solidFill>
                  <a:schemeClr val="bg1"/>
                </a:solidFill>
              </a:defRPr>
            </a:lvl1pPr>
          </a:lstStyle>
          <a:p>
            <a:r>
              <a:rPr lang="en-US"/>
              <a:t>Click to edit Master title style</a:t>
            </a:r>
            <a:endParaRPr dirty="0"/>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dirty="0"/>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spTree>
    <p:extLst>
      <p:ext uri="{BB962C8B-B14F-4D97-AF65-F5344CB8AC3E}">
        <p14:creationId xmlns:p14="http://schemas.microsoft.com/office/powerpoint/2010/main" val="13041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199" b="0" cap="all" baseline="0">
                <a:solidFill>
                  <a:schemeClr val="tx1">
                    <a:lumMod val="85000"/>
                    <a:lumOff val="15000"/>
                  </a:schemeClr>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76656" y="2753084"/>
            <a:ext cx="4663440" cy="3200400"/>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199" b="0" cap="all" baseline="0">
                <a:solidFill>
                  <a:schemeClr val="tx1">
                    <a:lumMod val="85000"/>
                    <a:lumOff val="15000"/>
                  </a:schemeClr>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007608" y="2750990"/>
            <a:ext cx="4663440" cy="3200400"/>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03F41C87-7AD9-4845-A077-840E4A0F3F06}" type="datetimeFigureOut">
              <a:rPr lang="en-US" smtClean="0"/>
              <a:t>6/10/2017</a:t>
            </a:fld>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
        <p:nvSpPr>
          <p:cNvPr id="11" name="Footer Placeholder 4"/>
          <p:cNvSpPr>
            <a:spLocks noGrp="1"/>
          </p:cNvSpPr>
          <p:nvPr>
            <p:ph type="ftr" sz="quarter" idx="13"/>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13561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08FFB7-AC64-4486-96AA-3362BCFF7CF1}" type="datetime4">
              <a:rPr lang="en-US" smtClean="0"/>
              <a:t>June 10, 2017</a:t>
            </a:fld>
            <a:endParaRPr lang="en-US"/>
          </a:p>
        </p:txBody>
      </p:sp>
      <p:sp>
        <p:nvSpPr>
          <p:cNvPr id="4" name="Slide Number Placeholder 3"/>
          <p:cNvSpPr>
            <a:spLocks noGrp="1"/>
          </p:cNvSpPr>
          <p:nvPr>
            <p:ph type="sldNum" sz="quarter" idx="11"/>
          </p:nvPr>
        </p:nvSpPr>
        <p:spPr/>
        <p:txBody>
          <a:bodyPr/>
          <a:lstStyle/>
          <a:p>
            <a:fld id="{B016F8AB-BCEA-4347-8BA6-BE776009BC89}" type="slidenum">
              <a:rPr lang="en-US" smtClean="0"/>
              <a:pPr/>
              <a:t>‹#›</a:t>
            </a:fld>
            <a:endParaRPr lang="en-US" dirty="0"/>
          </a:p>
        </p:txBody>
      </p:sp>
      <p:sp>
        <p:nvSpPr>
          <p:cNvPr id="6" name="Footer Placeholder 4"/>
          <p:cNvSpPr>
            <a:spLocks noGrp="1"/>
          </p:cNvSpPr>
          <p:nvPr>
            <p:ph type="ftr" sz="quarter" idx="12"/>
          </p:nvPr>
        </p:nvSpPr>
        <p:spPr>
          <a:xfrm>
            <a:off x="6934200" y="6400800"/>
            <a:ext cx="4025198" cy="210312"/>
          </a:xfrm>
        </p:spPr>
        <p:txBody>
          <a:bodyPr/>
          <a:lstStyle/>
          <a:p>
            <a:r>
              <a:rPr lang="en-US"/>
              <a:t>© Copyright, 2017, Ocean9, Inc., All Rights Reserved</a:t>
            </a:r>
            <a:endParaRPr lang="en-US" dirty="0"/>
          </a:p>
        </p:txBody>
      </p:sp>
    </p:spTree>
    <p:extLst>
      <p:ext uri="{BB962C8B-B14F-4D97-AF65-F5344CB8AC3E}">
        <p14:creationId xmlns:p14="http://schemas.microsoft.com/office/powerpoint/2010/main" val="186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Nam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869095" y="1981200"/>
            <a:ext cx="7364895" cy="2971800"/>
          </a:xfrm>
          <a:prstGeom prst="rect">
            <a:avLst/>
          </a:prstGeom>
        </p:spPr>
      </p:pic>
    </p:spTree>
    <p:extLst>
      <p:ext uri="{BB962C8B-B14F-4D97-AF65-F5344CB8AC3E}">
        <p14:creationId xmlns:p14="http://schemas.microsoft.com/office/powerpoint/2010/main" val="14750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ocean9 brand">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5454" y="2438400"/>
            <a:ext cx="6401211" cy="2286000"/>
          </a:xfrm>
          <a:prstGeom prst="rect">
            <a:avLst/>
          </a:prstGeom>
        </p:spPr>
      </p:pic>
    </p:spTree>
    <p:extLst>
      <p:ext uri="{BB962C8B-B14F-4D97-AF65-F5344CB8AC3E}">
        <p14:creationId xmlns:p14="http://schemas.microsoft.com/office/powerpoint/2010/main" val="432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Slide - no picture">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a:solidFill>
            <a:srgbClr val="FFFFFF"/>
          </a:solidFill>
        </p:spPr>
        <p:txBody>
          <a:bodyPr anchor="b"/>
          <a:lstStyle>
            <a:lvl1pPr>
              <a:lnSpc>
                <a:spcPct val="80000"/>
              </a:lnSpc>
              <a:defRPr sz="540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dirty="0"/>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57200" y="320117"/>
            <a:ext cx="4114800" cy="1569565"/>
          </a:xfrm>
          <a:prstGeom prst="rect">
            <a:avLst/>
          </a:prstGeom>
        </p:spPr>
      </p:pic>
    </p:spTree>
    <p:extLst>
      <p:ext uri="{BB962C8B-B14F-4D97-AF65-F5344CB8AC3E}">
        <p14:creationId xmlns:p14="http://schemas.microsoft.com/office/powerpoint/2010/main" val="234046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de examp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marL="0" indent="0">
              <a:lnSpc>
                <a:spcPct val="100000"/>
              </a:lnSpc>
              <a:buNone/>
              <a:defRPr sz="2000" baseline="0">
                <a:solidFill>
                  <a:schemeClr val="accent4"/>
                </a:solidFill>
              </a:defRPr>
            </a:lvl1pPr>
          </a:lstStyle>
          <a:p>
            <a:pPr lvl="0"/>
            <a:r>
              <a:rPr lang="en-US" dirty="0"/>
              <a:t>Sample code goes here </a:t>
            </a:r>
            <a:br>
              <a:rPr lang="en-US" dirty="0"/>
            </a:br>
            <a:r>
              <a:rPr lang="en-US" dirty="0" err="1"/>
              <a:t>ssdsdfhsdfkj</a:t>
            </a:r>
            <a:endParaRPr lang="en-US" dirty="0"/>
          </a:p>
          <a:p>
            <a:pPr lvl="0"/>
            <a:r>
              <a:rPr lang="en-US" dirty="0" err="1"/>
              <a:t>skdhfkshdfkjhsdfkj</a:t>
            </a:r>
            <a:endParaRPr lang="en-US" dirty="0"/>
          </a:p>
          <a:p>
            <a:pPr lvl="0"/>
            <a:endParaRPr lang="en-US" dirty="0"/>
          </a:p>
        </p:txBody>
      </p:sp>
      <p:sp>
        <p:nvSpPr>
          <p:cNvPr id="2" name="Date Placeholder 1"/>
          <p:cNvSpPr>
            <a:spLocks noGrp="1"/>
          </p:cNvSpPr>
          <p:nvPr>
            <p:ph type="dt" sz="half" idx="10"/>
          </p:nvPr>
        </p:nvSpPr>
        <p:spPr/>
        <p:txBody>
          <a:bodyPr/>
          <a:lstStyle/>
          <a:p>
            <a:fld id="{81553A0A-A910-49A2-9099-A720767A631D}" type="datetime4">
              <a:rPr lang="en-US" smtClean="0"/>
              <a:t>June 10, 2017</a:t>
            </a:fld>
            <a:endParaRPr/>
          </a:p>
        </p:txBody>
      </p:sp>
      <p:sp>
        <p:nvSpPr>
          <p:cNvPr id="8" name="Footer Placeholder 7"/>
          <p:cNvSpPr>
            <a:spLocks noGrp="1"/>
          </p:cNvSpPr>
          <p:nvPr>
            <p:ph type="ftr" sz="quarter" idx="11"/>
          </p:nvPr>
        </p:nvSpPr>
        <p:spPr/>
        <p:txBody>
          <a:bodyPr/>
          <a:lstStyle/>
          <a:p>
            <a:r>
              <a:rPr lang="en-US"/>
              <a:t>© Copyright, 2016, Ocean9, Inc., All Rights Reserved</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
        <p:nvSpPr>
          <p:cNvPr id="10"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Tree>
    <p:extLst>
      <p:ext uri="{BB962C8B-B14F-4D97-AF65-F5344CB8AC3E}">
        <p14:creationId xmlns:p14="http://schemas.microsoft.com/office/powerpoint/2010/main" val="249291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09600"/>
            <a:ext cx="10972799" cy="990600"/>
          </a:xfrm>
        </p:spPr>
        <p:txBody>
          <a:bodyPr anchor="t">
            <a:noAutofit/>
          </a:bodyPr>
          <a:lstStyle>
            <a:lvl1pPr>
              <a:lnSpc>
                <a:spcPct val="80000"/>
              </a:lnSpc>
              <a:defRPr sz="6600"/>
            </a:lvl1pPr>
          </a:lstStyle>
          <a:p>
            <a:r>
              <a:rPr lang="en-US" dirty="0"/>
              <a:t>Agenda</a:t>
            </a:r>
            <a:endParaRPr dirty="0"/>
          </a:p>
        </p:txBody>
      </p:sp>
      <p:sp>
        <p:nvSpPr>
          <p:cNvPr id="7" name="Text Placeholder 7"/>
          <p:cNvSpPr>
            <a:spLocks noGrp="1"/>
          </p:cNvSpPr>
          <p:nvPr>
            <p:ph type="body" sz="quarter" idx="13"/>
          </p:nvPr>
        </p:nvSpPr>
        <p:spPr>
          <a:xfrm>
            <a:off x="609600" y="1600200"/>
            <a:ext cx="10969943" cy="527907"/>
          </a:xfrm>
        </p:spPr>
        <p:txBody>
          <a:bodyPr>
            <a:noAutofit/>
          </a:bodyPr>
          <a:lstStyle>
            <a:lvl1pPr marL="0" indent="0">
              <a:spcBef>
                <a:spcPts val="0"/>
              </a:spcBef>
              <a:buNone/>
              <a:defRPr sz="32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Edit Master text styles</a:t>
            </a:r>
          </a:p>
        </p:txBody>
      </p:sp>
      <p:sp>
        <p:nvSpPr>
          <p:cNvPr id="9" name="Content Placeholder 8"/>
          <p:cNvSpPr>
            <a:spLocks noGrp="1"/>
          </p:cNvSpPr>
          <p:nvPr>
            <p:ph sz="quarter" idx="14"/>
          </p:nvPr>
        </p:nvSpPr>
        <p:spPr>
          <a:xfrm>
            <a:off x="609600" y="2438400"/>
            <a:ext cx="10969625" cy="3657600"/>
          </a:xfrm>
        </p:spPr>
        <p:txBody>
          <a:bodyPr/>
          <a:lstStyle>
            <a:lvl3pPr marL="682625" indent="0">
              <a:buNone/>
              <a:defRPr/>
            </a:lvl3pPr>
          </a:lstStyle>
          <a:p>
            <a:pPr lvl="0"/>
            <a:r>
              <a:rPr lang="en-US" dirty="0"/>
              <a:t>Edit Master text styles</a:t>
            </a:r>
          </a:p>
          <a:p>
            <a:pPr lvl="1"/>
            <a:r>
              <a:rPr lang="en-US" dirty="0"/>
              <a:t>Second level</a:t>
            </a:r>
          </a:p>
        </p:txBody>
      </p:sp>
      <p:sp>
        <p:nvSpPr>
          <p:cNvPr id="8" name="Footer Placeholder 4"/>
          <p:cNvSpPr>
            <a:spLocks noGrp="1"/>
          </p:cNvSpPr>
          <p:nvPr>
            <p:ph type="ftr" sz="quarter" idx="11"/>
          </p:nvPr>
        </p:nvSpPr>
        <p:spPr>
          <a:xfrm>
            <a:off x="4267200" y="6647688"/>
            <a:ext cx="3657600" cy="210312"/>
          </a:xfrm>
          <a:prstGeom prst="rect">
            <a:avLst/>
          </a:prstGeom>
        </p:spPr>
        <p:txBody>
          <a:bodyPr/>
          <a:lstStyle>
            <a:lvl1pPr algn="ctr">
              <a:defRPr/>
            </a:lvl1pPr>
          </a:lstStyle>
          <a:p>
            <a:r>
              <a:rPr lang="en-US" dirty="0"/>
              <a:t>© Copyright, 2016, Ocean9, Inc., All Rights Reserved. </a:t>
            </a:r>
            <a:fld id="{412BBDE6-B835-492A-A695-419E59A597C2}" type="datetime4">
              <a:rPr lang="en-US" smtClean="0"/>
              <a:pPr/>
              <a:t>June 10, 2017</a:t>
            </a:fld>
            <a:endParaRPr lang="en-US" dirty="0"/>
          </a:p>
          <a:p>
            <a:endParaRPr lang="en-US" dirty="0"/>
          </a:p>
        </p:txBody>
      </p:sp>
      <p:sp>
        <p:nvSpPr>
          <p:cNvPr id="10" name="Slide Number Placeholder 5"/>
          <p:cNvSpPr>
            <a:spLocks noGrp="1"/>
          </p:cNvSpPr>
          <p:nvPr>
            <p:ph type="sldNum" sz="quarter" idx="12"/>
          </p:nvPr>
        </p:nvSpPr>
        <p:spPr>
          <a:xfrm>
            <a:off x="5791200" y="6400800"/>
            <a:ext cx="533399" cy="232147"/>
          </a:xfrm>
          <a:prstGeom prst="rect">
            <a:avLst/>
          </a:prstGeom>
        </p:spPr>
        <p:txBody>
          <a:bodyPr/>
          <a:lstStyle>
            <a:lvl1pPr algn="ctr">
              <a:defRPr/>
            </a:lvl1pPr>
          </a:lstStyle>
          <a:p>
            <a:fld id="{B016F8AB-BCEA-4347-8BA6-BE776009BC89}" type="slidenum">
              <a:rPr lang="uk-UA" smtClean="0"/>
              <a:pPr/>
              <a:t>‹#›</a:t>
            </a:fld>
            <a:endParaRPr lang="uk-UA"/>
          </a:p>
        </p:txBody>
      </p:sp>
    </p:spTree>
    <p:extLst>
      <p:ext uri="{BB962C8B-B14F-4D97-AF65-F5344CB8AC3E}">
        <p14:creationId xmlns:p14="http://schemas.microsoft.com/office/powerpoint/2010/main" val="100733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6000"/>
            </a:lvl1pPr>
          </a:lstStyle>
          <a:p>
            <a:r>
              <a:rPr lang="en-US" dirty="0"/>
              <a:t>Click to edit Master title style</a:t>
            </a:r>
            <a:endParaRPr dirty="0"/>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p:cNvSpPr>
            <a:spLocks noGrp="1"/>
          </p:cNvSpPr>
          <p:nvPr>
            <p:ph type="ftr" sz="quarter" idx="11"/>
          </p:nvPr>
        </p:nvSpPr>
        <p:spPr>
          <a:xfrm>
            <a:off x="4267200" y="6647688"/>
            <a:ext cx="3657600" cy="210312"/>
          </a:xfrm>
          <a:prstGeom prst="rect">
            <a:avLst/>
          </a:prstGeom>
        </p:spPr>
        <p:txBody>
          <a:bodyPr/>
          <a:lstStyle>
            <a:lvl1pPr algn="ctr">
              <a:defRPr/>
            </a:lvl1pPr>
          </a:lstStyle>
          <a:p>
            <a:r>
              <a:rPr lang="en-US" dirty="0"/>
              <a:t>© Copyright, 2016, Ocean9, Inc., All Rights Reserved. </a:t>
            </a:r>
            <a:fld id="{412BBDE6-B835-492A-A695-419E59A597C2}" type="datetime4">
              <a:rPr lang="en-US" smtClean="0"/>
              <a:pPr/>
              <a:t>June 10, 2017</a:t>
            </a:fld>
            <a:endParaRPr lang="en-US" dirty="0"/>
          </a:p>
          <a:p>
            <a:endParaRPr lang="en-US" dirty="0"/>
          </a:p>
        </p:txBody>
      </p:sp>
      <p:sp>
        <p:nvSpPr>
          <p:cNvPr id="8" name="Slide Number Placeholder 5"/>
          <p:cNvSpPr>
            <a:spLocks noGrp="1"/>
          </p:cNvSpPr>
          <p:nvPr>
            <p:ph type="sldNum" sz="quarter" idx="12"/>
          </p:nvPr>
        </p:nvSpPr>
        <p:spPr>
          <a:xfrm>
            <a:off x="5791200" y="6400800"/>
            <a:ext cx="533399" cy="232147"/>
          </a:xfrm>
          <a:prstGeom prst="rect">
            <a:avLst/>
          </a:prstGeom>
        </p:spPr>
        <p:txBody>
          <a:bodyPr/>
          <a:lstStyle>
            <a:lvl1pPr algn="ctr">
              <a:defRPr/>
            </a:lvl1pPr>
          </a:lstStyle>
          <a:p>
            <a:fld id="{B016F8AB-BCEA-4347-8BA6-BE776009BC89}" type="slidenum">
              <a:rPr lang="uk-UA" smtClean="0"/>
              <a:pPr/>
              <a:t>‹#›</a:t>
            </a:fld>
            <a:endParaRPr lang="uk-UA"/>
          </a:p>
        </p:txBody>
      </p:sp>
    </p:spTree>
    <p:extLst>
      <p:ext uri="{BB962C8B-B14F-4D97-AF65-F5344CB8AC3E}">
        <p14:creationId xmlns:p14="http://schemas.microsoft.com/office/powerpoint/2010/main" val="187507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7" name="Footer Placeholder 4"/>
          <p:cNvSpPr>
            <a:spLocks noGrp="1"/>
          </p:cNvSpPr>
          <p:nvPr>
            <p:ph type="ftr" sz="quarter" idx="11"/>
          </p:nvPr>
        </p:nvSpPr>
        <p:spPr>
          <a:xfrm>
            <a:off x="4267200" y="6647688"/>
            <a:ext cx="3657600" cy="210312"/>
          </a:xfrm>
          <a:prstGeom prst="rect">
            <a:avLst/>
          </a:prstGeom>
        </p:spPr>
        <p:txBody>
          <a:bodyPr/>
          <a:lstStyle>
            <a:lvl1pPr algn="ctr">
              <a:defRPr/>
            </a:lvl1pPr>
          </a:lstStyle>
          <a:p>
            <a:r>
              <a:rPr lang="en-US" dirty="0"/>
              <a:t>© Copyright, 2016, Ocean9, Inc., All Rights Reserved. </a:t>
            </a:r>
            <a:fld id="{412BBDE6-B835-492A-A695-419E59A597C2}" type="datetime4">
              <a:rPr lang="en-US" smtClean="0"/>
              <a:pPr/>
              <a:t>June 10, 2017</a:t>
            </a:fld>
            <a:endParaRPr lang="en-US" dirty="0"/>
          </a:p>
          <a:p>
            <a:endParaRPr lang="en-US" dirty="0"/>
          </a:p>
        </p:txBody>
      </p:sp>
      <p:sp>
        <p:nvSpPr>
          <p:cNvPr id="8" name="Slide Number Placeholder 5"/>
          <p:cNvSpPr>
            <a:spLocks noGrp="1"/>
          </p:cNvSpPr>
          <p:nvPr>
            <p:ph type="sldNum" sz="quarter" idx="12"/>
          </p:nvPr>
        </p:nvSpPr>
        <p:spPr>
          <a:xfrm>
            <a:off x="5791200" y="6400800"/>
            <a:ext cx="533399" cy="232147"/>
          </a:xfrm>
          <a:prstGeom prst="rect">
            <a:avLst/>
          </a:prstGeom>
        </p:spPr>
        <p:txBody>
          <a:bodyPr/>
          <a:lstStyle>
            <a:lvl1pPr algn="ctr">
              <a:defRPr/>
            </a:lvl1pPr>
          </a:lstStyle>
          <a:p>
            <a:fld id="{B016F8AB-BCEA-4347-8BA6-BE776009BC89}" type="slidenum">
              <a:rPr lang="uk-UA" smtClean="0"/>
              <a:pPr/>
              <a:t>‹#›</a:t>
            </a:fld>
            <a:endParaRPr lang="uk-UA"/>
          </a:p>
        </p:txBody>
      </p:sp>
    </p:spTree>
    <p:extLst>
      <p:ext uri="{BB962C8B-B14F-4D97-AF65-F5344CB8AC3E}">
        <p14:creationId xmlns:p14="http://schemas.microsoft.com/office/powerpoint/2010/main" val="242779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10" name="Title 1"/>
          <p:cNvSpPr>
            <a:spLocks noGrp="1"/>
          </p:cNvSpPr>
          <p:nvPr>
            <p:ph type="title"/>
          </p:nvPr>
        </p:nvSpPr>
        <p:spPr>
          <a:xfrm>
            <a:off x="609441" y="570384"/>
            <a:ext cx="10969943" cy="725016"/>
          </a:xfrm>
        </p:spPr>
        <p:txBody>
          <a:bodyPr/>
          <a:lstStyle/>
          <a:p>
            <a:r>
              <a:rPr lang="en-US" dirty="0"/>
              <a:t>Click to edit Master title style</a:t>
            </a:r>
          </a:p>
        </p:txBody>
      </p:sp>
      <p:sp>
        <p:nvSpPr>
          <p:cNvPr id="7" name="Footer Placeholder 4"/>
          <p:cNvSpPr>
            <a:spLocks noGrp="1"/>
          </p:cNvSpPr>
          <p:nvPr>
            <p:ph type="ftr" sz="quarter" idx="11"/>
          </p:nvPr>
        </p:nvSpPr>
        <p:spPr>
          <a:xfrm>
            <a:off x="4267200" y="6647688"/>
            <a:ext cx="3657600" cy="210312"/>
          </a:xfrm>
          <a:prstGeom prst="rect">
            <a:avLst/>
          </a:prstGeom>
        </p:spPr>
        <p:txBody>
          <a:bodyPr/>
          <a:lstStyle>
            <a:lvl1pPr algn="ctr">
              <a:defRPr/>
            </a:lvl1pPr>
          </a:lstStyle>
          <a:p>
            <a:r>
              <a:rPr lang="en-US" dirty="0"/>
              <a:t>© Copyright, 2016, Ocean9, Inc., All Rights Reserved. </a:t>
            </a:r>
            <a:fld id="{412BBDE6-B835-492A-A695-419E59A597C2}" type="datetime4">
              <a:rPr lang="en-US" smtClean="0"/>
              <a:pPr/>
              <a:t>June 10, 2017</a:t>
            </a:fld>
            <a:endParaRPr lang="en-US" dirty="0"/>
          </a:p>
          <a:p>
            <a:endParaRPr lang="en-US" dirty="0"/>
          </a:p>
        </p:txBody>
      </p:sp>
      <p:sp>
        <p:nvSpPr>
          <p:cNvPr id="11" name="Slide Number Placeholder 5"/>
          <p:cNvSpPr>
            <a:spLocks noGrp="1"/>
          </p:cNvSpPr>
          <p:nvPr>
            <p:ph type="sldNum" sz="quarter" idx="12"/>
          </p:nvPr>
        </p:nvSpPr>
        <p:spPr>
          <a:xfrm>
            <a:off x="5791200" y="6400800"/>
            <a:ext cx="533399" cy="232147"/>
          </a:xfrm>
          <a:prstGeom prst="rect">
            <a:avLst/>
          </a:prstGeom>
        </p:spPr>
        <p:txBody>
          <a:bodyPr/>
          <a:lstStyle>
            <a:lvl1pPr algn="ctr">
              <a:defRPr/>
            </a:lvl1pPr>
          </a:lstStyle>
          <a:p>
            <a:fld id="{B016F8AB-BCEA-4347-8BA6-BE776009BC89}" type="slidenum">
              <a:rPr lang="uk-UA" smtClean="0"/>
              <a:pPr/>
              <a:t>‹#›</a:t>
            </a:fld>
            <a:endParaRPr lang="uk-UA"/>
          </a:p>
        </p:txBody>
      </p:sp>
    </p:spTree>
    <p:extLst>
      <p:ext uri="{BB962C8B-B14F-4D97-AF65-F5344CB8AC3E}">
        <p14:creationId xmlns:p14="http://schemas.microsoft.com/office/powerpoint/2010/main" val="181585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de examp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marL="0" indent="0">
              <a:lnSpc>
                <a:spcPct val="100000"/>
              </a:lnSpc>
              <a:buNone/>
              <a:defRPr sz="2000" baseline="0">
                <a:solidFill>
                  <a:schemeClr val="accent4"/>
                </a:solidFill>
              </a:defRPr>
            </a:lvl1pPr>
          </a:lstStyle>
          <a:p>
            <a:pPr lvl="0"/>
            <a:r>
              <a:rPr lang="en-US" dirty="0"/>
              <a:t>Sample code goes here </a:t>
            </a:r>
            <a:br>
              <a:rPr lang="en-US" dirty="0"/>
            </a:br>
            <a:r>
              <a:rPr lang="en-US" dirty="0" err="1"/>
              <a:t>ssdsdfhsdfkj</a:t>
            </a:r>
            <a:endParaRPr lang="en-US" dirty="0"/>
          </a:p>
          <a:p>
            <a:pPr lvl="0"/>
            <a:r>
              <a:rPr lang="en-US" dirty="0" err="1"/>
              <a:t>skdhfkshdfkjhsdfkj</a:t>
            </a:r>
            <a:endParaRPr lang="en-US" dirty="0"/>
          </a:p>
          <a:p>
            <a:pPr lvl="0"/>
            <a:endParaRPr lang="en-US" dirty="0"/>
          </a:p>
        </p:txBody>
      </p:sp>
      <p:sp>
        <p:nvSpPr>
          <p:cNvPr id="10"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7" name="Footer Placeholder 4"/>
          <p:cNvSpPr>
            <a:spLocks noGrp="1"/>
          </p:cNvSpPr>
          <p:nvPr>
            <p:ph type="ftr" sz="quarter" idx="11"/>
          </p:nvPr>
        </p:nvSpPr>
        <p:spPr>
          <a:xfrm>
            <a:off x="4267200" y="6647688"/>
            <a:ext cx="3657600" cy="210312"/>
          </a:xfrm>
          <a:prstGeom prst="rect">
            <a:avLst/>
          </a:prstGeom>
        </p:spPr>
        <p:txBody>
          <a:bodyPr/>
          <a:lstStyle>
            <a:lvl1pPr algn="ctr">
              <a:defRPr/>
            </a:lvl1pPr>
          </a:lstStyle>
          <a:p>
            <a:r>
              <a:rPr lang="en-US" dirty="0"/>
              <a:t>© Copyright, 2016, Ocean9, Inc., All Rights Reserved. </a:t>
            </a:r>
            <a:fld id="{412BBDE6-B835-492A-A695-419E59A597C2}" type="datetime4">
              <a:rPr lang="en-US" smtClean="0"/>
              <a:pPr/>
              <a:t>June 10, 2017</a:t>
            </a:fld>
            <a:endParaRPr lang="en-US" dirty="0"/>
          </a:p>
          <a:p>
            <a:endParaRPr lang="en-US" dirty="0"/>
          </a:p>
        </p:txBody>
      </p:sp>
      <p:sp>
        <p:nvSpPr>
          <p:cNvPr id="11" name="Slide Number Placeholder 5"/>
          <p:cNvSpPr>
            <a:spLocks noGrp="1"/>
          </p:cNvSpPr>
          <p:nvPr>
            <p:ph type="sldNum" sz="quarter" idx="12"/>
          </p:nvPr>
        </p:nvSpPr>
        <p:spPr>
          <a:xfrm>
            <a:off x="5791200" y="6400800"/>
            <a:ext cx="533399" cy="232147"/>
          </a:xfrm>
          <a:prstGeom prst="rect">
            <a:avLst/>
          </a:prstGeom>
        </p:spPr>
        <p:txBody>
          <a:bodyPr/>
          <a:lstStyle>
            <a:lvl1pPr algn="ctr">
              <a:defRPr/>
            </a:lvl1pPr>
          </a:lstStyle>
          <a:p>
            <a:fld id="{B016F8AB-BCEA-4347-8BA6-BE776009BC89}" type="slidenum">
              <a:rPr lang="uk-UA" smtClean="0"/>
              <a:pPr/>
              <a:t>‹#›</a:t>
            </a:fld>
            <a:endParaRPr lang="uk-UA"/>
          </a:p>
        </p:txBody>
      </p:sp>
    </p:spTree>
    <p:extLst>
      <p:ext uri="{BB962C8B-B14F-4D97-AF65-F5344CB8AC3E}">
        <p14:creationId xmlns:p14="http://schemas.microsoft.com/office/powerpoint/2010/main" val="121021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28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3" name="Content Placeholder 2"/>
          <p:cNvSpPr>
            <a:spLocks noGrp="1"/>
          </p:cNvSpPr>
          <p:nvPr>
            <p:ph idx="1" hasCustomPrompt="1"/>
          </p:nvPr>
        </p:nvSpPr>
        <p:spPr>
          <a:xfrm>
            <a:off x="609600" y="1981200"/>
            <a:ext cx="10969784" cy="4114799"/>
          </a:xfrm>
        </p:spPr>
        <p:txBody>
          <a:bodyPr/>
          <a:lstStyle/>
          <a:p>
            <a:pPr lvl="0"/>
            <a:r>
              <a:rPr lang="en-US" dirty="0"/>
              <a:t>Click to edit Master text styles</a:t>
            </a:r>
          </a:p>
          <a:p>
            <a:pPr lvl="1"/>
            <a:r>
              <a:rPr lang="en-US" dirty="0"/>
              <a:t>Second level</a:t>
            </a:r>
          </a:p>
          <a:p>
            <a:pPr lvl="2"/>
            <a:r>
              <a:rPr lang="en-US" dirty="0"/>
              <a:t>Third level</a:t>
            </a: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
        <p:nvSpPr>
          <p:cNvPr id="10" name="Footer Placeholder 4"/>
          <p:cNvSpPr>
            <a:spLocks noGrp="1"/>
          </p:cNvSpPr>
          <p:nvPr>
            <p:ph type="ftr" sz="quarter" idx="11"/>
          </p:nvPr>
        </p:nvSpPr>
        <p:spPr>
          <a:xfrm>
            <a:off x="4267200" y="6647688"/>
            <a:ext cx="3657600" cy="210312"/>
          </a:xfrm>
          <a:prstGeom prst="rect">
            <a:avLst/>
          </a:prstGeom>
        </p:spPr>
        <p:txBody>
          <a:bodyPr/>
          <a:lstStyle>
            <a:lvl1pPr algn="ctr">
              <a:defRPr/>
            </a:lvl1pPr>
          </a:lstStyle>
          <a:p>
            <a:r>
              <a:rPr lang="en-US" dirty="0"/>
              <a:t>© Copyright, 2016, Ocean9, Inc., All Rights Reserved. </a:t>
            </a:r>
            <a:fld id="{412BBDE6-B835-492A-A695-419E59A597C2}" type="datetime4">
              <a:rPr lang="en-US" smtClean="0"/>
              <a:pPr/>
              <a:t>June 10, 2017</a:t>
            </a:fld>
            <a:endParaRPr lang="en-US" dirty="0"/>
          </a:p>
          <a:p>
            <a:endParaRPr lang="en-US" dirty="0"/>
          </a:p>
        </p:txBody>
      </p:sp>
      <p:sp>
        <p:nvSpPr>
          <p:cNvPr id="11" name="Slide Number Placeholder 5"/>
          <p:cNvSpPr>
            <a:spLocks noGrp="1"/>
          </p:cNvSpPr>
          <p:nvPr>
            <p:ph type="sldNum" sz="quarter" idx="12"/>
          </p:nvPr>
        </p:nvSpPr>
        <p:spPr>
          <a:xfrm>
            <a:off x="5791200" y="6400800"/>
            <a:ext cx="533399" cy="232147"/>
          </a:xfrm>
          <a:prstGeom prst="rect">
            <a:avLst/>
          </a:prstGeom>
        </p:spPr>
        <p:txBody>
          <a:bodyPr/>
          <a:lstStyle>
            <a:lvl1pPr algn="ctr">
              <a:defRPr/>
            </a:lvl1pPr>
          </a:lstStyle>
          <a:p>
            <a:fld id="{B016F8AB-BCEA-4347-8BA6-BE776009BC89}" type="slidenum">
              <a:rPr lang="uk-UA" smtClean="0"/>
              <a:pPr/>
              <a:t>‹#›</a:t>
            </a:fld>
            <a:endParaRPr lang="uk-UA"/>
          </a:p>
        </p:txBody>
      </p:sp>
    </p:spTree>
    <p:extLst>
      <p:ext uri="{BB962C8B-B14F-4D97-AF65-F5344CB8AC3E}">
        <p14:creationId xmlns:p14="http://schemas.microsoft.com/office/powerpoint/2010/main" val="39533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28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a:t>
            </a:r>
            <a:r>
              <a:rPr lang="en-US" dirty="0"/>
              <a:t> </a:t>
            </a:r>
            <a:r>
              <a:rPr dirty="0"/>
              <a:t>to add one-line subtitle</a:t>
            </a:r>
          </a:p>
        </p:txBody>
      </p:sp>
      <p:sp>
        <p:nvSpPr>
          <p:cNvPr id="5" name="Footer Placeholder 4"/>
          <p:cNvSpPr>
            <a:spLocks noGrp="1"/>
          </p:cNvSpPr>
          <p:nvPr>
            <p:ph type="ftr" sz="quarter" idx="11"/>
          </p:nvPr>
        </p:nvSpPr>
        <p:spPr>
          <a:xfrm>
            <a:off x="4267200" y="6647688"/>
            <a:ext cx="3657600" cy="210312"/>
          </a:xfrm>
          <a:prstGeom prst="rect">
            <a:avLst/>
          </a:prstGeom>
        </p:spPr>
        <p:txBody>
          <a:bodyPr/>
          <a:lstStyle>
            <a:lvl1pPr algn="ctr">
              <a:defRPr/>
            </a:lvl1pPr>
          </a:lstStyle>
          <a:p>
            <a:r>
              <a:rPr lang="en-US" dirty="0"/>
              <a:t>© Copyright, 2016, Ocean9, Inc., All Rights Reserved. </a:t>
            </a:r>
            <a:fld id="{412BBDE6-B835-492A-A695-419E59A597C2}" type="datetime4">
              <a:rPr lang="en-US" smtClean="0"/>
              <a:pPr/>
              <a:t>June 10, 2017</a:t>
            </a:fld>
            <a:endParaRPr lang="en-US" dirty="0"/>
          </a:p>
          <a:p>
            <a:endParaRPr lang="en-US" dirty="0"/>
          </a:p>
        </p:txBody>
      </p:sp>
      <p:sp>
        <p:nvSpPr>
          <p:cNvPr id="6" name="Slide Number Placeholder 5"/>
          <p:cNvSpPr>
            <a:spLocks noGrp="1"/>
          </p:cNvSpPr>
          <p:nvPr>
            <p:ph type="sldNum" sz="quarter" idx="12"/>
          </p:nvPr>
        </p:nvSpPr>
        <p:spPr>
          <a:xfrm>
            <a:off x="5791200" y="6400800"/>
            <a:ext cx="533399" cy="232147"/>
          </a:xfrm>
          <a:prstGeom prst="rect">
            <a:avLst/>
          </a:prstGeom>
        </p:spPr>
        <p:txBody>
          <a:bodyPr/>
          <a:lstStyle>
            <a:lvl1pPr algn="ctr">
              <a:defRPr/>
            </a:lvl1pPr>
          </a:lstStyle>
          <a:p>
            <a:fld id="{B016F8AB-BCEA-4347-8BA6-BE776009BC89}" type="slidenum">
              <a:rPr lang="uk-UA" smtClean="0"/>
              <a:pPr/>
              <a:t>‹#›</a:t>
            </a:fld>
            <a:endParaRPr lang="uk-UA"/>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
        <p:nvSpPr>
          <p:cNvPr id="10" name="Content Placeholder 2"/>
          <p:cNvSpPr>
            <a:spLocks noGrp="1"/>
          </p:cNvSpPr>
          <p:nvPr>
            <p:ph sz="half" idx="1"/>
          </p:nvPr>
        </p:nvSpPr>
        <p:spPr>
          <a:xfrm>
            <a:off x="609441" y="1752600"/>
            <a:ext cx="5303520" cy="4343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6275864" y="1752600"/>
            <a:ext cx="5303520" cy="4343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304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28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
        <p:nvSpPr>
          <p:cNvPr id="14" name="Text Placeholder 9"/>
          <p:cNvSpPr>
            <a:spLocks noGrp="1"/>
          </p:cNvSpPr>
          <p:nvPr>
            <p:ph type="body" sz="quarter" idx="16"/>
          </p:nvPr>
        </p:nvSpPr>
        <p:spPr>
          <a:xfrm>
            <a:off x="8150384"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5" name="Text Placeholder 9"/>
          <p:cNvSpPr>
            <a:spLocks noGrp="1"/>
          </p:cNvSpPr>
          <p:nvPr>
            <p:ph type="body" sz="quarter" idx="17"/>
          </p:nvPr>
        </p:nvSpPr>
        <p:spPr>
          <a:xfrm>
            <a:off x="4388538"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6" name="Text Placeholder 9"/>
          <p:cNvSpPr>
            <a:spLocks noGrp="1"/>
          </p:cNvSpPr>
          <p:nvPr>
            <p:ph type="body" sz="quarter" idx="18"/>
          </p:nvPr>
        </p:nvSpPr>
        <p:spPr>
          <a:xfrm>
            <a:off x="626692" y="1883434"/>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0" name="Footer Placeholder 4"/>
          <p:cNvSpPr>
            <a:spLocks noGrp="1"/>
          </p:cNvSpPr>
          <p:nvPr>
            <p:ph type="ftr" sz="quarter" idx="3"/>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11" name="Slide Number Placeholder 5"/>
          <p:cNvSpPr txBox="1">
            <a:spLocks/>
          </p:cNvSpPr>
          <p:nvPr userDrawn="1"/>
        </p:nvSpPr>
        <p:spPr>
          <a:xfrm>
            <a:off x="5791200" y="6400800"/>
            <a:ext cx="533399" cy="232147"/>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16F8AB-BCEA-4347-8BA6-BE776009BC89}" type="slidenum">
              <a:rPr lang="uk-UA" smtClean="0"/>
              <a:pPr/>
              <a:t>‹#›</a:t>
            </a:fld>
            <a:endParaRPr lang="uk-UA"/>
          </a:p>
        </p:txBody>
      </p:sp>
    </p:spTree>
    <p:extLst>
      <p:ext uri="{BB962C8B-B14F-4D97-AF65-F5344CB8AC3E}">
        <p14:creationId xmlns:p14="http://schemas.microsoft.com/office/powerpoint/2010/main" val="226198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6" name="Slide Number Placeholder 5"/>
          <p:cNvSpPr>
            <a:spLocks noGrp="1"/>
          </p:cNvSpPr>
          <p:nvPr>
            <p:ph type="sldNum" sz="quarter" idx="4"/>
          </p:nvPr>
        </p:nvSpPr>
        <p:spPr>
          <a:xfrm>
            <a:off x="5791200" y="6400800"/>
            <a:ext cx="533399" cy="232147"/>
          </a:xfrm>
          <a:prstGeom prst="rect">
            <a:avLst/>
          </a:prstGeom>
        </p:spPr>
        <p:txBody>
          <a:bodyPr/>
          <a:lstStyle>
            <a:lvl1pPr algn="ctr">
              <a:defRPr sz="1400"/>
            </a:lvl1pPr>
          </a:lstStyle>
          <a:p>
            <a:fld id="{B016F8AB-BCEA-4347-8BA6-BE776009BC89}" type="slidenum">
              <a:rPr lang="uk-UA" smtClean="0"/>
              <a:pPr/>
              <a:t>‹#›</a:t>
            </a:fld>
            <a:endParaRPr lang="uk-UA"/>
          </a:p>
        </p:txBody>
      </p:sp>
    </p:spTree>
    <p:extLst>
      <p:ext uri="{BB962C8B-B14F-4D97-AF65-F5344CB8AC3E}">
        <p14:creationId xmlns:p14="http://schemas.microsoft.com/office/powerpoint/2010/main" val="323516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752600"/>
            <a:ext cx="5303520" cy="4343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75864" y="1752600"/>
            <a:ext cx="5303520" cy="4343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8"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9" name="Footer Placeholder 4"/>
          <p:cNvSpPr>
            <a:spLocks noGrp="1"/>
          </p:cNvSpPr>
          <p:nvPr>
            <p:ph type="ftr" sz="quarter" idx="3"/>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10" name="Slide Number Placeholder 5"/>
          <p:cNvSpPr txBox="1">
            <a:spLocks/>
          </p:cNvSpPr>
          <p:nvPr userDrawn="1"/>
        </p:nvSpPr>
        <p:spPr>
          <a:xfrm>
            <a:off x="5791200" y="6400800"/>
            <a:ext cx="533399" cy="232147"/>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16F8AB-BCEA-4347-8BA6-BE776009BC89}" type="slidenum">
              <a:rPr lang="uk-UA" smtClean="0"/>
              <a:pPr/>
              <a:t>‹#›</a:t>
            </a:fld>
            <a:endParaRPr lang="uk-UA"/>
          </a:p>
        </p:txBody>
      </p:sp>
    </p:spTree>
    <p:extLst>
      <p:ext uri="{BB962C8B-B14F-4D97-AF65-F5344CB8AC3E}">
        <p14:creationId xmlns:p14="http://schemas.microsoft.com/office/powerpoint/2010/main" val="98020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09441" y="1072293"/>
            <a:ext cx="10969943" cy="527907"/>
          </a:xfrm>
        </p:spPr>
        <p:txBody>
          <a:bodyPr>
            <a:noAutofit/>
          </a:bodyPr>
          <a:lstStyle>
            <a:lvl1pPr marL="0" indent="0">
              <a:spcBef>
                <a:spcPts val="0"/>
              </a:spcBef>
              <a:buNone/>
              <a:defRPr sz="2800" baseline="0">
                <a:solidFill>
                  <a:schemeClr val="accent2"/>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3" name="Content Placeholder 2"/>
          <p:cNvSpPr>
            <a:spLocks noGrp="1"/>
          </p:cNvSpPr>
          <p:nvPr>
            <p:ph idx="1" hasCustomPrompt="1"/>
          </p:nvPr>
        </p:nvSpPr>
        <p:spPr>
          <a:xfrm>
            <a:off x="609600" y="1981200"/>
            <a:ext cx="10969784" cy="4114799"/>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412BBDE6-B835-492A-A695-419E59A597C2}" type="datetime4">
              <a:rPr lang="en-US" smtClean="0"/>
              <a:t>June 10, 2017</a:t>
            </a:fld>
            <a:endParaRPr/>
          </a:p>
        </p:txBody>
      </p:sp>
      <p:sp>
        <p:nvSpPr>
          <p:cNvPr id="5" name="Footer Placeholder 4"/>
          <p:cNvSpPr>
            <a:spLocks noGrp="1"/>
          </p:cNvSpPr>
          <p:nvPr>
            <p:ph type="ftr" sz="quarter" idx="11"/>
          </p:nvPr>
        </p:nvSpPr>
        <p:spPr/>
        <p:txBody>
          <a:bodyPr/>
          <a:lstStyle/>
          <a:p>
            <a:r>
              <a:rPr lang="en-US"/>
              <a:t>© Copyright, 2016, Ocean9, Inc., All Rights Reserved</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
        <p:nvSpPr>
          <p:cNvPr id="9" name="Title 6"/>
          <p:cNvSpPr>
            <a:spLocks noGrp="1"/>
          </p:cNvSpPr>
          <p:nvPr>
            <p:ph type="title"/>
          </p:nvPr>
        </p:nvSpPr>
        <p:spPr>
          <a:xfrm>
            <a:off x="609440" y="304800"/>
            <a:ext cx="10969943" cy="685800"/>
          </a:xfrm>
        </p:spPr>
        <p:txBody>
          <a:bodyPr/>
          <a:lstStyle>
            <a:lvl1pPr>
              <a:defRPr b="0"/>
            </a:lvl1pPr>
          </a:lstStyle>
          <a:p>
            <a:r>
              <a:rPr lang="en-US"/>
              <a:t>Click to edit Master title style</a:t>
            </a:r>
            <a:endParaRPr dirty="0"/>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with headlin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2133600"/>
            <a:ext cx="5303520" cy="3962400"/>
          </a:xfrm>
        </p:spPr>
        <p:txBody>
          <a:bodyPr>
            <a:normAutofit/>
          </a:bodyPr>
          <a:lstStyle>
            <a:lvl1pPr marL="228600" indent="-228600">
              <a:defRPr sz="2400"/>
            </a:lvl1pPr>
            <a:lvl2pPr marL="457200" indent="-228600">
              <a:defRPr sz="2000"/>
            </a:lvl2pPr>
            <a:lvl3pPr marL="628650" indent="-17145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75864" y="2133600"/>
            <a:ext cx="5303520" cy="3962400"/>
          </a:xfrm>
        </p:spPr>
        <p:txBody>
          <a:bodyPr>
            <a:normAutofit/>
          </a:bodyPr>
          <a:lstStyle>
            <a:lvl1pPr marL="228600" indent="-228600">
              <a:defRPr sz="2400"/>
            </a:lvl1pPr>
            <a:lvl2pPr marL="457200" indent="-228600">
              <a:defRPr sz="2000"/>
            </a:lvl2pPr>
            <a:lvl3pPr marL="685800" indent="-228600">
              <a:defRPr sz="18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p:txBody>
      </p:sp>
      <p:sp>
        <p:nvSpPr>
          <p:cNvPr id="8"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9" name="Text Placeholder 2"/>
          <p:cNvSpPr>
            <a:spLocks noGrp="1"/>
          </p:cNvSpPr>
          <p:nvPr>
            <p:ph type="body" idx="13" hasCustomPrompt="1"/>
          </p:nvPr>
        </p:nvSpPr>
        <p:spPr>
          <a:xfrm>
            <a:off x="609600" y="1600200"/>
            <a:ext cx="5303520"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4"/>
          <p:cNvSpPr>
            <a:spLocks noGrp="1"/>
          </p:cNvSpPr>
          <p:nvPr>
            <p:ph type="body" sz="quarter" idx="3" hasCustomPrompt="1"/>
          </p:nvPr>
        </p:nvSpPr>
        <p:spPr>
          <a:xfrm>
            <a:off x="6275864" y="1600200"/>
            <a:ext cx="5303520"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1" name="Footer Placeholder 4"/>
          <p:cNvSpPr>
            <a:spLocks noGrp="1"/>
          </p:cNvSpPr>
          <p:nvPr>
            <p:ph type="ftr" sz="quarter" idx="14"/>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12" name="Slide Number Placeholder 5"/>
          <p:cNvSpPr txBox="1">
            <a:spLocks/>
          </p:cNvSpPr>
          <p:nvPr userDrawn="1"/>
        </p:nvSpPr>
        <p:spPr>
          <a:xfrm>
            <a:off x="5791200" y="6400800"/>
            <a:ext cx="533399" cy="232147"/>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16F8AB-BCEA-4347-8BA6-BE776009BC89}" type="slidenum">
              <a:rPr lang="uk-UA" smtClean="0"/>
              <a:pPr/>
              <a:t>‹#›</a:t>
            </a:fld>
            <a:endParaRPr lang="uk-UA"/>
          </a:p>
        </p:txBody>
      </p:sp>
    </p:spTree>
    <p:extLst>
      <p:ext uri="{BB962C8B-B14F-4D97-AF65-F5344CB8AC3E}">
        <p14:creationId xmlns:p14="http://schemas.microsoft.com/office/powerpoint/2010/main" val="418966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3" name="Text Placeholder 9"/>
          <p:cNvSpPr>
            <a:spLocks noGrp="1"/>
          </p:cNvSpPr>
          <p:nvPr>
            <p:ph type="body" sz="quarter" idx="16"/>
          </p:nvPr>
        </p:nvSpPr>
        <p:spPr>
          <a:xfrm>
            <a:off x="8150384"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4" name="Text Placeholder 9"/>
          <p:cNvSpPr>
            <a:spLocks noGrp="1"/>
          </p:cNvSpPr>
          <p:nvPr>
            <p:ph type="body" sz="quarter" idx="17"/>
          </p:nvPr>
        </p:nvSpPr>
        <p:spPr>
          <a:xfrm>
            <a:off x="4388538" y="1905000"/>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5" name="Text Placeholder 9"/>
          <p:cNvSpPr>
            <a:spLocks noGrp="1"/>
          </p:cNvSpPr>
          <p:nvPr>
            <p:ph type="body" sz="quarter" idx="18"/>
          </p:nvPr>
        </p:nvSpPr>
        <p:spPr>
          <a:xfrm>
            <a:off x="626692" y="1883434"/>
            <a:ext cx="3429000" cy="4191000"/>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0" name="Footer Placeholder 4"/>
          <p:cNvSpPr>
            <a:spLocks noGrp="1"/>
          </p:cNvSpPr>
          <p:nvPr>
            <p:ph type="ftr" sz="quarter" idx="3"/>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11" name="Slide Number Placeholder 5"/>
          <p:cNvSpPr txBox="1">
            <a:spLocks/>
          </p:cNvSpPr>
          <p:nvPr userDrawn="1"/>
        </p:nvSpPr>
        <p:spPr>
          <a:xfrm>
            <a:off x="5791200" y="6400800"/>
            <a:ext cx="533399" cy="232147"/>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16F8AB-BCEA-4347-8BA6-BE776009BC89}" type="slidenum">
              <a:rPr lang="uk-UA" smtClean="0"/>
              <a:pPr/>
              <a:t>‹#›</a:t>
            </a:fld>
            <a:endParaRPr lang="uk-UA"/>
          </a:p>
        </p:txBody>
      </p:sp>
    </p:spTree>
    <p:extLst>
      <p:ext uri="{BB962C8B-B14F-4D97-AF65-F5344CB8AC3E}">
        <p14:creationId xmlns:p14="http://schemas.microsoft.com/office/powerpoint/2010/main" val="414899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9"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3" name="Text Placeholder 2"/>
          <p:cNvSpPr>
            <a:spLocks noGrp="1"/>
          </p:cNvSpPr>
          <p:nvPr>
            <p:ph type="body" idx="1" hasCustomPrompt="1"/>
          </p:nvPr>
        </p:nvSpPr>
        <p:spPr>
          <a:xfrm>
            <a:off x="609600"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4" name="Text Placeholder 2"/>
          <p:cNvSpPr>
            <a:spLocks noGrp="1"/>
          </p:cNvSpPr>
          <p:nvPr>
            <p:ph type="body" idx="17" hasCustomPrompt="1"/>
          </p:nvPr>
        </p:nvSpPr>
        <p:spPr>
          <a:xfrm>
            <a:off x="4381659"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5" name="Text Placeholder 2"/>
          <p:cNvSpPr>
            <a:spLocks noGrp="1"/>
          </p:cNvSpPr>
          <p:nvPr>
            <p:ph type="body" idx="18" hasCustomPrompt="1"/>
          </p:nvPr>
        </p:nvSpPr>
        <p:spPr>
          <a:xfrm>
            <a:off x="8153559" y="1584960"/>
            <a:ext cx="3428841" cy="320040"/>
          </a:xfrm>
        </p:spPr>
        <p:txBody>
          <a:bodyPr anchor="t">
            <a:no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6" name="Text Placeholder 9"/>
          <p:cNvSpPr>
            <a:spLocks noGrp="1"/>
          </p:cNvSpPr>
          <p:nvPr>
            <p:ph type="body" sz="quarter" idx="16"/>
          </p:nvPr>
        </p:nvSpPr>
        <p:spPr>
          <a:xfrm>
            <a:off x="8150384" y="2155166"/>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7" name="Text Placeholder 9"/>
          <p:cNvSpPr>
            <a:spLocks noGrp="1"/>
          </p:cNvSpPr>
          <p:nvPr>
            <p:ph type="body" sz="quarter" idx="19"/>
          </p:nvPr>
        </p:nvSpPr>
        <p:spPr>
          <a:xfrm>
            <a:off x="4388538" y="2155166"/>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8" name="Text Placeholder 9"/>
          <p:cNvSpPr>
            <a:spLocks noGrp="1"/>
          </p:cNvSpPr>
          <p:nvPr>
            <p:ph type="body" sz="quarter" idx="20"/>
          </p:nvPr>
        </p:nvSpPr>
        <p:spPr>
          <a:xfrm>
            <a:off x="626692" y="2133600"/>
            <a:ext cx="3429000" cy="3940834"/>
          </a:xfrm>
        </p:spPr>
        <p:txBody>
          <a:bodyPr vert="horz" lIns="0" tIns="0" rIns="0" bIns="0" rtlCol="0">
            <a:normAutofit/>
          </a:bodyPr>
          <a:lstStyle>
            <a:lvl1pPr marL="173038" indent="-173038">
              <a:defRPr lang="en-US" sz="2400" dirty="0" smtClean="0"/>
            </a:lvl1pPr>
            <a:lvl2pPr marL="344488" indent="-171450">
              <a:defRPr lang="en-US" sz="2000" dirty="0" smtClean="0"/>
            </a:lvl2pPr>
            <a:lvl3pPr marL="457200" indent="-112713">
              <a:defRPr lang="en-US" sz="1800" dirty="0" smtClean="0"/>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3"/>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19" name="Slide Number Placeholder 5"/>
          <p:cNvSpPr txBox="1">
            <a:spLocks/>
          </p:cNvSpPr>
          <p:nvPr userDrawn="1"/>
        </p:nvSpPr>
        <p:spPr>
          <a:xfrm>
            <a:off x="5791200" y="6400800"/>
            <a:ext cx="533399" cy="232147"/>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16F8AB-BCEA-4347-8BA6-BE776009BC89}" type="slidenum">
              <a:rPr lang="uk-UA" smtClean="0"/>
              <a:pPr/>
              <a:t>‹#›</a:t>
            </a:fld>
            <a:endParaRPr lang="uk-UA"/>
          </a:p>
        </p:txBody>
      </p:sp>
    </p:spTree>
    <p:extLst>
      <p:ext uri="{BB962C8B-B14F-4D97-AF65-F5344CB8AC3E}">
        <p14:creationId xmlns:p14="http://schemas.microsoft.com/office/powerpoint/2010/main" val="105756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16002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4038600"/>
            <a:ext cx="9031897" cy="1371600"/>
          </a:xfrm>
        </p:spPr>
        <p:txBody>
          <a:bodyPr>
            <a:noAutofit/>
          </a:bodyPr>
          <a:lstStyle>
            <a:lvl1pPr marL="0" indent="0">
              <a:spcBef>
                <a:spcPts val="0"/>
              </a:spcBef>
              <a:buFontTx/>
              <a:buNone/>
              <a:defRPr sz="2000" baseline="0">
                <a:solidFill>
                  <a:schemeClr val="accent2"/>
                </a:solidFill>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sp>
        <p:nvSpPr>
          <p:cNvPr id="7" name="Footer Placeholder 4"/>
          <p:cNvSpPr>
            <a:spLocks noGrp="1"/>
          </p:cNvSpPr>
          <p:nvPr>
            <p:ph type="ftr" sz="quarter" idx="3"/>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8" name="Slide Number Placeholder 5"/>
          <p:cNvSpPr txBox="1">
            <a:spLocks/>
          </p:cNvSpPr>
          <p:nvPr userDrawn="1"/>
        </p:nvSpPr>
        <p:spPr>
          <a:xfrm>
            <a:off x="5791200" y="6400800"/>
            <a:ext cx="533399" cy="232147"/>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16F8AB-BCEA-4347-8BA6-BE776009BC89}" type="slidenum">
              <a:rPr lang="uk-UA" smtClean="0"/>
              <a:pPr/>
              <a:t>‹#›</a:t>
            </a:fld>
            <a:endParaRPr lang="uk-UA"/>
          </a:p>
        </p:txBody>
      </p:sp>
    </p:spTree>
    <p:extLst>
      <p:ext uri="{BB962C8B-B14F-4D97-AF65-F5344CB8AC3E}">
        <p14:creationId xmlns:p14="http://schemas.microsoft.com/office/powerpoint/2010/main" val="352145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0" y="1625504"/>
            <a:ext cx="7848600" cy="4470496"/>
          </a:xfrm>
        </p:spPr>
        <p:txBody>
          <a:bodyPr vert="horz" lIns="0" tIns="0" rIns="0" bIns="0" rtlCol="0">
            <a:normAutofit/>
          </a:bodyPr>
          <a:lstStyle>
            <a:lvl1pPr>
              <a:defRPr lang="en-US" sz="2400" dirty="0" smtClean="0"/>
            </a:lvl1pPr>
            <a:lvl2pPr>
              <a:defRPr lang="en-US" sz="2000" dirty="0" smtClean="0"/>
            </a:lvl2pPr>
            <a:lvl3pPr>
              <a:defRPr lang="en-US" sz="1800" dirty="0" smtClean="0"/>
            </a:lvl3pPr>
          </a:lstStyle>
          <a:p>
            <a:pPr marL="228600" lvl="0" indent="-228600"/>
            <a:r>
              <a:rPr lang="en-US"/>
              <a:t>Edit Master text styles</a:t>
            </a:r>
          </a:p>
          <a:p>
            <a:pPr marL="228600" lvl="1" indent="-228600"/>
            <a:r>
              <a:rPr lang="en-US"/>
              <a:t>Second level</a:t>
            </a:r>
          </a:p>
          <a:p>
            <a:pPr marL="228600" lvl="2" indent="-228600"/>
            <a:r>
              <a:rPr lang="en-US"/>
              <a:t>Third level</a:t>
            </a:r>
          </a:p>
        </p:txBody>
      </p:sp>
      <p:sp>
        <p:nvSpPr>
          <p:cNvPr id="4" name="Text Placeholder 3"/>
          <p:cNvSpPr>
            <a:spLocks noGrp="1"/>
          </p:cNvSpPr>
          <p:nvPr>
            <p:ph type="body" sz="half" idx="2"/>
          </p:nvPr>
        </p:nvSpPr>
        <p:spPr bwMode="ltGray">
          <a:xfrm>
            <a:off x="8610600" y="1625504"/>
            <a:ext cx="2968784" cy="4470496"/>
          </a:xfrm>
          <a:solidFill>
            <a:schemeClr val="tx2"/>
          </a:solidFill>
        </p:spPr>
        <p:txBody>
          <a:bodyPr lIns="91440" tIns="91440" rIns="91440" bIns="91440">
            <a:noAutofit/>
          </a:bodyPr>
          <a:lstStyle>
            <a:lvl1pPr marL="0" indent="0">
              <a:spcBef>
                <a:spcPts val="900"/>
              </a:spcBef>
              <a:buNone/>
              <a:defRPr sz="24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4"/>
          <p:cNvSpPr>
            <a:spLocks noGrp="1"/>
          </p:cNvSpPr>
          <p:nvPr>
            <p:ph type="ftr" sz="quarter" idx="3"/>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10" name="Slide Number Placeholder 5"/>
          <p:cNvSpPr txBox="1">
            <a:spLocks/>
          </p:cNvSpPr>
          <p:nvPr userDrawn="1"/>
        </p:nvSpPr>
        <p:spPr>
          <a:xfrm>
            <a:off x="5791200" y="6400800"/>
            <a:ext cx="533399" cy="232147"/>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16F8AB-BCEA-4347-8BA6-BE776009BC89}" type="slidenum">
              <a:rPr lang="uk-UA" smtClean="0"/>
              <a:pPr/>
              <a:t>‹#›</a:t>
            </a:fld>
            <a:endParaRPr lang="uk-UA"/>
          </a:p>
        </p:txBody>
      </p:sp>
    </p:spTree>
    <p:extLst>
      <p:ext uri="{BB962C8B-B14F-4D97-AF65-F5344CB8AC3E}">
        <p14:creationId xmlns:p14="http://schemas.microsoft.com/office/powerpoint/2010/main" val="395261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752600"/>
            <a:ext cx="6705760" cy="43434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752600"/>
            <a:ext cx="4111784" cy="4343400"/>
          </a:xfrm>
        </p:spPr>
        <p:txBody>
          <a:bodyPr vert="horz" lIns="0" tIns="0" rIns="0" bIns="0" rtlCol="0">
            <a:normAutofit/>
          </a:bodyPr>
          <a:lstStyle>
            <a:lvl1pPr>
              <a:defRPr lang="en-US" sz="2400" dirty="0" smtClean="0"/>
            </a:lvl1pPr>
            <a:lvl2pPr>
              <a:defRPr lang="en-US" sz="2000" dirty="0" smtClean="0"/>
            </a:lvl2pPr>
            <a:lvl3pPr>
              <a:defRPr lang="en-US" sz="1800" dirty="0" smtClean="0"/>
            </a:lvl3pPr>
          </a:lstStyle>
          <a:p>
            <a:pPr marL="228600" lvl="0" indent="-228600"/>
            <a:r>
              <a:rPr lang="en-US"/>
              <a:t>Edit Master text styles</a:t>
            </a:r>
          </a:p>
          <a:p>
            <a:pPr marL="228600" lvl="1" indent="-228600"/>
            <a:r>
              <a:rPr lang="en-US"/>
              <a:t>Second level</a:t>
            </a:r>
          </a:p>
        </p:txBody>
      </p:sp>
      <p:sp>
        <p:nvSpPr>
          <p:cNvPr id="10" name="Footer Placeholder 4"/>
          <p:cNvSpPr>
            <a:spLocks noGrp="1"/>
          </p:cNvSpPr>
          <p:nvPr>
            <p:ph type="ftr" sz="quarter" idx="3"/>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11" name="Slide Number Placeholder 5"/>
          <p:cNvSpPr txBox="1">
            <a:spLocks/>
          </p:cNvSpPr>
          <p:nvPr userDrawn="1"/>
        </p:nvSpPr>
        <p:spPr>
          <a:xfrm>
            <a:off x="5791200" y="6400800"/>
            <a:ext cx="533399" cy="232147"/>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16F8AB-BCEA-4347-8BA6-BE776009BC89}" type="slidenum">
              <a:rPr lang="uk-UA" smtClean="0"/>
              <a:pPr/>
              <a:t>‹#›</a:t>
            </a:fld>
            <a:endParaRPr lang="uk-UA"/>
          </a:p>
        </p:txBody>
      </p:sp>
    </p:spTree>
    <p:extLst>
      <p:ext uri="{BB962C8B-B14F-4D97-AF65-F5344CB8AC3E}">
        <p14:creationId xmlns:p14="http://schemas.microsoft.com/office/powerpoint/2010/main" val="41997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600200"/>
            <a:ext cx="6705760" cy="4495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67601" y="1600200"/>
            <a:ext cx="4111784" cy="4495800"/>
          </a:xfrm>
          <a:solidFill>
            <a:schemeClr val="tx2"/>
          </a:solidFill>
        </p:spPr>
        <p:txBody>
          <a:bodyPr lIns="91440" tIns="91440" rIns="91440" bIns="91440">
            <a:noAutofit/>
          </a:bodyPr>
          <a:lstStyle>
            <a:lvl1pPr marL="0" indent="0">
              <a:spcBef>
                <a:spcPts val="900"/>
              </a:spcBef>
              <a:buNone/>
              <a:defRPr sz="24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Footer Placeholder 4"/>
          <p:cNvSpPr>
            <a:spLocks noGrp="1"/>
          </p:cNvSpPr>
          <p:nvPr>
            <p:ph type="ftr" sz="quarter" idx="3"/>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13" name="Slide Number Placeholder 5"/>
          <p:cNvSpPr txBox="1">
            <a:spLocks/>
          </p:cNvSpPr>
          <p:nvPr userDrawn="1"/>
        </p:nvSpPr>
        <p:spPr>
          <a:xfrm>
            <a:off x="5791200" y="6400800"/>
            <a:ext cx="533399" cy="232147"/>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16F8AB-BCEA-4347-8BA6-BE776009BC89}" type="slidenum">
              <a:rPr lang="uk-UA" smtClean="0"/>
              <a:pPr/>
              <a:t>‹#›</a:t>
            </a:fld>
            <a:endParaRPr lang="uk-UA"/>
          </a:p>
        </p:txBody>
      </p:sp>
    </p:spTree>
    <p:extLst>
      <p:ext uri="{BB962C8B-B14F-4D97-AF65-F5344CB8AC3E}">
        <p14:creationId xmlns:p14="http://schemas.microsoft.com/office/powerpoint/2010/main" val="198673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09440" y="2514600"/>
            <a:ext cx="5257959" cy="3581400"/>
          </a:xfrm>
          <a:noFill/>
        </p:spPr>
        <p:txBody>
          <a:bodyPr lIns="0" tIns="0" rIns="0" bIns="0">
            <a:noAutofit/>
          </a:bodyPr>
          <a:lstStyle>
            <a:lvl1pPr marL="341313" marR="0" indent="-341313" algn="l" defTabSz="914400" rtl="0" eaLnBrk="1" fontAlgn="auto" latinLnBrk="0" hangingPunct="1">
              <a:lnSpc>
                <a:spcPct val="90000"/>
              </a:lnSpc>
              <a:spcBef>
                <a:spcPts val="1200"/>
              </a:spcBef>
              <a:spcAft>
                <a:spcPts val="0"/>
              </a:spcAft>
              <a:buClr>
                <a:srgbClr val="CF842E"/>
              </a:buClr>
              <a:buSzTx/>
              <a:buFont typeface="Arial" panose="020B0604020202020204" pitchFamily="34" charset="0"/>
              <a:buChar char="•"/>
              <a:tabLst/>
              <a:defRPr sz="2800">
                <a:solidFill>
                  <a:schemeClr val="tx1"/>
                </a:solidFill>
              </a:defRPr>
            </a:lvl1pPr>
            <a:lvl2pPr marL="627063" marR="0" indent="-285750" algn="l" defTabSz="914400" rtl="0" eaLnBrk="1" fontAlgn="auto" latinLnBrk="0" hangingPunct="1">
              <a:lnSpc>
                <a:spcPct val="90000"/>
              </a:lnSpc>
              <a:spcBef>
                <a:spcPts val="800"/>
              </a:spcBef>
              <a:spcAft>
                <a:spcPts val="0"/>
              </a:spcAft>
              <a:buClr>
                <a:srgbClr val="CF842E"/>
              </a:buClr>
              <a:buSzTx/>
              <a:buFont typeface="Gill Sans MT" panose="020B0502020104020203" pitchFamily="34" charset="0"/>
              <a:buChar char="–"/>
              <a:tabLst/>
              <a:defRPr sz="2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341313" marR="0" lvl="0" indent="-341313" algn="l" defTabSz="914400" rtl="0" eaLnBrk="1" fontAlgn="auto" latinLnBrk="0" hangingPunct="1">
              <a:lnSpc>
                <a:spcPct val="90000"/>
              </a:lnSpc>
              <a:spcBef>
                <a:spcPts val="1200"/>
              </a:spcBef>
              <a:spcAft>
                <a:spcPts val="0"/>
              </a:spcAft>
              <a:buClr>
                <a:srgbClr val="CF842E"/>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262626"/>
                </a:solidFill>
                <a:effectLst/>
                <a:uLnTx/>
                <a:uFillTx/>
                <a:latin typeface="+mn-lt"/>
                <a:ea typeface="+mn-ea"/>
                <a:cs typeface="+mn-cs"/>
              </a:rPr>
              <a:t>Click to edit Master text styles</a:t>
            </a:r>
          </a:p>
          <a:p>
            <a:pPr marL="627063" marR="0" lvl="1" indent="-285750" algn="l" defTabSz="914400" rtl="0" eaLnBrk="1" fontAlgn="auto" latinLnBrk="0" hangingPunct="1">
              <a:lnSpc>
                <a:spcPct val="90000"/>
              </a:lnSpc>
              <a:spcBef>
                <a:spcPts val="800"/>
              </a:spcBef>
              <a:spcAft>
                <a:spcPts val="0"/>
              </a:spcAft>
              <a:buClr>
                <a:srgbClr val="CF842E"/>
              </a:buClr>
              <a:buSzTx/>
              <a:buFont typeface="Gill Sans MT" panose="020B0502020104020203" pitchFamily="34" charset="0"/>
              <a:buChar char="–"/>
              <a:tabLst/>
              <a:defRPr/>
            </a:pPr>
            <a:r>
              <a:rPr kumimoji="0" lang="en-US" sz="2400" b="0" i="0" u="none" strike="noStrike" kern="1200" cap="none" spc="0" normalizeH="0" baseline="0" noProof="0" dirty="0">
                <a:ln>
                  <a:noFill/>
                </a:ln>
                <a:solidFill>
                  <a:srgbClr val="262626"/>
                </a:solidFill>
                <a:effectLst/>
                <a:uLnTx/>
                <a:uFillTx/>
                <a:latin typeface="+mn-lt"/>
                <a:ea typeface="+mn-ea"/>
                <a:cs typeface="+mn-cs"/>
              </a:rPr>
              <a:t>Second level</a:t>
            </a:r>
          </a:p>
        </p:txBody>
      </p:sp>
      <p:sp>
        <p:nvSpPr>
          <p:cNvPr id="3" name="Picture Placeholder 2"/>
          <p:cNvSpPr>
            <a:spLocks noGrp="1"/>
          </p:cNvSpPr>
          <p:nvPr>
            <p:ph type="pic" idx="1"/>
          </p:nvPr>
        </p:nvSpPr>
        <p:spPr bwMode="ltGray">
          <a:xfrm>
            <a:off x="6095999" y="570384"/>
            <a:ext cx="5486399" cy="5525616"/>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5" name="Title Placeholder 1"/>
          <p:cNvSpPr>
            <a:spLocks noGrp="1"/>
          </p:cNvSpPr>
          <p:nvPr>
            <p:ph type="title"/>
          </p:nvPr>
        </p:nvSpPr>
        <p:spPr>
          <a:xfrm>
            <a:off x="609441" y="570384"/>
            <a:ext cx="5257959" cy="1410816"/>
          </a:xfrm>
          <a:prstGeom prst="rect">
            <a:avLst/>
          </a:prstGeom>
        </p:spPr>
        <p:txBody>
          <a:bodyPr vert="horz" lIns="0" tIns="0" rIns="0" bIns="0" rtlCol="0" anchor="t" anchorCtr="0">
            <a:noAutofit/>
          </a:bodyPr>
          <a:lstStyle/>
          <a:p>
            <a:r>
              <a:rPr lang="en-US"/>
              <a:t>Click to edit Master title style</a:t>
            </a:r>
            <a:endParaRPr dirty="0"/>
          </a:p>
        </p:txBody>
      </p:sp>
      <p:sp>
        <p:nvSpPr>
          <p:cNvPr id="9" name="Footer Placeholder 4"/>
          <p:cNvSpPr>
            <a:spLocks noGrp="1"/>
          </p:cNvSpPr>
          <p:nvPr>
            <p:ph type="ftr" sz="quarter" idx="3"/>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10" name="Slide Number Placeholder 5"/>
          <p:cNvSpPr txBox="1">
            <a:spLocks/>
          </p:cNvSpPr>
          <p:nvPr userDrawn="1"/>
        </p:nvSpPr>
        <p:spPr>
          <a:xfrm>
            <a:off x="5791200" y="6400800"/>
            <a:ext cx="533399" cy="232147"/>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16F8AB-BCEA-4347-8BA6-BE776009BC89}" type="slidenum">
              <a:rPr lang="uk-UA" smtClean="0"/>
              <a:pPr/>
              <a:t>‹#›</a:t>
            </a:fld>
            <a:endParaRPr lang="uk-UA"/>
          </a:p>
        </p:txBody>
      </p:sp>
    </p:spTree>
    <p:extLst>
      <p:ext uri="{BB962C8B-B14F-4D97-AF65-F5344CB8AC3E}">
        <p14:creationId xmlns:p14="http://schemas.microsoft.com/office/powerpoint/2010/main" val="426523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itle 1"/>
          <p:cNvSpPr>
            <a:spLocks noGrp="1"/>
          </p:cNvSpPr>
          <p:nvPr>
            <p:ph type="title"/>
          </p:nvPr>
        </p:nvSpPr>
        <p:spPr>
          <a:xfrm>
            <a:off x="609441" y="570384"/>
            <a:ext cx="10969943" cy="725016"/>
          </a:xfrm>
        </p:spPr>
        <p:txBody>
          <a:bodyPr/>
          <a:lstStyle/>
          <a:p>
            <a:r>
              <a:rPr lang="en-US"/>
              <a:t>Click to edit Master title style</a:t>
            </a:r>
            <a:endParaRPr lang="en-US" dirty="0"/>
          </a:p>
        </p:txBody>
      </p:sp>
      <p:sp>
        <p:nvSpPr>
          <p:cNvPr id="13" name="Footer Placeholder 4"/>
          <p:cNvSpPr>
            <a:spLocks noGrp="1"/>
          </p:cNvSpPr>
          <p:nvPr>
            <p:ph type="ftr" sz="quarter" idx="3"/>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14" name="Slide Number Placeholder 5"/>
          <p:cNvSpPr txBox="1">
            <a:spLocks/>
          </p:cNvSpPr>
          <p:nvPr userDrawn="1"/>
        </p:nvSpPr>
        <p:spPr>
          <a:xfrm>
            <a:off x="5791200" y="6400800"/>
            <a:ext cx="533399" cy="232147"/>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16F8AB-BCEA-4347-8BA6-BE776009BC89}" type="slidenum">
              <a:rPr lang="uk-UA" smtClean="0"/>
              <a:pPr/>
              <a:t>‹#›</a:t>
            </a:fld>
            <a:endParaRPr lang="uk-UA"/>
          </a:p>
        </p:txBody>
      </p:sp>
    </p:spTree>
    <p:extLst>
      <p:ext uri="{BB962C8B-B14F-4D97-AF65-F5344CB8AC3E}">
        <p14:creationId xmlns:p14="http://schemas.microsoft.com/office/powerpoint/2010/main" val="133706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dirty="0"/>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81500"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chemeClr val="tx2"/>
          </a:solidFill>
        </p:spPr>
        <p:txBody>
          <a:bodyPr lIns="91440" tIns="91440" rIns="91440" bIns="91440">
            <a:noAutofit/>
          </a:bodyPr>
          <a:lstStyle>
            <a:lvl1pPr marL="0" indent="0">
              <a:spcBef>
                <a:spcPts val="900"/>
              </a:spcBef>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Footer Placeholder 4"/>
          <p:cNvSpPr>
            <a:spLocks noGrp="1"/>
          </p:cNvSpPr>
          <p:nvPr>
            <p:ph type="ftr" sz="quarter" idx="3"/>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17" name="Slide Number Placeholder 5"/>
          <p:cNvSpPr txBox="1">
            <a:spLocks/>
          </p:cNvSpPr>
          <p:nvPr userDrawn="1"/>
        </p:nvSpPr>
        <p:spPr>
          <a:xfrm>
            <a:off x="5791200" y="6400800"/>
            <a:ext cx="533399" cy="232147"/>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16F8AB-BCEA-4347-8BA6-BE776009BC89}" type="slidenum">
              <a:rPr lang="uk-UA" smtClean="0"/>
              <a:pPr/>
              <a:t>‹#›</a:t>
            </a:fld>
            <a:endParaRPr lang="uk-UA"/>
          </a:p>
        </p:txBody>
      </p:sp>
    </p:spTree>
    <p:extLst>
      <p:ext uri="{BB962C8B-B14F-4D97-AF65-F5344CB8AC3E}">
        <p14:creationId xmlns:p14="http://schemas.microsoft.com/office/powerpoint/2010/main" val="40639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1.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theme" Target="../theme/theme3.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image" Target="../media/image8.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image" Target="../media/image1.png"/><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70384"/>
            <a:ext cx="10969943" cy="648816"/>
          </a:xfrm>
          <a:prstGeom prst="rect">
            <a:avLst/>
          </a:prstGeom>
        </p:spPr>
        <p:txBody>
          <a:bodyPr vert="horz" lIns="0" tIns="0" rIns="0" bIns="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609600" y="1981200"/>
            <a:ext cx="10969784" cy="411479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5598212" y="6400800"/>
            <a:ext cx="995578" cy="210312"/>
          </a:xfrm>
          <a:prstGeom prst="rect">
            <a:avLst/>
          </a:prstGeom>
        </p:spPr>
        <p:txBody>
          <a:bodyPr vert="horz" wrap="none" lIns="0" tIns="0" rIns="0" bIns="0" rtlCol="0" anchor="b" anchorCtr="0"/>
          <a:lstStyle>
            <a:lvl1pPr algn="ctr">
              <a:defRPr sz="700">
                <a:solidFill>
                  <a:schemeClr val="tx1"/>
                </a:solidFill>
              </a:defRPr>
            </a:lvl1pPr>
          </a:lstStyle>
          <a:p>
            <a:fld id="{2708FFB7-AC64-4486-96AA-3362BCFF7CF1}" type="datetime4">
              <a:rPr lang="en-US" smtClean="0"/>
              <a:t>June 10, 2017</a:t>
            </a:fld>
            <a:endParaRPr/>
          </a:p>
        </p:txBody>
      </p:sp>
      <p:sp>
        <p:nvSpPr>
          <p:cNvPr id="5" name="Footer Placeholder 4"/>
          <p:cNvSpPr>
            <a:spLocks noGrp="1"/>
          </p:cNvSpPr>
          <p:nvPr>
            <p:ph type="ftr" sz="quarter" idx="3"/>
          </p:nvPr>
        </p:nvSpPr>
        <p:spPr>
          <a:xfrm>
            <a:off x="6934200" y="6400800"/>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dirty="0"/>
              <a:t>© Copyright, 2016, Ocean9, Inc., All Rights Reserved</a:t>
            </a:r>
            <a:endParaRPr dirty="0"/>
          </a:p>
        </p:txBody>
      </p:sp>
      <p:sp>
        <p:nvSpPr>
          <p:cNvPr id="6" name="Slide Number Placeholder 5"/>
          <p:cNvSpPr>
            <a:spLocks noGrp="1"/>
          </p:cNvSpPr>
          <p:nvPr>
            <p:ph type="sldNum" sz="quarter" idx="4"/>
          </p:nvPr>
        </p:nvSpPr>
        <p:spPr bwMode="gray">
          <a:xfrm>
            <a:off x="11049000" y="6400800"/>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pPr/>
              <a:t>‹#›</a:t>
            </a:fld>
            <a:endParaRPr dirty="0"/>
          </a:p>
        </p:txBody>
      </p:sp>
      <p:pic>
        <p:nvPicPr>
          <p:cNvPr id="12" name="Picture 11"/>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9600" y="6324600"/>
            <a:ext cx="1201393" cy="337892"/>
          </a:xfrm>
          <a:prstGeom prst="rect">
            <a:avLst/>
          </a:prstGeom>
        </p:spPr>
      </p:pic>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90" r:id="rId1"/>
    <p:sldLayoutId id="2147483687" r:id="rId2"/>
    <p:sldLayoutId id="2147483686" r:id="rId3"/>
    <p:sldLayoutId id="2147483651" r:id="rId4"/>
    <p:sldLayoutId id="2147483700" r:id="rId5"/>
    <p:sldLayoutId id="2147483654" r:id="rId6"/>
    <p:sldLayoutId id="2147483650" r:id="rId7"/>
    <p:sldLayoutId id="2147483706" r:id="rId8"/>
    <p:sldLayoutId id="2147483668" r:id="rId9"/>
    <p:sldLayoutId id="2147483708" r:id="rId10"/>
    <p:sldLayoutId id="2147483709" r:id="rId11"/>
    <p:sldLayoutId id="2147483655" r:id="rId12"/>
    <p:sldLayoutId id="2147483652" r:id="rId13"/>
    <p:sldLayoutId id="2147483702" r:id="rId14"/>
    <p:sldLayoutId id="2147483671" r:id="rId15"/>
    <p:sldLayoutId id="2147483703" r:id="rId16"/>
    <p:sldLayoutId id="2147483666" r:id="rId17"/>
    <p:sldLayoutId id="2147483656" r:id="rId18"/>
    <p:sldLayoutId id="2147483674" r:id="rId19"/>
    <p:sldLayoutId id="2147483657" r:id="rId20"/>
    <p:sldLayoutId id="2147483675" r:id="rId21"/>
    <p:sldLayoutId id="2147483676" r:id="rId22"/>
    <p:sldLayoutId id="2147483677" r:id="rId23"/>
    <p:sldLayoutId id="2147483678" r:id="rId24"/>
    <p:sldLayoutId id="2147483707"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b="0" kern="1200">
          <a:solidFill>
            <a:schemeClr val="accent1"/>
          </a:solidFill>
          <a:latin typeface="+mj-lt"/>
          <a:ea typeface="+mj-ea"/>
          <a:cs typeface="+mj-cs"/>
        </a:defRPr>
      </a:lvl1pPr>
    </p:titleStyle>
    <p:bodyStyle>
      <a:lvl1pPr marL="341313" indent="-341313" algn="l" defTabSz="914400" rtl="0" eaLnBrk="1" latinLnBrk="0" hangingPunct="1">
        <a:lnSpc>
          <a:spcPct val="90000"/>
        </a:lnSpc>
        <a:spcBef>
          <a:spcPts val="1200"/>
        </a:spcBef>
        <a:buClr>
          <a:schemeClr val="accent2"/>
        </a:buClr>
        <a:buFont typeface="Arial" panose="020B0604020202020204" pitchFamily="34" charset="0"/>
        <a:buChar char="•"/>
        <a:defRPr sz="2800" b="0" kern="1200">
          <a:solidFill>
            <a:schemeClr val="tx1"/>
          </a:solidFill>
          <a:latin typeface="+mn-lt"/>
          <a:ea typeface="+mn-ea"/>
          <a:cs typeface="+mn-cs"/>
        </a:defRPr>
      </a:lvl1pPr>
      <a:lvl2pPr marL="627063" indent="-285750" algn="l" defTabSz="914400" rtl="0" eaLnBrk="1" latinLnBrk="0" hangingPunct="1">
        <a:lnSpc>
          <a:spcPct val="90000"/>
        </a:lnSpc>
        <a:spcBef>
          <a:spcPts val="800"/>
        </a:spcBef>
        <a:buClr>
          <a:schemeClr val="accent2"/>
        </a:buClr>
        <a:buFont typeface="Gill Sans MT" panose="020B0502020104020203" pitchFamily="34" charset="0"/>
        <a:buChar char="–"/>
        <a:defRPr sz="2400" kern="1200">
          <a:solidFill>
            <a:schemeClr val="tx1"/>
          </a:solidFill>
          <a:latin typeface="+mn-lt"/>
          <a:ea typeface="+mn-ea"/>
          <a:cs typeface="+mn-cs"/>
        </a:defRPr>
      </a:lvl2pPr>
      <a:lvl3pPr marL="914400" indent="-231775" algn="l" defTabSz="914400" rtl="0" eaLnBrk="1" latinLnBrk="0" hangingPunct="1">
        <a:lnSpc>
          <a:spcPct val="90000"/>
        </a:lnSpc>
        <a:spcBef>
          <a:spcPts val="6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76" userDrawn="1">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70384"/>
            <a:ext cx="10969943" cy="725016"/>
          </a:xfrm>
          <a:prstGeom prst="rect">
            <a:avLst/>
          </a:prstGeom>
        </p:spPr>
        <p:txBody>
          <a:bodyPr vert="horz" lIns="0" tIns="0" rIns="0" bIns="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609600" y="1981200"/>
            <a:ext cx="10969784" cy="411479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5598212" y="6400800"/>
            <a:ext cx="995578" cy="210312"/>
          </a:xfrm>
          <a:prstGeom prst="rect">
            <a:avLst/>
          </a:prstGeom>
        </p:spPr>
        <p:txBody>
          <a:bodyPr vert="horz" wrap="none" lIns="0" tIns="0" rIns="0" bIns="0" rtlCol="0" anchor="b" anchorCtr="0"/>
          <a:lstStyle>
            <a:lvl1pPr algn="ctr">
              <a:defRPr sz="700">
                <a:solidFill>
                  <a:schemeClr val="tx1"/>
                </a:solidFill>
              </a:defRPr>
            </a:lvl1pPr>
          </a:lstStyle>
          <a:p>
            <a:fld id="{2708FFB7-AC64-4486-96AA-3362BCFF7CF1}" type="datetime4">
              <a:rPr lang="en-US" smtClean="0"/>
              <a:t>June 10, 2017</a:t>
            </a:fld>
            <a:endParaRPr/>
          </a:p>
        </p:txBody>
      </p:sp>
      <p:sp>
        <p:nvSpPr>
          <p:cNvPr id="5" name="Footer Placeholder 4"/>
          <p:cNvSpPr>
            <a:spLocks noGrp="1"/>
          </p:cNvSpPr>
          <p:nvPr>
            <p:ph type="ftr" sz="quarter" idx="3"/>
          </p:nvPr>
        </p:nvSpPr>
        <p:spPr>
          <a:xfrm>
            <a:off x="6934200" y="6400800"/>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dirty="0"/>
              <a:t>© Copyright, 2016, Ocean9, Inc., All Rights Reserved</a:t>
            </a:r>
            <a:endParaRPr dirty="0"/>
          </a:p>
        </p:txBody>
      </p:sp>
      <p:sp>
        <p:nvSpPr>
          <p:cNvPr id="6" name="Slide Number Placeholder 5"/>
          <p:cNvSpPr>
            <a:spLocks noGrp="1"/>
          </p:cNvSpPr>
          <p:nvPr>
            <p:ph type="sldNum" sz="quarter" idx="4"/>
          </p:nvPr>
        </p:nvSpPr>
        <p:spPr bwMode="gray">
          <a:xfrm>
            <a:off x="11049000" y="6400800"/>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pPr/>
              <a:t>‹#›</a:t>
            </a:fld>
            <a:endParaRPr dirty="0"/>
          </a:p>
        </p:txBody>
      </p:sp>
      <p:pic>
        <p:nvPicPr>
          <p:cNvPr id="12" name="Picture 11"/>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09600" y="6324600"/>
            <a:ext cx="1201393" cy="337892"/>
          </a:xfrm>
          <a:prstGeom prst="rect">
            <a:avLst/>
          </a:prstGeom>
        </p:spPr>
      </p:pic>
    </p:spTree>
    <p:extLst>
      <p:ext uri="{BB962C8B-B14F-4D97-AF65-F5344CB8AC3E}">
        <p14:creationId xmlns:p14="http://schemas.microsoft.com/office/powerpoint/2010/main" val="263806528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800" b="0" kern="1200">
          <a:solidFill>
            <a:schemeClr val="accent1"/>
          </a:solidFill>
          <a:latin typeface="+mj-lt"/>
          <a:ea typeface="+mj-ea"/>
          <a:cs typeface="+mj-cs"/>
        </a:defRPr>
      </a:lvl1pPr>
    </p:titleStyle>
    <p:bodyStyle>
      <a:lvl1pPr marL="341313" indent="-341313" algn="l" defTabSz="914400" rtl="0" eaLnBrk="1" latinLnBrk="0" hangingPunct="1">
        <a:lnSpc>
          <a:spcPct val="90000"/>
        </a:lnSpc>
        <a:spcBef>
          <a:spcPts val="1200"/>
        </a:spcBef>
        <a:buClr>
          <a:schemeClr val="accent2"/>
        </a:buClr>
        <a:buFont typeface="Arial" panose="020B0604020202020204" pitchFamily="34" charset="0"/>
        <a:buChar char="•"/>
        <a:defRPr sz="3200" b="0" kern="1200">
          <a:solidFill>
            <a:schemeClr val="tx1"/>
          </a:solidFill>
          <a:latin typeface="+mn-lt"/>
          <a:ea typeface="+mn-ea"/>
          <a:cs typeface="+mn-cs"/>
        </a:defRPr>
      </a:lvl1pPr>
      <a:lvl2pPr marL="627063" indent="-285750" algn="l" defTabSz="914400" rtl="0" eaLnBrk="1" latinLnBrk="0" hangingPunct="1">
        <a:lnSpc>
          <a:spcPct val="90000"/>
        </a:lnSpc>
        <a:spcBef>
          <a:spcPts val="800"/>
        </a:spcBef>
        <a:buClr>
          <a:schemeClr val="accent2"/>
        </a:buClr>
        <a:buFont typeface="Gill Sans MT" panose="020B0502020104020203" pitchFamily="34" charset="0"/>
        <a:buChar char="–"/>
        <a:defRPr sz="2400" kern="1200">
          <a:solidFill>
            <a:schemeClr val="tx1"/>
          </a:solidFill>
          <a:latin typeface="+mn-lt"/>
          <a:ea typeface="+mn-ea"/>
          <a:cs typeface="+mn-cs"/>
        </a:defRPr>
      </a:lvl2pPr>
      <a:lvl3pPr marL="914400" indent="-231775" algn="l" defTabSz="914400" rtl="0" eaLnBrk="1" latinLnBrk="0" hangingPunct="1">
        <a:lnSpc>
          <a:spcPct val="90000"/>
        </a:lnSpc>
        <a:spcBef>
          <a:spcPts val="6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76">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70384"/>
            <a:ext cx="10969943" cy="725016"/>
          </a:xfrm>
          <a:prstGeom prst="rect">
            <a:avLst/>
          </a:prstGeom>
        </p:spPr>
        <p:txBody>
          <a:bodyPr vert="horz" lIns="0" tIns="0" rIns="0" bIns="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609600" y="1981200"/>
            <a:ext cx="10969784" cy="411479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5598212" y="6400800"/>
            <a:ext cx="995578" cy="210312"/>
          </a:xfrm>
          <a:prstGeom prst="rect">
            <a:avLst/>
          </a:prstGeom>
        </p:spPr>
        <p:txBody>
          <a:bodyPr vert="horz" wrap="none" lIns="0" tIns="0" rIns="0" bIns="0" rtlCol="0" anchor="b" anchorCtr="0"/>
          <a:lstStyle>
            <a:lvl1pPr algn="ctr">
              <a:defRPr sz="700">
                <a:solidFill>
                  <a:schemeClr val="tx1"/>
                </a:solidFill>
              </a:defRPr>
            </a:lvl1pPr>
          </a:lstStyle>
          <a:p>
            <a:fld id="{2708FFB7-AC64-4486-96AA-3362BCFF7CF1}" type="datetime4">
              <a:rPr lang="en-US" smtClean="0"/>
              <a:t>June 10, 2017</a:t>
            </a:fld>
            <a:endParaRPr/>
          </a:p>
        </p:txBody>
      </p:sp>
      <p:sp>
        <p:nvSpPr>
          <p:cNvPr id="6" name="Slide Number Placeholder 5"/>
          <p:cNvSpPr>
            <a:spLocks noGrp="1"/>
          </p:cNvSpPr>
          <p:nvPr>
            <p:ph type="sldNum" sz="quarter" idx="4"/>
          </p:nvPr>
        </p:nvSpPr>
        <p:spPr bwMode="gray">
          <a:xfrm>
            <a:off x="11049000" y="6400800"/>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pPr/>
              <a:t>‹#›</a:t>
            </a:fld>
            <a:endParaRPr dirty="0"/>
          </a:p>
        </p:txBody>
      </p:sp>
      <p:pic>
        <p:nvPicPr>
          <p:cNvPr id="12" name="Picture 11"/>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9600" y="6324600"/>
            <a:ext cx="1201393" cy="337892"/>
          </a:xfrm>
          <a:prstGeom prst="rect">
            <a:avLst/>
          </a:prstGeom>
        </p:spPr>
      </p:pic>
      <p:sp>
        <p:nvSpPr>
          <p:cNvPr id="8" name="Footer Placeholder 4"/>
          <p:cNvSpPr>
            <a:spLocks noGrp="1"/>
          </p:cNvSpPr>
          <p:nvPr>
            <p:ph type="ftr" sz="quarter" idx="3"/>
          </p:nvPr>
        </p:nvSpPr>
        <p:spPr>
          <a:xfrm>
            <a:off x="6934200" y="6400800"/>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dirty="0"/>
              <a:t>© Copyright, 2017, Ocean9, Inc., All Rights Reserved</a:t>
            </a:r>
            <a:endParaRPr dirty="0"/>
          </a:p>
        </p:txBody>
      </p:sp>
    </p:spTree>
    <p:extLst>
      <p:ext uri="{BB962C8B-B14F-4D97-AF65-F5344CB8AC3E}">
        <p14:creationId xmlns:p14="http://schemas.microsoft.com/office/powerpoint/2010/main" val="343407818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800" b="0" kern="1200">
          <a:solidFill>
            <a:schemeClr val="accent1"/>
          </a:solidFill>
          <a:latin typeface="+mj-lt"/>
          <a:ea typeface="+mj-ea"/>
          <a:cs typeface="+mj-cs"/>
        </a:defRPr>
      </a:lvl1pPr>
    </p:titleStyle>
    <p:bodyStyle>
      <a:lvl1pPr marL="341313" indent="-341313" algn="l" defTabSz="914400" rtl="0" eaLnBrk="1" latinLnBrk="0" hangingPunct="1">
        <a:lnSpc>
          <a:spcPct val="90000"/>
        </a:lnSpc>
        <a:spcBef>
          <a:spcPts val="1200"/>
        </a:spcBef>
        <a:buClr>
          <a:schemeClr val="accent2"/>
        </a:buClr>
        <a:buFont typeface="Arial" panose="020B0604020202020204" pitchFamily="34" charset="0"/>
        <a:buChar char="•"/>
        <a:defRPr sz="3200" b="0" kern="1200">
          <a:solidFill>
            <a:schemeClr val="tx1"/>
          </a:solidFill>
          <a:latin typeface="+mn-lt"/>
          <a:ea typeface="+mn-ea"/>
          <a:cs typeface="+mn-cs"/>
        </a:defRPr>
      </a:lvl1pPr>
      <a:lvl2pPr marL="627063" indent="-285750" algn="l" defTabSz="914400" rtl="0" eaLnBrk="1" latinLnBrk="0" hangingPunct="1">
        <a:lnSpc>
          <a:spcPct val="90000"/>
        </a:lnSpc>
        <a:spcBef>
          <a:spcPts val="800"/>
        </a:spcBef>
        <a:buClr>
          <a:schemeClr val="accent2"/>
        </a:buClr>
        <a:buFont typeface="Gill Sans MT" panose="020B0502020104020203" pitchFamily="34" charset="0"/>
        <a:buChar char="–"/>
        <a:defRPr sz="2400" kern="1200">
          <a:solidFill>
            <a:schemeClr val="tx1"/>
          </a:solidFill>
          <a:latin typeface="+mn-lt"/>
          <a:ea typeface="+mn-ea"/>
          <a:cs typeface="+mn-cs"/>
        </a:defRPr>
      </a:lvl2pPr>
      <a:lvl3pPr marL="914400" indent="-231775" algn="l" defTabSz="914400" rtl="0" eaLnBrk="1" latinLnBrk="0" hangingPunct="1">
        <a:lnSpc>
          <a:spcPct val="90000"/>
        </a:lnSpc>
        <a:spcBef>
          <a:spcPts val="6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76">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70384"/>
            <a:ext cx="10969943" cy="648816"/>
          </a:xfrm>
          <a:prstGeom prst="rect">
            <a:avLst/>
          </a:prstGeom>
        </p:spPr>
        <p:txBody>
          <a:bodyPr vert="horz" lIns="0" tIns="0" rIns="0" bIns="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609600" y="1981201"/>
            <a:ext cx="10969784" cy="3886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09599" y="6174259"/>
            <a:ext cx="1465007" cy="412033"/>
          </a:xfrm>
          <a:prstGeom prst="rect">
            <a:avLst/>
          </a:prstGeom>
        </p:spPr>
      </p:pic>
      <p:sp>
        <p:nvSpPr>
          <p:cNvPr id="8" name="Footer Placeholder 4"/>
          <p:cNvSpPr>
            <a:spLocks noGrp="1"/>
          </p:cNvSpPr>
          <p:nvPr>
            <p:ph type="ftr" sz="quarter" idx="3"/>
          </p:nvPr>
        </p:nvSpPr>
        <p:spPr>
          <a:xfrm>
            <a:off x="4267200" y="6647688"/>
            <a:ext cx="3657600" cy="210312"/>
          </a:xfrm>
          <a:prstGeom prst="rect">
            <a:avLst/>
          </a:prstGeom>
        </p:spPr>
        <p:txBody>
          <a:bodyPr/>
          <a:lstStyle>
            <a:lvl1pPr algn="ctr">
              <a:defRPr sz="700"/>
            </a:lvl1pPr>
          </a:lstStyle>
          <a:p>
            <a:r>
              <a:rPr lang="en-US"/>
              <a:t>© Copyright, 2016, Ocean9, Inc., All Rights Reserved. </a:t>
            </a:r>
            <a:fld id="{412BBDE6-B835-492A-A695-419E59A597C2}" type="datetime4">
              <a:rPr lang="en-US" smtClean="0"/>
              <a:pPr/>
              <a:t>June 10, 2017</a:t>
            </a:fld>
            <a:endParaRPr lang="en-US"/>
          </a:p>
          <a:p>
            <a:endParaRPr lang="en-US" dirty="0"/>
          </a:p>
        </p:txBody>
      </p:sp>
      <p:sp>
        <p:nvSpPr>
          <p:cNvPr id="9" name="Slide Number Placeholder 5"/>
          <p:cNvSpPr>
            <a:spLocks noGrp="1"/>
          </p:cNvSpPr>
          <p:nvPr>
            <p:ph type="sldNum" sz="quarter" idx="4"/>
          </p:nvPr>
        </p:nvSpPr>
        <p:spPr>
          <a:xfrm>
            <a:off x="5791200" y="6400800"/>
            <a:ext cx="533399" cy="232147"/>
          </a:xfrm>
          <a:prstGeom prst="rect">
            <a:avLst/>
          </a:prstGeom>
        </p:spPr>
        <p:txBody>
          <a:bodyPr/>
          <a:lstStyle>
            <a:lvl1pPr algn="ctr">
              <a:defRPr sz="1400"/>
            </a:lvl1pPr>
          </a:lstStyle>
          <a:p>
            <a:fld id="{B016F8AB-BCEA-4347-8BA6-BE776009BC89}" type="slidenum">
              <a:rPr lang="uk-UA" smtClean="0"/>
              <a:pPr/>
              <a:t>‹#›</a:t>
            </a:fld>
            <a:endParaRPr lang="uk-UA"/>
          </a:p>
        </p:txBody>
      </p:sp>
      <p:pic>
        <p:nvPicPr>
          <p:cNvPr id="10" name="Picture 9"/>
          <p:cNvPicPr>
            <a:picLocks noChangeAspect="1"/>
          </p:cNvPicPr>
          <p:nvPr userDrawn="1"/>
        </p:nvPicPr>
        <p:blipFill rotWithShape="1">
          <a:blip r:embed="rId29">
            <a:extLst>
              <a:ext uri="{28A0092B-C50C-407E-A947-70E740481C1C}">
                <a14:useLocalDpi xmlns:a14="http://schemas.microsoft.com/office/drawing/2010/main" val="0"/>
              </a:ext>
            </a:extLst>
          </a:blip>
          <a:srcRect t="29984" b="26479"/>
          <a:stretch/>
        </p:blipFill>
        <p:spPr>
          <a:xfrm>
            <a:off x="9944100" y="6217920"/>
            <a:ext cx="1638300" cy="436880"/>
          </a:xfrm>
          <a:prstGeom prst="rect">
            <a:avLst/>
          </a:prstGeom>
        </p:spPr>
      </p:pic>
    </p:spTree>
    <p:extLst>
      <p:ext uri="{BB962C8B-B14F-4D97-AF65-F5344CB8AC3E}">
        <p14:creationId xmlns:p14="http://schemas.microsoft.com/office/powerpoint/2010/main" val="204168215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b="0" kern="1200">
          <a:solidFill>
            <a:schemeClr val="accent1"/>
          </a:solidFill>
          <a:latin typeface="+mj-lt"/>
          <a:ea typeface="+mj-ea"/>
          <a:cs typeface="+mj-cs"/>
        </a:defRPr>
      </a:lvl1pPr>
    </p:titleStyle>
    <p:bodyStyle>
      <a:lvl1pPr marL="341313" indent="-341313" algn="l" defTabSz="914400" rtl="0" eaLnBrk="1" latinLnBrk="0" hangingPunct="1">
        <a:lnSpc>
          <a:spcPct val="90000"/>
        </a:lnSpc>
        <a:spcBef>
          <a:spcPts val="1200"/>
        </a:spcBef>
        <a:buClr>
          <a:schemeClr val="accent2"/>
        </a:buClr>
        <a:buFont typeface="Arial" panose="020B0604020202020204" pitchFamily="34" charset="0"/>
        <a:buChar char="•"/>
        <a:defRPr sz="2800" b="0" kern="1200">
          <a:solidFill>
            <a:schemeClr val="tx1"/>
          </a:solidFill>
          <a:latin typeface="+mn-lt"/>
          <a:ea typeface="+mn-ea"/>
          <a:cs typeface="+mn-cs"/>
        </a:defRPr>
      </a:lvl1pPr>
      <a:lvl2pPr marL="627063" indent="-285750" algn="l" defTabSz="914400" rtl="0" eaLnBrk="1" latinLnBrk="0" hangingPunct="1">
        <a:lnSpc>
          <a:spcPct val="90000"/>
        </a:lnSpc>
        <a:spcBef>
          <a:spcPts val="800"/>
        </a:spcBef>
        <a:buClr>
          <a:schemeClr val="accent2"/>
        </a:buClr>
        <a:buFont typeface="Gill Sans MT" panose="020B0502020104020203" pitchFamily="34" charset="0"/>
        <a:buChar char="–"/>
        <a:defRPr sz="2400" kern="1200">
          <a:solidFill>
            <a:schemeClr val="tx1"/>
          </a:solidFill>
          <a:latin typeface="+mn-lt"/>
          <a:ea typeface="+mn-ea"/>
          <a:cs typeface="+mn-cs"/>
        </a:defRPr>
      </a:lvl2pPr>
      <a:lvl3pPr marL="914400" indent="-231775" algn="l" defTabSz="914400" rtl="0" eaLnBrk="1" latinLnBrk="0" hangingPunct="1">
        <a:lnSpc>
          <a:spcPct val="90000"/>
        </a:lnSpc>
        <a:spcBef>
          <a:spcPts val="6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76">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8.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5.xml"/><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diagramLayout" Target="../diagrams/layout1.xml"/><Relationship Id="rId7" Type="http://schemas.openxmlformats.org/officeDocument/2006/relationships/image" Target="../media/image38.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blogs.sap.com/2014/03/12/how-much-does-a-sap-hana-appliance-really-cost/"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svg"/><Relationship Id="rId18" Type="http://schemas.openxmlformats.org/officeDocument/2006/relationships/image" Target="../media/image61.png"/><Relationship Id="rId3" Type="http://schemas.openxmlformats.org/officeDocument/2006/relationships/image" Target="../media/image46.png"/><Relationship Id="rId21" Type="http://schemas.openxmlformats.org/officeDocument/2006/relationships/image" Target="../media/image64.jpe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8.png"/><Relationship Id="rId2" Type="http://schemas.openxmlformats.org/officeDocument/2006/relationships/notesSlide" Target="../notesSlides/notesSlide13.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9.xml"/><Relationship Id="rId6" Type="http://schemas.openxmlformats.org/officeDocument/2006/relationships/image" Target="../media/image49.png"/><Relationship Id="rId11" Type="http://schemas.openxmlformats.org/officeDocument/2006/relationships/image" Target="../media/image54.png"/><Relationship Id="rId24" Type="http://schemas.openxmlformats.org/officeDocument/2006/relationships/image" Target="../media/image67.png"/><Relationship Id="rId5" Type="http://schemas.openxmlformats.org/officeDocument/2006/relationships/image" Target="../media/image48.png"/><Relationship Id="rId15" Type="http://schemas.openxmlformats.org/officeDocument/2006/relationships/image" Target="../media/image58.png"/><Relationship Id="rId23" Type="http://schemas.openxmlformats.org/officeDocument/2006/relationships/image" Target="../media/image66.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9.xml"/><Relationship Id="rId1" Type="http://schemas.openxmlformats.org/officeDocument/2006/relationships/vmlDrawing" Target="../drawings/vmlDrawing1.vml"/><Relationship Id="rId5" Type="http://schemas.openxmlformats.org/officeDocument/2006/relationships/image" Target="../media/image69.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6.xml"/><Relationship Id="rId1" Type="http://schemas.openxmlformats.org/officeDocument/2006/relationships/slideLayout" Target="../slideLayouts/slideLayout74.xml"/><Relationship Id="rId5" Type="http://schemas.openxmlformats.org/officeDocument/2006/relationships/image" Target="../media/image71.jp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ocean9.io/content-download/modernizing-existing-legacy-applications" TargetMode="External"/><Relationship Id="rId1" Type="http://schemas.openxmlformats.org/officeDocument/2006/relationships/slideLayout" Target="../slideLayouts/slideLayout55.xml"/><Relationship Id="rId5" Type="http://schemas.openxmlformats.org/officeDocument/2006/relationships/hyperlink" Target="https://www.ocean9.io/content-download/cloudexpo-nyc-2017-database-containers" TargetMode="External"/><Relationship Id="rId4" Type="http://schemas.openxmlformats.org/officeDocument/2006/relationships/image" Target="../media/image73.sv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www.icons8.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jamesdixon.wordpress.com/2010/10/14/pentaho-hadoop-and-data-lakes/"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www.icons8.com/"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The "known unknown" of Big Data in IoT: How big will your data grow and by when?</a:t>
            </a:r>
          </a:p>
        </p:txBody>
      </p:sp>
      <p:sp>
        <p:nvSpPr>
          <p:cNvPr id="6" name="Content Placeholder 5"/>
          <p:cNvSpPr>
            <a:spLocks noGrp="1"/>
          </p:cNvSpPr>
          <p:nvPr>
            <p:ph idx="1"/>
          </p:nvPr>
        </p:nvSpPr>
        <p:spPr>
          <a:xfrm>
            <a:off x="609600" y="2209800"/>
            <a:ext cx="10969784" cy="3886199"/>
          </a:xfrm>
        </p:spPr>
        <p:txBody>
          <a:bodyPr>
            <a:normAutofit fontScale="77500" lnSpcReduction="20000"/>
          </a:bodyPr>
          <a:lstStyle/>
          <a:p>
            <a:pPr marL="0" indent="0">
              <a:lnSpc>
                <a:spcPct val="120000"/>
              </a:lnSpc>
              <a:buNone/>
            </a:pPr>
            <a:r>
              <a:rPr lang="en-US" dirty="0"/>
              <a:t>IoT is at the core or many Digital Transformation initiatives with the goal of re-inventing a company’s business model. We all agree that collecting relevant IoT data will result in massive amounts of data needing to be stored. However, with the rapid development of IoT devices and ongoing business model transformation, we are not able to predict the volume and growth of IoT data. And with the lack of IoT history, traditional methods of IT and infrastructure planning based on the past do not apply either.</a:t>
            </a:r>
          </a:p>
          <a:p>
            <a:pPr marL="0" indent="0">
              <a:lnSpc>
                <a:spcPct val="120000"/>
              </a:lnSpc>
              <a:buNone/>
            </a:pPr>
            <a:r>
              <a:rPr lang="en-US" dirty="0"/>
              <a:t>Understand key cloud concepts and how they enable your successful IoT initiative providing flexibility and elasticity to your IT infrastructure in a highly secure fashion. </a:t>
            </a:r>
          </a:p>
          <a:p>
            <a:pPr marL="0" indent="0">
              <a:lnSpc>
                <a:spcPct val="120000"/>
              </a:lnSpc>
              <a:buNone/>
            </a:pPr>
            <a:r>
              <a:rPr lang="en-US" dirty="0"/>
              <a:t>Join this presentation to understand how the two trends of cloud and IoT are better together."</a:t>
            </a:r>
          </a:p>
        </p:txBody>
      </p:sp>
      <p:sp>
        <p:nvSpPr>
          <p:cNvPr id="5" name="Title 4"/>
          <p:cNvSpPr>
            <a:spLocks noGrp="1"/>
          </p:cNvSpPr>
          <p:nvPr>
            <p:ph type="title"/>
          </p:nvPr>
        </p:nvSpPr>
        <p:spPr/>
        <p:txBody>
          <a:bodyPr/>
          <a:lstStyle/>
          <a:p>
            <a:r>
              <a:rPr lang="en-US" dirty="0"/>
              <a:t>Enterprise Cloud Adoption &amp; Digital Trans.</a:t>
            </a:r>
          </a:p>
        </p:txBody>
      </p:sp>
    </p:spTree>
    <p:extLst>
      <p:ext uri="{BB962C8B-B14F-4D97-AF65-F5344CB8AC3E}">
        <p14:creationId xmlns:p14="http://schemas.microsoft.com/office/powerpoint/2010/main" val="1346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Cloud for IoT and More</a:t>
            </a:r>
          </a:p>
        </p:txBody>
      </p:sp>
      <p:sp>
        <p:nvSpPr>
          <p:cNvPr id="3" name="Date Placeholder 2"/>
          <p:cNvSpPr>
            <a:spLocks noGrp="1"/>
          </p:cNvSpPr>
          <p:nvPr>
            <p:ph type="dt" sz="half" idx="10"/>
          </p:nvPr>
        </p:nvSpPr>
        <p:spPr/>
        <p:txBody>
          <a:bodyPr/>
          <a:lstStyle/>
          <a:p>
            <a:fld id="{B7E5052C-E4E5-4D1E-9F46-4B9E050B9172}" type="datetime4">
              <a:rPr lang="en-US" smtClean="0"/>
              <a:t>June 10,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pPr/>
              <a:t>10</a:t>
            </a:fld>
            <a:endParaRPr lang="en-US"/>
          </a:p>
        </p:txBody>
      </p:sp>
      <p:sp>
        <p:nvSpPr>
          <p:cNvPr id="8" name="Text Placeholder 7"/>
          <p:cNvSpPr>
            <a:spLocks noGrp="1"/>
          </p:cNvSpPr>
          <p:nvPr>
            <p:ph type="body" sz="quarter" idx="13"/>
          </p:nvPr>
        </p:nvSpPr>
        <p:spPr/>
        <p:txBody>
          <a:bodyPr/>
          <a:lstStyle/>
          <a:p>
            <a:r>
              <a:rPr lang="en-US" dirty="0">
                <a:solidFill>
                  <a:schemeClr val="accent2"/>
                </a:solidFill>
              </a:rPr>
              <a:t>Key Architecture Considerations</a:t>
            </a:r>
          </a:p>
        </p:txBody>
      </p:sp>
      <p:sp>
        <p:nvSpPr>
          <p:cNvPr id="9" name="Content Placeholder 8"/>
          <p:cNvSpPr>
            <a:spLocks noGrp="1"/>
          </p:cNvSpPr>
          <p:nvPr>
            <p:ph sz="quarter" idx="14"/>
          </p:nvPr>
        </p:nvSpPr>
        <p:spPr/>
        <p:txBody>
          <a:bodyPr/>
          <a:lstStyle/>
          <a:p>
            <a:r>
              <a:rPr lang="en-US" dirty="0"/>
              <a:t>Data Lakes</a:t>
            </a:r>
          </a:p>
          <a:p>
            <a:r>
              <a:rPr lang="en-US" dirty="0"/>
              <a:t>Taking your “Legacy” to the Cloud</a:t>
            </a:r>
          </a:p>
          <a:p>
            <a:r>
              <a:rPr lang="en-US" dirty="0"/>
              <a:t>Heavy State Containers for Database agility</a:t>
            </a:r>
          </a:p>
          <a:p>
            <a:r>
              <a:rPr lang="en-US" dirty="0"/>
              <a:t>Experimentation is the new Planning</a:t>
            </a:r>
          </a:p>
          <a:p>
            <a:endParaRPr lang="en-US" dirty="0"/>
          </a:p>
        </p:txBody>
      </p:sp>
    </p:spTree>
    <p:extLst>
      <p:ext uri="{BB962C8B-B14F-4D97-AF65-F5344CB8AC3E}">
        <p14:creationId xmlns:p14="http://schemas.microsoft.com/office/powerpoint/2010/main" val="326491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9">
                                            <p:txEl>
                                              <p:pRg st="1" end="1"/>
                                            </p:txEl>
                                          </p:spTgt>
                                        </p:tgtEl>
                                        <p:attrNameLst>
                                          <p:attrName>style.fontWeight</p:attrName>
                                        </p:attrNameLst>
                                      </p:cBhvr>
                                      <p:to>
                                        <p:strVal val="bold"/>
                                      </p:to>
                                    </p:set>
                                  </p:childTnLst>
                                </p:cTn>
                              </p:par>
                              <p:par>
                                <p:cTn id="7" presetID="3" presetClass="emph" presetSubtype="1" nodeType="withEffect">
                                  <p:stCondLst>
                                    <p:cond delay="0"/>
                                  </p:stCondLst>
                                  <p:childTnLst>
                                    <p:set>
                                      <p:cBhvr override="childStyle">
                                        <p:cTn id="8" dur="indefinite"/>
                                        <p:tgtEl>
                                          <p:spTgt spid="9">
                                            <p:txEl>
                                              <p:pRg st="1" end="1"/>
                                            </p:txEl>
                                          </p:spTgt>
                                        </p:tgtEl>
                                        <p:attrNameLst>
                                          <p:attrName>style.color</p:attrName>
                                        </p:attrNameLst>
                                      </p:cBhvr>
                                      <p:to>
                                        <p:clrVal>
                                          <a:schemeClr val="accent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ltGray">
          <a:xfrm>
            <a:off x="6020809" y="3327377"/>
            <a:ext cx="256831" cy="303073"/>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1" name="Rectangle 20"/>
          <p:cNvSpPr/>
          <p:nvPr/>
        </p:nvSpPr>
        <p:spPr bwMode="ltGray">
          <a:xfrm>
            <a:off x="2346869" y="3300452"/>
            <a:ext cx="256831" cy="357148"/>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 name="Rectangle 2"/>
          <p:cNvSpPr/>
          <p:nvPr/>
        </p:nvSpPr>
        <p:spPr bwMode="ltGray">
          <a:xfrm>
            <a:off x="4162769" y="4123453"/>
            <a:ext cx="256831" cy="303073"/>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 name="Text Placeholder 14"/>
          <p:cNvSpPr>
            <a:spLocks noGrp="1"/>
          </p:cNvSpPr>
          <p:nvPr>
            <p:ph type="body" sz="quarter" idx="13"/>
          </p:nvPr>
        </p:nvSpPr>
        <p:spPr/>
        <p:txBody>
          <a:bodyPr/>
          <a:lstStyle/>
          <a:p>
            <a:r>
              <a:rPr lang="en-US" dirty="0"/>
              <a:t>Born in </a:t>
            </a:r>
            <a:r>
              <a:rPr lang="en-US"/>
              <a:t>the Cloud </a:t>
            </a:r>
            <a:r>
              <a:rPr lang="en-US" dirty="0"/>
              <a:t>SAP-as-a-Service</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2BBDE6-B835-492A-A695-419E59A597C2}" type="datetime4">
              <a:rPr kumimoji="0" lang="en-US" sz="700" b="0" i="0" u="none" strike="noStrike" kern="1200" cap="none" spc="0" normalizeH="0" baseline="0" noProof="0" smtClean="0">
                <a:ln>
                  <a:noFill/>
                </a:ln>
                <a:solidFill>
                  <a:srgbClr val="26262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June 10, 2017</a:t>
            </a:fld>
            <a:endParaRPr kumimoji="0" lang="en-US" sz="7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5" name="Footer Placeholder 4"/>
          <p:cNvSpPr>
            <a:spLocks noGrp="1"/>
          </p:cNvSpPr>
          <p:nvPr>
            <p:ph type="ftr" sz="quarter" idx="14"/>
          </p:nvPr>
        </p:nvSpPr>
        <p:spPr>
          <a:xfrm>
            <a:off x="6934200" y="6400800"/>
            <a:ext cx="4025198" cy="2103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262626"/>
                </a:solidFill>
                <a:effectLst/>
                <a:uLnTx/>
                <a:uFillTx/>
                <a:latin typeface="Arial" panose="020B0604020202020204"/>
                <a:ea typeface="+mn-ea"/>
                <a:cs typeface="+mn-cs"/>
              </a:rPr>
              <a:t>© Copyright, 2017, Ocean9, Inc., All Rights Reserved</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6F8AB-BCEA-4347-8BA6-BE776009BC89}" type="slidenum">
              <a:rPr kumimoji="0" lang="en-US" sz="1600" b="0" i="0" u="none" strike="noStrike" kern="1200" cap="none" spc="0" normalizeH="0" baseline="0" noProof="0" smtClean="0">
                <a:ln>
                  <a:noFill/>
                </a:ln>
                <a:solidFill>
                  <a:srgbClr val="555B6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a:ln>
                <a:noFill/>
              </a:ln>
              <a:solidFill>
                <a:srgbClr val="555B6B"/>
              </a:solidFill>
              <a:effectLst/>
              <a:uLnTx/>
              <a:uFillTx/>
              <a:latin typeface="Arial" panose="020B0604020202020204"/>
              <a:ea typeface="+mn-ea"/>
              <a:cs typeface="+mn-cs"/>
            </a:endParaRPr>
          </a:p>
        </p:txBody>
      </p:sp>
      <p:sp>
        <p:nvSpPr>
          <p:cNvPr id="8" name="Title 7"/>
          <p:cNvSpPr>
            <a:spLocks noGrp="1"/>
          </p:cNvSpPr>
          <p:nvPr>
            <p:ph type="title"/>
          </p:nvPr>
        </p:nvSpPr>
        <p:spPr/>
        <p:txBody>
          <a:bodyPr/>
          <a:lstStyle/>
          <a:p>
            <a:r>
              <a:rPr lang="en-US" dirty="0"/>
              <a:t>Taking your “Legacy” to the Cloud</a:t>
            </a:r>
          </a:p>
        </p:txBody>
      </p:sp>
      <p:pic>
        <p:nvPicPr>
          <p:cNvPr id="18" name="Picture 10" descr="https://encrypted-tbn0.gstatic.com/images?q=tbn:ANd9GcSxOuJ6t5bt-aJgBXrADJR6X1e3k1qr0AiDQTfjWh_XRdQ94c55VgqGs_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426526"/>
            <a:ext cx="1539674" cy="6356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daks2k3a4ib2z.cloudfront.net/56f4b5c08c821b80677a09b5/5807e936e8ffbad5081b9485_MicrosoftAzure-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355" y="4456730"/>
            <a:ext cx="1712047" cy="530735"/>
          </a:xfrm>
          <a:prstGeom prst="rect">
            <a:avLst/>
          </a:prstGeom>
          <a:noFill/>
          <a:extLst>
            <a:ext uri="{909E8E84-426E-40DD-AFC4-6F175D3DCCD1}">
              <a14:hiddenFill xmlns:a14="http://schemas.microsoft.com/office/drawing/2010/main">
                <a:solidFill>
                  <a:srgbClr val="FFFFFF"/>
                </a:solidFill>
              </a14:hiddenFill>
            </a:ext>
          </a:extLst>
        </p:spPr>
      </p:pic>
      <p:sp>
        <p:nvSpPr>
          <p:cNvPr id="33" name="Content Placeholder 13"/>
          <p:cNvSpPr>
            <a:spLocks noGrp="1"/>
          </p:cNvSpPr>
          <p:nvPr>
            <p:ph sz="half" idx="1"/>
          </p:nvPr>
        </p:nvSpPr>
        <p:spPr>
          <a:xfrm>
            <a:off x="8686801" y="2387283"/>
            <a:ext cx="3048000" cy="3226434"/>
          </a:xfrm>
        </p:spPr>
        <p:txBody>
          <a:bodyPr>
            <a:noAutofit/>
          </a:bodyPr>
          <a:lstStyle/>
          <a:p>
            <a:pPr marL="0" lvl="0" indent="0">
              <a:lnSpc>
                <a:spcPct val="110000"/>
              </a:lnSpc>
              <a:spcBef>
                <a:spcPts val="600"/>
              </a:spcBef>
              <a:buClr>
                <a:srgbClr val="CF842E"/>
              </a:buClr>
              <a:buNone/>
            </a:pPr>
            <a:r>
              <a:rPr lang="en-US" sz="2400" b="1" dirty="0">
                <a:solidFill>
                  <a:srgbClr val="262626"/>
                </a:solidFill>
              </a:rPr>
              <a:t>Enterprise Class</a:t>
            </a:r>
          </a:p>
          <a:p>
            <a:pPr marL="230188" lvl="0" indent="-230188">
              <a:lnSpc>
                <a:spcPct val="110000"/>
              </a:lnSpc>
              <a:spcBef>
                <a:spcPts val="600"/>
              </a:spcBef>
              <a:buClr>
                <a:srgbClr val="CF842E"/>
              </a:buClr>
            </a:pPr>
            <a:r>
              <a:rPr lang="en-US" sz="2000" dirty="0">
                <a:solidFill>
                  <a:srgbClr val="262626"/>
                </a:solidFill>
              </a:rPr>
              <a:t>High performance </a:t>
            </a:r>
          </a:p>
          <a:p>
            <a:pPr marL="230188" lvl="0" indent="-230188">
              <a:lnSpc>
                <a:spcPct val="110000"/>
              </a:lnSpc>
              <a:spcBef>
                <a:spcPts val="600"/>
              </a:spcBef>
              <a:buClr>
                <a:srgbClr val="CF842E"/>
              </a:buClr>
            </a:pPr>
            <a:r>
              <a:rPr lang="en-US" sz="2000" dirty="0">
                <a:solidFill>
                  <a:srgbClr val="262626"/>
                </a:solidFill>
              </a:rPr>
              <a:t>High availability</a:t>
            </a:r>
          </a:p>
          <a:p>
            <a:pPr marL="230188" lvl="0" indent="-230188">
              <a:lnSpc>
                <a:spcPct val="110000"/>
              </a:lnSpc>
              <a:spcBef>
                <a:spcPts val="600"/>
              </a:spcBef>
              <a:buClr>
                <a:srgbClr val="CF842E"/>
              </a:buClr>
            </a:pPr>
            <a:r>
              <a:rPr lang="en-US" sz="2000" dirty="0">
                <a:solidFill>
                  <a:srgbClr val="262626"/>
                </a:solidFill>
              </a:rPr>
              <a:t>Strict security</a:t>
            </a:r>
          </a:p>
          <a:p>
            <a:pPr marL="0" lvl="0" indent="0">
              <a:lnSpc>
                <a:spcPct val="110000"/>
              </a:lnSpc>
              <a:spcBef>
                <a:spcPts val="600"/>
              </a:spcBef>
              <a:buClr>
                <a:srgbClr val="CF842E"/>
              </a:buClr>
              <a:buNone/>
            </a:pPr>
            <a:r>
              <a:rPr lang="en-US" sz="2400" b="1" dirty="0">
                <a:solidFill>
                  <a:srgbClr val="262626"/>
                </a:solidFill>
              </a:rPr>
              <a:t>PLUS </a:t>
            </a:r>
          </a:p>
          <a:p>
            <a:pPr marL="230188" indent="-230188">
              <a:lnSpc>
                <a:spcPct val="110000"/>
              </a:lnSpc>
              <a:spcBef>
                <a:spcPts val="600"/>
              </a:spcBef>
              <a:buClr>
                <a:srgbClr val="CF842E"/>
              </a:buClr>
            </a:pPr>
            <a:r>
              <a:rPr lang="en-US" sz="2000" dirty="0">
                <a:solidFill>
                  <a:srgbClr val="262626"/>
                </a:solidFill>
              </a:rPr>
              <a:t>Cloud native capabilities</a:t>
            </a:r>
          </a:p>
          <a:p>
            <a:pPr marL="230188" indent="-230188">
              <a:lnSpc>
                <a:spcPct val="110000"/>
              </a:lnSpc>
              <a:spcBef>
                <a:spcPts val="600"/>
              </a:spcBef>
              <a:buClr>
                <a:srgbClr val="CF842E"/>
              </a:buClr>
            </a:pPr>
            <a:r>
              <a:rPr lang="en-US" sz="2000" dirty="0">
                <a:solidFill>
                  <a:srgbClr val="262626"/>
                </a:solidFill>
              </a:rPr>
              <a:t>Database containers</a:t>
            </a:r>
          </a:p>
        </p:txBody>
      </p:sp>
      <p:sp>
        <p:nvSpPr>
          <p:cNvPr id="2" name="Rectangle 1"/>
          <p:cNvSpPr/>
          <p:nvPr/>
        </p:nvSpPr>
        <p:spPr bwMode="ltGray">
          <a:xfrm>
            <a:off x="609600" y="4426526"/>
            <a:ext cx="7363169" cy="762000"/>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34" name="Picture 2" descr="https://daks2k3a4ib2z.cloudfront.net/56f4b5c08c821b80677a09b5/5807e936e8ffbad5081b9485_MicrosoftAzur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2117" y="4562063"/>
            <a:ext cx="1502754" cy="465854"/>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bwMode="ltGray">
          <a:xfrm>
            <a:off x="609440" y="3609989"/>
            <a:ext cx="7363329" cy="513464"/>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Ocean9 Intelligent Platform</a:t>
            </a:r>
          </a:p>
        </p:txBody>
      </p:sp>
      <p:sp>
        <p:nvSpPr>
          <p:cNvPr id="36" name="Rectangle 35"/>
          <p:cNvSpPr/>
          <p:nvPr/>
        </p:nvSpPr>
        <p:spPr bwMode="ltGray">
          <a:xfrm>
            <a:off x="609600" y="2567513"/>
            <a:ext cx="3553169" cy="762000"/>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1" name="Graphic 10"/>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06211" y="4525006"/>
            <a:ext cx="1370859" cy="513136"/>
          </a:xfrm>
          <a:prstGeom prst="rect">
            <a:avLst/>
          </a:prstGeom>
        </p:spPr>
      </p:pic>
      <p:pic>
        <p:nvPicPr>
          <p:cNvPr id="13" name="Graphic 12"/>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62402" y="2766188"/>
            <a:ext cx="1542694" cy="364938"/>
          </a:xfrm>
          <a:prstGeom prst="rect">
            <a:avLst/>
          </a:prstGeom>
        </p:spPr>
      </p:pic>
      <p:sp>
        <p:nvSpPr>
          <p:cNvPr id="39" name="Rectangle 38"/>
          <p:cNvSpPr/>
          <p:nvPr/>
        </p:nvSpPr>
        <p:spPr bwMode="ltGray">
          <a:xfrm>
            <a:off x="4419600" y="2567513"/>
            <a:ext cx="3553169" cy="762000"/>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 name="TextBox 15"/>
          <p:cNvSpPr txBox="1"/>
          <p:nvPr/>
        </p:nvSpPr>
        <p:spPr>
          <a:xfrm>
            <a:off x="1125816" y="2286000"/>
            <a:ext cx="2531784" cy="328652"/>
          </a:xfrm>
          <a:prstGeom prst="rect">
            <a:avLst/>
          </a:prstGeom>
          <a:noFill/>
        </p:spPr>
        <p:txBody>
          <a:bodyPr wrap="non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Arial" panose="020B0604020202020204"/>
                <a:ea typeface="+mn-ea"/>
                <a:cs typeface="+mn-cs"/>
              </a:rPr>
              <a:t>Database-as-a-Service</a:t>
            </a:r>
          </a:p>
        </p:txBody>
      </p:sp>
      <p:pic>
        <p:nvPicPr>
          <p:cNvPr id="14" name="Graphic 13"/>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05400" y="2752298"/>
            <a:ext cx="2168838" cy="385389"/>
          </a:xfrm>
          <a:prstGeom prst="rect">
            <a:avLst/>
          </a:prstGeom>
        </p:spPr>
      </p:pic>
      <p:sp>
        <p:nvSpPr>
          <p:cNvPr id="41" name="TextBox 40"/>
          <p:cNvSpPr txBox="1"/>
          <p:nvPr/>
        </p:nvSpPr>
        <p:spPr>
          <a:xfrm>
            <a:off x="4678985" y="2288039"/>
            <a:ext cx="2531784" cy="328652"/>
          </a:xfrm>
          <a:prstGeom prst="rect">
            <a:avLst/>
          </a:prstGeom>
          <a:noFill/>
        </p:spPr>
        <p:txBody>
          <a:bodyPr wrap="non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Arial" panose="020B0604020202020204"/>
                <a:ea typeface="+mn-ea"/>
                <a:cs typeface="+mn-cs"/>
              </a:rPr>
              <a:t>Business Apps-as-a-Service</a:t>
            </a:r>
          </a:p>
        </p:txBody>
      </p:sp>
    </p:spTree>
    <p:extLst>
      <p:ext uri="{BB962C8B-B14F-4D97-AF65-F5344CB8AC3E}">
        <p14:creationId xmlns:p14="http://schemas.microsoft.com/office/powerpoint/2010/main" val="426654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p:cNvPicPr>
            <a:picLocks noChangeAspect="1"/>
          </p:cNvPicPr>
          <p:nvPr/>
        </p:nvPicPr>
        <p:blipFill rotWithShape="1">
          <a:blip r:embed="rId3">
            <a:extLst>
              <a:ext uri="{96DAC541-7B7A-43D3-8B79-37D633B846F1}">
                <asvg:svgBlip xmlns:asvg="http://schemas.microsoft.com/office/drawing/2016/SVG/main" r:embed="rId4"/>
              </a:ext>
            </a:extLst>
          </a:blip>
          <a:srcRect t="17849" b="13308"/>
          <a:stretch/>
        </p:blipFill>
        <p:spPr>
          <a:xfrm>
            <a:off x="1673726" y="533400"/>
            <a:ext cx="10442074" cy="5562600"/>
          </a:xfrm>
          <a:prstGeom prst="rect">
            <a:avLst/>
          </a:prstGeom>
        </p:spPr>
      </p:pic>
      <p:sp>
        <p:nvSpPr>
          <p:cNvPr id="13" name="Title 12"/>
          <p:cNvSpPr>
            <a:spLocks noGrp="1"/>
          </p:cNvSpPr>
          <p:nvPr>
            <p:ph type="title"/>
          </p:nvPr>
        </p:nvSpPr>
        <p:spPr/>
        <p:txBody>
          <a:bodyPr/>
          <a:lstStyle/>
          <a:p>
            <a:r>
              <a:rPr lang="en-US" dirty="0">
                <a:solidFill>
                  <a:schemeClr val="accent2"/>
                </a:solidFill>
              </a:rPr>
              <a:t>DEMO</a:t>
            </a: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2BBDE6-B835-492A-A695-419E59A597C2}" type="datetime4">
              <a:rPr kumimoji="0" lang="en-US" sz="700" b="0" i="0" u="none" strike="noStrike" kern="1200" cap="none" spc="0" normalizeH="0" baseline="0" noProof="0" smtClean="0">
                <a:ln>
                  <a:noFill/>
                </a:ln>
                <a:solidFill>
                  <a:srgbClr val="26262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June 10, 2017</a:t>
            </a:fld>
            <a:endParaRPr kumimoji="0" lang="en-US" sz="700"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6F8AB-BCEA-4347-8BA6-BE776009BC89}" type="slidenum">
              <a:rPr kumimoji="0" lang="en-US" sz="1600" b="0" i="0" u="none" strike="noStrike" kern="1200" cap="none" spc="0" normalizeH="0" baseline="0" noProof="0" smtClean="0">
                <a:ln>
                  <a:noFill/>
                </a:ln>
                <a:solidFill>
                  <a:srgbClr val="555B6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a:ln>
                <a:noFill/>
              </a:ln>
              <a:solidFill>
                <a:srgbClr val="555B6B"/>
              </a:solidFill>
              <a:effectLst/>
              <a:uLnTx/>
              <a:uFillTx/>
              <a:latin typeface="Arial" panose="020B0604020202020204"/>
              <a:ea typeface="+mn-ea"/>
              <a:cs typeface="+mn-cs"/>
            </a:endParaRPr>
          </a:p>
        </p:txBody>
      </p:sp>
      <p:sp>
        <p:nvSpPr>
          <p:cNvPr id="4" name="Footer Placeholder 3"/>
          <p:cNvSpPr>
            <a:spLocks noGrp="1"/>
          </p:cNvSpPr>
          <p:nvPr>
            <p:ph type="ftr"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262626"/>
                </a:solidFill>
                <a:effectLst/>
                <a:uLnTx/>
                <a:uFillTx/>
                <a:latin typeface="Arial" panose="020B0604020202020204"/>
                <a:ea typeface="+mn-ea"/>
                <a:cs typeface="+mn-cs"/>
              </a:rPr>
              <a:t>© Copyright, 2017, Ocean9, Inc., All Rights Reserved</a:t>
            </a:r>
          </a:p>
        </p:txBody>
      </p:sp>
    </p:spTree>
    <p:extLst>
      <p:ext uri="{BB962C8B-B14F-4D97-AF65-F5344CB8AC3E}">
        <p14:creationId xmlns:p14="http://schemas.microsoft.com/office/powerpoint/2010/main" val="29105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Cloud for IoT and More</a:t>
            </a:r>
          </a:p>
        </p:txBody>
      </p:sp>
      <p:sp>
        <p:nvSpPr>
          <p:cNvPr id="3" name="Date Placeholder 2"/>
          <p:cNvSpPr>
            <a:spLocks noGrp="1"/>
          </p:cNvSpPr>
          <p:nvPr>
            <p:ph type="dt" sz="half" idx="10"/>
          </p:nvPr>
        </p:nvSpPr>
        <p:spPr/>
        <p:txBody>
          <a:bodyPr/>
          <a:lstStyle/>
          <a:p>
            <a:fld id="{B7E5052C-E4E5-4D1E-9F46-4B9E050B9172}" type="datetime4">
              <a:rPr lang="en-US" smtClean="0"/>
              <a:t>June 10,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pPr/>
              <a:t>13</a:t>
            </a:fld>
            <a:endParaRPr lang="en-US"/>
          </a:p>
        </p:txBody>
      </p:sp>
      <p:sp>
        <p:nvSpPr>
          <p:cNvPr id="8" name="Text Placeholder 7"/>
          <p:cNvSpPr>
            <a:spLocks noGrp="1"/>
          </p:cNvSpPr>
          <p:nvPr>
            <p:ph type="body" sz="quarter" idx="13"/>
          </p:nvPr>
        </p:nvSpPr>
        <p:spPr/>
        <p:txBody>
          <a:bodyPr/>
          <a:lstStyle/>
          <a:p>
            <a:r>
              <a:rPr lang="en-US" dirty="0">
                <a:solidFill>
                  <a:schemeClr val="accent2"/>
                </a:solidFill>
              </a:rPr>
              <a:t>Key Architecture Considerations</a:t>
            </a:r>
          </a:p>
        </p:txBody>
      </p:sp>
      <p:sp>
        <p:nvSpPr>
          <p:cNvPr id="9" name="Content Placeholder 8"/>
          <p:cNvSpPr>
            <a:spLocks noGrp="1"/>
          </p:cNvSpPr>
          <p:nvPr>
            <p:ph sz="quarter" idx="14"/>
          </p:nvPr>
        </p:nvSpPr>
        <p:spPr/>
        <p:txBody>
          <a:bodyPr/>
          <a:lstStyle/>
          <a:p>
            <a:r>
              <a:rPr lang="en-US" dirty="0"/>
              <a:t>Data Lakes</a:t>
            </a:r>
          </a:p>
          <a:p>
            <a:r>
              <a:rPr lang="en-US" dirty="0"/>
              <a:t>Taking your “Legacy” to the Cloud</a:t>
            </a:r>
          </a:p>
          <a:p>
            <a:r>
              <a:rPr lang="en-US" dirty="0"/>
              <a:t>Heavy State Containers for Database agility</a:t>
            </a:r>
          </a:p>
          <a:p>
            <a:r>
              <a:rPr lang="en-US" dirty="0"/>
              <a:t>Experimentation is the new Planning</a:t>
            </a:r>
          </a:p>
          <a:p>
            <a:endParaRPr lang="en-US" dirty="0"/>
          </a:p>
        </p:txBody>
      </p:sp>
    </p:spTree>
    <p:extLst>
      <p:ext uri="{BB962C8B-B14F-4D97-AF65-F5344CB8AC3E}">
        <p14:creationId xmlns:p14="http://schemas.microsoft.com/office/powerpoint/2010/main" val="11013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9">
                                            <p:txEl>
                                              <p:pRg st="2" end="2"/>
                                            </p:txEl>
                                          </p:spTgt>
                                        </p:tgtEl>
                                        <p:attrNameLst>
                                          <p:attrName>style.fontWeight</p:attrName>
                                        </p:attrNameLst>
                                      </p:cBhvr>
                                      <p:to>
                                        <p:strVal val="bold"/>
                                      </p:to>
                                    </p:set>
                                  </p:childTnLst>
                                </p:cTn>
                              </p:par>
                              <p:par>
                                <p:cTn id="7" presetID="3" presetClass="emph" presetSubtype="1" nodeType="withEffect">
                                  <p:stCondLst>
                                    <p:cond delay="0"/>
                                  </p:stCondLst>
                                  <p:childTnLst>
                                    <p:set>
                                      <p:cBhvr override="childStyle">
                                        <p:cTn id="8" dur="indefinite"/>
                                        <p:tgtEl>
                                          <p:spTgt spid="9">
                                            <p:txEl>
                                              <p:pRg st="2" end="2"/>
                                            </p:txEl>
                                          </p:spTgt>
                                        </p:tgtEl>
                                        <p:attrNameLst>
                                          <p:attrName>style.color</p:attrName>
                                        </p:attrNameLst>
                                      </p:cBhvr>
                                      <p:to>
                                        <p:clrVal>
                                          <a:schemeClr val="accent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ltGray">
          <a:xfrm>
            <a:off x="609439" y="5399996"/>
            <a:ext cx="10969943" cy="731520"/>
          </a:xfrm>
          <a:prstGeom prst="rect">
            <a:avLst/>
          </a:prstGeom>
          <a:solidFill>
            <a:schemeClr val="bg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dirty="0">
                <a:solidFill>
                  <a:schemeClr val="tx1"/>
                </a:solidFill>
              </a:rPr>
              <a:t> </a:t>
            </a:r>
            <a:r>
              <a:rPr lang="en-US" sz="2400" b="1" dirty="0">
                <a:solidFill>
                  <a:schemeClr val="tx1"/>
                </a:solidFill>
              </a:rPr>
              <a:t>BARE METAL</a:t>
            </a:r>
          </a:p>
        </p:txBody>
      </p:sp>
      <p:sp>
        <p:nvSpPr>
          <p:cNvPr id="26" name="Text Placeholder 25"/>
          <p:cNvSpPr>
            <a:spLocks noGrp="1"/>
          </p:cNvSpPr>
          <p:nvPr>
            <p:ph type="body" sz="quarter" idx="13"/>
          </p:nvPr>
        </p:nvSpPr>
        <p:spPr/>
        <p:txBody>
          <a:bodyPr/>
          <a:lstStyle/>
          <a:p>
            <a:r>
              <a:rPr lang="de-DE" noProof="0" dirty="0"/>
              <a:t>Trend or Fad?</a:t>
            </a:r>
          </a:p>
        </p:txBody>
      </p:sp>
      <p:sp>
        <p:nvSpPr>
          <p:cNvPr id="3" name="Date Placeholder 2"/>
          <p:cNvSpPr>
            <a:spLocks noGrp="1"/>
          </p:cNvSpPr>
          <p:nvPr>
            <p:ph type="dt" sz="half" idx="10"/>
          </p:nvPr>
        </p:nvSpPr>
        <p:spPr/>
        <p:txBody>
          <a:bodyPr/>
          <a:lstStyle/>
          <a:p>
            <a:fld id="{B7E5052C-E4E5-4D1E-9F46-4B9E050B9172}" type="datetime4">
              <a:rPr lang="en-US" smtClean="0"/>
              <a:t>June 10,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pPr/>
              <a:t>14</a:t>
            </a:fld>
            <a:endParaRPr lang="en-US"/>
          </a:p>
        </p:txBody>
      </p:sp>
      <p:sp>
        <p:nvSpPr>
          <p:cNvPr id="6" name="Title 5"/>
          <p:cNvSpPr>
            <a:spLocks noGrp="1"/>
          </p:cNvSpPr>
          <p:nvPr>
            <p:ph type="title"/>
          </p:nvPr>
        </p:nvSpPr>
        <p:spPr/>
        <p:txBody>
          <a:bodyPr/>
          <a:lstStyle/>
          <a:p>
            <a:r>
              <a:rPr lang="de-DE" dirty="0"/>
              <a:t>Evolution </a:t>
            </a:r>
            <a:r>
              <a:rPr lang="de-DE" dirty="0" err="1"/>
              <a:t>of</a:t>
            </a:r>
            <a:r>
              <a:rPr lang="de-DE" dirty="0"/>
              <a:t> Enterprise IT</a:t>
            </a:r>
            <a:endParaRPr lang="de-DE" noProof="0" dirty="0"/>
          </a:p>
        </p:txBody>
      </p:sp>
      <p:sp>
        <p:nvSpPr>
          <p:cNvPr id="2" name="Down Arrow 1"/>
          <p:cNvSpPr/>
          <p:nvPr/>
        </p:nvSpPr>
        <p:spPr bwMode="ltGray">
          <a:xfrm flipV="1">
            <a:off x="7907925" y="1926276"/>
            <a:ext cx="533400" cy="3331524"/>
          </a:xfrm>
          <a:prstGeom prst="downArrow">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8" name="TextBox 7"/>
          <p:cNvSpPr txBox="1"/>
          <p:nvPr/>
        </p:nvSpPr>
        <p:spPr>
          <a:xfrm>
            <a:off x="8422844" y="1945596"/>
            <a:ext cx="3311956" cy="3464604"/>
          </a:xfrm>
          <a:prstGeom prst="rect">
            <a:avLst/>
          </a:prstGeom>
          <a:noFill/>
        </p:spPr>
        <p:txBody>
          <a:bodyPr wrap="none" lIns="0" tIns="0" rIns="0" bIns="0" rtlCol="0">
            <a:noAutofit/>
          </a:bodyPr>
          <a:lstStyle/>
          <a:p>
            <a:pPr marL="342900" indent="-342900">
              <a:lnSpc>
                <a:spcPct val="200000"/>
              </a:lnSpc>
              <a:buClr>
                <a:schemeClr val="accent2"/>
              </a:buClr>
              <a:buFont typeface="+mj-lt"/>
              <a:buAutoNum type="arabicPeriod"/>
            </a:pPr>
            <a:r>
              <a:rPr lang="en-US" sz="2800" dirty="0"/>
              <a:t>More Choices</a:t>
            </a:r>
          </a:p>
          <a:p>
            <a:pPr marL="342900" indent="-342900">
              <a:lnSpc>
                <a:spcPct val="200000"/>
              </a:lnSpc>
              <a:buClr>
                <a:schemeClr val="accent2"/>
              </a:buClr>
              <a:buFont typeface="+mj-lt"/>
              <a:buAutoNum type="arabicPeriod"/>
            </a:pPr>
            <a:r>
              <a:rPr lang="en-US" sz="2800" dirty="0"/>
              <a:t>Faster Delivery</a:t>
            </a:r>
          </a:p>
          <a:p>
            <a:pPr marL="342900" indent="-342900">
              <a:lnSpc>
                <a:spcPct val="200000"/>
              </a:lnSpc>
              <a:buClr>
                <a:schemeClr val="accent2"/>
              </a:buClr>
              <a:buFont typeface="+mj-lt"/>
              <a:buAutoNum type="arabicPeriod"/>
            </a:pPr>
            <a:r>
              <a:rPr lang="en-US" sz="2800" dirty="0"/>
              <a:t>Higher Density</a:t>
            </a:r>
          </a:p>
          <a:p>
            <a:pPr marL="342900" indent="-342900">
              <a:lnSpc>
                <a:spcPct val="200000"/>
              </a:lnSpc>
              <a:buClr>
                <a:schemeClr val="accent2"/>
              </a:buClr>
              <a:buFont typeface="+mj-lt"/>
              <a:buAutoNum type="arabicPeriod"/>
            </a:pPr>
            <a:r>
              <a:rPr lang="en-US" sz="2800" dirty="0"/>
              <a:t>Increased Control</a:t>
            </a:r>
          </a:p>
        </p:txBody>
      </p:sp>
      <p:sp>
        <p:nvSpPr>
          <p:cNvPr id="28" name="Rectangle 27"/>
          <p:cNvSpPr/>
          <p:nvPr/>
        </p:nvSpPr>
        <p:spPr bwMode="ltGray">
          <a:xfrm>
            <a:off x="2133600" y="4454676"/>
            <a:ext cx="5589606" cy="73152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dirty="0">
                <a:solidFill>
                  <a:schemeClr val="tx1"/>
                </a:solidFill>
              </a:rPr>
              <a:t> </a:t>
            </a:r>
            <a:r>
              <a:rPr lang="en-US" sz="2400" b="1" dirty="0">
                <a:solidFill>
                  <a:schemeClr val="tx1"/>
                </a:solidFill>
              </a:rPr>
              <a:t>VIRTUALIZATION</a:t>
            </a:r>
          </a:p>
        </p:txBody>
      </p:sp>
      <p:sp>
        <p:nvSpPr>
          <p:cNvPr id="29" name="Rectangle 28"/>
          <p:cNvSpPr/>
          <p:nvPr/>
        </p:nvSpPr>
        <p:spPr bwMode="ltGray">
          <a:xfrm>
            <a:off x="3733800" y="3459480"/>
            <a:ext cx="3989406" cy="73152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dirty="0">
                <a:solidFill>
                  <a:schemeClr val="tx1"/>
                </a:solidFill>
              </a:rPr>
              <a:t> </a:t>
            </a:r>
            <a:r>
              <a:rPr lang="en-US" sz="2400" b="1" dirty="0">
                <a:solidFill>
                  <a:schemeClr val="tx1"/>
                </a:solidFill>
              </a:rPr>
              <a:t>CLOUD</a:t>
            </a:r>
          </a:p>
        </p:txBody>
      </p:sp>
      <p:sp>
        <p:nvSpPr>
          <p:cNvPr id="30" name="Rectangle 29"/>
          <p:cNvSpPr/>
          <p:nvPr/>
        </p:nvSpPr>
        <p:spPr bwMode="ltGray">
          <a:xfrm>
            <a:off x="5410200" y="2458676"/>
            <a:ext cx="2313006" cy="73152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dirty="0">
                <a:solidFill>
                  <a:schemeClr val="tx1"/>
                </a:solidFill>
              </a:rPr>
              <a:t> </a:t>
            </a:r>
            <a:r>
              <a:rPr lang="en-US" sz="2400" b="1" dirty="0">
                <a:solidFill>
                  <a:schemeClr val="tx1"/>
                </a:solidFill>
              </a:rPr>
              <a:t>CONTAINERS</a:t>
            </a:r>
          </a:p>
        </p:txBody>
      </p:sp>
      <p:sp>
        <p:nvSpPr>
          <p:cNvPr id="11" name="Plus 10"/>
          <p:cNvSpPr/>
          <p:nvPr/>
        </p:nvSpPr>
        <p:spPr bwMode="ltGray">
          <a:xfrm>
            <a:off x="1619559" y="4629936"/>
            <a:ext cx="381000" cy="381000"/>
          </a:xfrm>
          <a:prstGeom prst="mathPlus">
            <a:avLst>
              <a:gd name="adj1" fmla="val 9234"/>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31" name="Plus 30"/>
          <p:cNvSpPr/>
          <p:nvPr/>
        </p:nvSpPr>
        <p:spPr bwMode="ltGray">
          <a:xfrm>
            <a:off x="3260441" y="3634740"/>
            <a:ext cx="381000" cy="381000"/>
          </a:xfrm>
          <a:prstGeom prst="mathPlus">
            <a:avLst>
              <a:gd name="adj1" fmla="val 9234"/>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32" name="Plus 31"/>
          <p:cNvSpPr/>
          <p:nvPr/>
        </p:nvSpPr>
        <p:spPr bwMode="ltGray">
          <a:xfrm>
            <a:off x="4928403" y="2633936"/>
            <a:ext cx="381000" cy="381000"/>
          </a:xfrm>
          <a:prstGeom prst="mathPlus">
            <a:avLst>
              <a:gd name="adj1" fmla="val 9234"/>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77931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de-DE" dirty="0"/>
              <a:t>Further Enterprise Security </a:t>
            </a:r>
            <a:r>
              <a:rPr lang="de-DE" dirty="0" err="1"/>
              <a:t>with</a:t>
            </a:r>
            <a:r>
              <a:rPr lang="de-DE" dirty="0"/>
              <a:t> </a:t>
            </a:r>
            <a:r>
              <a:rPr lang="de-DE" dirty="0" err="1"/>
              <a:t>Fallback</a:t>
            </a:r>
            <a:r>
              <a:rPr lang="de-DE" dirty="0"/>
              <a:t> </a:t>
            </a:r>
            <a:r>
              <a:rPr lang="de-DE" dirty="0" err="1"/>
              <a:t>to</a:t>
            </a:r>
            <a:r>
              <a:rPr lang="de-DE" dirty="0"/>
              <a:t> </a:t>
            </a:r>
            <a:r>
              <a:rPr lang="de-DE" dirty="0" err="1"/>
              <a:t>Virtualized</a:t>
            </a:r>
            <a:r>
              <a:rPr lang="de-DE" dirty="0"/>
              <a:t> World</a:t>
            </a:r>
            <a:endParaRPr lang="en-US" dirty="0"/>
          </a:p>
        </p:txBody>
      </p:sp>
      <p:sp>
        <p:nvSpPr>
          <p:cNvPr id="3" name="Date Placeholder 2"/>
          <p:cNvSpPr>
            <a:spLocks noGrp="1"/>
          </p:cNvSpPr>
          <p:nvPr>
            <p:ph type="dt" sz="half" idx="10"/>
          </p:nvPr>
        </p:nvSpPr>
        <p:spPr/>
        <p:txBody>
          <a:bodyPr/>
          <a:lstStyle/>
          <a:p>
            <a:fld id="{14303C20-5090-4E59-B9B8-A1AA0E61766C}" type="datetime4">
              <a:rPr lang="en-US" smtClean="0"/>
              <a:t>June 10, 2017</a:t>
            </a:fld>
            <a:endParaRPr lang="en-US"/>
          </a:p>
        </p:txBody>
      </p:sp>
      <p:sp>
        <p:nvSpPr>
          <p:cNvPr id="5" name="Slide Number Placeholder 4"/>
          <p:cNvSpPr>
            <a:spLocks noGrp="1"/>
          </p:cNvSpPr>
          <p:nvPr>
            <p:ph type="sldNum" sz="quarter" idx="12"/>
          </p:nvPr>
        </p:nvSpPr>
        <p:spPr/>
        <p:txBody>
          <a:bodyPr/>
          <a:lstStyle/>
          <a:p>
            <a:fld id="{B016F8AB-BCEA-4347-8BA6-BE776009BC89}" type="slidenum">
              <a:rPr lang="uk-UA" smtClean="0"/>
              <a:t>15</a:t>
            </a:fld>
            <a:endParaRPr lang="uk-UA"/>
          </a:p>
        </p:txBody>
      </p:sp>
      <p:sp>
        <p:nvSpPr>
          <p:cNvPr id="2" name="Title 1"/>
          <p:cNvSpPr>
            <a:spLocks noGrp="1"/>
          </p:cNvSpPr>
          <p:nvPr>
            <p:ph type="title"/>
          </p:nvPr>
        </p:nvSpPr>
        <p:spPr>
          <a:xfrm>
            <a:off x="609440" y="304800"/>
            <a:ext cx="11506360" cy="685800"/>
          </a:xfrm>
        </p:spPr>
        <p:txBody>
          <a:bodyPr/>
          <a:lstStyle/>
          <a:p>
            <a:r>
              <a:rPr lang="en-US" dirty="0"/>
              <a:t>DB Containers – Production Ready</a:t>
            </a:r>
          </a:p>
        </p:txBody>
      </p:sp>
      <p:graphicFrame>
        <p:nvGraphicFramePr>
          <p:cNvPr id="6" name="Diagram 5"/>
          <p:cNvGraphicFramePr/>
          <p:nvPr>
            <p:extLst/>
          </p:nvPr>
        </p:nvGraphicFramePr>
        <p:xfrm>
          <a:off x="1447800" y="2396066"/>
          <a:ext cx="9064784" cy="1032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e 10"/>
          <p:cNvGraphicFramePr>
            <a:graphicFrameLocks noGrp="1"/>
          </p:cNvGraphicFramePr>
          <p:nvPr>
            <p:extLst/>
          </p:nvPr>
        </p:nvGraphicFramePr>
        <p:xfrm>
          <a:off x="1447800" y="4409440"/>
          <a:ext cx="9064784" cy="1569720"/>
        </p:xfrm>
        <a:graphic>
          <a:graphicData uri="http://schemas.openxmlformats.org/drawingml/2006/table">
            <a:tbl>
              <a:tblPr bandRow="1">
                <a:tableStyleId>{69012ECD-51FC-41F1-AA8D-1B2483CD663E}</a:tableStyleId>
              </a:tblPr>
              <a:tblGrid>
                <a:gridCol w="1273565">
                  <a:extLst>
                    <a:ext uri="{9D8B030D-6E8A-4147-A177-3AD203B41FA5}">
                      <a16:colId xmlns:a16="http://schemas.microsoft.com/office/drawing/2014/main" val="1479759097"/>
                    </a:ext>
                  </a:extLst>
                </a:gridCol>
                <a:gridCol w="1649868">
                  <a:extLst>
                    <a:ext uri="{9D8B030D-6E8A-4147-A177-3AD203B41FA5}">
                      <a16:colId xmlns:a16="http://schemas.microsoft.com/office/drawing/2014/main" val="20000"/>
                    </a:ext>
                  </a:extLst>
                </a:gridCol>
                <a:gridCol w="1878897">
                  <a:extLst>
                    <a:ext uri="{9D8B030D-6E8A-4147-A177-3AD203B41FA5}">
                      <a16:colId xmlns:a16="http://schemas.microsoft.com/office/drawing/2014/main" val="20001"/>
                    </a:ext>
                  </a:extLst>
                </a:gridCol>
                <a:gridCol w="2283458">
                  <a:extLst>
                    <a:ext uri="{9D8B030D-6E8A-4147-A177-3AD203B41FA5}">
                      <a16:colId xmlns:a16="http://schemas.microsoft.com/office/drawing/2014/main" val="20002"/>
                    </a:ext>
                  </a:extLst>
                </a:gridCol>
                <a:gridCol w="1978996">
                  <a:extLst>
                    <a:ext uri="{9D8B030D-6E8A-4147-A177-3AD203B41FA5}">
                      <a16:colId xmlns:a16="http://schemas.microsoft.com/office/drawing/2014/main" val="20003"/>
                    </a:ext>
                  </a:extLst>
                </a:gridCol>
              </a:tblGrid>
              <a:tr h="370840">
                <a:tc>
                  <a:txBody>
                    <a:bodyPr/>
                    <a:lstStyle/>
                    <a:p>
                      <a:pPr algn="r"/>
                      <a:endParaRPr lang="en-US" b="1" dirty="0"/>
                    </a:p>
                  </a:txBody>
                  <a:tcPr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r"/>
                      <a:endParaRPr lang="en-US" b="1" dirty="0"/>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b="1" dirty="0"/>
                        <a:t>FRONTEND</a:t>
                      </a:r>
                      <a:endParaRPr lang="en-US"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b="1" dirty="0"/>
                        <a:t>APPLICATION</a:t>
                      </a:r>
                      <a:endParaRPr lang="en-US"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de-DE" b="1" dirty="0">
                          <a:solidFill>
                            <a:schemeClr val="accent3"/>
                          </a:solidFill>
                        </a:rPr>
                        <a:t>DATABASE</a:t>
                      </a:r>
                      <a:endParaRPr lang="en-US" b="1" dirty="0">
                        <a:solidFill>
                          <a:schemeClr val="accent3"/>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6071833"/>
                  </a:ext>
                </a:extLst>
              </a:tr>
              <a:tr h="370840">
                <a:tc rowSpan="2">
                  <a:txBody>
                    <a:bodyPr/>
                    <a:lstStyle/>
                    <a:p>
                      <a:pPr algn="r"/>
                      <a:r>
                        <a:rPr lang="de-DE" b="1" dirty="0"/>
                        <a:t>RISK</a:t>
                      </a:r>
                      <a:endParaRPr lang="en-US" b="1" dirty="0"/>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solidFill>
                      <a:srgbClr val="FFC000"/>
                    </a:solidFill>
                  </a:tcPr>
                </a:tc>
                <a:tc>
                  <a:txBody>
                    <a:bodyPr/>
                    <a:lstStyle/>
                    <a:p>
                      <a:pPr algn="r"/>
                      <a:r>
                        <a:rPr lang="en-US" b="1" dirty="0"/>
                        <a:t>Blast Radius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dirty="0"/>
                        <a:t>Single User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dirty="0"/>
                        <a:t>Many Users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dirty="0"/>
                        <a:t>All Users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vMerge="1">
                  <a:txBody>
                    <a:bodyPr/>
                    <a:lstStyle/>
                    <a:p>
                      <a:pPr algn="r"/>
                      <a:endParaRPr lang="en-US" b="1" dirty="0"/>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b="1" dirty="0"/>
                        <a:t>Recovery</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dirty="0"/>
                        <a:t>Minutes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dirty="0"/>
                        <a:t>Minutes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dirty="0"/>
                        <a:t>Hours - Days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de-DE" b="1" dirty="0"/>
                        <a:t>BENEFIT</a:t>
                      </a:r>
                      <a:endParaRPr lang="en-US" b="1" dirty="0"/>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solidFill>
                  </a:tcPr>
                </a:tc>
                <a:tc>
                  <a:txBody>
                    <a:bodyPr/>
                    <a:lstStyle/>
                    <a:p>
                      <a:pPr algn="r"/>
                      <a:r>
                        <a:rPr lang="en-US" b="1" dirty="0"/>
                        <a:t>Cost Savings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1" dirty="0">
                          <a:solidFill>
                            <a:schemeClr val="accent3"/>
                          </a:solidFill>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 name="Graphic 8" descr="Checkmark"/>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48800" y="1714405"/>
            <a:ext cx="1329266" cy="1329266"/>
          </a:xfrm>
          <a:prstGeom prst="rect">
            <a:avLst/>
          </a:prstGeom>
        </p:spPr>
      </p:pic>
    </p:spTree>
    <p:extLst>
      <p:ext uri="{BB962C8B-B14F-4D97-AF65-F5344CB8AC3E}">
        <p14:creationId xmlns:p14="http://schemas.microsoft.com/office/powerpoint/2010/main" val="274425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Business Value</a:t>
            </a:r>
          </a:p>
        </p:txBody>
      </p:sp>
      <p:sp>
        <p:nvSpPr>
          <p:cNvPr id="4" name="Date Placeholder 3"/>
          <p:cNvSpPr>
            <a:spLocks noGrp="1"/>
          </p:cNvSpPr>
          <p:nvPr>
            <p:ph type="dt" sz="half" idx="10"/>
          </p:nvPr>
        </p:nvSpPr>
        <p:spPr/>
        <p:txBody>
          <a:bodyPr/>
          <a:lstStyle/>
          <a:p>
            <a:fld id="{412BBDE6-B835-492A-A695-419E59A597C2}" type="datetime4">
              <a:rPr lang="en-US" smtClean="0"/>
              <a:t>June 10, 2017</a:t>
            </a:fld>
            <a:endParaRPr lang="en-US" dirty="0"/>
          </a:p>
        </p:txBody>
      </p:sp>
      <p:sp>
        <p:nvSpPr>
          <p:cNvPr id="6" name="Slide Number Placeholder 5"/>
          <p:cNvSpPr>
            <a:spLocks noGrp="1"/>
          </p:cNvSpPr>
          <p:nvPr>
            <p:ph type="sldNum" sz="quarter" idx="12"/>
          </p:nvPr>
        </p:nvSpPr>
        <p:spPr/>
        <p:txBody>
          <a:bodyPr/>
          <a:lstStyle/>
          <a:p>
            <a:fld id="{B016F8AB-BCEA-4347-8BA6-BE776009BC89}" type="slidenum">
              <a:rPr lang="uk-UA" smtClean="0"/>
              <a:t>16</a:t>
            </a:fld>
            <a:endParaRPr lang="uk-UA"/>
          </a:p>
        </p:txBody>
      </p:sp>
      <p:sp>
        <p:nvSpPr>
          <p:cNvPr id="7" name="Title 6"/>
          <p:cNvSpPr>
            <a:spLocks noGrp="1"/>
          </p:cNvSpPr>
          <p:nvPr>
            <p:ph type="title"/>
          </p:nvPr>
        </p:nvSpPr>
        <p:spPr/>
        <p:txBody>
          <a:bodyPr/>
          <a:lstStyle/>
          <a:p>
            <a:r>
              <a:rPr lang="en-US" dirty="0"/>
              <a:t>Containers</a:t>
            </a:r>
          </a:p>
        </p:txBody>
      </p:sp>
      <p:sp>
        <p:nvSpPr>
          <p:cNvPr id="3" name="Content Placeholder 2"/>
          <p:cNvSpPr>
            <a:spLocks noGrp="1"/>
          </p:cNvSpPr>
          <p:nvPr>
            <p:ph type="body" sz="quarter" idx="16"/>
          </p:nvPr>
        </p:nvSpPr>
        <p:spPr/>
        <p:txBody>
          <a:bodyPr/>
          <a:lstStyle/>
          <a:p>
            <a:pPr marL="0" lvl="0" indent="0" algn="ctr">
              <a:lnSpc>
                <a:spcPct val="100000"/>
              </a:lnSpc>
              <a:buClr>
                <a:srgbClr val="CF842E"/>
              </a:buClr>
              <a:buNone/>
            </a:pPr>
            <a:r>
              <a:rPr lang="en-US" sz="2800" b="1" dirty="0">
                <a:solidFill>
                  <a:srgbClr val="757E94">
                    <a:lumMod val="75000"/>
                  </a:srgbClr>
                </a:solidFill>
              </a:rPr>
              <a:t>Workload </a:t>
            </a:r>
            <a:br>
              <a:rPr lang="en-US" sz="2800" b="1" dirty="0">
                <a:solidFill>
                  <a:srgbClr val="757E94">
                    <a:lumMod val="75000"/>
                  </a:srgbClr>
                </a:solidFill>
              </a:rPr>
            </a:br>
            <a:r>
              <a:rPr lang="en-US" sz="2800" b="1" dirty="0">
                <a:solidFill>
                  <a:srgbClr val="757E94">
                    <a:lumMod val="75000"/>
                  </a:srgbClr>
                </a:solidFill>
              </a:rPr>
              <a:t>Mobility</a:t>
            </a:r>
          </a:p>
          <a:p>
            <a:pPr marL="0" indent="0">
              <a:lnSpc>
                <a:spcPct val="100000"/>
              </a:lnSpc>
              <a:buNone/>
            </a:pPr>
            <a:endParaRPr lang="en-US" dirty="0"/>
          </a:p>
        </p:txBody>
      </p:sp>
      <p:sp>
        <p:nvSpPr>
          <p:cNvPr id="8" name="Content Placeholder 7"/>
          <p:cNvSpPr>
            <a:spLocks noGrp="1"/>
          </p:cNvSpPr>
          <p:nvPr>
            <p:ph type="body" sz="quarter" idx="17"/>
          </p:nvPr>
        </p:nvSpPr>
        <p:spPr/>
        <p:txBody>
          <a:bodyPr/>
          <a:lstStyle/>
          <a:p>
            <a:pPr marL="0" indent="0" algn="ctr">
              <a:lnSpc>
                <a:spcPct val="100000"/>
              </a:lnSpc>
              <a:buNone/>
            </a:pPr>
            <a:r>
              <a:rPr lang="en-US" sz="2800" b="1" dirty="0">
                <a:solidFill>
                  <a:schemeClr val="accent6">
                    <a:lumMod val="75000"/>
                  </a:schemeClr>
                </a:solidFill>
              </a:rPr>
              <a:t>Higher </a:t>
            </a:r>
            <a:br>
              <a:rPr lang="en-US" sz="2800" b="1" dirty="0">
                <a:solidFill>
                  <a:schemeClr val="accent6">
                    <a:lumMod val="75000"/>
                  </a:schemeClr>
                </a:solidFill>
              </a:rPr>
            </a:br>
            <a:r>
              <a:rPr lang="en-US" sz="2800" b="1" dirty="0">
                <a:solidFill>
                  <a:schemeClr val="accent6">
                    <a:lumMod val="75000"/>
                  </a:schemeClr>
                </a:solidFill>
              </a:rPr>
              <a:t>Average Resource </a:t>
            </a:r>
            <a:br>
              <a:rPr lang="en-US" sz="2800" b="1" dirty="0">
                <a:solidFill>
                  <a:schemeClr val="accent6">
                    <a:lumMod val="75000"/>
                  </a:schemeClr>
                </a:solidFill>
              </a:rPr>
            </a:br>
            <a:r>
              <a:rPr lang="en-US" sz="2800" b="1" dirty="0">
                <a:solidFill>
                  <a:schemeClr val="accent6">
                    <a:lumMod val="75000"/>
                  </a:schemeClr>
                </a:solidFill>
              </a:rPr>
              <a:t>Utilization </a:t>
            </a:r>
          </a:p>
          <a:p>
            <a:pPr>
              <a:lnSpc>
                <a:spcPct val="100000"/>
              </a:lnSpc>
            </a:pPr>
            <a:endParaRPr lang="en-US" dirty="0"/>
          </a:p>
        </p:txBody>
      </p:sp>
      <p:sp>
        <p:nvSpPr>
          <p:cNvPr id="13" name="Text Placeholder 12"/>
          <p:cNvSpPr>
            <a:spLocks noGrp="1"/>
          </p:cNvSpPr>
          <p:nvPr>
            <p:ph type="body" sz="quarter" idx="18"/>
          </p:nvPr>
        </p:nvSpPr>
        <p:spPr/>
        <p:txBody>
          <a:bodyPr/>
          <a:lstStyle/>
          <a:p>
            <a:pPr marL="0" lvl="0" indent="0" algn="ctr">
              <a:lnSpc>
                <a:spcPct val="100000"/>
              </a:lnSpc>
              <a:buClr>
                <a:srgbClr val="CF842E"/>
              </a:buClr>
              <a:buNone/>
            </a:pPr>
            <a:r>
              <a:rPr lang="en-US" sz="2800" b="1" dirty="0">
                <a:solidFill>
                  <a:srgbClr val="757E94">
                    <a:lumMod val="75000"/>
                  </a:srgbClr>
                </a:solidFill>
              </a:rPr>
              <a:t>Quick provisioning </a:t>
            </a:r>
            <a:br>
              <a:rPr lang="en-US" sz="2800" b="1" dirty="0">
                <a:solidFill>
                  <a:srgbClr val="757E94">
                    <a:lumMod val="75000"/>
                  </a:srgbClr>
                </a:solidFill>
              </a:rPr>
            </a:br>
            <a:r>
              <a:rPr lang="en-US" sz="2800" b="1" dirty="0">
                <a:solidFill>
                  <a:srgbClr val="757E94">
                    <a:lumMod val="75000"/>
                  </a:srgbClr>
                </a:solidFill>
              </a:rPr>
              <a:t>and scaling – </a:t>
            </a:r>
            <a:br>
              <a:rPr lang="en-US" sz="2800" b="1" dirty="0">
                <a:solidFill>
                  <a:srgbClr val="757E94">
                    <a:lumMod val="75000"/>
                  </a:srgbClr>
                </a:solidFill>
              </a:rPr>
            </a:br>
            <a:r>
              <a:rPr lang="en-US" sz="2800" b="1" dirty="0">
                <a:solidFill>
                  <a:srgbClr val="757E94">
                    <a:lumMod val="75000"/>
                  </a:srgbClr>
                </a:solidFill>
              </a:rPr>
              <a:t>for stateless</a:t>
            </a:r>
          </a:p>
          <a:p>
            <a:pPr marL="0" indent="0">
              <a:buNone/>
            </a:pPr>
            <a:endParaRPr lang="en-US" dirty="0"/>
          </a:p>
        </p:txBody>
      </p:sp>
      <p:pic>
        <p:nvPicPr>
          <p:cNvPr id="10" name="Graphic 9" descr="Stopwatch"/>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169" y="3355618"/>
            <a:ext cx="2667000" cy="2667000"/>
          </a:xfrm>
          <a:prstGeom prst="rect">
            <a:avLst/>
          </a:prstGeom>
        </p:spPr>
      </p:pic>
      <p:pic>
        <p:nvPicPr>
          <p:cNvPr id="12" name="Graphic 11" descr="Upward trend"/>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0831" y="3352800"/>
            <a:ext cx="2667000" cy="2667000"/>
          </a:xfrm>
          <a:prstGeom prst="rect">
            <a:avLst/>
          </a:prstGeom>
        </p:spPr>
      </p:pic>
      <p:pic>
        <p:nvPicPr>
          <p:cNvPr id="11" name="Graphic 10" descr="Truck"/>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00830" y="3521359"/>
            <a:ext cx="2329882" cy="2329882"/>
          </a:xfrm>
          <a:prstGeom prst="rect">
            <a:avLst/>
          </a:prstGeom>
        </p:spPr>
      </p:pic>
    </p:spTree>
    <p:extLst>
      <p:ext uri="{BB962C8B-B14F-4D97-AF65-F5344CB8AC3E}">
        <p14:creationId xmlns:p14="http://schemas.microsoft.com/office/powerpoint/2010/main" val="131233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Cloud for IoT and More</a:t>
            </a:r>
          </a:p>
        </p:txBody>
      </p:sp>
      <p:sp>
        <p:nvSpPr>
          <p:cNvPr id="3" name="Date Placeholder 2"/>
          <p:cNvSpPr>
            <a:spLocks noGrp="1"/>
          </p:cNvSpPr>
          <p:nvPr>
            <p:ph type="dt" sz="half" idx="10"/>
          </p:nvPr>
        </p:nvSpPr>
        <p:spPr/>
        <p:txBody>
          <a:bodyPr/>
          <a:lstStyle/>
          <a:p>
            <a:fld id="{B7E5052C-E4E5-4D1E-9F46-4B9E050B9172}" type="datetime4">
              <a:rPr lang="en-US" smtClean="0"/>
              <a:t>June 10,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pPr/>
              <a:t>17</a:t>
            </a:fld>
            <a:endParaRPr lang="en-US"/>
          </a:p>
        </p:txBody>
      </p:sp>
      <p:sp>
        <p:nvSpPr>
          <p:cNvPr id="8" name="Text Placeholder 7"/>
          <p:cNvSpPr>
            <a:spLocks noGrp="1"/>
          </p:cNvSpPr>
          <p:nvPr>
            <p:ph type="body" sz="quarter" idx="13"/>
          </p:nvPr>
        </p:nvSpPr>
        <p:spPr/>
        <p:txBody>
          <a:bodyPr/>
          <a:lstStyle/>
          <a:p>
            <a:r>
              <a:rPr lang="en-US" dirty="0">
                <a:solidFill>
                  <a:schemeClr val="accent2"/>
                </a:solidFill>
              </a:rPr>
              <a:t>Key Architecture Considerations</a:t>
            </a:r>
          </a:p>
        </p:txBody>
      </p:sp>
      <p:sp>
        <p:nvSpPr>
          <p:cNvPr id="9" name="Content Placeholder 8"/>
          <p:cNvSpPr>
            <a:spLocks noGrp="1"/>
          </p:cNvSpPr>
          <p:nvPr>
            <p:ph sz="quarter" idx="14"/>
          </p:nvPr>
        </p:nvSpPr>
        <p:spPr/>
        <p:txBody>
          <a:bodyPr/>
          <a:lstStyle/>
          <a:p>
            <a:r>
              <a:rPr lang="en-US" dirty="0"/>
              <a:t>Data Lakes</a:t>
            </a:r>
          </a:p>
          <a:p>
            <a:r>
              <a:rPr lang="en-US" dirty="0"/>
              <a:t>Taking your “Legacy” to the Cloud</a:t>
            </a:r>
          </a:p>
          <a:p>
            <a:r>
              <a:rPr lang="en-US" dirty="0"/>
              <a:t>Heavy State Containers for Database agility</a:t>
            </a:r>
          </a:p>
          <a:p>
            <a:r>
              <a:rPr lang="en-US" dirty="0"/>
              <a:t>Experimentation is the new Planning</a:t>
            </a:r>
          </a:p>
          <a:p>
            <a:endParaRPr lang="en-US" dirty="0"/>
          </a:p>
        </p:txBody>
      </p:sp>
    </p:spTree>
    <p:extLst>
      <p:ext uri="{BB962C8B-B14F-4D97-AF65-F5344CB8AC3E}">
        <p14:creationId xmlns:p14="http://schemas.microsoft.com/office/powerpoint/2010/main" val="297941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9">
                                            <p:txEl>
                                              <p:pRg st="3" end="3"/>
                                            </p:txEl>
                                          </p:spTgt>
                                        </p:tgtEl>
                                        <p:attrNameLst>
                                          <p:attrName>style.fontWeight</p:attrName>
                                        </p:attrNameLst>
                                      </p:cBhvr>
                                      <p:to>
                                        <p:strVal val="bold"/>
                                      </p:to>
                                    </p:set>
                                  </p:childTnLst>
                                </p:cTn>
                              </p:par>
                              <p:par>
                                <p:cTn id="7" presetID="3" presetClass="emph" presetSubtype="1" nodeType="withEffect">
                                  <p:stCondLst>
                                    <p:cond delay="0"/>
                                  </p:stCondLst>
                                  <p:childTnLst>
                                    <p:set>
                                      <p:cBhvr override="childStyle">
                                        <p:cTn id="8" dur="indefinite"/>
                                        <p:tgtEl>
                                          <p:spTgt spid="9">
                                            <p:txEl>
                                              <p:pRg st="3" end="3"/>
                                            </p:txEl>
                                          </p:spTgt>
                                        </p:tgtEl>
                                        <p:attrNameLst>
                                          <p:attrName>style.color</p:attrName>
                                        </p:attrNameLst>
                                      </p:cBhvr>
                                      <p:to>
                                        <p:clrVal>
                                          <a:schemeClr val="accent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09441" y="1072293"/>
            <a:ext cx="11125359" cy="527907"/>
          </a:xfrm>
        </p:spPr>
        <p:txBody>
          <a:bodyPr/>
          <a:lstStyle/>
          <a:p>
            <a:r>
              <a:rPr lang="en-US" dirty="0"/>
              <a:t>Enable Many Ideas and Projects for IoT Business </a:t>
            </a:r>
            <a:r>
              <a:rPr lang="en-US" dirty="0" err="1"/>
              <a:t>Sucess</a:t>
            </a:r>
            <a:endParaRPr lang="en-US" dirty="0"/>
          </a:p>
        </p:txBody>
      </p:sp>
      <p:sp>
        <p:nvSpPr>
          <p:cNvPr id="3" name="Date Placeholder 2"/>
          <p:cNvSpPr>
            <a:spLocks noGrp="1"/>
          </p:cNvSpPr>
          <p:nvPr>
            <p:ph type="dt" sz="half" idx="10"/>
          </p:nvPr>
        </p:nvSpPr>
        <p:spPr/>
        <p:txBody>
          <a:bodyPr/>
          <a:lstStyle/>
          <a:p>
            <a:fld id="{412BBDE6-B835-492A-A695-419E59A597C2}" type="datetime4">
              <a:rPr lang="en-US" smtClean="0"/>
              <a:t>June 10,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t>18</a:t>
            </a:fld>
            <a:endParaRPr lang="en-US"/>
          </a:p>
        </p:txBody>
      </p:sp>
      <p:sp>
        <p:nvSpPr>
          <p:cNvPr id="6" name="Title 5"/>
          <p:cNvSpPr>
            <a:spLocks noGrp="1"/>
          </p:cNvSpPr>
          <p:nvPr>
            <p:ph type="title"/>
          </p:nvPr>
        </p:nvSpPr>
        <p:spPr>
          <a:xfrm>
            <a:off x="609440" y="304800"/>
            <a:ext cx="11430160" cy="685800"/>
          </a:xfrm>
        </p:spPr>
        <p:txBody>
          <a:bodyPr/>
          <a:lstStyle/>
          <a:p>
            <a:r>
              <a:rPr lang="en-US" dirty="0"/>
              <a:t>“Experimentation is the new planning”</a:t>
            </a:r>
          </a:p>
        </p:txBody>
      </p:sp>
      <p:graphicFrame>
        <p:nvGraphicFramePr>
          <p:cNvPr id="20" name="Table 19"/>
          <p:cNvGraphicFramePr>
            <a:graphicFrameLocks noGrp="1"/>
          </p:cNvGraphicFramePr>
          <p:nvPr>
            <p:extLst>
              <p:ext uri="{D42A27DB-BD31-4B8C-83A1-F6EECF244321}">
                <p14:modId xmlns:p14="http://schemas.microsoft.com/office/powerpoint/2010/main" val="4151898120"/>
              </p:ext>
            </p:extLst>
          </p:nvPr>
        </p:nvGraphicFramePr>
        <p:xfrm>
          <a:off x="609600" y="2006848"/>
          <a:ext cx="10972800" cy="4012952"/>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1500670711"/>
                    </a:ext>
                  </a:extLst>
                </a:gridCol>
                <a:gridCol w="3505200">
                  <a:extLst>
                    <a:ext uri="{9D8B030D-6E8A-4147-A177-3AD203B41FA5}">
                      <a16:colId xmlns:a16="http://schemas.microsoft.com/office/drawing/2014/main" val="2275182652"/>
                    </a:ext>
                  </a:extLst>
                </a:gridCol>
                <a:gridCol w="3505200">
                  <a:extLst>
                    <a:ext uri="{9D8B030D-6E8A-4147-A177-3AD203B41FA5}">
                      <a16:colId xmlns:a16="http://schemas.microsoft.com/office/drawing/2014/main" val="3820339029"/>
                    </a:ext>
                  </a:extLst>
                </a:gridCol>
              </a:tblGrid>
              <a:tr h="979952">
                <a:tc>
                  <a:txBody>
                    <a:bodyPr/>
                    <a:lstStyle/>
                    <a:p>
                      <a:r>
                        <a:rPr lang="en-US" sz="2400" b="1" dirty="0">
                          <a:solidFill>
                            <a:schemeClr val="tx1"/>
                          </a:solidFill>
                        </a:rPr>
                        <a:t>Example: SAP HANA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chemeClr val="bg1"/>
                          </a:solidFill>
                        </a:rPr>
                        <a:t>Experimentation </a:t>
                      </a:r>
                      <a:br>
                        <a:rPr lang="en-US" sz="2400" b="1" dirty="0">
                          <a:solidFill>
                            <a:schemeClr val="bg1"/>
                          </a:solidFill>
                        </a:rPr>
                      </a:br>
                      <a:r>
                        <a:rPr lang="en-US" sz="2400" b="1" dirty="0">
                          <a:solidFill>
                            <a:schemeClr val="bg1"/>
                          </a:solidFill>
                        </a:rPr>
                        <a:t>for IoT Success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2400" b="1" dirty="0">
                          <a:solidFill>
                            <a:schemeClr val="bg1"/>
                          </a:solidFill>
                        </a:rPr>
                        <a:t>Enterprise IT </a:t>
                      </a:r>
                      <a:br>
                        <a:rPr lang="en-US" sz="2400" b="1" dirty="0">
                          <a:solidFill>
                            <a:schemeClr val="bg1"/>
                          </a:solidFill>
                        </a:rPr>
                      </a:br>
                      <a:r>
                        <a:rPr lang="en-US" sz="2400" b="1" dirty="0">
                          <a:solidFill>
                            <a:schemeClr val="bg1"/>
                          </a:solidFill>
                        </a:rPr>
                        <a:t>Reality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584292873"/>
                  </a:ext>
                </a:extLst>
              </a:tr>
              <a:tr h="848848">
                <a:tc>
                  <a:txBody>
                    <a:bodyPr/>
                    <a:lstStyle/>
                    <a:p>
                      <a:pPr marL="284163" indent="-227013">
                        <a:buFont typeface="Arial" panose="020B0604020202020204" pitchFamily="34" charset="0"/>
                        <a:buChar char="•"/>
                      </a:pPr>
                      <a:r>
                        <a:rPr lang="en-US" sz="2000" dirty="0">
                          <a:solidFill>
                            <a:schemeClr val="tx1"/>
                          </a:solidFill>
                        </a:rPr>
                        <a:t>Infrastructure cost:</a:t>
                      </a:r>
                      <a:br>
                        <a:rPr lang="en-US" sz="2000" dirty="0">
                          <a:solidFill>
                            <a:schemeClr val="tx1"/>
                          </a:solidFill>
                        </a:rPr>
                      </a:br>
                      <a:r>
                        <a:rPr lang="en-US" sz="2000" dirty="0">
                          <a:solidFill>
                            <a:schemeClr val="tx1"/>
                          </a:solidFill>
                        </a:rPr>
                        <a:t>256GB appliance</a:t>
                      </a:r>
                    </a:p>
                  </a:txBody>
                  <a:tcPr anchor="ctr">
                    <a:lnT w="12700" cap="flat" cmpd="sng" algn="ctr">
                      <a:solidFill>
                        <a:schemeClr val="bg1"/>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lang="en-US" sz="2000" b="1" dirty="0"/>
                        <a:t>$1–2k</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a:t>$35k*</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94306149"/>
                  </a:ext>
                </a:extLst>
              </a:tr>
              <a:tr h="833200">
                <a:tc>
                  <a:txBody>
                    <a:bodyPr/>
                    <a:lstStyle/>
                    <a:p>
                      <a:pPr marL="284163" indent="-227013">
                        <a:buFont typeface="Arial" panose="020B0604020202020204" pitchFamily="34" charset="0"/>
                        <a:buChar char="•"/>
                      </a:pPr>
                      <a:r>
                        <a:rPr lang="en-US" sz="2000" dirty="0">
                          <a:solidFill>
                            <a:schemeClr val="tx1"/>
                          </a:solidFill>
                        </a:rPr>
                        <a:t>Provisioning lead times</a:t>
                      </a:r>
                    </a:p>
                  </a:txBody>
                  <a:tcPr anchor="ct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lang="en-US" sz="2000" b="1" dirty="0"/>
                        <a:t>Hours</a:t>
                      </a:r>
                      <a:br>
                        <a:rPr lang="en-US" sz="2000" b="1" dirty="0"/>
                      </a:br>
                      <a:r>
                        <a:rPr lang="en-US" sz="2000" b="0" dirty="0"/>
                        <a:t>(maximum days)</a:t>
                      </a:r>
                      <a:endParaRPr lang="en-US" sz="2000" b="0" dirty="0">
                        <a:solidFill>
                          <a:schemeClr val="accent3"/>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a:t>On-prem:3–6 month</a:t>
                      </a:r>
                      <a:br>
                        <a:rPr lang="en-US" sz="2000" b="1" dirty="0"/>
                      </a:br>
                      <a:r>
                        <a:rPr lang="en-US" sz="2000" b="1" dirty="0"/>
                        <a:t>Most clouds: 2–6 weeks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07287298"/>
                  </a:ext>
                </a:extLst>
              </a:tr>
              <a:tr h="1350952">
                <a:tc>
                  <a:txBody>
                    <a:bodyPr/>
                    <a:lstStyle/>
                    <a:p>
                      <a:pPr marL="0" indent="0">
                        <a:buFont typeface="Arial" panose="020B0604020202020204" pitchFamily="34" charset="0"/>
                        <a:buNone/>
                      </a:pPr>
                      <a:r>
                        <a:rPr lang="en-US" sz="2000" b="1" dirty="0">
                          <a:solidFill>
                            <a:schemeClr val="tx1"/>
                          </a:solidFill>
                        </a:rPr>
                        <a:t>Digital experiment succeeds </a:t>
                      </a:r>
                    </a:p>
                    <a:p>
                      <a:pPr marL="284163" indent="-227013">
                        <a:buFont typeface="Arial" panose="020B0604020202020204" pitchFamily="34" charset="0"/>
                        <a:buChar char="•"/>
                      </a:pPr>
                      <a:r>
                        <a:rPr lang="en-US" sz="1800" dirty="0">
                          <a:solidFill>
                            <a:schemeClr val="tx1"/>
                          </a:solidFill>
                        </a:rPr>
                        <a:t>Capitalize on solution ASAP</a:t>
                      </a:r>
                    </a:p>
                    <a:p>
                      <a:pPr marL="284163" indent="-227013">
                        <a:buFont typeface="Arial" panose="020B0604020202020204" pitchFamily="34" charset="0"/>
                        <a:buChar char="•"/>
                      </a:pPr>
                      <a:r>
                        <a:rPr lang="en-US" sz="1800" dirty="0">
                          <a:solidFill>
                            <a:schemeClr val="tx1"/>
                          </a:solidFill>
                        </a:rPr>
                        <a:t>De-risk with business continuity and disaster recovery (BCDR)</a:t>
                      </a:r>
                    </a:p>
                  </a:txBody>
                  <a:tcPr anchor="ctr">
                    <a:lnT w="12700" cap="flat" cmpd="sng" algn="ctr">
                      <a:solidFill>
                        <a:schemeClr val="accent1">
                          <a:lumMod val="40000"/>
                          <a:lumOff val="60000"/>
                        </a:schemeClr>
                      </a:solidFill>
                      <a:prstDash val="solid"/>
                      <a:round/>
                      <a:headEnd type="none" w="med" len="med"/>
                      <a:tailEnd type="none" w="med" len="med"/>
                    </a:lnT>
                    <a:noFill/>
                  </a:tcPr>
                </a:tc>
                <a:tc>
                  <a:txBody>
                    <a:bodyPr/>
                    <a:lstStyle/>
                    <a:p>
                      <a:pPr algn="ctr"/>
                      <a:r>
                        <a:rPr lang="en-US" sz="2000" b="1" dirty="0">
                          <a:solidFill>
                            <a:schemeClr val="tx1"/>
                          </a:solidFill>
                        </a:rPr>
                        <a:t>Days</a:t>
                      </a:r>
                      <a:br>
                        <a:rPr lang="en-US" sz="2000" b="1" dirty="0">
                          <a:solidFill>
                            <a:schemeClr val="tx1"/>
                          </a:solidFill>
                        </a:rPr>
                      </a:br>
                      <a:r>
                        <a:rPr lang="en-US" sz="2000" b="0" dirty="0">
                          <a:solidFill>
                            <a:schemeClr val="tx1"/>
                          </a:solidFill>
                        </a:rPr>
                        <a:t>(maximum weeks)</a:t>
                      </a:r>
                    </a:p>
                  </a:txBody>
                  <a:tcPr anchor="ct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a:r>
                        <a:rPr lang="en-US" sz="2000" b="1" dirty="0">
                          <a:solidFill>
                            <a:schemeClr val="tx1"/>
                          </a:solidFill>
                        </a:rPr>
                        <a:t>Months</a:t>
                      </a:r>
                    </a:p>
                  </a:txBody>
                  <a:tcPr anchor="ctr">
                    <a:lnT w="12700" cap="flat" cmpd="sng" algn="ctr">
                      <a:solidFill>
                        <a:schemeClr val="bg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3956750961"/>
                  </a:ext>
                </a:extLst>
              </a:tr>
            </a:tbl>
          </a:graphicData>
        </a:graphic>
      </p:graphicFrame>
      <p:sp>
        <p:nvSpPr>
          <p:cNvPr id="8" name="TextBox 7"/>
          <p:cNvSpPr txBox="1"/>
          <p:nvPr/>
        </p:nvSpPr>
        <p:spPr>
          <a:xfrm>
            <a:off x="8896350" y="6124956"/>
            <a:ext cx="2819400" cy="381000"/>
          </a:xfrm>
          <a:prstGeom prst="rect">
            <a:avLst/>
          </a:prstGeom>
          <a:noFill/>
        </p:spPr>
        <p:txBody>
          <a:bodyPr wrap="none" lIns="0" tIns="0" rIns="0" bIns="0" rtlCol="0">
            <a:noAutofit/>
          </a:bodyPr>
          <a:lstStyle/>
          <a:p>
            <a:pPr>
              <a:lnSpc>
                <a:spcPct val="90000"/>
              </a:lnSpc>
            </a:pPr>
            <a:r>
              <a:rPr lang="en-US" dirty="0"/>
              <a:t>* Source: SAP HANA </a:t>
            </a:r>
            <a:r>
              <a:rPr lang="en-US" dirty="0">
                <a:hlinkClick r:id="rId3"/>
              </a:rPr>
              <a:t>blog</a:t>
            </a:r>
            <a:endParaRPr lang="en-US" dirty="0"/>
          </a:p>
        </p:txBody>
      </p:sp>
    </p:spTree>
    <p:extLst>
      <p:ext uri="{BB962C8B-B14F-4D97-AF65-F5344CB8AC3E}">
        <p14:creationId xmlns:p14="http://schemas.microsoft.com/office/powerpoint/2010/main" val="18816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Growing number of Companies are Taking Advantage Already</a:t>
            </a:r>
          </a:p>
        </p:txBody>
      </p:sp>
      <p:sp>
        <p:nvSpPr>
          <p:cNvPr id="13" name="Content Placeholder 9"/>
          <p:cNvSpPr>
            <a:spLocks noGrp="1"/>
          </p:cNvSpPr>
          <p:nvPr>
            <p:ph idx="1"/>
          </p:nvPr>
        </p:nvSpPr>
        <p:spPr>
          <a:xfrm>
            <a:off x="1905000" y="2590800"/>
            <a:ext cx="8534400" cy="3505199"/>
          </a:xfrm>
        </p:spPr>
        <p:txBody>
          <a:bodyPr>
            <a:normAutofit/>
          </a:bodyPr>
          <a:lstStyle/>
          <a:p>
            <a:pPr marL="0" lvl="0" indent="0">
              <a:lnSpc>
                <a:spcPct val="114000"/>
              </a:lnSpc>
              <a:buClr>
                <a:srgbClr val="CF842E"/>
              </a:buClr>
              <a:buNone/>
            </a:pPr>
            <a:r>
              <a:rPr lang="en-US" sz="2400" dirty="0">
                <a:solidFill>
                  <a:srgbClr val="262626"/>
                </a:solidFill>
              </a:rPr>
              <a:t>“Cloud is … </a:t>
            </a:r>
            <a:r>
              <a:rPr lang="en-US" sz="2400" b="1" dirty="0">
                <a:solidFill>
                  <a:srgbClr val="262626"/>
                </a:solidFill>
              </a:rPr>
              <a:t>part of the Digital Transformation agenda</a:t>
            </a:r>
            <a:r>
              <a:rPr lang="en-US" sz="2400" dirty="0">
                <a:solidFill>
                  <a:srgbClr val="262626"/>
                </a:solidFill>
              </a:rPr>
              <a:t>, and ... companies … digitally transforming themselves, </a:t>
            </a:r>
            <a:r>
              <a:rPr lang="en-US" sz="2400" b="1" dirty="0">
                <a:solidFill>
                  <a:srgbClr val="262626"/>
                </a:solidFill>
              </a:rPr>
              <a:t>struggle to do so without the [Cloud]</a:t>
            </a:r>
            <a:r>
              <a:rPr lang="en-US" sz="2400" dirty="0">
                <a:solidFill>
                  <a:srgbClr val="262626"/>
                </a:solidFill>
              </a:rPr>
              <a:t>. </a:t>
            </a:r>
          </a:p>
          <a:p>
            <a:pPr marL="0" lvl="0" indent="0">
              <a:lnSpc>
                <a:spcPct val="114000"/>
              </a:lnSpc>
              <a:buClr>
                <a:srgbClr val="CF842E"/>
              </a:buClr>
              <a:buNone/>
            </a:pPr>
            <a:r>
              <a:rPr lang="en-US" sz="1600" dirty="0">
                <a:solidFill>
                  <a:srgbClr val="262626"/>
                </a:solidFill>
              </a:rPr>
              <a:t>UK Cloud Industry Forum, Cloud and the Digital Imperative, 2016</a:t>
            </a:r>
            <a:endParaRPr lang="en-US" sz="2400" dirty="0">
              <a:solidFill>
                <a:srgbClr val="262626"/>
              </a:solidFill>
            </a:endParaRPr>
          </a:p>
        </p:txBody>
      </p:sp>
      <p:sp>
        <p:nvSpPr>
          <p:cNvPr id="4" name="Date Placeholder 3"/>
          <p:cNvSpPr>
            <a:spLocks noGrp="1"/>
          </p:cNvSpPr>
          <p:nvPr>
            <p:ph type="dt" sz="half" idx="10"/>
          </p:nvPr>
        </p:nvSpPr>
        <p:spPr/>
        <p:txBody>
          <a:bodyPr/>
          <a:lstStyle/>
          <a:p>
            <a:fld id="{412BBDE6-B835-492A-A695-419E59A597C2}" type="datetime4">
              <a:rPr lang="en-US" smtClean="0"/>
              <a:pPr/>
              <a:t>June 10, 2017</a:t>
            </a:fld>
            <a:endParaRPr lang="en-US" dirty="0"/>
          </a:p>
        </p:txBody>
      </p:sp>
      <p:sp>
        <p:nvSpPr>
          <p:cNvPr id="5" name="Footer Placeholder 4"/>
          <p:cNvSpPr>
            <a:spLocks noGrp="1"/>
          </p:cNvSpPr>
          <p:nvPr>
            <p:ph type="ftr" sz="quarter" idx="11"/>
          </p:nvPr>
        </p:nvSpPr>
        <p:spPr/>
        <p:txBody>
          <a:bodyPr/>
          <a:lstStyle/>
          <a:p>
            <a:r>
              <a:rPr lang="en-US"/>
              <a:t>© Copyright, 2016, Ocean9, Inc., All Rights Reserved</a:t>
            </a:r>
            <a:endParaRPr lang="en-US" dirty="0"/>
          </a:p>
        </p:txBody>
      </p:sp>
      <p:sp>
        <p:nvSpPr>
          <p:cNvPr id="6" name="Slide Number Placeholder 5"/>
          <p:cNvSpPr>
            <a:spLocks noGrp="1"/>
          </p:cNvSpPr>
          <p:nvPr>
            <p:ph type="sldNum" sz="quarter" idx="12"/>
          </p:nvPr>
        </p:nvSpPr>
        <p:spPr/>
        <p:txBody>
          <a:bodyPr/>
          <a:lstStyle/>
          <a:p>
            <a:fld id="{B016F8AB-BCEA-4347-8BA6-BE776009BC89}" type="slidenum">
              <a:rPr lang="en-US" smtClean="0"/>
              <a:pPr/>
              <a:t>19</a:t>
            </a:fld>
            <a:endParaRPr lang="en-US"/>
          </a:p>
        </p:txBody>
      </p:sp>
      <p:sp>
        <p:nvSpPr>
          <p:cNvPr id="7" name="Title 6"/>
          <p:cNvSpPr>
            <a:spLocks noGrp="1"/>
          </p:cNvSpPr>
          <p:nvPr>
            <p:ph type="title"/>
          </p:nvPr>
        </p:nvSpPr>
        <p:spPr/>
        <p:txBody>
          <a:bodyPr/>
          <a:lstStyle/>
          <a:p>
            <a:r>
              <a:rPr lang="en-US" dirty="0"/>
              <a:t>Cloud: a Must in our Digital IoT World</a:t>
            </a:r>
          </a:p>
        </p:txBody>
      </p:sp>
    </p:spTree>
    <p:extLst>
      <p:ext uri="{BB962C8B-B14F-4D97-AF65-F5344CB8AC3E}">
        <p14:creationId xmlns:p14="http://schemas.microsoft.com/office/powerpoint/2010/main" val="198905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5"/>
          <p:cNvSpPr>
            <a:spLocks noGrp="1"/>
          </p:cNvSpPr>
          <p:nvPr>
            <p:ph type="subTitle" idx="1"/>
          </p:nvPr>
        </p:nvSpPr>
        <p:spPr>
          <a:xfrm>
            <a:off x="608013" y="4800600"/>
            <a:ext cx="8229600" cy="533400"/>
          </a:xfrm>
        </p:spPr>
        <p:txBody>
          <a:bodyPr/>
          <a:lstStyle/>
          <a:p>
            <a:r>
              <a:rPr lang="en-US" sz="2800" dirty="0"/>
              <a:t>Swen Conrad, CEO Ocean9</a:t>
            </a:r>
          </a:p>
        </p:txBody>
      </p:sp>
      <p:sp>
        <p:nvSpPr>
          <p:cNvPr id="3" name="Text Placeholder 2"/>
          <p:cNvSpPr>
            <a:spLocks noGrp="1"/>
          </p:cNvSpPr>
          <p:nvPr>
            <p:ph type="body" sz="quarter" idx="13"/>
          </p:nvPr>
        </p:nvSpPr>
        <p:spPr/>
        <p:txBody>
          <a:bodyPr/>
          <a:lstStyle/>
          <a:p>
            <a:r>
              <a:rPr lang="en-US" dirty="0">
                <a:solidFill>
                  <a:schemeClr val="bg1"/>
                </a:solidFill>
              </a:rPr>
              <a:t>Cloud Expo, New York, June 2017</a:t>
            </a:r>
          </a:p>
        </p:txBody>
      </p:sp>
      <p:sp>
        <p:nvSpPr>
          <p:cNvPr id="2" name="Title 1"/>
          <p:cNvSpPr>
            <a:spLocks noGrp="1"/>
          </p:cNvSpPr>
          <p:nvPr>
            <p:ph type="title"/>
          </p:nvPr>
        </p:nvSpPr>
        <p:spPr>
          <a:xfrm>
            <a:off x="610393" y="2895600"/>
            <a:ext cx="10972007" cy="1447800"/>
          </a:xfrm>
          <a:solidFill>
            <a:schemeClr val="tx2">
              <a:alpha val="50000"/>
            </a:schemeClr>
          </a:solidFill>
        </p:spPr>
        <p:txBody>
          <a:bodyPr anchor="ctr"/>
          <a:lstStyle/>
          <a:p>
            <a:pPr>
              <a:lnSpc>
                <a:spcPct val="100000"/>
              </a:lnSpc>
            </a:pPr>
            <a:r>
              <a:rPr lang="en-US" sz="4400" dirty="0"/>
              <a:t>The “known unknown" of Big Data in IoT: How big will your data grow and by when?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57200"/>
            <a:ext cx="3810000" cy="1360627"/>
          </a:xfrm>
          <a:prstGeom prst="rect">
            <a:avLst/>
          </a:prstGeom>
        </p:spPr>
      </p:pic>
    </p:spTree>
    <p:extLst>
      <p:ext uri="{BB962C8B-B14F-4D97-AF65-F5344CB8AC3E}">
        <p14:creationId xmlns:p14="http://schemas.microsoft.com/office/powerpoint/2010/main" val="69789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599942" y="1533909"/>
          <a:ext cx="10979445" cy="4714491"/>
        </p:xfrm>
        <a:graphic>
          <a:graphicData uri="http://schemas.openxmlformats.org/drawingml/2006/table">
            <a:tbl>
              <a:tblPr firstRow="1" bandRow="1">
                <a:tableStyleId>{2D5ABB26-0587-4C30-8999-92F81FD0307C}</a:tableStyleId>
              </a:tblPr>
              <a:tblGrid>
                <a:gridCol w="2195889">
                  <a:extLst>
                    <a:ext uri="{9D8B030D-6E8A-4147-A177-3AD203B41FA5}">
                      <a16:colId xmlns:a16="http://schemas.microsoft.com/office/drawing/2014/main" val="632539005"/>
                    </a:ext>
                  </a:extLst>
                </a:gridCol>
                <a:gridCol w="2195889">
                  <a:extLst>
                    <a:ext uri="{9D8B030D-6E8A-4147-A177-3AD203B41FA5}">
                      <a16:colId xmlns:a16="http://schemas.microsoft.com/office/drawing/2014/main" val="3144155169"/>
                    </a:ext>
                  </a:extLst>
                </a:gridCol>
                <a:gridCol w="2195889">
                  <a:extLst>
                    <a:ext uri="{9D8B030D-6E8A-4147-A177-3AD203B41FA5}">
                      <a16:colId xmlns:a16="http://schemas.microsoft.com/office/drawing/2014/main" val="3032988871"/>
                    </a:ext>
                  </a:extLst>
                </a:gridCol>
                <a:gridCol w="2195889">
                  <a:extLst>
                    <a:ext uri="{9D8B030D-6E8A-4147-A177-3AD203B41FA5}">
                      <a16:colId xmlns:a16="http://schemas.microsoft.com/office/drawing/2014/main" val="3955152308"/>
                    </a:ext>
                  </a:extLst>
                </a:gridCol>
                <a:gridCol w="2195889">
                  <a:extLst>
                    <a:ext uri="{9D8B030D-6E8A-4147-A177-3AD203B41FA5}">
                      <a16:colId xmlns:a16="http://schemas.microsoft.com/office/drawing/2014/main" val="3997598928"/>
                    </a:ext>
                  </a:extLst>
                </a:gridCol>
              </a:tblGrid>
              <a:tr h="886183">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86781445"/>
                  </a:ext>
                </a:extLst>
              </a:tr>
              <a:tr h="95707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88677029"/>
                  </a:ext>
                </a:extLst>
              </a:tr>
              <a:tr h="95707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0704045"/>
                  </a:ext>
                </a:extLst>
              </a:tr>
              <a:tr h="957077">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89543796"/>
                  </a:ext>
                </a:extLst>
              </a:tr>
              <a:tr h="957077">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81909877"/>
                  </a:ext>
                </a:extLst>
              </a:tr>
            </a:tbl>
          </a:graphicData>
        </a:graphic>
      </p:graphicFrame>
      <p:sp>
        <p:nvSpPr>
          <p:cNvPr id="2" name="Text Placeholder 1"/>
          <p:cNvSpPr>
            <a:spLocks noGrp="1"/>
          </p:cNvSpPr>
          <p:nvPr>
            <p:ph type="body" sz="quarter" idx="13"/>
          </p:nvPr>
        </p:nvSpPr>
        <p:spPr/>
        <p:txBody>
          <a:bodyPr/>
          <a:lstStyle/>
          <a:p>
            <a:r>
              <a:rPr lang="en-US" dirty="0"/>
              <a:t>Join our Growing Ecosystem</a:t>
            </a: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2BBDE6-B835-492A-A695-419E59A597C2}" type="datetime4">
              <a:rPr kumimoji="0" lang="en-US" sz="700" b="0" i="0" u="none" strike="noStrike" kern="1200" cap="none" spc="0" normalizeH="0" baseline="0" noProof="0" smtClean="0">
                <a:ln>
                  <a:noFill/>
                </a:ln>
                <a:solidFill>
                  <a:srgbClr val="26262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June 10, 2017</a:t>
            </a:fld>
            <a:endParaRPr kumimoji="0" lang="en-US" sz="700"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 name="Footer Placeholder 3"/>
          <p:cNvSpPr>
            <a:spLocks noGrp="1"/>
          </p:cNvSpPr>
          <p:nvPr>
            <p:ph type="ftr" sz="quarter" idx="14"/>
          </p:nvPr>
        </p:nvSpPr>
        <p:spPr>
          <a:xfrm>
            <a:off x="6934200" y="6400800"/>
            <a:ext cx="4025198" cy="2103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262626"/>
                </a:solidFill>
                <a:effectLst/>
                <a:uLnTx/>
                <a:uFillTx/>
                <a:latin typeface="Arial" panose="020B0604020202020204"/>
                <a:ea typeface="+mn-ea"/>
                <a:cs typeface="+mn-cs"/>
              </a:rPr>
              <a:t>© Copyright, 2017, Ocean9, Inc., All Rights Reserved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6F8AB-BCEA-4347-8BA6-BE776009BC89}" type="slidenum">
              <a:rPr kumimoji="0" lang="en-US" sz="1600" b="0" i="0" u="none" strike="noStrike" kern="1200" cap="none" spc="0" normalizeH="0" baseline="0" noProof="0" smtClean="0">
                <a:ln>
                  <a:noFill/>
                </a:ln>
                <a:solidFill>
                  <a:srgbClr val="555B6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a:ln>
                <a:noFill/>
              </a:ln>
              <a:solidFill>
                <a:srgbClr val="555B6B"/>
              </a:solidFill>
              <a:effectLst/>
              <a:uLnTx/>
              <a:uFillTx/>
              <a:latin typeface="Arial" panose="020B0604020202020204"/>
              <a:ea typeface="+mn-ea"/>
              <a:cs typeface="+mn-cs"/>
            </a:endParaRPr>
          </a:p>
        </p:txBody>
      </p:sp>
      <p:sp>
        <p:nvSpPr>
          <p:cNvPr id="6" name="Title 5"/>
          <p:cNvSpPr>
            <a:spLocks noGrp="1"/>
          </p:cNvSpPr>
          <p:nvPr>
            <p:ph type="title"/>
          </p:nvPr>
        </p:nvSpPr>
        <p:spPr>
          <a:xfrm>
            <a:off x="612457" y="317174"/>
            <a:ext cx="10969943" cy="685800"/>
          </a:xfrm>
        </p:spPr>
        <p:txBody>
          <a:bodyPr/>
          <a:lstStyle/>
          <a:p>
            <a:r>
              <a:rPr lang="en-US" dirty="0"/>
              <a:t>Enabling many Partners and Customers</a:t>
            </a:r>
          </a:p>
        </p:txBody>
      </p:sp>
      <p:pic>
        <p:nvPicPr>
          <p:cNvPr id="4098" name="Picture 2" descr="https://daks2k3a4ib2z.cloudfront.net/571fa9cc2ab0dfe372553f19/58b6fd067f4490853d6e9e99_amazon-web-servic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9832" y="1675224"/>
            <a:ext cx="1314888" cy="5259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aks2k3a4ib2z.cloudfront.net/571fa9cc2ab0dfe372553f19/58b5ec9fe0bddad75bdc1b0e_MSAz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1674" y="1524000"/>
            <a:ext cx="1429225" cy="107191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daks2k3a4ib2z.cloudfront.net/571fa9cc2ab0dfe372553f19/585accec4e3446256b7e9dbf_SUSE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4902" y="1715388"/>
            <a:ext cx="1086212" cy="50512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daks2k3a4ib2z.cloudfront.net/571fa9cc2ab0dfe372553f19/58e29d5acaec4cee63f381ee_secondaryA_onLight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8687" y="2606233"/>
            <a:ext cx="721876" cy="72187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daks2k3a4ib2z.cloudfront.net/571fa9cc2ab0dfe372553f19/57cb8d728bb9d6ee1a206af1_Applexus%20Logo%20-%20240x16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7314" y="2522187"/>
            <a:ext cx="1395033" cy="93002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daks2k3a4ib2z.cloudfront.net/571fa9cc2ab0dfe372553f19/58e42017b62a0fca5c3bab30_BPMD%20logo%20RGB%20300%20ppi-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1911" y="2705600"/>
            <a:ext cx="1421278" cy="47394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s://daks2k3a4ib2z.cloudfront.net/571fa9cc2ab0dfe372553f19/57fd72277085931e05db1b20_Datu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6435" y="3758438"/>
            <a:ext cx="1072793" cy="365569"/>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s://daks2k3a4ib2z.cloudfront.net/571fa9cc2ab0dfe372553f19/58065b270eb0426e03e93de1_Cloud%20Comrade%20Logo-BLACK%20TRANSPARENCE%20SMALL%20500px.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08033" y="2513919"/>
            <a:ext cx="954805" cy="954805"/>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s://daks2k3a4ib2z.cloudfront.net/571fa9cc2ab0dfe372553f19/58114d204d0b95337836d699_cloud9charts.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0144" y="2679026"/>
            <a:ext cx="1046907" cy="670833"/>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1795" y="3713102"/>
            <a:ext cx="957294" cy="532675"/>
          </a:xfrm>
          <a:prstGeom prst="rect">
            <a:avLst/>
          </a:prstGeom>
        </p:spPr>
      </p:pic>
      <p:pic>
        <p:nvPicPr>
          <p:cNvPr id="4118" name="Picture 22" descr="https://daks2k3a4ib2z.cloudfront.net/571fa9cc2ab0dfe372553f19/5810ec7f44272e4a1186b211_Datavar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39726" y="3783655"/>
            <a:ext cx="1629472" cy="272428"/>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https://daks2k3a4ib2z.cloudfront.net/571fa9cc2ab0dfe372553f19/58e29fdff5436cab24877ba3_Docker%20Logo%20-%20light%20background.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61192" y="1700570"/>
            <a:ext cx="649364" cy="540227"/>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https://daks2k3a4ib2z.cloudfront.net/571fa9cc2ab0dfe372553f19/581cad4716e8e0ee061f8050_Logo%20-%20EDC%20-%20Black%20Chrome%20400x400.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99016" y="3662379"/>
            <a:ext cx="574515" cy="574515"/>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descr="https://daks2k3a4ib2z.cloudfront.net/571fa9cc2ab0dfe372553f19/585d5a33a83f675b03a90521_ITC_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94383" y="4795027"/>
            <a:ext cx="1241593" cy="327080"/>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descr="https://daks2k3a4ib2z.cloudfront.net/571fa9cc2ab0dfe372553f19/57fd713c29b20c1a663e187b_new%20logo%202015.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683636" y="3761894"/>
            <a:ext cx="1441564" cy="468508"/>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descr="https://daks2k3a4ib2z.cloudfront.net/571fa9cc2ab0dfe372553f19/584f4f413301d8da5839f0c4_KPIT%20Default%20Logo-ForWeb.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90811" y="4817085"/>
            <a:ext cx="1190103" cy="260956"/>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https://daks2k3a4ib2z.cloudfront.net/571fa9cc2ab0dfe372553f19/585d5acea25e6be93c16afc1_OZSoft_flat_logo.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30985" y="4833285"/>
            <a:ext cx="986850" cy="342902"/>
          </a:xfrm>
          <a:prstGeom prst="rect">
            <a:avLst/>
          </a:prstGeom>
          <a:noFill/>
          <a:extLst>
            <a:ext uri="{909E8E84-426E-40DD-AFC4-6F175D3DCCD1}">
              <a14:hiddenFill xmlns:a14="http://schemas.microsoft.com/office/drawing/2010/main">
                <a:solidFill>
                  <a:srgbClr val="FFFFFF"/>
                </a:solidFill>
              </a14:hiddenFill>
            </a:ext>
          </a:extLst>
        </p:spPr>
      </p:pic>
      <p:pic>
        <p:nvPicPr>
          <p:cNvPr id="4132" name="Picture 36" descr="https://daks2k3a4ib2z.cloudfront.net/571fa9cc2ab0dfe372553f19/58e44b0894f116a72a75597e_pridevel_logo_with_tagline.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456096" y="4748894"/>
            <a:ext cx="1304925" cy="465390"/>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38" descr="https://daks2k3a4ib2z.cloudfront.net/571fa9cc2ab0dfe372553f19/58064c4cd8c1a93951d517da_high_resolution_logo.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812452" y="4704871"/>
            <a:ext cx="1144875" cy="41621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sap logo"/>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93408" y="1709992"/>
            <a:ext cx="985440" cy="502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daks2k3a4ib2z.cloudfront.net/571fa9cc2ab0dfe372553f19/58e298e2caec4cee63f38066_XpertMinds_T%20-%20cropped.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338761" y="5343743"/>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aks2k3a4ib2z.cloudfront.net/571fa9cc2ab0dfe372553f19/58002c9ea24164793af63f47_Saviynt%20Single%20Color%20Logo-outlined.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36675" y="5606025"/>
            <a:ext cx="1485900" cy="34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71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3"/>
          </p:nvPr>
        </p:nvSpPr>
        <p:spPr/>
        <p:txBody>
          <a:bodyPr/>
          <a:lstStyle/>
          <a:p>
            <a:r>
              <a:rPr lang="en-US" dirty="0"/>
              <a:t>Cloud makes IoT a Piece of cake</a:t>
            </a: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2BBDE6-B835-492A-A695-419E59A597C2}" type="datetime4">
              <a:rPr kumimoji="0" lang="en-US" sz="700" b="0" i="0" u="none" strike="noStrike" kern="1200" cap="none" spc="0" normalizeH="0" baseline="0" noProof="0" smtClean="0">
                <a:ln>
                  <a:noFill/>
                </a:ln>
                <a:solidFill>
                  <a:srgbClr val="26262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June 10, 2017</a:t>
            </a:fld>
            <a:endParaRPr kumimoji="0" lang="en-US" sz="700"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 name="Footer Placeholder 3"/>
          <p:cNvSpPr>
            <a:spLocks noGrp="1"/>
          </p:cNvSpPr>
          <p:nvPr>
            <p:ph type="ftr" sz="quarter" idx="14"/>
          </p:nvPr>
        </p:nvSpPr>
        <p:spPr>
          <a:xfrm>
            <a:off x="6934200" y="6400800"/>
            <a:ext cx="4025198" cy="2103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262626"/>
                </a:solidFill>
                <a:effectLst/>
                <a:uLnTx/>
                <a:uFillTx/>
                <a:latin typeface="Arial" panose="020B0604020202020204"/>
                <a:ea typeface="+mn-ea"/>
                <a:cs typeface="+mn-cs"/>
              </a:rPr>
              <a:t>© Copyright, 2017, Ocean9, Inc., All Rights Reserved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6F8AB-BCEA-4347-8BA6-BE776009BC89}" type="slidenum">
              <a:rPr kumimoji="0" lang="en-US" sz="1600" b="0" i="0" u="none" strike="noStrike" kern="1200" cap="none" spc="0" normalizeH="0" baseline="0" noProof="0" smtClean="0">
                <a:ln>
                  <a:noFill/>
                </a:ln>
                <a:solidFill>
                  <a:srgbClr val="555B6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a:ln>
                <a:noFill/>
              </a:ln>
              <a:solidFill>
                <a:srgbClr val="555B6B"/>
              </a:solidFill>
              <a:effectLst/>
              <a:uLnTx/>
              <a:uFillTx/>
              <a:latin typeface="Arial" panose="020B0604020202020204"/>
              <a:ea typeface="+mn-ea"/>
              <a:cs typeface="+mn-cs"/>
            </a:endParaRPr>
          </a:p>
        </p:txBody>
      </p:sp>
      <p:sp>
        <p:nvSpPr>
          <p:cNvPr id="18" name="Title 17"/>
          <p:cNvSpPr>
            <a:spLocks noGrp="1"/>
          </p:cNvSpPr>
          <p:nvPr>
            <p:ph type="title"/>
          </p:nvPr>
        </p:nvSpPr>
        <p:spPr/>
        <p:txBody>
          <a:bodyPr/>
          <a:lstStyle/>
          <a:p>
            <a:r>
              <a:rPr lang="en-US" dirty="0"/>
              <a:t>Summary</a:t>
            </a:r>
          </a:p>
        </p:txBody>
      </p:sp>
      <p:graphicFrame>
        <p:nvGraphicFramePr>
          <p:cNvPr id="32" name="Content Placeholder 31"/>
          <p:cNvGraphicFramePr>
            <a:graphicFrameLocks noGrp="1" noChangeAspect="1"/>
          </p:cNvGraphicFramePr>
          <p:nvPr>
            <p:ph sz="half" idx="1"/>
            <p:extLst/>
          </p:nvPr>
        </p:nvGraphicFramePr>
        <p:xfrm>
          <a:off x="609601" y="1969564"/>
          <a:ext cx="3200400" cy="4126435"/>
        </p:xfrm>
        <a:graphic>
          <a:graphicData uri="http://schemas.openxmlformats.org/presentationml/2006/ole">
            <mc:AlternateContent xmlns:mc="http://schemas.openxmlformats.org/markup-compatibility/2006">
              <mc:Choice xmlns:v="urn:schemas-microsoft-com:vml" Requires="v">
                <p:oleObj spid="_x0000_s1026" name="Acrobat Document" r:id="rId4" imgW="5220360" imgH="6730200" progId="AcroExch.Document.DC">
                  <p:embed/>
                </p:oleObj>
              </mc:Choice>
              <mc:Fallback>
                <p:oleObj name="Acrobat Document" r:id="rId4" imgW="5220360" imgH="6730200" progId="AcroExch.Document.DC">
                  <p:embed/>
                  <p:pic>
                    <p:nvPicPr>
                      <p:cNvPr id="32" name="Content Placeholder 31"/>
                      <p:cNvPicPr/>
                      <p:nvPr/>
                    </p:nvPicPr>
                    <p:blipFill>
                      <a:blip r:embed="rId5"/>
                      <a:stretch>
                        <a:fillRect/>
                      </a:stretch>
                    </p:blipFill>
                    <p:spPr>
                      <a:xfrm>
                        <a:off x="609601" y="1969564"/>
                        <a:ext cx="3200400" cy="4126435"/>
                      </a:xfrm>
                      <a:prstGeom prst="rect">
                        <a:avLst/>
                      </a:prstGeom>
                      <a:ln w="0">
                        <a:solidFill>
                          <a:schemeClr val="accent6">
                            <a:lumMod val="75000"/>
                          </a:schemeClr>
                        </a:solidFill>
                      </a:ln>
                    </p:spPr>
                  </p:pic>
                </p:oleObj>
              </mc:Fallback>
            </mc:AlternateContent>
          </a:graphicData>
        </a:graphic>
      </p:graphicFrame>
      <p:sp>
        <p:nvSpPr>
          <p:cNvPr id="36" name="Content Placeholder 35"/>
          <p:cNvSpPr>
            <a:spLocks noGrp="1"/>
          </p:cNvSpPr>
          <p:nvPr>
            <p:ph sz="half" idx="2"/>
          </p:nvPr>
        </p:nvSpPr>
        <p:spPr>
          <a:xfrm>
            <a:off x="4191000" y="2819400"/>
            <a:ext cx="7620001" cy="3124200"/>
          </a:xfrm>
        </p:spPr>
        <p:txBody>
          <a:bodyPr>
            <a:normAutofit fontScale="92500"/>
          </a:bodyPr>
          <a:lstStyle/>
          <a:p>
            <a:pPr marL="341313" indent="-341313">
              <a:lnSpc>
                <a:spcPct val="100000"/>
              </a:lnSpc>
              <a:spcBef>
                <a:spcPts val="1800"/>
              </a:spcBef>
            </a:pPr>
            <a:r>
              <a:rPr lang="en-US" sz="3200" b="1" dirty="0"/>
              <a:t>Solve the Chicken and Egg Problem</a:t>
            </a:r>
          </a:p>
          <a:p>
            <a:pPr marL="341313" indent="-341313">
              <a:lnSpc>
                <a:spcPct val="100000"/>
              </a:lnSpc>
              <a:spcBef>
                <a:spcPts val="1800"/>
              </a:spcBef>
            </a:pPr>
            <a:r>
              <a:rPr lang="en-US" sz="3200" b="1" dirty="0"/>
              <a:t>Turn “Legacy” Apps into </a:t>
            </a:r>
            <a:br>
              <a:rPr lang="en-US" sz="3200" b="1" dirty="0"/>
            </a:br>
            <a:r>
              <a:rPr lang="en-US" sz="3200" b="1" dirty="0"/>
              <a:t>Digital Engines via native cloud</a:t>
            </a:r>
          </a:p>
          <a:p>
            <a:pPr marL="341313" indent="-341313">
              <a:lnSpc>
                <a:spcPct val="150000"/>
              </a:lnSpc>
              <a:spcBef>
                <a:spcPts val="1800"/>
              </a:spcBef>
            </a:pPr>
            <a:r>
              <a:rPr lang="en-US" sz="3200" b="1" dirty="0"/>
              <a:t>Public Cloud is the True Enabler of IoT</a:t>
            </a:r>
          </a:p>
          <a:p>
            <a:pPr marL="341313" indent="-341313">
              <a:lnSpc>
                <a:spcPct val="150000"/>
              </a:lnSpc>
              <a:spcBef>
                <a:spcPts val="1800"/>
              </a:spcBef>
            </a:pPr>
            <a:endParaRPr lang="en-US" sz="3200" b="1" dirty="0"/>
          </a:p>
        </p:txBody>
      </p:sp>
      <p:sp>
        <p:nvSpPr>
          <p:cNvPr id="34" name="TextBox 33"/>
          <p:cNvSpPr txBox="1"/>
          <p:nvPr/>
        </p:nvSpPr>
        <p:spPr>
          <a:xfrm rot="20718208">
            <a:off x="7547443" y="615092"/>
            <a:ext cx="2209800" cy="914400"/>
          </a:xfrm>
          <a:prstGeom prst="rect">
            <a:avLst/>
          </a:prstGeom>
          <a:noFill/>
        </p:spPr>
        <p:txBody>
          <a:bodyPr wrap="non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3BAAE"/>
                </a:solidFill>
                <a:effectLst/>
                <a:uLnTx/>
                <a:uFillTx/>
                <a:latin typeface="whatever it takes" pitchFamily="2" charset="0"/>
                <a:ea typeface="+mn-ea"/>
                <a:cs typeface="+mn-cs"/>
              </a:rPr>
              <a:t>Cupcake!</a:t>
            </a:r>
          </a:p>
        </p:txBody>
      </p:sp>
      <p:sp>
        <p:nvSpPr>
          <p:cNvPr id="35" name="TextBox 34"/>
          <p:cNvSpPr txBox="1"/>
          <p:nvPr/>
        </p:nvSpPr>
        <p:spPr>
          <a:xfrm rot="21099316">
            <a:off x="6667451" y="807721"/>
            <a:ext cx="548575" cy="914400"/>
          </a:xfrm>
          <a:prstGeom prst="rect">
            <a:avLst/>
          </a:prstGeom>
          <a:noFill/>
        </p:spPr>
        <p:txBody>
          <a:bodyPr wrap="non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73BAAE"/>
                </a:solidFill>
                <a:effectLst/>
                <a:uLnTx/>
                <a:uFillTx/>
                <a:latin typeface="whatever it takes" pitchFamily="2" charset="0"/>
                <a:ea typeface="+mn-ea"/>
                <a:cs typeface="+mn-cs"/>
              </a:rPr>
              <a:t>X</a:t>
            </a:r>
          </a:p>
        </p:txBody>
      </p:sp>
    </p:spTree>
    <p:extLst>
      <p:ext uri="{BB962C8B-B14F-4D97-AF65-F5344CB8AC3E}">
        <p14:creationId xmlns:p14="http://schemas.microsoft.com/office/powerpoint/2010/main" val="412657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ltGray">
          <a:xfrm>
            <a:off x="8458200" y="1981200"/>
            <a:ext cx="3581400" cy="3962400"/>
          </a:xfrm>
          <a:prstGeom prst="rect">
            <a:avLst/>
          </a:prstGeom>
          <a:solidFill>
            <a:schemeClr val="bg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 name="Text Placeholder 1"/>
          <p:cNvSpPr>
            <a:spLocks noGrp="1"/>
          </p:cNvSpPr>
          <p:nvPr>
            <p:ph type="body" sz="quarter" idx="13"/>
          </p:nvPr>
        </p:nvSpPr>
        <p:spPr/>
        <p:txBody>
          <a:bodyPr/>
          <a:lstStyle/>
          <a:p>
            <a:r>
              <a:rPr lang="en-US" dirty="0"/>
              <a:t>Please Meet Us at our Booth #234</a:t>
            </a: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2BBDE6-B835-492A-A695-419E59A597C2}" type="datetime4">
              <a:rPr kumimoji="0" lang="en-US" sz="700" b="0" i="0" u="none" strike="noStrike" kern="1200" cap="none" spc="0" normalizeH="0" baseline="0" noProof="0" smtClean="0">
                <a:ln>
                  <a:noFill/>
                </a:ln>
                <a:solidFill>
                  <a:srgbClr val="26262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June 10, 2017</a:t>
            </a:fld>
            <a:endParaRPr kumimoji="0" lang="en-US" sz="700"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4" name="Footer Placeholder 3"/>
          <p:cNvSpPr>
            <a:spLocks noGrp="1"/>
          </p:cNvSpPr>
          <p:nvPr>
            <p:ph type="ftr" sz="quarter" idx="19"/>
          </p:nvPr>
        </p:nvSpPr>
        <p:spPr>
          <a:xfrm>
            <a:off x="6934200" y="6400800"/>
            <a:ext cx="4025198" cy="2103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262626"/>
                </a:solidFill>
                <a:effectLst/>
                <a:uLnTx/>
                <a:uFillTx/>
                <a:latin typeface="Arial" panose="020B0604020202020204"/>
                <a:ea typeface="+mn-ea"/>
                <a:cs typeface="+mn-cs"/>
              </a:rPr>
              <a:t>© Copyright, 2017, Ocean9, Inc., All Rights Reserved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6F8AB-BCEA-4347-8BA6-BE776009BC89}" type="slidenum">
              <a:rPr kumimoji="0" lang="en-US" sz="1600" b="0" i="0" u="none" strike="noStrike" kern="1200" cap="none" spc="0" normalizeH="0" baseline="0" noProof="0" smtClean="0">
                <a:ln>
                  <a:noFill/>
                </a:ln>
                <a:solidFill>
                  <a:srgbClr val="555B6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a:ln>
                <a:noFill/>
              </a:ln>
              <a:solidFill>
                <a:srgbClr val="555B6B"/>
              </a:solidFill>
              <a:effectLst/>
              <a:uLnTx/>
              <a:uFillTx/>
              <a:latin typeface="Arial" panose="020B0604020202020204"/>
              <a:ea typeface="+mn-ea"/>
              <a:cs typeface="+mn-cs"/>
            </a:endParaRPr>
          </a:p>
        </p:txBody>
      </p:sp>
      <p:sp>
        <p:nvSpPr>
          <p:cNvPr id="6" name="Title 5"/>
          <p:cNvSpPr>
            <a:spLocks noGrp="1"/>
          </p:cNvSpPr>
          <p:nvPr>
            <p:ph type="title"/>
          </p:nvPr>
        </p:nvSpPr>
        <p:spPr/>
        <p:txBody>
          <a:bodyPr/>
          <a:lstStyle/>
          <a:p>
            <a:r>
              <a:rPr lang="en-US" dirty="0"/>
              <a:t>Let’s Continue</a:t>
            </a:r>
          </a:p>
        </p:txBody>
      </p:sp>
      <p:sp>
        <p:nvSpPr>
          <p:cNvPr id="8" name="Text Placeholder 7"/>
          <p:cNvSpPr>
            <a:spLocks noGrp="1"/>
          </p:cNvSpPr>
          <p:nvPr>
            <p:ph type="body" sz="quarter" idx="17"/>
          </p:nvPr>
        </p:nvSpPr>
        <p:spPr>
          <a:xfrm>
            <a:off x="609440" y="1981200"/>
            <a:ext cx="7388382" cy="3962400"/>
          </a:xfrm>
        </p:spPr>
        <p:txBody>
          <a:bodyPr numCol="1" anchor="ctr">
            <a:noAutofit/>
          </a:bodyPr>
          <a:lstStyle/>
          <a:p>
            <a:pPr marL="0" indent="0">
              <a:lnSpc>
                <a:spcPct val="110000"/>
              </a:lnSpc>
              <a:buNone/>
            </a:pPr>
            <a:r>
              <a:rPr lang="en-US" sz="3200" b="1" dirty="0">
                <a:solidFill>
                  <a:schemeClr val="accent5"/>
                </a:solidFill>
              </a:rPr>
              <a:t>Attend our Sessions</a:t>
            </a:r>
          </a:p>
          <a:p>
            <a:pPr marL="346075" indent="-346075">
              <a:lnSpc>
                <a:spcPct val="110000"/>
              </a:lnSpc>
            </a:pPr>
            <a:r>
              <a:rPr lang="en-US" sz="2800" b="1" dirty="0">
                <a:solidFill>
                  <a:schemeClr val="accent4"/>
                </a:solidFill>
              </a:rPr>
              <a:t>Running Databases in Containers. How to Overcome the Challenges</a:t>
            </a:r>
            <a:br>
              <a:rPr lang="en-US" sz="2800" b="1" dirty="0">
                <a:solidFill>
                  <a:schemeClr val="accent4"/>
                </a:solidFill>
              </a:rPr>
            </a:br>
            <a:r>
              <a:rPr lang="en-US" dirty="0">
                <a:solidFill>
                  <a:schemeClr val="accent4"/>
                </a:solidFill>
              </a:rPr>
              <a:t>Frank Stienhans, CTO Ocean9</a:t>
            </a:r>
            <a:br>
              <a:rPr lang="en-US" dirty="0">
                <a:solidFill>
                  <a:schemeClr val="accent4"/>
                </a:solidFill>
              </a:rPr>
            </a:br>
            <a:r>
              <a:rPr lang="en-US" dirty="0">
                <a:solidFill>
                  <a:schemeClr val="accent5"/>
                </a:solidFill>
              </a:rPr>
              <a:t>Wed, June 7</a:t>
            </a:r>
            <a:r>
              <a:rPr lang="en-US" baseline="30000" dirty="0">
                <a:solidFill>
                  <a:schemeClr val="accent5"/>
                </a:solidFill>
              </a:rPr>
              <a:t>th</a:t>
            </a:r>
            <a:r>
              <a:rPr lang="en-US" dirty="0">
                <a:solidFill>
                  <a:schemeClr val="accent5"/>
                </a:solidFill>
              </a:rPr>
              <a:t>, 8:30 – 9:05 am</a:t>
            </a:r>
            <a:endParaRPr lang="en-US" sz="2800" dirty="0">
              <a:solidFill>
                <a:schemeClr val="accent5"/>
              </a:solidFill>
            </a:endParaRPr>
          </a:p>
          <a:p>
            <a:pPr marL="346075" indent="-346075">
              <a:lnSpc>
                <a:spcPct val="110000"/>
              </a:lnSpc>
            </a:pPr>
            <a:r>
              <a:rPr lang="en-US" sz="2800" b="1" dirty="0">
                <a:solidFill>
                  <a:schemeClr val="accent4"/>
                </a:solidFill>
              </a:rPr>
              <a:t>The “known unknown" of Big Data in IoT</a:t>
            </a:r>
            <a:br>
              <a:rPr lang="en-US" sz="2800" dirty="0">
                <a:solidFill>
                  <a:schemeClr val="accent4"/>
                </a:solidFill>
              </a:rPr>
            </a:br>
            <a:r>
              <a:rPr lang="en-US" dirty="0">
                <a:solidFill>
                  <a:schemeClr val="accent4"/>
                </a:solidFill>
              </a:rPr>
              <a:t>Swen Conrad, CEO Ocean9</a:t>
            </a:r>
            <a:br>
              <a:rPr lang="en-US" dirty="0">
                <a:solidFill>
                  <a:schemeClr val="accent4"/>
                </a:solidFill>
              </a:rPr>
            </a:br>
            <a:r>
              <a:rPr lang="en-US" dirty="0">
                <a:solidFill>
                  <a:schemeClr val="accent5"/>
                </a:solidFill>
              </a:rPr>
              <a:t>Wed, June 7</a:t>
            </a:r>
            <a:r>
              <a:rPr lang="en-US" baseline="30000" dirty="0">
                <a:solidFill>
                  <a:schemeClr val="accent5"/>
                </a:solidFill>
              </a:rPr>
              <a:t>th</a:t>
            </a:r>
            <a:r>
              <a:rPr lang="en-US" dirty="0">
                <a:solidFill>
                  <a:schemeClr val="accent5"/>
                </a:solidFill>
              </a:rPr>
              <a:t>, 5:00 – 5:35 am</a:t>
            </a:r>
            <a:endParaRPr lang="en-US" sz="2800" dirty="0">
              <a:solidFill>
                <a:schemeClr val="accent5"/>
              </a:solidFill>
            </a:endParaRPr>
          </a:p>
        </p:txBody>
      </p:sp>
      <p:sp>
        <p:nvSpPr>
          <p:cNvPr id="9" name="Text Placeholder 8"/>
          <p:cNvSpPr>
            <a:spLocks noGrp="1"/>
          </p:cNvSpPr>
          <p:nvPr>
            <p:ph type="body" sz="quarter" idx="18"/>
          </p:nvPr>
        </p:nvSpPr>
        <p:spPr>
          <a:xfrm>
            <a:off x="8686800" y="2057400"/>
            <a:ext cx="3429000" cy="4060166"/>
          </a:xfrm>
        </p:spPr>
        <p:txBody>
          <a:bodyPr numCol="1" anchor="t">
            <a:noAutofit/>
          </a:bodyPr>
          <a:lstStyle/>
          <a:p>
            <a:pPr marL="0" indent="0">
              <a:lnSpc>
                <a:spcPct val="110000"/>
              </a:lnSpc>
              <a:buNone/>
            </a:pPr>
            <a:r>
              <a:rPr lang="en-US" sz="3200" b="1" dirty="0">
                <a:solidFill>
                  <a:schemeClr val="accent5"/>
                </a:solidFill>
              </a:rPr>
              <a:t>Booth #234</a:t>
            </a:r>
          </a:p>
          <a:p>
            <a:pPr marL="0" indent="0">
              <a:lnSpc>
                <a:spcPct val="110000"/>
              </a:lnSpc>
              <a:buNone/>
            </a:pPr>
            <a:r>
              <a:rPr lang="en-US" sz="3200" dirty="0">
                <a:solidFill>
                  <a:schemeClr val="accent2"/>
                </a:solidFill>
              </a:rPr>
              <a:t>Visit us! </a:t>
            </a:r>
            <a:br>
              <a:rPr lang="en-US" sz="3200" dirty="0">
                <a:solidFill>
                  <a:schemeClr val="accent4"/>
                </a:solidFill>
              </a:rPr>
            </a:br>
            <a:endParaRPr lang="en-US" sz="3200" dirty="0">
              <a:solidFill>
                <a:schemeClr val="accent4"/>
              </a:solidFill>
            </a:endParaRPr>
          </a:p>
          <a:p>
            <a:pPr marL="0" indent="0">
              <a:lnSpc>
                <a:spcPct val="110000"/>
              </a:lnSpc>
              <a:buNone/>
            </a:pPr>
            <a:r>
              <a:rPr lang="en-US" sz="3200" b="1" dirty="0">
                <a:solidFill>
                  <a:schemeClr val="accent5"/>
                </a:solidFill>
              </a:rPr>
              <a:t>Try Ocean9 </a:t>
            </a:r>
          </a:p>
          <a:p>
            <a:pPr marL="0" indent="0">
              <a:lnSpc>
                <a:spcPct val="110000"/>
              </a:lnSpc>
              <a:buNone/>
            </a:pPr>
            <a:r>
              <a:rPr lang="en-US" sz="3200" dirty="0">
                <a:solidFill>
                  <a:schemeClr val="accent2"/>
                </a:solidFill>
              </a:rPr>
              <a:t>Born-in-the-Cloud solutions for SAP</a:t>
            </a:r>
            <a:endParaRPr lang="en-US" sz="3200" b="1" dirty="0">
              <a:solidFill>
                <a:schemeClr val="accent2"/>
              </a:solidFill>
            </a:endParaRPr>
          </a:p>
        </p:txBody>
      </p:sp>
    </p:spTree>
    <p:extLst>
      <p:ext uri="{BB962C8B-B14F-4D97-AF65-F5344CB8AC3E}">
        <p14:creationId xmlns:p14="http://schemas.microsoft.com/office/powerpoint/2010/main" val="273308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2BBDE6-B835-492A-A695-419E59A597C2}" type="datetime4">
              <a:rPr lang="en-US" smtClean="0"/>
              <a:t>June 10, 2017</a:t>
            </a:fld>
            <a:endParaRPr lang="en-US"/>
          </a:p>
        </p:txBody>
      </p:sp>
      <p:sp>
        <p:nvSpPr>
          <p:cNvPr id="5" name="Footer Placeholder 4"/>
          <p:cNvSpPr>
            <a:spLocks noGrp="1"/>
          </p:cNvSpPr>
          <p:nvPr>
            <p:ph type="ftr" sz="quarter" idx="11"/>
          </p:nvPr>
        </p:nvSpPr>
        <p:spPr/>
        <p:txBody>
          <a:bodyPr/>
          <a:lstStyle/>
          <a:p>
            <a:r>
              <a:rPr lang="en-US"/>
              <a:t>© Copyright, 2016, Ocean9, Inc., All Rights Reserved</a:t>
            </a:r>
          </a:p>
        </p:txBody>
      </p:sp>
      <p:sp>
        <p:nvSpPr>
          <p:cNvPr id="6" name="Slide Number Placeholder 5"/>
          <p:cNvSpPr>
            <a:spLocks noGrp="1"/>
          </p:cNvSpPr>
          <p:nvPr>
            <p:ph type="sldNum" sz="quarter" idx="12"/>
          </p:nvPr>
        </p:nvSpPr>
        <p:spPr/>
        <p:txBody>
          <a:bodyPr/>
          <a:lstStyle/>
          <a:p>
            <a:fld id="{B016F8AB-BCEA-4347-8BA6-BE776009BC89}" type="slidenum">
              <a:rPr lang="en-US" smtClean="0"/>
              <a:t>23</a:t>
            </a:fld>
            <a:endParaRPr lang="en-US"/>
          </a:p>
        </p:txBody>
      </p:sp>
      <p:sp>
        <p:nvSpPr>
          <p:cNvPr id="8" name="TextBox 7"/>
          <p:cNvSpPr txBox="1"/>
          <p:nvPr/>
        </p:nvSpPr>
        <p:spPr>
          <a:xfrm>
            <a:off x="2781300" y="2286000"/>
            <a:ext cx="6629400" cy="1409700"/>
          </a:xfrm>
          <a:prstGeom prst="rect">
            <a:avLst/>
          </a:prstGeom>
          <a:noFill/>
        </p:spPr>
        <p:txBody>
          <a:bodyPr wrap="none" lIns="0" tIns="0" rIns="0" bIns="0" rtlCol="0">
            <a:noAutofit/>
          </a:bodyPr>
          <a:lstStyle/>
          <a:p>
            <a:pPr algn="ctr">
              <a:lnSpc>
                <a:spcPct val="90000"/>
              </a:lnSpc>
            </a:pPr>
            <a:r>
              <a:rPr lang="en-US" sz="8800" b="1" dirty="0">
                <a:solidFill>
                  <a:schemeClr val="accent2"/>
                </a:solidFill>
              </a:rPr>
              <a:t>Questions?</a:t>
            </a:r>
          </a:p>
        </p:txBody>
      </p:sp>
    </p:spTree>
    <p:extLst>
      <p:ext uri="{BB962C8B-B14F-4D97-AF65-F5344CB8AC3E}">
        <p14:creationId xmlns:p14="http://schemas.microsoft.com/office/powerpoint/2010/main" val="34557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979" y="457200"/>
            <a:ext cx="3338053" cy="1192085"/>
          </a:xfrm>
          <a:prstGeom prst="rect">
            <a:avLst/>
          </a:prstGeom>
        </p:spPr>
      </p:pic>
      <p:sp>
        <p:nvSpPr>
          <p:cNvPr id="5" name="Title 9"/>
          <p:cNvSpPr>
            <a:spLocks noGrp="1"/>
          </p:cNvSpPr>
          <p:nvPr>
            <p:ph type="title"/>
          </p:nvPr>
        </p:nvSpPr>
        <p:spPr>
          <a:xfrm>
            <a:off x="609441" y="2667000"/>
            <a:ext cx="9141619" cy="1600200"/>
          </a:xfrm>
        </p:spPr>
        <p:txBody>
          <a:bodyPr/>
          <a:lstStyle/>
          <a:p>
            <a:r>
              <a:rPr lang="en-US" sz="7200" dirty="0"/>
              <a:t>Thank you</a:t>
            </a:r>
          </a:p>
        </p:txBody>
      </p:sp>
      <p:sp>
        <p:nvSpPr>
          <p:cNvPr id="6" name="Text Placeholder 10"/>
          <p:cNvSpPr>
            <a:spLocks noGrp="1"/>
          </p:cNvSpPr>
          <p:nvPr>
            <p:ph type="body" sz="quarter" idx="13"/>
          </p:nvPr>
        </p:nvSpPr>
        <p:spPr>
          <a:xfrm>
            <a:off x="608013" y="4724401"/>
            <a:ext cx="9141619" cy="1371600"/>
          </a:xfrm>
        </p:spPr>
        <p:txBody>
          <a:bodyPr/>
          <a:lstStyle/>
          <a:p>
            <a:pPr>
              <a:lnSpc>
                <a:spcPct val="100000"/>
              </a:lnSpc>
            </a:pPr>
            <a:r>
              <a:rPr lang="en-US" sz="2800" b="1" dirty="0">
                <a:solidFill>
                  <a:schemeClr val="bg1"/>
                </a:solidFill>
              </a:rPr>
              <a:t>Swen Conrad, CEO</a:t>
            </a:r>
          </a:p>
          <a:p>
            <a:pPr>
              <a:lnSpc>
                <a:spcPct val="100000"/>
              </a:lnSpc>
            </a:pPr>
            <a:r>
              <a:rPr lang="en-US" sz="2800" dirty="0">
                <a:solidFill>
                  <a:schemeClr val="bg1"/>
                </a:solidFill>
              </a:rPr>
              <a:t>swen@ocean9.io</a:t>
            </a:r>
          </a:p>
          <a:p>
            <a:pPr>
              <a:lnSpc>
                <a:spcPct val="100000"/>
              </a:lnSpc>
            </a:pPr>
            <a:r>
              <a:rPr lang="en-US" sz="2800" dirty="0">
                <a:solidFill>
                  <a:schemeClr val="bg1"/>
                </a:solidFill>
              </a:rPr>
              <a:t>650 889 9876</a:t>
            </a:r>
          </a:p>
        </p:txBody>
      </p:sp>
      <p:pic>
        <p:nvPicPr>
          <p:cNvPr id="9" name="Picture 8" descr="A picture containing text, sitting&#10;&#10;Description generated with high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685800"/>
            <a:ext cx="1295400" cy="1295400"/>
          </a:xfrm>
          <a:prstGeom prst="rect">
            <a:avLst/>
          </a:prstGeom>
        </p:spPr>
      </p:pic>
    </p:spTree>
    <p:extLst>
      <p:ext uri="{BB962C8B-B14F-4D97-AF65-F5344CB8AC3E}">
        <p14:creationId xmlns:p14="http://schemas.microsoft.com/office/powerpoint/2010/main" val="227293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Founding team – Ocean9</a:t>
            </a:r>
            <a:br>
              <a:rPr lang="en-US" b="1" dirty="0"/>
            </a:br>
            <a:endParaRPr lang="en-US" b="1" dirty="0"/>
          </a:p>
        </p:txBody>
      </p:sp>
      <p:sp>
        <p:nvSpPr>
          <p:cNvPr id="5" name="Text Placeholder 4"/>
          <p:cNvSpPr>
            <a:spLocks noGrp="1"/>
          </p:cNvSpPr>
          <p:nvPr>
            <p:ph type="body" idx="1"/>
          </p:nvPr>
        </p:nvSpPr>
        <p:spPr>
          <a:xfrm>
            <a:off x="678068" y="1297432"/>
            <a:ext cx="4662226" cy="723400"/>
          </a:xfrm>
        </p:spPr>
        <p:txBody>
          <a:bodyPr>
            <a:normAutofit/>
          </a:bodyPr>
          <a:lstStyle/>
          <a:p>
            <a:r>
              <a:rPr lang="en-US" sz="2400" cap="none" dirty="0" err="1">
                <a:solidFill>
                  <a:schemeClr val="accent2"/>
                </a:solidFill>
              </a:rPr>
              <a:t>Swen</a:t>
            </a:r>
            <a:r>
              <a:rPr lang="en-US" sz="2400" cap="none" dirty="0">
                <a:solidFill>
                  <a:schemeClr val="accent2"/>
                </a:solidFill>
              </a:rPr>
              <a:t> Conrad, CEO</a:t>
            </a:r>
          </a:p>
        </p:txBody>
      </p:sp>
      <p:sp>
        <p:nvSpPr>
          <p:cNvPr id="3" name="Content Placeholder 2"/>
          <p:cNvSpPr>
            <a:spLocks noGrp="1"/>
          </p:cNvSpPr>
          <p:nvPr>
            <p:ph sz="half" idx="2"/>
          </p:nvPr>
        </p:nvSpPr>
        <p:spPr>
          <a:xfrm>
            <a:off x="678067" y="2069338"/>
            <a:ext cx="5189333" cy="4636262"/>
          </a:xfrm>
        </p:spPr>
        <p:txBody>
          <a:bodyPr>
            <a:normAutofit/>
          </a:bodyPr>
          <a:lstStyle/>
          <a:p>
            <a:pPr marL="0" indent="0">
              <a:buNone/>
            </a:pPr>
            <a:r>
              <a:rPr lang="en-US" sz="1600" dirty="0">
                <a:latin typeface="+mj-lt"/>
              </a:rPr>
              <a:t>Swen brings 20 years of business leadership in SAP and cloud across consulting, IT management, marketing and sales disciplines to Ocean9.</a:t>
            </a:r>
          </a:p>
          <a:p>
            <a:pPr marL="0" indent="0">
              <a:buNone/>
            </a:pPr>
            <a:r>
              <a:rPr lang="en-US" sz="1600" dirty="0">
                <a:latin typeface="+mj-lt"/>
              </a:rPr>
              <a:t>In 2002, he held IT operational responsibility for one of Hewlett Packard’s </a:t>
            </a:r>
            <a:r>
              <a:rPr lang="en-US" sz="1600" dirty="0" err="1">
                <a:latin typeface="+mj-lt"/>
              </a:rPr>
              <a:t>ww</a:t>
            </a:r>
            <a:r>
              <a:rPr lang="en-US" sz="1600" dirty="0">
                <a:latin typeface="+mj-lt"/>
              </a:rPr>
              <a:t> SAP installations with $8billion in annual transaction volume.</a:t>
            </a:r>
          </a:p>
          <a:p>
            <a:pPr marL="0" indent="0">
              <a:buNone/>
            </a:pPr>
            <a:r>
              <a:rPr lang="en-US" sz="1600" dirty="0">
                <a:latin typeface="+mj-lt"/>
              </a:rPr>
              <a:t>When at SAP he created the first unified solution for the Business of IT, earning company wide recognition. Being part of the highly successful SAP in-memory database launch (SAP HANA), and later launching related AWS and managed cloud offerings, he started shifting his full attention to cloud. </a:t>
            </a:r>
          </a:p>
          <a:p>
            <a:pPr marL="0" indent="0">
              <a:buNone/>
            </a:pPr>
            <a:r>
              <a:rPr lang="en-US" sz="1600" dirty="0">
                <a:latin typeface="+mj-lt"/>
              </a:rPr>
              <a:t>In 2014, Swen rejoined HP where he has recently held roles as SAP CTO as well as in cloud sales.</a:t>
            </a:r>
          </a:p>
          <a:p>
            <a:pPr marL="0" indent="0">
              <a:buNone/>
            </a:pPr>
            <a:r>
              <a:rPr lang="en-US" sz="1600" dirty="0" err="1">
                <a:latin typeface="+mj-lt"/>
              </a:rPr>
              <a:t>Swen</a:t>
            </a:r>
            <a:r>
              <a:rPr lang="en-US" sz="1600" dirty="0">
                <a:latin typeface="+mj-lt"/>
              </a:rPr>
              <a:t> has co-authored a book on IT Business Management and is a frequent presenter at events.</a:t>
            </a:r>
          </a:p>
        </p:txBody>
      </p:sp>
      <p:sp>
        <p:nvSpPr>
          <p:cNvPr id="6" name="Text Placeholder 5"/>
          <p:cNvSpPr>
            <a:spLocks noGrp="1"/>
          </p:cNvSpPr>
          <p:nvPr>
            <p:ph type="body" sz="quarter" idx="3"/>
          </p:nvPr>
        </p:nvSpPr>
        <p:spPr>
          <a:xfrm>
            <a:off x="6390693" y="1295400"/>
            <a:ext cx="4662226" cy="722376"/>
          </a:xfrm>
        </p:spPr>
        <p:txBody>
          <a:bodyPr>
            <a:normAutofit/>
          </a:bodyPr>
          <a:lstStyle/>
          <a:p>
            <a:r>
              <a:rPr lang="en-US" sz="2400" cap="none" dirty="0">
                <a:solidFill>
                  <a:schemeClr val="accent2"/>
                </a:solidFill>
              </a:rPr>
              <a:t>Frank </a:t>
            </a:r>
            <a:r>
              <a:rPr lang="en-US" sz="2400" cap="none" dirty="0" err="1">
                <a:solidFill>
                  <a:schemeClr val="accent2"/>
                </a:solidFill>
              </a:rPr>
              <a:t>Stienhans</a:t>
            </a:r>
            <a:r>
              <a:rPr lang="en-US" sz="2400" cap="none" dirty="0">
                <a:solidFill>
                  <a:schemeClr val="accent2"/>
                </a:solidFill>
              </a:rPr>
              <a:t>, CTO</a:t>
            </a:r>
          </a:p>
        </p:txBody>
      </p:sp>
      <p:sp>
        <p:nvSpPr>
          <p:cNvPr id="4" name="Content Placeholder 3"/>
          <p:cNvSpPr>
            <a:spLocks noGrp="1"/>
          </p:cNvSpPr>
          <p:nvPr>
            <p:ph sz="quarter" idx="4"/>
          </p:nvPr>
        </p:nvSpPr>
        <p:spPr>
          <a:xfrm>
            <a:off x="6390695" y="2067244"/>
            <a:ext cx="5191706" cy="4465362"/>
          </a:xfrm>
        </p:spPr>
        <p:txBody>
          <a:bodyPr>
            <a:normAutofit/>
          </a:bodyPr>
          <a:lstStyle/>
          <a:p>
            <a:pPr marL="0" indent="0">
              <a:buNone/>
            </a:pPr>
            <a:r>
              <a:rPr lang="en-US" sz="1600" dirty="0"/>
              <a:t>Frank is an early cloud innovator with key architecture and operations contributions to SAP On Demand starting in 2005. </a:t>
            </a:r>
          </a:p>
          <a:p>
            <a:pPr marL="0" indent="0">
              <a:buNone/>
            </a:pPr>
            <a:r>
              <a:rPr lang="en-US" sz="1600" dirty="0"/>
              <a:t>In 2007, he was first to recognize the power of AWS for SAP use cases: His team built a self-service platform that allowed simple deployment of any kind of complex SAP solution on AWS, launching more than 10k servers per month. Gaining tremendous operational expertise, SAP’s then CTO Vishal </a:t>
            </a:r>
            <a:r>
              <a:rPr lang="en-US" sz="1600" dirty="0" err="1"/>
              <a:t>Sikka</a:t>
            </a:r>
            <a:r>
              <a:rPr lang="en-US" sz="1600" dirty="0"/>
              <a:t> challenged Frank to build a fully unattended SAP HANA service on AWS, which resulted in 96% cost savings.</a:t>
            </a:r>
          </a:p>
          <a:p>
            <a:pPr marL="0" indent="0">
              <a:buNone/>
            </a:pPr>
            <a:r>
              <a:rPr lang="en-US" sz="1600" dirty="0"/>
              <a:t>In 2013 Frank joined AWS Professional Services. He has helped many large SAP customers to leverage the full power of the AWS platform. </a:t>
            </a:r>
          </a:p>
          <a:p>
            <a:pPr marL="0" indent="0">
              <a:buNone/>
            </a:pPr>
            <a:r>
              <a:rPr lang="en-US" sz="1600" dirty="0"/>
              <a:t>Frank is considered the leading expert in his field and is the holder of 18 cloud related patents.</a:t>
            </a:r>
          </a:p>
        </p:txBody>
      </p:sp>
    </p:spTree>
    <p:extLst>
      <p:ext uri="{BB962C8B-B14F-4D97-AF65-F5344CB8AC3E}">
        <p14:creationId xmlns:p14="http://schemas.microsoft.com/office/powerpoint/2010/main" val="202641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133AFC6-F877-4F63-AC0E-DBB22CF4902E}"/>
              </a:ext>
            </a:extLst>
          </p:cNvPr>
          <p:cNvSpPr>
            <a:spLocks noGrp="1"/>
          </p:cNvSpPr>
          <p:nvPr>
            <p:ph type="title"/>
          </p:nvPr>
        </p:nvSpPr>
        <p:spPr/>
        <p:txBody>
          <a:bodyPr/>
          <a:lstStyle/>
          <a:p>
            <a:r>
              <a:rPr lang="en-US" dirty="0"/>
              <a:t>Download Slides</a:t>
            </a:r>
          </a:p>
        </p:txBody>
      </p:sp>
      <p:sp>
        <p:nvSpPr>
          <p:cNvPr id="7" name="Date Placeholder 6">
            <a:extLst>
              <a:ext uri="{FF2B5EF4-FFF2-40B4-BE49-F238E27FC236}">
                <a16:creationId xmlns:a16="http://schemas.microsoft.com/office/drawing/2014/main" id="{AB03190E-A7D4-44B2-BCF6-C7B5C4019C78}"/>
              </a:ext>
            </a:extLst>
          </p:cNvPr>
          <p:cNvSpPr>
            <a:spLocks noGrp="1"/>
          </p:cNvSpPr>
          <p:nvPr>
            <p:ph type="dt" sz="half" idx="10"/>
          </p:nvPr>
        </p:nvSpPr>
        <p:spPr/>
        <p:txBody>
          <a:bodyPr/>
          <a:lstStyle/>
          <a:p>
            <a:fld id="{C85793A3-F790-42AA-88AB-66686B77FD1F}" type="datetime1">
              <a:rPr lang="en-US" smtClean="0"/>
              <a:t>6/10/2017</a:t>
            </a:fld>
            <a:endParaRPr lang="en-US"/>
          </a:p>
        </p:txBody>
      </p:sp>
      <p:sp>
        <p:nvSpPr>
          <p:cNvPr id="8" name="Slide Number Placeholder 7">
            <a:extLst>
              <a:ext uri="{FF2B5EF4-FFF2-40B4-BE49-F238E27FC236}">
                <a16:creationId xmlns:a16="http://schemas.microsoft.com/office/drawing/2014/main" id="{5A8042AA-0C0D-4EDD-8B7D-B0E4A9EDAE68}"/>
              </a:ext>
            </a:extLst>
          </p:cNvPr>
          <p:cNvSpPr>
            <a:spLocks noGrp="1"/>
          </p:cNvSpPr>
          <p:nvPr>
            <p:ph type="sldNum" sz="quarter" idx="12"/>
          </p:nvPr>
        </p:nvSpPr>
        <p:spPr/>
        <p:txBody>
          <a:bodyPr/>
          <a:lstStyle/>
          <a:p>
            <a:fld id="{2A013F82-EE5E-44EE-A61D-E31C6657F26F}" type="slidenum">
              <a:rPr lang="en-US" smtClean="0"/>
              <a:t>26</a:t>
            </a:fld>
            <a:endParaRPr lang="en-US"/>
          </a:p>
        </p:txBody>
      </p:sp>
      <p:sp>
        <p:nvSpPr>
          <p:cNvPr id="9" name="Footer Placeholder 8">
            <a:extLst>
              <a:ext uri="{FF2B5EF4-FFF2-40B4-BE49-F238E27FC236}">
                <a16:creationId xmlns:a16="http://schemas.microsoft.com/office/drawing/2014/main" id="{867EC5C4-74DF-4153-877B-8312423C9B4F}"/>
              </a:ext>
            </a:extLst>
          </p:cNvPr>
          <p:cNvSpPr>
            <a:spLocks noGrp="1"/>
          </p:cNvSpPr>
          <p:nvPr>
            <p:ph type="ftr" sz="quarter" idx="13"/>
          </p:nvPr>
        </p:nvSpPr>
        <p:spPr/>
        <p:txBody>
          <a:bodyPr/>
          <a:lstStyle/>
          <a:p>
            <a:r>
              <a:rPr lang="en-US"/>
              <a:t>© Copyright, 2017, Ocean9, Inc., All Rights Reserved</a:t>
            </a:r>
            <a:endParaRPr lang="en-US" dirty="0"/>
          </a:p>
        </p:txBody>
      </p:sp>
      <p:pic>
        <p:nvPicPr>
          <p:cNvPr id="11" name="Content Placeholder 8" descr="Download">
            <a:hlinkClick r:id="rId2"/>
            <a:extLst>
              <a:ext uri="{FF2B5EF4-FFF2-40B4-BE49-F238E27FC236}">
                <a16:creationId xmlns:a16="http://schemas.microsoft.com/office/drawing/2014/main" id="{B619BAEF-C087-4D17-B3C2-1392AFB46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0506" y="1711166"/>
            <a:ext cx="3531256" cy="3531256"/>
          </a:xfrm>
          <a:prstGeom prst="rect">
            <a:avLst/>
          </a:prstGeom>
        </p:spPr>
      </p:pic>
      <p:sp>
        <p:nvSpPr>
          <p:cNvPr id="12" name="Rectangle 11">
            <a:extLst>
              <a:ext uri="{FF2B5EF4-FFF2-40B4-BE49-F238E27FC236}">
                <a16:creationId xmlns:a16="http://schemas.microsoft.com/office/drawing/2014/main" id="{F73D949E-BB63-43C7-94F0-B65954D0E935}"/>
              </a:ext>
            </a:extLst>
          </p:cNvPr>
          <p:cNvSpPr/>
          <p:nvPr/>
        </p:nvSpPr>
        <p:spPr>
          <a:xfrm>
            <a:off x="609441" y="5127466"/>
            <a:ext cx="10969943" cy="369332"/>
          </a:xfrm>
          <a:prstGeom prst="rect">
            <a:avLst/>
          </a:prstGeom>
        </p:spPr>
        <p:txBody>
          <a:bodyPr wrap="square">
            <a:spAutoFit/>
          </a:bodyPr>
          <a:lstStyle/>
          <a:p>
            <a:pPr lvl="0" algn="ctr"/>
            <a:r>
              <a:rPr lang="en-US">
                <a:solidFill>
                  <a:srgbClr val="262626"/>
                </a:solidFill>
                <a:hlinkClick r:id="rId5"/>
              </a:rPr>
              <a:t>https://www.ocean9.io/content-download/cloudexpo-nyc-2017-database-containers</a:t>
            </a:r>
            <a:r>
              <a:rPr lang="en-US">
                <a:solidFill>
                  <a:srgbClr val="262626"/>
                </a:solidFill>
              </a:rPr>
              <a:t> </a:t>
            </a:r>
            <a:endParaRPr lang="en-US" dirty="0">
              <a:solidFill>
                <a:srgbClr val="262626"/>
              </a:solidFill>
            </a:endParaRPr>
          </a:p>
        </p:txBody>
      </p:sp>
    </p:spTree>
    <p:extLst>
      <p:ext uri="{BB962C8B-B14F-4D97-AF65-F5344CB8AC3E}">
        <p14:creationId xmlns:p14="http://schemas.microsoft.com/office/powerpoint/2010/main" val="60160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7"/>
          </p:nvPr>
        </p:nvSpPr>
        <p:spPr>
          <a:xfrm>
            <a:off x="4388538" y="4419600"/>
            <a:ext cx="3429000" cy="1371600"/>
          </a:xfrm>
          <a:solidFill>
            <a:schemeClr val="accent5"/>
          </a:solidFill>
        </p:spPr>
        <p:txBody>
          <a:bodyPr vert="horz" lIns="91440" tIns="0" rIns="91440" bIns="0" rtlCol="0" anchor="ctr">
            <a:normAutofit/>
          </a:bodyPr>
          <a:lstStyle/>
          <a:p>
            <a:pPr marL="0" indent="0" algn="ctr">
              <a:buNone/>
            </a:pPr>
            <a:r>
              <a:rPr lang="en-US" dirty="0">
                <a:solidFill>
                  <a:schemeClr val="bg1"/>
                </a:solidFill>
              </a:rPr>
              <a:t>LOGISTICS</a:t>
            </a:r>
          </a:p>
          <a:p>
            <a:pPr marL="0" indent="0" algn="ctr">
              <a:buNone/>
            </a:pPr>
            <a:r>
              <a:rPr lang="en-US" b="1" dirty="0">
                <a:solidFill>
                  <a:schemeClr val="bg1"/>
                </a:solidFill>
              </a:rPr>
              <a:t>Self-driving vehicles</a:t>
            </a:r>
          </a:p>
        </p:txBody>
      </p:sp>
      <p:sp>
        <p:nvSpPr>
          <p:cNvPr id="11" name="Text Placeholder 10"/>
          <p:cNvSpPr>
            <a:spLocks noGrp="1"/>
          </p:cNvSpPr>
          <p:nvPr>
            <p:ph type="body" sz="quarter" idx="18"/>
          </p:nvPr>
        </p:nvSpPr>
        <p:spPr>
          <a:xfrm>
            <a:off x="626692" y="4419600"/>
            <a:ext cx="3425985" cy="1369735"/>
          </a:xfrm>
          <a:solidFill>
            <a:schemeClr val="accent5"/>
          </a:solidFill>
        </p:spPr>
        <p:txBody>
          <a:bodyPr lIns="91440" rIns="91440" anchor="ctr">
            <a:normAutofit/>
          </a:bodyPr>
          <a:lstStyle/>
          <a:p>
            <a:pPr marL="0" indent="0" algn="ctr">
              <a:buNone/>
            </a:pPr>
            <a:r>
              <a:rPr lang="en-US" dirty="0">
                <a:solidFill>
                  <a:schemeClr val="bg1"/>
                </a:solidFill>
              </a:rPr>
              <a:t>MANUFACTURING</a:t>
            </a:r>
          </a:p>
          <a:p>
            <a:pPr marL="0" indent="0" algn="ctr">
              <a:buNone/>
            </a:pPr>
            <a:r>
              <a:rPr lang="en-US" b="1" dirty="0">
                <a:solidFill>
                  <a:schemeClr val="bg1"/>
                </a:solidFill>
              </a:rPr>
              <a:t>Industry 4.0</a:t>
            </a:r>
          </a:p>
        </p:txBody>
      </p:sp>
      <p:sp>
        <p:nvSpPr>
          <p:cNvPr id="4" name="Text Placeholder 3"/>
          <p:cNvSpPr>
            <a:spLocks noGrp="1"/>
          </p:cNvSpPr>
          <p:nvPr>
            <p:ph type="body" sz="quarter" idx="13"/>
          </p:nvPr>
        </p:nvSpPr>
        <p:spPr>
          <a:xfrm>
            <a:off x="609441" y="1072293"/>
            <a:ext cx="11125359" cy="527907"/>
          </a:xfrm>
        </p:spPr>
        <p:txBody>
          <a:bodyPr/>
          <a:lstStyle/>
          <a:p>
            <a:r>
              <a:rPr lang="en-US" dirty="0"/>
              <a:t>A Strategic Imperative</a:t>
            </a:r>
          </a:p>
        </p:txBody>
      </p:sp>
      <p:sp>
        <p:nvSpPr>
          <p:cNvPr id="5" name="Title 4"/>
          <p:cNvSpPr>
            <a:spLocks noGrp="1"/>
          </p:cNvSpPr>
          <p:nvPr>
            <p:ph type="title"/>
          </p:nvPr>
        </p:nvSpPr>
        <p:spPr/>
        <p:txBody>
          <a:bodyPr/>
          <a:lstStyle/>
          <a:p>
            <a:r>
              <a:rPr lang="en-US" dirty="0"/>
              <a:t>IoT for Digital Transformation</a:t>
            </a:r>
          </a:p>
        </p:txBody>
      </p:sp>
      <p:pic>
        <p:nvPicPr>
          <p:cNvPr id="1026" name="Picture 2" descr="http://media.caranddriver.com/images/media/635974/mercedes-benz-future-truck-2025-photo-635979-s-986x6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38"/>
          <a:stretch/>
        </p:blipFill>
        <p:spPr bwMode="auto">
          <a:xfrm>
            <a:off x="4385523" y="2057400"/>
            <a:ext cx="3432016"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6691" y="2057400"/>
            <a:ext cx="3425986" cy="2372677"/>
          </a:xfrm>
          <a:prstGeom prst="rect">
            <a:avLst/>
          </a:prstGeom>
        </p:spPr>
      </p:pic>
      <p:sp>
        <p:nvSpPr>
          <p:cNvPr id="9" name="Text Placeholder 8"/>
          <p:cNvSpPr>
            <a:spLocks noGrp="1"/>
          </p:cNvSpPr>
          <p:nvPr>
            <p:ph type="body" sz="quarter" idx="16"/>
          </p:nvPr>
        </p:nvSpPr>
        <p:spPr>
          <a:xfrm>
            <a:off x="8150384" y="4419600"/>
            <a:ext cx="3432016" cy="1371600"/>
          </a:xfrm>
          <a:solidFill>
            <a:schemeClr val="accent5"/>
          </a:solidFill>
        </p:spPr>
        <p:txBody>
          <a:bodyPr lIns="91440" rIns="91440" anchor="ctr">
            <a:normAutofit/>
          </a:bodyPr>
          <a:lstStyle/>
          <a:p>
            <a:pPr marL="0" lvl="0" indent="0" algn="ctr">
              <a:buClr>
                <a:srgbClr val="CF842E"/>
              </a:buClr>
              <a:buNone/>
            </a:pPr>
            <a:r>
              <a:rPr lang="en-US" sz="2000" dirty="0">
                <a:solidFill>
                  <a:schemeClr val="bg1"/>
                </a:solidFill>
              </a:rPr>
              <a:t>BANKING &amp; INSURANCE</a:t>
            </a:r>
          </a:p>
          <a:p>
            <a:pPr marL="0" lvl="0" indent="0" algn="ctr">
              <a:buClr>
                <a:srgbClr val="CF842E"/>
              </a:buClr>
              <a:buNone/>
            </a:pPr>
            <a:r>
              <a:rPr lang="en-US" b="1" dirty="0">
                <a:solidFill>
                  <a:schemeClr val="bg1"/>
                </a:solidFill>
              </a:rPr>
              <a:t>Real time risk</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150384" y="2062637"/>
            <a:ext cx="3432016" cy="2362201"/>
          </a:xfrm>
          <a:prstGeom prst="rect">
            <a:avLst/>
          </a:prstGeom>
        </p:spPr>
      </p:pic>
    </p:spTree>
    <p:extLst>
      <p:ext uri="{BB962C8B-B14F-4D97-AF65-F5344CB8AC3E}">
        <p14:creationId xmlns:p14="http://schemas.microsoft.com/office/powerpoint/2010/main" val="349622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a:t>You are darned if you do, you are darned if you don’t</a:t>
            </a:r>
          </a:p>
        </p:txBody>
      </p:sp>
      <p:sp>
        <p:nvSpPr>
          <p:cNvPr id="2" name="Content Placeholder 1"/>
          <p:cNvSpPr>
            <a:spLocks noGrp="1"/>
          </p:cNvSpPr>
          <p:nvPr>
            <p:ph idx="1"/>
          </p:nvPr>
        </p:nvSpPr>
        <p:spPr>
          <a:xfrm>
            <a:off x="7010400" y="2286000"/>
            <a:ext cx="4648200" cy="3809999"/>
          </a:xfrm>
        </p:spPr>
        <p:txBody>
          <a:bodyPr>
            <a:normAutofit/>
          </a:bodyPr>
          <a:lstStyle/>
          <a:p>
            <a:pPr marL="0" indent="0">
              <a:lnSpc>
                <a:spcPct val="120000"/>
              </a:lnSpc>
              <a:buNone/>
            </a:pPr>
            <a:r>
              <a:rPr lang="en-US" b="1" dirty="0"/>
              <a:t>Key consideration</a:t>
            </a:r>
          </a:p>
          <a:p>
            <a:pPr>
              <a:lnSpc>
                <a:spcPct val="120000"/>
              </a:lnSpc>
            </a:pPr>
            <a:r>
              <a:rPr lang="en-US" dirty="0"/>
              <a:t>Data access</a:t>
            </a:r>
          </a:p>
          <a:p>
            <a:pPr>
              <a:lnSpc>
                <a:spcPct val="120000"/>
              </a:lnSpc>
            </a:pPr>
            <a:r>
              <a:rPr lang="en-US" dirty="0"/>
              <a:t>Value of data over time</a:t>
            </a:r>
          </a:p>
          <a:p>
            <a:pPr>
              <a:lnSpc>
                <a:spcPct val="120000"/>
              </a:lnSpc>
            </a:pPr>
            <a:r>
              <a:rPr lang="en-US" dirty="0"/>
              <a:t>Security</a:t>
            </a:r>
          </a:p>
          <a:p>
            <a:pPr>
              <a:lnSpc>
                <a:spcPct val="120000"/>
              </a:lnSpc>
            </a:pPr>
            <a:r>
              <a:rPr lang="en-US" dirty="0"/>
              <a:t>Traceability to source</a:t>
            </a:r>
          </a:p>
        </p:txBody>
      </p:sp>
      <p:sp>
        <p:nvSpPr>
          <p:cNvPr id="3" name="Date Placeholder 2"/>
          <p:cNvSpPr>
            <a:spLocks noGrp="1"/>
          </p:cNvSpPr>
          <p:nvPr>
            <p:ph type="dt" sz="half" idx="10"/>
          </p:nvPr>
        </p:nvSpPr>
        <p:spPr/>
        <p:txBody>
          <a:bodyPr/>
          <a:lstStyle/>
          <a:p>
            <a:fld id="{B7E5052C-E4E5-4D1E-9F46-4B9E050B9172}" type="datetime4">
              <a:rPr lang="en-US" smtClean="0"/>
              <a:t>June 10, 2017</a:t>
            </a:fld>
            <a:endParaRPr lang="en-US"/>
          </a:p>
        </p:txBody>
      </p:sp>
      <p:sp>
        <p:nvSpPr>
          <p:cNvPr id="4" name="Footer Placeholder 3"/>
          <p:cNvSpPr>
            <a:spLocks noGrp="1"/>
          </p:cNvSpPr>
          <p:nvPr>
            <p:ph type="ftr" sz="quarter" idx="11"/>
          </p:nvPr>
        </p:nvSpPr>
        <p:spPr/>
        <p:txBody>
          <a:bodyPr/>
          <a:lstStyle/>
          <a:p>
            <a:r>
              <a:rPr lang="en-US" dirty="0"/>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pPr/>
              <a:t>4</a:t>
            </a:fld>
            <a:endParaRPr lang="en-US"/>
          </a:p>
        </p:txBody>
      </p:sp>
      <p:sp>
        <p:nvSpPr>
          <p:cNvPr id="6" name="Title 5"/>
          <p:cNvSpPr>
            <a:spLocks noGrp="1"/>
          </p:cNvSpPr>
          <p:nvPr>
            <p:ph type="title"/>
          </p:nvPr>
        </p:nvSpPr>
        <p:spPr/>
        <p:txBody>
          <a:bodyPr/>
          <a:lstStyle/>
          <a:p>
            <a:r>
              <a:rPr lang="en-US" dirty="0"/>
              <a:t>Collecting Relevant Data</a:t>
            </a:r>
          </a:p>
        </p:txBody>
      </p:sp>
      <p:grpSp>
        <p:nvGrpSpPr>
          <p:cNvPr id="52" name="Group 51"/>
          <p:cNvGrpSpPr/>
          <p:nvPr/>
        </p:nvGrpSpPr>
        <p:grpSpPr>
          <a:xfrm>
            <a:off x="592066" y="1752600"/>
            <a:ext cx="5486560" cy="4353196"/>
            <a:chOff x="592066" y="1900596"/>
            <a:chExt cx="5486560" cy="4353196"/>
          </a:xfrm>
        </p:grpSpPr>
        <p:sp>
          <p:nvSpPr>
            <p:cNvPr id="51" name="Rectangle 50"/>
            <p:cNvSpPr/>
            <p:nvPr/>
          </p:nvSpPr>
          <p:spPr bwMode="ltGray">
            <a:xfrm>
              <a:off x="592066" y="1900596"/>
              <a:ext cx="5486560" cy="4353196"/>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grpSp>
          <p:nvGrpSpPr>
            <p:cNvPr id="50" name="Group 49"/>
            <p:cNvGrpSpPr>
              <a:grpSpLocks noChangeAspect="1"/>
            </p:cNvGrpSpPr>
            <p:nvPr/>
          </p:nvGrpSpPr>
          <p:grpSpPr>
            <a:xfrm>
              <a:off x="762000" y="2125683"/>
              <a:ext cx="5181600" cy="3970317"/>
              <a:chOff x="609600" y="1828800"/>
              <a:chExt cx="5867400" cy="44958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454" y="3276600"/>
                <a:ext cx="952500" cy="952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500" y="4305300"/>
                <a:ext cx="952500" cy="9525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500" y="3352800"/>
                <a:ext cx="952500" cy="95250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5500" y="5372100"/>
                <a:ext cx="952500" cy="95250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5500" y="3238500"/>
                <a:ext cx="952500" cy="95250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2404" y="1905000"/>
                <a:ext cx="952500" cy="952500"/>
              </a:xfrm>
              <a:prstGeom prst="rect">
                <a:avLst/>
              </a:prstGeom>
            </p:spPr>
          </p:pic>
          <p:cxnSp>
            <p:nvCxnSpPr>
              <p:cNvPr id="26" name="Straight Connector 25"/>
              <p:cNvCxnSpPr>
                <a:stCxn id="23" idx="3"/>
              </p:cNvCxnSpPr>
              <p:nvPr/>
            </p:nvCxnSpPr>
            <p:spPr>
              <a:xfrm>
                <a:off x="3044904" y="2381250"/>
                <a:ext cx="1106569" cy="162877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3"/>
              </p:cNvCxnSpPr>
              <p:nvPr/>
            </p:nvCxnSpPr>
            <p:spPr>
              <a:xfrm>
                <a:off x="3048000" y="3714750"/>
                <a:ext cx="1143000" cy="323849"/>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2" idx="3"/>
              </p:cNvCxnSpPr>
              <p:nvPr/>
            </p:nvCxnSpPr>
            <p:spPr>
              <a:xfrm flipV="1">
                <a:off x="3048000" y="4010025"/>
                <a:ext cx="1103473" cy="77152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895600" y="4010025"/>
                <a:ext cx="1255873" cy="185737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921877" y="4010025"/>
                <a:ext cx="564523" cy="2"/>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09600" y="1828800"/>
                <a:ext cx="914400" cy="914400"/>
              </a:xfrm>
              <a:prstGeom prst="rect">
                <a:avLst/>
              </a:prstGeom>
              <a:noFill/>
            </p:spPr>
            <p:txBody>
              <a:bodyPr wrap="none" lIns="0" tIns="0" rIns="0" bIns="0" rtlCol="0">
                <a:noAutofit/>
              </a:bodyPr>
              <a:lstStyle>
                <a:defPPr>
                  <a:defRPr lang="en-US"/>
                </a:defPPr>
                <a:lvl1pPr marL="173038" indent="-173038">
                  <a:lnSpc>
                    <a:spcPct val="90000"/>
                  </a:lnSpc>
                  <a:buFont typeface="Arial" panose="020B0604020202020204" pitchFamily="34" charset="0"/>
                  <a:buChar char="•"/>
                  <a:defRPr sz="1400">
                    <a:solidFill>
                      <a:schemeClr val="accent6"/>
                    </a:solidFill>
                  </a:defRPr>
                </a:lvl1pPr>
              </a:lstStyle>
              <a:p>
                <a:endParaRPr lang="en-US" sz="1200" dirty="0"/>
              </a:p>
            </p:txBody>
          </p:sp>
          <p:sp>
            <p:nvSpPr>
              <p:cNvPr id="42" name="TextBox 41"/>
              <p:cNvSpPr txBox="1"/>
              <p:nvPr/>
            </p:nvSpPr>
            <p:spPr>
              <a:xfrm>
                <a:off x="709353" y="4419600"/>
                <a:ext cx="1174077" cy="914400"/>
              </a:xfrm>
              <a:prstGeom prst="rect">
                <a:avLst/>
              </a:prstGeom>
              <a:noFill/>
            </p:spPr>
            <p:txBody>
              <a:bodyPr wrap="none" lIns="0" tIns="0" rIns="0" bIns="0" rtlCol="0">
                <a:noAutofit/>
              </a:bodyPr>
              <a:lstStyle/>
              <a:p>
                <a:pPr marL="173038" indent="-173038">
                  <a:lnSpc>
                    <a:spcPct val="90000"/>
                  </a:lnSpc>
                  <a:buFont typeface="Arial" panose="020B0604020202020204" pitchFamily="34" charset="0"/>
                  <a:buChar char="•"/>
                </a:pPr>
                <a:endParaRPr lang="en-US" sz="1200" dirty="0">
                  <a:solidFill>
                    <a:schemeClr val="accent6"/>
                  </a:solidFill>
                </a:endParaRPr>
              </a:p>
              <a:p>
                <a:pPr marL="173038" indent="-173038">
                  <a:lnSpc>
                    <a:spcPct val="90000"/>
                  </a:lnSpc>
                  <a:buFont typeface="Arial" panose="020B0604020202020204" pitchFamily="34" charset="0"/>
                  <a:buChar char="•"/>
                </a:pPr>
                <a:endParaRPr lang="en-US" sz="1200" dirty="0">
                  <a:solidFill>
                    <a:schemeClr val="accent6"/>
                  </a:solidFill>
                </a:endParaRPr>
              </a:p>
              <a:p>
                <a:pPr marL="173038" indent="-173038">
                  <a:lnSpc>
                    <a:spcPct val="90000"/>
                  </a:lnSpc>
                  <a:buFont typeface="Arial" panose="020B0604020202020204" pitchFamily="34" charset="0"/>
                  <a:buChar char="•"/>
                </a:pPr>
                <a:endParaRPr lang="en-US" sz="1200" dirty="0">
                  <a:solidFill>
                    <a:schemeClr val="accent6"/>
                  </a:solidFill>
                </a:endParaRPr>
              </a:p>
            </p:txBody>
          </p:sp>
          <p:sp>
            <p:nvSpPr>
              <p:cNvPr id="43" name="TextBox 42"/>
              <p:cNvSpPr txBox="1"/>
              <p:nvPr/>
            </p:nvSpPr>
            <p:spPr>
              <a:xfrm>
                <a:off x="609600" y="1885950"/>
                <a:ext cx="1174077" cy="4438650"/>
              </a:xfrm>
              <a:prstGeom prst="rect">
                <a:avLst/>
              </a:prstGeom>
              <a:noFill/>
            </p:spPr>
            <p:txBody>
              <a:bodyPr wrap="none" lIns="0" tIns="0" rIns="0" bIns="0" rtlCol="0">
                <a:noAutofit/>
              </a:bodyPr>
              <a:lstStyle/>
              <a:p>
                <a:pPr marL="173038" indent="-173038">
                  <a:lnSpc>
                    <a:spcPct val="90000"/>
                  </a:lnSpc>
                  <a:buFont typeface="Arial" panose="020B0604020202020204" pitchFamily="34" charset="0"/>
                  <a:buChar char="•"/>
                </a:pPr>
                <a:r>
                  <a:rPr lang="en-US" sz="1200" dirty="0">
                    <a:solidFill>
                      <a:schemeClr val="accent6"/>
                    </a:solidFill>
                  </a:rPr>
                  <a:t>Temp/Flow/Vibration</a:t>
                </a:r>
              </a:p>
              <a:p>
                <a:pPr marL="173038" indent="-173038">
                  <a:lnSpc>
                    <a:spcPct val="90000"/>
                  </a:lnSpc>
                  <a:buFont typeface="Arial" panose="020B0604020202020204" pitchFamily="34" charset="0"/>
                  <a:buChar char="•"/>
                </a:pPr>
                <a:r>
                  <a:rPr lang="en-US" sz="1200" dirty="0">
                    <a:solidFill>
                      <a:schemeClr val="accent6"/>
                    </a:solidFill>
                  </a:rPr>
                  <a:t>Data sheets</a:t>
                </a:r>
              </a:p>
              <a:p>
                <a:pPr marL="173038" indent="-173038">
                  <a:lnSpc>
                    <a:spcPct val="90000"/>
                  </a:lnSpc>
                  <a:buFont typeface="Arial" panose="020B0604020202020204" pitchFamily="34" charset="0"/>
                  <a:buChar char="•"/>
                </a:pPr>
                <a:r>
                  <a:rPr lang="en-US" sz="1200" dirty="0">
                    <a:solidFill>
                      <a:schemeClr val="accent6"/>
                    </a:solidFill>
                  </a:rPr>
                  <a:t>Location</a:t>
                </a:r>
              </a:p>
              <a:p>
                <a:pPr marL="173038" indent="-173038">
                  <a:lnSpc>
                    <a:spcPct val="90000"/>
                  </a:lnSpc>
                  <a:buFont typeface="Arial" panose="020B0604020202020204" pitchFamily="34" charset="0"/>
                  <a:buChar char="•"/>
                </a:pPr>
                <a:r>
                  <a:rPr lang="en-US" sz="1200" dirty="0">
                    <a:solidFill>
                      <a:schemeClr val="accent6"/>
                    </a:solidFill>
                  </a:rPr>
                  <a:t>Personnel</a:t>
                </a:r>
              </a:p>
              <a:p>
                <a:pPr marL="173038" indent="-173038">
                  <a:lnSpc>
                    <a:spcPct val="90000"/>
                  </a:lnSpc>
                  <a:buFont typeface="Arial" panose="020B0604020202020204" pitchFamily="34" charset="0"/>
                  <a:buChar char="•"/>
                </a:pPr>
                <a:r>
                  <a:rPr lang="en-US" sz="1200" dirty="0">
                    <a:solidFill>
                      <a:schemeClr val="accent6"/>
                    </a:solidFill>
                  </a:rPr>
                  <a:t>Inventory/RFID</a:t>
                </a:r>
              </a:p>
              <a:p>
                <a:pPr>
                  <a:lnSpc>
                    <a:spcPct val="90000"/>
                  </a:lnSpc>
                </a:pPr>
                <a:endParaRPr lang="en-US" sz="1200" dirty="0">
                  <a:solidFill>
                    <a:schemeClr val="accent6"/>
                  </a:solidFill>
                </a:endParaRPr>
              </a:p>
              <a:p>
                <a:pPr marL="173038" indent="-173038">
                  <a:lnSpc>
                    <a:spcPct val="90000"/>
                  </a:lnSpc>
                  <a:buFont typeface="Arial" panose="020B0604020202020204" pitchFamily="34" charset="0"/>
                  <a:buChar char="•"/>
                </a:pPr>
                <a:endParaRPr lang="en-US" sz="1200" dirty="0">
                  <a:solidFill>
                    <a:schemeClr val="accent6"/>
                  </a:solidFill>
                </a:endParaRPr>
              </a:p>
              <a:p>
                <a:pPr marL="173038" indent="-173038">
                  <a:lnSpc>
                    <a:spcPct val="90000"/>
                  </a:lnSpc>
                  <a:buFont typeface="Arial" panose="020B0604020202020204" pitchFamily="34" charset="0"/>
                  <a:buChar char="•"/>
                </a:pPr>
                <a:r>
                  <a:rPr lang="en-US" sz="1200" dirty="0">
                    <a:solidFill>
                      <a:schemeClr val="accent6"/>
                    </a:solidFill>
                  </a:rPr>
                  <a:t>POS data</a:t>
                </a:r>
              </a:p>
              <a:p>
                <a:pPr marL="173038" indent="-173038">
                  <a:lnSpc>
                    <a:spcPct val="90000"/>
                  </a:lnSpc>
                  <a:buFont typeface="Arial" panose="020B0604020202020204" pitchFamily="34" charset="0"/>
                  <a:buChar char="•"/>
                </a:pPr>
                <a:r>
                  <a:rPr lang="en-US" sz="1200" dirty="0">
                    <a:solidFill>
                      <a:schemeClr val="accent6"/>
                    </a:solidFill>
                  </a:rPr>
                  <a:t>RFID</a:t>
                </a:r>
              </a:p>
              <a:p>
                <a:pPr marL="173038" indent="-173038">
                  <a:lnSpc>
                    <a:spcPct val="90000"/>
                  </a:lnSpc>
                  <a:buFont typeface="Arial" panose="020B0604020202020204" pitchFamily="34" charset="0"/>
                  <a:buChar char="•"/>
                </a:pPr>
                <a:r>
                  <a:rPr lang="en-US" sz="1200" dirty="0">
                    <a:solidFill>
                      <a:schemeClr val="accent6"/>
                    </a:solidFill>
                  </a:rPr>
                  <a:t>Cust loyalty</a:t>
                </a:r>
              </a:p>
              <a:p>
                <a:pPr marL="173038" indent="-173038">
                  <a:lnSpc>
                    <a:spcPct val="90000"/>
                  </a:lnSpc>
                  <a:buFont typeface="Arial" panose="020B0604020202020204" pitchFamily="34" charset="0"/>
                  <a:buChar char="•"/>
                </a:pPr>
                <a:r>
                  <a:rPr lang="en-US" sz="1200" dirty="0">
                    <a:solidFill>
                      <a:schemeClr val="accent6"/>
                    </a:solidFill>
                  </a:rPr>
                  <a:t>Beacon </a:t>
                </a:r>
                <a:br>
                  <a:rPr lang="en-US" sz="1200" dirty="0">
                    <a:solidFill>
                      <a:schemeClr val="accent6"/>
                    </a:solidFill>
                  </a:rPr>
                </a:br>
                <a:r>
                  <a:rPr lang="en-US" sz="1200" dirty="0">
                    <a:solidFill>
                      <a:schemeClr val="accent6"/>
                    </a:solidFill>
                  </a:rPr>
                  <a:t>marketing</a:t>
                </a:r>
              </a:p>
              <a:p>
                <a:pPr marL="173038" indent="-173038">
                  <a:lnSpc>
                    <a:spcPct val="90000"/>
                  </a:lnSpc>
                  <a:buFont typeface="Arial" panose="020B0604020202020204" pitchFamily="34" charset="0"/>
                  <a:buChar char="•"/>
                </a:pPr>
                <a:endParaRPr lang="en-US" sz="1200" dirty="0">
                  <a:solidFill>
                    <a:schemeClr val="accent6"/>
                  </a:solidFill>
                </a:endParaRPr>
              </a:p>
              <a:p>
                <a:pPr marL="173038" indent="-173038">
                  <a:lnSpc>
                    <a:spcPct val="90000"/>
                  </a:lnSpc>
                  <a:buFont typeface="Arial" panose="020B0604020202020204" pitchFamily="34" charset="0"/>
                  <a:buChar char="•"/>
                </a:pPr>
                <a:endParaRPr lang="en-US" sz="1200" dirty="0">
                  <a:solidFill>
                    <a:schemeClr val="accent6"/>
                  </a:solidFill>
                </a:endParaRPr>
              </a:p>
              <a:p>
                <a:pPr marL="173038" indent="-173038">
                  <a:lnSpc>
                    <a:spcPct val="90000"/>
                  </a:lnSpc>
                  <a:buFont typeface="Arial" panose="020B0604020202020204" pitchFamily="34" charset="0"/>
                  <a:buChar char="•"/>
                </a:pPr>
                <a:r>
                  <a:rPr lang="en-US" sz="1200" dirty="0">
                    <a:solidFill>
                      <a:schemeClr val="accent6"/>
                    </a:solidFill>
                  </a:rPr>
                  <a:t>GPS</a:t>
                </a:r>
              </a:p>
              <a:p>
                <a:pPr marL="173038" indent="-173038">
                  <a:lnSpc>
                    <a:spcPct val="90000"/>
                  </a:lnSpc>
                  <a:buFont typeface="Arial" panose="020B0604020202020204" pitchFamily="34" charset="0"/>
                  <a:buChar char="•"/>
                </a:pPr>
                <a:r>
                  <a:rPr lang="en-US" sz="1200" dirty="0">
                    <a:solidFill>
                      <a:schemeClr val="accent6"/>
                    </a:solidFill>
                  </a:rPr>
                  <a:t>Telemetry</a:t>
                </a:r>
              </a:p>
              <a:p>
                <a:pPr marL="173038" indent="-173038">
                  <a:lnSpc>
                    <a:spcPct val="90000"/>
                  </a:lnSpc>
                  <a:buFont typeface="Arial" panose="020B0604020202020204" pitchFamily="34" charset="0"/>
                  <a:buChar char="•"/>
                </a:pPr>
                <a:r>
                  <a:rPr lang="en-US" sz="1200" dirty="0">
                    <a:solidFill>
                      <a:schemeClr val="accent6"/>
                    </a:solidFill>
                  </a:rPr>
                  <a:t>Video</a:t>
                </a:r>
              </a:p>
              <a:p>
                <a:pPr marL="173038" indent="-173038">
                  <a:lnSpc>
                    <a:spcPct val="90000"/>
                  </a:lnSpc>
                  <a:buFont typeface="Arial" panose="020B0604020202020204" pitchFamily="34" charset="0"/>
                  <a:buChar char="•"/>
                </a:pPr>
                <a:endParaRPr lang="en-US" sz="1200" dirty="0">
                  <a:solidFill>
                    <a:schemeClr val="accent6"/>
                  </a:solidFill>
                </a:endParaRPr>
              </a:p>
              <a:p>
                <a:pPr marL="173038" indent="-173038">
                  <a:lnSpc>
                    <a:spcPct val="90000"/>
                  </a:lnSpc>
                  <a:buFont typeface="Arial" panose="020B0604020202020204" pitchFamily="34" charset="0"/>
                  <a:buChar char="•"/>
                </a:pPr>
                <a:endParaRPr lang="en-US" sz="1200" dirty="0">
                  <a:solidFill>
                    <a:schemeClr val="accent6"/>
                  </a:solidFill>
                </a:endParaRPr>
              </a:p>
              <a:p>
                <a:pPr marL="173038" indent="-173038">
                  <a:lnSpc>
                    <a:spcPct val="90000"/>
                  </a:lnSpc>
                  <a:buFont typeface="Arial" panose="020B0604020202020204" pitchFamily="34" charset="0"/>
                  <a:buChar char="•"/>
                </a:pPr>
                <a:r>
                  <a:rPr lang="en-US" sz="1200" dirty="0">
                    <a:solidFill>
                      <a:schemeClr val="accent6"/>
                    </a:solidFill>
                  </a:rPr>
                  <a:t>Temperature</a:t>
                </a:r>
              </a:p>
              <a:p>
                <a:pPr marL="173038" indent="-173038">
                  <a:lnSpc>
                    <a:spcPct val="90000"/>
                  </a:lnSpc>
                  <a:buFont typeface="Arial" panose="020B0604020202020204" pitchFamily="34" charset="0"/>
                  <a:buChar char="•"/>
                </a:pPr>
                <a:r>
                  <a:rPr lang="en-US" sz="1200" dirty="0">
                    <a:solidFill>
                      <a:schemeClr val="accent6"/>
                    </a:solidFill>
                  </a:rPr>
                  <a:t>Maintenance</a:t>
                </a:r>
              </a:p>
              <a:p>
                <a:pPr marL="173038" indent="-173038">
                  <a:lnSpc>
                    <a:spcPct val="90000"/>
                  </a:lnSpc>
                  <a:buFont typeface="Arial" panose="020B0604020202020204" pitchFamily="34" charset="0"/>
                  <a:buChar char="•"/>
                </a:pPr>
                <a:r>
                  <a:rPr lang="en-US" sz="1200" dirty="0">
                    <a:solidFill>
                      <a:schemeClr val="accent6"/>
                    </a:solidFill>
                  </a:rPr>
                  <a:t>Contents</a:t>
                </a:r>
              </a:p>
              <a:p>
                <a:pPr marL="173038" indent="-173038">
                  <a:lnSpc>
                    <a:spcPct val="90000"/>
                  </a:lnSpc>
                  <a:buFont typeface="Arial" panose="020B0604020202020204" pitchFamily="34" charset="0"/>
                  <a:buChar char="•"/>
                </a:pPr>
                <a:endParaRPr lang="en-US" sz="1200" dirty="0">
                  <a:solidFill>
                    <a:schemeClr val="accent6"/>
                  </a:solidFill>
                </a:endParaRPr>
              </a:p>
              <a:p>
                <a:pPr marL="173038" indent="-173038">
                  <a:lnSpc>
                    <a:spcPct val="90000"/>
                  </a:lnSpc>
                  <a:buFont typeface="Arial" panose="020B0604020202020204" pitchFamily="34" charset="0"/>
                  <a:buChar char="•"/>
                </a:pPr>
                <a:endParaRPr lang="en-US" sz="1200" dirty="0">
                  <a:solidFill>
                    <a:schemeClr val="accent6"/>
                  </a:solidFill>
                </a:endParaRPr>
              </a:p>
              <a:p>
                <a:pPr marL="173038" indent="-173038">
                  <a:lnSpc>
                    <a:spcPct val="90000"/>
                  </a:lnSpc>
                  <a:buFont typeface="Arial" panose="020B0604020202020204" pitchFamily="34" charset="0"/>
                  <a:buChar char="•"/>
                </a:pPr>
                <a:endParaRPr lang="en-US" sz="1200" dirty="0">
                  <a:solidFill>
                    <a:schemeClr val="accent6"/>
                  </a:solidFill>
                </a:endParaRPr>
              </a:p>
            </p:txBody>
          </p:sp>
        </p:grpSp>
      </p:grpSp>
      <p:sp>
        <p:nvSpPr>
          <p:cNvPr id="8" name="TextBox 7"/>
          <p:cNvSpPr txBox="1"/>
          <p:nvPr/>
        </p:nvSpPr>
        <p:spPr>
          <a:xfrm>
            <a:off x="10563859" y="6643108"/>
            <a:ext cx="762000" cy="304800"/>
          </a:xfrm>
          <a:prstGeom prst="rect">
            <a:avLst/>
          </a:prstGeom>
          <a:noFill/>
        </p:spPr>
        <p:txBody>
          <a:bodyPr wrap="none" lIns="0" tIns="0" rIns="0" bIns="0" rtlCol="0">
            <a:noAutofit/>
          </a:bodyPr>
          <a:lstStyle/>
          <a:p>
            <a:pPr>
              <a:lnSpc>
                <a:spcPct val="90000"/>
              </a:lnSpc>
            </a:pPr>
            <a:r>
              <a:rPr lang="en-US" sz="1100" dirty="0">
                <a:hlinkClick r:id="rId9"/>
              </a:rPr>
              <a:t>icons8</a:t>
            </a:r>
            <a:endParaRPr lang="en-US" sz="1100" dirty="0"/>
          </a:p>
        </p:txBody>
      </p:sp>
    </p:spTree>
    <p:extLst>
      <p:ext uri="{BB962C8B-B14F-4D97-AF65-F5344CB8AC3E}">
        <p14:creationId xmlns:p14="http://schemas.microsoft.com/office/powerpoint/2010/main" val="401884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p:cNvSpPr/>
          <p:nvPr/>
        </p:nvSpPr>
        <p:spPr bwMode="ltGray">
          <a:xfrm>
            <a:off x="5105400" y="3423406"/>
            <a:ext cx="920360" cy="914400"/>
          </a:xfrm>
          <a:prstGeom prst="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highlight>
                <a:srgbClr val="FF0000"/>
              </a:highlight>
              <a:uLnTx/>
              <a:uFillTx/>
              <a:latin typeface="Arial" panose="020B0604020202020204"/>
              <a:ea typeface="+mn-ea"/>
              <a:cs typeface="+mn-cs"/>
            </a:endParaRPr>
          </a:p>
        </p:txBody>
      </p:sp>
      <p:sp>
        <p:nvSpPr>
          <p:cNvPr id="15" name="Arrow: Right 14"/>
          <p:cNvSpPr/>
          <p:nvPr/>
        </p:nvSpPr>
        <p:spPr bwMode="ltGray">
          <a:xfrm rot="10800000">
            <a:off x="6063370" y="3423406"/>
            <a:ext cx="920360" cy="914400"/>
          </a:xfrm>
          <a:prstGeom prst="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highlight>
                <a:srgbClr val="FF0000"/>
              </a:highlight>
              <a:uLnTx/>
              <a:uFillTx/>
              <a:latin typeface="Arial" panose="020B0604020202020204"/>
              <a:ea typeface="+mn-ea"/>
              <a:cs typeface="+mn-cs"/>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3035" y="2298916"/>
            <a:ext cx="4582605" cy="297758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964" y="2292317"/>
            <a:ext cx="4576973" cy="2984186"/>
          </a:xfrm>
          <a:prstGeom prst="rect">
            <a:avLst/>
          </a:prstGeom>
        </p:spPr>
      </p:pic>
      <p:sp>
        <p:nvSpPr>
          <p:cNvPr id="14" name="Text Placeholder 13"/>
          <p:cNvSpPr>
            <a:spLocks noGrp="1"/>
          </p:cNvSpPr>
          <p:nvPr>
            <p:ph type="body" sz="quarter" idx="13"/>
          </p:nvPr>
        </p:nvSpPr>
        <p:spPr/>
        <p:txBody>
          <a:bodyPr/>
          <a:lstStyle/>
          <a:p>
            <a:r>
              <a:rPr lang="en-US" dirty="0"/>
              <a:t>Two Conflicting Paradigms in our Digital World</a:t>
            </a: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2BBDE6-B835-492A-A695-419E59A597C2}" type="datetime4">
              <a:rPr kumimoji="0" lang="en-US" sz="700" b="0" i="0" u="none" strike="noStrike" kern="1200" cap="none" spc="0" normalizeH="0" baseline="0" noProof="0" smtClean="0">
                <a:ln>
                  <a:noFill/>
                </a:ln>
                <a:solidFill>
                  <a:srgbClr val="26262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June 10, 2017</a:t>
            </a:fld>
            <a:endParaRPr kumimoji="0" lang="en-US" sz="700"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6F8AB-BCEA-4347-8BA6-BE776009BC89}" type="slidenum">
              <a:rPr kumimoji="0" lang="en-US" sz="1600" b="0" i="0" u="none" strike="noStrike" kern="1200" cap="none" spc="0" normalizeH="0" baseline="0" noProof="0" smtClean="0">
                <a:ln>
                  <a:noFill/>
                </a:ln>
                <a:solidFill>
                  <a:srgbClr val="555B6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srgbClr val="555B6B"/>
              </a:solidFill>
              <a:effectLst/>
              <a:uLnTx/>
              <a:uFillTx/>
              <a:latin typeface="Arial" panose="020B0604020202020204"/>
              <a:ea typeface="+mn-ea"/>
              <a:cs typeface="+mn-cs"/>
            </a:endParaRPr>
          </a:p>
        </p:txBody>
      </p:sp>
      <p:sp>
        <p:nvSpPr>
          <p:cNvPr id="12" name="Title 11"/>
          <p:cNvSpPr>
            <a:spLocks noGrp="1"/>
          </p:cNvSpPr>
          <p:nvPr>
            <p:ph type="title"/>
          </p:nvPr>
        </p:nvSpPr>
        <p:spPr/>
        <p:txBody>
          <a:bodyPr/>
          <a:lstStyle/>
          <a:p>
            <a:r>
              <a:rPr lang="en-US" dirty="0"/>
              <a:t>One More Problem</a:t>
            </a:r>
          </a:p>
        </p:txBody>
      </p:sp>
      <p:sp>
        <p:nvSpPr>
          <p:cNvPr id="31" name="TextBox 30"/>
          <p:cNvSpPr txBox="1"/>
          <p:nvPr/>
        </p:nvSpPr>
        <p:spPr>
          <a:xfrm>
            <a:off x="609600" y="2292317"/>
            <a:ext cx="4571999" cy="838199"/>
          </a:xfrm>
          <a:prstGeom prst="rect">
            <a:avLst/>
          </a:prstGeom>
          <a:solidFill>
            <a:srgbClr val="555B6B">
              <a:alpha val="50196"/>
            </a:srgbClr>
          </a:solidFill>
        </p:spPr>
        <p:txBody>
          <a:bodyPr wrap="non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SLOW </a:t>
            </a:r>
            <a:b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BACKEND OPERATIONS</a:t>
            </a:r>
          </a:p>
        </p:txBody>
      </p:sp>
      <p:sp>
        <p:nvSpPr>
          <p:cNvPr id="41" name="TextBox 40"/>
          <p:cNvSpPr txBox="1"/>
          <p:nvPr/>
        </p:nvSpPr>
        <p:spPr>
          <a:xfrm>
            <a:off x="6932611" y="2292318"/>
            <a:ext cx="4573590" cy="844517"/>
          </a:xfrm>
          <a:prstGeom prst="rect">
            <a:avLst/>
          </a:prstGeom>
          <a:solidFill>
            <a:srgbClr val="555B6B">
              <a:alpha val="50196"/>
            </a:srgbClr>
          </a:solidFill>
        </p:spPr>
        <p:txBody>
          <a:bodyPr wrap="none" lIns="0" tIns="0" rIns="0" bIns="0" rtlCol="0" anchor="ctr">
            <a:noAutofit/>
          </a:bodyPr>
          <a:lstStyle>
            <a:defPPr>
              <a:defRPr lang="en-US"/>
            </a:defPPr>
            <a:lvl1pPr algn="ctr">
              <a:lnSpc>
                <a:spcPct val="90000"/>
              </a:lnSpc>
              <a:defRPr sz="2400" b="1">
                <a:solidFill>
                  <a:schemeClr val="bg1"/>
                </a:solidFill>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FAST PACED </a:t>
            </a:r>
            <a:b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DIGITAL BUSINESS</a:t>
            </a:r>
          </a:p>
        </p:txBody>
      </p:sp>
      <p:sp>
        <p:nvSpPr>
          <p:cNvPr id="13" name="Footer Placeholder 4"/>
          <p:cNvSpPr>
            <a:spLocks noGrp="1"/>
          </p:cNvSpPr>
          <p:nvPr>
            <p:ph type="ftr" sz="quarter" idx="14"/>
          </p:nvPr>
        </p:nvSpPr>
        <p:spPr>
          <a:xfrm>
            <a:off x="6934200" y="6400800"/>
            <a:ext cx="4025198" cy="2103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262626"/>
                </a:solidFill>
                <a:effectLst/>
                <a:uLnTx/>
                <a:uFillTx/>
                <a:latin typeface="Arial" panose="020B0604020202020204"/>
                <a:ea typeface="+mn-ea"/>
                <a:cs typeface="+mn-cs"/>
              </a:rPr>
              <a:t>© Copyright, 2017, Ocean9, Inc., All Rights Reserved</a:t>
            </a:r>
          </a:p>
        </p:txBody>
      </p:sp>
    </p:spTree>
    <p:extLst>
      <p:ext uri="{BB962C8B-B14F-4D97-AF65-F5344CB8AC3E}">
        <p14:creationId xmlns:p14="http://schemas.microsoft.com/office/powerpoint/2010/main" val="16051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Cloud for IoT and More</a:t>
            </a:r>
          </a:p>
        </p:txBody>
      </p:sp>
      <p:sp>
        <p:nvSpPr>
          <p:cNvPr id="3" name="Date Placeholder 2"/>
          <p:cNvSpPr>
            <a:spLocks noGrp="1"/>
          </p:cNvSpPr>
          <p:nvPr>
            <p:ph type="dt" sz="half" idx="10"/>
          </p:nvPr>
        </p:nvSpPr>
        <p:spPr/>
        <p:txBody>
          <a:bodyPr/>
          <a:lstStyle/>
          <a:p>
            <a:fld id="{B7E5052C-E4E5-4D1E-9F46-4B9E050B9172}" type="datetime4">
              <a:rPr lang="en-US" smtClean="0"/>
              <a:t>June 10,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pPr/>
              <a:t>6</a:t>
            </a:fld>
            <a:endParaRPr lang="en-US"/>
          </a:p>
        </p:txBody>
      </p:sp>
      <p:sp>
        <p:nvSpPr>
          <p:cNvPr id="8" name="Text Placeholder 7"/>
          <p:cNvSpPr>
            <a:spLocks noGrp="1"/>
          </p:cNvSpPr>
          <p:nvPr>
            <p:ph type="body" sz="quarter" idx="13"/>
          </p:nvPr>
        </p:nvSpPr>
        <p:spPr/>
        <p:txBody>
          <a:bodyPr/>
          <a:lstStyle/>
          <a:p>
            <a:r>
              <a:rPr lang="en-US" dirty="0">
                <a:solidFill>
                  <a:schemeClr val="accent2"/>
                </a:solidFill>
              </a:rPr>
              <a:t>Key Architecture Considerations</a:t>
            </a:r>
          </a:p>
        </p:txBody>
      </p:sp>
      <p:sp>
        <p:nvSpPr>
          <p:cNvPr id="9" name="Content Placeholder 8"/>
          <p:cNvSpPr>
            <a:spLocks noGrp="1"/>
          </p:cNvSpPr>
          <p:nvPr>
            <p:ph sz="quarter" idx="14"/>
          </p:nvPr>
        </p:nvSpPr>
        <p:spPr/>
        <p:txBody>
          <a:bodyPr/>
          <a:lstStyle/>
          <a:p>
            <a:r>
              <a:rPr lang="en-US" dirty="0"/>
              <a:t>Data Lakes</a:t>
            </a:r>
          </a:p>
          <a:p>
            <a:r>
              <a:rPr lang="en-US" dirty="0"/>
              <a:t>Taking your “Legacy” to the Cloud</a:t>
            </a:r>
          </a:p>
          <a:p>
            <a:r>
              <a:rPr lang="en-US" dirty="0"/>
              <a:t>Heavy State Containers for Database agility</a:t>
            </a:r>
          </a:p>
          <a:p>
            <a:r>
              <a:rPr lang="en-US" dirty="0"/>
              <a:t>Experimentation as the new Planning</a:t>
            </a:r>
          </a:p>
          <a:p>
            <a:endParaRPr lang="en-US" dirty="0"/>
          </a:p>
        </p:txBody>
      </p:sp>
    </p:spTree>
    <p:extLst>
      <p:ext uri="{BB962C8B-B14F-4D97-AF65-F5344CB8AC3E}">
        <p14:creationId xmlns:p14="http://schemas.microsoft.com/office/powerpoint/2010/main" val="148040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9">
                                            <p:txEl>
                                              <p:pRg st="0" end="0"/>
                                            </p:txEl>
                                          </p:spTgt>
                                        </p:tgtEl>
                                        <p:attrNameLst>
                                          <p:attrName>style.fontWeight</p:attrName>
                                        </p:attrNameLst>
                                      </p:cBhvr>
                                      <p:to>
                                        <p:strVal val="bold"/>
                                      </p:to>
                                    </p:set>
                                  </p:childTnLst>
                                </p:cTn>
                              </p:par>
                              <p:par>
                                <p:cTn id="7" presetID="3" presetClass="emph" presetSubtype="1" nodeType="withEffect">
                                  <p:stCondLst>
                                    <p:cond delay="0"/>
                                  </p:stCondLst>
                                  <p:childTnLst>
                                    <p:set>
                                      <p:cBhvr override="childStyle">
                                        <p:cTn id="8" dur="indefinite"/>
                                        <p:tgtEl>
                                          <p:spTgt spid="9">
                                            <p:txEl>
                                              <p:pRg st="0" end="0"/>
                                            </p:txEl>
                                          </p:spTgt>
                                        </p:tgtEl>
                                        <p:attrNameLst>
                                          <p:attrName>style.color</p:attrName>
                                        </p:attrNameLst>
                                      </p:cBhvr>
                                      <p:to>
                                        <p:clrVal>
                                          <a:schemeClr val="accent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a:t>A Cloud Architecture well suited for IoT use cases</a:t>
            </a:r>
          </a:p>
        </p:txBody>
      </p:sp>
      <p:sp>
        <p:nvSpPr>
          <p:cNvPr id="2" name="Content Placeholder 1"/>
          <p:cNvSpPr>
            <a:spLocks noGrp="1"/>
          </p:cNvSpPr>
          <p:nvPr>
            <p:ph idx="1"/>
          </p:nvPr>
        </p:nvSpPr>
        <p:spPr/>
        <p:txBody>
          <a:bodyPr/>
          <a:lstStyle/>
          <a:p>
            <a:pPr marL="0" indent="0">
              <a:lnSpc>
                <a:spcPct val="100000"/>
              </a:lnSpc>
              <a:buNone/>
            </a:pPr>
            <a:r>
              <a:rPr lang="en-US" dirty="0"/>
              <a:t>"If you think of a </a:t>
            </a:r>
            <a:r>
              <a:rPr lang="en-US" i="1" dirty="0" err="1">
                <a:solidFill>
                  <a:schemeClr val="accent3"/>
                </a:solidFill>
              </a:rPr>
              <a:t>datamart</a:t>
            </a:r>
            <a:r>
              <a:rPr lang="en-US" i="1" dirty="0">
                <a:solidFill>
                  <a:schemeClr val="accent3"/>
                </a:solidFill>
              </a:rPr>
              <a:t> as a store of bottled water </a:t>
            </a:r>
            <a:r>
              <a:rPr lang="en-US" dirty="0"/>
              <a:t>– cleansed and packaged and structured for easy consumption – the </a:t>
            </a:r>
            <a:r>
              <a:rPr lang="en-US" i="1" dirty="0">
                <a:solidFill>
                  <a:schemeClr val="accent4"/>
                </a:solidFill>
              </a:rPr>
              <a:t>data lake is a large body of water in a more natural state</a:t>
            </a:r>
            <a:r>
              <a:rPr lang="en-US" i="1" dirty="0"/>
              <a:t>. </a:t>
            </a:r>
          </a:p>
          <a:p>
            <a:pPr marL="0" indent="0">
              <a:lnSpc>
                <a:spcPct val="100000"/>
              </a:lnSpc>
              <a:buNone/>
            </a:pPr>
            <a:r>
              <a:rPr lang="en-US" dirty="0"/>
              <a:t>The contents of the data lake stream in from a source to fill the lake, and various users of the lake can come to examine, dive in, or take samples."</a:t>
            </a:r>
          </a:p>
          <a:p>
            <a:pPr marL="0" indent="0">
              <a:lnSpc>
                <a:spcPct val="100000"/>
              </a:lnSpc>
              <a:buNone/>
            </a:pPr>
            <a:endParaRPr lang="en-US" sz="2000" dirty="0">
              <a:hlinkClick r:id="rId2"/>
            </a:endParaRPr>
          </a:p>
          <a:p>
            <a:pPr marL="0" indent="0">
              <a:lnSpc>
                <a:spcPct val="100000"/>
              </a:lnSpc>
              <a:buNone/>
            </a:pPr>
            <a:r>
              <a:rPr lang="en-US" sz="2000" dirty="0">
                <a:hlinkClick r:id="rId2"/>
              </a:rPr>
              <a:t>Source</a:t>
            </a:r>
            <a:endParaRPr lang="en-US" dirty="0"/>
          </a:p>
        </p:txBody>
      </p:sp>
      <p:sp>
        <p:nvSpPr>
          <p:cNvPr id="3" name="Date Placeholder 2"/>
          <p:cNvSpPr>
            <a:spLocks noGrp="1"/>
          </p:cNvSpPr>
          <p:nvPr>
            <p:ph type="dt" sz="half" idx="10"/>
          </p:nvPr>
        </p:nvSpPr>
        <p:spPr/>
        <p:txBody>
          <a:bodyPr/>
          <a:lstStyle/>
          <a:p>
            <a:fld id="{B7E5052C-E4E5-4D1E-9F46-4B9E050B9172}" type="datetime4">
              <a:rPr lang="en-US" smtClean="0"/>
              <a:t>June 10,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pPr/>
              <a:t>7</a:t>
            </a:fld>
            <a:endParaRPr lang="en-US"/>
          </a:p>
        </p:txBody>
      </p:sp>
      <p:sp>
        <p:nvSpPr>
          <p:cNvPr id="6" name="Title 5"/>
          <p:cNvSpPr>
            <a:spLocks noGrp="1"/>
          </p:cNvSpPr>
          <p:nvPr>
            <p:ph type="title"/>
          </p:nvPr>
        </p:nvSpPr>
        <p:spPr/>
        <p:txBody>
          <a:bodyPr/>
          <a:lstStyle/>
          <a:p>
            <a:r>
              <a:rPr lang="en-US" dirty="0"/>
              <a:t>Data Lakes – A Definition</a:t>
            </a:r>
          </a:p>
        </p:txBody>
      </p:sp>
    </p:spTree>
    <p:extLst>
      <p:ext uri="{BB962C8B-B14F-4D97-AF65-F5344CB8AC3E}">
        <p14:creationId xmlns:p14="http://schemas.microsoft.com/office/powerpoint/2010/main" val="153290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Arrow: Right 63"/>
          <p:cNvSpPr/>
          <p:nvPr/>
        </p:nvSpPr>
        <p:spPr bwMode="ltGray">
          <a:xfrm>
            <a:off x="6780944" y="5290228"/>
            <a:ext cx="3809541" cy="642266"/>
          </a:xfrm>
          <a:prstGeom prst="rightArrow">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accent1">
                  <a:lumMod val="75000"/>
                </a:schemeClr>
              </a:solidFill>
            </a:endParaRPr>
          </a:p>
        </p:txBody>
      </p:sp>
      <p:sp>
        <p:nvSpPr>
          <p:cNvPr id="62" name="Arrow: Right 61"/>
          <p:cNvSpPr/>
          <p:nvPr/>
        </p:nvSpPr>
        <p:spPr bwMode="ltGray">
          <a:xfrm>
            <a:off x="7172295" y="3876378"/>
            <a:ext cx="2428905" cy="642266"/>
          </a:xfrm>
          <a:prstGeom prst="rightArrow">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accent1">
                  <a:lumMod val="75000"/>
                </a:schemeClr>
              </a:solidFill>
            </a:endParaRPr>
          </a:p>
        </p:txBody>
      </p:sp>
      <p:sp>
        <p:nvSpPr>
          <p:cNvPr id="2" name="Text Placeholder 1"/>
          <p:cNvSpPr>
            <a:spLocks noGrp="1"/>
          </p:cNvSpPr>
          <p:nvPr>
            <p:ph type="body" sz="quarter" idx="13"/>
          </p:nvPr>
        </p:nvSpPr>
        <p:spPr>
          <a:xfrm>
            <a:off x="609441" y="1072293"/>
            <a:ext cx="8610759" cy="527907"/>
          </a:xfrm>
        </p:spPr>
        <p:txBody>
          <a:bodyPr/>
          <a:lstStyle/>
          <a:p>
            <a:r>
              <a:rPr lang="en-US" dirty="0"/>
              <a:t>Strong Governance is the Key Ingredient</a:t>
            </a:r>
          </a:p>
        </p:txBody>
      </p:sp>
      <p:sp>
        <p:nvSpPr>
          <p:cNvPr id="4" name="Date Placeholder 3"/>
          <p:cNvSpPr>
            <a:spLocks noGrp="1"/>
          </p:cNvSpPr>
          <p:nvPr>
            <p:ph type="dt" sz="half" idx="10"/>
          </p:nvPr>
        </p:nvSpPr>
        <p:spPr/>
        <p:txBody>
          <a:bodyPr/>
          <a:lstStyle/>
          <a:p>
            <a:fld id="{412BBDE6-B835-492A-A695-419E59A597C2}" type="datetime4">
              <a:rPr lang="en-US" smtClean="0"/>
              <a:t>June 10, 2017</a:t>
            </a:fld>
            <a:endParaRPr lang="en-US"/>
          </a:p>
        </p:txBody>
      </p:sp>
      <p:sp>
        <p:nvSpPr>
          <p:cNvPr id="5" name="Footer Placeholder 4"/>
          <p:cNvSpPr>
            <a:spLocks noGrp="1"/>
          </p:cNvSpPr>
          <p:nvPr>
            <p:ph type="ftr" sz="quarter" idx="11"/>
          </p:nvPr>
        </p:nvSpPr>
        <p:spPr/>
        <p:txBody>
          <a:bodyPr/>
          <a:lstStyle/>
          <a:p>
            <a:r>
              <a:rPr lang="en-US"/>
              <a:t>© Copyright, 2016, Ocean9, Inc., All Rights Reserved</a:t>
            </a:r>
          </a:p>
        </p:txBody>
      </p:sp>
      <p:sp>
        <p:nvSpPr>
          <p:cNvPr id="6" name="Slide Number Placeholder 5"/>
          <p:cNvSpPr>
            <a:spLocks noGrp="1"/>
          </p:cNvSpPr>
          <p:nvPr>
            <p:ph type="sldNum" sz="quarter" idx="12"/>
          </p:nvPr>
        </p:nvSpPr>
        <p:spPr/>
        <p:txBody>
          <a:bodyPr/>
          <a:lstStyle/>
          <a:p>
            <a:fld id="{B016F8AB-BCEA-4347-8BA6-BE776009BC89}" type="slidenum">
              <a:rPr lang="en-US" smtClean="0"/>
              <a:t>8</a:t>
            </a:fld>
            <a:endParaRPr lang="en-US"/>
          </a:p>
        </p:txBody>
      </p:sp>
      <p:sp>
        <p:nvSpPr>
          <p:cNvPr id="7" name="Title 6"/>
          <p:cNvSpPr>
            <a:spLocks noGrp="1"/>
          </p:cNvSpPr>
          <p:nvPr>
            <p:ph type="title"/>
          </p:nvPr>
        </p:nvSpPr>
        <p:spPr/>
        <p:txBody>
          <a:bodyPr/>
          <a:lstStyle/>
          <a:p>
            <a:r>
              <a:rPr lang="en-US" dirty="0"/>
              <a:t>High Level Data Lake Architecture</a:t>
            </a:r>
          </a:p>
        </p:txBody>
      </p:sp>
      <p:sp>
        <p:nvSpPr>
          <p:cNvPr id="8" name="Oval 7"/>
          <p:cNvSpPr/>
          <p:nvPr/>
        </p:nvSpPr>
        <p:spPr bwMode="ltGray">
          <a:xfrm>
            <a:off x="2087848" y="2819400"/>
            <a:ext cx="5791200" cy="3429000"/>
          </a:xfrm>
          <a:prstGeom prst="ellipse">
            <a:avLst/>
          </a:prstGeom>
          <a:solidFill>
            <a:schemeClr val="accent4">
              <a:lumMod val="75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8" name="Arrow: Right 17"/>
          <p:cNvSpPr/>
          <p:nvPr/>
        </p:nvSpPr>
        <p:spPr bwMode="ltGray">
          <a:xfrm>
            <a:off x="449548" y="3075228"/>
            <a:ext cx="2819400" cy="642266"/>
          </a:xfrm>
          <a:prstGeom prst="rightArrow">
            <a:avLst/>
          </a:prstGeom>
          <a:solidFill>
            <a:schemeClr val="accent3">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accent1">
                    <a:lumMod val="75000"/>
                  </a:schemeClr>
                </a:solidFill>
              </a:rPr>
              <a:t>Relational</a:t>
            </a:r>
          </a:p>
        </p:txBody>
      </p:sp>
      <p:sp>
        <p:nvSpPr>
          <p:cNvPr id="20" name="Arrow: Right 19"/>
          <p:cNvSpPr/>
          <p:nvPr/>
        </p:nvSpPr>
        <p:spPr bwMode="ltGray">
          <a:xfrm>
            <a:off x="-304800" y="3747676"/>
            <a:ext cx="2819400" cy="642266"/>
          </a:xfrm>
          <a:prstGeom prst="rightArrow">
            <a:avLst/>
          </a:prstGeom>
          <a:solidFill>
            <a:schemeClr val="accent3">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accent1">
                    <a:lumMod val="75000"/>
                  </a:schemeClr>
                </a:solidFill>
              </a:rPr>
              <a:t>Documents, Emails</a:t>
            </a:r>
          </a:p>
        </p:txBody>
      </p:sp>
      <p:sp>
        <p:nvSpPr>
          <p:cNvPr id="21" name="Arrow: Right 20"/>
          <p:cNvSpPr/>
          <p:nvPr/>
        </p:nvSpPr>
        <p:spPr bwMode="ltGray">
          <a:xfrm>
            <a:off x="-141002" y="4521981"/>
            <a:ext cx="2819400" cy="642266"/>
          </a:xfrm>
          <a:prstGeom prst="rightArrow">
            <a:avLst/>
          </a:prstGeom>
          <a:solidFill>
            <a:schemeClr val="accent3">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accent1">
                    <a:lumMod val="75000"/>
                  </a:schemeClr>
                </a:solidFill>
              </a:rPr>
              <a:t>Social</a:t>
            </a:r>
          </a:p>
        </p:txBody>
      </p:sp>
      <p:sp>
        <p:nvSpPr>
          <p:cNvPr id="22" name="Arrow: Right 21"/>
          <p:cNvSpPr/>
          <p:nvPr/>
        </p:nvSpPr>
        <p:spPr bwMode="ltGray">
          <a:xfrm>
            <a:off x="418378" y="5245056"/>
            <a:ext cx="2819400" cy="642266"/>
          </a:xfrm>
          <a:prstGeom prst="rightArrow">
            <a:avLst/>
          </a:prstGeom>
          <a:solidFill>
            <a:schemeClr val="accent3">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accent1">
                    <a:lumMod val="75000"/>
                  </a:schemeClr>
                </a:solidFill>
              </a:rPr>
              <a:t>Machines and Devices</a:t>
            </a:r>
          </a:p>
        </p:txBody>
      </p:sp>
      <p:sp>
        <p:nvSpPr>
          <p:cNvPr id="19" name="Flowchart: Manual Operation 18"/>
          <p:cNvSpPr/>
          <p:nvPr/>
        </p:nvSpPr>
        <p:spPr bwMode="ltGray">
          <a:xfrm>
            <a:off x="3366350" y="3375343"/>
            <a:ext cx="724315" cy="666340"/>
          </a:xfrm>
          <a:prstGeom prst="flowChartManualOperation">
            <a:avLst/>
          </a:prstGeom>
          <a:solidFill>
            <a:schemeClr val="bg2">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4" name="Flowchart: Manual Operation 23"/>
          <p:cNvSpPr/>
          <p:nvPr/>
        </p:nvSpPr>
        <p:spPr bwMode="ltGray">
          <a:xfrm>
            <a:off x="5970094" y="3303335"/>
            <a:ext cx="724315" cy="666340"/>
          </a:xfrm>
          <a:prstGeom prst="flowChartManualOperation">
            <a:avLst/>
          </a:prstGeom>
          <a:solidFill>
            <a:schemeClr val="bg2">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5" name="Flowchart: Manual Operation 24"/>
          <p:cNvSpPr/>
          <p:nvPr/>
        </p:nvSpPr>
        <p:spPr bwMode="ltGray">
          <a:xfrm>
            <a:off x="6490965" y="4362199"/>
            <a:ext cx="724315" cy="666340"/>
          </a:xfrm>
          <a:prstGeom prst="flowChartManualOperation">
            <a:avLst/>
          </a:prstGeom>
          <a:solidFill>
            <a:schemeClr val="bg2">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6" name="Flowchart: Manual Operation 25"/>
          <p:cNvSpPr/>
          <p:nvPr/>
        </p:nvSpPr>
        <p:spPr bwMode="ltGray">
          <a:xfrm>
            <a:off x="5466628" y="4843555"/>
            <a:ext cx="724315" cy="666340"/>
          </a:xfrm>
          <a:prstGeom prst="flowChartManualOperation">
            <a:avLst/>
          </a:prstGeom>
          <a:solidFill>
            <a:schemeClr val="bg2">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7" name="Flowchart: Manual Operation 26"/>
          <p:cNvSpPr/>
          <p:nvPr/>
        </p:nvSpPr>
        <p:spPr bwMode="ltGray">
          <a:xfrm>
            <a:off x="4166450" y="5029439"/>
            <a:ext cx="724315" cy="666340"/>
          </a:xfrm>
          <a:prstGeom prst="flowChartManualOperation">
            <a:avLst/>
          </a:prstGeom>
          <a:solidFill>
            <a:schemeClr val="bg2">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8" name="Flowchart: Manual Operation 27"/>
          <p:cNvSpPr/>
          <p:nvPr/>
        </p:nvSpPr>
        <p:spPr bwMode="ltGray">
          <a:xfrm>
            <a:off x="3004193" y="4509182"/>
            <a:ext cx="724315" cy="666340"/>
          </a:xfrm>
          <a:prstGeom prst="flowChartManualOperation">
            <a:avLst/>
          </a:prstGeom>
          <a:solidFill>
            <a:schemeClr val="bg2">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9" name="Flowchart: Manual Operation 28"/>
          <p:cNvSpPr/>
          <p:nvPr/>
        </p:nvSpPr>
        <p:spPr bwMode="ltGray">
          <a:xfrm>
            <a:off x="4632479" y="3608614"/>
            <a:ext cx="724315" cy="666340"/>
          </a:xfrm>
          <a:prstGeom prst="flowChartManualOperation">
            <a:avLst/>
          </a:prstGeom>
          <a:solidFill>
            <a:schemeClr val="bg2">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grpSp>
        <p:nvGrpSpPr>
          <p:cNvPr id="23" name="Group 22"/>
          <p:cNvGrpSpPr/>
          <p:nvPr/>
        </p:nvGrpSpPr>
        <p:grpSpPr>
          <a:xfrm>
            <a:off x="4321395" y="2044604"/>
            <a:ext cx="1340201" cy="1330739"/>
            <a:chOff x="5725493" y="1916668"/>
            <a:chExt cx="1340201" cy="1330739"/>
          </a:xfrm>
        </p:grpSpPr>
        <p:sp>
          <p:nvSpPr>
            <p:cNvPr id="11" name="Cylinder 10"/>
            <p:cNvSpPr/>
            <p:nvPr/>
          </p:nvSpPr>
          <p:spPr bwMode="ltGray">
            <a:xfrm>
              <a:off x="5725493" y="2014083"/>
              <a:ext cx="1340201" cy="1233324"/>
            </a:xfrm>
            <a:prstGeom prst="can">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chemeClr val="accent1">
                      <a:lumMod val="60000"/>
                      <a:lumOff val="40000"/>
                    </a:schemeClr>
                  </a:solidFill>
                </a:rPr>
                <a:t>Lineage</a:t>
              </a:r>
            </a:p>
            <a:p>
              <a:pPr algn="ctr">
                <a:lnSpc>
                  <a:spcPct val="90000"/>
                </a:lnSpc>
              </a:pPr>
              <a:r>
                <a:rPr lang="en-US" sz="1400" dirty="0">
                  <a:solidFill>
                    <a:schemeClr val="accent1">
                      <a:lumMod val="60000"/>
                      <a:lumOff val="40000"/>
                    </a:schemeClr>
                  </a:solidFill>
                </a:rPr>
                <a:t>Age</a:t>
              </a:r>
            </a:p>
            <a:p>
              <a:pPr algn="ctr">
                <a:lnSpc>
                  <a:spcPct val="90000"/>
                </a:lnSpc>
              </a:pPr>
              <a:r>
                <a:rPr lang="en-US" sz="1400" dirty="0">
                  <a:solidFill>
                    <a:schemeClr val="accent1">
                      <a:lumMod val="60000"/>
                      <a:lumOff val="40000"/>
                    </a:schemeClr>
                  </a:solidFill>
                </a:rPr>
                <a:t>Privacy</a:t>
              </a:r>
            </a:p>
            <a:p>
              <a:pPr algn="ctr">
                <a:lnSpc>
                  <a:spcPct val="90000"/>
                </a:lnSpc>
              </a:pPr>
              <a:r>
                <a:rPr lang="en-US" sz="1400" dirty="0">
                  <a:solidFill>
                    <a:schemeClr val="accent1">
                      <a:lumMod val="60000"/>
                      <a:lumOff val="40000"/>
                    </a:schemeClr>
                  </a:solidFill>
                </a:rPr>
                <a:t>Usage history</a:t>
              </a:r>
            </a:p>
          </p:txBody>
        </p:sp>
        <p:sp>
          <p:nvSpPr>
            <p:cNvPr id="17" name="Rectangle 16"/>
            <p:cNvSpPr/>
            <p:nvPr/>
          </p:nvSpPr>
          <p:spPr>
            <a:xfrm>
              <a:off x="5822359" y="1916668"/>
              <a:ext cx="1146468" cy="369332"/>
            </a:xfrm>
            <a:prstGeom prst="rect">
              <a:avLst/>
            </a:prstGeom>
          </p:spPr>
          <p:txBody>
            <a:bodyPr wrap="none">
              <a:spAutoFit/>
            </a:bodyPr>
            <a:lstStyle/>
            <a:p>
              <a:r>
                <a:rPr lang="en-US" dirty="0"/>
                <a:t>Metadata</a:t>
              </a:r>
            </a:p>
          </p:txBody>
        </p:sp>
      </p:grpSp>
      <p:sp>
        <p:nvSpPr>
          <p:cNvPr id="30" name="TextBox 29"/>
          <p:cNvSpPr txBox="1"/>
          <p:nvPr/>
        </p:nvSpPr>
        <p:spPr>
          <a:xfrm>
            <a:off x="5875051" y="3335183"/>
            <a:ext cx="914400" cy="483935"/>
          </a:xfrm>
          <a:prstGeom prst="rect">
            <a:avLst/>
          </a:prstGeom>
          <a:noFill/>
        </p:spPr>
        <p:txBody>
          <a:bodyPr wrap="none" lIns="0" tIns="0" rIns="0" bIns="0" rtlCol="0">
            <a:noAutofit/>
          </a:bodyPr>
          <a:lstStyle/>
          <a:p>
            <a:pPr algn="ctr">
              <a:lnSpc>
                <a:spcPct val="90000"/>
              </a:lnSpc>
            </a:pPr>
            <a:r>
              <a:rPr lang="en-US" sz="1400" dirty="0"/>
              <a:t>Data</a:t>
            </a:r>
          </a:p>
          <a:p>
            <a:pPr algn="ctr">
              <a:lnSpc>
                <a:spcPct val="90000"/>
              </a:lnSpc>
            </a:pPr>
            <a:r>
              <a:rPr lang="en-US" sz="1400" dirty="0"/>
              <a:t>bucket</a:t>
            </a:r>
          </a:p>
        </p:txBody>
      </p:sp>
      <p:sp>
        <p:nvSpPr>
          <p:cNvPr id="32" name="TextBox 31"/>
          <p:cNvSpPr txBox="1"/>
          <p:nvPr/>
        </p:nvSpPr>
        <p:spPr>
          <a:xfrm>
            <a:off x="4546091" y="3645893"/>
            <a:ext cx="914400" cy="483935"/>
          </a:xfrm>
          <a:prstGeom prst="rect">
            <a:avLst/>
          </a:prstGeom>
          <a:noFill/>
        </p:spPr>
        <p:txBody>
          <a:bodyPr wrap="none" lIns="0" tIns="0" rIns="0" bIns="0" rtlCol="0">
            <a:noAutofit/>
          </a:bodyPr>
          <a:lstStyle/>
          <a:p>
            <a:pPr algn="ctr">
              <a:lnSpc>
                <a:spcPct val="90000"/>
              </a:lnSpc>
            </a:pPr>
            <a:r>
              <a:rPr lang="en-US" sz="1400" dirty="0"/>
              <a:t>Data</a:t>
            </a:r>
          </a:p>
          <a:p>
            <a:pPr algn="ctr">
              <a:lnSpc>
                <a:spcPct val="90000"/>
              </a:lnSpc>
            </a:pPr>
            <a:r>
              <a:rPr lang="en-US" sz="1400" dirty="0"/>
              <a:t>bucket</a:t>
            </a:r>
          </a:p>
        </p:txBody>
      </p:sp>
      <p:sp>
        <p:nvSpPr>
          <p:cNvPr id="33" name="TextBox 32"/>
          <p:cNvSpPr txBox="1"/>
          <p:nvPr/>
        </p:nvSpPr>
        <p:spPr>
          <a:xfrm>
            <a:off x="3266678" y="3419309"/>
            <a:ext cx="914400" cy="483935"/>
          </a:xfrm>
          <a:prstGeom prst="rect">
            <a:avLst/>
          </a:prstGeom>
          <a:noFill/>
        </p:spPr>
        <p:txBody>
          <a:bodyPr wrap="none" lIns="0" tIns="0" rIns="0" bIns="0" rtlCol="0">
            <a:noAutofit/>
          </a:bodyPr>
          <a:lstStyle/>
          <a:p>
            <a:pPr algn="ctr">
              <a:lnSpc>
                <a:spcPct val="90000"/>
              </a:lnSpc>
            </a:pPr>
            <a:r>
              <a:rPr lang="en-US" sz="1400" dirty="0"/>
              <a:t>Data</a:t>
            </a:r>
          </a:p>
          <a:p>
            <a:pPr algn="ctr">
              <a:lnSpc>
                <a:spcPct val="90000"/>
              </a:lnSpc>
            </a:pPr>
            <a:r>
              <a:rPr lang="en-US" sz="1400" dirty="0"/>
              <a:t>bucket</a:t>
            </a:r>
          </a:p>
        </p:txBody>
      </p:sp>
      <p:sp>
        <p:nvSpPr>
          <p:cNvPr id="34" name="TextBox 33"/>
          <p:cNvSpPr txBox="1"/>
          <p:nvPr/>
        </p:nvSpPr>
        <p:spPr>
          <a:xfrm>
            <a:off x="2909150" y="4525522"/>
            <a:ext cx="914400" cy="483935"/>
          </a:xfrm>
          <a:prstGeom prst="rect">
            <a:avLst/>
          </a:prstGeom>
          <a:noFill/>
        </p:spPr>
        <p:txBody>
          <a:bodyPr wrap="none" lIns="0" tIns="0" rIns="0" bIns="0" rtlCol="0">
            <a:noAutofit/>
          </a:bodyPr>
          <a:lstStyle/>
          <a:p>
            <a:pPr algn="ctr">
              <a:lnSpc>
                <a:spcPct val="90000"/>
              </a:lnSpc>
            </a:pPr>
            <a:r>
              <a:rPr lang="en-US" sz="1400" dirty="0"/>
              <a:t>Data</a:t>
            </a:r>
          </a:p>
          <a:p>
            <a:pPr algn="ctr">
              <a:lnSpc>
                <a:spcPct val="90000"/>
              </a:lnSpc>
            </a:pPr>
            <a:r>
              <a:rPr lang="en-US" sz="1400" dirty="0"/>
              <a:t>bucket</a:t>
            </a:r>
          </a:p>
        </p:txBody>
      </p:sp>
      <p:sp>
        <p:nvSpPr>
          <p:cNvPr id="35" name="TextBox 34"/>
          <p:cNvSpPr txBox="1"/>
          <p:nvPr/>
        </p:nvSpPr>
        <p:spPr>
          <a:xfrm>
            <a:off x="4052491" y="5082254"/>
            <a:ext cx="914400" cy="483935"/>
          </a:xfrm>
          <a:prstGeom prst="rect">
            <a:avLst/>
          </a:prstGeom>
          <a:noFill/>
        </p:spPr>
        <p:txBody>
          <a:bodyPr wrap="none" lIns="0" tIns="0" rIns="0" bIns="0" rtlCol="0">
            <a:noAutofit/>
          </a:bodyPr>
          <a:lstStyle/>
          <a:p>
            <a:pPr algn="ctr">
              <a:lnSpc>
                <a:spcPct val="90000"/>
              </a:lnSpc>
            </a:pPr>
            <a:r>
              <a:rPr lang="en-US" sz="1400" dirty="0"/>
              <a:t>Data</a:t>
            </a:r>
          </a:p>
          <a:p>
            <a:pPr algn="ctr">
              <a:lnSpc>
                <a:spcPct val="90000"/>
              </a:lnSpc>
            </a:pPr>
            <a:r>
              <a:rPr lang="en-US" sz="1400" dirty="0"/>
              <a:t>bucket</a:t>
            </a:r>
          </a:p>
        </p:txBody>
      </p:sp>
      <p:sp>
        <p:nvSpPr>
          <p:cNvPr id="36" name="TextBox 35"/>
          <p:cNvSpPr txBox="1"/>
          <p:nvPr/>
        </p:nvSpPr>
        <p:spPr>
          <a:xfrm>
            <a:off x="5366808" y="4878674"/>
            <a:ext cx="914400" cy="483935"/>
          </a:xfrm>
          <a:prstGeom prst="rect">
            <a:avLst/>
          </a:prstGeom>
          <a:noFill/>
        </p:spPr>
        <p:txBody>
          <a:bodyPr wrap="none" lIns="0" tIns="0" rIns="0" bIns="0" rtlCol="0">
            <a:noAutofit/>
          </a:bodyPr>
          <a:lstStyle/>
          <a:p>
            <a:pPr algn="ctr">
              <a:lnSpc>
                <a:spcPct val="90000"/>
              </a:lnSpc>
            </a:pPr>
            <a:r>
              <a:rPr lang="en-US" sz="1400" dirty="0"/>
              <a:t>Data</a:t>
            </a:r>
          </a:p>
          <a:p>
            <a:pPr algn="ctr">
              <a:lnSpc>
                <a:spcPct val="90000"/>
              </a:lnSpc>
            </a:pPr>
            <a:r>
              <a:rPr lang="en-US" sz="1400" dirty="0"/>
              <a:t>bucket</a:t>
            </a:r>
          </a:p>
        </p:txBody>
      </p:sp>
      <p:sp>
        <p:nvSpPr>
          <p:cNvPr id="37" name="TextBox 36"/>
          <p:cNvSpPr txBox="1"/>
          <p:nvPr/>
        </p:nvSpPr>
        <p:spPr>
          <a:xfrm>
            <a:off x="6395922" y="4400243"/>
            <a:ext cx="914400" cy="483935"/>
          </a:xfrm>
          <a:prstGeom prst="rect">
            <a:avLst/>
          </a:prstGeom>
          <a:noFill/>
        </p:spPr>
        <p:txBody>
          <a:bodyPr wrap="none" lIns="0" tIns="0" rIns="0" bIns="0" rtlCol="0">
            <a:noAutofit/>
          </a:bodyPr>
          <a:lstStyle/>
          <a:p>
            <a:pPr algn="ctr">
              <a:lnSpc>
                <a:spcPct val="90000"/>
              </a:lnSpc>
            </a:pPr>
            <a:r>
              <a:rPr lang="en-US" sz="1400" dirty="0"/>
              <a:t>Data</a:t>
            </a:r>
          </a:p>
          <a:p>
            <a:pPr algn="ctr">
              <a:lnSpc>
                <a:spcPct val="90000"/>
              </a:lnSpc>
            </a:pPr>
            <a:r>
              <a:rPr lang="en-US" sz="1400" dirty="0"/>
              <a:t>bucket</a:t>
            </a:r>
          </a:p>
        </p:txBody>
      </p:sp>
      <p:sp>
        <p:nvSpPr>
          <p:cNvPr id="38" name="Rectangle 37"/>
          <p:cNvSpPr/>
          <p:nvPr/>
        </p:nvSpPr>
        <p:spPr bwMode="ltGray">
          <a:xfrm>
            <a:off x="6437237" y="1734537"/>
            <a:ext cx="1175213" cy="685800"/>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chemeClr val="accent1"/>
                </a:solidFill>
              </a:rPr>
              <a:t>Analyze + Transform</a:t>
            </a:r>
          </a:p>
        </p:txBody>
      </p:sp>
      <p:cxnSp>
        <p:nvCxnSpPr>
          <p:cNvPr id="2048" name="Straight Connector 2047"/>
          <p:cNvCxnSpPr>
            <a:endCxn id="38" idx="2"/>
          </p:cNvCxnSpPr>
          <p:nvPr/>
        </p:nvCxnSpPr>
        <p:spPr>
          <a:xfrm flipV="1">
            <a:off x="6883183" y="2420337"/>
            <a:ext cx="141661" cy="1944253"/>
          </a:xfrm>
          <a:prstGeom prst="line">
            <a:avLst/>
          </a:prstGeom>
          <a:ln w="1905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ltGray">
          <a:xfrm>
            <a:off x="7582912" y="2819400"/>
            <a:ext cx="1175213" cy="685800"/>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chemeClr val="accent1"/>
                </a:solidFill>
              </a:rPr>
              <a:t>Analyze</a:t>
            </a:r>
          </a:p>
        </p:txBody>
      </p:sp>
      <p:sp>
        <p:nvSpPr>
          <p:cNvPr id="46" name="Cylinder 45"/>
          <p:cNvSpPr/>
          <p:nvPr/>
        </p:nvSpPr>
        <p:spPr bwMode="ltGray">
          <a:xfrm>
            <a:off x="10590486" y="5128127"/>
            <a:ext cx="1204473" cy="876124"/>
          </a:xfrm>
          <a:prstGeom prst="can">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t>Data Warehouse</a:t>
            </a:r>
          </a:p>
        </p:txBody>
      </p:sp>
      <p:sp>
        <p:nvSpPr>
          <p:cNvPr id="60" name="Cylinder 59"/>
          <p:cNvSpPr/>
          <p:nvPr/>
        </p:nvSpPr>
        <p:spPr bwMode="ltGray">
          <a:xfrm>
            <a:off x="9601200" y="3737162"/>
            <a:ext cx="1173230" cy="914302"/>
          </a:xfrm>
          <a:prstGeom prst="can">
            <a:avLst>
              <a:gd name="adj" fmla="val 25000"/>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b="1" dirty="0">
                <a:solidFill>
                  <a:schemeClr val="bg1"/>
                </a:solidFill>
              </a:rPr>
              <a:t>SAP HANA</a:t>
            </a:r>
          </a:p>
        </p:txBody>
      </p:sp>
      <p:cxnSp>
        <p:nvCxnSpPr>
          <p:cNvPr id="69" name="Straight Connector 68"/>
          <p:cNvCxnSpPr>
            <a:stCxn id="38" idx="2"/>
            <a:endCxn id="30" idx="0"/>
          </p:cNvCxnSpPr>
          <p:nvPr/>
        </p:nvCxnSpPr>
        <p:spPr>
          <a:xfrm flipH="1">
            <a:off x="6332251" y="2420337"/>
            <a:ext cx="692593" cy="914846"/>
          </a:xfrm>
          <a:prstGeom prst="line">
            <a:avLst/>
          </a:prstGeom>
          <a:ln w="1905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41" idx="2"/>
            <a:endCxn id="25" idx="0"/>
          </p:cNvCxnSpPr>
          <p:nvPr/>
        </p:nvCxnSpPr>
        <p:spPr>
          <a:xfrm flipH="1">
            <a:off x="6853123" y="3505200"/>
            <a:ext cx="1317396" cy="856999"/>
          </a:xfrm>
          <a:prstGeom prst="line">
            <a:avLst/>
          </a:prstGeom>
          <a:ln w="1905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bwMode="ltGray">
          <a:xfrm>
            <a:off x="9605216" y="2624073"/>
            <a:ext cx="1175213" cy="685800"/>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chemeClr val="accent1"/>
                </a:solidFill>
              </a:rPr>
              <a:t>Real Time Analysis</a:t>
            </a:r>
          </a:p>
        </p:txBody>
      </p:sp>
      <p:cxnSp>
        <p:nvCxnSpPr>
          <p:cNvPr id="81" name="Straight Connector 80"/>
          <p:cNvCxnSpPr>
            <a:stCxn id="80" idx="2"/>
            <a:endCxn id="60" idx="1"/>
          </p:cNvCxnSpPr>
          <p:nvPr/>
        </p:nvCxnSpPr>
        <p:spPr>
          <a:xfrm flipH="1">
            <a:off x="10187815" y="3309873"/>
            <a:ext cx="5008" cy="427289"/>
          </a:xfrm>
          <a:prstGeom prst="line">
            <a:avLst/>
          </a:prstGeom>
          <a:ln w="1905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46" idx="1"/>
          </p:cNvCxnSpPr>
          <p:nvPr/>
        </p:nvCxnSpPr>
        <p:spPr>
          <a:xfrm>
            <a:off x="11191463" y="1905000"/>
            <a:ext cx="1260" cy="3223127"/>
          </a:xfrm>
          <a:prstGeom prst="line">
            <a:avLst/>
          </a:prstGeom>
          <a:ln w="1905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sp>
        <p:nvSpPr>
          <p:cNvPr id="2070" name="TextBox 2069"/>
          <p:cNvSpPr txBox="1"/>
          <p:nvPr/>
        </p:nvSpPr>
        <p:spPr>
          <a:xfrm>
            <a:off x="9524141" y="2384951"/>
            <a:ext cx="1829659" cy="322501"/>
          </a:xfrm>
          <a:prstGeom prst="rect">
            <a:avLst/>
          </a:prstGeom>
          <a:noFill/>
        </p:spPr>
        <p:txBody>
          <a:bodyPr wrap="none" lIns="0" tIns="0" rIns="0" bIns="0" rtlCol="0">
            <a:noAutofit/>
          </a:bodyPr>
          <a:lstStyle/>
          <a:p>
            <a:pPr>
              <a:lnSpc>
                <a:spcPct val="90000"/>
              </a:lnSpc>
            </a:pPr>
            <a:r>
              <a:rPr lang="en-US" sz="1400" dirty="0"/>
              <a:t>Business Analyst</a:t>
            </a:r>
          </a:p>
        </p:txBody>
      </p:sp>
      <p:sp>
        <p:nvSpPr>
          <p:cNvPr id="88" name="TextBox 87"/>
          <p:cNvSpPr txBox="1"/>
          <p:nvPr/>
        </p:nvSpPr>
        <p:spPr>
          <a:xfrm>
            <a:off x="6437604" y="1515037"/>
            <a:ext cx="1829659" cy="322501"/>
          </a:xfrm>
          <a:prstGeom prst="rect">
            <a:avLst/>
          </a:prstGeom>
          <a:noFill/>
        </p:spPr>
        <p:txBody>
          <a:bodyPr wrap="none" lIns="0" tIns="0" rIns="0" bIns="0" rtlCol="0">
            <a:noAutofit/>
          </a:bodyPr>
          <a:lstStyle/>
          <a:p>
            <a:pPr>
              <a:lnSpc>
                <a:spcPct val="90000"/>
              </a:lnSpc>
            </a:pPr>
            <a:r>
              <a:rPr lang="en-US" sz="1400" dirty="0"/>
              <a:t>Data Scientist</a:t>
            </a:r>
          </a:p>
        </p:txBody>
      </p:sp>
      <p:sp>
        <p:nvSpPr>
          <p:cNvPr id="89" name="TextBox 88"/>
          <p:cNvSpPr txBox="1"/>
          <p:nvPr/>
        </p:nvSpPr>
        <p:spPr>
          <a:xfrm>
            <a:off x="7644115" y="2611114"/>
            <a:ext cx="1195085" cy="322501"/>
          </a:xfrm>
          <a:prstGeom prst="rect">
            <a:avLst/>
          </a:prstGeom>
          <a:noFill/>
        </p:spPr>
        <p:txBody>
          <a:bodyPr wrap="none" lIns="0" tIns="0" rIns="0" bIns="0" rtlCol="0">
            <a:noAutofit/>
          </a:bodyPr>
          <a:lstStyle/>
          <a:p>
            <a:pPr>
              <a:lnSpc>
                <a:spcPct val="90000"/>
              </a:lnSpc>
            </a:pPr>
            <a:r>
              <a:rPr lang="en-US" sz="1400" dirty="0"/>
              <a:t>Data Scientist</a:t>
            </a:r>
          </a:p>
        </p:txBody>
      </p:sp>
      <p:sp>
        <p:nvSpPr>
          <p:cNvPr id="90" name="Rectangle 89"/>
          <p:cNvSpPr/>
          <p:nvPr/>
        </p:nvSpPr>
        <p:spPr bwMode="ltGray">
          <a:xfrm>
            <a:off x="10520475" y="1172337"/>
            <a:ext cx="1175213" cy="685800"/>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chemeClr val="accent1"/>
                </a:solidFill>
              </a:rPr>
              <a:t>Time Series Analysis</a:t>
            </a:r>
          </a:p>
        </p:txBody>
      </p:sp>
      <p:sp>
        <p:nvSpPr>
          <p:cNvPr id="91" name="TextBox 90"/>
          <p:cNvSpPr txBox="1"/>
          <p:nvPr/>
        </p:nvSpPr>
        <p:spPr>
          <a:xfrm>
            <a:off x="10439400" y="933215"/>
            <a:ext cx="1829659" cy="322501"/>
          </a:xfrm>
          <a:prstGeom prst="rect">
            <a:avLst/>
          </a:prstGeom>
          <a:noFill/>
        </p:spPr>
        <p:txBody>
          <a:bodyPr wrap="none" lIns="0" tIns="0" rIns="0" bIns="0" rtlCol="0">
            <a:noAutofit/>
          </a:bodyPr>
          <a:lstStyle/>
          <a:p>
            <a:pPr>
              <a:lnSpc>
                <a:spcPct val="90000"/>
              </a:lnSpc>
            </a:pPr>
            <a:r>
              <a:rPr lang="en-US" sz="1400" dirty="0"/>
              <a:t>Business Analyst</a:t>
            </a:r>
          </a:p>
        </p:txBody>
      </p:sp>
    </p:spTree>
    <p:extLst>
      <p:ext uri="{BB962C8B-B14F-4D97-AF65-F5344CB8AC3E}">
        <p14:creationId xmlns:p14="http://schemas.microsoft.com/office/powerpoint/2010/main" val="120169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ltGray">
          <a:xfrm>
            <a:off x="1295400" y="3407190"/>
            <a:ext cx="4800600" cy="2688810"/>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8" name="Text Placeholder 7"/>
          <p:cNvSpPr>
            <a:spLocks noGrp="1"/>
          </p:cNvSpPr>
          <p:nvPr>
            <p:ph type="body" sz="quarter" idx="13"/>
          </p:nvPr>
        </p:nvSpPr>
        <p:spPr/>
        <p:txBody>
          <a:bodyPr/>
          <a:lstStyle/>
          <a:p>
            <a:r>
              <a:rPr lang="en-US" dirty="0"/>
              <a:t>Search Capabilities, Data </a:t>
            </a:r>
            <a:r>
              <a:rPr lang="en-US" dirty="0" err="1"/>
              <a:t>Tiering</a:t>
            </a:r>
            <a:r>
              <a:rPr lang="en-US" dirty="0"/>
              <a:t> and Ageing</a:t>
            </a:r>
          </a:p>
        </p:txBody>
      </p:sp>
      <p:sp>
        <p:nvSpPr>
          <p:cNvPr id="3" name="Date Placeholder 2"/>
          <p:cNvSpPr>
            <a:spLocks noGrp="1"/>
          </p:cNvSpPr>
          <p:nvPr>
            <p:ph type="dt" sz="half" idx="10"/>
          </p:nvPr>
        </p:nvSpPr>
        <p:spPr/>
        <p:txBody>
          <a:bodyPr/>
          <a:lstStyle/>
          <a:p>
            <a:fld id="{B7E5052C-E4E5-4D1E-9F46-4B9E050B9172}" type="datetime4">
              <a:rPr lang="en-US" smtClean="0"/>
              <a:t>June 10, 2017</a:t>
            </a:fld>
            <a:endParaRPr lang="en-US"/>
          </a:p>
        </p:txBody>
      </p:sp>
      <p:sp>
        <p:nvSpPr>
          <p:cNvPr id="4" name="Footer Placeholder 3"/>
          <p:cNvSpPr>
            <a:spLocks noGrp="1"/>
          </p:cNvSpPr>
          <p:nvPr>
            <p:ph type="ftr" sz="quarter" idx="11"/>
          </p:nvPr>
        </p:nvSpPr>
        <p:spPr/>
        <p:txBody>
          <a:bodyPr/>
          <a:lstStyle/>
          <a:p>
            <a:r>
              <a:rPr lang="en-US"/>
              <a:t>© Copyright, 2016, Ocean9, Inc., All Rights Reserved</a:t>
            </a:r>
          </a:p>
        </p:txBody>
      </p:sp>
      <p:sp>
        <p:nvSpPr>
          <p:cNvPr id="5" name="Slide Number Placeholder 4"/>
          <p:cNvSpPr>
            <a:spLocks noGrp="1"/>
          </p:cNvSpPr>
          <p:nvPr>
            <p:ph type="sldNum" sz="quarter" idx="12"/>
          </p:nvPr>
        </p:nvSpPr>
        <p:spPr/>
        <p:txBody>
          <a:bodyPr/>
          <a:lstStyle/>
          <a:p>
            <a:fld id="{B016F8AB-BCEA-4347-8BA6-BE776009BC89}" type="slidenum">
              <a:rPr lang="en-US" smtClean="0"/>
              <a:pPr/>
              <a:t>9</a:t>
            </a:fld>
            <a:endParaRPr lang="en-US"/>
          </a:p>
        </p:txBody>
      </p:sp>
      <p:sp>
        <p:nvSpPr>
          <p:cNvPr id="6" name="Title 5"/>
          <p:cNvSpPr>
            <a:spLocks noGrp="1"/>
          </p:cNvSpPr>
          <p:nvPr>
            <p:ph type="title"/>
          </p:nvPr>
        </p:nvSpPr>
        <p:spPr/>
        <p:txBody>
          <a:bodyPr/>
          <a:lstStyle/>
          <a:p>
            <a:r>
              <a:rPr lang="en-US" dirty="0"/>
              <a:t>Making Key Data easily Accessible</a:t>
            </a:r>
          </a:p>
        </p:txBody>
      </p:sp>
      <p:pic>
        <p:nvPicPr>
          <p:cNvPr id="31" name="Content Placeholder 3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862" y="4216767"/>
            <a:ext cx="642576" cy="642576"/>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3794" y="4254251"/>
            <a:ext cx="670236" cy="67023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64" y="4414268"/>
            <a:ext cx="688458" cy="68845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64" y="3670733"/>
            <a:ext cx="688458" cy="688458"/>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35" y="4211854"/>
            <a:ext cx="724765" cy="724765"/>
          </a:xfrm>
          <a:prstGeom prst="rect">
            <a:avLst/>
          </a:prstGeom>
        </p:spPr>
      </p:pic>
      <p:sp>
        <p:nvSpPr>
          <p:cNvPr id="23" name="Arrow: Left-Right 22"/>
          <p:cNvSpPr/>
          <p:nvPr/>
        </p:nvSpPr>
        <p:spPr bwMode="ltGray">
          <a:xfrm>
            <a:off x="1485035" y="5247374"/>
            <a:ext cx="4440756" cy="398537"/>
          </a:xfrm>
          <a:prstGeom prst="leftRightArrow">
            <a:avLst/>
          </a:prstGeom>
          <a:gradFill>
            <a:gsLst>
              <a:gs pos="50000">
                <a:schemeClr val="accent6"/>
              </a:gs>
              <a:gs pos="0">
                <a:schemeClr val="accent4"/>
              </a:gs>
              <a:gs pos="100000">
                <a:schemeClr val="accent2"/>
              </a:gs>
            </a:gsLst>
            <a:lin ang="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400" dirty="0"/>
              <a:t>COLD 			                HOT</a:t>
            </a:r>
          </a:p>
        </p:txBody>
      </p:sp>
      <p:sp>
        <p:nvSpPr>
          <p:cNvPr id="25" name="TextBox 24"/>
          <p:cNvSpPr txBox="1"/>
          <p:nvPr/>
        </p:nvSpPr>
        <p:spPr>
          <a:xfrm>
            <a:off x="4365508" y="5588771"/>
            <a:ext cx="1304303" cy="507229"/>
          </a:xfrm>
          <a:prstGeom prst="rect">
            <a:avLst/>
          </a:prstGeom>
          <a:noFill/>
        </p:spPr>
        <p:txBody>
          <a:bodyPr wrap="none" lIns="0" tIns="0" rIns="0" bIns="0" rtlCol="0">
            <a:noAutofit/>
          </a:bodyPr>
          <a:lstStyle/>
          <a:p>
            <a:pPr algn="r">
              <a:lnSpc>
                <a:spcPct val="90000"/>
              </a:lnSpc>
            </a:pPr>
            <a:r>
              <a:rPr lang="en-US" sz="1600" dirty="0">
                <a:solidFill>
                  <a:schemeClr val="accent6"/>
                </a:solidFill>
              </a:rPr>
              <a:t>Performance</a:t>
            </a:r>
          </a:p>
          <a:p>
            <a:pPr algn="r">
              <a:lnSpc>
                <a:spcPct val="90000"/>
              </a:lnSpc>
            </a:pPr>
            <a:r>
              <a:rPr lang="en-US" sz="1600" dirty="0">
                <a:solidFill>
                  <a:schemeClr val="accent6"/>
                </a:solidFill>
              </a:rPr>
              <a:t>Optimized</a:t>
            </a:r>
          </a:p>
        </p:txBody>
      </p:sp>
      <p:sp>
        <p:nvSpPr>
          <p:cNvPr id="26" name="TextBox 25"/>
          <p:cNvSpPr txBox="1"/>
          <p:nvPr/>
        </p:nvSpPr>
        <p:spPr>
          <a:xfrm>
            <a:off x="1718872" y="5630181"/>
            <a:ext cx="1159380" cy="507229"/>
          </a:xfrm>
          <a:prstGeom prst="rect">
            <a:avLst/>
          </a:prstGeom>
          <a:noFill/>
        </p:spPr>
        <p:txBody>
          <a:bodyPr wrap="none" lIns="0" tIns="0" rIns="0" bIns="0" rtlCol="0">
            <a:noAutofit/>
          </a:bodyPr>
          <a:lstStyle/>
          <a:p>
            <a:pPr>
              <a:lnSpc>
                <a:spcPct val="90000"/>
              </a:lnSpc>
            </a:pPr>
            <a:r>
              <a:rPr lang="en-US" sz="1600" dirty="0">
                <a:solidFill>
                  <a:schemeClr val="accent6"/>
                </a:solidFill>
              </a:rPr>
              <a:t>Cost</a:t>
            </a:r>
          </a:p>
          <a:p>
            <a:pPr>
              <a:lnSpc>
                <a:spcPct val="90000"/>
              </a:lnSpc>
            </a:pPr>
            <a:r>
              <a:rPr lang="en-US" sz="1600" dirty="0">
                <a:solidFill>
                  <a:schemeClr val="accent6"/>
                </a:solidFill>
              </a:rPr>
              <a:t>Optimized</a:t>
            </a:r>
          </a:p>
        </p:txBody>
      </p:sp>
      <p:sp>
        <p:nvSpPr>
          <p:cNvPr id="27" name="TextBox 26"/>
          <p:cNvSpPr txBox="1"/>
          <p:nvPr/>
        </p:nvSpPr>
        <p:spPr>
          <a:xfrm>
            <a:off x="4953000" y="4905276"/>
            <a:ext cx="816372" cy="253615"/>
          </a:xfrm>
          <a:prstGeom prst="rect">
            <a:avLst/>
          </a:prstGeom>
          <a:noFill/>
        </p:spPr>
        <p:txBody>
          <a:bodyPr wrap="none" lIns="0" tIns="0" rIns="0" bIns="0" rtlCol="0">
            <a:noAutofit/>
          </a:bodyPr>
          <a:lstStyle/>
          <a:p>
            <a:pPr>
              <a:lnSpc>
                <a:spcPct val="90000"/>
              </a:lnSpc>
            </a:pPr>
            <a:r>
              <a:rPr lang="en-US" sz="1200" dirty="0">
                <a:solidFill>
                  <a:schemeClr val="accent6"/>
                </a:solidFill>
              </a:rPr>
              <a:t>In-Memory</a:t>
            </a:r>
          </a:p>
        </p:txBody>
      </p:sp>
      <p:sp>
        <p:nvSpPr>
          <p:cNvPr id="28" name="TextBox 27"/>
          <p:cNvSpPr txBox="1"/>
          <p:nvPr/>
        </p:nvSpPr>
        <p:spPr>
          <a:xfrm>
            <a:off x="4248847" y="3927821"/>
            <a:ext cx="551753" cy="830675"/>
          </a:xfrm>
          <a:prstGeom prst="rect">
            <a:avLst/>
          </a:prstGeom>
          <a:noFill/>
        </p:spPr>
        <p:txBody>
          <a:bodyPr wrap="none" lIns="0" tIns="0" rIns="0" bIns="0" rtlCol="0">
            <a:noAutofit/>
          </a:bodyPr>
          <a:lstStyle/>
          <a:p>
            <a:pPr>
              <a:lnSpc>
                <a:spcPct val="90000"/>
              </a:lnSpc>
            </a:pPr>
            <a:r>
              <a:rPr lang="en-US" sz="1200" dirty="0">
                <a:solidFill>
                  <a:schemeClr val="accent6"/>
                </a:solidFill>
              </a:rPr>
              <a:t>SSD</a:t>
            </a:r>
          </a:p>
          <a:p>
            <a:pPr>
              <a:lnSpc>
                <a:spcPct val="90000"/>
              </a:lnSpc>
            </a:pPr>
            <a:r>
              <a:rPr lang="en-US" sz="1200" dirty="0">
                <a:solidFill>
                  <a:schemeClr val="accent6"/>
                </a:solidFill>
              </a:rPr>
              <a:t>Disk</a:t>
            </a:r>
          </a:p>
          <a:p>
            <a:pPr>
              <a:lnSpc>
                <a:spcPct val="90000"/>
              </a:lnSpc>
            </a:pPr>
            <a:r>
              <a:rPr lang="en-US" sz="1200" dirty="0">
                <a:solidFill>
                  <a:schemeClr val="accent6"/>
                </a:solidFill>
              </a:rPr>
              <a:t>--</a:t>
            </a:r>
          </a:p>
          <a:p>
            <a:pPr>
              <a:lnSpc>
                <a:spcPct val="90000"/>
              </a:lnSpc>
            </a:pPr>
            <a:r>
              <a:rPr lang="en-US" sz="1200" dirty="0">
                <a:solidFill>
                  <a:schemeClr val="accent6"/>
                </a:solidFill>
              </a:rPr>
              <a:t>SAN</a:t>
            </a:r>
          </a:p>
          <a:p>
            <a:pPr>
              <a:lnSpc>
                <a:spcPct val="90000"/>
              </a:lnSpc>
            </a:pPr>
            <a:r>
              <a:rPr lang="en-US" sz="1200" dirty="0">
                <a:solidFill>
                  <a:schemeClr val="accent6"/>
                </a:solidFill>
              </a:rPr>
              <a:t>Local</a:t>
            </a:r>
          </a:p>
        </p:txBody>
      </p:sp>
      <p:sp>
        <p:nvSpPr>
          <p:cNvPr id="29" name="TextBox 28"/>
          <p:cNvSpPr txBox="1"/>
          <p:nvPr/>
        </p:nvSpPr>
        <p:spPr>
          <a:xfrm>
            <a:off x="1504733" y="4908365"/>
            <a:ext cx="705067" cy="253615"/>
          </a:xfrm>
          <a:prstGeom prst="rect">
            <a:avLst/>
          </a:prstGeom>
          <a:noFill/>
        </p:spPr>
        <p:txBody>
          <a:bodyPr wrap="none" lIns="0" tIns="0" rIns="0" bIns="0" rtlCol="0">
            <a:noAutofit/>
          </a:bodyPr>
          <a:lstStyle/>
          <a:p>
            <a:pPr algn="ctr">
              <a:lnSpc>
                <a:spcPct val="90000"/>
              </a:lnSpc>
            </a:pPr>
            <a:r>
              <a:rPr lang="en-US" sz="1200" dirty="0">
                <a:solidFill>
                  <a:schemeClr val="accent6"/>
                </a:solidFill>
              </a:rPr>
              <a:t>Archive</a:t>
            </a:r>
          </a:p>
        </p:txBody>
      </p:sp>
      <p:sp>
        <p:nvSpPr>
          <p:cNvPr id="32" name="TextBox 31"/>
          <p:cNvSpPr txBox="1"/>
          <p:nvPr/>
        </p:nvSpPr>
        <p:spPr>
          <a:xfrm>
            <a:off x="533400" y="4915036"/>
            <a:ext cx="705067" cy="253615"/>
          </a:xfrm>
          <a:prstGeom prst="rect">
            <a:avLst/>
          </a:prstGeom>
          <a:noFill/>
        </p:spPr>
        <p:txBody>
          <a:bodyPr wrap="none" lIns="0" tIns="0" rIns="0" bIns="0" rtlCol="0">
            <a:noAutofit/>
          </a:bodyPr>
          <a:lstStyle/>
          <a:p>
            <a:pPr algn="ctr">
              <a:lnSpc>
                <a:spcPct val="90000"/>
              </a:lnSpc>
            </a:pPr>
            <a:r>
              <a:rPr lang="en-US" sz="1200" dirty="0">
                <a:solidFill>
                  <a:schemeClr val="accent6"/>
                </a:solidFill>
              </a:rPr>
              <a:t>Delete</a:t>
            </a:r>
          </a:p>
        </p:txBody>
      </p:sp>
      <p:sp>
        <p:nvSpPr>
          <p:cNvPr id="33" name="Content Placeholder 1"/>
          <p:cNvSpPr txBox="1">
            <a:spLocks/>
          </p:cNvSpPr>
          <p:nvPr/>
        </p:nvSpPr>
        <p:spPr>
          <a:xfrm>
            <a:off x="6999807" y="1981200"/>
            <a:ext cx="4963593" cy="4114799"/>
          </a:xfrm>
          <a:prstGeom prst="rect">
            <a:avLst/>
          </a:prstGeom>
        </p:spPr>
        <p:txBody>
          <a:bodyPr vert="horz" lIns="0" tIns="0" rIns="0" bIns="0" rtlCol="0">
            <a:normAutofit fontScale="92500"/>
          </a:bodyPr>
          <a:lstStyle>
            <a:lvl1pPr marL="341313" indent="-341313" algn="l" defTabSz="914400" rtl="0" eaLnBrk="1" latinLnBrk="0" hangingPunct="1">
              <a:lnSpc>
                <a:spcPct val="90000"/>
              </a:lnSpc>
              <a:spcBef>
                <a:spcPts val="1200"/>
              </a:spcBef>
              <a:buClr>
                <a:schemeClr val="accent2"/>
              </a:buClr>
              <a:buFont typeface="Arial" panose="020B0604020202020204" pitchFamily="34" charset="0"/>
              <a:buChar char="•"/>
              <a:defRPr sz="2800" b="0" kern="1200">
                <a:solidFill>
                  <a:schemeClr val="tx1"/>
                </a:solidFill>
                <a:latin typeface="+mn-lt"/>
                <a:ea typeface="+mn-ea"/>
                <a:cs typeface="+mn-cs"/>
              </a:defRPr>
            </a:lvl1pPr>
            <a:lvl2pPr marL="627063" indent="-285750" algn="l" defTabSz="914400" rtl="0" eaLnBrk="1" latinLnBrk="0" hangingPunct="1">
              <a:lnSpc>
                <a:spcPct val="90000"/>
              </a:lnSpc>
              <a:spcBef>
                <a:spcPts val="800"/>
              </a:spcBef>
              <a:buClr>
                <a:schemeClr val="accent2"/>
              </a:buClr>
              <a:buFont typeface="Gill Sans MT" panose="020B0502020104020203" pitchFamily="34" charset="0"/>
              <a:buChar char="–"/>
              <a:defRPr sz="2400" kern="1200">
                <a:solidFill>
                  <a:schemeClr val="tx1"/>
                </a:solidFill>
                <a:latin typeface="+mn-lt"/>
                <a:ea typeface="+mn-ea"/>
                <a:cs typeface="+mn-cs"/>
              </a:defRPr>
            </a:lvl2pPr>
            <a:lvl3pPr marL="914400" indent="-231775" algn="l" defTabSz="914400" rtl="0" eaLnBrk="1" latinLnBrk="0" hangingPunct="1">
              <a:lnSpc>
                <a:spcPct val="90000"/>
              </a:lnSpc>
              <a:spcBef>
                <a:spcPts val="6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b="1" dirty="0"/>
              <a:t>Key requirements</a:t>
            </a:r>
          </a:p>
          <a:p>
            <a:pPr>
              <a:lnSpc>
                <a:spcPct val="100000"/>
              </a:lnSpc>
            </a:pPr>
            <a:r>
              <a:rPr lang="en-US" dirty="0"/>
              <a:t>Managed trade-off between access speed and storage cost</a:t>
            </a:r>
          </a:p>
          <a:p>
            <a:pPr>
              <a:lnSpc>
                <a:spcPct val="100000"/>
              </a:lnSpc>
            </a:pPr>
            <a:r>
              <a:rPr lang="en-US" dirty="0"/>
              <a:t>Key business data with fast access – In-Memory </a:t>
            </a:r>
          </a:p>
          <a:p>
            <a:pPr>
              <a:lnSpc>
                <a:spcPct val="120000"/>
              </a:lnSpc>
            </a:pPr>
            <a:r>
              <a:rPr lang="en-US" dirty="0"/>
              <a:t>Consider usage over time, delete data with short lifespan</a:t>
            </a:r>
          </a:p>
        </p:txBody>
      </p:sp>
      <p:graphicFrame>
        <p:nvGraphicFramePr>
          <p:cNvPr id="34" name="Table 33"/>
          <p:cNvGraphicFramePr>
            <a:graphicFrameLocks noGrp="1"/>
          </p:cNvGraphicFramePr>
          <p:nvPr>
            <p:extLst/>
          </p:nvPr>
        </p:nvGraphicFramePr>
        <p:xfrm>
          <a:off x="607394" y="1905000"/>
          <a:ext cx="5488609" cy="1234440"/>
        </p:xfrm>
        <a:graphic>
          <a:graphicData uri="http://schemas.openxmlformats.org/drawingml/2006/table">
            <a:tbl>
              <a:tblPr firstRow="1" bandRow="1">
                <a:tableStyleId>{93296810-A885-4BE3-A3E7-6D5BEEA58F35}</a:tableStyleId>
              </a:tblPr>
              <a:tblGrid>
                <a:gridCol w="784087">
                  <a:extLst>
                    <a:ext uri="{9D8B030D-6E8A-4147-A177-3AD203B41FA5}">
                      <a16:colId xmlns:a16="http://schemas.microsoft.com/office/drawing/2014/main" val="4226922274"/>
                    </a:ext>
                  </a:extLst>
                </a:gridCol>
                <a:gridCol w="784087">
                  <a:extLst>
                    <a:ext uri="{9D8B030D-6E8A-4147-A177-3AD203B41FA5}">
                      <a16:colId xmlns:a16="http://schemas.microsoft.com/office/drawing/2014/main" val="4106168055"/>
                    </a:ext>
                  </a:extLst>
                </a:gridCol>
                <a:gridCol w="784087">
                  <a:extLst>
                    <a:ext uri="{9D8B030D-6E8A-4147-A177-3AD203B41FA5}">
                      <a16:colId xmlns:a16="http://schemas.microsoft.com/office/drawing/2014/main" val="4106185733"/>
                    </a:ext>
                  </a:extLst>
                </a:gridCol>
                <a:gridCol w="774145">
                  <a:extLst>
                    <a:ext uri="{9D8B030D-6E8A-4147-A177-3AD203B41FA5}">
                      <a16:colId xmlns:a16="http://schemas.microsoft.com/office/drawing/2014/main" val="1884641343"/>
                    </a:ext>
                  </a:extLst>
                </a:gridCol>
                <a:gridCol w="838200">
                  <a:extLst>
                    <a:ext uri="{9D8B030D-6E8A-4147-A177-3AD203B41FA5}">
                      <a16:colId xmlns:a16="http://schemas.microsoft.com/office/drawing/2014/main" val="419869966"/>
                    </a:ext>
                  </a:extLst>
                </a:gridCol>
                <a:gridCol w="739916">
                  <a:extLst>
                    <a:ext uri="{9D8B030D-6E8A-4147-A177-3AD203B41FA5}">
                      <a16:colId xmlns:a16="http://schemas.microsoft.com/office/drawing/2014/main" val="3161182267"/>
                    </a:ext>
                  </a:extLst>
                </a:gridCol>
                <a:gridCol w="784087">
                  <a:extLst>
                    <a:ext uri="{9D8B030D-6E8A-4147-A177-3AD203B41FA5}">
                      <a16:colId xmlns:a16="http://schemas.microsoft.com/office/drawing/2014/main" val="1046901227"/>
                    </a:ext>
                  </a:extLst>
                </a:gridCol>
              </a:tblGrid>
              <a:tr h="594360">
                <a:tc>
                  <a:txBody>
                    <a:bodyPr/>
                    <a:lstStyle/>
                    <a:p>
                      <a:pPr algn="ctr"/>
                      <a:endParaRPr lang="en-US" sz="1200" dirty="0"/>
                    </a:p>
                  </a:txBody>
                  <a:tcPr anchor="ctr"/>
                </a:tc>
                <a:tc>
                  <a:txBody>
                    <a:bodyPr/>
                    <a:lstStyle/>
                    <a:p>
                      <a:pPr algn="ctr"/>
                      <a:r>
                        <a:rPr lang="en-US" sz="1200" dirty="0"/>
                        <a:t>Archive</a:t>
                      </a:r>
                    </a:p>
                  </a:txBody>
                  <a:tcPr anchor="ctr"/>
                </a:tc>
                <a:tc>
                  <a:txBody>
                    <a:bodyPr/>
                    <a:lstStyle/>
                    <a:p>
                      <a:pPr algn="ctr"/>
                      <a:r>
                        <a:rPr lang="en-US" sz="1200" dirty="0"/>
                        <a:t>Object </a:t>
                      </a:r>
                    </a:p>
                  </a:txBody>
                  <a:tcPr anchor="ctr"/>
                </a:tc>
                <a:tc>
                  <a:txBody>
                    <a:bodyPr/>
                    <a:lstStyle/>
                    <a:p>
                      <a:pPr algn="ctr"/>
                      <a:r>
                        <a:rPr lang="en-US" sz="1200" dirty="0"/>
                        <a:t>Local</a:t>
                      </a:r>
                      <a:r>
                        <a:rPr lang="en-US" sz="1200" baseline="0" dirty="0"/>
                        <a:t> Disk</a:t>
                      </a:r>
                      <a:endParaRPr lang="en-US" sz="1200" dirty="0"/>
                    </a:p>
                  </a:txBody>
                  <a:tcPr anchor="ctr"/>
                </a:tc>
                <a:tc>
                  <a:txBody>
                    <a:bodyPr/>
                    <a:lstStyle/>
                    <a:p>
                      <a:pPr algn="ctr"/>
                      <a:r>
                        <a:rPr lang="en-US" sz="1200" dirty="0"/>
                        <a:t>Local SSD</a:t>
                      </a:r>
                    </a:p>
                  </a:txBody>
                  <a:tcPr anchor="ctr"/>
                </a:tc>
                <a:tc>
                  <a:txBody>
                    <a:bodyPr/>
                    <a:lstStyle/>
                    <a:p>
                      <a:pPr algn="ctr"/>
                      <a:r>
                        <a:rPr lang="en-US" sz="1200" dirty="0"/>
                        <a:t>SAN Disk</a:t>
                      </a:r>
                    </a:p>
                  </a:txBody>
                  <a:tcPr anchor="ctr"/>
                </a:tc>
                <a:tc>
                  <a:txBody>
                    <a:bodyPr/>
                    <a:lstStyle/>
                    <a:p>
                      <a:pPr algn="ctr"/>
                      <a:r>
                        <a:rPr lang="en-US" sz="1200" dirty="0"/>
                        <a:t>SAN SSD</a:t>
                      </a:r>
                    </a:p>
                  </a:txBody>
                  <a:tcPr anchor="ctr"/>
                </a:tc>
                <a:extLst>
                  <a:ext uri="{0D108BD9-81ED-4DB2-BD59-A6C34878D82A}">
                    <a16:rowId xmlns:a16="http://schemas.microsoft.com/office/drawing/2014/main" val="3074652763"/>
                  </a:ext>
                </a:extLst>
              </a:tr>
              <a:tr h="640080">
                <a:tc>
                  <a:txBody>
                    <a:bodyPr/>
                    <a:lstStyle/>
                    <a:p>
                      <a:pPr algn="ctr"/>
                      <a:r>
                        <a:rPr lang="en-US" sz="1200" b="0" dirty="0"/>
                        <a:t>Cents</a:t>
                      </a:r>
                      <a:r>
                        <a:rPr lang="en-US" sz="1200" b="0" baseline="0" dirty="0"/>
                        <a:t> per </a:t>
                      </a:r>
                      <a:r>
                        <a:rPr lang="en-US" sz="1200" b="0" dirty="0"/>
                        <a:t>GB/</a:t>
                      </a:r>
                    </a:p>
                    <a:p>
                      <a:pPr algn="ctr"/>
                      <a:r>
                        <a:rPr lang="en-US" sz="1200" b="0" dirty="0"/>
                        <a:t>Month*</a:t>
                      </a:r>
                      <a:endParaRPr lang="en-US" sz="1400" dirty="0"/>
                    </a:p>
                  </a:txBody>
                  <a:tcPr anchor="ctr"/>
                </a:tc>
                <a:tc>
                  <a:txBody>
                    <a:bodyPr/>
                    <a:lstStyle/>
                    <a:p>
                      <a:pPr algn="ctr"/>
                      <a:r>
                        <a:rPr lang="en-US" sz="1200" dirty="0"/>
                        <a:t>0.4</a:t>
                      </a:r>
                    </a:p>
                  </a:txBody>
                  <a:tcPr anchor="ctr"/>
                </a:tc>
                <a:tc>
                  <a:txBody>
                    <a:bodyPr/>
                    <a:lstStyle/>
                    <a:p>
                      <a:pPr algn="ctr"/>
                      <a:r>
                        <a:rPr lang="en-US" sz="1200" dirty="0"/>
                        <a:t>2.4</a:t>
                      </a:r>
                    </a:p>
                  </a:txBody>
                  <a:tcPr anchor="ctr"/>
                </a:tc>
                <a:tc>
                  <a:txBody>
                    <a:bodyPr/>
                    <a:lstStyle/>
                    <a:p>
                      <a:pPr algn="ctr"/>
                      <a:r>
                        <a:rPr lang="en-US" sz="1100" dirty="0"/>
                        <a:t>D2 instance</a:t>
                      </a:r>
                    </a:p>
                  </a:txBody>
                  <a:tcPr anchor="ctr"/>
                </a:tc>
                <a:tc>
                  <a:txBody>
                    <a:bodyPr/>
                    <a:lstStyle/>
                    <a:p>
                      <a:pPr algn="ctr"/>
                      <a:r>
                        <a:rPr lang="en-US" sz="1100" kern="1200" dirty="0">
                          <a:solidFill>
                            <a:schemeClr val="dk1"/>
                          </a:solidFill>
                          <a:latin typeface="+mn-lt"/>
                          <a:ea typeface="+mn-ea"/>
                          <a:cs typeface="+mn-cs"/>
                        </a:rPr>
                        <a:t>I2,</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X1,</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R3 instances</a:t>
                      </a:r>
                    </a:p>
                  </a:txBody>
                  <a:tcPr anchor="ctr"/>
                </a:tc>
                <a:tc>
                  <a:txBody>
                    <a:bodyPr/>
                    <a:lstStyle/>
                    <a:p>
                      <a:pPr algn="ctr"/>
                      <a:r>
                        <a:rPr lang="en-US" sz="1200" dirty="0"/>
                        <a:t>2.5</a:t>
                      </a:r>
                    </a:p>
                  </a:txBody>
                  <a:tcPr anchor="ctr"/>
                </a:tc>
                <a:tc>
                  <a:txBody>
                    <a:bodyPr/>
                    <a:lstStyle/>
                    <a:p>
                      <a:pPr algn="ctr"/>
                      <a:r>
                        <a:rPr lang="en-US" sz="1200" dirty="0"/>
                        <a:t>10</a:t>
                      </a:r>
                    </a:p>
                  </a:txBody>
                  <a:tcPr anchor="ctr"/>
                </a:tc>
                <a:extLst>
                  <a:ext uri="{0D108BD9-81ED-4DB2-BD59-A6C34878D82A}">
                    <a16:rowId xmlns:a16="http://schemas.microsoft.com/office/drawing/2014/main" val="3954401011"/>
                  </a:ext>
                </a:extLst>
              </a:tr>
            </a:tbl>
          </a:graphicData>
        </a:graphic>
      </p:graphicFrame>
      <p:sp>
        <p:nvSpPr>
          <p:cNvPr id="40" name="TextBox 39"/>
          <p:cNvSpPr txBox="1"/>
          <p:nvPr/>
        </p:nvSpPr>
        <p:spPr>
          <a:xfrm>
            <a:off x="2570972" y="4905275"/>
            <a:ext cx="705067" cy="253615"/>
          </a:xfrm>
          <a:prstGeom prst="rect">
            <a:avLst/>
          </a:prstGeom>
          <a:noFill/>
        </p:spPr>
        <p:txBody>
          <a:bodyPr wrap="none" lIns="0" tIns="0" rIns="0" bIns="0" rtlCol="0">
            <a:noAutofit/>
          </a:bodyPr>
          <a:lstStyle/>
          <a:p>
            <a:pPr algn="ctr">
              <a:lnSpc>
                <a:spcPct val="90000"/>
              </a:lnSpc>
            </a:pPr>
            <a:r>
              <a:rPr lang="en-US" sz="1200" dirty="0">
                <a:solidFill>
                  <a:schemeClr val="accent6"/>
                </a:solidFill>
              </a:rPr>
              <a:t>Object </a:t>
            </a:r>
          </a:p>
          <a:p>
            <a:pPr algn="ctr">
              <a:lnSpc>
                <a:spcPct val="90000"/>
              </a:lnSpc>
            </a:pPr>
            <a:r>
              <a:rPr lang="en-US" sz="1200" dirty="0">
                <a:solidFill>
                  <a:schemeClr val="accent6"/>
                </a:solidFill>
              </a:rPr>
              <a:t>Storage</a:t>
            </a:r>
          </a:p>
        </p:txBody>
      </p:sp>
      <p:sp>
        <p:nvSpPr>
          <p:cNvPr id="42" name="Flowchart: Manual Operation 41"/>
          <p:cNvSpPr>
            <a:spLocks noChangeAspect="1"/>
          </p:cNvSpPr>
          <p:nvPr/>
        </p:nvSpPr>
        <p:spPr bwMode="ltGray">
          <a:xfrm>
            <a:off x="2643444" y="4363490"/>
            <a:ext cx="546091" cy="433795"/>
          </a:xfrm>
          <a:prstGeom prst="flowChartManualOperation">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4151" y="4573873"/>
            <a:ext cx="191269" cy="191269"/>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8517" y="4382604"/>
            <a:ext cx="191269" cy="191269"/>
          </a:xfrm>
          <a:prstGeom prst="rect">
            <a:avLst/>
          </a:prstGeom>
        </p:spPr>
      </p:pic>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5637" y="4384033"/>
            <a:ext cx="191269" cy="191269"/>
          </a:xfrm>
          <a:prstGeom prst="rect">
            <a:avLst/>
          </a:prstGeom>
        </p:spPr>
      </p:pic>
      <p:sp>
        <p:nvSpPr>
          <p:cNvPr id="2" name="TextBox 1"/>
          <p:cNvSpPr txBox="1"/>
          <p:nvPr/>
        </p:nvSpPr>
        <p:spPr>
          <a:xfrm>
            <a:off x="5653813" y="3130622"/>
            <a:ext cx="762000" cy="260278"/>
          </a:xfrm>
          <a:prstGeom prst="rect">
            <a:avLst/>
          </a:prstGeom>
          <a:noFill/>
        </p:spPr>
        <p:txBody>
          <a:bodyPr wrap="none" lIns="0" tIns="0" rIns="0" bIns="0" rtlCol="0">
            <a:noAutofit/>
          </a:bodyPr>
          <a:lstStyle/>
          <a:p>
            <a:pPr>
              <a:lnSpc>
                <a:spcPct val="90000"/>
              </a:lnSpc>
            </a:pPr>
            <a:r>
              <a:rPr lang="en-US" sz="1200" dirty="0"/>
              <a:t>*AWS</a:t>
            </a:r>
          </a:p>
        </p:txBody>
      </p:sp>
      <p:sp>
        <p:nvSpPr>
          <p:cNvPr id="30" name="TextBox 29"/>
          <p:cNvSpPr txBox="1"/>
          <p:nvPr/>
        </p:nvSpPr>
        <p:spPr>
          <a:xfrm>
            <a:off x="10563859" y="6643108"/>
            <a:ext cx="762000" cy="304800"/>
          </a:xfrm>
          <a:prstGeom prst="rect">
            <a:avLst/>
          </a:prstGeom>
          <a:noFill/>
        </p:spPr>
        <p:txBody>
          <a:bodyPr wrap="none" lIns="0" tIns="0" rIns="0" bIns="0" rtlCol="0">
            <a:noAutofit/>
          </a:bodyPr>
          <a:lstStyle/>
          <a:p>
            <a:pPr>
              <a:lnSpc>
                <a:spcPct val="90000"/>
              </a:lnSpc>
            </a:pPr>
            <a:r>
              <a:rPr lang="en-US" sz="1100" dirty="0">
                <a:hlinkClick r:id="rId9"/>
              </a:rPr>
              <a:t>icons8</a:t>
            </a:r>
            <a:endParaRPr lang="en-US" sz="1100" dirty="0"/>
          </a:p>
        </p:txBody>
      </p:sp>
    </p:spTree>
    <p:extLst>
      <p:ext uri="{BB962C8B-B14F-4D97-AF65-F5344CB8AC3E}">
        <p14:creationId xmlns:p14="http://schemas.microsoft.com/office/powerpoint/2010/main" val="25689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_Standard_Arial_16x9">
  <a:themeElements>
    <a:clrScheme name="ocean9">
      <a:dk1>
        <a:srgbClr val="262626"/>
      </a:dk1>
      <a:lt1>
        <a:sysClr val="window" lastClr="FFFFFF"/>
      </a:lt1>
      <a:dk2>
        <a:srgbClr val="425563"/>
      </a:dk2>
      <a:lt2>
        <a:srgbClr val="C6C9CA"/>
      </a:lt2>
      <a:accent1>
        <a:srgbClr val="343842"/>
      </a:accent1>
      <a:accent2>
        <a:srgbClr val="CF842E"/>
      </a:accent2>
      <a:accent3>
        <a:srgbClr val="71BA5B"/>
      </a:accent3>
      <a:accent4>
        <a:srgbClr val="348AA7"/>
      </a:accent4>
      <a:accent5>
        <a:srgbClr val="555B6B"/>
      </a:accent5>
      <a:accent6>
        <a:srgbClr val="757E94"/>
      </a:accent6>
      <a:hlink>
        <a:srgbClr val="348AA7"/>
      </a:hlink>
      <a:folHlink>
        <a:srgbClr val="757E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extLst>
    <a:ext uri="{05A4C25C-085E-4340-85A3-A5531E510DB2}">
      <thm15:themeFamily xmlns:thm15="http://schemas.microsoft.com/office/thememl/2012/main" name="Ocean9 PPT Template - Nov 2016" id="{5E1EDD7A-5C26-45E3-B6D3-E0C0CF28C768}" vid="{536F7B2C-9F02-4E02-9CEB-117922E1E58D}"/>
    </a:ext>
  </a:extLst>
</a:theme>
</file>

<file path=ppt/theme/theme2.xml><?xml version="1.0" encoding="utf-8"?>
<a:theme xmlns:a="http://schemas.openxmlformats.org/drawingml/2006/main" name="1_HP_Standard_Arial_16x9">
  <a:themeElements>
    <a:clrScheme name="ocean9">
      <a:dk1>
        <a:srgbClr val="262626"/>
      </a:dk1>
      <a:lt1>
        <a:sysClr val="window" lastClr="FFFFFF"/>
      </a:lt1>
      <a:dk2>
        <a:srgbClr val="425563"/>
      </a:dk2>
      <a:lt2>
        <a:srgbClr val="C6C9CA"/>
      </a:lt2>
      <a:accent1>
        <a:srgbClr val="343842"/>
      </a:accent1>
      <a:accent2>
        <a:srgbClr val="CF842E"/>
      </a:accent2>
      <a:accent3>
        <a:srgbClr val="71BA5B"/>
      </a:accent3>
      <a:accent4>
        <a:srgbClr val="348AA7"/>
      </a:accent4>
      <a:accent5>
        <a:srgbClr val="555B6B"/>
      </a:accent5>
      <a:accent6>
        <a:srgbClr val="757E94"/>
      </a:accent6>
      <a:hlink>
        <a:srgbClr val="348AA7"/>
      </a:hlink>
      <a:folHlink>
        <a:srgbClr val="757E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extLst>
    <a:ext uri="{05A4C25C-085E-4340-85A3-A5531E510DB2}">
      <thm15:themeFamily xmlns:thm15="http://schemas.microsoft.com/office/thememl/2012/main" name="Presentation1" id="{4342926A-77A2-42BF-9752-7E3EC6CBD7E7}" vid="{DBC4144C-D8CF-4A7C-95E3-C79CF654541A}"/>
    </a:ext>
  </a:extLst>
</a:theme>
</file>

<file path=ppt/theme/theme3.xml><?xml version="1.0" encoding="utf-8"?>
<a:theme xmlns:a="http://schemas.openxmlformats.org/drawingml/2006/main" name="Ocean9_Arial_16x9">
  <a:themeElements>
    <a:clrScheme name="ocean9">
      <a:dk1>
        <a:srgbClr val="262626"/>
      </a:dk1>
      <a:lt1>
        <a:sysClr val="window" lastClr="FFFFFF"/>
      </a:lt1>
      <a:dk2>
        <a:srgbClr val="425563"/>
      </a:dk2>
      <a:lt2>
        <a:srgbClr val="C6C9CA"/>
      </a:lt2>
      <a:accent1>
        <a:srgbClr val="343842"/>
      </a:accent1>
      <a:accent2>
        <a:srgbClr val="CF842E"/>
      </a:accent2>
      <a:accent3>
        <a:srgbClr val="71BA5B"/>
      </a:accent3>
      <a:accent4>
        <a:srgbClr val="348AA7"/>
      </a:accent4>
      <a:accent5>
        <a:srgbClr val="555B6B"/>
      </a:accent5>
      <a:accent6>
        <a:srgbClr val="757E94"/>
      </a:accent6>
      <a:hlink>
        <a:srgbClr val="348AA7"/>
      </a:hlink>
      <a:folHlink>
        <a:srgbClr val="757E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extLst>
    <a:ext uri="{05A4C25C-085E-4340-85A3-A5531E510DB2}">
      <thm15:themeFamily xmlns:thm15="http://schemas.microsoft.com/office/thememl/2012/main" name="Presentation1" id="{4342926A-77A2-42BF-9752-7E3EC6CBD7E7}" vid="{DBC4144C-D8CF-4A7C-95E3-C79CF654541A}"/>
    </a:ext>
  </a:extLst>
</a:theme>
</file>

<file path=ppt/theme/theme4.xml><?xml version="1.0" encoding="utf-8"?>
<a:theme xmlns:a="http://schemas.openxmlformats.org/drawingml/2006/main" name="2_HP_Standard_Arial_16x9">
  <a:themeElements>
    <a:clrScheme name="ocean9">
      <a:dk1>
        <a:srgbClr val="262626"/>
      </a:dk1>
      <a:lt1>
        <a:sysClr val="window" lastClr="FFFFFF"/>
      </a:lt1>
      <a:dk2>
        <a:srgbClr val="425563"/>
      </a:dk2>
      <a:lt2>
        <a:srgbClr val="C6C9CA"/>
      </a:lt2>
      <a:accent1>
        <a:srgbClr val="343842"/>
      </a:accent1>
      <a:accent2>
        <a:srgbClr val="CF842E"/>
      </a:accent2>
      <a:accent3>
        <a:srgbClr val="71BA5B"/>
      </a:accent3>
      <a:accent4>
        <a:srgbClr val="348AA7"/>
      </a:accent4>
      <a:accent5>
        <a:srgbClr val="555B6B"/>
      </a:accent5>
      <a:accent6>
        <a:srgbClr val="757E94"/>
      </a:accent6>
      <a:hlink>
        <a:srgbClr val="348AA7"/>
      </a:hlink>
      <a:folHlink>
        <a:srgbClr val="757E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extLst>
    <a:ext uri="{05A4C25C-085E-4340-85A3-A5531E510DB2}">
      <thm15:themeFamily xmlns:thm15="http://schemas.microsoft.com/office/thememl/2012/main" name="Presentation2" id="{9FE17DEB-AE76-4C7A-B2A7-062A7CD30234}" vid="{1F18A9D0-04DD-4505-A17A-3D23AD695B2E}"/>
    </a:ext>
  </a:extLst>
</a:theme>
</file>

<file path=ppt/theme/theme5.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theme>
</file>

<file path=docProps/app.xml><?xml version="1.0" encoding="utf-8"?>
<Properties xmlns="http://schemas.openxmlformats.org/officeDocument/2006/extended-properties" xmlns:vt="http://schemas.openxmlformats.org/officeDocument/2006/docPropsVTypes">
  <Template>Ocean9 PPT Template - Nov 2016</Template>
  <TotalTime>0</TotalTime>
  <Words>1525</Words>
  <Application>Microsoft Office PowerPoint</Application>
  <PresentationFormat>Widescreen</PresentationFormat>
  <Paragraphs>339</Paragraphs>
  <Slides>26</Slides>
  <Notes>17</Notes>
  <HiddenSlides>1</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4" baseType="lpstr">
      <vt:lpstr>Arial</vt:lpstr>
      <vt:lpstr>Gill Sans MT</vt:lpstr>
      <vt:lpstr>whatever it takes</vt:lpstr>
      <vt:lpstr>HP_Standard_Arial_16x9</vt:lpstr>
      <vt:lpstr>1_HP_Standard_Arial_16x9</vt:lpstr>
      <vt:lpstr>Ocean9_Arial_16x9</vt:lpstr>
      <vt:lpstr>2_HP_Standard_Arial_16x9</vt:lpstr>
      <vt:lpstr>Acrobat Document</vt:lpstr>
      <vt:lpstr>Enterprise Cloud Adoption &amp; Digital Trans.</vt:lpstr>
      <vt:lpstr>The “known unknown" of Big Data in IoT: How big will your data grow and by when?</vt:lpstr>
      <vt:lpstr>IoT for Digital Transformation</vt:lpstr>
      <vt:lpstr>Collecting Relevant Data</vt:lpstr>
      <vt:lpstr>One More Problem</vt:lpstr>
      <vt:lpstr>Cloud for IoT and More</vt:lpstr>
      <vt:lpstr>Data Lakes – A Definition</vt:lpstr>
      <vt:lpstr>High Level Data Lake Architecture</vt:lpstr>
      <vt:lpstr>Making Key Data easily Accessible</vt:lpstr>
      <vt:lpstr>Cloud for IoT and More</vt:lpstr>
      <vt:lpstr>Taking your “Legacy” to the Cloud</vt:lpstr>
      <vt:lpstr>DEMO</vt:lpstr>
      <vt:lpstr>Cloud for IoT and More</vt:lpstr>
      <vt:lpstr>Evolution of Enterprise IT</vt:lpstr>
      <vt:lpstr>DB Containers – Production Ready</vt:lpstr>
      <vt:lpstr>Containers</vt:lpstr>
      <vt:lpstr>Cloud for IoT and More</vt:lpstr>
      <vt:lpstr>“Experimentation is the new planning”</vt:lpstr>
      <vt:lpstr>Cloud: a Must in our Digital IoT World</vt:lpstr>
      <vt:lpstr>Enabling many Partners and Customers</vt:lpstr>
      <vt:lpstr>Summary</vt:lpstr>
      <vt:lpstr>Let’s Continue</vt:lpstr>
      <vt:lpstr>PowerPoint Presentation</vt:lpstr>
      <vt:lpstr>Thank you</vt:lpstr>
      <vt:lpstr>Founding team – Ocean9 </vt:lpstr>
      <vt:lpstr>Download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2017-06-10T17:59:59Z</dcterms:created>
  <dcterms:modified xsi:type="dcterms:W3CDTF">2017-06-10T19:06:36Z</dcterms:modified>
</cp:coreProperties>
</file>