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5"/>
    <p:restoredTop sz="94676"/>
  </p:normalViewPr>
  <p:slideViewPr>
    <p:cSldViewPr snapToGrid="0" snapToObjects="1">
      <p:cViewPr varScale="1">
        <p:scale>
          <a:sx n="112" d="100"/>
          <a:sy n="112" d="100"/>
        </p:scale>
        <p:origin x="1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2EDA4-CFB9-8A4E-93D6-D6180DDBD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9EFD2-1645-BA44-853C-86426A23D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A6981-E001-C545-92E3-E7174F327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2A436-11D9-0841-BB12-2B993619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2FA75-234A-F344-B5E6-4E8DB224F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8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9D6E-9365-FA48-8861-789D84E39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8E700-E9D6-CE40-82AD-6BC50FE16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1C4DA-B7C1-1646-B13A-476ADA8E9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7580A-0E50-754D-9EBB-FED2FF81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15817-AAD3-E043-B4DE-A46E0F1E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5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366200-B953-0040-92E0-D0092375F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54C9F-5060-2C4B-AD0C-BDDABA9DF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8A356-2BB8-8041-B533-3138FE83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C001-3781-BD4B-B2BA-D9DA7381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D93C-F6B9-0241-B674-AF99CC63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BA3B-EA14-1A4F-9D52-1F075AA53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FED11-3555-884F-A035-F2CFDE33D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BD9BD-E1C0-AE47-B86A-C8F437AD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C2E87-2E02-F241-AD41-64AEAAD23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8B984-8DAA-5B4F-8182-38796511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7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7C3E-98AA-D845-AF66-0787952E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12A32-599A-0C4D-85ED-ABB8E4A82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83323-0FEA-9F48-BF37-FABC1095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1B52E-138B-C844-A25A-804AEC14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99E4E-54A5-5C46-B3FA-C9F39A29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5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C5CA-3A67-B44D-B537-D2D67C49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B22FA-6E7C-874A-9A59-7D7E19882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57958-DC88-A44F-9250-1179A7553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EC1E9-5D6A-0947-9005-26E4B87B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F69AC-2CBD-214A-B346-27782B05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961FC-570F-A545-8CDD-064251FC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BABA-F3A0-E442-9E0B-ABEB32BB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BC5D5-BC0A-2E4D-A3C7-7E44259D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7D070-E8D4-B24D-82D3-9355E98DF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F4BBC-F5F9-2A4E-9D25-668119B60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20775-EAE9-DA4B-8309-A006795BA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23240B-CE40-7244-9790-0F699565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FC873-F007-4942-B27D-4B654645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35CCA-3AD9-5D41-BD59-A1C9B01E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4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D237-289D-AD4E-A6B7-84D200AE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5D8CE-4C98-B44A-86D1-86CA1040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FF8BB-8C44-AF43-9C7D-E23508E5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165A9-4A0C-6E45-B0B1-97DF3717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2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B30B5-2D67-A642-ACAD-9DE215D2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BA814-DAD3-D145-8C22-E324372C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19F3-A101-8A45-A20F-48992535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3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02D4-9804-D546-BDB7-BBF2F7BB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93441-9CEB-154C-929E-AD5F1A63B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1A93B-CB6E-894B-82D4-F7EA314FB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0211F-DC5A-6346-BB23-B9AEA682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C43B5-78DC-0940-A541-F7091367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A2084-8E0C-BA44-AAC0-E3C96B0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3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3DBE3-17C3-654E-91D0-BCB9CDBE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6426C2-939C-C14E-9D9C-E868B0CF3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DE0CD-9A60-794D-9E61-BBA083F9E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49BF0-9877-E54F-BC43-1F8364BEA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A8B1A-7452-ED43-8CF0-3107D4C7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B2BC1-C1CF-8345-983C-49E40BDD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CC8902-3286-8F47-962B-858521B9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3A33F-C1E9-A148-B6B6-AC4BFBE16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645D6-1EBB-BB48-94C8-97C65E58A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59845-AE22-8F4F-B0FF-17276D898EDB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A7645-5C90-F440-914D-ECC2C116E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D9952-1E7F-404C-B012-79860B147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18270-A62C-2C48-9AAB-08FE58AC4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0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6F464-B1C3-F849-9CA7-8D6E8EEAC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7065C-8B88-394F-AEFC-497B1650F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6F792-5F91-D448-82D8-6268916F9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" y="0"/>
            <a:ext cx="12186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4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3B0B4-46EF-404C-983D-5A3B9D1C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B83D-AF42-8441-AA94-83E52EE2B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188F4-BDD7-074F-99DB-D83ADD4A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-100543"/>
            <a:ext cx="12401550" cy="70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23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4609C-2109-F14A-A5A8-3AA61AF9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8EB7-303A-C343-B560-3872DB08E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69A56-E7A8-9448-952C-DDB59AD9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310" y="-169032"/>
            <a:ext cx="12504420" cy="71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0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7C88-4BBB-514D-8177-824185D9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281B1-EFEB-B844-97BB-F25279224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1ACA0-4D87-934C-A51B-26DF7C36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95" y="5388"/>
            <a:ext cx="12345973" cy="69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8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EC6B-4924-F947-90F8-C088EB90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49A9A-AD5D-FA47-86CA-4CC50E6ED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77D11-4945-1E44-A116-97595A4C2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508" y="-32084"/>
            <a:ext cx="12409344" cy="69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19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4855-0F7C-0D43-B00A-32D5CDF55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8885E-CE91-B84F-842D-931018EA4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A6B1E-1067-8D43-A805-F5AAE613E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5" y="-16042"/>
            <a:ext cx="12295444" cy="70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3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6EAF4-4453-AA43-AEA4-7959F165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E10D7-F453-C641-99A0-F9B3A4178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BA553-C800-264E-B1D8-BD117C4F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39" y="-16042"/>
            <a:ext cx="12345913" cy="69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3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10EB-DD7F-774F-873C-78756D2A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59C08-8DE4-2F49-B9C4-90D9F7A50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4F806-A4C3-0545-B01E-58CD1BB8B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11" y="-32085"/>
            <a:ext cx="12310464" cy="718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56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94C0-74A1-B244-8D06-E37F8EC0A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7B41E-64C2-AE4D-84EF-AD9B0CAF7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91A3E-2F09-B849-A3C5-3C0A3492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295" y="-112295"/>
            <a:ext cx="12446229" cy="70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21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C364-CB56-3D44-90DA-5383604D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82D08-23AE-8E4D-811A-AF52AB06E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FF1CF-4A12-9142-A0EA-B136AF0B9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037" y="-92002"/>
            <a:ext cx="12432287" cy="70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5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8A82A-B2E5-2F4A-969E-2569CD937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45A50-2EA9-4B48-98D8-8DFB622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AF58D-69D3-074A-A399-755752DB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963" y="-342900"/>
            <a:ext cx="12666970" cy="72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74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Baine</dc:creator>
  <cp:lastModifiedBy>Lindsey Baine</cp:lastModifiedBy>
  <cp:revision>8</cp:revision>
  <cp:lastPrinted>2018-02-27T14:21:16Z</cp:lastPrinted>
  <dcterms:created xsi:type="dcterms:W3CDTF">2018-02-27T14:09:53Z</dcterms:created>
  <dcterms:modified xsi:type="dcterms:W3CDTF">2018-02-27T14:41:31Z</dcterms:modified>
</cp:coreProperties>
</file>