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66" r:id="rId5"/>
    <p:sldId id="261" r:id="rId6"/>
    <p:sldId id="260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50" d="100"/>
          <a:sy n="150" d="100"/>
        </p:scale>
        <p:origin x="-510" y="-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B0363F-95AD-4FFA-B30D-E8C7332D39F9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9DA27E-566C-45EB-805A-403830E8F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481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DA27E-566C-45EB-805A-403830E8FD6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116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DA27E-566C-45EB-805A-403830E8FD6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7680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DA27E-566C-45EB-805A-403830E8FD6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0263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DA27E-566C-45EB-805A-403830E8FD6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3059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DA27E-566C-45EB-805A-403830E8FD6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66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C6FF8-B1B4-4612-991A-FEF742109D8B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7D927-DD2A-4701-AF05-605980E1F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054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C6FF8-B1B4-4612-991A-FEF742109D8B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7D927-DD2A-4701-AF05-605980E1F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267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C6FF8-B1B4-4612-991A-FEF742109D8B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7D927-DD2A-4701-AF05-605980E1F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564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C6FF8-B1B4-4612-991A-FEF742109D8B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7D927-DD2A-4701-AF05-605980E1F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9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C6FF8-B1B4-4612-991A-FEF742109D8B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7D927-DD2A-4701-AF05-605980E1F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571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C6FF8-B1B4-4612-991A-FEF742109D8B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7D927-DD2A-4701-AF05-605980E1F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894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C6FF8-B1B4-4612-991A-FEF742109D8B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7D927-DD2A-4701-AF05-605980E1F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860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C6FF8-B1B4-4612-991A-FEF742109D8B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7D927-DD2A-4701-AF05-605980E1F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926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C6FF8-B1B4-4612-991A-FEF742109D8B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7D927-DD2A-4701-AF05-605980E1F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56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C6FF8-B1B4-4612-991A-FEF742109D8B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7D927-DD2A-4701-AF05-605980E1F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766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C6FF8-B1B4-4612-991A-FEF742109D8B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7D927-DD2A-4701-AF05-605980E1F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418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C6FF8-B1B4-4612-991A-FEF742109D8B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7D927-DD2A-4701-AF05-605980E1F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759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Positions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097247" y="1690688"/>
            <a:ext cx="7608815" cy="4471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79770" y="1321356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(0,0)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4674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Areas</a:t>
            </a:r>
            <a:r>
              <a:rPr lang="da-DK" dirty="0"/>
              <a:t> – Offset </a:t>
            </a:r>
            <a:r>
              <a:rPr lang="da-DK" dirty="0" err="1"/>
              <a:t>area</a:t>
            </a:r>
            <a:r>
              <a:rPr lang="da-DK" dirty="0"/>
              <a:t>, </a:t>
            </a:r>
            <a:r>
              <a:rPr lang="da-DK" dirty="0" err="1"/>
              <a:t>size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097247" y="1690688"/>
            <a:ext cx="7608815" cy="4471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79770" y="1321356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(0,0)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90851" y="3235444"/>
            <a:ext cx="599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(X,Y)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50202" y="3520440"/>
            <a:ext cx="2908764" cy="1835348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4991100" y="3467100"/>
            <a:ext cx="112276" cy="11227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224189" y="3097768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Width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18986" y="4253448"/>
            <a:ext cx="802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>
                <a:solidFill>
                  <a:schemeClr val="bg1"/>
                </a:solidFill>
              </a:rPr>
              <a:t>Height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>
            <a:cxnSpLocks/>
          </p:cNvCxnSpPr>
          <p:nvPr/>
        </p:nvCxnSpPr>
        <p:spPr>
          <a:xfrm>
            <a:off x="7093105" y="4530120"/>
            <a:ext cx="808835" cy="0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cxnSpLocks/>
          </p:cNvCxnSpPr>
          <p:nvPr/>
        </p:nvCxnSpPr>
        <p:spPr>
          <a:xfrm>
            <a:off x="6987540" y="4682520"/>
            <a:ext cx="0" cy="621000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3180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Positions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097247" y="1690688"/>
            <a:ext cx="7608815" cy="4471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79770" y="1321356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(0,0)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450871" y="3235444"/>
            <a:ext cx="599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(X,Y)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4991100" y="3467100"/>
            <a:ext cx="112276" cy="11227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36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Positions – ”Position </a:t>
            </a:r>
            <a:r>
              <a:rPr lang="da-DK" dirty="0" err="1"/>
              <a:t>Found</a:t>
            </a:r>
            <a:r>
              <a:rPr lang="da-DK" dirty="0"/>
              <a:t>” </a:t>
            </a:r>
            <a:r>
              <a:rPr lang="da-DK" dirty="0" err="1"/>
              <a:t>property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097247" y="1690688"/>
            <a:ext cx="7608815" cy="4471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79770" y="1321356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(0,0)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9971" y="2744822"/>
            <a:ext cx="542857" cy="542857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3525261" y="2959444"/>
            <a:ext cx="112276" cy="11227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309971" y="4170851"/>
            <a:ext cx="1389676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TEXT FOUND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3948671" y="4299379"/>
            <a:ext cx="112276" cy="11227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2613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Positions – Offset position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097247" y="1690688"/>
            <a:ext cx="7608815" cy="4471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79770" y="1321356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(0,0)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9971" y="2744822"/>
            <a:ext cx="542857" cy="542857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3525261" y="2959444"/>
            <a:ext cx="112276" cy="11227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309971" y="4170851"/>
            <a:ext cx="1389676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TEXT FOUND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3948671" y="4299379"/>
            <a:ext cx="112276" cy="11227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cxnSpLocks/>
          </p:cNvCxnSpPr>
          <p:nvPr/>
        </p:nvCxnSpPr>
        <p:spPr>
          <a:xfrm>
            <a:off x="4000500" y="3117850"/>
            <a:ext cx="3352800" cy="39593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7539466" y="3513786"/>
            <a:ext cx="112276" cy="11227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84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Areas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097247" y="1690688"/>
            <a:ext cx="7608815" cy="4471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79770" y="1321356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(0,0)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450871" y="3235444"/>
            <a:ext cx="599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(X,Y)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50202" y="3520440"/>
            <a:ext cx="1937338" cy="1028700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4991100" y="3467100"/>
            <a:ext cx="112276" cy="11227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610608" y="3097768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Width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56054" y="3791456"/>
            <a:ext cx="802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>
                <a:solidFill>
                  <a:schemeClr val="bg1"/>
                </a:solidFill>
              </a:rPr>
              <a:t>Height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180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Positions – ”</a:t>
            </a:r>
            <a:r>
              <a:rPr lang="da-DK" dirty="0" err="1"/>
              <a:t>Area</a:t>
            </a:r>
            <a:r>
              <a:rPr lang="da-DK" dirty="0"/>
              <a:t> </a:t>
            </a:r>
            <a:r>
              <a:rPr lang="da-DK" dirty="0" err="1"/>
              <a:t>Found</a:t>
            </a:r>
            <a:r>
              <a:rPr lang="da-DK" dirty="0"/>
              <a:t>” – position </a:t>
            </a:r>
            <a:r>
              <a:rPr lang="da-DK" dirty="0" err="1"/>
              <a:t>property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097247" y="1690688"/>
            <a:ext cx="7608815" cy="4471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79770" y="1321356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(0,0)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9971" y="2744822"/>
            <a:ext cx="542857" cy="542857"/>
          </a:xfrm>
          <a:prstGeom prst="rect">
            <a:avLst/>
          </a:prstGeom>
          <a:ln w="28575">
            <a:solidFill>
              <a:schemeClr val="accent2"/>
            </a:solidFill>
          </a:ln>
        </p:spPr>
      </p:pic>
      <p:sp>
        <p:nvSpPr>
          <p:cNvPr id="16" name="Oval 15"/>
          <p:cNvSpPr/>
          <p:nvPr/>
        </p:nvSpPr>
        <p:spPr>
          <a:xfrm>
            <a:off x="3253833" y="2688684"/>
            <a:ext cx="112276" cy="11227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309971" y="4170851"/>
            <a:ext cx="1389676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TEXT FOUND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3253833" y="4114713"/>
            <a:ext cx="112276" cy="11227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261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Areas</a:t>
            </a:r>
            <a:r>
              <a:rPr lang="da-DK" dirty="0"/>
              <a:t> – Offset </a:t>
            </a:r>
            <a:r>
              <a:rPr lang="da-DK" dirty="0" err="1"/>
              <a:t>area</a:t>
            </a:r>
            <a:r>
              <a:rPr lang="da-DK" dirty="0"/>
              <a:t>, position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097247" y="1690688"/>
            <a:ext cx="7608815" cy="4471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79770" y="1321356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(0,0)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90851" y="3235444"/>
            <a:ext cx="730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(X</a:t>
            </a:r>
            <a:r>
              <a:rPr lang="da-DK" sz="1000" dirty="0">
                <a:solidFill>
                  <a:schemeClr val="bg1"/>
                </a:solidFill>
              </a:rPr>
              <a:t>1</a:t>
            </a:r>
            <a:r>
              <a:rPr lang="da-DK" dirty="0">
                <a:solidFill>
                  <a:schemeClr val="bg1"/>
                </a:solidFill>
              </a:rPr>
              <a:t>,Y</a:t>
            </a:r>
            <a:r>
              <a:rPr lang="da-DK" sz="1000" dirty="0">
                <a:solidFill>
                  <a:schemeClr val="bg1"/>
                </a:solidFill>
              </a:rPr>
              <a:t>1</a:t>
            </a:r>
            <a:r>
              <a:rPr lang="da-DK" dirty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50202" y="3520440"/>
            <a:ext cx="1937338" cy="1028700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4991100" y="3467100"/>
            <a:ext cx="112276" cy="11227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610608" y="3097768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Width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56054" y="3791456"/>
            <a:ext cx="802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>
                <a:solidFill>
                  <a:schemeClr val="bg1"/>
                </a:solidFill>
              </a:rPr>
              <a:t>Height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>
            <a:cxnSpLocks/>
          </p:cNvCxnSpPr>
          <p:nvPr/>
        </p:nvCxnSpPr>
        <p:spPr>
          <a:xfrm>
            <a:off x="5110996" y="3570348"/>
            <a:ext cx="718304" cy="47650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5841624" y="4034790"/>
            <a:ext cx="112276" cy="11227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96022" y="4083665"/>
            <a:ext cx="730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(X</a:t>
            </a:r>
            <a:r>
              <a:rPr lang="da-DK" sz="1000" dirty="0">
                <a:solidFill>
                  <a:schemeClr val="bg1"/>
                </a:solidFill>
              </a:rPr>
              <a:t>2</a:t>
            </a:r>
            <a:r>
              <a:rPr lang="da-DK" dirty="0">
                <a:solidFill>
                  <a:schemeClr val="bg1"/>
                </a:solidFill>
              </a:rPr>
              <a:t>,Y</a:t>
            </a:r>
            <a:r>
              <a:rPr lang="da-DK" sz="1000" dirty="0">
                <a:solidFill>
                  <a:schemeClr val="bg1"/>
                </a:solidFill>
              </a:rPr>
              <a:t>2</a:t>
            </a:r>
            <a:r>
              <a:rPr lang="da-DK" dirty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616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Areas</a:t>
            </a:r>
            <a:r>
              <a:rPr lang="da-DK" dirty="0"/>
              <a:t> – Offset </a:t>
            </a:r>
            <a:r>
              <a:rPr lang="da-DK" dirty="0" err="1"/>
              <a:t>area</a:t>
            </a:r>
            <a:r>
              <a:rPr lang="da-DK" dirty="0"/>
              <a:t>, position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097247" y="1690688"/>
            <a:ext cx="7608815" cy="4471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79770" y="1321356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(0,0)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90851" y="3235444"/>
            <a:ext cx="730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(X</a:t>
            </a:r>
            <a:r>
              <a:rPr lang="da-DK" sz="1000" dirty="0">
                <a:solidFill>
                  <a:schemeClr val="bg1"/>
                </a:solidFill>
              </a:rPr>
              <a:t>1</a:t>
            </a:r>
            <a:r>
              <a:rPr lang="da-DK" dirty="0">
                <a:solidFill>
                  <a:schemeClr val="bg1"/>
                </a:solidFill>
              </a:rPr>
              <a:t>,Y</a:t>
            </a:r>
            <a:r>
              <a:rPr lang="da-DK" sz="1000" dirty="0">
                <a:solidFill>
                  <a:schemeClr val="bg1"/>
                </a:solidFill>
              </a:rPr>
              <a:t>1</a:t>
            </a:r>
            <a:r>
              <a:rPr lang="da-DK" dirty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896022" y="4099560"/>
            <a:ext cx="1937338" cy="1028700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4991100" y="3467100"/>
            <a:ext cx="112276" cy="11227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456428" y="3676888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Width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01874" y="4370576"/>
            <a:ext cx="802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>
                <a:solidFill>
                  <a:schemeClr val="bg1"/>
                </a:solidFill>
              </a:rPr>
              <a:t>Height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>
            <a:cxnSpLocks/>
          </p:cNvCxnSpPr>
          <p:nvPr/>
        </p:nvCxnSpPr>
        <p:spPr>
          <a:xfrm>
            <a:off x="5110996" y="3570348"/>
            <a:ext cx="718304" cy="47650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896022" y="4083665"/>
            <a:ext cx="730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(X</a:t>
            </a:r>
            <a:r>
              <a:rPr lang="da-DK" sz="1000" dirty="0">
                <a:solidFill>
                  <a:schemeClr val="bg1"/>
                </a:solidFill>
              </a:rPr>
              <a:t>2</a:t>
            </a:r>
            <a:r>
              <a:rPr lang="da-DK" dirty="0">
                <a:solidFill>
                  <a:schemeClr val="bg1"/>
                </a:solidFill>
              </a:rPr>
              <a:t>,Y</a:t>
            </a:r>
            <a:r>
              <a:rPr lang="da-DK" sz="1000" dirty="0">
                <a:solidFill>
                  <a:schemeClr val="bg1"/>
                </a:solidFill>
              </a:rPr>
              <a:t>2</a:t>
            </a:r>
            <a:r>
              <a:rPr lang="da-DK" dirty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5841624" y="4034790"/>
            <a:ext cx="112276" cy="11227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850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Areas</a:t>
            </a:r>
            <a:r>
              <a:rPr lang="da-DK" dirty="0"/>
              <a:t> – Offset </a:t>
            </a:r>
            <a:r>
              <a:rPr lang="da-DK" dirty="0" err="1"/>
              <a:t>area</a:t>
            </a:r>
            <a:r>
              <a:rPr lang="da-DK" dirty="0"/>
              <a:t>, </a:t>
            </a:r>
            <a:r>
              <a:rPr lang="da-DK" dirty="0" err="1"/>
              <a:t>size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097247" y="1690688"/>
            <a:ext cx="7608815" cy="4471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79770" y="1321356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(0,0)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90851" y="3235444"/>
            <a:ext cx="599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(X,Y)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50202" y="3520440"/>
            <a:ext cx="1937338" cy="1028700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4991100" y="3467100"/>
            <a:ext cx="112276" cy="11227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610608" y="3097768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Width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56054" y="3791456"/>
            <a:ext cx="802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>
                <a:solidFill>
                  <a:schemeClr val="bg1"/>
                </a:solidFill>
              </a:rPr>
              <a:t>Height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>
            <a:cxnSpLocks/>
          </p:cNvCxnSpPr>
          <p:nvPr/>
        </p:nvCxnSpPr>
        <p:spPr>
          <a:xfrm>
            <a:off x="7093105" y="4530120"/>
            <a:ext cx="80883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cxnSpLocks/>
          </p:cNvCxnSpPr>
          <p:nvPr/>
        </p:nvCxnSpPr>
        <p:spPr>
          <a:xfrm>
            <a:off x="6987540" y="4682520"/>
            <a:ext cx="0" cy="6210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8414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138</Words>
  <Application>Microsoft Office PowerPoint</Application>
  <PresentationFormat>Widescreen</PresentationFormat>
  <Paragraphs>46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Positions</vt:lpstr>
      <vt:lpstr>Positions</vt:lpstr>
      <vt:lpstr>Positions – ”Position Found” property</vt:lpstr>
      <vt:lpstr>Positions – Offset position</vt:lpstr>
      <vt:lpstr>Areas</vt:lpstr>
      <vt:lpstr>Positions – ”Area Found” – position property</vt:lpstr>
      <vt:lpstr>Areas – Offset area, position</vt:lpstr>
      <vt:lpstr>Areas – Offset area, position</vt:lpstr>
      <vt:lpstr>Areas – Offset area, size</vt:lpstr>
      <vt:lpstr>Areas – Offset area, size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Positions</dc:title>
  <dc:creator>Kasper Fehrend</dc:creator>
  <cp:lastModifiedBy>Kasper Fehrend</cp:lastModifiedBy>
  <cp:revision>7</cp:revision>
  <dcterms:created xsi:type="dcterms:W3CDTF">2017-01-11T09:50:03Z</dcterms:created>
  <dcterms:modified xsi:type="dcterms:W3CDTF">2017-01-12T16:03:55Z</dcterms:modified>
</cp:coreProperties>
</file>