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9" r:id="rId4"/>
    <p:sldId id="266" r:id="rId5"/>
    <p:sldId id="261" r:id="rId6"/>
    <p:sldId id="260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>
        <p:scale>
          <a:sx n="150" d="100"/>
          <a:sy n="150" d="100"/>
        </p:scale>
        <p:origin x="-510" y="-5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2B0363F-95AD-4FFA-B30D-E8C7332D39F9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F9DA27E-566C-45EB-805A-403830E8FD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4819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F9DA27E-566C-45EB-805A-403830E8FD6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11622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F9DA27E-566C-45EB-805A-403830E8FD61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376807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F9DA27E-566C-45EB-805A-403830E8FD61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702633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F9DA27E-566C-45EB-805A-403830E8FD6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030593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F9DA27E-566C-45EB-805A-403830E8FD61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6666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20544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72670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25646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93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5715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8942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98606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59265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6561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7660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94187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C6FF8-B1B4-4612-991A-FEF742109D8B}" type="datetimeFigureOut">
              <a:rPr lang="en-US" smtClean="0"/>
              <a:t>1/12/2017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37D927-DD2A-4701-AF05-605980E1F9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7593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/>
              <a:t>Positions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84674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 err="1"/>
              <a:t>Areas</a:t>
            </a:r>
            <a:r>
              <a:rPr lang="da-DK" dirty="0"/>
              <a:t> – Offset </a:t>
            </a:r>
            <a:r>
              <a:rPr lang="da-DK" dirty="0" err="1"/>
              <a:t>area</a:t>
            </a:r>
            <a:r>
              <a:rPr lang="da-DK" dirty="0"/>
              <a:t>, </a:t>
            </a:r>
            <a:r>
              <a:rPr lang="da-DK" dirty="0" err="1"/>
              <a:t>size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290851" y="3235444"/>
            <a:ext cx="599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(X,Y)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050202" y="3520440"/>
            <a:ext cx="2908764" cy="1835348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Oval 1"/>
          <p:cNvSpPr/>
          <p:nvPr/>
        </p:nvSpPr>
        <p:spPr>
          <a:xfrm>
            <a:off x="4991100" y="3467100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6224189" y="3097768"/>
            <a:ext cx="7633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Width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8118986" y="4253448"/>
            <a:ext cx="8029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 err="1">
                <a:solidFill>
                  <a:schemeClr val="bg1"/>
                </a:solidFill>
              </a:rPr>
              <a:t>Height</a:t>
            </a:r>
            <a:endParaRPr lang="en-US" dirty="0">
              <a:solidFill>
                <a:schemeClr val="bg1"/>
              </a:solidFill>
            </a:endParaRPr>
          </a:p>
        </p:txBody>
      </p:sp>
      <p:cxnSp>
        <p:nvCxnSpPr>
          <p:cNvPr id="13" name="Straight Arrow Connector 12"/>
          <p:cNvCxnSpPr>
            <a:cxnSpLocks/>
          </p:cNvCxnSpPr>
          <p:nvPr/>
        </p:nvCxnSpPr>
        <p:spPr>
          <a:xfrm>
            <a:off x="7093105" y="4530120"/>
            <a:ext cx="808835" cy="0"/>
          </a:xfrm>
          <a:prstGeom prst="straightConnector1">
            <a:avLst/>
          </a:prstGeom>
          <a:ln>
            <a:prstDash val="sysDash"/>
            <a:tailEnd type="triangle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cxnSpLocks/>
          </p:cNvCxnSpPr>
          <p:nvPr/>
        </p:nvCxnSpPr>
        <p:spPr>
          <a:xfrm>
            <a:off x="6987540" y="4682520"/>
            <a:ext cx="0" cy="621000"/>
          </a:xfrm>
          <a:prstGeom prst="straightConnector1">
            <a:avLst/>
          </a:prstGeom>
          <a:ln>
            <a:prstDash val="sysDash"/>
            <a:tailEnd type="triangle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731808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/>
              <a:t>Positions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450871" y="3235444"/>
            <a:ext cx="599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(X,Y)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" name="Oval 1"/>
          <p:cNvSpPr/>
          <p:nvPr/>
        </p:nvSpPr>
        <p:spPr>
          <a:xfrm>
            <a:off x="4991100" y="3467100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9362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/>
              <a:t>Positions – ”Position </a:t>
            </a:r>
            <a:r>
              <a:rPr lang="da-DK" dirty="0" err="1"/>
              <a:t>Found</a:t>
            </a:r>
            <a:r>
              <a:rPr lang="da-DK" dirty="0"/>
              <a:t>” </a:t>
            </a:r>
            <a:r>
              <a:rPr lang="da-DK" dirty="0" err="1"/>
              <a:t>property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309971" y="2744822"/>
            <a:ext cx="542857" cy="542857"/>
          </a:xfrm>
          <a:prstGeom prst="rect">
            <a:avLst/>
          </a:prstGeom>
        </p:spPr>
      </p:pic>
      <p:sp>
        <p:nvSpPr>
          <p:cNvPr id="16" name="Oval 15"/>
          <p:cNvSpPr/>
          <p:nvPr/>
        </p:nvSpPr>
        <p:spPr>
          <a:xfrm>
            <a:off x="3525261" y="2959444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3309971" y="4170851"/>
            <a:ext cx="1389676" cy="36933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bg2"/>
            </a:solidFill>
          </a:ln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TEXT FOUND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7" name="Oval 16"/>
          <p:cNvSpPr/>
          <p:nvPr/>
        </p:nvSpPr>
        <p:spPr>
          <a:xfrm>
            <a:off x="3948671" y="4299379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22613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/>
              <a:t>Positions – Offset position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309971" y="2744822"/>
            <a:ext cx="542857" cy="542857"/>
          </a:xfrm>
          <a:prstGeom prst="rect">
            <a:avLst/>
          </a:prstGeom>
        </p:spPr>
      </p:pic>
      <p:sp>
        <p:nvSpPr>
          <p:cNvPr id="16" name="Oval 15"/>
          <p:cNvSpPr/>
          <p:nvPr/>
        </p:nvSpPr>
        <p:spPr>
          <a:xfrm>
            <a:off x="3525261" y="2959444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3309971" y="4170851"/>
            <a:ext cx="1389676" cy="36933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bg2"/>
            </a:solidFill>
          </a:ln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TEXT FOUND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7" name="Oval 16"/>
          <p:cNvSpPr/>
          <p:nvPr/>
        </p:nvSpPr>
        <p:spPr>
          <a:xfrm>
            <a:off x="3948671" y="4299379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" name="Straight Arrow Connector 8"/>
          <p:cNvCxnSpPr>
            <a:cxnSpLocks/>
          </p:cNvCxnSpPr>
          <p:nvPr/>
        </p:nvCxnSpPr>
        <p:spPr>
          <a:xfrm>
            <a:off x="4000500" y="3117850"/>
            <a:ext cx="3352800" cy="395936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0" name="Oval 9"/>
          <p:cNvSpPr/>
          <p:nvPr/>
        </p:nvSpPr>
        <p:spPr>
          <a:xfrm>
            <a:off x="7539466" y="3513786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4842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 err="1"/>
              <a:t>Areas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450871" y="3235444"/>
            <a:ext cx="599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(X,Y)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050202" y="3520440"/>
            <a:ext cx="1937338" cy="1028700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Oval 1"/>
          <p:cNvSpPr/>
          <p:nvPr/>
        </p:nvSpPr>
        <p:spPr>
          <a:xfrm>
            <a:off x="4991100" y="3467100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5610608" y="3097768"/>
            <a:ext cx="7633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Width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156054" y="3791456"/>
            <a:ext cx="8029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 err="1">
                <a:solidFill>
                  <a:schemeClr val="bg1"/>
                </a:solidFill>
              </a:rPr>
              <a:t>Height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21801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/>
              <a:t>Positions – ”</a:t>
            </a:r>
            <a:r>
              <a:rPr lang="da-DK" dirty="0" err="1"/>
              <a:t>Area</a:t>
            </a:r>
            <a:r>
              <a:rPr lang="da-DK" dirty="0"/>
              <a:t> </a:t>
            </a:r>
            <a:r>
              <a:rPr lang="da-DK" dirty="0" err="1"/>
              <a:t>Found</a:t>
            </a:r>
            <a:r>
              <a:rPr lang="da-DK" dirty="0"/>
              <a:t>” – position </a:t>
            </a:r>
            <a:r>
              <a:rPr lang="da-DK" dirty="0" err="1"/>
              <a:t>property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309971" y="2744822"/>
            <a:ext cx="542857" cy="542857"/>
          </a:xfrm>
          <a:prstGeom prst="rect">
            <a:avLst/>
          </a:prstGeom>
          <a:ln w="28575">
            <a:solidFill>
              <a:schemeClr val="accent2"/>
            </a:solidFill>
          </a:ln>
        </p:spPr>
      </p:pic>
      <p:sp>
        <p:nvSpPr>
          <p:cNvPr id="16" name="Oval 15"/>
          <p:cNvSpPr/>
          <p:nvPr/>
        </p:nvSpPr>
        <p:spPr>
          <a:xfrm>
            <a:off x="3253833" y="2688684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3309971" y="4170851"/>
            <a:ext cx="1389676" cy="36933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28575">
            <a:solidFill>
              <a:schemeClr val="accent2"/>
            </a:solidFill>
          </a:ln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TEXT FOUND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7" name="Oval 16"/>
          <p:cNvSpPr/>
          <p:nvPr/>
        </p:nvSpPr>
        <p:spPr>
          <a:xfrm>
            <a:off x="3253833" y="4114713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326119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 err="1"/>
              <a:t>Areas</a:t>
            </a:r>
            <a:r>
              <a:rPr lang="da-DK" dirty="0"/>
              <a:t> – Offset </a:t>
            </a:r>
            <a:r>
              <a:rPr lang="da-DK" dirty="0" err="1"/>
              <a:t>area</a:t>
            </a:r>
            <a:r>
              <a:rPr lang="da-DK" dirty="0"/>
              <a:t>, position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290851" y="3235444"/>
            <a:ext cx="7307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(X</a:t>
            </a:r>
            <a:r>
              <a:rPr lang="da-DK" sz="1000" dirty="0">
                <a:solidFill>
                  <a:schemeClr val="bg1"/>
                </a:solidFill>
              </a:rPr>
              <a:t>1</a:t>
            </a:r>
            <a:r>
              <a:rPr lang="da-DK" dirty="0">
                <a:solidFill>
                  <a:schemeClr val="bg1"/>
                </a:solidFill>
              </a:rPr>
              <a:t>,Y</a:t>
            </a:r>
            <a:r>
              <a:rPr lang="da-DK" sz="1000" dirty="0">
                <a:solidFill>
                  <a:schemeClr val="bg1"/>
                </a:solidFill>
              </a:rPr>
              <a:t>1</a:t>
            </a:r>
            <a:r>
              <a:rPr lang="da-DK" dirty="0">
                <a:solidFill>
                  <a:schemeClr val="bg1"/>
                </a:solidFill>
              </a:rPr>
              <a:t>)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050202" y="3520440"/>
            <a:ext cx="1937338" cy="1028700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Oval 1"/>
          <p:cNvSpPr/>
          <p:nvPr/>
        </p:nvSpPr>
        <p:spPr>
          <a:xfrm>
            <a:off x="4991100" y="3467100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5610608" y="3097768"/>
            <a:ext cx="7633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Width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156054" y="3791456"/>
            <a:ext cx="8029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 err="1">
                <a:solidFill>
                  <a:schemeClr val="bg1"/>
                </a:solidFill>
              </a:rPr>
              <a:t>Height</a:t>
            </a:r>
            <a:endParaRPr lang="en-US" dirty="0">
              <a:solidFill>
                <a:schemeClr val="bg1"/>
              </a:solidFill>
            </a:endParaRPr>
          </a:p>
        </p:txBody>
      </p:sp>
      <p:cxnSp>
        <p:nvCxnSpPr>
          <p:cNvPr id="10" name="Straight Arrow Connector 9"/>
          <p:cNvCxnSpPr>
            <a:cxnSpLocks/>
          </p:cNvCxnSpPr>
          <p:nvPr/>
        </p:nvCxnSpPr>
        <p:spPr>
          <a:xfrm>
            <a:off x="5110996" y="3570348"/>
            <a:ext cx="718304" cy="476507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5" name="Oval 14"/>
          <p:cNvSpPr/>
          <p:nvPr/>
        </p:nvSpPr>
        <p:spPr>
          <a:xfrm>
            <a:off x="5841624" y="4034790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5896022" y="4083665"/>
            <a:ext cx="7307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(X</a:t>
            </a:r>
            <a:r>
              <a:rPr lang="da-DK" sz="1000" dirty="0">
                <a:solidFill>
                  <a:schemeClr val="bg1"/>
                </a:solidFill>
              </a:rPr>
              <a:t>2</a:t>
            </a:r>
            <a:r>
              <a:rPr lang="da-DK" dirty="0">
                <a:solidFill>
                  <a:schemeClr val="bg1"/>
                </a:solidFill>
              </a:rPr>
              <a:t>,Y</a:t>
            </a:r>
            <a:r>
              <a:rPr lang="da-DK" sz="1000" dirty="0">
                <a:solidFill>
                  <a:schemeClr val="bg1"/>
                </a:solidFill>
              </a:rPr>
              <a:t>2</a:t>
            </a:r>
            <a:r>
              <a:rPr lang="da-DK" dirty="0">
                <a:solidFill>
                  <a:schemeClr val="bg1"/>
                </a:solidFill>
              </a:rPr>
              <a:t>)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36162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 err="1"/>
              <a:t>Areas</a:t>
            </a:r>
            <a:r>
              <a:rPr lang="da-DK" dirty="0"/>
              <a:t> – Offset </a:t>
            </a:r>
            <a:r>
              <a:rPr lang="da-DK" dirty="0" err="1"/>
              <a:t>area</a:t>
            </a:r>
            <a:r>
              <a:rPr lang="da-DK" dirty="0"/>
              <a:t>, position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290851" y="3235444"/>
            <a:ext cx="7307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(X</a:t>
            </a:r>
            <a:r>
              <a:rPr lang="da-DK" sz="1000" dirty="0">
                <a:solidFill>
                  <a:schemeClr val="bg1"/>
                </a:solidFill>
              </a:rPr>
              <a:t>1</a:t>
            </a:r>
            <a:r>
              <a:rPr lang="da-DK" dirty="0">
                <a:solidFill>
                  <a:schemeClr val="bg1"/>
                </a:solidFill>
              </a:rPr>
              <a:t>,Y</a:t>
            </a:r>
            <a:r>
              <a:rPr lang="da-DK" sz="1000" dirty="0">
                <a:solidFill>
                  <a:schemeClr val="bg1"/>
                </a:solidFill>
              </a:rPr>
              <a:t>1</a:t>
            </a:r>
            <a:r>
              <a:rPr lang="da-DK" dirty="0">
                <a:solidFill>
                  <a:schemeClr val="bg1"/>
                </a:solidFill>
              </a:rPr>
              <a:t>)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896022" y="4099560"/>
            <a:ext cx="1937338" cy="1028700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Oval 1"/>
          <p:cNvSpPr/>
          <p:nvPr/>
        </p:nvSpPr>
        <p:spPr>
          <a:xfrm>
            <a:off x="4991100" y="3467100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6456428" y="3676888"/>
            <a:ext cx="7633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Width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8001874" y="4370576"/>
            <a:ext cx="8029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 err="1">
                <a:solidFill>
                  <a:schemeClr val="bg1"/>
                </a:solidFill>
              </a:rPr>
              <a:t>Height</a:t>
            </a:r>
            <a:endParaRPr lang="en-US" dirty="0">
              <a:solidFill>
                <a:schemeClr val="bg1"/>
              </a:solidFill>
            </a:endParaRPr>
          </a:p>
        </p:txBody>
      </p:sp>
      <p:cxnSp>
        <p:nvCxnSpPr>
          <p:cNvPr id="10" name="Straight Arrow Connector 9"/>
          <p:cNvCxnSpPr>
            <a:cxnSpLocks/>
          </p:cNvCxnSpPr>
          <p:nvPr/>
        </p:nvCxnSpPr>
        <p:spPr>
          <a:xfrm>
            <a:off x="5110996" y="3570348"/>
            <a:ext cx="718304" cy="476507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5896022" y="4083665"/>
            <a:ext cx="7307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(X</a:t>
            </a:r>
            <a:r>
              <a:rPr lang="da-DK" sz="1000" dirty="0">
                <a:solidFill>
                  <a:schemeClr val="bg1"/>
                </a:solidFill>
              </a:rPr>
              <a:t>2</a:t>
            </a:r>
            <a:r>
              <a:rPr lang="da-DK" dirty="0">
                <a:solidFill>
                  <a:schemeClr val="bg1"/>
                </a:solidFill>
              </a:rPr>
              <a:t>,Y</a:t>
            </a:r>
            <a:r>
              <a:rPr lang="da-DK" sz="1000" dirty="0">
                <a:solidFill>
                  <a:schemeClr val="bg1"/>
                </a:solidFill>
              </a:rPr>
              <a:t>2</a:t>
            </a:r>
            <a:r>
              <a:rPr lang="da-DK" dirty="0">
                <a:solidFill>
                  <a:schemeClr val="bg1"/>
                </a:solidFill>
              </a:rPr>
              <a:t>)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5" name="Oval 14"/>
          <p:cNvSpPr/>
          <p:nvPr/>
        </p:nvSpPr>
        <p:spPr>
          <a:xfrm>
            <a:off x="5841624" y="4034790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38506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 err="1"/>
              <a:t>Areas</a:t>
            </a:r>
            <a:r>
              <a:rPr lang="da-DK" dirty="0"/>
              <a:t> – Offset </a:t>
            </a:r>
            <a:r>
              <a:rPr lang="da-DK" dirty="0" err="1"/>
              <a:t>area</a:t>
            </a:r>
            <a:r>
              <a:rPr lang="da-DK" dirty="0"/>
              <a:t>, </a:t>
            </a:r>
            <a:r>
              <a:rPr lang="da-DK" dirty="0" err="1"/>
              <a:t>size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097247" y="1690688"/>
            <a:ext cx="7608815" cy="44713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1479770" y="1321356"/>
            <a:ext cx="6174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/>
              <a:t>(0,0)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290851" y="3235444"/>
            <a:ext cx="599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(X,Y)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050202" y="3520440"/>
            <a:ext cx="1937338" cy="1028700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Oval 1"/>
          <p:cNvSpPr/>
          <p:nvPr/>
        </p:nvSpPr>
        <p:spPr>
          <a:xfrm>
            <a:off x="4991100" y="3467100"/>
            <a:ext cx="112276" cy="112276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5610608" y="3097768"/>
            <a:ext cx="7633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>
                <a:solidFill>
                  <a:schemeClr val="bg1"/>
                </a:solidFill>
              </a:rPr>
              <a:t>Width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7156054" y="3791456"/>
            <a:ext cx="8029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dirty="0" err="1">
                <a:solidFill>
                  <a:schemeClr val="bg1"/>
                </a:solidFill>
              </a:rPr>
              <a:t>Height</a:t>
            </a:r>
            <a:endParaRPr lang="en-US" dirty="0">
              <a:solidFill>
                <a:schemeClr val="bg1"/>
              </a:solidFill>
            </a:endParaRPr>
          </a:p>
        </p:txBody>
      </p:sp>
      <p:cxnSp>
        <p:nvCxnSpPr>
          <p:cNvPr id="13" name="Straight Arrow Connector 12"/>
          <p:cNvCxnSpPr>
            <a:cxnSpLocks/>
          </p:cNvCxnSpPr>
          <p:nvPr/>
        </p:nvCxnSpPr>
        <p:spPr>
          <a:xfrm>
            <a:off x="7093105" y="4530120"/>
            <a:ext cx="808835" cy="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cxnSpLocks/>
          </p:cNvCxnSpPr>
          <p:nvPr/>
        </p:nvCxnSpPr>
        <p:spPr>
          <a:xfrm>
            <a:off x="6987540" y="4682520"/>
            <a:ext cx="0" cy="62100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284146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352</TotalTime>
  <Words>138</Words>
  <Application>Microsoft Office PowerPoint</Application>
  <PresentationFormat>Widescreen</PresentationFormat>
  <Paragraphs>46</Paragraphs>
  <Slides>10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Office Theme</vt:lpstr>
      <vt:lpstr>Positions</vt:lpstr>
      <vt:lpstr>Positions</vt:lpstr>
      <vt:lpstr>Positions – ”Position Found” property</vt:lpstr>
      <vt:lpstr>Positions – Offset position</vt:lpstr>
      <vt:lpstr>Areas</vt:lpstr>
      <vt:lpstr>Positions – ”Area Found” – position property</vt:lpstr>
      <vt:lpstr>Areas – Offset area, position</vt:lpstr>
      <vt:lpstr>Areas – Offset area, position</vt:lpstr>
      <vt:lpstr>Areas – Offset area, size</vt:lpstr>
      <vt:lpstr>Areas – Offset area, size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Positions</dc:title>
  <dc:creator>Kasper Fehrend</dc:creator>
  <cp:lastModifiedBy>Kasper Fehrend</cp:lastModifiedBy>
  <cp:revision>7</cp:revision>
  <dcterms:created xsi:type="dcterms:W3CDTF">2017-01-11T09:50:03Z</dcterms:created>
  <dcterms:modified xsi:type="dcterms:W3CDTF">2017-01-12T16:03:55Z</dcterms:modified>
</cp:coreProperties>
</file>

<file path=docProps/thumbnail.jpeg>
</file>