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5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3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3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3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2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6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0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6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1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5019-8572-4DDF-A292-51FE4816A66C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A30FB-8EA8-4E9E-A235-ABD4FEB3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9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5997" y="2881534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57311" y="2881534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05186" y="1463794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Agent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05186" y="2571140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Agent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05186" y="3678486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Agent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05186" y="4785832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Agent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3531850" y="3586209"/>
            <a:ext cx="1325461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5" idx="3"/>
            <a:endCxn id="6" idx="1"/>
          </p:cNvCxnSpPr>
          <p:nvPr/>
        </p:nvCxnSpPr>
        <p:spPr>
          <a:xfrm flipV="1">
            <a:off x="6493164" y="1874855"/>
            <a:ext cx="1812022" cy="1711354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5" idx="3"/>
            <a:endCxn id="7" idx="1"/>
          </p:cNvCxnSpPr>
          <p:nvPr/>
        </p:nvCxnSpPr>
        <p:spPr>
          <a:xfrm flipV="1">
            <a:off x="6493164" y="2982201"/>
            <a:ext cx="1812022" cy="60400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  <a:stCxn id="5" idx="3"/>
            <a:endCxn id="8" idx="1"/>
          </p:cNvCxnSpPr>
          <p:nvPr/>
        </p:nvCxnSpPr>
        <p:spPr>
          <a:xfrm>
            <a:off x="6493164" y="3586209"/>
            <a:ext cx="1812022" cy="503338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5" idx="3"/>
            <a:endCxn id="9" idx="1"/>
          </p:cNvCxnSpPr>
          <p:nvPr/>
        </p:nvCxnSpPr>
        <p:spPr>
          <a:xfrm>
            <a:off x="6493164" y="3586209"/>
            <a:ext cx="1812022" cy="1610684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87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6055567" y="933061"/>
            <a:ext cx="5710335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>
                <a:solidFill>
                  <a:schemeClr val="tx1"/>
                </a:solidFill>
              </a:rPr>
              <a:t>Sauce Labs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6365" y="2680197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9136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Sauce Labs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601201" y="1463794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01201" y="2571140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01201" y="3678486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01201" y="4785832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  <a:stCxn id="4" idx="3"/>
            <a:endCxn id="22" idx="1"/>
          </p:cNvCxnSpPr>
          <p:nvPr/>
        </p:nvCxnSpPr>
        <p:spPr>
          <a:xfrm flipV="1">
            <a:off x="2272218" y="3384871"/>
            <a:ext cx="1253727" cy="1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5" idx="3"/>
            <a:endCxn id="6" idx="1"/>
          </p:cNvCxnSpPr>
          <p:nvPr/>
        </p:nvCxnSpPr>
        <p:spPr>
          <a:xfrm flipV="1">
            <a:off x="8127220" y="1874855"/>
            <a:ext cx="1473981" cy="151001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5" idx="3"/>
            <a:endCxn id="7" idx="1"/>
          </p:cNvCxnSpPr>
          <p:nvPr/>
        </p:nvCxnSpPr>
        <p:spPr>
          <a:xfrm flipV="1">
            <a:off x="8127220" y="2982201"/>
            <a:ext cx="1473981" cy="4026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  <a:stCxn id="5" idx="3"/>
            <a:endCxn id="8" idx="1"/>
          </p:cNvCxnSpPr>
          <p:nvPr/>
        </p:nvCxnSpPr>
        <p:spPr>
          <a:xfrm>
            <a:off x="8127220" y="3384871"/>
            <a:ext cx="1473981" cy="70467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5" idx="3"/>
            <a:endCxn id="9" idx="1"/>
          </p:cNvCxnSpPr>
          <p:nvPr/>
        </p:nvCxnSpPr>
        <p:spPr>
          <a:xfrm>
            <a:off x="8127220" y="3384871"/>
            <a:ext cx="1473981" cy="1812022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5945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cxnSp>
        <p:nvCxnSpPr>
          <p:cNvPr id="31" name="Straight Connector 30"/>
          <p:cNvCxnSpPr>
            <a:cxnSpLocks/>
            <a:stCxn id="22" idx="3"/>
            <a:endCxn id="5" idx="1"/>
          </p:cNvCxnSpPr>
          <p:nvPr/>
        </p:nvCxnSpPr>
        <p:spPr>
          <a:xfrm>
            <a:off x="5161798" y="338487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9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6055567" y="933061"/>
            <a:ext cx="5710335" cy="516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dirty="0" err="1">
                <a:solidFill>
                  <a:schemeClr val="tx1"/>
                </a:solidFill>
              </a:rPr>
              <a:t>Selenium</a:t>
            </a:r>
            <a:r>
              <a:rPr lang="da-DK" dirty="0">
                <a:solidFill>
                  <a:schemeClr val="tx1"/>
                </a:solidFill>
              </a:rPr>
              <a:t> Grid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6365" y="2680197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</a:t>
            </a:r>
          </a:p>
          <a:p>
            <a:pPr algn="ctr"/>
            <a:r>
              <a:rPr lang="da-DK" dirty="0"/>
              <a:t>Studio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91367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Hub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601201" y="1463794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01201" y="2571140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01201" y="3678486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01201" y="4785832"/>
            <a:ext cx="1753299" cy="82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Selenium</a:t>
            </a:r>
            <a:r>
              <a:rPr lang="da-DK" dirty="0"/>
              <a:t> Agent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  <a:stCxn id="4" idx="3"/>
            <a:endCxn id="22" idx="1"/>
          </p:cNvCxnSpPr>
          <p:nvPr/>
        </p:nvCxnSpPr>
        <p:spPr>
          <a:xfrm flipV="1">
            <a:off x="2272218" y="3384871"/>
            <a:ext cx="1253727" cy="1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5" idx="3"/>
            <a:endCxn id="6" idx="1"/>
          </p:cNvCxnSpPr>
          <p:nvPr/>
        </p:nvCxnSpPr>
        <p:spPr>
          <a:xfrm flipV="1">
            <a:off x="8127220" y="1874855"/>
            <a:ext cx="1473981" cy="151001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5" idx="3"/>
            <a:endCxn id="7" idx="1"/>
          </p:cNvCxnSpPr>
          <p:nvPr/>
        </p:nvCxnSpPr>
        <p:spPr>
          <a:xfrm flipV="1">
            <a:off x="8127220" y="2982201"/>
            <a:ext cx="1473981" cy="40267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  <a:stCxn id="5" idx="3"/>
            <a:endCxn id="8" idx="1"/>
          </p:cNvCxnSpPr>
          <p:nvPr/>
        </p:nvCxnSpPr>
        <p:spPr>
          <a:xfrm>
            <a:off x="8127220" y="3384871"/>
            <a:ext cx="1473981" cy="704676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5" idx="3"/>
            <a:endCxn id="9" idx="1"/>
          </p:cNvCxnSpPr>
          <p:nvPr/>
        </p:nvCxnSpPr>
        <p:spPr>
          <a:xfrm>
            <a:off x="8127220" y="3384871"/>
            <a:ext cx="1473981" cy="1812022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5945" y="2680196"/>
            <a:ext cx="1635853" cy="140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Leaptest Controller</a:t>
            </a:r>
            <a:endParaRPr lang="en-US" dirty="0"/>
          </a:p>
        </p:txBody>
      </p:sp>
      <p:cxnSp>
        <p:nvCxnSpPr>
          <p:cNvPr id="31" name="Straight Connector 30"/>
          <p:cNvCxnSpPr>
            <a:cxnSpLocks/>
            <a:stCxn id="22" idx="3"/>
            <a:endCxn id="5" idx="1"/>
          </p:cNvCxnSpPr>
          <p:nvPr/>
        </p:nvCxnSpPr>
        <p:spPr>
          <a:xfrm>
            <a:off x="5161798" y="3384871"/>
            <a:ext cx="1329569" cy="0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75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44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Fehrend</dc:creator>
  <cp:lastModifiedBy>Kasper Fehrend</cp:lastModifiedBy>
  <cp:revision>4</cp:revision>
  <dcterms:created xsi:type="dcterms:W3CDTF">2017-03-08T11:33:21Z</dcterms:created>
  <dcterms:modified xsi:type="dcterms:W3CDTF">2017-03-15T15:54:19Z</dcterms:modified>
</cp:coreProperties>
</file>