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63" r:id="rId4"/>
    <p:sldId id="268" r:id="rId5"/>
    <p:sldId id="260" r:id="rId6"/>
    <p:sldId id="262" r:id="rId7"/>
    <p:sldId id="265" r:id="rId8"/>
    <p:sldId id="264" r:id="rId9"/>
    <p:sldId id="266" r:id="rId10"/>
    <p:sldId id="267" r:id="rId11"/>
    <p:sldId id="273" r:id="rId12"/>
    <p:sldId id="272" r:id="rId13"/>
    <p:sldId id="271" r:id="rId14"/>
    <p:sldId id="274" r:id="rId15"/>
    <p:sldId id="276" r:id="rId16"/>
    <p:sldId id="277" r:id="rId17"/>
    <p:sldId id="278" r:id="rId18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031AC-EF08-415E-BA43-B93DC177F2B5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72EB9-70E7-48FE-AFF4-D75CAD0F49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6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2EB9-70E7-48FE-AFF4-D75CAD0F49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6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3C58CB6-4F5B-4BE2-9E58-F50B38416AE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962F167-8ECE-49AE-8478-88BF8B4C798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317127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4.png"/><Relationship Id="rId3" Type="http://schemas.openxmlformats.org/officeDocument/2006/relationships/image" Target="../media/image30.jpeg"/><Relationship Id="rId21" Type="http://schemas.openxmlformats.org/officeDocument/2006/relationships/hyperlink" Target="http://www.unilever.com/" TargetMode="External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hyperlink" Target="http://www.google.com/url?sa=i&amp;rct=j&amp;q=&amp;esrc=s&amp;frm=1&amp;source=images&amp;cd=&amp;cad=rja&amp;docid=0P-nkgYOqaLZwM&amp;tbnid=84kfJui2_b34pM:&amp;ved=0CAUQjRw&amp;url=http://www.churchdwight.com/&amp;ei=77J7Uuv8OK7iyAHwsoCoCQ&amp;psig=AFQjCNGyswgJ69xbznIxB2_6VP-2-zLGmw&amp;ust=1383924816035862" TargetMode="External"/><Relationship Id="rId2" Type="http://schemas.openxmlformats.org/officeDocument/2006/relationships/image" Target="../media/image28.png"/><Relationship Id="rId16" Type="http://schemas.openxmlformats.org/officeDocument/2006/relationships/image" Target="../media/image43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7.jpg"/><Relationship Id="rId10" Type="http://schemas.openxmlformats.org/officeDocument/2006/relationships/image" Target="../media/image37.jpeg"/><Relationship Id="rId19" Type="http://schemas.openxmlformats.org/officeDocument/2006/relationships/hyperlink" Target="http://www.google.com/url?sa=i&amp;rct=j&amp;q=&amp;esrc=s&amp;frm=1&amp;source=images&amp;cd=&amp;cad=rja&amp;docid=wgR18CQTwuJQBM&amp;tbnid=ZKXqw0NH3wkTKM:&amp;ved=0CAUQjRw&amp;url=http://cargocollective.com/crislogan/Torani-packaging-system&amp;ei=bbZ7Uuv4KMXNrQGq9IGYBA&amp;psig=AFQjCNFICxo4i5OezM-WewfeBmufdurbOA&amp;ust=1383925730509047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8" y="6113356"/>
            <a:ext cx="5657850" cy="1524000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Product and service overview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7933570"/>
            <a:ext cx="6858000" cy="934205"/>
          </a:xfrm>
        </p:spPr>
        <p:txBody>
          <a:bodyPr/>
          <a:lstStyle/>
          <a:p>
            <a:r>
              <a:rPr lang="en-US" sz="130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7810 Virginia Road | Crystal Lake, IL 60014 | 815.455.4600</a:t>
            </a:r>
          </a:p>
          <a:p>
            <a:r>
              <a:rPr lang="en-US" sz="130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www.carowpackaging.com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1" y="2649587"/>
            <a:ext cx="3654322" cy="28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SnapPET Caps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2774" r="17075" b="17349"/>
          <a:stretch>
            <a:fillRect/>
          </a:stretch>
        </p:blipFill>
        <p:spPr bwMode="auto">
          <a:xfrm>
            <a:off x="1017006" y="2065038"/>
            <a:ext cx="4858275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3576" y="5487588"/>
            <a:ext cx="5005137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Create a custom package without the custom cost</a:t>
            </a:r>
          </a:p>
          <a:p>
            <a:pPr marL="0" lvl="1" indent="0" eaLnBrk="1" hangingPunct="1">
              <a:lnSpc>
                <a:spcPts val="600"/>
              </a:lnSpc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Designed to snap on to the neck of industry standard 28-PCO and 28-410 preforms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Eliminate time and expense of custom tooling, bottle neck design and developmental trials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Extend brand or product line by alternating 5 different caps on 1 shoulder profile</a:t>
            </a:r>
          </a:p>
        </p:txBody>
      </p:sp>
    </p:spTree>
    <p:extLst>
      <p:ext uri="{BB962C8B-B14F-4D97-AF65-F5344CB8AC3E}">
        <p14:creationId xmlns:p14="http://schemas.microsoft.com/office/powerpoint/2010/main" val="28783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Pumps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5" name="Picture 5" descr="L2Pumps-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" y="1701249"/>
            <a:ext cx="1980946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2pumps-Medium_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9" y="1734421"/>
            <a:ext cx="1980946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2Pumps-Lo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69" y="3871688"/>
            <a:ext cx="1979551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2Pumps-Treatment_re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" y="6242874"/>
            <a:ext cx="1980946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7261" y="3697030"/>
            <a:ext cx="240030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Large Pumps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150052" y="3749258"/>
            <a:ext cx="2160587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Medium Pumps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901975" y="5933932"/>
            <a:ext cx="1823106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Treatment Pumps</a:t>
            </a:r>
          </a:p>
        </p:txBody>
      </p:sp>
      <p:pic>
        <p:nvPicPr>
          <p:cNvPr id="14" name="Picture 15" descr="L2Pumps-Sprayers_re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094" y="6253511"/>
            <a:ext cx="1979551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378606" y="4841595"/>
            <a:ext cx="1463765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Lotion Pumps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150052" y="5933932"/>
            <a:ext cx="1920875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Sprayers</a:t>
            </a:r>
          </a:p>
        </p:txBody>
      </p:sp>
    </p:spTree>
    <p:extLst>
      <p:ext uri="{BB962C8B-B14F-4D97-AF65-F5344CB8AC3E}">
        <p14:creationId xmlns:p14="http://schemas.microsoft.com/office/powerpoint/2010/main" val="4361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Caps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9" y="194159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46" y="194159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L2Caps-ChildResist_r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46" y="5739918"/>
            <a:ext cx="2251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L2Caps-Me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3" y="5616677"/>
            <a:ext cx="22494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04263" y="4214170"/>
            <a:ext cx="2055812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Continuous Thread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56171" y="4227598"/>
            <a:ext cx="1624461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Tamper Evident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298874" y="5247357"/>
            <a:ext cx="1539053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Child Resistant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77311" y="5247357"/>
            <a:ext cx="1509713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Metal</a:t>
            </a:r>
          </a:p>
        </p:txBody>
      </p:sp>
    </p:spTree>
    <p:extLst>
      <p:ext uri="{BB962C8B-B14F-4D97-AF65-F5344CB8AC3E}">
        <p14:creationId xmlns:p14="http://schemas.microsoft.com/office/powerpoint/2010/main" val="32827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Caps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7" name="Picture 16" descr="L2Caps-Sp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6" y="1973060"/>
            <a:ext cx="231465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L2Caps-Dispen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42" y="1973060"/>
            <a:ext cx="2249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19" y="5493041"/>
            <a:ext cx="2282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8" y="5334933"/>
            <a:ext cx="22875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23590" y="4191933"/>
            <a:ext cx="2079625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Spout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590105" y="4150563"/>
            <a:ext cx="2786062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Flip, Disc, Valve, Bi-Injection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123033" y="5072170"/>
            <a:ext cx="1829774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Squeeze Dropper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552080" y="5072170"/>
            <a:ext cx="1133301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Applicator</a:t>
            </a:r>
          </a:p>
        </p:txBody>
      </p:sp>
    </p:spTree>
    <p:extLst>
      <p:ext uri="{BB962C8B-B14F-4D97-AF65-F5344CB8AC3E}">
        <p14:creationId xmlns:p14="http://schemas.microsoft.com/office/powerpoint/2010/main" val="3774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Bottles &amp; Dispensing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70" y="18827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L2Cont-V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8" y="1882775"/>
            <a:ext cx="225138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08145" y="4014787"/>
            <a:ext cx="1412737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Glass Packers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93709" y="4014787"/>
            <a:ext cx="1920875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Glass Vials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229833" y="4956422"/>
            <a:ext cx="1848625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E-liquid Packaging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9" y="5647159"/>
            <a:ext cx="2048521" cy="2053104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BA6213F0-15F3-42F9-8FCA-F55C624B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32" y="4956422"/>
            <a:ext cx="2583762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Pharmaceutical Packaging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1C4D2-E7A6-415F-BD7E-F486BC565E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51" y="5312625"/>
            <a:ext cx="2387638" cy="23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Additional Services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13" y="7949987"/>
            <a:ext cx="1053863" cy="822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075" y="1856831"/>
            <a:ext cx="5783240" cy="631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USA, European and Asian sourcing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Inventoried international and domestic products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Regional warehousing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Forecasted stocking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Data driven technical support and quality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Custom closure and dispensing solutions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Mold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Component assembly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Cap punching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Kitting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Re-work / sorting</a:t>
            </a:r>
          </a:p>
          <a:p>
            <a:pPr>
              <a:lnSpc>
                <a:spcPct val="200000"/>
              </a:lnSpc>
            </a:pPr>
            <a:br>
              <a:rPr lang="en-US" altLang="en-US" sz="2000" dirty="0">
                <a:latin typeface="+mj-lt"/>
              </a:rPr>
            </a:br>
            <a:r>
              <a:rPr lang="en-US" altLang="en-US" sz="2000" dirty="0">
                <a:latin typeface="+mj-lt"/>
              </a:rPr>
              <a:t>	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8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9" y="4310018"/>
            <a:ext cx="5507489" cy="3575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Sales Team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13" y="7992780"/>
            <a:ext cx="1053863" cy="82296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126139" y="1789856"/>
            <a:ext cx="2770673" cy="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</a:rPr>
              <a:t>Steve Carow, </a:t>
            </a:r>
            <a:r>
              <a:rPr lang="en-US" altLang="en-US" sz="1200" b="1" dirty="0">
                <a:latin typeface="+mn-lt"/>
              </a:rPr>
              <a:t>ext.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+mn-lt"/>
              </a:rPr>
              <a:t>steve@carowpackaging.com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Midwestern US and Central Canada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7220" y="2580307"/>
            <a:ext cx="2619375" cy="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Sheryl Stier</a:t>
            </a:r>
            <a:r>
              <a:rPr lang="en-US" altLang="en-US" sz="1200" b="1" dirty="0">
                <a:solidFill>
                  <a:schemeClr val="tx2"/>
                </a:solidFill>
                <a:latin typeface="+mn-lt"/>
              </a:rPr>
              <a:t>, ext.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  <a:latin typeface="+mn-lt"/>
              </a:rPr>
              <a:t>sheryl@carowpackaging.com</a:t>
            </a:r>
            <a:endParaRPr lang="en-US" altLang="en-US" sz="14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chemeClr val="tx2"/>
                </a:solidFill>
                <a:latin typeface="+mn-lt"/>
              </a:rPr>
              <a:t>Western US and Western Canada</a:t>
            </a:r>
            <a:endParaRPr lang="en-US" alt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04736" y="2580307"/>
            <a:ext cx="2498725" cy="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Jeff Washbourne</a:t>
            </a:r>
            <a:r>
              <a:rPr lang="en-US" altLang="en-US" sz="1200" b="1" dirty="0">
                <a:solidFill>
                  <a:schemeClr val="tx2"/>
                </a:solidFill>
                <a:latin typeface="+mn-lt"/>
              </a:rPr>
              <a:t>, ext. 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  <a:latin typeface="+mn-lt"/>
              </a:rPr>
              <a:t>jeff@carowpackaging.com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chemeClr val="tx2"/>
                </a:solidFill>
                <a:latin typeface="+mn-lt"/>
              </a:rPr>
              <a:t>Eastern US and Eastern Canad</a:t>
            </a:r>
            <a:r>
              <a:rPr lang="en-US" altLang="en-US" sz="1400" i="1" dirty="0">
                <a:solidFill>
                  <a:schemeClr val="tx2"/>
                </a:solidFill>
              </a:rPr>
              <a:t>a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1691" y="3355783"/>
            <a:ext cx="2820987" cy="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</a:rPr>
              <a:t>Dean Gavney, </a:t>
            </a:r>
            <a:r>
              <a:rPr lang="en-US" altLang="en-US" sz="1200" b="1" dirty="0">
                <a:latin typeface="+mn-lt"/>
              </a:rPr>
              <a:t>ext. 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+mn-lt"/>
              </a:rPr>
              <a:t>dean@carowpackaging.com</a:t>
            </a:r>
            <a:endParaRPr lang="en-US" altLang="en-US" sz="1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>
                <a:latin typeface="+mn-lt"/>
              </a:rPr>
              <a:t>Southern US</a:t>
            </a:r>
            <a:endParaRPr lang="en-US" altLang="en-US" sz="1400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050269" y="5615437"/>
            <a:ext cx="91440" cy="91440"/>
          </a:xfrm>
          <a:prstGeom prst="star5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149838" y="5654807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4601430" y="6623697"/>
            <a:ext cx="45719" cy="4739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1904047" y="5700527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5366338" y="5684017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11475" y="4193792"/>
            <a:ext cx="546923" cy="1392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87464" y="4207916"/>
            <a:ext cx="124952" cy="1424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77963" y="6652798"/>
            <a:ext cx="761371" cy="250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198984" y="5580730"/>
            <a:ext cx="640530" cy="119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39334" y="5743091"/>
            <a:ext cx="371607" cy="350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46812" y="6715088"/>
            <a:ext cx="92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+mj-lt"/>
              </a:rPr>
              <a:t>Atlanta</a:t>
            </a:r>
          </a:p>
          <a:p>
            <a:r>
              <a:rPr lang="en-US" sz="1000" i="1" dirty="0">
                <a:latin typeface="+mj-lt"/>
              </a:rPr>
              <a:t>Warehouse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9334" y="6003629"/>
            <a:ext cx="92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+mj-lt"/>
              </a:rPr>
              <a:t>Philadelphia</a:t>
            </a:r>
          </a:p>
          <a:p>
            <a:r>
              <a:rPr lang="en-US" sz="1000" i="1" dirty="0">
                <a:latin typeface="+mj-lt"/>
              </a:rPr>
              <a:t>Warehouse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49838" y="3849505"/>
            <a:ext cx="92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+mj-lt"/>
              </a:rPr>
              <a:t>Elgin</a:t>
            </a:r>
          </a:p>
          <a:p>
            <a:r>
              <a:rPr lang="en-US" sz="1000" i="1" dirty="0">
                <a:latin typeface="+mj-lt"/>
              </a:rPr>
              <a:t>Warehouse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67300" y="3845472"/>
            <a:ext cx="92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+mj-lt"/>
              </a:rPr>
              <a:t>Corporate</a:t>
            </a:r>
          </a:p>
          <a:p>
            <a:r>
              <a:rPr lang="en-US" sz="1000" i="1" dirty="0">
                <a:latin typeface="+mj-lt"/>
              </a:rPr>
              <a:t>Office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7000" y="5346137"/>
            <a:ext cx="92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+mj-lt"/>
              </a:rPr>
              <a:t>Salt Lake City</a:t>
            </a:r>
          </a:p>
          <a:p>
            <a:r>
              <a:rPr lang="en-US" sz="1000" i="1" dirty="0">
                <a:latin typeface="+mj-lt"/>
              </a:rPr>
              <a:t>Warehouse</a:t>
            </a:r>
          </a:p>
        </p:txBody>
      </p:sp>
    </p:spTree>
    <p:extLst>
      <p:ext uri="{BB962C8B-B14F-4D97-AF65-F5344CB8AC3E}">
        <p14:creationId xmlns:p14="http://schemas.microsoft.com/office/powerpoint/2010/main" val="25126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Customers Served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13" y="7999161"/>
            <a:ext cx="1053863" cy="822960"/>
          </a:xfrm>
          <a:prstGeom prst="rect">
            <a:avLst/>
          </a:prstGeom>
        </p:spPr>
      </p:pic>
      <p:pic>
        <p:nvPicPr>
          <p:cNvPr id="7" name="Picture 2" descr="http://ts1.mm.bing.net/th?id=H.5049323599299716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90" y="3504181"/>
            <a:ext cx="2857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ts3.mm.bing.net/th?id=H.4876524203147358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43" y="1944077"/>
            <a:ext cx="1187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ve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4" y="3074740"/>
            <a:ext cx="22907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BW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9" y="3096868"/>
            <a:ext cx="264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http://ts2.mm.bing.net/th?id=H.4994614349138229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86" y="5883170"/>
            <a:ext cx="1527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ts4.mm.bing.net/th?id=H.4934343047250779&amp;pid=15.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5" y="6966549"/>
            <a:ext cx="2133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http://ts2.mm.bing.net/th?id=H.4569674583706401&amp;pid=15.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83" y="4416245"/>
            <a:ext cx="22494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http://ts2.mm.bing.net/th?id=H.4881373241148881&amp;pid=15.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82" y="5753595"/>
            <a:ext cx="12461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 descr="http://www.mccormick.com/-/media/McCormick/Logos/img-logo-mccormick.ash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" y="5582627"/>
            <a:ext cx="1419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 descr="http://ts4.mm.bing.net/th?id=H.4713092138143195&amp;pid=15.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95" y="5813494"/>
            <a:ext cx="1273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 descr="http://ts4.mm.bing.net/th?id=H.4696191451006307&amp;pid=15.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08" y="4702873"/>
            <a:ext cx="12636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Well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90" y="7199061"/>
            <a:ext cx="1257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Aura Cacia Pure Essential Oil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70" y="2112055"/>
            <a:ext cx="1409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 descr="http://static-resources.goodguide.net/images/entities/large/16128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2063453"/>
            <a:ext cx="16906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ttp://www.churchdwight.com/App_Themes/Default/Images/imgLogo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" y="4282102"/>
            <a:ext cx="11604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 descr="http://payload.cargocollective.com/1/4/133062/1773422/Torani_logo_670x418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16730" r="12511" b="16460"/>
          <a:stretch>
            <a:fillRect/>
          </a:stretch>
        </p:blipFill>
        <p:spPr bwMode="auto">
          <a:xfrm>
            <a:off x="161063" y="6696895"/>
            <a:ext cx="1885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6" descr="Unilever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03" y="7220770"/>
            <a:ext cx="7445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95" y="3765008"/>
            <a:ext cx="2494559" cy="4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5414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Published May 2018</a:t>
            </a:r>
          </a:p>
        </p:txBody>
      </p:sp>
    </p:spTree>
    <p:extLst>
      <p:ext uri="{BB962C8B-B14F-4D97-AF65-F5344CB8AC3E}">
        <p14:creationId xmlns:p14="http://schemas.microsoft.com/office/powerpoint/2010/main" val="16127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Company Overview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" y="2124316"/>
            <a:ext cx="576993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alibri Light" panose="020F0302020204030204" pitchFamily="34" charset="0"/>
                <a:cs typeface="Arial" panose="020B0604020202020204" pitchFamily="34" charset="0"/>
              </a:rPr>
              <a:t>Carow Packaging</a:t>
            </a:r>
          </a:p>
          <a:p>
            <a:pPr lvl="1">
              <a:defRPr/>
            </a:pPr>
            <a:endParaRPr lang="en-US" sz="16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Providing dispensing solutions since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1987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Market leader with innovative products, including</a:t>
            </a:r>
          </a:p>
          <a:p>
            <a:pPr marL="1198563" lvl="2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EuroDrop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®</a:t>
            </a:r>
            <a:endParaRPr lang="en-US" b="1" dirty="0">
              <a:latin typeface="+mj-lt"/>
              <a:cs typeface="Arial" panose="020B0604020202020204" pitchFamily="34" charset="0"/>
            </a:endParaRPr>
          </a:p>
          <a:p>
            <a:pPr marL="1198563" lvl="2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Dropper Pipettes</a:t>
            </a:r>
          </a:p>
          <a:p>
            <a:pPr marL="1198563" lvl="2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Adaptor Caps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1198563" lvl="2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SnapPET Caps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+mj-lt"/>
                <a:cs typeface="Arial" panose="020B0604020202020204" pitchFamily="34" charset="0"/>
              </a:rPr>
              <a:t>Manufactures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core products and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distributes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additional packaging alternatives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Applies 30+ years of knowledge and experience to continually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expand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existing and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develop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new solutions to meet customer needs</a:t>
            </a:r>
          </a:p>
          <a:p>
            <a:pPr algn="ctr"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  <a:cs typeface="Arial" charset="0"/>
              </a:rPr>
              <a:t>Carow Packaging provides industry expertise</a:t>
            </a:r>
          </a:p>
          <a:p>
            <a:pPr algn="ctr" eaLnBrk="1" hangingPunct="1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  <a:cs typeface="Arial" charset="0"/>
              </a:rPr>
              <a:t> that can only come from years of focus.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  <a:cs typeface="Arial" charset="0"/>
            </a:endParaRPr>
          </a:p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endParaRPr lang="en-US" sz="1400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54" y="8027610"/>
            <a:ext cx="105386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8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EuroDrop ®</a:t>
            </a:r>
          </a:p>
        </p:txBody>
      </p:sp>
      <p:pic>
        <p:nvPicPr>
          <p:cNvPr id="3" name="Picture 17" descr="L2Caps-Euro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94" y="2085474"/>
            <a:ext cx="3434089" cy="34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839" y="5575475"/>
            <a:ext cx="541461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An all-in-one drop measuring and dispensing solution</a:t>
            </a:r>
          </a:p>
          <a:p>
            <a:pPr algn="ctr" eaLnBrk="1" hangingPunct="1">
              <a:defRPr/>
            </a:pPr>
            <a:endParaRPr lang="en-US" sz="800" dirty="0">
              <a:latin typeface="+mj-lt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ts val="600"/>
              </a:lnSpc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Pair a vertical or horizontal insert with one of four cap styles to create a complete dispensing system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An alternative to a standard eye dropper pipette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Economical, safe, convenient and reliable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Ideal for essential oils, tinctures, herbal extracts and aromatherapy products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Dropper Bottles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13" y="2020155"/>
            <a:ext cx="3500863" cy="355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0337" y="5498846"/>
            <a:ext cx="5311613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The perfect match for EuroDrop Caps and Inserts</a:t>
            </a:r>
          </a:p>
          <a:p>
            <a:pPr eaLnBrk="1" hangingPunct="1">
              <a:defRPr/>
            </a:pPr>
            <a:endParaRPr lang="en-US" sz="800" b="1" dirty="0">
              <a:latin typeface="+mj-lt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ts val="600"/>
              </a:lnSpc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All glass and PET dropper bottles have an 18 DIN neck designed to fit EuroDrop closures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sz="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Amber, cobalt, flint, green and violet color options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sz="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Capacities starting at 5ml with many in stock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sz="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Improve product integrity and enhance brand image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Dropper Pipettes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45" y="2144133"/>
            <a:ext cx="3184000" cy="3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6718" y="5462063"/>
            <a:ext cx="5158854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Dispense in a controlled fashion</a:t>
            </a:r>
          </a:p>
          <a:p>
            <a:pPr marL="0" lvl="1" indent="0" eaLnBrk="1" hangingPunct="1">
              <a:lnSpc>
                <a:spcPts val="600"/>
              </a:lnSpc>
              <a:defRPr/>
            </a:pPr>
            <a:endParaRPr lang="en-US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Wide user acceptance makes this a practical dispensing choice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Huge selection of bulb and pipette materials, cap styles and deco options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Low minimum order quantities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Pair with Carow glass or rigid plastic bottles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Boston Rounds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74" y="2051066"/>
            <a:ext cx="3290535" cy="32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8409" y="5462624"/>
            <a:ext cx="5015467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The reliable, glass container for almost any liquid</a:t>
            </a:r>
          </a:p>
          <a:p>
            <a:pPr marL="0" lvl="1" indent="0" eaLnBrk="1" hangingPunct="1">
              <a:lnSpc>
                <a:spcPts val="600"/>
              </a:lnSpc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The rounded shoulder profile is recognized in the beauty, health and chemical markets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Choose from light-sensitive amber, cobalt blue or clear flint at capacities ranging from 0.5-32oz</a:t>
            </a:r>
          </a:p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USA quality or economical Asian souring options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" y="396815"/>
            <a:ext cx="5657850" cy="1237220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latin typeface="Century Gothic" panose="020B0502020202020204" pitchFamily="34" charset="0"/>
              </a:rPr>
              <a:t>Adaptor Caps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" y="1634035"/>
            <a:ext cx="56578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1" y="7945355"/>
            <a:ext cx="1062348" cy="829587"/>
          </a:xfrm>
          <a:prstGeom prst="rect">
            <a:avLst/>
          </a:prstGeom>
        </p:spPr>
      </p:pic>
      <p:pic>
        <p:nvPicPr>
          <p:cNvPr id="7" name="Picture 16" descr="L2Caps-Ada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51" y="2120603"/>
            <a:ext cx="333758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7429" y="5458514"/>
            <a:ext cx="5117431" cy="262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Fit any pump to any jar</a:t>
            </a:r>
          </a:p>
          <a:p>
            <a:pPr marL="0" lvl="1" indent="0" eaLnBrk="1" hangingPunct="1">
              <a:lnSpc>
                <a:spcPts val="600"/>
              </a:lnSpc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The versatility of the Adaptor Cap allows for unlimited choices of closure, size, shape and finish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Add a pump from Carow’s vast product line to complete the package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Faster lead times than traditional jar pump options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Ideal for retail, testers, salon and economy size</a:t>
            </a:r>
          </a:p>
          <a:p>
            <a:pPr marL="285750" indent="-285750" eaLnBrk="1" hangingPunct="1">
              <a:lnSpc>
                <a:spcPts val="8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</TotalTime>
  <Words>553</Words>
  <Application>Microsoft Office PowerPoint</Application>
  <PresentationFormat>Letter Paper (8.5x11 in)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Century Gothic</vt:lpstr>
      <vt:lpstr>Times New Roman</vt:lpstr>
      <vt:lpstr>Wingdings</vt:lpstr>
      <vt:lpstr>Retrospect</vt:lpstr>
      <vt:lpstr>PowerPoint Presentation</vt:lpstr>
      <vt:lpstr>PowerPoint Presentation</vt:lpstr>
      <vt:lpstr>Company Overview</vt:lpstr>
      <vt:lpstr>PowerPoint Presentation</vt:lpstr>
      <vt:lpstr>EuroDrop ®</vt:lpstr>
      <vt:lpstr>Dropper Bottles</vt:lpstr>
      <vt:lpstr>Dropper Pipettes</vt:lpstr>
      <vt:lpstr>Boston Rounds</vt:lpstr>
      <vt:lpstr>Adaptor Caps</vt:lpstr>
      <vt:lpstr>SnapPET Caps</vt:lpstr>
      <vt:lpstr>Pumps</vt:lpstr>
      <vt:lpstr>Caps</vt:lpstr>
      <vt:lpstr>Caps</vt:lpstr>
      <vt:lpstr>Bottles &amp; Dispensing</vt:lpstr>
      <vt:lpstr>Additional Services</vt:lpstr>
      <vt:lpstr>Sales Team</vt:lpstr>
      <vt:lpstr>Customers Served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Carow 3</dc:creator>
  <cp:lastModifiedBy>Janet Freund</cp:lastModifiedBy>
  <cp:revision>81</cp:revision>
  <dcterms:created xsi:type="dcterms:W3CDTF">2015-09-15T19:13:45Z</dcterms:created>
  <dcterms:modified xsi:type="dcterms:W3CDTF">2018-05-10T19:38:52Z</dcterms:modified>
</cp:coreProperties>
</file>