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512" r:id="rId4"/>
    <p:sldId id="308" r:id="rId5"/>
    <p:sldId id="513" r:id="rId6"/>
    <p:sldId id="511" r:id="rId7"/>
    <p:sldId id="514" r:id="rId8"/>
    <p:sldId id="517" r:id="rId9"/>
    <p:sldId id="518" r:id="rId10"/>
    <p:sldId id="519" r:id="rId11"/>
    <p:sldId id="521" r:id="rId12"/>
    <p:sldId id="515" r:id="rId13"/>
    <p:sldId id="516" r:id="rId14"/>
    <p:sldId id="508" r:id="rId15"/>
  </p:sldIdLst>
  <p:sldSz cx="9144000" cy="5143500" type="screen16x9"/>
  <p:notesSz cx="9144000" cy="5143500"/>
  <p:defaultTextStyle>
    <a:defPPr>
      <a:defRPr lang="en-US"/>
    </a:defPPr>
    <a:lvl1pPr lvl="0" algn="l" rtl="0">
      <a:spcBef>
        <a:spcPct val="0"/>
      </a:spcBef>
      <a:spcAft>
        <a:spcPct val="0"/>
      </a:spcAft>
      <a:defRPr lang="en-US" sz="1800">
        <a:solidFill>
          <a:schemeClr val="tx1"/>
        </a:solidFill>
        <a:latin typeface="Arial"/>
      </a:defRPr>
    </a:lvl1pPr>
    <a:lvl2pPr marL="457200" lvl="1" algn="l" rtl="0">
      <a:spcBef>
        <a:spcPct val="0"/>
      </a:spcBef>
      <a:spcAft>
        <a:spcPct val="0"/>
      </a:spcAft>
      <a:defRPr lang="en-US" sz="1800">
        <a:solidFill>
          <a:schemeClr val="tx1"/>
        </a:solidFill>
        <a:latin typeface="Arial"/>
      </a:defRPr>
    </a:lvl2pPr>
    <a:lvl3pPr marL="914400" lvl="2" algn="l" rtl="0">
      <a:spcBef>
        <a:spcPct val="0"/>
      </a:spcBef>
      <a:spcAft>
        <a:spcPct val="0"/>
      </a:spcAft>
      <a:defRPr lang="en-US" sz="1800">
        <a:solidFill>
          <a:schemeClr val="tx1"/>
        </a:solidFill>
        <a:latin typeface="Arial"/>
      </a:defRPr>
    </a:lvl3pPr>
    <a:lvl4pPr marL="1371600" lvl="3" algn="l" rtl="0">
      <a:spcBef>
        <a:spcPct val="0"/>
      </a:spcBef>
      <a:spcAft>
        <a:spcPct val="0"/>
      </a:spcAft>
      <a:defRPr lang="en-US" sz="1800">
        <a:solidFill>
          <a:schemeClr val="tx1"/>
        </a:solidFill>
        <a:latin typeface="Arial"/>
      </a:defRPr>
    </a:lvl4pPr>
    <a:lvl5pPr marL="1828800" lvl="4" algn="l" rtl="0">
      <a:spcBef>
        <a:spcPct val="0"/>
      </a:spcBef>
      <a:spcAft>
        <a:spcPct val="0"/>
      </a:spcAft>
      <a:defRPr lang="en-US" sz="1800">
        <a:solidFill>
          <a:schemeClr val="tx1"/>
        </a:solidFill>
        <a:latin typeface="Arial"/>
      </a:defRPr>
    </a:lvl5pPr>
    <a:lvl6pPr marL="2286000" lvl="5" algn="l" rtl="0">
      <a:defRPr lang="en-US" sz="1800">
        <a:solidFill>
          <a:schemeClr val="tx1"/>
        </a:solidFill>
        <a:latin typeface="Arial"/>
      </a:defRPr>
    </a:lvl6pPr>
    <a:lvl7pPr marL="2743200" lvl="6" algn="l" rtl="0">
      <a:defRPr lang="en-US" sz="1800">
        <a:solidFill>
          <a:schemeClr val="tx1"/>
        </a:solidFill>
        <a:latin typeface="Arial"/>
      </a:defRPr>
    </a:lvl7pPr>
    <a:lvl8pPr marL="3200400" lvl="7" algn="l" rtl="0">
      <a:defRPr lang="en-US" sz="1800">
        <a:solidFill>
          <a:schemeClr val="tx1"/>
        </a:solidFill>
        <a:latin typeface="Arial"/>
      </a:defRPr>
    </a:lvl8pPr>
    <a:lvl9pPr marL="3657600" lvl="8" algn="l" rtl="0">
      <a:defRPr lang="en-US" sz="1800">
        <a:solidFill>
          <a:schemeClr val="tx1"/>
        </a:solidFill>
        <a:latin typeface="Arial"/>
      </a:defRPr>
    </a:lvl9pPr>
  </p:defaultTextStyle>
  <p:extLst>
    <p:ext uri="{521415D9-36F7-43E2-AB2F-B90AF26B5E84}">
      <p14:sectionLst xmlns:p14="http://schemas.microsoft.com/office/powerpoint/2010/main">
        <p14:section name="Introduction" id="{06B18B51-B285-E743-A43E-BBA920E52104}">
          <p14:sldIdLst>
            <p14:sldId id="256"/>
            <p14:sldId id="257"/>
            <p14:sldId id="512"/>
          </p14:sldIdLst>
        </p14:section>
        <p14:section name="Home Automation" id="{A7309859-F1E5-6B4D-8B64-6C8B682C22A2}">
          <p14:sldIdLst>
            <p14:sldId id="308"/>
            <p14:sldId id="513"/>
            <p14:sldId id="511"/>
            <p14:sldId id="514"/>
            <p14:sldId id="517"/>
            <p14:sldId id="518"/>
            <p14:sldId id="519"/>
            <p14:sldId id="521"/>
            <p14:sldId id="515"/>
            <p14:sldId id="516"/>
            <p14:sldId id="508"/>
          </p14:sldIdLst>
        </p14:section>
      </p14:sectionLst>
    </p:ext>
    <p:ext uri="{EFAFB233-063F-42B5-8137-9DF3F51BA10A}">
      <p15:sldGuideLst xmlns:p15="http://schemas.microsoft.com/office/powerpoint/2012/main">
        <p15:guide id="1" orient="horz" pos="2160">
          <p15:clr>
            <a:srgbClr val="A4A3A4"/>
          </p15:clr>
        </p15:guide>
        <p15:guide id="2" pos="3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ia Hanse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6CC"/>
    <a:srgbClr val="3CA1DC"/>
    <a:srgbClr val="545543"/>
    <a:srgbClr val="6D6756"/>
    <a:srgbClr val="4C4E3A"/>
    <a:srgbClr val="1B64BD"/>
    <a:srgbClr val="474747"/>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76B8ED-52E8-4020-A329-A0059E3444B9}">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7" autoAdjust="0"/>
    <p:restoredTop sz="87483" autoAdjust="0"/>
  </p:normalViewPr>
  <p:slideViewPr>
    <p:cSldViewPr>
      <p:cViewPr varScale="1">
        <p:scale>
          <a:sx n="129" d="100"/>
          <a:sy n="129" d="100"/>
        </p:scale>
        <p:origin x="624" y="90"/>
      </p:cViewPr>
      <p:guideLst>
        <p:guide orient="horz" pos="2160"/>
        <p:guide pos="3024"/>
      </p:guideLst>
    </p:cSldViewPr>
  </p:slideViewPr>
  <p:outlineViewPr>
    <p:cViewPr>
      <p:scale>
        <a:sx n="33" d="100"/>
        <a:sy n="33" d="100"/>
      </p:scale>
      <p:origin x="0" y="18296"/>
    </p:cViewPr>
  </p:outlineViewPr>
  <p:notesTextViewPr>
    <p:cViewPr>
      <p:scale>
        <a:sx n="100" d="100"/>
        <a:sy n="100" d="100"/>
      </p:scale>
      <p:origin x="0" y="0"/>
    </p:cViewPr>
  </p:notesTextViewPr>
  <p:sorterViewPr>
    <p:cViewPr>
      <p:scale>
        <a:sx n="180" d="100"/>
        <a:sy n="180" d="100"/>
      </p:scale>
      <p:origin x="0" y="214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9E783-6153-9242-9EFC-A276E6CF33B0}"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6943685B-601F-BC46-B3A6-D35460FAA3A2}">
      <dgm:prSet phldrT="[Text]"/>
      <dgm:spPr/>
      <dgm:t>
        <a:bodyPr/>
        <a:lstStyle/>
        <a:p>
          <a:r>
            <a:rPr lang="en-US" dirty="0"/>
            <a:t>Clare "Brain"</a:t>
          </a:r>
        </a:p>
      </dgm:t>
    </dgm:pt>
    <dgm:pt modelId="{8FA88E05-3E08-9645-A96C-F4D54A17F753}" type="parTrans" cxnId="{FCC728BE-AA33-C549-B7C6-349526059E44}">
      <dgm:prSet/>
      <dgm:spPr/>
      <dgm:t>
        <a:bodyPr/>
        <a:lstStyle/>
        <a:p>
          <a:endParaRPr lang="en-US"/>
        </a:p>
      </dgm:t>
    </dgm:pt>
    <dgm:pt modelId="{37881E77-ACC3-6549-BF80-76D716A6CFCE}" type="sibTrans" cxnId="{FCC728BE-AA33-C549-B7C6-349526059E44}">
      <dgm:prSet/>
      <dgm:spPr/>
      <dgm:t>
        <a:bodyPr/>
        <a:lstStyle/>
        <a:p>
          <a:endParaRPr lang="en-US"/>
        </a:p>
      </dgm:t>
    </dgm:pt>
    <dgm:pt modelId="{286974EF-E5C9-6A44-B642-FB743E5E3BA8}">
      <dgm:prSet phldrT="[Text]"/>
      <dgm:spPr/>
      <dgm:t>
        <a:bodyPr/>
        <a:lstStyle/>
        <a:p>
          <a:r>
            <a:rPr lang="en-US" dirty="0"/>
            <a:t>Package more value</a:t>
          </a:r>
        </a:p>
      </dgm:t>
    </dgm:pt>
    <dgm:pt modelId="{DE5EE496-0BB5-5143-B917-1BD9614FD185}" type="parTrans" cxnId="{095775BC-6FC1-A545-9510-A4DB614C1244}">
      <dgm:prSet/>
      <dgm:spPr/>
      <dgm:t>
        <a:bodyPr/>
        <a:lstStyle/>
        <a:p>
          <a:endParaRPr lang="en-US"/>
        </a:p>
      </dgm:t>
    </dgm:pt>
    <dgm:pt modelId="{B8C16956-856A-AC46-BD5C-48512CABCB36}" type="sibTrans" cxnId="{095775BC-6FC1-A545-9510-A4DB614C1244}">
      <dgm:prSet/>
      <dgm:spPr/>
      <dgm:t>
        <a:bodyPr/>
        <a:lstStyle/>
        <a:p>
          <a:endParaRPr lang="en-US"/>
        </a:p>
      </dgm:t>
    </dgm:pt>
    <dgm:pt modelId="{F5841F95-165B-444F-837B-94145E73E2C1}">
      <dgm:prSet phldrT="[Text]"/>
      <dgm:spPr/>
      <dgm:t>
        <a:bodyPr/>
        <a:lstStyle/>
        <a:p>
          <a:r>
            <a:rPr lang="en-US" dirty="0"/>
            <a:t>All inventory is “smart”</a:t>
          </a:r>
        </a:p>
      </dgm:t>
    </dgm:pt>
    <dgm:pt modelId="{7FA6A9DC-7544-4C4A-9724-7195955A86C8}" type="parTrans" cxnId="{74A6320C-C15D-4D45-892C-3E564DA30EF2}">
      <dgm:prSet/>
      <dgm:spPr/>
      <dgm:t>
        <a:bodyPr/>
        <a:lstStyle/>
        <a:p>
          <a:endParaRPr lang="en-US"/>
        </a:p>
      </dgm:t>
    </dgm:pt>
    <dgm:pt modelId="{FCF4AFB0-918A-2243-B840-3BC62CA22DA4}" type="sibTrans" cxnId="{74A6320C-C15D-4D45-892C-3E564DA30EF2}">
      <dgm:prSet/>
      <dgm:spPr/>
      <dgm:t>
        <a:bodyPr/>
        <a:lstStyle/>
        <a:p>
          <a:endParaRPr lang="en-US"/>
        </a:p>
      </dgm:t>
    </dgm:pt>
    <dgm:pt modelId="{3892489A-5ACD-D147-9E13-B4BCF2D6BD6D}">
      <dgm:prSet phldrT="[Text]"/>
      <dgm:spPr/>
      <dgm:t>
        <a:bodyPr/>
        <a:lstStyle/>
        <a:p>
          <a:r>
            <a:rPr lang="en-US" dirty="0"/>
            <a:t>Sell more homes</a:t>
          </a:r>
        </a:p>
      </dgm:t>
    </dgm:pt>
    <dgm:pt modelId="{B6A2E6CA-FE0E-4D4D-BB73-41AAD5632E38}" type="parTrans" cxnId="{2C4214E9-79C9-AB44-B071-9B6BD1838CE8}">
      <dgm:prSet/>
      <dgm:spPr/>
      <dgm:t>
        <a:bodyPr/>
        <a:lstStyle/>
        <a:p>
          <a:endParaRPr lang="en-US"/>
        </a:p>
      </dgm:t>
    </dgm:pt>
    <dgm:pt modelId="{0CBE7821-CDC5-C344-8351-02DFCA813381}" type="sibTrans" cxnId="{2C4214E9-79C9-AB44-B071-9B6BD1838CE8}">
      <dgm:prSet/>
      <dgm:spPr/>
      <dgm:t>
        <a:bodyPr/>
        <a:lstStyle/>
        <a:p>
          <a:endParaRPr lang="en-US"/>
        </a:p>
      </dgm:t>
    </dgm:pt>
    <dgm:pt modelId="{2FE62EBE-E1D3-2A46-B188-0D44E0603A3F}" type="pres">
      <dgm:prSet presAssocID="{96A9E783-6153-9242-9EFC-A276E6CF33B0}" presName="outerComposite" presStyleCnt="0">
        <dgm:presLayoutVars>
          <dgm:chMax val="5"/>
          <dgm:dir/>
          <dgm:resizeHandles val="exact"/>
        </dgm:presLayoutVars>
      </dgm:prSet>
      <dgm:spPr/>
    </dgm:pt>
    <dgm:pt modelId="{84DF533C-C5F6-A14C-A79E-99F14658875B}" type="pres">
      <dgm:prSet presAssocID="{96A9E783-6153-9242-9EFC-A276E6CF33B0}" presName="dummyMaxCanvas" presStyleCnt="0">
        <dgm:presLayoutVars/>
      </dgm:prSet>
      <dgm:spPr/>
    </dgm:pt>
    <dgm:pt modelId="{BB1CF7A2-2FB7-214F-9C19-AB7AA63311CF}" type="pres">
      <dgm:prSet presAssocID="{96A9E783-6153-9242-9EFC-A276E6CF33B0}" presName="FourNodes_1" presStyleLbl="node1" presStyleIdx="0" presStyleCnt="4">
        <dgm:presLayoutVars>
          <dgm:bulletEnabled val="1"/>
        </dgm:presLayoutVars>
      </dgm:prSet>
      <dgm:spPr/>
    </dgm:pt>
    <dgm:pt modelId="{475EAF4D-3C46-D84A-BD38-BDD4CA416DF4}" type="pres">
      <dgm:prSet presAssocID="{96A9E783-6153-9242-9EFC-A276E6CF33B0}" presName="FourNodes_2" presStyleLbl="node1" presStyleIdx="1" presStyleCnt="4">
        <dgm:presLayoutVars>
          <dgm:bulletEnabled val="1"/>
        </dgm:presLayoutVars>
      </dgm:prSet>
      <dgm:spPr/>
    </dgm:pt>
    <dgm:pt modelId="{781FEF1D-3251-6F48-9447-713E12700B83}" type="pres">
      <dgm:prSet presAssocID="{96A9E783-6153-9242-9EFC-A276E6CF33B0}" presName="FourNodes_3" presStyleLbl="node1" presStyleIdx="2" presStyleCnt="4">
        <dgm:presLayoutVars>
          <dgm:bulletEnabled val="1"/>
        </dgm:presLayoutVars>
      </dgm:prSet>
      <dgm:spPr/>
    </dgm:pt>
    <dgm:pt modelId="{FE127472-FB7B-9C4F-9036-5F66AD28CB7B}" type="pres">
      <dgm:prSet presAssocID="{96A9E783-6153-9242-9EFC-A276E6CF33B0}" presName="FourNodes_4" presStyleLbl="node1" presStyleIdx="3" presStyleCnt="4">
        <dgm:presLayoutVars>
          <dgm:bulletEnabled val="1"/>
        </dgm:presLayoutVars>
      </dgm:prSet>
      <dgm:spPr/>
    </dgm:pt>
    <dgm:pt modelId="{B595BF8C-934B-C74B-9A5E-C9FA75F52E87}" type="pres">
      <dgm:prSet presAssocID="{96A9E783-6153-9242-9EFC-A276E6CF33B0}" presName="FourConn_1-2" presStyleLbl="fgAccFollowNode1" presStyleIdx="0" presStyleCnt="3">
        <dgm:presLayoutVars>
          <dgm:bulletEnabled val="1"/>
        </dgm:presLayoutVars>
      </dgm:prSet>
      <dgm:spPr/>
    </dgm:pt>
    <dgm:pt modelId="{F898ADCC-4BAF-7B46-BCFD-BE016B461265}" type="pres">
      <dgm:prSet presAssocID="{96A9E783-6153-9242-9EFC-A276E6CF33B0}" presName="FourConn_2-3" presStyleLbl="fgAccFollowNode1" presStyleIdx="1" presStyleCnt="3">
        <dgm:presLayoutVars>
          <dgm:bulletEnabled val="1"/>
        </dgm:presLayoutVars>
      </dgm:prSet>
      <dgm:spPr/>
    </dgm:pt>
    <dgm:pt modelId="{442539D5-D0D3-E64D-8A13-1A4D9A24B19E}" type="pres">
      <dgm:prSet presAssocID="{96A9E783-6153-9242-9EFC-A276E6CF33B0}" presName="FourConn_3-4" presStyleLbl="fgAccFollowNode1" presStyleIdx="2" presStyleCnt="3">
        <dgm:presLayoutVars>
          <dgm:bulletEnabled val="1"/>
        </dgm:presLayoutVars>
      </dgm:prSet>
      <dgm:spPr/>
    </dgm:pt>
    <dgm:pt modelId="{47B1DC61-7842-BD4F-A934-BD741A916656}" type="pres">
      <dgm:prSet presAssocID="{96A9E783-6153-9242-9EFC-A276E6CF33B0}" presName="FourNodes_1_text" presStyleLbl="node1" presStyleIdx="3" presStyleCnt="4">
        <dgm:presLayoutVars>
          <dgm:bulletEnabled val="1"/>
        </dgm:presLayoutVars>
      </dgm:prSet>
      <dgm:spPr/>
    </dgm:pt>
    <dgm:pt modelId="{A2975029-8CDB-0F44-90F8-D6C38FE8F080}" type="pres">
      <dgm:prSet presAssocID="{96A9E783-6153-9242-9EFC-A276E6CF33B0}" presName="FourNodes_2_text" presStyleLbl="node1" presStyleIdx="3" presStyleCnt="4">
        <dgm:presLayoutVars>
          <dgm:bulletEnabled val="1"/>
        </dgm:presLayoutVars>
      </dgm:prSet>
      <dgm:spPr/>
    </dgm:pt>
    <dgm:pt modelId="{75BB0F31-73CA-DD44-9F46-6F9AE8524BA8}" type="pres">
      <dgm:prSet presAssocID="{96A9E783-6153-9242-9EFC-A276E6CF33B0}" presName="FourNodes_3_text" presStyleLbl="node1" presStyleIdx="3" presStyleCnt="4">
        <dgm:presLayoutVars>
          <dgm:bulletEnabled val="1"/>
        </dgm:presLayoutVars>
      </dgm:prSet>
      <dgm:spPr/>
    </dgm:pt>
    <dgm:pt modelId="{21AE9ADA-212D-1A4E-B7D9-0DBE4F935004}" type="pres">
      <dgm:prSet presAssocID="{96A9E783-6153-9242-9EFC-A276E6CF33B0}" presName="FourNodes_4_text" presStyleLbl="node1" presStyleIdx="3" presStyleCnt="4">
        <dgm:presLayoutVars>
          <dgm:bulletEnabled val="1"/>
        </dgm:presLayoutVars>
      </dgm:prSet>
      <dgm:spPr/>
    </dgm:pt>
  </dgm:ptLst>
  <dgm:cxnLst>
    <dgm:cxn modelId="{74A6320C-C15D-4D45-892C-3E564DA30EF2}" srcId="{96A9E783-6153-9242-9EFC-A276E6CF33B0}" destId="{F5841F95-165B-444F-837B-94145E73E2C1}" srcOrd="2" destOrd="0" parTransId="{7FA6A9DC-7544-4C4A-9724-7195955A86C8}" sibTransId="{FCF4AFB0-918A-2243-B840-3BC62CA22DA4}"/>
    <dgm:cxn modelId="{6860CB0F-CF66-634A-80BE-DA90C0CD7DDC}" type="presOf" srcId="{6943685B-601F-BC46-B3A6-D35460FAA3A2}" destId="{BB1CF7A2-2FB7-214F-9C19-AB7AA63311CF}" srcOrd="0" destOrd="0" presId="urn:microsoft.com/office/officeart/2005/8/layout/vProcess5"/>
    <dgm:cxn modelId="{71BC1722-FACA-124B-8139-E748E76E7570}" type="presOf" srcId="{3892489A-5ACD-D147-9E13-B4BCF2D6BD6D}" destId="{FE127472-FB7B-9C4F-9036-5F66AD28CB7B}" srcOrd="0" destOrd="0" presId="urn:microsoft.com/office/officeart/2005/8/layout/vProcess5"/>
    <dgm:cxn modelId="{105B9239-1D9E-6041-8AE8-FD0A2CBD3B46}" type="presOf" srcId="{286974EF-E5C9-6A44-B642-FB743E5E3BA8}" destId="{A2975029-8CDB-0F44-90F8-D6C38FE8F080}" srcOrd="1" destOrd="0" presId="urn:microsoft.com/office/officeart/2005/8/layout/vProcess5"/>
    <dgm:cxn modelId="{18410D5C-8E4B-0A43-83F2-1D6CBED0AD35}" type="presOf" srcId="{37881E77-ACC3-6549-BF80-76D716A6CFCE}" destId="{B595BF8C-934B-C74B-9A5E-C9FA75F52E87}" srcOrd="0" destOrd="0" presId="urn:microsoft.com/office/officeart/2005/8/layout/vProcess5"/>
    <dgm:cxn modelId="{0F08C154-8ECC-8442-B3B0-11DF3F88611C}" type="presOf" srcId="{B8C16956-856A-AC46-BD5C-48512CABCB36}" destId="{F898ADCC-4BAF-7B46-BCFD-BE016B461265}" srcOrd="0" destOrd="0" presId="urn:microsoft.com/office/officeart/2005/8/layout/vProcess5"/>
    <dgm:cxn modelId="{DD3982B8-9CBE-4141-A701-3C3128F95CFE}" type="presOf" srcId="{3892489A-5ACD-D147-9E13-B4BCF2D6BD6D}" destId="{21AE9ADA-212D-1A4E-B7D9-0DBE4F935004}" srcOrd="1" destOrd="0" presId="urn:microsoft.com/office/officeart/2005/8/layout/vProcess5"/>
    <dgm:cxn modelId="{095775BC-6FC1-A545-9510-A4DB614C1244}" srcId="{96A9E783-6153-9242-9EFC-A276E6CF33B0}" destId="{286974EF-E5C9-6A44-B642-FB743E5E3BA8}" srcOrd="1" destOrd="0" parTransId="{DE5EE496-0BB5-5143-B917-1BD9614FD185}" sibTransId="{B8C16956-856A-AC46-BD5C-48512CABCB36}"/>
    <dgm:cxn modelId="{FCC728BE-AA33-C549-B7C6-349526059E44}" srcId="{96A9E783-6153-9242-9EFC-A276E6CF33B0}" destId="{6943685B-601F-BC46-B3A6-D35460FAA3A2}" srcOrd="0" destOrd="0" parTransId="{8FA88E05-3E08-9645-A96C-F4D54A17F753}" sibTransId="{37881E77-ACC3-6549-BF80-76D716A6CFCE}"/>
    <dgm:cxn modelId="{11D293C5-5543-2A4D-B5DB-63BFB92B92F5}" type="presOf" srcId="{F5841F95-165B-444F-837B-94145E73E2C1}" destId="{781FEF1D-3251-6F48-9447-713E12700B83}" srcOrd="0" destOrd="0" presId="urn:microsoft.com/office/officeart/2005/8/layout/vProcess5"/>
    <dgm:cxn modelId="{7ED7ABD5-6FD5-3D41-BB7B-F4B48C3B2EC9}" type="presOf" srcId="{286974EF-E5C9-6A44-B642-FB743E5E3BA8}" destId="{475EAF4D-3C46-D84A-BD38-BDD4CA416DF4}" srcOrd="0" destOrd="0" presId="urn:microsoft.com/office/officeart/2005/8/layout/vProcess5"/>
    <dgm:cxn modelId="{2235CADC-2BFB-AE4F-A311-3462304200CC}" type="presOf" srcId="{FCF4AFB0-918A-2243-B840-3BC62CA22DA4}" destId="{442539D5-D0D3-E64D-8A13-1A4D9A24B19E}" srcOrd="0" destOrd="0" presId="urn:microsoft.com/office/officeart/2005/8/layout/vProcess5"/>
    <dgm:cxn modelId="{442752E8-59E4-9D4B-8D66-CEEC0CAF6E1E}" type="presOf" srcId="{F5841F95-165B-444F-837B-94145E73E2C1}" destId="{75BB0F31-73CA-DD44-9F46-6F9AE8524BA8}" srcOrd="1" destOrd="0" presId="urn:microsoft.com/office/officeart/2005/8/layout/vProcess5"/>
    <dgm:cxn modelId="{2C4214E9-79C9-AB44-B071-9B6BD1838CE8}" srcId="{96A9E783-6153-9242-9EFC-A276E6CF33B0}" destId="{3892489A-5ACD-D147-9E13-B4BCF2D6BD6D}" srcOrd="3" destOrd="0" parTransId="{B6A2E6CA-FE0E-4D4D-BB73-41AAD5632E38}" sibTransId="{0CBE7821-CDC5-C344-8351-02DFCA813381}"/>
    <dgm:cxn modelId="{2C9B90FB-BBAC-9B43-994E-B61985E89992}" type="presOf" srcId="{6943685B-601F-BC46-B3A6-D35460FAA3A2}" destId="{47B1DC61-7842-BD4F-A934-BD741A916656}" srcOrd="1" destOrd="0" presId="urn:microsoft.com/office/officeart/2005/8/layout/vProcess5"/>
    <dgm:cxn modelId="{D9B1FEFC-081C-3C4E-ACE4-E2035CAFFDA1}" type="presOf" srcId="{96A9E783-6153-9242-9EFC-A276E6CF33B0}" destId="{2FE62EBE-E1D3-2A46-B188-0D44E0603A3F}" srcOrd="0" destOrd="0" presId="urn:microsoft.com/office/officeart/2005/8/layout/vProcess5"/>
    <dgm:cxn modelId="{1F83DDA2-BBA1-B642-B8BC-C507AEA2D756}" type="presParOf" srcId="{2FE62EBE-E1D3-2A46-B188-0D44E0603A3F}" destId="{84DF533C-C5F6-A14C-A79E-99F14658875B}" srcOrd="0" destOrd="0" presId="urn:microsoft.com/office/officeart/2005/8/layout/vProcess5"/>
    <dgm:cxn modelId="{7C485FCC-47A8-C742-BA64-A6925FBF7F89}" type="presParOf" srcId="{2FE62EBE-E1D3-2A46-B188-0D44E0603A3F}" destId="{BB1CF7A2-2FB7-214F-9C19-AB7AA63311CF}" srcOrd="1" destOrd="0" presId="urn:microsoft.com/office/officeart/2005/8/layout/vProcess5"/>
    <dgm:cxn modelId="{EC283004-2788-D84A-A99B-90280D3D8375}" type="presParOf" srcId="{2FE62EBE-E1D3-2A46-B188-0D44E0603A3F}" destId="{475EAF4D-3C46-D84A-BD38-BDD4CA416DF4}" srcOrd="2" destOrd="0" presId="urn:microsoft.com/office/officeart/2005/8/layout/vProcess5"/>
    <dgm:cxn modelId="{267EC9FF-D444-BC4D-853D-FB526FA985CF}" type="presParOf" srcId="{2FE62EBE-E1D3-2A46-B188-0D44E0603A3F}" destId="{781FEF1D-3251-6F48-9447-713E12700B83}" srcOrd="3" destOrd="0" presId="urn:microsoft.com/office/officeart/2005/8/layout/vProcess5"/>
    <dgm:cxn modelId="{FB920EAD-70AB-E647-B67B-F1E840FDE386}" type="presParOf" srcId="{2FE62EBE-E1D3-2A46-B188-0D44E0603A3F}" destId="{FE127472-FB7B-9C4F-9036-5F66AD28CB7B}" srcOrd="4" destOrd="0" presId="urn:microsoft.com/office/officeart/2005/8/layout/vProcess5"/>
    <dgm:cxn modelId="{1ED18908-85CB-4F43-8017-04414E9987A0}" type="presParOf" srcId="{2FE62EBE-E1D3-2A46-B188-0D44E0603A3F}" destId="{B595BF8C-934B-C74B-9A5E-C9FA75F52E87}" srcOrd="5" destOrd="0" presId="urn:microsoft.com/office/officeart/2005/8/layout/vProcess5"/>
    <dgm:cxn modelId="{767676F8-A0B8-2A40-BF4D-493452280185}" type="presParOf" srcId="{2FE62EBE-E1D3-2A46-B188-0D44E0603A3F}" destId="{F898ADCC-4BAF-7B46-BCFD-BE016B461265}" srcOrd="6" destOrd="0" presId="urn:microsoft.com/office/officeart/2005/8/layout/vProcess5"/>
    <dgm:cxn modelId="{DBDDC4C9-02D9-A14E-8ED3-FF3E3A837B0D}" type="presParOf" srcId="{2FE62EBE-E1D3-2A46-B188-0D44E0603A3F}" destId="{442539D5-D0D3-E64D-8A13-1A4D9A24B19E}" srcOrd="7" destOrd="0" presId="urn:microsoft.com/office/officeart/2005/8/layout/vProcess5"/>
    <dgm:cxn modelId="{056AAC62-379F-244A-89EA-9AC1101EBF86}" type="presParOf" srcId="{2FE62EBE-E1D3-2A46-B188-0D44E0603A3F}" destId="{47B1DC61-7842-BD4F-A934-BD741A916656}" srcOrd="8" destOrd="0" presId="urn:microsoft.com/office/officeart/2005/8/layout/vProcess5"/>
    <dgm:cxn modelId="{56B87EAB-3017-EB48-9681-5F4348D38D4F}" type="presParOf" srcId="{2FE62EBE-E1D3-2A46-B188-0D44E0603A3F}" destId="{A2975029-8CDB-0F44-90F8-D6C38FE8F080}" srcOrd="9" destOrd="0" presId="urn:microsoft.com/office/officeart/2005/8/layout/vProcess5"/>
    <dgm:cxn modelId="{96C76A4D-B89E-B543-BF5C-0573CA998BE0}" type="presParOf" srcId="{2FE62EBE-E1D3-2A46-B188-0D44E0603A3F}" destId="{75BB0F31-73CA-DD44-9F46-6F9AE8524BA8}" srcOrd="10" destOrd="0" presId="urn:microsoft.com/office/officeart/2005/8/layout/vProcess5"/>
    <dgm:cxn modelId="{E9C879D4-A44E-7849-AA31-6A61E27B1FE3}" type="presParOf" srcId="{2FE62EBE-E1D3-2A46-B188-0D44E0603A3F}" destId="{21AE9ADA-212D-1A4E-B7D9-0DBE4F93500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CF7A2-2FB7-214F-9C19-AB7AA63311CF}">
      <dsp:nvSpPr>
        <dsp:cNvPr id="0" name=""/>
        <dsp:cNvSpPr/>
      </dsp:nvSpPr>
      <dsp:spPr>
        <a:xfrm>
          <a:off x="0" y="0"/>
          <a:ext cx="2133600" cy="7040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Clare "Brain"</a:t>
          </a:r>
        </a:p>
      </dsp:txBody>
      <dsp:txXfrm>
        <a:off x="20622" y="20622"/>
        <a:ext cx="1314339" cy="662843"/>
      </dsp:txXfrm>
    </dsp:sp>
    <dsp:sp modelId="{475EAF4D-3C46-D84A-BD38-BDD4CA416DF4}">
      <dsp:nvSpPr>
        <dsp:cNvPr id="0" name=""/>
        <dsp:cNvSpPr/>
      </dsp:nvSpPr>
      <dsp:spPr>
        <a:xfrm>
          <a:off x="178688" y="832103"/>
          <a:ext cx="2133600" cy="7040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Package more value</a:t>
          </a:r>
        </a:p>
      </dsp:txBody>
      <dsp:txXfrm>
        <a:off x="199310" y="852725"/>
        <a:ext cx="1456009" cy="662843"/>
      </dsp:txXfrm>
    </dsp:sp>
    <dsp:sp modelId="{781FEF1D-3251-6F48-9447-713E12700B83}">
      <dsp:nvSpPr>
        <dsp:cNvPr id="0" name=""/>
        <dsp:cNvSpPr/>
      </dsp:nvSpPr>
      <dsp:spPr>
        <a:xfrm>
          <a:off x="354710" y="1664207"/>
          <a:ext cx="2133600" cy="7040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All inventory is “smart”</a:t>
          </a:r>
        </a:p>
      </dsp:txBody>
      <dsp:txXfrm>
        <a:off x="375332" y="1684829"/>
        <a:ext cx="1458676" cy="662843"/>
      </dsp:txXfrm>
    </dsp:sp>
    <dsp:sp modelId="{FE127472-FB7B-9C4F-9036-5F66AD28CB7B}">
      <dsp:nvSpPr>
        <dsp:cNvPr id="0" name=""/>
        <dsp:cNvSpPr/>
      </dsp:nvSpPr>
      <dsp:spPr>
        <a:xfrm>
          <a:off x="533399" y="2496311"/>
          <a:ext cx="2133600" cy="7040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Sell more homes</a:t>
          </a:r>
        </a:p>
      </dsp:txBody>
      <dsp:txXfrm>
        <a:off x="554021" y="2516933"/>
        <a:ext cx="1456009" cy="662843"/>
      </dsp:txXfrm>
    </dsp:sp>
    <dsp:sp modelId="{B595BF8C-934B-C74B-9A5E-C9FA75F52E87}">
      <dsp:nvSpPr>
        <dsp:cNvPr id="0" name=""/>
        <dsp:cNvSpPr/>
      </dsp:nvSpPr>
      <dsp:spPr>
        <a:xfrm>
          <a:off x="1675942" y="539267"/>
          <a:ext cx="457657" cy="457657"/>
        </a:xfrm>
        <a:prstGeom prst="downArrow">
          <a:avLst>
            <a:gd name="adj1" fmla="val 55000"/>
            <a:gd name="adj2" fmla="val 45000"/>
          </a:avLst>
        </a:prstGeom>
        <a:solidFill>
          <a:schemeClr val="accent1">
            <a:alpha val="90000"/>
            <a:tint val="40000"/>
            <a:hueOff val="0"/>
            <a:satOff val="0"/>
            <a:lumOff val="0"/>
            <a:alphaOff val="0"/>
          </a:schemeClr>
        </a:solidFill>
        <a:ln w="9525" cap="flat">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1778915" y="539267"/>
        <a:ext cx="251711" cy="344387"/>
      </dsp:txXfrm>
    </dsp:sp>
    <dsp:sp modelId="{F898ADCC-4BAF-7B46-BCFD-BE016B461265}">
      <dsp:nvSpPr>
        <dsp:cNvPr id="0" name=""/>
        <dsp:cNvSpPr/>
      </dsp:nvSpPr>
      <dsp:spPr>
        <a:xfrm>
          <a:off x="1854631" y="1371370"/>
          <a:ext cx="457657" cy="457657"/>
        </a:xfrm>
        <a:prstGeom prst="downArrow">
          <a:avLst>
            <a:gd name="adj1" fmla="val 55000"/>
            <a:gd name="adj2" fmla="val 45000"/>
          </a:avLst>
        </a:prstGeom>
        <a:solidFill>
          <a:schemeClr val="accent1">
            <a:alpha val="90000"/>
            <a:tint val="40000"/>
            <a:hueOff val="0"/>
            <a:satOff val="0"/>
            <a:lumOff val="0"/>
            <a:alphaOff val="0"/>
          </a:schemeClr>
        </a:solidFill>
        <a:ln w="9525" cap="flat">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1957604" y="1371370"/>
        <a:ext cx="251711" cy="344387"/>
      </dsp:txXfrm>
    </dsp:sp>
    <dsp:sp modelId="{442539D5-D0D3-E64D-8A13-1A4D9A24B19E}">
      <dsp:nvSpPr>
        <dsp:cNvPr id="0" name=""/>
        <dsp:cNvSpPr/>
      </dsp:nvSpPr>
      <dsp:spPr>
        <a:xfrm>
          <a:off x="2030653" y="2203474"/>
          <a:ext cx="457657" cy="457657"/>
        </a:xfrm>
        <a:prstGeom prst="downArrow">
          <a:avLst>
            <a:gd name="adj1" fmla="val 55000"/>
            <a:gd name="adj2" fmla="val 45000"/>
          </a:avLst>
        </a:prstGeom>
        <a:solidFill>
          <a:schemeClr val="accent1">
            <a:alpha val="90000"/>
            <a:tint val="40000"/>
            <a:hueOff val="0"/>
            <a:satOff val="0"/>
            <a:lumOff val="0"/>
            <a:alphaOff val="0"/>
          </a:schemeClr>
        </a:solidFill>
        <a:ln w="9525" cap="flat">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133626" y="2203474"/>
        <a:ext cx="251711" cy="34438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21208-2A8E-4F3B-A7ED-F6A4FEDE95DB}" type="datetimeFigureOut">
              <a:rPr lang="en-US" smtClean="0"/>
              <a:t>3/9/2018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B0741-0365-4C62-BEDE-2DDCAF473CE4}" type="slidenum">
              <a:rPr lang="en-US" smtClean="0"/>
              <a:t>‹#›</a:t>
            </a:fld>
            <a:endParaRPr lang="en-US"/>
          </a:p>
        </p:txBody>
      </p:sp>
    </p:spTree>
    <p:extLst>
      <p:ext uri="{BB962C8B-B14F-4D97-AF65-F5344CB8AC3E}">
        <p14:creationId xmlns:p14="http://schemas.microsoft.com/office/powerpoint/2010/main" val="949570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r>
              <a:rPr lang="en-US" dirty="0"/>
              <a:t>
</a:t>
            </a:r>
          </a:p>
        </p:txBody>
      </p:sp>
    </p:spTree>
    <p:extLst>
      <p:ext uri="{BB962C8B-B14F-4D97-AF65-F5344CB8AC3E}">
        <p14:creationId xmlns:p14="http://schemas.microsoft.com/office/powerpoint/2010/main" val="33055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vert="horz" rtlCol="0"/>
          <a:lstStyle/>
          <a:p>
            <a:r>
              <a:rPr lang="en-US"/>
              <a:t>
</a:t>
            </a:r>
          </a:p>
        </p:txBody>
      </p:sp>
    </p:spTree>
    <p:extLst>
      <p:ext uri="{BB962C8B-B14F-4D97-AF65-F5344CB8AC3E}">
        <p14:creationId xmlns:p14="http://schemas.microsoft.com/office/powerpoint/2010/main" val="5118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14399" y="2443162"/>
            <a:ext cx="7315199" cy="2314574"/>
          </a:xfrm>
          <a:prstGeom prst="rect">
            <a:avLst/>
          </a:prstGeom>
        </p:spPr>
        <p:txBody>
          <a:bodyPr lIns="91425" tIns="91425" rIns="91425" bIns="91425" anchor="t" anchorCtr="0">
            <a:noAutofit/>
          </a:bodyPr>
          <a:lstStyle/>
          <a:p>
            <a:pPr>
              <a:spcBef>
                <a:spcPts val="0"/>
              </a:spcBef>
              <a:buNone/>
            </a:pPr>
            <a:endParaRPr dirty="0"/>
          </a:p>
        </p:txBody>
      </p:sp>
      <p:sp>
        <p:nvSpPr>
          <p:cNvPr id="201" name="Shape 201"/>
          <p:cNvSpPr>
            <a:spLocks noGrp="1" noRot="1" noChangeAspect="1"/>
          </p:cNvSpPr>
          <p:nvPr>
            <p:ph type="sldImg" idx="2"/>
          </p:nvPr>
        </p:nvSpPr>
        <p:spPr>
          <a:xfrm>
            <a:off x="2857500" y="385763"/>
            <a:ext cx="3429000" cy="19288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1293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97822"/>
            <a:ext cx="7772400" cy="1102519"/>
          </a:xfrm>
          <a:prstGeom prst="rect">
            <a:avLst/>
          </a:prstGeom>
        </p:spPr>
        <p:txBody>
          <a:bodyPr vert="horz" rtlCol="0"/>
          <a:lstStyle>
            <a:lvl1pPr lvl="0">
              <a:defRPr lang="en-US">
                <a:solidFill>
                  <a:schemeClr val="tx1">
                    <a:lumMod val="65000"/>
                    <a:lumOff val="35000"/>
                  </a:schemeClr>
                </a:solidFill>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vert="horz" rtlCol="0"/>
          <a:lstStyle>
            <a:lvl1pPr marL="0" lvl="0" indent="0" algn="ctr">
              <a:buNone/>
              <a:defRPr lang="en-US">
                <a:solidFill>
                  <a:schemeClr val="tx1">
                    <a:tint val="75000"/>
                  </a:schemeClr>
                </a:solidFill>
              </a:defRPr>
            </a:lvl1pPr>
            <a:lvl2pPr marL="457200" lvl="1" indent="0" algn="ctr">
              <a:buNone/>
              <a:defRPr lang="en-US">
                <a:solidFill>
                  <a:schemeClr val="tx1">
                    <a:tint val="75000"/>
                  </a:schemeClr>
                </a:solidFill>
              </a:defRPr>
            </a:lvl2pPr>
            <a:lvl3pPr marL="914400" lvl="2" indent="0" algn="ctr">
              <a:buNone/>
              <a:defRPr lang="en-US">
                <a:solidFill>
                  <a:schemeClr val="tx1">
                    <a:tint val="75000"/>
                  </a:schemeClr>
                </a:solidFill>
              </a:defRPr>
            </a:lvl3pPr>
            <a:lvl4pPr marL="1371600" lvl="3" indent="0" algn="ctr">
              <a:buNone/>
              <a:defRPr lang="en-US">
                <a:solidFill>
                  <a:schemeClr val="tx1">
                    <a:tint val="75000"/>
                  </a:schemeClr>
                </a:solidFill>
              </a:defRPr>
            </a:lvl4pPr>
            <a:lvl5pPr marL="1828800" lvl="4" indent="0" algn="ctr">
              <a:buNone/>
              <a:defRPr lang="en-US">
                <a:solidFill>
                  <a:schemeClr val="tx1">
                    <a:tint val="75000"/>
                  </a:schemeClr>
                </a:solidFill>
              </a:defRPr>
            </a:lvl5pPr>
            <a:lvl6pPr marL="2286000" lvl="5" indent="0" algn="ctr">
              <a:buNone/>
              <a:defRPr lang="en-US">
                <a:solidFill>
                  <a:schemeClr val="tx1">
                    <a:tint val="75000"/>
                  </a:schemeClr>
                </a:solidFill>
              </a:defRPr>
            </a:lvl6pPr>
            <a:lvl7pPr marL="2743200" lvl="6" indent="0" algn="ctr">
              <a:buNone/>
              <a:defRPr lang="en-US">
                <a:solidFill>
                  <a:schemeClr val="tx1">
                    <a:tint val="75000"/>
                  </a:schemeClr>
                </a:solidFill>
              </a:defRPr>
            </a:lvl7pPr>
            <a:lvl8pPr marL="3200400" lvl="7" indent="0" algn="ctr">
              <a:buNone/>
              <a:defRPr lang="en-US">
                <a:solidFill>
                  <a:schemeClr val="tx1">
                    <a:tint val="75000"/>
                  </a:schemeClr>
                </a:solidFill>
              </a:defRPr>
            </a:lvl8pPr>
            <a:lvl9pPr marL="3657600" lvl="8" indent="0" algn="ctr">
              <a:buNone/>
              <a:defRPr lang="en-US">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Vertical Text Placeholder 2"/>
          <p:cNvSpPr>
            <a:spLocks noGrp="1"/>
          </p:cNvSpPr>
          <p:nvPr>
            <p:ph type="body"/>
          </p:nvPr>
        </p:nvSpPr>
        <p:spPr>
          <a:xfrm>
            <a:off x="457200" y="1200151"/>
            <a:ext cx="8229600" cy="3394472"/>
          </a:xfrm>
          <a:prstGeom prst="rect">
            <a:avLst/>
          </a:prstGeom>
        </p:spPr>
        <p:txBody>
          <a:bodyPr vert="horz" rtlCol="0"/>
          <a:lstStyle>
            <a:lvl1pPr lvl="0">
              <a:defRPr lang="en-US">
                <a:solidFill>
                  <a:schemeClr val="tx1">
                    <a:lumMod val="65000"/>
                    <a:lumOff val="35000"/>
                  </a:schemeClr>
                </a:solidFill>
              </a:defRPr>
            </a:lvl1pPr>
            <a:lvl2pPr lvl="1">
              <a:defRPr lang="en-US">
                <a:solidFill>
                  <a:schemeClr val="tx1">
                    <a:lumMod val="65000"/>
                    <a:lumOff val="35000"/>
                  </a:schemeClr>
                </a:solidFill>
              </a:defRPr>
            </a:lvl2pPr>
            <a:lvl3pPr lvl="2">
              <a:defRPr lang="en-US">
                <a:solidFill>
                  <a:schemeClr val="tx1">
                    <a:lumMod val="65000"/>
                    <a:lumOff val="35000"/>
                  </a:schemeClr>
                </a:solidFill>
              </a:defRPr>
            </a:lvl3pPr>
            <a:lvl4pPr lvl="3">
              <a:defRPr lang="en-US">
                <a:solidFill>
                  <a:schemeClr val="tx1">
                    <a:lumMod val="65000"/>
                    <a:lumOff val="35000"/>
                  </a:schemeClr>
                </a:solidFill>
              </a:defRPr>
            </a:lvl4pPr>
            <a:lvl5pPr lvl="4">
              <a:defRPr lang="en-US">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3"/>
          <p:cNvSpPr>
            <a:spLocks noGrp="1"/>
          </p:cNvSpPr>
          <p:nvPr>
            <p:ph type="body" idx="1"/>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solidFill>
                  <a:schemeClr val="tx1">
                    <a:lumMod val="65000"/>
                    <a:lumOff val="35000"/>
                  </a:schemeClr>
                </a:solidFill>
                <a:latin typeface="Arial"/>
              </a:defRPr>
            </a:lvl1pPr>
            <a:lvl2pPr lvl="1">
              <a:defRPr lang="en-US" sz="2400" i="0">
                <a:solidFill>
                  <a:schemeClr val="tx1">
                    <a:lumMod val="65000"/>
                    <a:lumOff val="35000"/>
                  </a:schemeClr>
                </a:solidFill>
                <a:latin typeface="Arial"/>
              </a:defRPr>
            </a:lvl2pPr>
            <a:lvl3pPr lvl="2">
              <a:defRPr lang="en-US" sz="2000" i="0">
                <a:solidFill>
                  <a:schemeClr val="tx1">
                    <a:lumMod val="65000"/>
                    <a:lumOff val="35000"/>
                  </a:schemeClr>
                </a:solidFill>
                <a:latin typeface="Arial"/>
              </a:defRPr>
            </a:lvl3pPr>
            <a:lvl4pPr lvl="3">
              <a:defRPr lang="en-US" sz="1800" i="0">
                <a:solidFill>
                  <a:schemeClr val="tx1">
                    <a:lumMod val="65000"/>
                    <a:lumOff val="35000"/>
                  </a:schemeClr>
                </a:solidFill>
                <a:latin typeface="Arial"/>
              </a:defRPr>
            </a:lvl4pPr>
            <a:lvl5pPr lvl="4">
              <a:defRPr lang="en-US" sz="1800" i="0">
                <a:solidFill>
                  <a:schemeClr val="tx1">
                    <a:lumMod val="65000"/>
                    <a:lumOff val="35000"/>
                  </a:schemeClr>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solidFill>
                  <a:srgbClr val="595959"/>
                </a:solidFill>
                <a:latin typeface="Arial"/>
              </a:defRPr>
            </a:lvl1pPr>
            <a:lvl2pPr lvl="1">
              <a:defRPr lang="en-US" sz="2400" i="0">
                <a:solidFill>
                  <a:srgbClr val="595959"/>
                </a:solidFill>
                <a:latin typeface="Arial"/>
              </a:defRPr>
            </a:lvl2pPr>
            <a:lvl3pPr lvl="2">
              <a:defRPr lang="en-US" sz="2000" i="0">
                <a:solidFill>
                  <a:srgbClr val="595959"/>
                </a:solidFill>
                <a:latin typeface="Arial"/>
              </a:defRPr>
            </a:lvl3pPr>
            <a:lvl4pPr lvl="3">
              <a:defRPr lang="en-US" sz="1800" i="0">
                <a:solidFill>
                  <a:srgbClr val="595959"/>
                </a:solidFill>
                <a:latin typeface="Arial"/>
              </a:defRPr>
            </a:lvl4pPr>
            <a:lvl5pPr lvl="4">
              <a:defRPr lang="en-US" sz="1800" i="0">
                <a:solidFill>
                  <a:srgbClr val="595959"/>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aseline="0">
                <a:solidFill>
                  <a:srgbClr val="604A7B"/>
                </a:solidFill>
                <a:latin typeface="Calibri"/>
              </a:defRPr>
            </a:lvl1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9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aseline="0">
                <a:solidFill>
                  <a:srgbClr val="403152"/>
                </a:solidFill>
                <a:latin typeface="Calibri"/>
              </a:defRPr>
            </a:lvl1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aseline="0">
                <a:solidFill>
                  <a:srgbClr val="403152"/>
                </a:solidFill>
                <a:latin typeface="Calibri"/>
              </a:defRPr>
            </a:lvl1pPr>
          </a:lstStyle>
          <a:p>
            <a:pPr lvl="0"/>
            <a:r>
              <a:rPr lang="en-US" dirty="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Content Placeholder 2"/>
          <p:cNvSpPr>
            <a:spLocks noGrp="1"/>
          </p:cNvSpPr>
          <p:nvPr>
            <p:ph/>
          </p:nvPr>
        </p:nvSpPr>
        <p:spPr>
          <a:xfrm>
            <a:off x="457200" y="1200151"/>
            <a:ext cx="8229600" cy="3394472"/>
          </a:xfrm>
          <a:prstGeom prst="rect">
            <a:avLst/>
          </a:prstGeom>
        </p:spPr>
        <p:txBody>
          <a:bodyPr vert="horz" rtlCol="0"/>
          <a:lstStyle>
            <a:lvl1pPr lvl="0">
              <a:defRPr lang="en-US">
                <a:solidFill>
                  <a:schemeClr val="tx1">
                    <a:lumMod val="65000"/>
                    <a:lumOff val="35000"/>
                  </a:schemeClr>
                </a:solidFill>
              </a:defRPr>
            </a:lvl1pPr>
            <a:lvl2pPr lvl="1">
              <a:defRPr lang="en-US">
                <a:solidFill>
                  <a:schemeClr val="tx1">
                    <a:lumMod val="65000"/>
                    <a:lumOff val="35000"/>
                  </a:schemeClr>
                </a:solidFill>
              </a:defRPr>
            </a:lvl2pPr>
            <a:lvl3pPr lvl="2">
              <a:defRPr lang="en-US">
                <a:solidFill>
                  <a:schemeClr val="tx1">
                    <a:lumMod val="65000"/>
                    <a:lumOff val="35000"/>
                  </a:schemeClr>
                </a:solidFill>
              </a:defRPr>
            </a:lvl3pPr>
            <a:lvl4pPr lvl="3">
              <a:defRPr lang="en-US">
                <a:solidFill>
                  <a:schemeClr val="tx1">
                    <a:lumMod val="65000"/>
                    <a:lumOff val="35000"/>
                  </a:schemeClr>
                </a:solidFill>
              </a:defRPr>
            </a:lvl4pPr>
            <a:lvl5pPr lvl="4">
              <a:defRPr lang="en-US">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3"/>
          <p:cNvSpPr>
            <a:spLocks noGrp="1"/>
          </p:cNvSpPr>
          <p:nvPr>
            <p:ph type="body" idx="1"/>
          </p:nvPr>
        </p:nvSpPr>
        <p:spPr>
          <a:xfrm>
            <a:off x="3216797" y="284562"/>
            <a:ext cx="5563666" cy="567928"/>
          </a:xfrm>
          <a:prstGeom prst="rect">
            <a:avLst/>
          </a:prstGeom>
        </p:spPr>
        <p:txBody>
          <a:bodyPr vert="horz" rtlCol="0" anchor="ctr"/>
          <a:lstStyle>
            <a:lvl1pPr marL="0" lvl="0" indent="0" algn="r">
              <a:buNone/>
              <a:defRPr lang="en-US" sz="2800" b="1" i="0" baseline="0">
                <a:solidFill>
                  <a:schemeClr val="accent4">
                    <a:lumMod val="75000"/>
                  </a:schemeClr>
                </a:solidFill>
                <a:latin typeface="Arial"/>
              </a:defRPr>
            </a:lvl1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403152"/>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vert="horz" rtlCol="0" anchor="t"/>
          <a:lstStyle>
            <a:lvl1pPr lvl="0" algn="l">
              <a:defRPr lang="en-US" sz="4000" b="1" cap="all">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vert="horz" rtlCol="0" anchor="b"/>
          <a:lstStyle>
            <a:lvl1pPr marL="0" lvl="0" indent="0">
              <a:buNone/>
              <a:defRPr lang="en-US" sz="2000">
                <a:solidFill>
                  <a:schemeClr val="tx1">
                    <a:tint val="75000"/>
                  </a:schemeClr>
                </a:solidFill>
              </a:defRPr>
            </a:lvl1pPr>
            <a:lvl2pPr marL="457200" lvl="1" indent="0">
              <a:buNone/>
              <a:defRPr lang="en-US" sz="1800">
                <a:solidFill>
                  <a:schemeClr val="tx1">
                    <a:tint val="75000"/>
                  </a:schemeClr>
                </a:solidFill>
              </a:defRPr>
            </a:lvl2pPr>
            <a:lvl3pPr marL="914400" lvl="2" indent="0">
              <a:buNone/>
              <a:defRPr lang="en-US" sz="1600">
                <a:solidFill>
                  <a:schemeClr val="tx1">
                    <a:tint val="75000"/>
                  </a:schemeClr>
                </a:solidFill>
              </a:defRPr>
            </a:lvl3pPr>
            <a:lvl4pPr marL="1371600" lvl="3" indent="0">
              <a:buNone/>
              <a:defRPr lang="en-US" sz="1400">
                <a:solidFill>
                  <a:schemeClr val="tx1">
                    <a:tint val="75000"/>
                  </a:schemeClr>
                </a:solidFill>
              </a:defRPr>
            </a:lvl4pPr>
            <a:lvl5pPr marL="1828800" lvl="4" indent="0">
              <a:buNone/>
              <a:defRPr lang="en-US" sz="1400">
                <a:solidFill>
                  <a:schemeClr val="tx1">
                    <a:tint val="75000"/>
                  </a:schemeClr>
                </a:solidFill>
              </a:defRPr>
            </a:lvl5pPr>
            <a:lvl6pPr marL="2286000" lvl="5" indent="0">
              <a:buNone/>
              <a:defRPr lang="en-US" sz="1400">
                <a:solidFill>
                  <a:schemeClr val="tx1">
                    <a:tint val="75000"/>
                  </a:schemeClr>
                </a:solidFill>
              </a:defRPr>
            </a:lvl6pPr>
            <a:lvl7pPr marL="2743200" lvl="6" indent="0">
              <a:buNone/>
              <a:defRPr lang="en-US" sz="1400">
                <a:solidFill>
                  <a:schemeClr val="tx1">
                    <a:tint val="75000"/>
                  </a:schemeClr>
                </a:solidFill>
              </a:defRPr>
            </a:lvl7pPr>
            <a:lvl8pPr marL="3200400" lvl="7" indent="0">
              <a:buNone/>
              <a:defRPr lang="en-US" sz="1400">
                <a:solidFill>
                  <a:schemeClr val="tx1">
                    <a:tint val="75000"/>
                  </a:schemeClr>
                </a:solidFill>
              </a:defRPr>
            </a:lvl8pPr>
            <a:lvl9pPr marL="3657600" lvl="8" indent="0">
              <a:buNone/>
              <a:defRPr lang="en-US"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403152"/>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5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403152"/>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7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403152"/>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403152"/>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403152"/>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403152"/>
                </a:solidFill>
                <a:latin typeface="Arial"/>
              </a:defRPr>
            </a:lvl1pPr>
          </a:lstStyle>
          <a:p>
            <a:pPr lvl="0"/>
            <a:r>
              <a:rPr lang="en-US" dirty="0"/>
              <a:t>Click to edit Master text styles</a:t>
            </a:r>
          </a:p>
        </p:txBody>
      </p:sp>
      <p:sp>
        <p:nvSpPr>
          <p:cNvPr id="3" name="Content Placeholder 3"/>
          <p:cNvSpPr>
            <a:spLocks noGrp="1"/>
          </p:cNvSpPr>
          <p:nvPr>
            <p:ph idx="1"/>
          </p:nvPr>
        </p:nvSpPr>
        <p:spPr>
          <a:xfrm>
            <a:off x="658813" y="1119187"/>
            <a:ext cx="7937500" cy="3113485"/>
          </a:xfrm>
          <a:prstGeom prst="rect">
            <a:avLst/>
          </a:prstGeom>
        </p:spPr>
        <p:txBody>
          <a:bodyPr vert="horz" rtlCol="0"/>
          <a:lstStyle>
            <a:lvl1pPr lvl="0">
              <a:defRPr lang="en-US" sz="2800" i="0">
                <a:latin typeface="Arial"/>
              </a:defRPr>
            </a:lvl1pPr>
            <a:lvl2pPr lvl="1">
              <a:defRPr lang="en-US" sz="2400" i="0">
                <a:latin typeface="Arial"/>
              </a:defRPr>
            </a:lvl2pPr>
            <a:lvl3pPr lvl="2">
              <a:defRPr lang="en-US" sz="2000" i="0">
                <a:latin typeface="Arial"/>
              </a:defRPr>
            </a:lvl3pPr>
            <a:lvl4pPr lvl="3">
              <a:defRPr lang="en-US" sz="1800" i="0">
                <a:latin typeface="Arial"/>
              </a:defRPr>
            </a:lvl4pPr>
            <a:lvl5pPr lvl="4">
              <a:defRPr lang="en-US" sz="1800" i="0">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Content Placeholder 2"/>
          <p:cNvSpPr>
            <a:spLocks noGrp="1"/>
          </p:cNvSpPr>
          <p:nvPr>
            <p:ph/>
          </p:nvPr>
        </p:nvSpPr>
        <p:spPr>
          <a:xfrm>
            <a:off x="457200" y="1200151"/>
            <a:ext cx="4038600" cy="3394472"/>
          </a:xfrm>
          <a:prstGeom prst="rect">
            <a:avLst/>
          </a:prstGeom>
        </p:spPr>
        <p:txBody>
          <a:bodyPr vert="horz" rtlCol="0"/>
          <a:lstStyle>
            <a:lvl1pPr lvl="0">
              <a:defRPr lang="en-US" sz="2800">
                <a:solidFill>
                  <a:schemeClr val="tx1">
                    <a:lumMod val="65000"/>
                    <a:lumOff val="35000"/>
                  </a:schemeClr>
                </a:solidFill>
              </a:defRPr>
            </a:lvl1pPr>
            <a:lvl2pPr lvl="1">
              <a:defRPr lang="en-US" sz="2400">
                <a:solidFill>
                  <a:schemeClr val="tx1">
                    <a:lumMod val="65000"/>
                    <a:lumOff val="35000"/>
                  </a:schemeClr>
                </a:solidFill>
              </a:defRPr>
            </a:lvl2pPr>
            <a:lvl3pPr lvl="2">
              <a:defRPr lang="en-US" sz="2000">
                <a:solidFill>
                  <a:schemeClr val="tx1">
                    <a:lumMod val="65000"/>
                    <a:lumOff val="35000"/>
                  </a:schemeClr>
                </a:solidFill>
              </a:defRPr>
            </a:lvl3pPr>
            <a:lvl4pPr lvl="3">
              <a:defRPr lang="en-US" sz="1800">
                <a:solidFill>
                  <a:schemeClr val="tx1">
                    <a:lumMod val="65000"/>
                    <a:lumOff val="35000"/>
                  </a:schemeClr>
                </a:solidFill>
              </a:defRPr>
            </a:lvl4pPr>
            <a:lvl5pPr lvl="4">
              <a:defRPr lang="en-US" sz="1800">
                <a:solidFill>
                  <a:schemeClr val="tx1">
                    <a:lumMod val="65000"/>
                    <a:lumOff val="35000"/>
                  </a:schemeClr>
                </a:solidFill>
              </a:defRPr>
            </a:lvl5pPr>
            <a:lvl6pPr lvl="5">
              <a:defRPr lang="en-US" sz="1800"/>
            </a:lvl6pPr>
            <a:lvl7pPr lvl="6">
              <a:defRPr lang="en-US" sz="1800"/>
            </a:lvl7pPr>
            <a:lvl8pPr lvl="7">
              <a:defRPr lang="en-US" sz="1800"/>
            </a:lvl8pPr>
            <a:lvl9pPr lvl="8">
              <a:defRPr lang="en-US"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p:cNvSpPr>
            <a:spLocks noGrp="1"/>
          </p:cNvSpPr>
          <p:nvPr>
            <p:ph idx="1"/>
          </p:nvPr>
        </p:nvSpPr>
        <p:spPr>
          <a:xfrm>
            <a:off x="4648200" y="1200151"/>
            <a:ext cx="4038600" cy="3394472"/>
          </a:xfrm>
          <a:prstGeom prst="rect">
            <a:avLst/>
          </a:prstGeom>
        </p:spPr>
        <p:txBody>
          <a:bodyPr vert="horz" rtlCol="0"/>
          <a:lstStyle>
            <a:lvl1pPr lvl="0">
              <a:defRPr lang="en-US" sz="2800">
                <a:solidFill>
                  <a:schemeClr val="tx1">
                    <a:lumMod val="65000"/>
                    <a:lumOff val="35000"/>
                  </a:schemeClr>
                </a:solidFill>
              </a:defRPr>
            </a:lvl1pPr>
            <a:lvl2pPr lvl="1">
              <a:defRPr lang="en-US" sz="2400">
                <a:solidFill>
                  <a:schemeClr val="tx1">
                    <a:lumMod val="65000"/>
                    <a:lumOff val="35000"/>
                  </a:schemeClr>
                </a:solidFill>
              </a:defRPr>
            </a:lvl2pPr>
            <a:lvl3pPr lvl="2">
              <a:defRPr lang="en-US" sz="2000">
                <a:solidFill>
                  <a:schemeClr val="tx1">
                    <a:lumMod val="65000"/>
                    <a:lumOff val="35000"/>
                  </a:schemeClr>
                </a:solidFill>
              </a:defRPr>
            </a:lvl3pPr>
            <a:lvl4pPr lvl="3">
              <a:defRPr lang="en-US" sz="1800">
                <a:solidFill>
                  <a:schemeClr val="tx1">
                    <a:lumMod val="65000"/>
                    <a:lumOff val="35000"/>
                  </a:schemeClr>
                </a:solidFill>
              </a:defRPr>
            </a:lvl4pPr>
            <a:lvl5pPr lvl="4">
              <a:defRPr lang="en-US" sz="1800">
                <a:solidFill>
                  <a:schemeClr val="tx1">
                    <a:lumMod val="65000"/>
                    <a:lumOff val="35000"/>
                  </a:schemeClr>
                </a:solidFill>
              </a:defRPr>
            </a:lvl5pPr>
            <a:lvl6pPr lvl="5">
              <a:defRPr lang="en-US" sz="1800"/>
            </a:lvl6pPr>
            <a:lvl7pPr lvl="6">
              <a:defRPr lang="en-US" sz="1800"/>
            </a:lvl7pPr>
            <a:lvl8pPr lvl="7">
              <a:defRPr lang="en-US" sz="1800"/>
            </a:lvl8pPr>
            <a:lvl9pPr lvl="8">
              <a:defRPr lang="en-US"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3"/>
          <p:cNvSpPr>
            <a:spLocks noGrp="1"/>
          </p:cNvSpPr>
          <p:nvPr>
            <p:ph type="body" idx="2"/>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ext Placeholder 2"/>
          <p:cNvSpPr>
            <a:spLocks noGrp="1"/>
          </p:cNvSpPr>
          <p:nvPr>
            <p:ph type="body"/>
          </p:nvPr>
        </p:nvSpPr>
        <p:spPr>
          <a:xfrm>
            <a:off x="457200" y="1151334"/>
            <a:ext cx="4040187" cy="479822"/>
          </a:xfrm>
          <a:prstGeom prst="rect">
            <a:avLst/>
          </a:prstGeom>
        </p:spPr>
        <p:txBody>
          <a:bodyPr vert="horz" rtlCol="0" anchor="b"/>
          <a:lstStyle>
            <a:lvl1pPr marL="0" lvl="0" indent="0">
              <a:buNone/>
              <a:defRPr lang="en-US" sz="2400" b="1">
                <a:solidFill>
                  <a:schemeClr val="tx1">
                    <a:lumMod val="65000"/>
                    <a:lumOff val="35000"/>
                  </a:schemeClr>
                </a:solidFill>
              </a:defRPr>
            </a:lvl1pPr>
            <a:lvl2pPr marL="457200" lvl="1" indent="0">
              <a:buNone/>
              <a:defRPr lang="en-US" sz="2000" b="1"/>
            </a:lvl2pPr>
            <a:lvl3pPr marL="914400" lvl="2" indent="0">
              <a:buNone/>
              <a:defRPr lang="en-US" sz="1800" b="1"/>
            </a:lvl3pPr>
            <a:lvl4pPr marL="1371600" lvl="3" indent="0">
              <a:buNone/>
              <a:defRPr lang="en-US" sz="1600" b="1"/>
            </a:lvl4pPr>
            <a:lvl5pPr marL="1828800" lvl="4" indent="0">
              <a:buNone/>
              <a:defRPr lang="en-US" sz="1600" b="1"/>
            </a:lvl5pPr>
            <a:lvl6pPr marL="2286000" lvl="5" indent="0">
              <a:buNone/>
              <a:defRPr lang="en-US" sz="1600" b="1"/>
            </a:lvl6pPr>
            <a:lvl7pPr marL="2743200" lvl="6" indent="0">
              <a:buNone/>
              <a:defRPr lang="en-US" sz="1600" b="1"/>
            </a:lvl7pPr>
            <a:lvl8pPr marL="3200400" lvl="7" indent="0">
              <a:buNone/>
              <a:defRPr lang="en-US" sz="1600" b="1"/>
            </a:lvl8pPr>
            <a:lvl9pPr marL="3657600" lvl="8" indent="0">
              <a:buNone/>
              <a:defRPr lang="en-US" sz="1600" b="1"/>
            </a:lvl9pPr>
          </a:lstStyle>
          <a:p>
            <a:pPr lvl="0"/>
            <a:r>
              <a:rPr lang="en-US"/>
              <a:t>Click to edit Master text styles</a:t>
            </a:r>
          </a:p>
        </p:txBody>
      </p:sp>
      <p:sp>
        <p:nvSpPr>
          <p:cNvPr id="3" name="Content Placeholder 3"/>
          <p:cNvSpPr>
            <a:spLocks noGrp="1"/>
          </p:cNvSpPr>
          <p:nvPr>
            <p:ph idx="1"/>
          </p:nvPr>
        </p:nvSpPr>
        <p:spPr>
          <a:xfrm>
            <a:off x="457200" y="1631156"/>
            <a:ext cx="4040187" cy="2963466"/>
          </a:xfrm>
          <a:prstGeom prst="rect">
            <a:avLst/>
          </a:prstGeom>
        </p:spPr>
        <p:txBody>
          <a:bodyPr vert="horz" rtlCol="0"/>
          <a:lstStyle>
            <a:lvl1pPr lvl="0">
              <a:defRPr lang="en-US" sz="2400">
                <a:solidFill>
                  <a:schemeClr val="tx1">
                    <a:lumMod val="65000"/>
                    <a:lumOff val="35000"/>
                  </a:schemeClr>
                </a:solidFill>
              </a:defRPr>
            </a:lvl1pPr>
            <a:lvl2pPr lvl="1">
              <a:defRPr lang="en-US" sz="2000">
                <a:solidFill>
                  <a:schemeClr val="tx1">
                    <a:lumMod val="65000"/>
                    <a:lumOff val="35000"/>
                  </a:schemeClr>
                </a:solidFill>
              </a:defRPr>
            </a:lvl2pPr>
            <a:lvl3pPr lvl="2">
              <a:defRPr lang="en-US" sz="1800">
                <a:solidFill>
                  <a:schemeClr val="tx1">
                    <a:lumMod val="65000"/>
                    <a:lumOff val="35000"/>
                  </a:schemeClr>
                </a:solidFill>
              </a:defRPr>
            </a:lvl3pPr>
            <a:lvl4pPr lvl="3">
              <a:defRPr lang="en-US" sz="1600">
                <a:solidFill>
                  <a:schemeClr val="tx1">
                    <a:lumMod val="65000"/>
                    <a:lumOff val="35000"/>
                  </a:schemeClr>
                </a:solidFill>
              </a:defRPr>
            </a:lvl4pPr>
            <a:lvl5pPr lvl="4">
              <a:defRPr lang="en-US" sz="1600">
                <a:solidFill>
                  <a:schemeClr val="tx1">
                    <a:lumMod val="65000"/>
                    <a:lumOff val="35000"/>
                  </a:schemeClr>
                </a:solidFill>
              </a:defRPr>
            </a:lvl5pPr>
            <a:lvl6pPr lvl="5">
              <a:defRPr lang="en-US" sz="1600"/>
            </a:lvl6pPr>
            <a:lvl7pPr lvl="6">
              <a:defRPr lang="en-US" sz="1600"/>
            </a:lvl7pPr>
            <a:lvl8pPr lvl="7">
              <a:defRPr lang="en-US" sz="1600"/>
            </a:lvl8pPr>
            <a:lvl9pPr lvl="8">
              <a:defRPr lang="en-US"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p:cNvSpPr>
            <a:spLocks noGrp="1"/>
          </p:cNvSpPr>
          <p:nvPr>
            <p:ph type="body" idx="2"/>
          </p:nvPr>
        </p:nvSpPr>
        <p:spPr>
          <a:xfrm>
            <a:off x="4645032" y="1151334"/>
            <a:ext cx="4041774" cy="479822"/>
          </a:xfrm>
          <a:prstGeom prst="rect">
            <a:avLst/>
          </a:prstGeom>
        </p:spPr>
        <p:txBody>
          <a:bodyPr vert="horz" rtlCol="0" anchor="b"/>
          <a:lstStyle>
            <a:lvl1pPr marL="0" lvl="0" indent="0">
              <a:buNone/>
              <a:defRPr lang="en-US" sz="2400" b="1">
                <a:solidFill>
                  <a:schemeClr val="tx1">
                    <a:lumMod val="65000"/>
                    <a:lumOff val="35000"/>
                  </a:schemeClr>
                </a:solidFill>
              </a:defRPr>
            </a:lvl1pPr>
            <a:lvl2pPr marL="457200" lvl="1" indent="0">
              <a:buNone/>
              <a:defRPr lang="en-US" sz="2000" b="1"/>
            </a:lvl2pPr>
            <a:lvl3pPr marL="914400" lvl="2" indent="0">
              <a:buNone/>
              <a:defRPr lang="en-US" sz="1800" b="1"/>
            </a:lvl3pPr>
            <a:lvl4pPr marL="1371600" lvl="3" indent="0">
              <a:buNone/>
              <a:defRPr lang="en-US" sz="1600" b="1"/>
            </a:lvl4pPr>
            <a:lvl5pPr marL="1828800" lvl="4" indent="0">
              <a:buNone/>
              <a:defRPr lang="en-US" sz="1600" b="1"/>
            </a:lvl5pPr>
            <a:lvl6pPr marL="2286000" lvl="5" indent="0">
              <a:buNone/>
              <a:defRPr lang="en-US" sz="1600" b="1"/>
            </a:lvl6pPr>
            <a:lvl7pPr marL="2743200" lvl="6" indent="0">
              <a:buNone/>
              <a:defRPr lang="en-US" sz="1600" b="1"/>
            </a:lvl7pPr>
            <a:lvl8pPr marL="3200400" lvl="7" indent="0">
              <a:buNone/>
              <a:defRPr lang="en-US" sz="1600" b="1"/>
            </a:lvl8pPr>
            <a:lvl9pPr marL="3657600" lvl="8" indent="0">
              <a:buNone/>
              <a:defRPr lang="en-US" sz="1600" b="1"/>
            </a:lvl9pPr>
          </a:lstStyle>
          <a:p>
            <a:pPr lvl="0"/>
            <a:r>
              <a:rPr lang="en-US"/>
              <a:t>Click to edit Master text styles</a:t>
            </a:r>
          </a:p>
        </p:txBody>
      </p:sp>
      <p:sp>
        <p:nvSpPr>
          <p:cNvPr id="5" name="Content Placeholder 5"/>
          <p:cNvSpPr>
            <a:spLocks noGrp="1"/>
          </p:cNvSpPr>
          <p:nvPr>
            <p:ph idx="3"/>
          </p:nvPr>
        </p:nvSpPr>
        <p:spPr>
          <a:xfrm>
            <a:off x="4645032" y="1631156"/>
            <a:ext cx="4041774" cy="2963466"/>
          </a:xfrm>
          <a:prstGeom prst="rect">
            <a:avLst/>
          </a:prstGeom>
        </p:spPr>
        <p:txBody>
          <a:bodyPr vert="horz" rtlCol="0"/>
          <a:lstStyle>
            <a:lvl1pPr lvl="0">
              <a:defRPr lang="en-US" sz="2400">
                <a:solidFill>
                  <a:schemeClr val="tx1">
                    <a:lumMod val="65000"/>
                    <a:lumOff val="35000"/>
                  </a:schemeClr>
                </a:solidFill>
              </a:defRPr>
            </a:lvl1pPr>
            <a:lvl2pPr lvl="1">
              <a:defRPr lang="en-US" sz="2000">
                <a:solidFill>
                  <a:schemeClr val="tx1">
                    <a:lumMod val="65000"/>
                    <a:lumOff val="35000"/>
                  </a:schemeClr>
                </a:solidFill>
              </a:defRPr>
            </a:lvl2pPr>
            <a:lvl3pPr lvl="2">
              <a:defRPr lang="en-US" sz="1800">
                <a:solidFill>
                  <a:schemeClr val="tx1">
                    <a:lumMod val="65000"/>
                    <a:lumOff val="35000"/>
                  </a:schemeClr>
                </a:solidFill>
              </a:defRPr>
            </a:lvl3pPr>
            <a:lvl4pPr lvl="3">
              <a:defRPr lang="en-US" sz="1600">
                <a:solidFill>
                  <a:schemeClr val="tx1">
                    <a:lumMod val="65000"/>
                    <a:lumOff val="35000"/>
                  </a:schemeClr>
                </a:solidFill>
              </a:defRPr>
            </a:lvl4pPr>
            <a:lvl5pPr lvl="4">
              <a:defRPr lang="en-US" sz="1600">
                <a:solidFill>
                  <a:schemeClr val="tx1">
                    <a:lumMod val="65000"/>
                    <a:lumOff val="35000"/>
                  </a:schemeClr>
                </a:solidFill>
              </a:defRPr>
            </a:lvl5pPr>
            <a:lvl6pPr lvl="5">
              <a:defRPr lang="en-US" sz="1600"/>
            </a:lvl6pPr>
            <a:lvl7pPr lvl="6">
              <a:defRPr lang="en-US" sz="1600"/>
            </a:lvl7pPr>
            <a:lvl8pPr lvl="7">
              <a:defRPr lang="en-US" sz="1600"/>
            </a:lvl8pPr>
            <a:lvl9pPr lvl="8">
              <a:defRPr lang="en-US"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3"/>
          <p:cNvSpPr>
            <a:spLocks noGrp="1"/>
          </p:cNvSpPr>
          <p:nvPr>
            <p:ph type="body" idx="4"/>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ext Placeholder 13"/>
          <p:cNvSpPr>
            <a:spLocks noGrp="1"/>
          </p:cNvSpPr>
          <p:nvPr>
            <p:ph type="body"/>
          </p:nvPr>
        </p:nvSpPr>
        <p:spPr>
          <a:xfrm>
            <a:off x="3216797" y="284562"/>
            <a:ext cx="5563666" cy="567928"/>
          </a:xfrm>
          <a:prstGeom prst="rect">
            <a:avLst/>
          </a:prstGeom>
        </p:spPr>
        <p:txBody>
          <a:bodyPr vert="horz" rtlCol="0" anchor="ctr"/>
          <a:lstStyle>
            <a:lvl1pPr marL="0" lvl="0" indent="0" algn="r">
              <a:buNone/>
              <a:defRPr lang="en-US" sz="2800" b="1" i="0" baseline="0">
                <a:solidFill>
                  <a:srgbClr val="604A7B"/>
                </a:solidFill>
                <a:latin typeface="Arial"/>
              </a:defRPr>
            </a:lvl1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a:prstGeom prst="rect">
            <a:avLst/>
          </a:prstGeom>
        </p:spPr>
        <p:txBody>
          <a:bodyPr vert="horz" rtlCol="0" anchor="b"/>
          <a:lstStyle>
            <a:lvl1pPr lvl="0" algn="l">
              <a:defRPr lang="en-US" sz="2000" b="1">
                <a:solidFill>
                  <a:schemeClr val="tx1">
                    <a:lumMod val="65000"/>
                    <a:lumOff val="35000"/>
                  </a:schemeClr>
                </a:solidFill>
              </a:defRPr>
            </a:lvl1pPr>
          </a:lstStyle>
          <a:p>
            <a:r>
              <a:rPr lang="en-US"/>
              <a:t>Click to edit Master title style</a:t>
            </a:r>
          </a:p>
        </p:txBody>
      </p:sp>
      <p:sp>
        <p:nvSpPr>
          <p:cNvPr id="3" name="Content Placeholder 2"/>
          <p:cNvSpPr>
            <a:spLocks noGrp="1"/>
          </p:cNvSpPr>
          <p:nvPr>
            <p:ph idx="1"/>
          </p:nvPr>
        </p:nvSpPr>
        <p:spPr>
          <a:xfrm>
            <a:off x="3575050" y="204790"/>
            <a:ext cx="5111749" cy="4389835"/>
          </a:xfrm>
          <a:prstGeom prst="rect">
            <a:avLst/>
          </a:prstGeom>
        </p:spPr>
        <p:txBody>
          <a:bodyPr vert="horz" rtlCol="0"/>
          <a:lstStyle>
            <a:lvl1pPr lvl="0">
              <a:defRPr lang="en-US" sz="3200">
                <a:solidFill>
                  <a:schemeClr val="tx1">
                    <a:lumMod val="65000"/>
                    <a:lumOff val="35000"/>
                  </a:schemeClr>
                </a:solidFill>
              </a:defRPr>
            </a:lvl1pPr>
            <a:lvl2pPr lvl="1">
              <a:defRPr lang="en-US" sz="2800">
                <a:solidFill>
                  <a:schemeClr val="tx1">
                    <a:lumMod val="65000"/>
                    <a:lumOff val="35000"/>
                  </a:schemeClr>
                </a:solidFill>
              </a:defRPr>
            </a:lvl2pPr>
            <a:lvl3pPr lvl="2">
              <a:defRPr lang="en-US" sz="2400">
                <a:solidFill>
                  <a:schemeClr val="tx1">
                    <a:lumMod val="65000"/>
                    <a:lumOff val="35000"/>
                  </a:schemeClr>
                </a:solidFill>
              </a:defRPr>
            </a:lvl3pPr>
            <a:lvl4pPr lvl="3">
              <a:defRPr lang="en-US" sz="2000">
                <a:solidFill>
                  <a:schemeClr val="tx1">
                    <a:lumMod val="65000"/>
                    <a:lumOff val="35000"/>
                  </a:schemeClr>
                </a:solidFill>
              </a:defRPr>
            </a:lvl4pPr>
            <a:lvl5pPr lvl="4">
              <a:defRPr lang="en-US" sz="2000">
                <a:solidFill>
                  <a:schemeClr val="tx1">
                    <a:lumMod val="65000"/>
                    <a:lumOff val="35000"/>
                  </a:schemeClr>
                </a:solidFill>
              </a:defRPr>
            </a:lvl5pPr>
            <a:lvl6pPr lvl="5">
              <a:defRPr lang="en-US" sz="2000"/>
            </a:lvl6pPr>
            <a:lvl7pPr lvl="6">
              <a:defRPr lang="en-US" sz="2000"/>
            </a:lvl7pPr>
            <a:lvl8pPr lvl="7">
              <a:defRPr lang="en-US" sz="2000"/>
            </a:lvl8pPr>
            <a:lvl9pPr lvl="8">
              <a:defRPr lang="en-US"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idx="2"/>
          </p:nvPr>
        </p:nvSpPr>
        <p:spPr>
          <a:xfrm>
            <a:off x="457206" y="1076328"/>
            <a:ext cx="3008313" cy="3518297"/>
          </a:xfrm>
          <a:prstGeom prst="rect">
            <a:avLst/>
          </a:prstGeom>
        </p:spPr>
        <p:txBody>
          <a:bodyPr vert="horz" rtlCol="0"/>
          <a:lstStyle>
            <a:lvl1pPr marL="0" lvl="0" indent="0">
              <a:buNone/>
              <a:defRPr lang="en-US" sz="1400">
                <a:solidFill>
                  <a:schemeClr val="tx1">
                    <a:lumMod val="65000"/>
                    <a:lumOff val="35000"/>
                  </a:schemeClr>
                </a:solidFill>
              </a:defRPr>
            </a:lvl1pPr>
            <a:lvl2pPr marL="457200" lvl="1" indent="0">
              <a:buNone/>
              <a:defRPr lang="en-US" sz="1200"/>
            </a:lvl2pPr>
            <a:lvl3pPr marL="914400" lvl="2" indent="0">
              <a:buNone/>
              <a:defRPr lang="en-US" sz="1000"/>
            </a:lvl3pPr>
            <a:lvl4pPr marL="1371600" lvl="3" indent="0">
              <a:buNone/>
              <a:defRPr lang="en-US" sz="900"/>
            </a:lvl4pPr>
            <a:lvl5pPr marL="1828800" lvl="4" indent="0">
              <a:buNone/>
              <a:defRPr lang="en-US" sz="900"/>
            </a:lvl5pPr>
            <a:lvl6pPr marL="2286000" lvl="5" indent="0">
              <a:buNone/>
              <a:defRPr lang="en-US" sz="900"/>
            </a:lvl6pPr>
            <a:lvl7pPr marL="2743200" lvl="6" indent="0">
              <a:buNone/>
              <a:defRPr lang="en-US" sz="900"/>
            </a:lvl7pPr>
            <a:lvl8pPr marL="3200400" lvl="7" indent="0">
              <a:buNone/>
              <a:defRPr lang="en-US" sz="900"/>
            </a:lvl8pPr>
            <a:lvl9pPr marL="3657600" lvl="8" indent="0">
              <a:buNone/>
              <a:defRPr lang="en-US"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vert="horz" rtlCol="0" anchor="b"/>
          <a:lstStyle>
            <a:lvl1pPr lvl="0" algn="l">
              <a:defRPr lang="en-US" sz="2000" b="1">
                <a:solidFill>
                  <a:schemeClr val="tx1">
                    <a:lumMod val="65000"/>
                    <a:lumOff val="35000"/>
                  </a:schemeClr>
                </a:solidFill>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vert="horz" rtlCol="0">
            <a:normAutofit/>
          </a:bodyPr>
          <a:lstStyle>
            <a:lvl1pPr marL="0" lvl="0" indent="0">
              <a:buNone/>
              <a:defRPr lang="en-US" sz="3200"/>
            </a:lvl1pPr>
            <a:lvl2pPr marL="457200" lvl="1" indent="0">
              <a:buNone/>
              <a:defRPr lang="en-US" sz="2800"/>
            </a:lvl2pPr>
            <a:lvl3pPr marL="914400" lvl="2" indent="0">
              <a:buNone/>
              <a:defRPr lang="en-US" sz="2400"/>
            </a:lvl3pPr>
            <a:lvl4pPr marL="1371600" lvl="3" indent="0">
              <a:buNone/>
              <a:defRPr lang="en-US" sz="2000"/>
            </a:lvl4pPr>
            <a:lvl5pPr marL="1828800" lvl="4" indent="0">
              <a:buNone/>
              <a:defRPr lang="en-US" sz="2000"/>
            </a:lvl5pPr>
            <a:lvl6pPr marL="2286000" lvl="5" indent="0">
              <a:buNone/>
              <a:defRPr lang="en-US" sz="2000"/>
            </a:lvl6pPr>
            <a:lvl7pPr marL="2743200" lvl="6" indent="0">
              <a:buNone/>
              <a:defRPr lang="en-US" sz="2000"/>
            </a:lvl7pPr>
            <a:lvl8pPr marL="3200400" lvl="7" indent="0">
              <a:buNone/>
              <a:defRPr lang="en-US" sz="2000"/>
            </a:lvl8pPr>
            <a:lvl9pPr marL="3657600" lvl="8" indent="0">
              <a:buNone/>
              <a:defRPr lang="en-US" sz="2000"/>
            </a:lvl9pPr>
          </a:lstStyle>
          <a:p>
            <a:pPr lvl="0"/>
            <a:r>
              <a:rPr lang="en-US"/>
              <a:t>Drag picture to placeholder or click icon to add</a:t>
            </a:r>
          </a:p>
        </p:txBody>
      </p:sp>
      <p:sp>
        <p:nvSpPr>
          <p:cNvPr id="4" name="Text Placeholder 3"/>
          <p:cNvSpPr>
            <a:spLocks noGrp="1"/>
          </p:cNvSpPr>
          <p:nvPr>
            <p:ph type="body" idx="2"/>
          </p:nvPr>
        </p:nvSpPr>
        <p:spPr>
          <a:xfrm>
            <a:off x="1792288" y="4025506"/>
            <a:ext cx="5486400" cy="603647"/>
          </a:xfrm>
          <a:prstGeom prst="rect">
            <a:avLst/>
          </a:prstGeom>
        </p:spPr>
        <p:txBody>
          <a:bodyPr vert="horz" rtlCol="0"/>
          <a:lstStyle>
            <a:lvl1pPr marL="0" lvl="0" indent="0">
              <a:buNone/>
              <a:defRPr lang="en-US" sz="1400">
                <a:solidFill>
                  <a:schemeClr val="tx1">
                    <a:lumMod val="65000"/>
                    <a:lumOff val="35000"/>
                  </a:schemeClr>
                </a:solidFill>
              </a:defRPr>
            </a:lvl1pPr>
            <a:lvl2pPr marL="457200" lvl="1" indent="0">
              <a:buNone/>
              <a:defRPr lang="en-US" sz="1200"/>
            </a:lvl2pPr>
            <a:lvl3pPr marL="914400" lvl="2" indent="0">
              <a:buNone/>
              <a:defRPr lang="en-US" sz="1000"/>
            </a:lvl3pPr>
            <a:lvl4pPr marL="1371600" lvl="3" indent="0">
              <a:buNone/>
              <a:defRPr lang="en-US" sz="900"/>
            </a:lvl4pPr>
            <a:lvl5pPr marL="1828800" lvl="4" indent="0">
              <a:buNone/>
              <a:defRPr lang="en-US" sz="900"/>
            </a:lvl5pPr>
            <a:lvl6pPr marL="2286000" lvl="5" indent="0">
              <a:buNone/>
              <a:defRPr lang="en-US" sz="900"/>
            </a:lvl6pPr>
            <a:lvl7pPr marL="2743200" lvl="6" indent="0">
              <a:buNone/>
              <a:defRPr lang="en-US" sz="900"/>
            </a:lvl7pPr>
            <a:lvl8pPr marL="3200400" lvl="7" indent="0">
              <a:buNone/>
              <a:defRPr lang="en-US" sz="900"/>
            </a:lvl8pPr>
            <a:lvl9pPr marL="3657600" lvl="8" indent="0">
              <a:buNone/>
              <a:defRPr lang="en-US"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Ref idx="1001">
        <a:schemeClr val="bg1"/>
      </p:bgRef>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06375"/>
            <a:ext cx="8229600" cy="857250"/>
          </a:xfrm>
          <a:prstGeom prst="rect">
            <a:avLst/>
          </a:prstGeom>
          <a:noFill/>
          <a:ln>
            <a:noFill/>
          </a:ln>
        </p:spPr>
        <p:txBody>
          <a:bodyPr vert="horz" wrap="square" lIns="91440" tIns="45720" rIns="91440" bIns="45720" numCol="1" rtlCol="0" anchor="ctr"/>
          <a:lstStyle/>
          <a:p>
            <a:pPr lvl="0"/>
            <a:r>
              <a:rPr lang="en-US"/>
              <a:t>Click to edit Master title style</a:t>
            </a:r>
          </a:p>
        </p:txBody>
      </p:sp>
      <p:sp>
        <p:nvSpPr>
          <p:cNvPr id="4" name="Text Placeholder 2"/>
          <p:cNvSpPr>
            <a:spLocks noGrp="1"/>
          </p:cNvSpPr>
          <p:nvPr>
            <p:ph type="body" idx="1"/>
          </p:nvPr>
        </p:nvSpPr>
        <p:spPr>
          <a:xfrm>
            <a:off x="457200" y="1200152"/>
            <a:ext cx="8229600" cy="3394075"/>
          </a:xfrm>
          <a:prstGeom prst="rect">
            <a:avLst/>
          </a:prstGeom>
          <a:noFill/>
          <a:ln>
            <a:noFill/>
          </a:ln>
        </p:spPr>
        <p:txBody>
          <a:bodyPr vert="horz" wrap="square" lIns="91440" tIns="45720" rIns="91440" bIns="45720" numCol="1" rtlCol="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10"/>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27003" y="132004"/>
            <a:ext cx="1212793" cy="399185"/>
          </a:xfrm>
          <a:prstGeom prst="rect">
            <a:avLst/>
          </a:prstGeom>
          <a:noFill/>
          <a:ln>
            <a:noFill/>
          </a:ln>
        </p:spPr>
      </p:pic>
      <p:sp>
        <p:nvSpPr>
          <p:cNvPr id="2" name="Rectangle 1"/>
          <p:cNvSpPr/>
          <p:nvPr userDrawn="1"/>
        </p:nvSpPr>
        <p:spPr>
          <a:xfrm>
            <a:off x="0" y="5010150"/>
            <a:ext cx="9144000" cy="133350"/>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rgbClr val="FFFFFF"/>
          </a:fontRef>
        </p:style>
        <p:txBody>
          <a:bodyPr vert="horz"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hf hdr="0" ftr="0" dt="0"/>
  <p:txStyles>
    <p:titleStyle>
      <a:lvl1pPr lvl="0" algn="ctr" rtl="0">
        <a:spcBef>
          <a:spcPct val="0"/>
        </a:spcBef>
        <a:spcAft>
          <a:spcPct val="0"/>
        </a:spcAft>
        <a:defRPr lang="en-US" sz="4400">
          <a:solidFill>
            <a:srgbClr val="595959"/>
          </a:solidFill>
          <a:latin typeface="+mj-lt"/>
        </a:defRPr>
      </a:lvl1pPr>
      <a:lvl2pPr lvl="1" algn="ctr" rtl="0">
        <a:spcBef>
          <a:spcPct val="0"/>
        </a:spcBef>
        <a:spcAft>
          <a:spcPct val="0"/>
        </a:spcAft>
        <a:defRPr lang="en-US" sz="4400">
          <a:solidFill>
            <a:srgbClr val="595959"/>
          </a:solidFill>
          <a:latin typeface="Arial"/>
        </a:defRPr>
      </a:lvl2pPr>
      <a:lvl3pPr lvl="2" algn="ctr" rtl="0">
        <a:spcBef>
          <a:spcPct val="0"/>
        </a:spcBef>
        <a:spcAft>
          <a:spcPct val="0"/>
        </a:spcAft>
        <a:defRPr lang="en-US" sz="4400">
          <a:solidFill>
            <a:srgbClr val="595959"/>
          </a:solidFill>
          <a:latin typeface="Arial"/>
        </a:defRPr>
      </a:lvl3pPr>
      <a:lvl4pPr lvl="3" algn="ctr" rtl="0">
        <a:spcBef>
          <a:spcPct val="0"/>
        </a:spcBef>
        <a:spcAft>
          <a:spcPct val="0"/>
        </a:spcAft>
        <a:defRPr lang="en-US" sz="4400">
          <a:solidFill>
            <a:srgbClr val="595959"/>
          </a:solidFill>
          <a:latin typeface="Arial"/>
        </a:defRPr>
      </a:lvl4pPr>
      <a:lvl5pPr lvl="4" algn="ctr" rtl="0">
        <a:spcBef>
          <a:spcPct val="0"/>
        </a:spcBef>
        <a:spcAft>
          <a:spcPct val="0"/>
        </a:spcAft>
        <a:defRPr lang="en-US" sz="4400">
          <a:solidFill>
            <a:srgbClr val="595959"/>
          </a:solidFill>
          <a:latin typeface="Arial"/>
        </a:defRPr>
      </a:lvl5pPr>
      <a:lvl6pPr marL="457200" lvl="5" algn="ctr" rtl="0">
        <a:spcBef>
          <a:spcPct val="0"/>
        </a:spcBef>
        <a:spcAft>
          <a:spcPct val="0"/>
        </a:spcAft>
        <a:defRPr lang="en-US" sz="4400">
          <a:solidFill>
            <a:srgbClr val="595959"/>
          </a:solidFill>
          <a:latin typeface="Arial"/>
        </a:defRPr>
      </a:lvl6pPr>
      <a:lvl7pPr marL="914400" lvl="6" algn="ctr" rtl="0">
        <a:spcBef>
          <a:spcPct val="0"/>
        </a:spcBef>
        <a:spcAft>
          <a:spcPct val="0"/>
        </a:spcAft>
        <a:defRPr lang="en-US" sz="4400">
          <a:solidFill>
            <a:srgbClr val="595959"/>
          </a:solidFill>
          <a:latin typeface="Arial"/>
        </a:defRPr>
      </a:lvl7pPr>
      <a:lvl8pPr marL="1371600" lvl="7" algn="ctr" rtl="0">
        <a:spcBef>
          <a:spcPct val="0"/>
        </a:spcBef>
        <a:spcAft>
          <a:spcPct val="0"/>
        </a:spcAft>
        <a:defRPr lang="en-US" sz="4400">
          <a:solidFill>
            <a:srgbClr val="595959"/>
          </a:solidFill>
          <a:latin typeface="Arial"/>
        </a:defRPr>
      </a:lvl8pPr>
      <a:lvl9pPr marL="1828800" lvl="8" algn="ctr" rtl="0">
        <a:spcBef>
          <a:spcPct val="0"/>
        </a:spcBef>
        <a:spcAft>
          <a:spcPct val="0"/>
        </a:spcAft>
        <a:defRPr lang="en-US" sz="4400">
          <a:solidFill>
            <a:srgbClr val="595959"/>
          </a:solidFill>
          <a:latin typeface="Arial"/>
        </a:defRPr>
      </a:lvl9pPr>
    </p:titleStyle>
    <p:bodyStyle>
      <a:lvl1pPr marL="342900" lvl="0" indent="-342900" algn="l" rtl="0">
        <a:spcBef>
          <a:spcPct val="20000"/>
        </a:spcBef>
        <a:spcAft>
          <a:spcPct val="0"/>
        </a:spcAft>
        <a:buFont typeface="Arial"/>
        <a:buChar char="•"/>
        <a:defRPr lang="en-US" sz="3200">
          <a:solidFill>
            <a:srgbClr val="595959"/>
          </a:solidFill>
          <a:latin typeface="+mn-lt"/>
        </a:defRPr>
      </a:lvl1pPr>
      <a:lvl2pPr marL="742950" lvl="1" indent="-285750" algn="l" rtl="0">
        <a:spcBef>
          <a:spcPct val="20000"/>
        </a:spcBef>
        <a:spcAft>
          <a:spcPct val="0"/>
        </a:spcAft>
        <a:buFont typeface="Arial"/>
        <a:buChar char="–"/>
        <a:defRPr lang="en-US" sz="2800">
          <a:solidFill>
            <a:srgbClr val="595959"/>
          </a:solidFill>
          <a:latin typeface="+mn-lt"/>
        </a:defRPr>
      </a:lvl2pPr>
      <a:lvl3pPr marL="1143000" lvl="2" indent="-228600" algn="l" rtl="0">
        <a:spcBef>
          <a:spcPct val="20000"/>
        </a:spcBef>
        <a:spcAft>
          <a:spcPct val="0"/>
        </a:spcAft>
        <a:buFont typeface="Arial"/>
        <a:buChar char="•"/>
        <a:defRPr lang="en-US" sz="2400">
          <a:solidFill>
            <a:srgbClr val="595959"/>
          </a:solidFill>
          <a:latin typeface="+mn-lt"/>
        </a:defRPr>
      </a:lvl3pPr>
      <a:lvl4pPr marL="1600200" lvl="3" indent="-228600" algn="l" rtl="0">
        <a:spcBef>
          <a:spcPct val="20000"/>
        </a:spcBef>
        <a:spcAft>
          <a:spcPct val="0"/>
        </a:spcAft>
        <a:buFont typeface="Arial"/>
        <a:buChar char="–"/>
        <a:defRPr lang="en-US" sz="2000">
          <a:solidFill>
            <a:srgbClr val="595959"/>
          </a:solidFill>
          <a:latin typeface="+mn-lt"/>
        </a:defRPr>
      </a:lvl4pPr>
      <a:lvl5pPr marL="2057400" lvl="4" indent="-228600" algn="l" rtl="0">
        <a:spcBef>
          <a:spcPct val="20000"/>
        </a:spcBef>
        <a:spcAft>
          <a:spcPct val="0"/>
        </a:spcAft>
        <a:buFont typeface="Arial"/>
        <a:buChar char="»"/>
        <a:defRPr lang="en-US" sz="2000">
          <a:solidFill>
            <a:srgbClr val="595959"/>
          </a:solidFill>
          <a:latin typeface="+mn-lt"/>
        </a:defRPr>
      </a:lvl5pPr>
      <a:lvl6pPr marL="2514600" lvl="5" indent="-228600" algn="l" rtl="0">
        <a:spcBef>
          <a:spcPct val="20000"/>
        </a:spcBef>
        <a:buFont typeface="Arial"/>
        <a:buChar char="•"/>
        <a:defRPr lang="en-US" sz="2000">
          <a:solidFill>
            <a:schemeClr val="tx1"/>
          </a:solidFill>
          <a:latin typeface="+mn-lt"/>
        </a:defRPr>
      </a:lvl6pPr>
      <a:lvl7pPr marL="2971800" lvl="6" indent="-228600" algn="l" rtl="0">
        <a:spcBef>
          <a:spcPct val="20000"/>
        </a:spcBef>
        <a:buFont typeface="Arial"/>
        <a:buChar char="•"/>
        <a:defRPr lang="en-US" sz="2000">
          <a:solidFill>
            <a:schemeClr val="tx1"/>
          </a:solidFill>
          <a:latin typeface="+mn-lt"/>
        </a:defRPr>
      </a:lvl7pPr>
      <a:lvl8pPr marL="3429000" lvl="7" indent="-228600" algn="l" rtl="0">
        <a:spcBef>
          <a:spcPct val="20000"/>
        </a:spcBef>
        <a:buFont typeface="Arial"/>
        <a:buChar char="•"/>
        <a:defRPr lang="en-US" sz="2000">
          <a:solidFill>
            <a:schemeClr val="tx1"/>
          </a:solidFill>
          <a:latin typeface="+mn-lt"/>
        </a:defRPr>
      </a:lvl8pPr>
      <a:lvl9pPr marL="3886200" lvl="8" indent="-228600" algn="l" rtl="0">
        <a:spcBef>
          <a:spcPct val="20000"/>
        </a:spcBef>
        <a:buFont typeface="Arial"/>
        <a:buChar char="•"/>
        <a:defRPr lang="en-US" sz="2000">
          <a:solidFill>
            <a:schemeClr val="tx1"/>
          </a:solidFill>
          <a:latin typeface="+mn-lt"/>
        </a:defRPr>
      </a:lvl9pPr>
    </p:bodyStyle>
    <p:otherStyle>
      <a:lvl1pPr marL="0" lvl="0" algn="l" rtl="0">
        <a:defRPr lang="en-US" sz="1800">
          <a:solidFill>
            <a:schemeClr val="tx1"/>
          </a:solidFill>
          <a:latin typeface="+mn-lt"/>
        </a:defRPr>
      </a:lvl1pPr>
      <a:lvl2pPr marL="457200" lvl="1" algn="l" rtl="0">
        <a:defRPr lang="en-US" sz="1800">
          <a:solidFill>
            <a:schemeClr val="tx1"/>
          </a:solidFill>
          <a:latin typeface="+mn-lt"/>
        </a:defRPr>
      </a:lvl2pPr>
      <a:lvl3pPr marL="914400" lvl="2" algn="l" rtl="0">
        <a:defRPr lang="en-US" sz="1800">
          <a:solidFill>
            <a:schemeClr val="tx1"/>
          </a:solidFill>
          <a:latin typeface="+mn-lt"/>
        </a:defRPr>
      </a:lvl3pPr>
      <a:lvl4pPr marL="1371600" lvl="3" algn="l" rtl="0">
        <a:defRPr lang="en-US" sz="1800">
          <a:solidFill>
            <a:schemeClr val="tx1"/>
          </a:solidFill>
          <a:latin typeface="+mn-lt"/>
        </a:defRPr>
      </a:lvl4pPr>
      <a:lvl5pPr marL="1828800" lvl="4" algn="l" rtl="0">
        <a:defRPr lang="en-US" sz="1800">
          <a:solidFill>
            <a:schemeClr val="tx1"/>
          </a:solidFill>
          <a:latin typeface="+mn-lt"/>
        </a:defRPr>
      </a:lvl5pPr>
      <a:lvl6pPr marL="2286000" lvl="5" algn="l" rtl="0">
        <a:defRPr lang="en-US" sz="1800">
          <a:solidFill>
            <a:schemeClr val="tx1"/>
          </a:solidFill>
          <a:latin typeface="+mn-lt"/>
        </a:defRPr>
      </a:lvl6pPr>
      <a:lvl7pPr marL="2743200" lvl="6" algn="l" rtl="0">
        <a:defRPr lang="en-US" sz="1800">
          <a:solidFill>
            <a:schemeClr val="tx1"/>
          </a:solidFill>
          <a:latin typeface="+mn-lt"/>
        </a:defRPr>
      </a:lvl7pPr>
      <a:lvl8pPr marL="3200400" lvl="7" algn="l" rtl="0">
        <a:defRPr lang="en-US" sz="1800">
          <a:solidFill>
            <a:schemeClr val="tx1"/>
          </a:solidFill>
          <a:latin typeface="+mn-lt"/>
        </a:defRPr>
      </a:lvl8pPr>
      <a:lvl9pPr marL="3657600" lvl="8" algn="l" rtl="0">
        <a:defRPr lang="en-US" sz="18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065" t="6422" r="1065" b="13150"/>
          <a:stretch/>
        </p:blipFill>
        <p:spPr>
          <a:xfrm>
            <a:off x="0" y="0"/>
            <a:ext cx="9144000" cy="50101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304800" y="0"/>
            <a:ext cx="8839200" cy="5143500"/>
          </a:xfrm>
          <a:prstGeom prst="rect">
            <a:avLst/>
          </a:prstGeom>
        </p:spPr>
      </p:pic>
      <p:sp>
        <p:nvSpPr>
          <p:cNvPr id="2" name="Title 4"/>
          <p:cNvSpPr>
            <a:spLocks noGrp="1"/>
          </p:cNvSpPr>
          <p:nvPr>
            <p:ph type="title"/>
          </p:nvPr>
        </p:nvSpPr>
        <p:spPr>
          <a:xfrm>
            <a:off x="3733800" y="52829"/>
            <a:ext cx="5229223" cy="1102519"/>
          </a:xfrm>
        </p:spPr>
        <p:txBody>
          <a:bodyPr vert="horz" rtlCol="0"/>
          <a:lstStyle/>
          <a:p>
            <a:pPr algn="r"/>
            <a:r>
              <a:rPr lang="en-US" dirty="0">
                <a:solidFill>
                  <a:schemeClr val="accent4">
                    <a:lumMod val="75000"/>
                  </a:schemeClr>
                </a:solidFill>
                <a:latin typeface="Arial"/>
              </a:rPr>
              <a:t>Clare Controls</a:t>
            </a:r>
          </a:p>
        </p:txBody>
      </p:sp>
      <p:sp>
        <p:nvSpPr>
          <p:cNvPr id="3" name="Subtitle 5"/>
          <p:cNvSpPr>
            <a:spLocks noGrp="1"/>
          </p:cNvSpPr>
          <p:nvPr>
            <p:ph type="subTitle" idx="1"/>
          </p:nvPr>
        </p:nvSpPr>
        <p:spPr>
          <a:xfrm>
            <a:off x="5791200" y="971550"/>
            <a:ext cx="3581400" cy="625080"/>
          </a:xfrm>
        </p:spPr>
        <p:txBody>
          <a:bodyPr vert="horz" rtlCol="0">
            <a:normAutofit/>
          </a:bodyPr>
          <a:lstStyle/>
          <a:p>
            <a:pPr>
              <a:spcAft>
                <a:spcPts val="0"/>
              </a:spcAft>
              <a:buFont typeface="Arial"/>
              <a:buNone/>
            </a:pPr>
            <a:r>
              <a:rPr lang="en-US" sz="2800" dirty="0">
                <a:solidFill>
                  <a:srgbClr val="6D6756"/>
                </a:solidFill>
              </a:rPr>
              <a:t>Builder Program</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178" y="209550"/>
            <a:ext cx="2057400" cy="685800"/>
          </a:xfrm>
          <a:prstGeom prst="rect">
            <a:avLst/>
          </a:prstGeom>
        </p:spPr>
      </p:pic>
      <p:sp>
        <p:nvSpPr>
          <p:cNvPr id="5" name="Rectangle 4"/>
          <p:cNvSpPr/>
          <p:nvPr/>
        </p:nvSpPr>
        <p:spPr>
          <a:xfrm>
            <a:off x="0" y="5010150"/>
            <a:ext cx="9144000" cy="133351"/>
          </a:xfrm>
          <a:prstGeom prst="rect">
            <a:avLst/>
          </a:prstGeom>
          <a:solidFill>
            <a:srgbClr val="2D86CC"/>
          </a:solidFill>
        </p:spPr>
        <p:style>
          <a:lnRef idx="1">
            <a:schemeClr val="accent1"/>
          </a:lnRef>
          <a:fillRef idx="3">
            <a:schemeClr val="accent1"/>
          </a:fillRef>
          <a:effectRef idx="2">
            <a:schemeClr val="accent1"/>
          </a:effectRef>
          <a:fontRef idx="minor">
            <a:srgbClr val="FFFFFF"/>
          </a:fontRef>
        </p:style>
        <p:txBody>
          <a:bodyPr vert="horz"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p:nvPr>
        </p:nvSpPr>
        <p:spPr>
          <a:xfrm>
            <a:off x="457200" y="1200151"/>
            <a:ext cx="4191000" cy="3394472"/>
          </a:xfrm>
        </p:spPr>
        <p:txBody>
          <a:bodyPr/>
          <a:lstStyle/>
          <a:p>
            <a:r>
              <a:rPr lang="en-US" sz="2000" dirty="0"/>
              <a:t>Make your spec inventory “Smart”</a:t>
            </a:r>
          </a:p>
          <a:p>
            <a:pPr lvl="1"/>
            <a:r>
              <a:rPr lang="en-US" sz="1600" dirty="0"/>
              <a:t>Market differentiator, for now</a:t>
            </a:r>
          </a:p>
          <a:p>
            <a:pPr lvl="1"/>
            <a:r>
              <a:rPr lang="en-US" sz="1600" dirty="0"/>
              <a:t>Over 50% of new home buyers believe a new homes should be smart home</a:t>
            </a:r>
          </a:p>
          <a:p>
            <a:pPr lvl="1"/>
            <a:r>
              <a:rPr lang="en-US" sz="1600" dirty="0"/>
              <a:t>Most flexible and scalable solution on the market</a:t>
            </a:r>
          </a:p>
          <a:p>
            <a:pPr lvl="1"/>
            <a:r>
              <a:rPr lang="en-US" sz="1200" b="1" dirty="0"/>
              <a:t>“If you don’t offer smart home technology options, you’re really late. Figure out what you’re going to do for smart home options and get on the train because it is too late from a consumer perspective. You should have been there years ago. If you aren’t there, you need to get on that train.” Tim Costello, CEO BDX Marketing.</a:t>
            </a:r>
          </a:p>
          <a:p>
            <a:pPr lvl="1"/>
            <a:endParaRPr lang="en-US" sz="1600" dirty="0"/>
          </a:p>
        </p:txBody>
      </p:sp>
      <p:sp>
        <p:nvSpPr>
          <p:cNvPr id="7" name="Text Placeholder 6"/>
          <p:cNvSpPr>
            <a:spLocks noGrp="1"/>
          </p:cNvSpPr>
          <p:nvPr>
            <p:ph type="body" idx="1"/>
          </p:nvPr>
        </p:nvSpPr>
        <p:spPr/>
        <p:txBody>
          <a:bodyPr/>
          <a:lstStyle/>
          <a:p>
            <a:r>
              <a:rPr lang="en-US" dirty="0"/>
              <a:t>How it Works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468" y="1275522"/>
            <a:ext cx="4256732" cy="2896428"/>
          </a:xfrm>
          <a:prstGeom prst="rect">
            <a:avLst/>
          </a:prstGeom>
        </p:spPr>
      </p:pic>
    </p:spTree>
    <p:extLst>
      <p:ext uri="{BB962C8B-B14F-4D97-AF65-F5344CB8AC3E}">
        <p14:creationId xmlns:p14="http://schemas.microsoft.com/office/powerpoint/2010/main" val="7153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down)">
                                      <p:cBhvr>
                                        <p:cTn id="7" dur="580">
                                          <p:stCondLst>
                                            <p:cond delay="0"/>
                                          </p:stCondLst>
                                        </p:cTn>
                                        <p:tgtEl>
                                          <p:spTgt spid="6">
                                            <p:txEl>
                                              <p:pRg st="4" end="4"/>
                                            </p:txEl>
                                          </p:spTgt>
                                        </p:tgtEl>
                                      </p:cBhvr>
                                    </p:animEffect>
                                    <p:anim calcmode="lin" valueType="num">
                                      <p:cBhvr>
                                        <p:cTn id="8"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4" end="4"/>
                                            </p:txEl>
                                          </p:spTgt>
                                        </p:tgtEl>
                                      </p:cBhvr>
                                      <p:to x="100000" y="60000"/>
                                    </p:animScale>
                                    <p:animScale>
                                      <p:cBhvr>
                                        <p:cTn id="14" dur="166" decel="50000">
                                          <p:stCondLst>
                                            <p:cond delay="676"/>
                                          </p:stCondLst>
                                        </p:cTn>
                                        <p:tgtEl>
                                          <p:spTgt spid="6">
                                            <p:txEl>
                                              <p:pRg st="4" end="4"/>
                                            </p:txEl>
                                          </p:spTgt>
                                        </p:tgtEl>
                                      </p:cBhvr>
                                      <p:to x="100000" y="100000"/>
                                    </p:animScale>
                                    <p:animScale>
                                      <p:cBhvr>
                                        <p:cTn id="15" dur="26">
                                          <p:stCondLst>
                                            <p:cond delay="1312"/>
                                          </p:stCondLst>
                                        </p:cTn>
                                        <p:tgtEl>
                                          <p:spTgt spid="6">
                                            <p:txEl>
                                              <p:pRg st="4" end="4"/>
                                            </p:txEl>
                                          </p:spTgt>
                                        </p:tgtEl>
                                      </p:cBhvr>
                                      <p:to x="100000" y="80000"/>
                                    </p:animScale>
                                    <p:animScale>
                                      <p:cBhvr>
                                        <p:cTn id="16" dur="166" decel="50000">
                                          <p:stCondLst>
                                            <p:cond delay="1338"/>
                                          </p:stCondLst>
                                        </p:cTn>
                                        <p:tgtEl>
                                          <p:spTgt spid="6">
                                            <p:txEl>
                                              <p:pRg st="4" end="4"/>
                                            </p:txEl>
                                          </p:spTgt>
                                        </p:tgtEl>
                                      </p:cBhvr>
                                      <p:to x="100000" y="100000"/>
                                    </p:animScale>
                                    <p:animScale>
                                      <p:cBhvr>
                                        <p:cTn id="17" dur="26">
                                          <p:stCondLst>
                                            <p:cond delay="1642"/>
                                          </p:stCondLst>
                                        </p:cTn>
                                        <p:tgtEl>
                                          <p:spTgt spid="6">
                                            <p:txEl>
                                              <p:pRg st="4" end="4"/>
                                            </p:txEl>
                                          </p:spTgt>
                                        </p:tgtEl>
                                      </p:cBhvr>
                                      <p:to x="100000" y="90000"/>
                                    </p:animScale>
                                    <p:animScale>
                                      <p:cBhvr>
                                        <p:cTn id="18" dur="166" decel="50000">
                                          <p:stCondLst>
                                            <p:cond delay="1668"/>
                                          </p:stCondLst>
                                        </p:cTn>
                                        <p:tgtEl>
                                          <p:spTgt spid="6">
                                            <p:txEl>
                                              <p:pRg st="4" end="4"/>
                                            </p:txEl>
                                          </p:spTgt>
                                        </p:tgtEl>
                                      </p:cBhvr>
                                      <p:to x="100000" y="100000"/>
                                    </p:animScale>
                                    <p:animScale>
                                      <p:cBhvr>
                                        <p:cTn id="19" dur="26">
                                          <p:stCondLst>
                                            <p:cond delay="1808"/>
                                          </p:stCondLst>
                                        </p:cTn>
                                        <p:tgtEl>
                                          <p:spTgt spid="6">
                                            <p:txEl>
                                              <p:pRg st="4" end="4"/>
                                            </p:txEl>
                                          </p:spTgt>
                                        </p:tgtEl>
                                      </p:cBhvr>
                                      <p:to x="100000" y="95000"/>
                                    </p:animScale>
                                    <p:animScale>
                                      <p:cBhvr>
                                        <p:cTn id="20" dur="166" decel="50000">
                                          <p:stCondLst>
                                            <p:cond delay="1834"/>
                                          </p:stCondLst>
                                        </p:cTn>
                                        <p:tgtEl>
                                          <p:spTgt spid="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p:nvPr>
        </p:nvSpPr>
        <p:spPr>
          <a:xfrm>
            <a:off x="457200" y="1200151"/>
            <a:ext cx="5867400" cy="3394472"/>
          </a:xfrm>
        </p:spPr>
        <p:txBody>
          <a:bodyPr/>
          <a:lstStyle/>
          <a:p>
            <a:pPr lvl="0"/>
            <a:r>
              <a:rPr lang="en-US" sz="2000" dirty="0">
                <a:solidFill>
                  <a:srgbClr val="000000">
                    <a:lumMod val="65000"/>
                    <a:lumOff val="35000"/>
                  </a:srgbClr>
                </a:solidFill>
              </a:rPr>
              <a:t>Your Integration Partner sells the Technology Upgrades and onboards the customer.</a:t>
            </a:r>
          </a:p>
          <a:p>
            <a:pPr lvl="1"/>
            <a:r>
              <a:rPr lang="en-US" sz="1600" dirty="0"/>
              <a:t>Design and bid packages that fit your home price points and business model.</a:t>
            </a:r>
          </a:p>
          <a:p>
            <a:pPr lvl="1"/>
            <a:r>
              <a:rPr lang="en-US" sz="1600" dirty="0"/>
              <a:t>Meet with every homeowner to present options and answer technical questions.</a:t>
            </a:r>
          </a:p>
          <a:p>
            <a:pPr lvl="1"/>
            <a:r>
              <a:rPr lang="en-US" sz="1600" dirty="0"/>
              <a:t>Install and configure base packages, options, and complete an initial homeowner orientation after close.</a:t>
            </a:r>
          </a:p>
          <a:p>
            <a:pPr lvl="1"/>
            <a:endParaRPr lang="en-US" sz="1600" dirty="0"/>
          </a:p>
          <a:p>
            <a:pPr lvl="1"/>
            <a:r>
              <a:rPr lang="en-US" sz="1600" dirty="0"/>
              <a:t>Clare Care is a phone call away for any additional questions.</a:t>
            </a:r>
          </a:p>
          <a:p>
            <a:pPr lvl="1"/>
            <a:endParaRPr lang="en-US" sz="1600" dirty="0"/>
          </a:p>
        </p:txBody>
      </p:sp>
      <p:sp>
        <p:nvSpPr>
          <p:cNvPr id="7" name="Text Placeholder 6"/>
          <p:cNvSpPr>
            <a:spLocks noGrp="1"/>
          </p:cNvSpPr>
          <p:nvPr>
            <p:ph type="body" idx="1"/>
          </p:nvPr>
        </p:nvSpPr>
        <p:spPr/>
        <p:txBody>
          <a:bodyPr/>
          <a:lstStyle/>
          <a:p>
            <a:r>
              <a:rPr lang="en-US" dirty="0"/>
              <a:t>How it Works</a:t>
            </a:r>
          </a:p>
        </p:txBody>
      </p:sp>
      <p:graphicFrame>
        <p:nvGraphicFramePr>
          <p:cNvPr id="3" name="Diagram 2"/>
          <p:cNvGraphicFramePr/>
          <p:nvPr>
            <p:extLst>
              <p:ext uri="{D42A27DB-BD31-4B8C-83A1-F6EECF244321}">
                <p14:modId xmlns:p14="http://schemas.microsoft.com/office/powerpoint/2010/main" val="979358410"/>
              </p:ext>
            </p:extLst>
          </p:nvPr>
        </p:nvGraphicFramePr>
        <p:xfrm>
          <a:off x="6113463" y="1200151"/>
          <a:ext cx="2667000" cy="3200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0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2514600" y="284562"/>
            <a:ext cx="6265863" cy="567928"/>
          </a:xfrm>
        </p:spPr>
        <p:txBody>
          <a:bodyPr/>
          <a:lstStyle/>
          <a:p>
            <a:r>
              <a:rPr lang="en-US" dirty="0"/>
              <a:t>What Homeowners Need to Know</a:t>
            </a:r>
          </a:p>
        </p:txBody>
      </p:sp>
      <p:sp>
        <p:nvSpPr>
          <p:cNvPr id="3" name="Content Placeholder 2"/>
          <p:cNvSpPr>
            <a:spLocks noGrp="1"/>
          </p:cNvSpPr>
          <p:nvPr>
            <p:ph idx="1"/>
          </p:nvPr>
        </p:nvSpPr>
        <p:spPr>
          <a:xfrm>
            <a:off x="658813" y="1119187"/>
            <a:ext cx="7937500" cy="3586163"/>
          </a:xfrm>
        </p:spPr>
        <p:txBody>
          <a:bodyPr/>
          <a:lstStyle/>
          <a:p>
            <a:pPr marL="0" indent="0">
              <a:buNone/>
            </a:pPr>
            <a:r>
              <a:rPr lang="en-US" sz="2000" dirty="0"/>
              <a:t>Why Clare over something else?</a:t>
            </a:r>
            <a:endParaRPr lang="en-US" sz="1600" dirty="0"/>
          </a:p>
          <a:p>
            <a:pPr lvl="1"/>
            <a:r>
              <a:rPr lang="en-US" sz="1600" dirty="0"/>
              <a:t>Includes all major smart categories – even home entertainment</a:t>
            </a:r>
          </a:p>
          <a:p>
            <a:pPr lvl="1"/>
            <a:r>
              <a:rPr lang="en-US" sz="1600" dirty="0"/>
              <a:t>Voice control enabled (“Alexa turn on Foyer light”)</a:t>
            </a:r>
          </a:p>
          <a:p>
            <a:pPr lvl="1"/>
            <a:r>
              <a:rPr lang="en-US" sz="1600" dirty="0"/>
              <a:t>First in class customer support.</a:t>
            </a:r>
          </a:p>
          <a:p>
            <a:pPr lvl="1"/>
            <a:r>
              <a:rPr lang="en-US" sz="1600" dirty="0"/>
              <a:t>Controls everything from a single app</a:t>
            </a:r>
          </a:p>
          <a:p>
            <a:pPr lvl="1"/>
            <a:r>
              <a:rPr lang="en-US" sz="1600" dirty="0"/>
              <a:t>Access inside the home or anywhere in the world – free</a:t>
            </a:r>
          </a:p>
          <a:p>
            <a:pPr lvl="1"/>
            <a:r>
              <a:rPr lang="en-US" sz="1600" dirty="0"/>
              <a:t>Built-in security infrastructure </a:t>
            </a:r>
          </a:p>
          <a:p>
            <a:pPr lvl="1"/>
            <a:r>
              <a:rPr lang="en-US" sz="1600" dirty="0"/>
              <a:t>Homeowner customizable, so they are in control</a:t>
            </a:r>
          </a:p>
          <a:p>
            <a:pPr lvl="1"/>
            <a:r>
              <a:rPr lang="en-US" sz="1600" dirty="0"/>
              <a:t>Updated from the cloud so you never miss out on new features</a:t>
            </a:r>
          </a:p>
          <a:p>
            <a:pPr lvl="1"/>
            <a:r>
              <a:rPr lang="en-US" sz="1600" dirty="0"/>
              <a:t>Add to the base package with individual devices or packages</a:t>
            </a:r>
          </a:p>
          <a:p>
            <a:pPr lvl="1"/>
            <a:r>
              <a:rPr lang="en-US" sz="1600" dirty="0"/>
              <a:t>DIY or professional expansion</a:t>
            </a:r>
          </a:p>
          <a:p>
            <a:endParaRPr lang="en-US" dirty="0"/>
          </a:p>
        </p:txBody>
      </p:sp>
      <p:sp>
        <p:nvSpPr>
          <p:cNvPr id="4" name="Rectangle 3"/>
          <p:cNvSpPr/>
          <p:nvPr/>
        </p:nvSpPr>
        <p:spPr>
          <a:xfrm>
            <a:off x="4447607" y="2387084"/>
            <a:ext cx="312906" cy="369332"/>
          </a:xfrm>
          <a:prstGeom prst="rect">
            <a:avLst/>
          </a:prstGeom>
        </p:spPr>
        <p:txBody>
          <a:bodyPr wrap="none">
            <a:spAutoFit/>
          </a:bodyPr>
          <a:lstStyle/>
          <a:p>
            <a:r>
              <a:rPr lang="sk-SK"/>
              <a:t>  </a:t>
            </a:r>
            <a:endParaRPr lang="en-US"/>
          </a:p>
        </p:txBody>
      </p:sp>
    </p:spTree>
    <p:extLst>
      <p:ext uri="{BB962C8B-B14F-4D97-AF65-F5344CB8AC3E}">
        <p14:creationId xmlns:p14="http://schemas.microsoft.com/office/powerpoint/2010/main" val="151932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2514600" y="284562"/>
            <a:ext cx="6265863" cy="567928"/>
          </a:xfrm>
        </p:spPr>
        <p:txBody>
          <a:bodyPr/>
          <a:lstStyle/>
          <a:p>
            <a:r>
              <a:rPr lang="en-US" dirty="0"/>
              <a:t>What Builders Need to Know</a:t>
            </a:r>
          </a:p>
        </p:txBody>
      </p:sp>
      <p:sp>
        <p:nvSpPr>
          <p:cNvPr id="3" name="Content Placeholder 2"/>
          <p:cNvSpPr>
            <a:spLocks noGrp="1"/>
          </p:cNvSpPr>
          <p:nvPr>
            <p:ph idx="1"/>
          </p:nvPr>
        </p:nvSpPr>
        <p:spPr/>
        <p:txBody>
          <a:bodyPr/>
          <a:lstStyle/>
          <a:p>
            <a:pPr marL="0" indent="0">
              <a:buNone/>
            </a:pPr>
            <a:r>
              <a:rPr lang="en-US" sz="2000" dirty="0"/>
              <a:t>Why Clare over something else?</a:t>
            </a:r>
            <a:endParaRPr lang="en-US" sz="1600" dirty="0"/>
          </a:p>
          <a:p>
            <a:pPr lvl="1"/>
            <a:r>
              <a:rPr lang="en-US" sz="1600" b="1" dirty="0"/>
              <a:t>Low Cost of Entry </a:t>
            </a:r>
            <a:r>
              <a:rPr lang="en-US" sz="1600" dirty="0"/>
              <a:t>– One controller can enable the automated lifestyle in any home in your product portfolio - from starter to luxury homes </a:t>
            </a:r>
          </a:p>
          <a:p>
            <a:pPr lvl="1"/>
            <a:r>
              <a:rPr lang="en-US" sz="1600" b="1" dirty="0"/>
              <a:t>Systems That Scale </a:t>
            </a:r>
            <a:r>
              <a:rPr lang="en-US" sz="1600" dirty="0"/>
              <a:t>– Lights, locks, thermostats, entertainment system integration, water features, shades, and more </a:t>
            </a:r>
          </a:p>
          <a:p>
            <a:pPr lvl="1"/>
            <a:r>
              <a:rPr lang="en-US" sz="1600" b="1" dirty="0"/>
              <a:t>Brands People Trust </a:t>
            </a:r>
            <a:r>
              <a:rPr lang="en-US" sz="1600" dirty="0"/>
              <a:t>– Support for over 1,800 devices; including: Amazon, Honeywell, Eaton, Denon, Resolution Products, </a:t>
            </a:r>
            <a:r>
              <a:rPr lang="en-US" sz="1600" dirty="0" err="1"/>
              <a:t>Interlogix</a:t>
            </a:r>
            <a:r>
              <a:rPr lang="en-US" sz="1600" dirty="0"/>
              <a:t>, Lutron, DSC, Yale, Kwikset, Schlage, Sony, </a:t>
            </a:r>
            <a:r>
              <a:rPr lang="en-US" sz="1600" dirty="0" err="1"/>
              <a:t>DirectTV</a:t>
            </a:r>
            <a:r>
              <a:rPr lang="en-US" sz="1600" dirty="0"/>
              <a:t>, Dish, LG, Samsung, and hundreds more </a:t>
            </a:r>
          </a:p>
          <a:p>
            <a:pPr lvl="1"/>
            <a:r>
              <a:rPr lang="en-US" sz="1600" b="1" dirty="0"/>
              <a:t>Complete Business Solution </a:t>
            </a:r>
            <a:r>
              <a:rPr lang="en-US" sz="1600" dirty="0"/>
              <a:t>– We provide a complete business solution along with digital marketing to prepare you for the growing demand for Smart home.</a:t>
            </a:r>
          </a:p>
          <a:p>
            <a:pPr lvl="1"/>
            <a:r>
              <a:rPr lang="en-US" sz="1600" b="1" dirty="0" err="1"/>
              <a:t>ClareCare</a:t>
            </a:r>
            <a:r>
              <a:rPr lang="en-US" sz="1600" b="1" dirty="0"/>
              <a:t> Support </a:t>
            </a:r>
            <a:r>
              <a:rPr lang="en-US" sz="1600" dirty="0"/>
              <a:t>– Clare is here to support you with the design, sales process, and after the homeowner moves in</a:t>
            </a:r>
          </a:p>
          <a:p>
            <a:pPr lvl="1"/>
            <a:r>
              <a:rPr lang="en-US" sz="1600" b="1" dirty="0"/>
              <a:t>Simple to Get Started </a:t>
            </a:r>
            <a:r>
              <a:rPr lang="en-US" sz="1600" dirty="0"/>
              <a:t>– Let’s talk about what should be in your bid </a:t>
            </a:r>
          </a:p>
          <a:p>
            <a:endParaRPr lang="en-US" dirty="0"/>
          </a:p>
        </p:txBody>
      </p:sp>
    </p:spTree>
    <p:extLst>
      <p:ext uri="{BB962C8B-B14F-4D97-AF65-F5344CB8AC3E}">
        <p14:creationId xmlns:p14="http://schemas.microsoft.com/office/powerpoint/2010/main" val="184978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46" t="11070" r="846"/>
          <a:stretch/>
        </p:blipFill>
        <p:spPr>
          <a:xfrm>
            <a:off x="-1" y="819150"/>
            <a:ext cx="9144001" cy="4191000"/>
          </a:xfrm>
          <a:prstGeom prst="rect">
            <a:avLst/>
          </a:prstGeom>
        </p:spPr>
      </p:pic>
      <p:sp>
        <p:nvSpPr>
          <p:cNvPr id="4" name="Title 3"/>
          <p:cNvSpPr>
            <a:spLocks noGrp="1"/>
          </p:cNvSpPr>
          <p:nvPr>
            <p:ph type="title"/>
          </p:nvPr>
        </p:nvSpPr>
        <p:spPr>
          <a:xfrm>
            <a:off x="0" y="3907631"/>
            <a:ext cx="9144000" cy="1102519"/>
          </a:xfrm>
          <a:solidFill>
            <a:schemeClr val="bg1">
              <a:alpha val="75000"/>
            </a:schemeClr>
          </a:solidFill>
        </p:spPr>
        <p:txBody>
          <a:bodyPr/>
          <a:lstStyle/>
          <a:p>
            <a:r>
              <a:rPr lang="en-US" dirty="0">
                <a:solidFill>
                  <a:srgbClr val="604A7B"/>
                </a:solidFill>
              </a:rPr>
              <a:t>Thank you</a:t>
            </a:r>
          </a:p>
        </p:txBody>
      </p:sp>
    </p:spTree>
    <p:extLst>
      <p:ext uri="{BB962C8B-B14F-4D97-AF65-F5344CB8AC3E}">
        <p14:creationId xmlns:p14="http://schemas.microsoft.com/office/powerpoint/2010/main" val="71799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ext Placeholder 1"/>
          <p:cNvSpPr>
            <a:spLocks noGrp="1"/>
          </p:cNvSpPr>
          <p:nvPr>
            <p:ph type="body"/>
          </p:nvPr>
        </p:nvSpPr>
        <p:spPr/>
        <p:txBody>
          <a:bodyPr vert="horz" rtlCol="0"/>
          <a:lstStyle/>
          <a:p>
            <a:r>
              <a:rPr lang="en-US" sz="2600" dirty="0">
                <a:solidFill>
                  <a:schemeClr val="accent4">
                    <a:lumMod val="75000"/>
                  </a:schemeClr>
                </a:solidFill>
                <a:latin typeface="Arial"/>
              </a:rPr>
              <a:t>Agenda</a:t>
            </a:r>
          </a:p>
        </p:txBody>
      </p:sp>
      <p:sp>
        <p:nvSpPr>
          <p:cNvPr id="3" name="Content Placeholder 2"/>
          <p:cNvSpPr>
            <a:spLocks noGrp="1"/>
          </p:cNvSpPr>
          <p:nvPr>
            <p:ph idx="1"/>
          </p:nvPr>
        </p:nvSpPr>
        <p:spPr>
          <a:xfrm>
            <a:off x="658813" y="1119187"/>
            <a:ext cx="4141787" cy="3113485"/>
          </a:xfrm>
        </p:spPr>
        <p:txBody>
          <a:bodyPr vert="horz" rtlCol="0">
            <a:normAutofit/>
          </a:bodyPr>
          <a:lstStyle/>
          <a:p>
            <a:pPr>
              <a:spcAft>
                <a:spcPts val="0"/>
              </a:spcAft>
              <a:buFont typeface="Arial"/>
              <a:buChar char="•"/>
            </a:pPr>
            <a:r>
              <a:rPr lang="en-US" dirty="0"/>
              <a:t>About Clare Controls</a:t>
            </a:r>
          </a:p>
          <a:p>
            <a:pPr>
              <a:spcAft>
                <a:spcPts val="0"/>
              </a:spcAft>
              <a:buFont typeface="Arial"/>
              <a:buChar char="•"/>
            </a:pPr>
            <a:r>
              <a:rPr lang="en-US" dirty="0"/>
              <a:t>ClareHome App </a:t>
            </a:r>
          </a:p>
          <a:p>
            <a:pPr>
              <a:spcAft>
                <a:spcPts val="0"/>
              </a:spcAft>
              <a:buFont typeface="Arial"/>
              <a:buChar char="•"/>
            </a:pPr>
            <a:r>
              <a:rPr lang="en-US" dirty="0"/>
              <a:t>How it Works</a:t>
            </a:r>
          </a:p>
          <a:p>
            <a:pPr>
              <a:spcAft>
                <a:spcPts val="0"/>
              </a:spcAft>
              <a:buFont typeface="Arial"/>
              <a:buChar char="•"/>
            </a:pPr>
            <a:r>
              <a:rPr lang="en-US" dirty="0"/>
              <a:t>For Homeowners</a:t>
            </a:r>
          </a:p>
          <a:p>
            <a:pPr>
              <a:spcAft>
                <a:spcPts val="0"/>
              </a:spcAft>
              <a:buFont typeface="Arial"/>
              <a:buChar char="•"/>
            </a:pPr>
            <a:r>
              <a:rPr lang="en-US" dirty="0"/>
              <a:t>For Builders</a:t>
            </a:r>
          </a:p>
          <a:p>
            <a:pPr>
              <a:spcAft>
                <a:spcPts val="0"/>
              </a:spcAft>
              <a:buFont typeface="Arial"/>
              <a:buChar char="•"/>
            </a:pPr>
            <a:endParaRPr lang="en-US" b="1" dirty="0"/>
          </a:p>
          <a:p>
            <a:pPr>
              <a:spcAft>
                <a:spcPts val="0"/>
              </a:spcAft>
              <a:buFont typeface="Arial"/>
              <a:buChar char="•"/>
            </a:pPr>
            <a:endParaRPr lang="en-US" dirty="0"/>
          </a:p>
        </p:txBody>
      </p:sp>
      <p:pic>
        <p:nvPicPr>
          <p:cNvPr id="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5787" y="1183174"/>
            <a:ext cx="3016743" cy="35221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p:txBody>
          <a:bodyPr/>
          <a:lstStyle/>
          <a:p>
            <a:r>
              <a:rPr lang="en-US" dirty="0"/>
              <a:t>About Clare Controls</a:t>
            </a:r>
          </a:p>
        </p:txBody>
      </p:sp>
      <p:sp>
        <p:nvSpPr>
          <p:cNvPr id="3" name="Rectangle 2"/>
          <p:cNvSpPr/>
          <p:nvPr/>
        </p:nvSpPr>
        <p:spPr>
          <a:xfrm>
            <a:off x="51566" y="1452522"/>
            <a:ext cx="1928127" cy="830997"/>
          </a:xfrm>
          <a:prstGeom prst="rect">
            <a:avLst/>
          </a:prstGeom>
        </p:spPr>
        <p:txBody>
          <a:bodyPr wrap="square">
            <a:spAutoFit/>
          </a:bodyPr>
          <a:lstStyle/>
          <a:p>
            <a:pPr algn="r" defTabSz="914400" fontAlgn="auto">
              <a:lnSpc>
                <a:spcPct val="150000"/>
              </a:lnSpc>
              <a:spcBef>
                <a:spcPts val="0"/>
              </a:spcBef>
              <a:spcAft>
                <a:spcPts val="0"/>
              </a:spcAft>
              <a:defRPr/>
            </a:pPr>
            <a:r>
              <a:rPr lang="en-US" sz="1600" kern="0" spc="300" dirty="0">
                <a:solidFill>
                  <a:srgbClr val="7F7F7F"/>
                </a:solidFill>
                <a:latin typeface="Arial"/>
                <a:ea typeface=""/>
                <a:cs typeface="Open Sans Light"/>
              </a:rPr>
              <a:t>OUR FUTURE IS </a:t>
            </a:r>
            <a:r>
              <a:rPr lang="en-US" sz="1600" kern="0" spc="300" dirty="0">
                <a:solidFill>
                  <a:srgbClr val="44B1F0"/>
                </a:solidFill>
                <a:latin typeface="Arial"/>
                <a:ea typeface=""/>
                <a:cs typeface="Open Sans Light"/>
              </a:rPr>
              <a:t>NOW!</a:t>
            </a:r>
            <a:endParaRPr lang="en-US" sz="1600" kern="0" spc="300" dirty="0">
              <a:solidFill>
                <a:srgbClr val="7F7F7F"/>
              </a:solidFill>
              <a:latin typeface="Arial"/>
              <a:ea typeface=""/>
              <a:cs typeface="Open Sans Light"/>
            </a:endParaRPr>
          </a:p>
        </p:txBody>
      </p:sp>
      <p:cxnSp>
        <p:nvCxnSpPr>
          <p:cNvPr id="5" name="Straight Connector 4"/>
          <p:cNvCxnSpPr/>
          <p:nvPr/>
        </p:nvCxnSpPr>
        <p:spPr>
          <a:xfrm>
            <a:off x="2066151" y="1580658"/>
            <a:ext cx="0" cy="2230437"/>
          </a:xfrm>
          <a:prstGeom prst="line">
            <a:avLst/>
          </a:prstGeom>
          <a:ln w="19050" cmpd="sng">
            <a:solidFill>
              <a:srgbClr val="009BD2"/>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2409221" y="1235580"/>
            <a:ext cx="6048977" cy="497970"/>
            <a:chOff x="2409223" y="742950"/>
            <a:chExt cx="6048977" cy="497970"/>
          </a:xfrm>
        </p:grpSpPr>
        <p:sp>
          <p:nvSpPr>
            <p:cNvPr id="20" name="Rectangle 4"/>
            <p:cNvSpPr>
              <a:spLocks noChangeArrowheads="1"/>
            </p:cNvSpPr>
            <p:nvPr/>
          </p:nvSpPr>
          <p:spPr bwMode="auto">
            <a:xfrm>
              <a:off x="3037657" y="742950"/>
              <a:ext cx="5420543" cy="36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8099" defTabSz="914400" fontAlgn="auto">
                <a:lnSpc>
                  <a:spcPts val="2275"/>
                </a:lnSpc>
              </a:pPr>
              <a:r>
                <a:rPr lang="en-JM" sz="1600" dirty="0">
                  <a:solidFill>
                    <a:srgbClr val="464D61"/>
                  </a:solidFill>
                  <a:ea typeface="Tahoma" charset="0"/>
                  <a:cs typeface="Open Sans Light"/>
                </a:rPr>
                <a:t>An all-inclusive</a:t>
              </a:r>
              <a:r>
                <a:rPr lang="en-JM" sz="1600" kern="0" dirty="0">
                  <a:solidFill>
                    <a:srgbClr val="464D61"/>
                  </a:solidFill>
                  <a:latin typeface="Arial"/>
                  <a:ea typeface="Tahoma" charset="0"/>
                  <a:cs typeface="Open Sans Light"/>
                </a:rPr>
                <a:t> smart home solution</a:t>
              </a:r>
              <a:endParaRPr lang="en-JM" sz="2000" kern="0" dirty="0">
                <a:solidFill>
                  <a:srgbClr val="464D61"/>
                </a:solidFill>
                <a:latin typeface="Arial"/>
                <a:ea typeface="Tahoma" charset="0"/>
                <a:cs typeface="Open Sans Light"/>
              </a:endParaRPr>
            </a:p>
          </p:txBody>
        </p:sp>
        <p:pic>
          <p:nvPicPr>
            <p:cNvPr id="21" name="Picture 20"/>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0" b="97778" l="0" r="98667"/>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409223" y="852369"/>
              <a:ext cx="388551" cy="388551"/>
            </a:xfrm>
            <a:prstGeom prst="rect">
              <a:avLst/>
            </a:prstGeom>
          </p:spPr>
        </p:pic>
      </p:grpSp>
      <p:grpSp>
        <p:nvGrpSpPr>
          <p:cNvPr id="22" name="Group 21"/>
          <p:cNvGrpSpPr/>
          <p:nvPr/>
        </p:nvGrpSpPr>
        <p:grpSpPr>
          <a:xfrm>
            <a:off x="2414764" y="3661435"/>
            <a:ext cx="6048976" cy="434315"/>
            <a:chOff x="2409222" y="1674377"/>
            <a:chExt cx="6048976" cy="434315"/>
          </a:xfrm>
        </p:grpSpPr>
        <p:sp>
          <p:nvSpPr>
            <p:cNvPr id="23" name="Rectangle 4"/>
            <p:cNvSpPr>
              <a:spLocks noChangeArrowheads="1"/>
            </p:cNvSpPr>
            <p:nvPr/>
          </p:nvSpPr>
          <p:spPr bwMode="auto">
            <a:xfrm>
              <a:off x="3037656" y="1674377"/>
              <a:ext cx="5420542" cy="36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8099" defTabSz="914400" fontAlgn="auto">
                <a:lnSpc>
                  <a:spcPts val="2275"/>
                </a:lnSpc>
              </a:pPr>
              <a:r>
                <a:rPr lang="en-JM" sz="1600" dirty="0">
                  <a:solidFill>
                    <a:srgbClr val="464D61"/>
                  </a:solidFill>
                  <a:ea typeface="Tahoma" charset="0"/>
                  <a:cs typeface="Open Sans Light"/>
                </a:rPr>
                <a:t>Best in class support structure</a:t>
              </a:r>
              <a:endParaRPr lang="en-JM" sz="2000" kern="0" dirty="0">
                <a:solidFill>
                  <a:srgbClr val="464D61"/>
                </a:solidFill>
                <a:latin typeface="Arial"/>
                <a:ea typeface="Tahoma" charset="0"/>
                <a:cs typeface="Open Sans Light"/>
              </a:endParaRPr>
            </a:p>
          </p:txBody>
        </p:sp>
        <p:pic>
          <p:nvPicPr>
            <p:cNvPr id="24" name="Picture 23"/>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0" b="97778" l="0" r="98667"/>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409222" y="1720141"/>
              <a:ext cx="388551" cy="388551"/>
            </a:xfrm>
            <a:prstGeom prst="rect">
              <a:avLst/>
            </a:prstGeom>
          </p:spPr>
        </p:pic>
      </p:grpSp>
      <p:grpSp>
        <p:nvGrpSpPr>
          <p:cNvPr id="25" name="Group 24"/>
          <p:cNvGrpSpPr/>
          <p:nvPr/>
        </p:nvGrpSpPr>
        <p:grpSpPr>
          <a:xfrm>
            <a:off x="2407280" y="2986010"/>
            <a:ext cx="5898520" cy="388551"/>
            <a:chOff x="2409220" y="3964123"/>
            <a:chExt cx="5898520" cy="388551"/>
          </a:xfrm>
        </p:grpSpPr>
        <p:sp>
          <p:nvSpPr>
            <p:cNvPr id="26" name="Rectangle 4"/>
            <p:cNvSpPr>
              <a:spLocks noChangeArrowheads="1"/>
            </p:cNvSpPr>
            <p:nvPr/>
          </p:nvSpPr>
          <p:spPr bwMode="auto">
            <a:xfrm>
              <a:off x="3039597" y="3964123"/>
              <a:ext cx="5268143" cy="36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8099" defTabSz="914400" fontAlgn="auto">
                <a:lnSpc>
                  <a:spcPts val="2275"/>
                </a:lnSpc>
              </a:pPr>
              <a:r>
                <a:rPr lang="en-JM" sz="1600" kern="0" dirty="0">
                  <a:solidFill>
                    <a:srgbClr val="464D61"/>
                  </a:solidFill>
                  <a:latin typeface="Arial"/>
                  <a:ea typeface="Tahoma" charset="0"/>
                  <a:cs typeface="Open Sans Light"/>
                </a:rPr>
                <a:t>Control everything from one App</a:t>
              </a:r>
              <a:endParaRPr lang="en-JM" sz="2000" kern="0" dirty="0">
                <a:solidFill>
                  <a:srgbClr val="464D61"/>
                </a:solidFill>
                <a:latin typeface="Arial"/>
                <a:ea typeface="Tahoma" charset="0"/>
                <a:cs typeface="Open Sans Light"/>
              </a:endParaRPr>
            </a:p>
          </p:txBody>
        </p:sp>
        <p:pic>
          <p:nvPicPr>
            <p:cNvPr id="27" name="Picture 26"/>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0" b="97778" l="0" r="98667"/>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409220" y="3964123"/>
              <a:ext cx="388551" cy="388551"/>
            </a:xfrm>
            <a:prstGeom prst="rect">
              <a:avLst/>
            </a:prstGeom>
          </p:spPr>
        </p:pic>
      </p:grpSp>
      <p:grpSp>
        <p:nvGrpSpPr>
          <p:cNvPr id="28" name="Group 27"/>
          <p:cNvGrpSpPr/>
          <p:nvPr/>
        </p:nvGrpSpPr>
        <p:grpSpPr>
          <a:xfrm>
            <a:off x="2409222" y="1888891"/>
            <a:ext cx="6048976" cy="977191"/>
            <a:chOff x="2409222" y="2240587"/>
            <a:chExt cx="6048976" cy="977191"/>
          </a:xfrm>
        </p:grpSpPr>
        <p:pic>
          <p:nvPicPr>
            <p:cNvPr id="29" name="Picture 28"/>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0" b="97778" l="0" r="98667"/>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409222" y="2373902"/>
              <a:ext cx="388551" cy="388551"/>
            </a:xfrm>
            <a:prstGeom prst="rect">
              <a:avLst/>
            </a:prstGeom>
          </p:spPr>
        </p:pic>
        <p:sp>
          <p:nvSpPr>
            <p:cNvPr id="30" name="Rectangle 4"/>
            <p:cNvSpPr>
              <a:spLocks noChangeArrowheads="1"/>
            </p:cNvSpPr>
            <p:nvPr/>
          </p:nvSpPr>
          <p:spPr bwMode="auto">
            <a:xfrm>
              <a:off x="3037656" y="2240587"/>
              <a:ext cx="5420542"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8099" defTabSz="914400" fontAlgn="auto">
                <a:lnSpc>
                  <a:spcPts val="2275"/>
                </a:lnSpc>
              </a:pPr>
              <a:r>
                <a:rPr lang="en-JM" sz="1600" kern="0" dirty="0">
                  <a:solidFill>
                    <a:srgbClr val="464D61"/>
                  </a:solidFill>
                  <a:latin typeface="Arial"/>
                  <a:ea typeface="Tahoma" charset="0"/>
                  <a:cs typeface="Open Sans Light"/>
                </a:rPr>
                <a:t>The Clare platform supports </a:t>
              </a:r>
              <a:r>
                <a:rPr lang="en-JM" sz="1600" dirty="0">
                  <a:solidFill>
                    <a:srgbClr val="464D61"/>
                  </a:solidFill>
                  <a:ea typeface="Tahoma" charset="0"/>
                  <a:cs typeface="Open Sans Light"/>
                </a:rPr>
                <a:t>climate controls, lighting, door locks, garage doors, cameras, sensors, security, music throughout the home, and home theatres</a:t>
              </a:r>
              <a:endParaRPr lang="en-JM" sz="2000" kern="0" dirty="0">
                <a:solidFill>
                  <a:srgbClr val="464D61"/>
                </a:solidFill>
                <a:latin typeface="Arial"/>
                <a:ea typeface="Tahoma" charset="0"/>
                <a:cs typeface="Open Sans Light"/>
              </a:endParaRPr>
            </a:p>
          </p:txBody>
        </p:sp>
      </p:grpSp>
    </p:spTree>
    <p:extLst>
      <p:ext uri="{BB962C8B-B14F-4D97-AF65-F5344CB8AC3E}">
        <p14:creationId xmlns:p14="http://schemas.microsoft.com/office/powerpoint/2010/main" val="19535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1000" fill="hold"/>
                                        <p:tgtEl>
                                          <p:spTgt spid="28"/>
                                        </p:tgtEl>
                                        <p:attrNameLst>
                                          <p:attrName>ppt_w</p:attrName>
                                        </p:attrNameLst>
                                      </p:cBhvr>
                                      <p:tavLst>
                                        <p:tav tm="0">
                                          <p:val>
                                            <p:fltVal val="0"/>
                                          </p:val>
                                        </p:tav>
                                        <p:tav tm="100000">
                                          <p:val>
                                            <p:strVal val="#ppt_w"/>
                                          </p:val>
                                        </p:tav>
                                      </p:tavLst>
                                    </p:anim>
                                    <p:anim calcmode="lin" valueType="num">
                                      <p:cBhvr>
                                        <p:cTn id="16" dur="1000" fill="hold"/>
                                        <p:tgtEl>
                                          <p:spTgt spid="28"/>
                                        </p:tgtEl>
                                        <p:attrNameLst>
                                          <p:attrName>ppt_h</p:attrName>
                                        </p:attrNameLst>
                                      </p:cBhvr>
                                      <p:tavLst>
                                        <p:tav tm="0">
                                          <p:val>
                                            <p:fltVal val="0"/>
                                          </p:val>
                                        </p:tav>
                                        <p:tav tm="100000">
                                          <p:val>
                                            <p:strVal val="#ppt_h"/>
                                          </p:val>
                                        </p:tav>
                                      </p:tavLst>
                                    </p:anim>
                                    <p:anim calcmode="lin" valueType="num">
                                      <p:cBhvr>
                                        <p:cTn id="17" dur="1000" fill="hold"/>
                                        <p:tgtEl>
                                          <p:spTgt spid="28"/>
                                        </p:tgtEl>
                                        <p:attrNameLst>
                                          <p:attrName>style.rotation</p:attrName>
                                        </p:attrNameLst>
                                      </p:cBhvr>
                                      <p:tavLst>
                                        <p:tav tm="0">
                                          <p:val>
                                            <p:fltVal val="90"/>
                                          </p:val>
                                        </p:tav>
                                        <p:tav tm="100000">
                                          <p:val>
                                            <p:fltVal val="0"/>
                                          </p:val>
                                        </p:tav>
                                      </p:tavLst>
                                    </p:anim>
                                    <p:animEffect transition="in" filter="fade">
                                      <p:cBhvr>
                                        <p:cTn id="18" dur="1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style.rotation</p:attrName>
                                        </p:attrNameLst>
                                      </p:cBhvr>
                                      <p:tavLst>
                                        <p:tav tm="0">
                                          <p:val>
                                            <p:fltVal val="90"/>
                                          </p:val>
                                        </p:tav>
                                        <p:tav tm="100000">
                                          <p:val>
                                            <p:fltVal val="0"/>
                                          </p:val>
                                        </p:tav>
                                      </p:tavLst>
                                    </p:anim>
                                    <p:animEffect transition="in" filter="fade">
                                      <p:cBhvr>
                                        <p:cTn id="26" dur="1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p:nvPr>
        </p:nvSpPr>
        <p:spPr>
          <a:prstGeom prst="rect">
            <a:avLst/>
          </a:prstGeom>
          <a:noFill/>
          <a:ln>
            <a:noFill/>
          </a:ln>
        </p:spPr>
        <p:txBody>
          <a:bodyPr lIns="91425" tIns="45700" rIns="91425" bIns="45700" anchor="ctr" anchorCtr="0">
            <a:noAutofit/>
          </a:bodyPr>
          <a:lstStyle/>
          <a:p>
            <a:pPr marL="0" lvl="0" indent="0" algn="r">
              <a:buNone/>
            </a:pPr>
            <a:r>
              <a:rPr lang="en-US" sz="2600" b="1" dirty="0">
                <a:solidFill>
                  <a:srgbClr val="403152"/>
                </a:solidFill>
              </a:rPr>
              <a:t>A Familiar Methodology</a:t>
            </a:r>
          </a:p>
        </p:txBody>
      </p:sp>
      <p:sp>
        <p:nvSpPr>
          <p:cNvPr id="195" name="Shape 195"/>
          <p:cNvSpPr txBox="1"/>
          <p:nvPr/>
        </p:nvSpPr>
        <p:spPr>
          <a:xfrm>
            <a:off x="296862" y="1082408"/>
            <a:ext cx="5646738" cy="3762374"/>
          </a:xfrm>
          <a:prstGeom prst="rect">
            <a:avLst/>
          </a:prstGeom>
          <a:noFill/>
          <a:ln>
            <a:noFill/>
          </a:ln>
        </p:spPr>
        <p:txBody>
          <a:bodyPr lIns="91425" tIns="45700" rIns="91425" bIns="45700" anchor="ctr" anchorCtr="0">
            <a:noAutofit/>
          </a:bodyPr>
          <a:lstStyle/>
          <a:p>
            <a:pPr>
              <a:spcBef>
                <a:spcPts val="0"/>
              </a:spcBef>
              <a:spcAft>
                <a:spcPts val="0"/>
              </a:spcAft>
              <a:buClr>
                <a:schemeClr val="tx1">
                  <a:lumMod val="65000"/>
                  <a:lumOff val="35000"/>
                </a:schemeClr>
              </a:buClr>
              <a:buSzPct val="100000"/>
            </a:pPr>
            <a:r>
              <a:rPr lang="en-US" sz="2000" b="1" i="0" u="none" strike="noStrike" cap="none" baseline="0" dirty="0">
                <a:solidFill>
                  <a:schemeClr val="tx1">
                    <a:lumMod val="65000"/>
                    <a:lumOff val="35000"/>
                  </a:schemeClr>
                </a:solidFill>
                <a:latin typeface="Arial"/>
                <a:ea typeface="Arial"/>
                <a:cs typeface="Arial"/>
                <a:sym typeface="Arial"/>
              </a:rPr>
              <a:t>Personal</a:t>
            </a:r>
          </a:p>
          <a:p>
            <a:pPr marL="285750" indent="-285750">
              <a:spcBef>
                <a:spcPts val="320"/>
              </a:spcBef>
              <a:spcAft>
                <a:spcPts val="0"/>
              </a:spcAft>
              <a:buClr>
                <a:schemeClr val="tx1">
                  <a:lumMod val="65000"/>
                  <a:lumOff val="35000"/>
                </a:schemeClr>
              </a:buClr>
              <a:buSzPct val="100000"/>
              <a:buFont typeface="Arial"/>
              <a:buChar char="•"/>
            </a:pPr>
            <a:r>
              <a:rPr lang="en-US" sz="1600" b="0" i="0" u="none" strike="noStrike" cap="none" baseline="0" dirty="0">
                <a:solidFill>
                  <a:schemeClr val="tx1">
                    <a:lumMod val="65000"/>
                    <a:lumOff val="35000"/>
                  </a:schemeClr>
                </a:solidFill>
                <a:latin typeface="Arial"/>
                <a:ea typeface="Arial"/>
                <a:cs typeface="Arial"/>
                <a:sym typeface="Arial"/>
              </a:rPr>
              <a:t>Organized by the individual, not </a:t>
            </a:r>
            <a:r>
              <a:rPr lang="en-US" sz="1600" dirty="0">
                <a:solidFill>
                  <a:schemeClr val="tx1">
                    <a:lumMod val="65000"/>
                    <a:lumOff val="35000"/>
                  </a:schemeClr>
                </a:solidFill>
                <a:ea typeface="Arial"/>
                <a:cs typeface="Arial"/>
                <a:sym typeface="Arial"/>
              </a:rPr>
              <a:t>the installer</a:t>
            </a:r>
            <a:endParaRPr lang="en-US" sz="1600" b="0" i="0" u="none" strike="noStrike" cap="none" baseline="0" dirty="0">
              <a:solidFill>
                <a:schemeClr val="tx1">
                  <a:lumMod val="65000"/>
                  <a:lumOff val="35000"/>
                </a:schemeClr>
              </a:solidFill>
              <a:ea typeface="Arial"/>
              <a:cs typeface="Arial"/>
              <a:sym typeface="Arial"/>
            </a:endParaRPr>
          </a:p>
          <a:p>
            <a:pPr marL="285750" indent="-285750">
              <a:spcBef>
                <a:spcPts val="320"/>
              </a:spcBef>
              <a:spcAft>
                <a:spcPts val="0"/>
              </a:spcAft>
              <a:buClr>
                <a:schemeClr val="tx1">
                  <a:lumMod val="65000"/>
                  <a:lumOff val="35000"/>
                </a:schemeClr>
              </a:buClr>
              <a:buSzPct val="100000"/>
              <a:buFont typeface="Arial"/>
              <a:buChar char="•"/>
            </a:pPr>
            <a:r>
              <a:rPr lang="en-US" sz="1600" dirty="0">
                <a:solidFill>
                  <a:schemeClr val="tx1">
                    <a:lumMod val="65000"/>
                    <a:lumOff val="35000"/>
                  </a:schemeClr>
                </a:solidFill>
                <a:ea typeface="Arial"/>
                <a:cs typeface="Arial"/>
                <a:sym typeface="Arial"/>
              </a:rPr>
              <a:t>Add profiles for every occupant and guests</a:t>
            </a:r>
            <a:endParaRPr lang="en-US" sz="1600" b="0" i="0" u="none" strike="noStrike" cap="none" baseline="0" dirty="0">
              <a:solidFill>
                <a:schemeClr val="tx1">
                  <a:lumMod val="65000"/>
                  <a:lumOff val="35000"/>
                </a:schemeClr>
              </a:solidFill>
              <a:ea typeface="Arial"/>
              <a:cs typeface="Arial"/>
              <a:sym typeface="Arial"/>
            </a:endParaRPr>
          </a:p>
          <a:p>
            <a:pPr>
              <a:spcBef>
                <a:spcPts val="400"/>
              </a:spcBef>
              <a:spcAft>
                <a:spcPts val="0"/>
              </a:spcAft>
              <a:buClr>
                <a:schemeClr val="tx1">
                  <a:lumMod val="65000"/>
                  <a:lumOff val="35000"/>
                </a:schemeClr>
              </a:buClr>
              <a:buSzPct val="100000"/>
            </a:pPr>
            <a:r>
              <a:rPr lang="en-US" sz="2000" b="1" i="0" u="none" strike="noStrike" cap="none" baseline="0" dirty="0">
                <a:solidFill>
                  <a:schemeClr val="tx1">
                    <a:lumMod val="65000"/>
                    <a:lumOff val="35000"/>
                  </a:schemeClr>
                </a:solidFill>
                <a:latin typeface="Arial"/>
                <a:ea typeface="Arial"/>
                <a:cs typeface="Arial"/>
                <a:sym typeface="Arial"/>
              </a:rPr>
              <a:t>Simple</a:t>
            </a:r>
          </a:p>
          <a:p>
            <a:pPr marL="285750" indent="-285750">
              <a:spcBef>
                <a:spcPts val="320"/>
              </a:spcBef>
              <a:spcAft>
                <a:spcPts val="0"/>
              </a:spcAft>
              <a:buClr>
                <a:schemeClr val="tx1">
                  <a:lumMod val="65000"/>
                  <a:lumOff val="35000"/>
                </a:schemeClr>
              </a:buClr>
              <a:buSzPct val="100000"/>
              <a:buFont typeface="Arial"/>
              <a:buChar char="•"/>
            </a:pPr>
            <a:r>
              <a:rPr lang="en-US" sz="1600" b="0" i="0" u="none" strike="noStrike" cap="none" baseline="0" dirty="0">
                <a:solidFill>
                  <a:schemeClr val="tx1">
                    <a:lumMod val="65000"/>
                    <a:lumOff val="35000"/>
                  </a:schemeClr>
                </a:solidFill>
                <a:latin typeface="Arial"/>
                <a:ea typeface="Arial"/>
                <a:cs typeface="Arial"/>
                <a:sym typeface="Arial"/>
              </a:rPr>
              <a:t>Add,</a:t>
            </a:r>
            <a:r>
              <a:rPr lang="en-US" sz="1600" b="0" i="0" u="none" strike="noStrike" cap="none" dirty="0">
                <a:solidFill>
                  <a:schemeClr val="tx1">
                    <a:lumMod val="65000"/>
                    <a:lumOff val="35000"/>
                  </a:schemeClr>
                </a:solidFill>
                <a:latin typeface="Arial"/>
                <a:ea typeface="Arial"/>
                <a:cs typeface="Arial"/>
                <a:sym typeface="Arial"/>
              </a:rPr>
              <a:t> delete, group, and rearrange controls on the fly</a:t>
            </a:r>
            <a:endParaRPr lang="en-US" sz="1600" b="0" i="0" u="none" strike="noStrike" cap="none" baseline="0" dirty="0">
              <a:solidFill>
                <a:schemeClr val="tx1">
                  <a:lumMod val="65000"/>
                  <a:lumOff val="35000"/>
                </a:schemeClr>
              </a:solidFill>
              <a:latin typeface="Arial"/>
              <a:ea typeface="Arial"/>
              <a:cs typeface="Arial"/>
              <a:sym typeface="Arial"/>
            </a:endParaRPr>
          </a:p>
          <a:p>
            <a:pPr marL="285750" indent="-285750">
              <a:spcBef>
                <a:spcPts val="320"/>
              </a:spcBef>
              <a:spcAft>
                <a:spcPts val="0"/>
              </a:spcAft>
              <a:buClr>
                <a:schemeClr val="tx1">
                  <a:lumMod val="65000"/>
                  <a:lumOff val="35000"/>
                </a:schemeClr>
              </a:buClr>
              <a:buSzPct val="100000"/>
              <a:buFont typeface="Arial"/>
              <a:buChar char="•"/>
            </a:pPr>
            <a:r>
              <a:rPr lang="en-US" sz="1600" b="0" i="0" u="none" strike="noStrike" cap="none" baseline="0" dirty="0">
                <a:solidFill>
                  <a:schemeClr val="tx1">
                    <a:lumMod val="65000"/>
                    <a:lumOff val="35000"/>
                  </a:schemeClr>
                </a:solidFill>
                <a:latin typeface="Arial"/>
                <a:ea typeface="Arial"/>
                <a:cs typeface="Arial"/>
                <a:sym typeface="Arial"/>
              </a:rPr>
              <a:t>Train in five minutes</a:t>
            </a:r>
          </a:p>
          <a:p>
            <a:pPr>
              <a:spcBef>
                <a:spcPts val="400"/>
              </a:spcBef>
              <a:spcAft>
                <a:spcPts val="0"/>
              </a:spcAft>
              <a:buClr>
                <a:schemeClr val="tx1">
                  <a:lumMod val="65000"/>
                  <a:lumOff val="35000"/>
                </a:schemeClr>
              </a:buClr>
              <a:buSzPct val="100000"/>
            </a:pPr>
            <a:r>
              <a:rPr lang="en-US" sz="2000" b="1" dirty="0">
                <a:solidFill>
                  <a:schemeClr val="tx1">
                    <a:lumMod val="65000"/>
                    <a:lumOff val="35000"/>
                  </a:schemeClr>
                </a:solidFill>
                <a:ea typeface="Arial"/>
                <a:cs typeface="Arial"/>
                <a:sym typeface="Arial"/>
              </a:rPr>
              <a:t>Useful</a:t>
            </a:r>
            <a:endParaRPr lang="en-US" sz="2000" b="1" i="0" u="none" strike="noStrike" cap="none" baseline="0" dirty="0">
              <a:solidFill>
                <a:schemeClr val="tx1">
                  <a:lumMod val="65000"/>
                  <a:lumOff val="35000"/>
                </a:schemeClr>
              </a:solidFill>
              <a:ea typeface="Arial"/>
              <a:cs typeface="Arial"/>
              <a:sym typeface="Arial"/>
            </a:endParaRPr>
          </a:p>
          <a:p>
            <a:pPr marL="285750" indent="-285750">
              <a:spcBef>
                <a:spcPts val="320"/>
              </a:spcBef>
              <a:spcAft>
                <a:spcPts val="0"/>
              </a:spcAft>
              <a:buClr>
                <a:schemeClr val="tx1">
                  <a:lumMod val="65000"/>
                  <a:lumOff val="35000"/>
                </a:schemeClr>
              </a:buClr>
              <a:buSzPct val="100000"/>
              <a:buFont typeface="Arial"/>
              <a:buChar char="•"/>
            </a:pPr>
            <a:r>
              <a:rPr lang="en-US" sz="1600" b="0" i="0" u="none" strike="noStrike" cap="none" baseline="0" dirty="0">
                <a:solidFill>
                  <a:schemeClr val="tx1">
                    <a:lumMod val="65000"/>
                    <a:lumOff val="35000"/>
                  </a:schemeClr>
                </a:solidFill>
                <a:latin typeface="Arial"/>
                <a:ea typeface="Arial"/>
                <a:cs typeface="Arial"/>
                <a:sym typeface="Arial"/>
              </a:rPr>
              <a:t>Control every</a:t>
            </a:r>
            <a:r>
              <a:rPr lang="en-US" sz="1600" b="0" i="0" u="none" strike="noStrike" cap="none" dirty="0">
                <a:solidFill>
                  <a:schemeClr val="tx1">
                    <a:lumMod val="65000"/>
                    <a:lumOff val="35000"/>
                  </a:schemeClr>
                </a:solidFill>
                <a:latin typeface="Arial"/>
                <a:ea typeface="Arial"/>
                <a:cs typeface="Arial"/>
                <a:sym typeface="Arial"/>
              </a:rPr>
              <a:t> system or only a few</a:t>
            </a:r>
            <a:endParaRPr lang="en-US" sz="1600" b="0" i="0" u="none" strike="noStrike" cap="none" baseline="0" dirty="0">
              <a:solidFill>
                <a:schemeClr val="tx1">
                  <a:lumMod val="65000"/>
                  <a:lumOff val="35000"/>
                </a:schemeClr>
              </a:solidFill>
              <a:latin typeface="Arial"/>
              <a:ea typeface="Arial"/>
              <a:cs typeface="Arial"/>
              <a:sym typeface="Arial"/>
            </a:endParaRPr>
          </a:p>
          <a:p>
            <a:pPr marL="285750" indent="-285750">
              <a:spcBef>
                <a:spcPts val="320"/>
              </a:spcBef>
              <a:spcAft>
                <a:spcPts val="0"/>
              </a:spcAft>
              <a:buClr>
                <a:schemeClr val="tx1">
                  <a:lumMod val="65000"/>
                  <a:lumOff val="35000"/>
                </a:schemeClr>
              </a:buClr>
              <a:buSzPct val="100000"/>
              <a:buFont typeface="Arial"/>
              <a:buChar char="•"/>
            </a:pPr>
            <a:r>
              <a:rPr lang="en-US" sz="1600" dirty="0">
                <a:solidFill>
                  <a:schemeClr val="tx1">
                    <a:lumMod val="65000"/>
                    <a:lumOff val="35000"/>
                  </a:schemeClr>
                </a:solidFill>
                <a:ea typeface="Arial"/>
                <a:cs typeface="Arial"/>
                <a:sym typeface="Arial"/>
              </a:rPr>
              <a:t>Smart icons preview dynamic information</a:t>
            </a:r>
            <a:endParaRPr lang="en-US" sz="1600" b="0" i="0" u="none" strike="noStrike" cap="none" baseline="0" dirty="0">
              <a:solidFill>
                <a:schemeClr val="tx1">
                  <a:lumMod val="65000"/>
                  <a:lumOff val="35000"/>
                </a:schemeClr>
              </a:solidFill>
              <a:ea typeface="Arial"/>
              <a:cs typeface="Arial"/>
              <a:sym typeface="Arial"/>
            </a:endParaRPr>
          </a:p>
          <a:p>
            <a:pPr marL="285750" indent="-285750">
              <a:spcBef>
                <a:spcPts val="320"/>
              </a:spcBef>
              <a:spcAft>
                <a:spcPts val="0"/>
              </a:spcAft>
              <a:buClr>
                <a:schemeClr val="tx1">
                  <a:lumMod val="65000"/>
                  <a:lumOff val="35000"/>
                </a:schemeClr>
              </a:buClr>
              <a:buSzPct val="100000"/>
              <a:buFont typeface="Arial"/>
              <a:buChar char="•"/>
            </a:pPr>
            <a:r>
              <a:rPr lang="en-US" sz="1600" b="0" i="0" u="none" strike="noStrike" cap="none" baseline="0" dirty="0">
                <a:solidFill>
                  <a:schemeClr val="tx1">
                    <a:lumMod val="65000"/>
                    <a:lumOff val="35000"/>
                  </a:schemeClr>
                </a:solidFill>
                <a:latin typeface="Arial"/>
                <a:ea typeface="Arial"/>
                <a:cs typeface="Arial"/>
                <a:sym typeface="Arial"/>
              </a:rPr>
              <a:t>Robust full-screen interfaces where needed</a:t>
            </a:r>
          </a:p>
          <a:p>
            <a:pPr marL="285750" indent="-285750">
              <a:spcBef>
                <a:spcPts val="320"/>
              </a:spcBef>
              <a:spcAft>
                <a:spcPts val="0"/>
              </a:spcAft>
              <a:buClr>
                <a:schemeClr val="tx1">
                  <a:lumMod val="65000"/>
                  <a:lumOff val="35000"/>
                </a:schemeClr>
              </a:buClr>
              <a:buSzPct val="100000"/>
              <a:buFont typeface="Arial"/>
              <a:buChar char="•"/>
            </a:pPr>
            <a:r>
              <a:rPr lang="en-US" sz="1600" dirty="0">
                <a:solidFill>
                  <a:schemeClr val="tx1">
                    <a:lumMod val="65000"/>
                    <a:lumOff val="35000"/>
                  </a:schemeClr>
                </a:solidFill>
                <a:ea typeface="Arial"/>
                <a:cs typeface="Arial"/>
                <a:sym typeface="Arial"/>
              </a:rPr>
              <a:t>Pin cameras and other functions for always- available monitoring and control</a:t>
            </a:r>
            <a:endParaRPr lang="en-US" sz="1600" b="0" i="0" u="none" strike="noStrike" cap="none" baseline="0" dirty="0">
              <a:solidFill>
                <a:schemeClr val="tx1">
                  <a:lumMod val="65000"/>
                  <a:lumOff val="35000"/>
                </a:schemeClr>
              </a:solidFill>
              <a:ea typeface="Arial"/>
              <a:cs typeface="Arial"/>
              <a:sym typeface="Arial"/>
            </a:endParaRPr>
          </a:p>
        </p:txBody>
      </p:sp>
      <p:pic>
        <p:nvPicPr>
          <p:cNvPr id="8"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262" y="1200151"/>
            <a:ext cx="3464734" cy="3341446"/>
          </a:xfrm>
          <a:prstGeom prst="rect">
            <a:avLst/>
          </a:prstGeom>
        </p:spPr>
      </p:pic>
    </p:spTree>
    <p:extLst>
      <p:ext uri="{BB962C8B-B14F-4D97-AF65-F5344CB8AC3E}">
        <p14:creationId xmlns:p14="http://schemas.microsoft.com/office/powerpoint/2010/main" val="340765022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4294967295"/>
          </p:nvPr>
        </p:nvSpPr>
        <p:spPr>
          <a:xfrm>
            <a:off x="3216797" y="284562"/>
            <a:ext cx="5563666" cy="567928"/>
          </a:xfrm>
          <a:prstGeom prst="rect">
            <a:avLst/>
          </a:prstGeom>
        </p:spPr>
        <p:txBody>
          <a:bodyPr/>
          <a:lstStyle/>
          <a:p>
            <a:pPr marL="0" indent="0" algn="r">
              <a:buNone/>
            </a:pPr>
            <a:r>
              <a:rPr lang="en-US" sz="2600" b="1" dirty="0" err="1"/>
              <a:t>myClareHome</a:t>
            </a:r>
            <a:endParaRPr lang="en-US" sz="2600" b="1" dirty="0"/>
          </a:p>
        </p:txBody>
      </p:sp>
      <p:sp>
        <p:nvSpPr>
          <p:cNvPr id="5" name="Content Placeholder 2"/>
          <p:cNvSpPr>
            <a:spLocks noGrp="1"/>
          </p:cNvSpPr>
          <p:nvPr>
            <p:ph sz="quarter" idx="4294967295"/>
          </p:nvPr>
        </p:nvSpPr>
        <p:spPr>
          <a:xfrm>
            <a:off x="471219" y="1119188"/>
            <a:ext cx="5125099" cy="3090084"/>
          </a:xfrm>
          <a:prstGeom prst="rect">
            <a:avLst/>
          </a:prstGeom>
        </p:spPr>
        <p:txBody>
          <a:bodyPr/>
          <a:lstStyle/>
          <a:p>
            <a:pPr marL="0" indent="0">
              <a:buClr>
                <a:schemeClr val="accent4">
                  <a:lumMod val="75000"/>
                </a:schemeClr>
              </a:buClr>
              <a:buNone/>
            </a:pPr>
            <a:r>
              <a:rPr lang="en-US" sz="2300" b="1" dirty="0" err="1">
                <a:solidFill>
                  <a:schemeClr val="tx1">
                    <a:lumMod val="75000"/>
                    <a:lumOff val="25000"/>
                  </a:schemeClr>
                </a:solidFill>
              </a:rPr>
              <a:t>myClareHome</a:t>
            </a:r>
            <a:r>
              <a:rPr lang="en-US" sz="2300" b="1" dirty="0">
                <a:solidFill>
                  <a:schemeClr val="tx1">
                    <a:lumMod val="75000"/>
                    <a:lumOff val="25000"/>
                  </a:schemeClr>
                </a:solidFill>
              </a:rPr>
              <a:t> homeowner portal</a:t>
            </a:r>
            <a:r>
              <a:rPr lang="en-US" sz="2300" dirty="0">
                <a:solidFill>
                  <a:schemeClr val="tx1">
                    <a:lumMod val="75000"/>
                    <a:lumOff val="25000"/>
                  </a:schemeClr>
                </a:solidFill>
              </a:rPr>
              <a:t>:</a:t>
            </a:r>
          </a:p>
          <a:p>
            <a:r>
              <a:rPr lang="en-US" sz="2000" b="1" dirty="0">
                <a:solidFill>
                  <a:schemeClr val="tx1">
                    <a:lumMod val="75000"/>
                    <a:lumOff val="25000"/>
                  </a:schemeClr>
                </a:solidFill>
              </a:rPr>
              <a:t>C</a:t>
            </a:r>
            <a:r>
              <a:rPr lang="en-US" sz="1600" dirty="0">
                <a:solidFill>
                  <a:schemeClr val="tx1">
                    <a:lumMod val="75000"/>
                    <a:lumOff val="25000"/>
                  </a:schemeClr>
                </a:solidFill>
              </a:rPr>
              <a:t>onfiguration (scenes, schedules, notifications)</a:t>
            </a:r>
          </a:p>
          <a:p>
            <a:r>
              <a:rPr lang="en-US" sz="2000" b="1" dirty="0">
                <a:solidFill>
                  <a:schemeClr val="tx1">
                    <a:lumMod val="75000"/>
                    <a:lumOff val="25000"/>
                  </a:schemeClr>
                </a:solidFill>
              </a:rPr>
              <a:t>L</a:t>
            </a:r>
            <a:r>
              <a:rPr lang="en-US" sz="1600" dirty="0">
                <a:solidFill>
                  <a:schemeClr val="tx1">
                    <a:lumMod val="75000"/>
                    <a:lumOff val="25000"/>
                  </a:schemeClr>
                </a:solidFill>
              </a:rPr>
              <a:t>earn about home technology from Clare </a:t>
            </a:r>
            <a:br>
              <a:rPr lang="en-US" sz="1600" dirty="0">
                <a:solidFill>
                  <a:schemeClr val="tx1">
                    <a:lumMod val="75000"/>
                    <a:lumOff val="25000"/>
                  </a:schemeClr>
                </a:solidFill>
              </a:rPr>
            </a:br>
            <a:r>
              <a:rPr lang="en-US" sz="1600" dirty="0">
                <a:solidFill>
                  <a:schemeClr val="tx1">
                    <a:lumMod val="75000"/>
                    <a:lumOff val="25000"/>
                  </a:schemeClr>
                </a:solidFill>
              </a:rPr>
              <a:t>and its partners </a:t>
            </a:r>
            <a:endParaRPr lang="en-US" sz="2000" b="1" dirty="0">
              <a:solidFill>
                <a:schemeClr val="tx1">
                  <a:lumMod val="75000"/>
                  <a:lumOff val="25000"/>
                </a:schemeClr>
              </a:solidFill>
            </a:endParaRPr>
          </a:p>
          <a:p>
            <a:r>
              <a:rPr lang="en-US" sz="2000" b="1" dirty="0">
                <a:solidFill>
                  <a:schemeClr val="tx1">
                    <a:lumMod val="75000"/>
                    <a:lumOff val="25000"/>
                  </a:schemeClr>
                </a:solidFill>
              </a:rPr>
              <a:t>A</a:t>
            </a:r>
            <a:r>
              <a:rPr lang="en-US" sz="1600" dirty="0">
                <a:solidFill>
                  <a:schemeClr val="tx1">
                    <a:lumMod val="75000"/>
                    <a:lumOff val="25000"/>
                  </a:schemeClr>
                </a:solidFill>
              </a:rPr>
              <a:t>ssist – gain access to chat support, </a:t>
            </a:r>
            <a:br>
              <a:rPr lang="en-US" sz="1600" dirty="0">
                <a:solidFill>
                  <a:schemeClr val="tx1">
                    <a:lumMod val="75000"/>
                    <a:lumOff val="25000"/>
                  </a:schemeClr>
                </a:solidFill>
              </a:rPr>
            </a:br>
            <a:r>
              <a:rPr lang="en-US" sz="1600" dirty="0">
                <a:solidFill>
                  <a:schemeClr val="tx1">
                    <a:lumMod val="75000"/>
                    <a:lumOff val="25000"/>
                  </a:schemeClr>
                </a:solidFill>
              </a:rPr>
              <a:t>telephone support, forums, tips and tricks</a:t>
            </a:r>
            <a:endParaRPr lang="en-US" sz="1600" b="1" dirty="0">
              <a:solidFill>
                <a:schemeClr val="tx1">
                  <a:lumMod val="75000"/>
                  <a:lumOff val="25000"/>
                </a:schemeClr>
              </a:solidFill>
            </a:endParaRPr>
          </a:p>
          <a:p>
            <a:r>
              <a:rPr lang="en-US" sz="2000" b="1" dirty="0">
                <a:solidFill>
                  <a:schemeClr val="tx1">
                    <a:lumMod val="75000"/>
                    <a:lumOff val="25000"/>
                  </a:schemeClr>
                </a:solidFill>
              </a:rPr>
              <a:t>R</a:t>
            </a:r>
            <a:r>
              <a:rPr lang="en-US" sz="1600" dirty="0">
                <a:solidFill>
                  <a:schemeClr val="tx1">
                    <a:lumMod val="75000"/>
                    <a:lumOff val="25000"/>
                  </a:schemeClr>
                </a:solidFill>
              </a:rPr>
              <a:t>eward – receive coupons and rewards </a:t>
            </a:r>
            <a:br>
              <a:rPr lang="en-US" sz="1600" dirty="0">
                <a:solidFill>
                  <a:schemeClr val="tx1">
                    <a:lumMod val="75000"/>
                    <a:lumOff val="25000"/>
                  </a:schemeClr>
                </a:solidFill>
              </a:rPr>
            </a:br>
            <a:r>
              <a:rPr lang="en-US" sz="1600" dirty="0">
                <a:solidFill>
                  <a:schemeClr val="tx1">
                    <a:lumMod val="75000"/>
                    <a:lumOff val="25000"/>
                  </a:schemeClr>
                </a:solidFill>
              </a:rPr>
              <a:t>(coming soon)</a:t>
            </a:r>
            <a:endParaRPr lang="en-US" sz="1600" b="1" dirty="0">
              <a:solidFill>
                <a:schemeClr val="tx1">
                  <a:lumMod val="75000"/>
                  <a:lumOff val="25000"/>
                </a:schemeClr>
              </a:solidFill>
            </a:endParaRPr>
          </a:p>
          <a:p>
            <a:r>
              <a:rPr lang="en-US" sz="2000" b="1" dirty="0">
                <a:solidFill>
                  <a:schemeClr val="tx1">
                    <a:lumMod val="75000"/>
                    <a:lumOff val="25000"/>
                  </a:schemeClr>
                </a:solidFill>
              </a:rPr>
              <a:t>E</a:t>
            </a:r>
            <a:r>
              <a:rPr lang="en-US" sz="1600" dirty="0">
                <a:solidFill>
                  <a:schemeClr val="tx1">
                    <a:lumMod val="75000"/>
                    <a:lumOff val="25000"/>
                  </a:schemeClr>
                </a:solidFill>
              </a:rPr>
              <a:t>xpand the Clare system through online purchases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8574" y="1225835"/>
            <a:ext cx="3190934" cy="2592634"/>
          </a:xfrm>
          <a:prstGeom prst="rect">
            <a:avLst/>
          </a:prstGeom>
        </p:spPr>
      </p:pic>
    </p:spTree>
    <p:extLst>
      <p:ext uri="{BB962C8B-B14F-4D97-AF65-F5344CB8AC3E}">
        <p14:creationId xmlns:p14="http://schemas.microsoft.com/office/powerpoint/2010/main" val="27826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00151"/>
            <a:ext cx="6019800" cy="3394472"/>
          </a:xfrm>
        </p:spPr>
        <p:txBody>
          <a:bodyPr/>
          <a:lstStyle/>
          <a:p>
            <a:pPr marL="0" indent="0">
              <a:buNone/>
            </a:pPr>
            <a:r>
              <a:rPr lang="en-US" dirty="0" err="1"/>
              <a:t>ClareCare</a:t>
            </a:r>
            <a:r>
              <a:rPr lang="en-US" dirty="0"/>
              <a:t> Homeowner Support</a:t>
            </a:r>
          </a:p>
          <a:p>
            <a:r>
              <a:rPr lang="en-US" sz="2000" dirty="0"/>
              <a:t>We want Clare system owners to have a great experience. </a:t>
            </a:r>
          </a:p>
          <a:p>
            <a:r>
              <a:rPr lang="en-US" sz="2000" dirty="0"/>
              <a:t>US: 941.315.2273</a:t>
            </a:r>
          </a:p>
          <a:p>
            <a:r>
              <a:rPr lang="en-US" sz="2000" dirty="0"/>
              <a:t>Canada: 844.360.4816</a:t>
            </a:r>
          </a:p>
          <a:p>
            <a:r>
              <a:rPr lang="en-US" sz="2000" dirty="0" err="1"/>
              <a:t>help@clarecontrols.com</a:t>
            </a:r>
            <a:endParaRPr lang="en-US" sz="2000" dirty="0"/>
          </a:p>
          <a:p>
            <a:r>
              <a:rPr lang="en-US" sz="2000" dirty="0"/>
              <a:t>Monday through Friday – 8 am to 10 pm EST</a:t>
            </a:r>
          </a:p>
          <a:p>
            <a:r>
              <a:rPr lang="en-US" sz="2000" dirty="0"/>
              <a:t>Saturday – 10 am to 7 pm EST</a:t>
            </a:r>
          </a:p>
          <a:p>
            <a:endParaRPr lang="en-US" dirty="0"/>
          </a:p>
        </p:txBody>
      </p:sp>
      <p:sp>
        <p:nvSpPr>
          <p:cNvPr id="4" name="Text Placeholder 3"/>
          <p:cNvSpPr>
            <a:spLocks noGrp="1"/>
          </p:cNvSpPr>
          <p:nvPr>
            <p:ph type="body" idx="2"/>
          </p:nvPr>
        </p:nvSpPr>
        <p:spPr/>
        <p:txBody>
          <a:bodyPr/>
          <a:lstStyle/>
          <a:p>
            <a:r>
              <a:rPr lang="en-US" dirty="0"/>
              <a:t>Clare Care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85700"/>
            <a:ext cx="2881708" cy="4324450"/>
          </a:xfrm>
          <a:prstGeom prst="rect">
            <a:avLst/>
          </a:prstGeom>
        </p:spPr>
      </p:pic>
    </p:spTree>
    <p:extLst>
      <p:ext uri="{BB962C8B-B14F-4D97-AF65-F5344CB8AC3E}">
        <p14:creationId xmlns:p14="http://schemas.microsoft.com/office/powerpoint/2010/main" val="52379152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p:nvPr>
        </p:nvSpPr>
        <p:spPr>
          <a:xfrm>
            <a:off x="457200" y="1200151"/>
            <a:ext cx="5867400" cy="3394472"/>
          </a:xfrm>
        </p:spPr>
        <p:txBody>
          <a:bodyPr/>
          <a:lstStyle/>
          <a:p>
            <a:pPr marL="457200" indent="-457200">
              <a:lnSpc>
                <a:spcPct val="300000"/>
              </a:lnSpc>
              <a:buAutoNum type="arabicPeriod"/>
            </a:pPr>
            <a:r>
              <a:rPr lang="en-US" sz="2000" dirty="0"/>
              <a:t>Start with the “Brain”</a:t>
            </a:r>
          </a:p>
          <a:p>
            <a:pPr marL="457200" indent="-457200">
              <a:lnSpc>
                <a:spcPct val="300000"/>
              </a:lnSpc>
              <a:buAutoNum type="arabicPeriod"/>
            </a:pPr>
            <a:r>
              <a:rPr lang="en-US" sz="2000" dirty="0"/>
              <a:t>Add a “Base Package”</a:t>
            </a:r>
          </a:p>
          <a:p>
            <a:pPr marL="457200" indent="-457200">
              <a:lnSpc>
                <a:spcPct val="300000"/>
              </a:lnSpc>
              <a:buAutoNum type="arabicPeriod"/>
            </a:pPr>
            <a:r>
              <a:rPr lang="en-US" sz="2000" dirty="0"/>
              <a:t>Make your inventory “Smart”</a:t>
            </a:r>
          </a:p>
        </p:txBody>
      </p:sp>
      <p:sp>
        <p:nvSpPr>
          <p:cNvPr id="7" name="Text Placeholder 6"/>
          <p:cNvSpPr>
            <a:spLocks noGrp="1"/>
          </p:cNvSpPr>
          <p:nvPr>
            <p:ph type="body" idx="1"/>
          </p:nvPr>
        </p:nvSpPr>
        <p:spPr/>
        <p:txBody>
          <a:bodyPr/>
          <a:lstStyle/>
          <a:p>
            <a:r>
              <a:rPr lang="en-US" dirty="0"/>
              <a:t>How it Works</a:t>
            </a:r>
          </a:p>
        </p:txBody>
      </p:sp>
      <p:sp>
        <p:nvSpPr>
          <p:cNvPr id="8" name="TextBox 7"/>
          <p:cNvSpPr txBox="1"/>
          <p:nvPr/>
        </p:nvSpPr>
        <p:spPr>
          <a:xfrm>
            <a:off x="6212581" y="3574017"/>
            <a:ext cx="2710999" cy="369332"/>
          </a:xfrm>
          <a:prstGeom prst="rect">
            <a:avLst/>
          </a:prstGeom>
          <a:noFill/>
        </p:spPr>
        <p:txBody>
          <a:bodyPr wrap="none" rtlCol="0">
            <a:spAutoFit/>
          </a:bodyPr>
          <a:lstStyle/>
          <a:p>
            <a:r>
              <a:rPr lang="en-US" dirty="0"/>
              <a:t>Smart and Secure Brain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9874" y="1125226"/>
            <a:ext cx="3016414" cy="2438400"/>
          </a:xfrm>
          <a:prstGeom prst="rect">
            <a:avLst/>
          </a:prstGeom>
        </p:spPr>
      </p:pic>
    </p:spTree>
    <p:extLst>
      <p:ext uri="{BB962C8B-B14F-4D97-AF65-F5344CB8AC3E}">
        <p14:creationId xmlns:p14="http://schemas.microsoft.com/office/powerpoint/2010/main" val="155151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p:nvPr>
        </p:nvSpPr>
        <p:spPr>
          <a:xfrm>
            <a:off x="457200" y="666750"/>
            <a:ext cx="5867400" cy="4114800"/>
          </a:xfrm>
        </p:spPr>
        <p:txBody>
          <a:bodyPr/>
          <a:lstStyle/>
          <a:p>
            <a:r>
              <a:rPr lang="en-US" sz="2000" dirty="0"/>
              <a:t>Start with the “Brain”</a:t>
            </a:r>
            <a:endParaRPr lang="en-US" sz="1600" dirty="0"/>
          </a:p>
          <a:p>
            <a:pPr lvl="1"/>
            <a:r>
              <a:rPr lang="en-US" sz="1600" dirty="0"/>
              <a:t>Provides smart home and security backbone in one</a:t>
            </a:r>
          </a:p>
          <a:p>
            <a:pPr lvl="1"/>
            <a:r>
              <a:rPr lang="en-US" sz="1600" dirty="0"/>
              <a:t>Integrates with most popular brands of smart products</a:t>
            </a:r>
          </a:p>
          <a:p>
            <a:pPr lvl="1"/>
            <a:r>
              <a:rPr lang="en-US" sz="1600" dirty="0"/>
              <a:t>Flexible mounting options</a:t>
            </a:r>
          </a:p>
          <a:p>
            <a:pPr lvl="1"/>
            <a:r>
              <a:rPr lang="en-US" sz="1600" dirty="0"/>
              <a:t>One wire drop</a:t>
            </a:r>
          </a:p>
          <a:p>
            <a:pPr lvl="1"/>
            <a:r>
              <a:rPr lang="en-US" sz="1600" dirty="0"/>
              <a:t>Highly secure, 256bit encrypted device </a:t>
            </a:r>
          </a:p>
          <a:p>
            <a:pPr lvl="1"/>
            <a:r>
              <a:rPr lang="en-US" sz="1600" dirty="0"/>
              <a:t>Configuration is stored in the cloud so your customer’s system is always backed up</a:t>
            </a:r>
          </a:p>
          <a:p>
            <a:pPr lvl="1"/>
            <a:r>
              <a:rPr lang="en-US" sz="1600" dirty="0"/>
              <a:t>Over air updates, Always have the latest software!</a:t>
            </a:r>
          </a:p>
          <a:p>
            <a:pPr lvl="1"/>
            <a:endParaRPr lang="en-US" sz="1600" dirty="0"/>
          </a:p>
          <a:p>
            <a:pPr lvl="1"/>
            <a:endParaRPr lang="en-US" sz="1600" dirty="0"/>
          </a:p>
        </p:txBody>
      </p:sp>
      <p:sp>
        <p:nvSpPr>
          <p:cNvPr id="7" name="Text Placeholder 6"/>
          <p:cNvSpPr>
            <a:spLocks noGrp="1"/>
          </p:cNvSpPr>
          <p:nvPr>
            <p:ph type="body" idx="1"/>
          </p:nvPr>
        </p:nvSpPr>
        <p:spPr/>
        <p:txBody>
          <a:bodyPr/>
          <a:lstStyle/>
          <a:p>
            <a:r>
              <a:rPr lang="en-US" dirty="0"/>
              <a:t>How it Works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6314" y="3929524"/>
            <a:ext cx="1822962" cy="49677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538" y="3714750"/>
            <a:ext cx="914400" cy="9144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733" y="4018874"/>
            <a:ext cx="2090058" cy="37133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1742" y="3948892"/>
            <a:ext cx="892230" cy="44611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548" y="3987788"/>
            <a:ext cx="1959428" cy="433502"/>
          </a:xfrm>
          <a:prstGeom prst="rect">
            <a:avLst/>
          </a:prstGeom>
        </p:spPr>
      </p:pic>
      <p:pic>
        <p:nvPicPr>
          <p:cNvPr id="13" name="Picture 12">
            <a:extLst>
              <a:ext uri="{FF2B5EF4-FFF2-40B4-BE49-F238E27FC236}">
                <a16:creationId xmlns:a16="http://schemas.microsoft.com/office/drawing/2014/main" id="{C70DB96E-50D8-4D59-8AC1-71786A3829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9874" y="1125226"/>
            <a:ext cx="3016414" cy="2438400"/>
          </a:xfrm>
          <a:prstGeom prst="rect">
            <a:avLst/>
          </a:prstGeom>
        </p:spPr>
      </p:pic>
    </p:spTree>
    <p:extLst>
      <p:ext uri="{BB962C8B-B14F-4D97-AF65-F5344CB8AC3E}">
        <p14:creationId xmlns:p14="http://schemas.microsoft.com/office/powerpoint/2010/main" val="106030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6">
                                            <p:txEl>
                                              <p:pRg st="2" end="2"/>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300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3000"/>
                                  </p:stCondLst>
                                  <p:childTnLst>
                                    <p:set>
                                      <p:cBhvr>
                                        <p:cTn id="15" dur="1" fill="hold">
                                          <p:stCondLst>
                                            <p:cond delay="0"/>
                                          </p:stCondLst>
                                        </p:cTn>
                                        <p:tgtEl>
                                          <p:spTgt spid="6">
                                            <p:txEl>
                                              <p:pRg st="4" end="4"/>
                                            </p:txEl>
                                          </p:spTgt>
                                        </p:tgtEl>
                                        <p:attrNameLst>
                                          <p:attrName>style.visibility</p:attrName>
                                        </p:attrNameLst>
                                      </p:cBhvr>
                                      <p:to>
                                        <p:strVal val="visible"/>
                                      </p:to>
                                    </p:set>
                                  </p:childTnLst>
                                </p:cTn>
                              </p:par>
                            </p:childTnLst>
                          </p:cTn>
                        </p:par>
                        <p:par>
                          <p:cTn id="16" fill="hold">
                            <p:stCondLst>
                              <p:cond delay="9000"/>
                            </p:stCondLst>
                            <p:childTnLst>
                              <p:par>
                                <p:cTn id="17" presetID="1" presetClass="entr" presetSubtype="0" fill="hold" nodeType="afterEffect">
                                  <p:stCondLst>
                                    <p:cond delay="300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par>
                          <p:cTn id="19" fill="hold">
                            <p:stCondLst>
                              <p:cond delay="12000"/>
                            </p:stCondLst>
                            <p:childTnLst>
                              <p:par>
                                <p:cTn id="20" presetID="1" presetClass="entr" presetSubtype="0" fill="hold" nodeType="afterEffect">
                                  <p:stCondLst>
                                    <p:cond delay="3000"/>
                                  </p:stCondLst>
                                  <p:childTnLst>
                                    <p:set>
                                      <p:cBhvr>
                                        <p:cTn id="21" dur="1" fill="hold">
                                          <p:stCondLst>
                                            <p:cond delay="0"/>
                                          </p:stCondLst>
                                        </p:cTn>
                                        <p:tgtEl>
                                          <p:spTgt spid="6">
                                            <p:txEl>
                                              <p:pRg st="6" end="6"/>
                                            </p:txEl>
                                          </p:spTgt>
                                        </p:tgtEl>
                                        <p:attrNameLst>
                                          <p:attrName>style.visibility</p:attrName>
                                        </p:attrNameLst>
                                      </p:cBhvr>
                                      <p:to>
                                        <p:strVal val="visible"/>
                                      </p:to>
                                    </p:set>
                                  </p:childTnLst>
                                </p:cTn>
                              </p:par>
                            </p:childTnLst>
                          </p:cTn>
                        </p:par>
                        <p:par>
                          <p:cTn id="22" fill="hold">
                            <p:stCondLst>
                              <p:cond delay="15000"/>
                            </p:stCondLst>
                            <p:childTnLst>
                              <p:par>
                                <p:cTn id="23" presetID="1" presetClass="entr" presetSubtype="0" fill="hold" nodeType="afterEffect">
                                  <p:stCondLst>
                                    <p:cond delay="300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p:nvPr>
        </p:nvSpPr>
        <p:spPr>
          <a:xfrm>
            <a:off x="457200" y="1200151"/>
            <a:ext cx="5105400" cy="3394472"/>
          </a:xfrm>
        </p:spPr>
        <p:txBody>
          <a:bodyPr/>
          <a:lstStyle/>
          <a:p>
            <a:r>
              <a:rPr lang="en-US" sz="2000" dirty="0"/>
              <a:t>Add a “Base Package”</a:t>
            </a:r>
          </a:p>
          <a:p>
            <a:pPr lvl="1"/>
            <a:r>
              <a:rPr lang="en-US" sz="1600" dirty="0"/>
              <a:t>Improve security by adding programable dimmers and switches. Never walk into a dark house again! </a:t>
            </a:r>
          </a:p>
          <a:p>
            <a:pPr lvl="1"/>
            <a:r>
              <a:rPr lang="en-US" sz="1600" dirty="0"/>
              <a:t>Take advantage of market trends with a highly visible front door camera!</a:t>
            </a:r>
          </a:p>
          <a:p>
            <a:pPr lvl="1"/>
            <a:r>
              <a:rPr lang="en-US" sz="1600" dirty="0"/>
              <a:t>Integrate a smart door lock and wi-fi thermostat from brands you know and trust. </a:t>
            </a:r>
          </a:p>
          <a:p>
            <a:pPr lvl="1"/>
            <a:r>
              <a:rPr lang="en-US" sz="1600" dirty="0"/>
              <a:t>Scale to match any and all price points.</a:t>
            </a:r>
          </a:p>
          <a:p>
            <a:pPr lvl="1"/>
            <a:endParaRPr lang="en-US" sz="1600" dirty="0"/>
          </a:p>
          <a:p>
            <a:pPr lvl="1"/>
            <a:endParaRPr lang="en-US" sz="1600" dirty="0"/>
          </a:p>
          <a:p>
            <a:pPr lvl="1"/>
            <a:endParaRPr lang="en-US" sz="1600" dirty="0"/>
          </a:p>
        </p:txBody>
      </p:sp>
      <p:sp>
        <p:nvSpPr>
          <p:cNvPr id="7" name="Text Placeholder 6"/>
          <p:cNvSpPr>
            <a:spLocks noGrp="1"/>
          </p:cNvSpPr>
          <p:nvPr>
            <p:ph type="body" idx="1"/>
          </p:nvPr>
        </p:nvSpPr>
        <p:spPr/>
        <p:txBody>
          <a:bodyPr/>
          <a:lstStyle/>
          <a:p>
            <a:r>
              <a:rPr lang="en-US" dirty="0"/>
              <a:t>How it Works</a:t>
            </a:r>
          </a:p>
        </p:txBody>
      </p:sp>
      <p:pic>
        <p:nvPicPr>
          <p:cNvPr id="5" name="Picture 4">
            <a:extLst>
              <a:ext uri="{FF2B5EF4-FFF2-40B4-BE49-F238E27FC236}">
                <a16:creationId xmlns:a16="http://schemas.microsoft.com/office/drawing/2014/main" id="{D3AA4FA4-3E78-4E60-A0ED-E5846A7E9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0123" y="1557800"/>
            <a:ext cx="2940340" cy="2027900"/>
          </a:xfrm>
          <a:prstGeom prst="rect">
            <a:avLst/>
          </a:prstGeom>
        </p:spPr>
      </p:pic>
    </p:spTree>
    <p:extLst>
      <p:ext uri="{BB962C8B-B14F-4D97-AF65-F5344CB8AC3E}">
        <p14:creationId xmlns:p14="http://schemas.microsoft.com/office/powerpoint/2010/main" val="80318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10.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11.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12.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13.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14.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15.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16.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17.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18.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19.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2.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20.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21.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22.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3.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4.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5.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6.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7.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8.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ags/tag9.xml><?xml version="1.0" encoding="utf-8"?>
<p:tagLst xmlns:a="http://schemas.openxmlformats.org/drawingml/2006/main" xmlns:r="http://schemas.openxmlformats.org/officeDocument/2006/relationships" xmlns:p="http://schemas.openxmlformats.org/presentationml/2006/main">
  <p:tag name="FONTWEIGHT:1:0:0" val="4"/>
  <p:tag name="FONTWEIGHT:1:4:0" val="4"/>
  <p:tag name="FONTWEIGHT:1:1:0" val="4"/>
  <p:tag name="FONTWEIGHT:1:3:0" val="4"/>
  <p:tag name="FONTWEIGHT:1:2:0" val="4"/>
</p:tagLst>
</file>

<file path=ppt/theme/theme1.xml><?xml version="1.0" encoding="utf-8"?>
<a:theme xmlns:a="http://schemas.openxmlformats.org/drawingml/2006/main" name="Clare Controls template 4x3">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a:solidFill>
            <a:schemeClr val="phClr">
              <a:shade val="95000"/>
              <a:satMod val="104999"/>
            </a:schemeClr>
          </a:solid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rtlCol="0" anchor="ctr"/>
      <a:lstStyle>
        <a:lvl1pPr algn="ctr">
          <a:defRPr lang="en-US"/>
        </a:lvl1pPr>
      </a:lstStyle>
      <a:style>
        <a:lnRef idx="1">
          <a:schemeClr val="accent1"/>
        </a:lnRef>
        <a:fillRef idx="3">
          <a:schemeClr val="accent1"/>
        </a:fillRef>
        <a:effectRef idx="2">
          <a:schemeClr val="accent1"/>
        </a:effectRef>
        <a:fontRef idx="minor">
          <a:srgbClr val="FFFFFF"/>
        </a:fontRef>
      </a:style>
    </a:spDef>
    <a:lnDef>
      <a:spPr/>
      <a:bodyPr vert="horz" rtlCol="0" anchor="ctr"/>
      <a:lstStyle>
        <a:lvl1pPr algn="ctr">
          <a:defRPr lang="en-US"/>
        </a:lvl1pPr>
      </a:lstStyle>
      <a:style>
        <a:lnRef idx="1">
          <a:schemeClr val="accent1"/>
        </a:lnRef>
        <a:fillRef idx="3">
          <a:schemeClr val="accent1"/>
        </a:fillRef>
        <a:effectRef idx="2">
          <a:schemeClr val="accent1"/>
        </a:effectRef>
        <a:fontRef idx="minor">
          <a:srgbClr val="FFFFFF"/>
        </a:fontRef>
      </a:style>
    </a:lnDef>
  </a:objectDefaults>
  <a:extraClrSchemeLst/>
</a:theme>
</file>

<file path=ppt/theme/theme2.xml><?xml version="1.0" encoding="utf-8"?>
<a:theme xmlns:a="http://schemas.openxmlformats.org/drawingml/2006/main" name="Clare Controls template 4x3">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a:solidFill>
            <a:schemeClr val="phClr">
              <a:shade val="95000"/>
              <a:satMod val="104999"/>
            </a:schemeClr>
          </a:solid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rtlCol="0" anchor="ctr"/>
      <a:lstStyle>
        <a:lvl1pPr algn="ctr">
          <a:defRPr lang="en-US"/>
        </a:lvl1pPr>
      </a:lstStyle>
      <a:style>
        <a:lnRef idx="1">
          <a:schemeClr val="accent1"/>
        </a:lnRef>
        <a:fillRef idx="3">
          <a:schemeClr val="accent1"/>
        </a:fillRef>
        <a:effectRef idx="2">
          <a:schemeClr val="accent1"/>
        </a:effectRef>
        <a:fontRef idx="minor">
          <a:srgbClr val="FFFFFF"/>
        </a:fontRef>
      </a:style>
    </a:spDef>
    <a:lnDef>
      <a:spPr/>
      <a:bodyPr vert="horz" rtlCol="0" anchor="ctr"/>
      <a:lstStyle>
        <a:lvl1pPr algn="ctr">
          <a:defRPr lang="en-US"/>
        </a:lvl1pPr>
      </a:lstStyle>
      <a:style>
        <a:lnRef idx="1">
          <a:schemeClr val="accent1"/>
        </a:lnRef>
        <a:fillRef idx="3">
          <a:schemeClr val="accent1"/>
        </a:fillRef>
        <a:effectRef idx="2">
          <a:schemeClr val="accent1"/>
        </a:effectRef>
        <a:fontRef idx="minor">
          <a:srgbClr val="FFFFFF"/>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42368</TotalTime>
  <Words>626</Words>
  <Application>Microsoft Office PowerPoint</Application>
  <PresentationFormat>On-screen Show (16:9)</PresentationFormat>
  <Paragraphs>103</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Open Sans Light</vt:lpstr>
      <vt:lpstr>Tahoma</vt:lpstr>
      <vt:lpstr>Clare Controls template 4x3</vt:lpstr>
      <vt:lpstr>Clare Controls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Clare Controls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ClareHome Webinar -</dc:title>
  <dc:subject/>
  <dc:creator>BMcCarthy</dc:creator>
  <cp:keywords/>
  <dc:description/>
  <cp:lastModifiedBy>Richard Solovyev</cp:lastModifiedBy>
  <cp:revision>488</cp:revision>
  <cp:lastPrinted>2015-05-28T14:36:24Z</cp:lastPrinted>
  <dcterms:created xsi:type="dcterms:W3CDTF">2010-03-09T10:03:29Z</dcterms:created>
  <dcterms:modified xsi:type="dcterms:W3CDTF">2018-03-09T17:55:10Z</dcterms:modified>
  <cp:category/>
</cp:coreProperties>
</file>