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30C8-6098-433C-B92C-5B00A52A044C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144F-D7C6-4734-AA8F-8E04E494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9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30C8-6098-433C-B92C-5B00A52A044C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144F-D7C6-4734-AA8F-8E04E494A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3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7404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r>
              <a:rPr lang="en" sz="3200" b="1" i="0" u="none" strike="noStrike" cap="none">
                <a:solidFill>
                  <a:srgbClr val="F57722"/>
                </a:solidFill>
                <a:latin typeface="Proxima Nova"/>
                <a:ea typeface="Proxima Nova"/>
                <a:cs typeface="Proxima Nova"/>
                <a:sym typeface="Proxima Nova"/>
              </a:rPr>
              <a:t>Understand the Inbound Methodology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0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r>
              <a:rPr lang="en" sz="3200" b="1" i="0" u="none" strike="noStrike" cap="none">
                <a:solidFill>
                  <a:srgbClr val="F57722"/>
                </a:solidFill>
                <a:latin typeface="Proxima Nova"/>
                <a:ea typeface="Proxima Nova"/>
                <a:cs typeface="Proxima Nova"/>
                <a:sym typeface="Proxima Nova"/>
              </a:rPr>
              <a:t>Understand the Inbound Methodology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2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8543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ource Sans Pro"/>
              <a:buNone/>
            </a:pPr>
            <a:r>
              <a:rPr lang="en" sz="4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SLAs Go Both Ways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8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Source Sans Pro"/>
              <a:buNone/>
            </a:pPr>
            <a:r>
              <a:rPr lang="en" sz="3959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Marketing Empowers the Sales Team</a:t>
            </a:r>
            <a:br>
              <a:rPr lang="en" sz="3959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800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Pass valuable lead intelligence to your sales team for faster follow-ups, better connects, and warmer leads.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46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40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Contact Properties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55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/>
              <a:t>Contact Properties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3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0817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/>
              <a:t>Workflows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1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6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r>
              <a:rPr lang="en-US" sz="3200" b="1" i="0" u="none" strike="noStrike" cap="none">
                <a:solidFill>
                  <a:srgbClr val="F57722"/>
                </a:solidFill>
                <a:latin typeface="Proxima Nova"/>
                <a:ea typeface="Proxima Nova"/>
                <a:cs typeface="Proxima Nova"/>
                <a:sym typeface="Proxima Nova"/>
              </a:rPr>
              <a:t>Send Automated Emails from a Sales Rep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endParaRPr lang="en-US" sz="3200" b="1" i="0" u="none" strike="noStrike" cap="none">
              <a:solidFill>
                <a:srgbClr val="F577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endParaRPr lang="en-US" sz="3200" b="1" i="0" u="none" strike="noStrike" cap="none">
              <a:solidFill>
                <a:srgbClr val="F5772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85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r>
              <a:rPr lang="en-US" sz="3200" b="1" i="0" u="none" strike="noStrike" cap="none">
                <a:solidFill>
                  <a:srgbClr val="F57722"/>
                </a:solidFill>
                <a:latin typeface="Proxima Nova"/>
                <a:ea typeface="Proxima Nova"/>
                <a:cs typeface="Proxima Nova"/>
                <a:sym typeface="Proxima Nova"/>
              </a:rPr>
              <a:t>Use Meeting Links in Automated Emails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endParaRPr lang="en-US" sz="3200" b="1" i="0" u="none" strike="noStrike" cap="none">
              <a:solidFill>
                <a:srgbClr val="F577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endParaRPr lang="en-US" sz="3200" b="1" i="0" u="none" strike="noStrike" cap="none">
              <a:solidFill>
                <a:srgbClr val="F5772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50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Workflows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64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r>
              <a:rPr lang="en" sz="3200" b="1" i="0" u="none" strike="noStrike" cap="none">
                <a:solidFill>
                  <a:srgbClr val="F57722"/>
                </a:solidFill>
                <a:latin typeface="Proxima Nova"/>
                <a:ea typeface="Proxima Nova"/>
                <a:cs typeface="Proxima Nova"/>
                <a:sym typeface="Proxima Nova"/>
              </a:rPr>
              <a:t>Auto Prospecting with Sales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93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r>
              <a:rPr lang="en"/>
              <a:t>Review and Sequence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16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69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r>
              <a:rPr lang="en"/>
              <a:t>Sequence Dashboard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84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r>
              <a:rPr lang="en" sz="3200" b="1" i="0" u="none" strike="noStrike" cap="none">
                <a:solidFill>
                  <a:srgbClr val="F57722"/>
                </a:solidFill>
                <a:latin typeface="Proxima Nova"/>
                <a:ea typeface="Proxima Nova"/>
                <a:cs typeface="Proxima Nova"/>
                <a:sym typeface="Proxima Nova"/>
              </a:rPr>
              <a:t>Auto Prospecting with Sales Email Templates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37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r>
              <a:rPr lang="en" sz="3200" b="1" i="0" u="none" strike="noStrike" cap="none">
                <a:solidFill>
                  <a:srgbClr val="F57722"/>
                </a:solidFill>
                <a:latin typeface="Proxima Nova"/>
                <a:ea typeface="Proxima Nova"/>
                <a:cs typeface="Proxima Nova"/>
                <a:sym typeface="Proxima Nova"/>
              </a:rPr>
              <a:t>Use Meeting Links in Automated Emails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7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r>
              <a:rPr lang="en-US" sz="3200" b="1" i="0" u="none" strike="noStrike" cap="none">
                <a:solidFill>
                  <a:srgbClr val="F57722"/>
                </a:solidFill>
                <a:latin typeface="Proxima Nova"/>
                <a:ea typeface="Proxima Nova"/>
                <a:cs typeface="Proxima Nova"/>
                <a:sym typeface="Proxima Nova"/>
              </a:rPr>
              <a:t>Use Meeting Links in Automated Emails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endParaRPr lang="en-US" sz="3200" b="1" i="0" u="none" strike="noStrike" cap="none">
              <a:solidFill>
                <a:srgbClr val="F5772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1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r>
              <a:rPr lang="en-US" sz="3200" b="1" i="0" u="none" strike="noStrike" cap="none">
                <a:solidFill>
                  <a:srgbClr val="F57722"/>
                </a:solidFill>
                <a:latin typeface="Proxima Nova"/>
                <a:ea typeface="Proxima Nova"/>
                <a:cs typeface="Proxima Nova"/>
                <a:sym typeface="Proxima Nova"/>
              </a:rPr>
              <a:t>Use Meeting Links in Automated Emails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endParaRPr lang="en-US" sz="3200" b="1" i="0" u="none" strike="noStrike" cap="none">
              <a:solidFill>
                <a:srgbClr val="F5772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69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/>
              <a:t>Reporting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83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Reporting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25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Reporting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95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44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5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7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045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Source Sans Pro"/>
              <a:buNone/>
            </a:pPr>
            <a:r>
              <a:rPr lang="en" sz="3959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way buyers discover &amp; research products has fundamentally changed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5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r>
              <a:rPr lang="en" sz="3200" b="1" i="0" u="none" strike="noStrike" cap="none">
                <a:solidFill>
                  <a:srgbClr val="F57722"/>
                </a:solidFill>
                <a:latin typeface="Proxima Nova"/>
                <a:ea typeface="Proxima Nova"/>
                <a:cs typeface="Proxima Nova"/>
                <a:sym typeface="Proxima Nova"/>
              </a:rPr>
              <a:t>Understand the Inbound Methodology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3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r>
              <a:rPr lang="en" sz="3200" b="1" i="0" u="none" strike="noStrike" cap="none">
                <a:solidFill>
                  <a:srgbClr val="F57722"/>
                </a:solidFill>
                <a:latin typeface="Proxima Nova"/>
                <a:ea typeface="Proxima Nova"/>
                <a:cs typeface="Proxima Nova"/>
                <a:sym typeface="Proxima Nova"/>
              </a:rPr>
              <a:t>Understand the Inbound Methodology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722"/>
              </a:buClr>
              <a:buSzPct val="25000"/>
              <a:buFont typeface="Proxima Nova"/>
              <a:buNone/>
            </a:pPr>
            <a:r>
              <a:rPr lang="en" sz="3200" b="1" i="0" u="none" strike="noStrike" cap="none">
                <a:solidFill>
                  <a:srgbClr val="F57722"/>
                </a:solidFill>
                <a:latin typeface="Proxima Nova"/>
                <a:ea typeface="Proxima Nova"/>
                <a:cs typeface="Proxima Nova"/>
                <a:sym typeface="Proxima Nova"/>
              </a:rPr>
              <a:t>Understand the Inbound Sa</a:t>
            </a:r>
            <a:r>
              <a:rPr lang="en"/>
              <a:t>les</a:t>
            </a:r>
            <a:r>
              <a:rPr lang="en" sz="3200" b="1" i="0" u="none" strike="noStrike" cap="none">
                <a:solidFill>
                  <a:srgbClr val="F57722"/>
                </a:solidFill>
                <a:latin typeface="Proxima Nova"/>
                <a:ea typeface="Proxima Nova"/>
                <a:cs typeface="Proxima Nova"/>
                <a:sym typeface="Proxima Nova"/>
              </a:rPr>
              <a:t> Methodology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1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On-screen Show (16:9)</PresentationFormat>
  <Paragraphs>24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Proxima Nova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way buyers discover &amp; research products has fundamentally changed</vt:lpstr>
      <vt:lpstr>Understand the Inbound Methodology</vt:lpstr>
      <vt:lpstr>Understand the Inbound Methodology</vt:lpstr>
      <vt:lpstr>Understand the Inbound Sales Methodology</vt:lpstr>
      <vt:lpstr>Understand the Inbound Methodology</vt:lpstr>
      <vt:lpstr>Understand the Inbound Methodology</vt:lpstr>
      <vt:lpstr>PowerPoint Presentation</vt:lpstr>
      <vt:lpstr>SLAs Go Both Ways</vt:lpstr>
      <vt:lpstr>Marketing Empowers the Sales Team Pass valuable lead intelligence to your sales team for faster follow-ups, better connects, and warmer leads.</vt:lpstr>
      <vt:lpstr>PowerPoint Presentation</vt:lpstr>
      <vt:lpstr>Contact Properties</vt:lpstr>
      <vt:lpstr>Contact Properties</vt:lpstr>
      <vt:lpstr>PowerPoint Presentation</vt:lpstr>
      <vt:lpstr>Workflows</vt:lpstr>
      <vt:lpstr>Send Automated Emails from a Sales Rep  </vt:lpstr>
      <vt:lpstr>Use Meeting Links in Automated Emails  </vt:lpstr>
      <vt:lpstr>Workflows</vt:lpstr>
      <vt:lpstr>Auto Prospecting with Sales</vt:lpstr>
      <vt:lpstr>Review and Sequence </vt:lpstr>
      <vt:lpstr>PowerPoint Presentation</vt:lpstr>
      <vt:lpstr>Sequence Dashboard</vt:lpstr>
      <vt:lpstr>Auto Prospecting with Sales Email Templates</vt:lpstr>
      <vt:lpstr>Use Meeting Links in Automated Emails</vt:lpstr>
      <vt:lpstr>Use Meeting Links in Automated Emails </vt:lpstr>
      <vt:lpstr>Use Meeting Links in Automated Emails </vt:lpstr>
      <vt:lpstr>Reporting</vt:lpstr>
      <vt:lpstr>Reporting</vt:lpstr>
      <vt:lpstr>Reporting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 Lambert</dc:creator>
  <cp:lastModifiedBy>Alexi Lambert</cp:lastModifiedBy>
  <cp:revision>3</cp:revision>
  <dcterms:created xsi:type="dcterms:W3CDTF">2016-09-01T20:31:37Z</dcterms:created>
  <dcterms:modified xsi:type="dcterms:W3CDTF">2016-09-01T20:32:41Z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