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xml" ContentType="application/vnd.openxmlformats-officedocument.presentationml.notesSlide+xml"/>
  <Override PartName="/ppt/tags/tag73.xml" ContentType="application/vnd.openxmlformats-officedocument.presentationml.tags+xml"/>
  <Override PartName="/ppt/notesSlides/notesSlide3.xml" ContentType="application/vnd.openxmlformats-officedocument.presentationml.notesSlide+xml"/>
  <Override PartName="/ppt/tags/tag74.xml" ContentType="application/vnd.openxmlformats-officedocument.presentationml.tags+xml"/>
  <Override PartName="/ppt/notesSlides/notesSlide4.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5.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6.xml" ContentType="application/vnd.openxmlformats-officedocument.presentationml.notesSlide+xml"/>
  <Override PartName="/ppt/tags/tag79.xml" ContentType="application/vnd.openxmlformats-officedocument.presentationml.tags+xml"/>
  <Override PartName="/ppt/notesSlides/notesSlide7.xml" ContentType="application/vnd.openxmlformats-officedocument.presentationml.notesSlide+xml"/>
  <Override PartName="/ppt/tags/tag80.xml" ContentType="application/vnd.openxmlformats-officedocument.presentationml.tags+xml"/>
  <Override PartName="/ppt/notesSlides/notesSlide8.xml" ContentType="application/vnd.openxmlformats-officedocument.presentationml.notesSlide+xml"/>
  <Override PartName="/ppt/tags/tag81.xml" ContentType="application/vnd.openxmlformats-officedocument.presentationml.tags+xml"/>
  <Override PartName="/ppt/notesSlides/notesSlide9.xml" ContentType="application/vnd.openxmlformats-officedocument.presentationml.notesSlide+xml"/>
  <Override PartName="/ppt/tags/tag82.xml" ContentType="application/vnd.openxmlformats-officedocument.presentationml.tags+xml"/>
  <Override PartName="/ppt/notesSlides/notesSlide10.xml" ContentType="application/vnd.openxmlformats-officedocument.presentationml.notesSlide+xml"/>
  <Override PartName="/ppt/tags/tag83.xml" ContentType="application/vnd.openxmlformats-officedocument.presentationml.tags+xml"/>
  <Override PartName="/ppt/notesSlides/notesSlide11.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2.xml" ContentType="application/vnd.openxmlformats-officedocument.presentationml.notesSlide+xml"/>
  <Override PartName="/ppt/tags/tag91.xml" ContentType="application/vnd.openxmlformats-officedocument.presentationml.tags+xml"/>
  <Override PartName="/ppt/notesSlides/notesSlide13.xml" ContentType="application/vnd.openxmlformats-officedocument.presentationml.notesSlide+xml"/>
  <Override PartName="/ppt/tags/tag92.xml" ContentType="application/vnd.openxmlformats-officedocument.presentationml.tags+xml"/>
  <Override PartName="/ppt/notesSlides/notesSlide14.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5.xml" ContentType="application/vnd.openxmlformats-officedocument.presentationml.tags+xml"/>
  <Override PartName="/ppt/notesSlides/notesSlide15.xml" ContentType="application/vnd.openxmlformats-officedocument.presentationml.notesSlide+xml"/>
  <Override PartName="/ppt/tags/tag96.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7.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98.xml" ContentType="application/vnd.openxmlformats-officedocument.presentationml.tags+xml"/>
  <Override PartName="/ppt/tags/tag99.xml" ContentType="application/vnd.openxmlformats-officedocument.presentationml.tags+xml"/>
  <Override PartName="/ppt/notesSlides/notesSlide16.xml" ContentType="application/vnd.openxmlformats-officedocument.presentationml.notesSlide+xml"/>
  <Override PartName="/ppt/tags/tag100.xml" ContentType="application/vnd.openxmlformats-officedocument.presentationml.tags+xml"/>
  <Override PartName="/ppt/notesSlides/notesSlide17.xml" ContentType="application/vnd.openxmlformats-officedocument.presentationml.notesSlide+xml"/>
  <Override PartName="/ppt/tags/tag101.xml" ContentType="application/vnd.openxmlformats-officedocument.presentationml.tags+xml"/>
  <Override PartName="/ppt/notesSlides/notesSlide18.xml" ContentType="application/vnd.openxmlformats-officedocument.presentationml.notesSlide+xml"/>
  <Override PartName="/ppt/tags/tag102.xml" ContentType="application/vnd.openxmlformats-officedocument.presentationml.tags+xml"/>
  <Override PartName="/ppt/notesSlides/notesSlide19.xml" ContentType="application/vnd.openxmlformats-officedocument.presentationml.notesSlide+xml"/>
  <Override PartName="/ppt/tags/tag103.xml" ContentType="application/vnd.openxmlformats-officedocument.presentationml.tags+xml"/>
  <Override PartName="/ppt/notesSlides/notesSlide20.xml" ContentType="application/vnd.openxmlformats-officedocument.presentationml.notesSlide+xml"/>
  <Override PartName="/ppt/tags/tag104.xml" ContentType="application/vnd.openxmlformats-officedocument.presentationml.tags+xml"/>
  <Override PartName="/ppt/notesSlides/notesSlide21.xml" ContentType="application/vnd.openxmlformats-officedocument.presentationml.notesSlide+xml"/>
  <Override PartName="/ppt/tags/tag105.xml" ContentType="application/vnd.openxmlformats-officedocument.presentationml.tags+xml"/>
  <Override PartName="/ppt/notesSlides/notesSlide22.xml" ContentType="application/vnd.openxmlformats-officedocument.presentationml.notesSlide+xml"/>
  <Override PartName="/ppt/tags/tag106.xml" ContentType="application/vnd.openxmlformats-officedocument.presentationml.tags+xml"/>
  <Override PartName="/ppt/notesSlides/notesSlide23.xml" ContentType="application/vnd.openxmlformats-officedocument.presentationml.notesSlide+xml"/>
  <Override PartName="/ppt/tags/tag107.xml" ContentType="application/vnd.openxmlformats-officedocument.presentationml.tags+xml"/>
  <Override PartName="/ppt/notesSlides/notesSlide24.xml" ContentType="application/vnd.openxmlformats-officedocument.presentationml.notesSlide+xml"/>
  <Override PartName="/ppt/tags/tag108.xml" ContentType="application/vnd.openxmlformats-officedocument.presentationml.tags+xml"/>
  <Override PartName="/ppt/notesSlides/notesSlide25.xml" ContentType="application/vnd.openxmlformats-officedocument.presentationml.notesSlide+xml"/>
  <Override PartName="/ppt/tags/tag109.xml" ContentType="application/vnd.openxmlformats-officedocument.presentationml.tags+xml"/>
  <Override PartName="/ppt/notesSlides/notesSlide26.xml" ContentType="application/vnd.openxmlformats-officedocument.presentationml.notesSlide+xml"/>
  <Override PartName="/ppt/tags/tag110.xml" ContentType="application/vnd.openxmlformats-officedocument.presentationml.tags+xml"/>
  <Override PartName="/ppt/notesSlides/notesSlide27.xml" ContentType="application/vnd.openxmlformats-officedocument.presentationml.notesSlide+xml"/>
  <Override PartName="/ppt/tags/tag111.xml" ContentType="application/vnd.openxmlformats-officedocument.presentationml.tags+xml"/>
  <Override PartName="/ppt/notesSlides/notesSlide28.xml" ContentType="application/vnd.openxmlformats-officedocument.presentationml.notesSlide+xml"/>
  <Override PartName="/ppt/tags/tag112.xml" ContentType="application/vnd.openxmlformats-officedocument.presentationml.tags+xml"/>
  <Override PartName="/ppt/notesSlides/notesSlide29.xml" ContentType="application/vnd.openxmlformats-officedocument.presentationml.notesSlide+xml"/>
  <Override PartName="/ppt/tags/tag113.xml" ContentType="application/vnd.openxmlformats-officedocument.presentationml.tags+xml"/>
  <Override PartName="/ppt/notesSlides/notesSlide30.xml" ContentType="application/vnd.openxmlformats-officedocument.presentationml.notesSlide+xml"/>
  <Override PartName="/ppt/tags/tag114.xml" ContentType="application/vnd.openxmlformats-officedocument.presentationml.tags+xml"/>
  <Override PartName="/ppt/notesSlides/notesSlide31.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23.xml" ContentType="application/vnd.openxmlformats-officedocument.presentationml.tags+xml"/>
  <Override PartName="/ppt/notesSlides/notesSlide32.xml" ContentType="application/vnd.openxmlformats-officedocument.presentationml.notesSlide+xml"/>
  <Override PartName="/ppt/tags/tag124.xml" ContentType="application/vnd.openxmlformats-officedocument.presentationml.tags+xml"/>
  <Override PartName="/ppt/notesSlides/notesSlide33.xml" ContentType="application/vnd.openxmlformats-officedocument.presentationml.notesSlide+xml"/>
  <Override PartName="/ppt/tags/tag125.xml" ContentType="application/vnd.openxmlformats-officedocument.presentationml.tags+xml"/>
  <Override PartName="/ppt/notesSlides/notesSlide34.xml" ContentType="application/vnd.openxmlformats-officedocument.presentationml.notesSlide+xml"/>
  <Override PartName="/ppt/tags/tag126.xml" ContentType="application/vnd.openxmlformats-officedocument.presentationml.tags+xml"/>
  <Override PartName="/ppt/notesSlides/notesSlide35.xml" ContentType="application/vnd.openxmlformats-officedocument.presentationml.notesSlide+xml"/>
  <Override PartName="/ppt/tags/tag127.xml" ContentType="application/vnd.openxmlformats-officedocument.presentationml.tags+xml"/>
  <Override PartName="/ppt/notesSlides/notesSlide36.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7876" r:id="rId2"/>
    <p:sldMasterId id="2147487898" r:id="rId3"/>
    <p:sldMasterId id="2147487920" r:id="rId4"/>
  </p:sldMasterIdLst>
  <p:notesMasterIdLst>
    <p:notesMasterId r:id="rId70"/>
  </p:notesMasterIdLst>
  <p:handoutMasterIdLst>
    <p:handoutMasterId r:id="rId71"/>
  </p:handoutMasterIdLst>
  <p:sldIdLst>
    <p:sldId id="1121" r:id="rId5"/>
    <p:sldId id="1162" r:id="rId6"/>
    <p:sldId id="1067" r:id="rId7"/>
    <p:sldId id="936" r:id="rId8"/>
    <p:sldId id="934" r:id="rId9"/>
    <p:sldId id="1199" r:id="rId10"/>
    <p:sldId id="1102" r:id="rId11"/>
    <p:sldId id="1097" r:id="rId12"/>
    <p:sldId id="935" r:id="rId13"/>
    <p:sldId id="1349" r:id="rId14"/>
    <p:sldId id="927" r:id="rId15"/>
    <p:sldId id="1068" r:id="rId16"/>
    <p:sldId id="792" r:id="rId17"/>
    <p:sldId id="793" r:id="rId18"/>
    <p:sldId id="794" r:id="rId19"/>
    <p:sldId id="795" r:id="rId20"/>
    <p:sldId id="1083" r:id="rId21"/>
    <p:sldId id="901" r:id="rId22"/>
    <p:sldId id="1069" r:id="rId23"/>
    <p:sldId id="1072" r:id="rId24"/>
    <p:sldId id="1342" r:id="rId25"/>
    <p:sldId id="674" r:id="rId26"/>
    <p:sldId id="1074" r:id="rId27"/>
    <p:sldId id="1088" r:id="rId28"/>
    <p:sldId id="924" r:id="rId29"/>
    <p:sldId id="898" r:id="rId30"/>
    <p:sldId id="1098" r:id="rId31"/>
    <p:sldId id="1089" r:id="rId32"/>
    <p:sldId id="1059" r:id="rId33"/>
    <p:sldId id="890" r:id="rId34"/>
    <p:sldId id="1051" r:id="rId35"/>
    <p:sldId id="1052" r:id="rId36"/>
    <p:sldId id="1071" r:id="rId37"/>
    <p:sldId id="833" r:id="rId38"/>
    <p:sldId id="811" r:id="rId39"/>
    <p:sldId id="1049" r:id="rId40"/>
    <p:sldId id="800" r:id="rId41"/>
    <p:sldId id="801" r:id="rId42"/>
    <p:sldId id="802" r:id="rId43"/>
    <p:sldId id="803" r:id="rId44"/>
    <p:sldId id="804" r:id="rId45"/>
    <p:sldId id="805" r:id="rId46"/>
    <p:sldId id="806" r:id="rId47"/>
    <p:sldId id="807" r:id="rId48"/>
    <p:sldId id="808" r:id="rId49"/>
    <p:sldId id="809" r:id="rId50"/>
    <p:sldId id="810" r:id="rId51"/>
    <p:sldId id="837" r:id="rId52"/>
    <p:sldId id="1099" r:id="rId53"/>
    <p:sldId id="1080" r:id="rId54"/>
    <p:sldId id="1100" r:id="rId55"/>
    <p:sldId id="1141" r:id="rId56"/>
    <p:sldId id="1136" r:id="rId57"/>
    <p:sldId id="1137" r:id="rId58"/>
    <p:sldId id="1138" r:id="rId59"/>
    <p:sldId id="1079" r:id="rId60"/>
    <p:sldId id="941" r:id="rId61"/>
    <p:sldId id="897" r:id="rId62"/>
    <p:sldId id="840" r:id="rId63"/>
    <p:sldId id="894" r:id="rId64"/>
    <p:sldId id="943" r:id="rId65"/>
    <p:sldId id="851" r:id="rId66"/>
    <p:sldId id="961" r:id="rId67"/>
    <p:sldId id="1195" r:id="rId68"/>
    <p:sldId id="1350" r:id="rId69"/>
  </p:sldIdLst>
  <p:sldSz cx="13004800" cy="9753600"/>
  <p:notesSz cx="6858000" cy="9296400"/>
  <p:custDataLst>
    <p:tags r:id="rId72"/>
  </p:custDataLst>
  <p:defaultTextStyle>
    <a:defPPr>
      <a:defRPr lang="en-US"/>
    </a:defPPr>
    <a:lvl1pPr algn="ctr" rtl="0" fontAlgn="base">
      <a:spcBef>
        <a:spcPct val="0"/>
      </a:spcBef>
      <a:spcAft>
        <a:spcPct val="0"/>
      </a:spcAft>
      <a:defRPr sz="5800" kern="1200">
        <a:solidFill>
          <a:srgbClr val="000000"/>
        </a:solidFill>
        <a:latin typeface="Gill Sans" charset="0"/>
        <a:ea typeface="ヒラギノ角ゴ ProN W3" charset="0"/>
        <a:cs typeface="ヒラギノ角ゴ ProN W3" charset="0"/>
        <a:sym typeface="Gill Sans" charset="0"/>
      </a:defRPr>
    </a:lvl1pPr>
    <a:lvl2pPr marL="455125" algn="ctr" rtl="0" fontAlgn="base">
      <a:spcBef>
        <a:spcPct val="0"/>
      </a:spcBef>
      <a:spcAft>
        <a:spcPct val="0"/>
      </a:spcAft>
      <a:defRPr sz="5800" kern="1200">
        <a:solidFill>
          <a:srgbClr val="000000"/>
        </a:solidFill>
        <a:latin typeface="Gill Sans" charset="0"/>
        <a:ea typeface="ヒラギノ角ゴ ProN W3" charset="0"/>
        <a:cs typeface="ヒラギノ角ゴ ProN W3" charset="0"/>
        <a:sym typeface="Gill Sans" charset="0"/>
      </a:defRPr>
    </a:lvl2pPr>
    <a:lvl3pPr marL="910276" algn="ctr" rtl="0" fontAlgn="base">
      <a:spcBef>
        <a:spcPct val="0"/>
      </a:spcBef>
      <a:spcAft>
        <a:spcPct val="0"/>
      </a:spcAft>
      <a:defRPr sz="5800" kern="1200">
        <a:solidFill>
          <a:srgbClr val="000000"/>
        </a:solidFill>
        <a:latin typeface="Gill Sans" charset="0"/>
        <a:ea typeface="ヒラギノ角ゴ ProN W3" charset="0"/>
        <a:cs typeface="ヒラギノ角ゴ ProN W3" charset="0"/>
        <a:sym typeface="Gill Sans" charset="0"/>
      </a:defRPr>
    </a:lvl3pPr>
    <a:lvl4pPr marL="1365440" algn="ctr" rtl="0" fontAlgn="base">
      <a:spcBef>
        <a:spcPct val="0"/>
      </a:spcBef>
      <a:spcAft>
        <a:spcPct val="0"/>
      </a:spcAft>
      <a:defRPr sz="5800" kern="1200">
        <a:solidFill>
          <a:srgbClr val="000000"/>
        </a:solidFill>
        <a:latin typeface="Gill Sans" charset="0"/>
        <a:ea typeface="ヒラギノ角ゴ ProN W3" charset="0"/>
        <a:cs typeface="ヒラギノ角ゴ ProN W3" charset="0"/>
        <a:sym typeface="Gill Sans" charset="0"/>
      </a:defRPr>
    </a:lvl4pPr>
    <a:lvl5pPr marL="1820568" algn="ctr" rtl="0" fontAlgn="base">
      <a:spcBef>
        <a:spcPct val="0"/>
      </a:spcBef>
      <a:spcAft>
        <a:spcPct val="0"/>
      </a:spcAft>
      <a:defRPr sz="5800" kern="1200">
        <a:solidFill>
          <a:srgbClr val="000000"/>
        </a:solidFill>
        <a:latin typeface="Gill Sans" charset="0"/>
        <a:ea typeface="ヒラギノ角ゴ ProN W3" charset="0"/>
        <a:cs typeface="ヒラギノ角ゴ ProN W3" charset="0"/>
        <a:sym typeface="Gill Sans" charset="0"/>
      </a:defRPr>
    </a:lvl5pPr>
    <a:lvl6pPr marL="2275730" algn="l" defTabSz="455125" rtl="0" eaLnBrk="1" latinLnBrk="0" hangingPunct="1">
      <a:defRPr sz="5800" kern="1200">
        <a:solidFill>
          <a:srgbClr val="000000"/>
        </a:solidFill>
        <a:latin typeface="Gill Sans" charset="0"/>
        <a:ea typeface="ヒラギノ角ゴ ProN W3" charset="0"/>
        <a:cs typeface="ヒラギノ角ゴ ProN W3" charset="0"/>
        <a:sym typeface="Gill Sans" charset="0"/>
      </a:defRPr>
    </a:lvl6pPr>
    <a:lvl7pPr marL="2730859" algn="l" defTabSz="455125" rtl="0" eaLnBrk="1" latinLnBrk="0" hangingPunct="1">
      <a:defRPr sz="5800" kern="1200">
        <a:solidFill>
          <a:srgbClr val="000000"/>
        </a:solidFill>
        <a:latin typeface="Gill Sans" charset="0"/>
        <a:ea typeface="ヒラギノ角ゴ ProN W3" charset="0"/>
        <a:cs typeface="ヒラギノ角ゴ ProN W3" charset="0"/>
        <a:sym typeface="Gill Sans" charset="0"/>
      </a:defRPr>
    </a:lvl7pPr>
    <a:lvl8pPr marL="3186012" algn="l" defTabSz="455125" rtl="0" eaLnBrk="1" latinLnBrk="0" hangingPunct="1">
      <a:defRPr sz="5800" kern="1200">
        <a:solidFill>
          <a:srgbClr val="000000"/>
        </a:solidFill>
        <a:latin typeface="Gill Sans" charset="0"/>
        <a:ea typeface="ヒラギノ角ゴ ProN W3" charset="0"/>
        <a:cs typeface="ヒラギノ角ゴ ProN W3" charset="0"/>
        <a:sym typeface="Gill Sans" charset="0"/>
      </a:defRPr>
    </a:lvl8pPr>
    <a:lvl9pPr marL="3641166" algn="l" defTabSz="455125" rtl="0" eaLnBrk="1" latinLnBrk="0" hangingPunct="1">
      <a:defRPr sz="58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0099CC"/>
    <a:srgbClr val="336699"/>
    <a:srgbClr val="FF9900"/>
    <a:srgbClr val="FF9933"/>
    <a:srgbClr val="B85EC2"/>
    <a:srgbClr val="006699"/>
    <a:srgbClr val="008C82"/>
    <a:srgbClr val="C9DC18"/>
    <a:srgbClr val="6EA9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778" autoAdjust="0"/>
    <p:restoredTop sz="91962" autoAdjust="0"/>
  </p:normalViewPr>
  <p:slideViewPr>
    <p:cSldViewPr>
      <p:cViewPr varScale="1">
        <p:scale>
          <a:sx n="56" d="100"/>
          <a:sy n="56" d="100"/>
        </p:scale>
        <p:origin x="1388" y="28"/>
      </p:cViewPr>
      <p:guideLst>
        <p:guide orient="horz" pos="3072"/>
        <p:guide pos="4096"/>
      </p:guideLst>
    </p:cSldViewPr>
  </p:slideViewPr>
  <p:outlineViewPr>
    <p:cViewPr>
      <p:scale>
        <a:sx n="33" d="100"/>
        <a:sy n="33" d="100"/>
      </p:scale>
      <p:origin x="276" y="100338"/>
    </p:cViewPr>
  </p:outlineViewPr>
  <p:notesTextViewPr>
    <p:cViewPr>
      <p:scale>
        <a:sx n="3" d="2"/>
        <a:sy n="3" d="2"/>
      </p:scale>
      <p:origin x="0" y="0"/>
    </p:cViewPr>
  </p:notesTextViewPr>
  <p:sorterViewPr>
    <p:cViewPr>
      <p:scale>
        <a:sx n="40" d="100"/>
        <a:sy n="40" d="100"/>
      </p:scale>
      <p:origin x="0" y="-4648"/>
    </p:cViewPr>
  </p:sorterViewPr>
  <p:notesViewPr>
    <p:cSldViewPr>
      <p:cViewPr>
        <p:scale>
          <a:sx n="93" d="100"/>
          <a:sy n="93" d="100"/>
        </p:scale>
        <p:origin x="-3672" y="3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FF39B5-9ED4-4297-92B5-18E4A78BB00E}" type="doc">
      <dgm:prSet loTypeId="urn:microsoft.com/office/officeart/2005/8/layout/cycle8" loCatId="cycle" qsTypeId="urn:microsoft.com/office/officeart/2005/8/quickstyle/3d4" qsCatId="3D" csTypeId="urn:microsoft.com/office/officeart/2005/8/colors/colorful3" csCatId="colorful" phldr="1"/>
      <dgm:spPr/>
    </dgm:pt>
    <dgm:pt modelId="{6C1435BB-B80D-46BB-AEB9-21B74F5A26F7}">
      <dgm:prSet phldrT="[Text]"/>
      <dgm:spPr>
        <a:solidFill>
          <a:srgbClr val="CABED8"/>
        </a:solidFill>
      </dgm:spPr>
      <dgm:t>
        <a:bodyPr/>
        <a:lstStyle/>
        <a:p>
          <a:endParaRPr lang="en-US" dirty="0"/>
        </a:p>
      </dgm:t>
    </dgm:pt>
    <dgm:pt modelId="{84F4AAF1-B18A-4276-BCB5-1AD462C07233}" type="parTrans" cxnId="{A51C8CE6-E922-410E-9663-29B198A2DA95}">
      <dgm:prSet/>
      <dgm:spPr/>
      <dgm:t>
        <a:bodyPr/>
        <a:lstStyle/>
        <a:p>
          <a:endParaRPr lang="en-US"/>
        </a:p>
      </dgm:t>
    </dgm:pt>
    <dgm:pt modelId="{482DEAFF-DBD3-4EB0-A5DC-4D4D272A09D3}" type="sibTrans" cxnId="{A51C8CE6-E922-410E-9663-29B198A2DA95}">
      <dgm:prSet/>
      <dgm:spPr/>
      <dgm:t>
        <a:bodyPr/>
        <a:lstStyle/>
        <a:p>
          <a:endParaRPr lang="en-US"/>
        </a:p>
      </dgm:t>
    </dgm:pt>
    <dgm:pt modelId="{60966A15-DC7D-4A41-9045-4617FB2066F5}">
      <dgm:prSet phldrT="[Text]"/>
      <dgm:spPr/>
      <dgm:t>
        <a:bodyPr/>
        <a:lstStyle/>
        <a:p>
          <a:endParaRPr lang="en-US" dirty="0"/>
        </a:p>
      </dgm:t>
    </dgm:pt>
    <dgm:pt modelId="{713912F6-5346-4543-BB28-AAE1AB352D54}" type="parTrans" cxnId="{8D2B0BD0-D229-4D32-B3AB-40B76E407627}">
      <dgm:prSet/>
      <dgm:spPr/>
      <dgm:t>
        <a:bodyPr/>
        <a:lstStyle/>
        <a:p>
          <a:endParaRPr lang="en-US"/>
        </a:p>
      </dgm:t>
    </dgm:pt>
    <dgm:pt modelId="{1C5FC5A1-61B5-42FB-8C61-994AB7116F43}" type="sibTrans" cxnId="{8D2B0BD0-D229-4D32-B3AB-40B76E407627}">
      <dgm:prSet/>
      <dgm:spPr/>
      <dgm:t>
        <a:bodyPr/>
        <a:lstStyle/>
        <a:p>
          <a:endParaRPr lang="en-US"/>
        </a:p>
      </dgm:t>
    </dgm:pt>
    <dgm:pt modelId="{242FDCA5-839C-4DB5-A6BE-2A9930E75D75}">
      <dgm:prSet phldrT="[Text]"/>
      <dgm:spPr>
        <a:solidFill>
          <a:schemeClr val="accent6">
            <a:lumMod val="60000"/>
            <a:lumOff val="40000"/>
          </a:schemeClr>
        </a:solidFill>
      </dgm:spPr>
      <dgm:t>
        <a:bodyPr/>
        <a:lstStyle/>
        <a:p>
          <a:endParaRPr lang="en-US" dirty="0"/>
        </a:p>
      </dgm:t>
    </dgm:pt>
    <dgm:pt modelId="{702B4801-E5D2-4743-AF56-880A60037834}" type="parTrans" cxnId="{4CCAA956-240A-424F-B6DE-ED460503F8C9}">
      <dgm:prSet/>
      <dgm:spPr/>
      <dgm:t>
        <a:bodyPr/>
        <a:lstStyle/>
        <a:p>
          <a:endParaRPr lang="en-US"/>
        </a:p>
      </dgm:t>
    </dgm:pt>
    <dgm:pt modelId="{FE8F8A23-170A-4DCF-BB1A-300393AB7F82}" type="sibTrans" cxnId="{4CCAA956-240A-424F-B6DE-ED460503F8C9}">
      <dgm:prSet/>
      <dgm:spPr/>
      <dgm:t>
        <a:bodyPr/>
        <a:lstStyle/>
        <a:p>
          <a:endParaRPr lang="en-US"/>
        </a:p>
      </dgm:t>
    </dgm:pt>
    <dgm:pt modelId="{E2C55153-4446-44B3-8F79-505D332F7835}">
      <dgm:prSet phldrT="[Text]"/>
      <dgm:spPr>
        <a:solidFill>
          <a:srgbClr val="B6DF89">
            <a:alpha val="62745"/>
          </a:srgbClr>
        </a:solidFill>
      </dgm:spPr>
      <dgm:t>
        <a:bodyPr/>
        <a:lstStyle/>
        <a:p>
          <a:endParaRPr lang="en-US" dirty="0"/>
        </a:p>
      </dgm:t>
    </dgm:pt>
    <dgm:pt modelId="{C4A71E94-158C-41DA-BF8C-C72FCF33ED3F}" type="sibTrans" cxnId="{EFD61386-01A1-4C4E-AC96-C5AD5F805C6A}">
      <dgm:prSet/>
      <dgm:spPr/>
      <dgm:t>
        <a:bodyPr/>
        <a:lstStyle/>
        <a:p>
          <a:endParaRPr lang="en-US"/>
        </a:p>
      </dgm:t>
    </dgm:pt>
    <dgm:pt modelId="{8FDF4C0C-D48A-42A5-B676-0A93347E7FFF}" type="parTrans" cxnId="{EFD61386-01A1-4C4E-AC96-C5AD5F805C6A}">
      <dgm:prSet/>
      <dgm:spPr/>
      <dgm:t>
        <a:bodyPr/>
        <a:lstStyle/>
        <a:p>
          <a:endParaRPr lang="en-US"/>
        </a:p>
      </dgm:t>
    </dgm:pt>
    <dgm:pt modelId="{142E3DC3-40BC-4413-BD3C-9BFBF567DE53}" type="pres">
      <dgm:prSet presAssocID="{71FF39B5-9ED4-4297-92B5-18E4A78BB00E}" presName="compositeShape" presStyleCnt="0">
        <dgm:presLayoutVars>
          <dgm:chMax val="7"/>
          <dgm:dir/>
          <dgm:resizeHandles val="exact"/>
        </dgm:presLayoutVars>
      </dgm:prSet>
      <dgm:spPr/>
    </dgm:pt>
    <dgm:pt modelId="{AB79C6AD-42AD-40FD-9FC4-80F65B5CCD78}" type="pres">
      <dgm:prSet presAssocID="{71FF39B5-9ED4-4297-92B5-18E4A78BB00E}" presName="wedge1" presStyleLbl="node1" presStyleIdx="0" presStyleCnt="4"/>
      <dgm:spPr/>
    </dgm:pt>
    <dgm:pt modelId="{124A52E9-F8DB-4CED-B1CE-16B9B82829C7}" type="pres">
      <dgm:prSet presAssocID="{71FF39B5-9ED4-4297-92B5-18E4A78BB00E}" presName="dummy1a" presStyleCnt="0"/>
      <dgm:spPr/>
    </dgm:pt>
    <dgm:pt modelId="{0DE05359-EC68-4DBF-B0BC-DADB509EB25C}" type="pres">
      <dgm:prSet presAssocID="{71FF39B5-9ED4-4297-92B5-18E4A78BB00E}" presName="dummy1b" presStyleCnt="0"/>
      <dgm:spPr/>
    </dgm:pt>
    <dgm:pt modelId="{8B990EB1-B7E6-4BF4-A923-C099D659B8FA}" type="pres">
      <dgm:prSet presAssocID="{71FF39B5-9ED4-4297-92B5-18E4A78BB00E}" presName="wedge1Tx" presStyleLbl="node1" presStyleIdx="0" presStyleCnt="4">
        <dgm:presLayoutVars>
          <dgm:chMax val="0"/>
          <dgm:chPref val="0"/>
          <dgm:bulletEnabled val="1"/>
        </dgm:presLayoutVars>
      </dgm:prSet>
      <dgm:spPr/>
    </dgm:pt>
    <dgm:pt modelId="{7C4225F9-7CD6-4876-8D16-CC1EB6288294}" type="pres">
      <dgm:prSet presAssocID="{71FF39B5-9ED4-4297-92B5-18E4A78BB00E}" presName="wedge2" presStyleLbl="node1" presStyleIdx="1" presStyleCnt="4"/>
      <dgm:spPr/>
    </dgm:pt>
    <dgm:pt modelId="{07F2834B-0E00-417B-B607-3F6318FD2262}" type="pres">
      <dgm:prSet presAssocID="{71FF39B5-9ED4-4297-92B5-18E4A78BB00E}" presName="dummy2a" presStyleCnt="0"/>
      <dgm:spPr/>
    </dgm:pt>
    <dgm:pt modelId="{5D5BB69F-3A02-46FB-A75F-E651161E90CD}" type="pres">
      <dgm:prSet presAssocID="{71FF39B5-9ED4-4297-92B5-18E4A78BB00E}" presName="dummy2b" presStyleCnt="0"/>
      <dgm:spPr/>
    </dgm:pt>
    <dgm:pt modelId="{2EDA3563-CF0D-4AB1-BC09-B4A4A9429112}" type="pres">
      <dgm:prSet presAssocID="{71FF39B5-9ED4-4297-92B5-18E4A78BB00E}" presName="wedge2Tx" presStyleLbl="node1" presStyleIdx="1" presStyleCnt="4">
        <dgm:presLayoutVars>
          <dgm:chMax val="0"/>
          <dgm:chPref val="0"/>
          <dgm:bulletEnabled val="1"/>
        </dgm:presLayoutVars>
      </dgm:prSet>
      <dgm:spPr/>
    </dgm:pt>
    <dgm:pt modelId="{CFAD7938-2FB7-47D7-8A5B-D8BF49513441}" type="pres">
      <dgm:prSet presAssocID="{71FF39B5-9ED4-4297-92B5-18E4A78BB00E}" presName="wedge3" presStyleLbl="node1" presStyleIdx="2" presStyleCnt="4"/>
      <dgm:spPr/>
    </dgm:pt>
    <dgm:pt modelId="{EFAFC3D6-CAD3-4418-969C-412C1E956BF3}" type="pres">
      <dgm:prSet presAssocID="{71FF39B5-9ED4-4297-92B5-18E4A78BB00E}" presName="dummy3a" presStyleCnt="0"/>
      <dgm:spPr/>
    </dgm:pt>
    <dgm:pt modelId="{ED66EA61-A00C-469C-B2C1-5F22475D1410}" type="pres">
      <dgm:prSet presAssocID="{71FF39B5-9ED4-4297-92B5-18E4A78BB00E}" presName="dummy3b" presStyleCnt="0"/>
      <dgm:spPr/>
    </dgm:pt>
    <dgm:pt modelId="{C758C039-BB7D-44D2-87F8-E5D50489142B}" type="pres">
      <dgm:prSet presAssocID="{71FF39B5-9ED4-4297-92B5-18E4A78BB00E}" presName="wedge3Tx" presStyleLbl="node1" presStyleIdx="2" presStyleCnt="4">
        <dgm:presLayoutVars>
          <dgm:chMax val="0"/>
          <dgm:chPref val="0"/>
          <dgm:bulletEnabled val="1"/>
        </dgm:presLayoutVars>
      </dgm:prSet>
      <dgm:spPr/>
    </dgm:pt>
    <dgm:pt modelId="{D25307A8-5ED2-4457-A401-9F409A0D6BDF}" type="pres">
      <dgm:prSet presAssocID="{71FF39B5-9ED4-4297-92B5-18E4A78BB00E}" presName="wedge4" presStyleLbl="node1" presStyleIdx="3" presStyleCnt="4"/>
      <dgm:spPr/>
    </dgm:pt>
    <dgm:pt modelId="{25AD20D5-3EAA-4823-8490-8169E89054C1}" type="pres">
      <dgm:prSet presAssocID="{71FF39B5-9ED4-4297-92B5-18E4A78BB00E}" presName="dummy4a" presStyleCnt="0"/>
      <dgm:spPr/>
    </dgm:pt>
    <dgm:pt modelId="{F5B1CD65-FCD1-4A26-B4A0-418F64F28090}" type="pres">
      <dgm:prSet presAssocID="{71FF39B5-9ED4-4297-92B5-18E4A78BB00E}" presName="dummy4b" presStyleCnt="0"/>
      <dgm:spPr/>
    </dgm:pt>
    <dgm:pt modelId="{C8B82C46-E7CD-497F-97CD-DEA185114D3E}" type="pres">
      <dgm:prSet presAssocID="{71FF39B5-9ED4-4297-92B5-18E4A78BB00E}" presName="wedge4Tx" presStyleLbl="node1" presStyleIdx="3" presStyleCnt="4">
        <dgm:presLayoutVars>
          <dgm:chMax val="0"/>
          <dgm:chPref val="0"/>
          <dgm:bulletEnabled val="1"/>
        </dgm:presLayoutVars>
      </dgm:prSet>
      <dgm:spPr/>
    </dgm:pt>
    <dgm:pt modelId="{F644DAF6-85B6-4CD6-9A22-837CA4637072}" type="pres">
      <dgm:prSet presAssocID="{482DEAFF-DBD3-4EB0-A5DC-4D4D272A09D3}" presName="arrowWedge1" presStyleLbl="fgSibTrans2D1" presStyleIdx="0" presStyleCnt="4"/>
      <dgm:spPr>
        <a:solidFill>
          <a:schemeClr val="accent4">
            <a:lumMod val="75000"/>
          </a:schemeClr>
        </a:solidFill>
      </dgm:spPr>
    </dgm:pt>
    <dgm:pt modelId="{432971E5-9C96-41F1-8111-C3638B9712B3}" type="pres">
      <dgm:prSet presAssocID="{C4A71E94-158C-41DA-BF8C-C72FCF33ED3F}" presName="arrowWedge2" presStyleLbl="fgSibTrans2D1" presStyleIdx="1" presStyleCnt="4"/>
      <dgm:spPr>
        <a:solidFill>
          <a:srgbClr val="7CBF33"/>
        </a:solidFill>
        <a:ln>
          <a:solidFill>
            <a:srgbClr val="92D050"/>
          </a:solidFill>
        </a:ln>
      </dgm:spPr>
    </dgm:pt>
    <dgm:pt modelId="{FCA7CBFA-EC65-4A73-A575-0DF6506CE648}" type="pres">
      <dgm:prSet presAssocID="{1C5FC5A1-61B5-42FB-8C61-994AB7116F43}" presName="arrowWedge3" presStyleLbl="fgSibTrans2D1" presStyleIdx="2" presStyleCnt="4"/>
      <dgm:spPr/>
    </dgm:pt>
    <dgm:pt modelId="{B4278BD8-4759-4007-86B8-D3000F5F226C}" type="pres">
      <dgm:prSet presAssocID="{FE8F8A23-170A-4DCF-BB1A-300393AB7F82}" presName="arrowWedge4" presStyleLbl="fgSibTrans2D1" presStyleIdx="3" presStyleCnt="4"/>
      <dgm:spPr>
        <a:solidFill>
          <a:srgbClr val="FF6600"/>
        </a:solidFill>
      </dgm:spPr>
    </dgm:pt>
  </dgm:ptLst>
  <dgm:cxnLst>
    <dgm:cxn modelId="{BE39D622-1C8F-4EA0-8A23-248891F90CC0}" type="presOf" srcId="{242FDCA5-839C-4DB5-A6BE-2A9930E75D75}" destId="{D25307A8-5ED2-4457-A401-9F409A0D6BDF}" srcOrd="0" destOrd="0" presId="urn:microsoft.com/office/officeart/2005/8/layout/cycle8"/>
    <dgm:cxn modelId="{20CAE14B-DFB9-4847-B877-F7BDC62BCD89}" type="presOf" srcId="{6C1435BB-B80D-46BB-AEB9-21B74F5A26F7}" destId="{8B990EB1-B7E6-4BF4-A923-C099D659B8FA}" srcOrd="1" destOrd="0" presId="urn:microsoft.com/office/officeart/2005/8/layout/cycle8"/>
    <dgm:cxn modelId="{4CCAA956-240A-424F-B6DE-ED460503F8C9}" srcId="{71FF39B5-9ED4-4297-92B5-18E4A78BB00E}" destId="{242FDCA5-839C-4DB5-A6BE-2A9930E75D75}" srcOrd="3" destOrd="0" parTransId="{702B4801-E5D2-4743-AF56-880A60037834}" sibTransId="{FE8F8A23-170A-4DCF-BB1A-300393AB7F82}"/>
    <dgm:cxn modelId="{2B390A86-41AE-42F6-86A0-F5358E5A8F13}" type="presOf" srcId="{60966A15-DC7D-4A41-9045-4617FB2066F5}" destId="{CFAD7938-2FB7-47D7-8A5B-D8BF49513441}" srcOrd="0" destOrd="0" presId="urn:microsoft.com/office/officeart/2005/8/layout/cycle8"/>
    <dgm:cxn modelId="{EFD61386-01A1-4C4E-AC96-C5AD5F805C6A}" srcId="{71FF39B5-9ED4-4297-92B5-18E4A78BB00E}" destId="{E2C55153-4446-44B3-8F79-505D332F7835}" srcOrd="1" destOrd="0" parTransId="{8FDF4C0C-D48A-42A5-B676-0A93347E7FFF}" sibTransId="{C4A71E94-158C-41DA-BF8C-C72FCF33ED3F}"/>
    <dgm:cxn modelId="{81DE0897-9635-4FF3-BD73-C67CFD9A5700}" type="presOf" srcId="{E2C55153-4446-44B3-8F79-505D332F7835}" destId="{2EDA3563-CF0D-4AB1-BC09-B4A4A9429112}" srcOrd="1" destOrd="0" presId="urn:microsoft.com/office/officeart/2005/8/layout/cycle8"/>
    <dgm:cxn modelId="{D4826AAD-FBFB-4E6B-8B00-538C7F4EB03C}" type="presOf" srcId="{6C1435BB-B80D-46BB-AEB9-21B74F5A26F7}" destId="{AB79C6AD-42AD-40FD-9FC4-80F65B5CCD78}" srcOrd="0" destOrd="0" presId="urn:microsoft.com/office/officeart/2005/8/layout/cycle8"/>
    <dgm:cxn modelId="{AA3F89B9-1A7F-4437-8025-2484263CEA15}" type="presOf" srcId="{60966A15-DC7D-4A41-9045-4617FB2066F5}" destId="{C758C039-BB7D-44D2-87F8-E5D50489142B}" srcOrd="1" destOrd="0" presId="urn:microsoft.com/office/officeart/2005/8/layout/cycle8"/>
    <dgm:cxn modelId="{1932AABD-FF7C-455F-82DB-DEF737FAE0ED}" type="presOf" srcId="{71FF39B5-9ED4-4297-92B5-18E4A78BB00E}" destId="{142E3DC3-40BC-4413-BD3C-9BFBF567DE53}" srcOrd="0" destOrd="0" presId="urn:microsoft.com/office/officeart/2005/8/layout/cycle8"/>
    <dgm:cxn modelId="{8D2B0BD0-D229-4D32-B3AB-40B76E407627}" srcId="{71FF39B5-9ED4-4297-92B5-18E4A78BB00E}" destId="{60966A15-DC7D-4A41-9045-4617FB2066F5}" srcOrd="2" destOrd="0" parTransId="{713912F6-5346-4543-BB28-AAE1AB352D54}" sibTransId="{1C5FC5A1-61B5-42FB-8C61-994AB7116F43}"/>
    <dgm:cxn modelId="{A51C8CE6-E922-410E-9663-29B198A2DA95}" srcId="{71FF39B5-9ED4-4297-92B5-18E4A78BB00E}" destId="{6C1435BB-B80D-46BB-AEB9-21B74F5A26F7}" srcOrd="0" destOrd="0" parTransId="{84F4AAF1-B18A-4276-BCB5-1AD462C07233}" sibTransId="{482DEAFF-DBD3-4EB0-A5DC-4D4D272A09D3}"/>
    <dgm:cxn modelId="{1E8069EE-BA85-4272-B02A-61E3F3C012D7}" type="presOf" srcId="{E2C55153-4446-44B3-8F79-505D332F7835}" destId="{7C4225F9-7CD6-4876-8D16-CC1EB6288294}" srcOrd="0" destOrd="0" presId="urn:microsoft.com/office/officeart/2005/8/layout/cycle8"/>
    <dgm:cxn modelId="{975E90F3-DB8B-4A57-A142-4EC748334C46}" type="presOf" srcId="{242FDCA5-839C-4DB5-A6BE-2A9930E75D75}" destId="{C8B82C46-E7CD-497F-97CD-DEA185114D3E}" srcOrd="1" destOrd="0" presId="urn:microsoft.com/office/officeart/2005/8/layout/cycle8"/>
    <dgm:cxn modelId="{77EBF4B1-A901-4E35-AD43-F067047AF3C4}" type="presParOf" srcId="{142E3DC3-40BC-4413-BD3C-9BFBF567DE53}" destId="{AB79C6AD-42AD-40FD-9FC4-80F65B5CCD78}" srcOrd="0" destOrd="0" presId="urn:microsoft.com/office/officeart/2005/8/layout/cycle8"/>
    <dgm:cxn modelId="{03C97E8A-6226-4CCD-A6F0-8A8E3DD4E8E6}" type="presParOf" srcId="{142E3DC3-40BC-4413-BD3C-9BFBF567DE53}" destId="{124A52E9-F8DB-4CED-B1CE-16B9B82829C7}" srcOrd="1" destOrd="0" presId="urn:microsoft.com/office/officeart/2005/8/layout/cycle8"/>
    <dgm:cxn modelId="{2FB28993-F45C-4580-B2C8-58901FA66B34}" type="presParOf" srcId="{142E3DC3-40BC-4413-BD3C-9BFBF567DE53}" destId="{0DE05359-EC68-4DBF-B0BC-DADB509EB25C}" srcOrd="2" destOrd="0" presId="urn:microsoft.com/office/officeart/2005/8/layout/cycle8"/>
    <dgm:cxn modelId="{CAE2C469-5333-4A70-AD1C-D3A3F10A62F6}" type="presParOf" srcId="{142E3DC3-40BC-4413-BD3C-9BFBF567DE53}" destId="{8B990EB1-B7E6-4BF4-A923-C099D659B8FA}" srcOrd="3" destOrd="0" presId="urn:microsoft.com/office/officeart/2005/8/layout/cycle8"/>
    <dgm:cxn modelId="{AB0F5E37-E156-45D4-8659-AC04DC59EF4A}" type="presParOf" srcId="{142E3DC3-40BC-4413-BD3C-9BFBF567DE53}" destId="{7C4225F9-7CD6-4876-8D16-CC1EB6288294}" srcOrd="4" destOrd="0" presId="urn:microsoft.com/office/officeart/2005/8/layout/cycle8"/>
    <dgm:cxn modelId="{E3AF812E-C141-4B19-B387-47AD9DDD6AC3}" type="presParOf" srcId="{142E3DC3-40BC-4413-BD3C-9BFBF567DE53}" destId="{07F2834B-0E00-417B-B607-3F6318FD2262}" srcOrd="5" destOrd="0" presId="urn:microsoft.com/office/officeart/2005/8/layout/cycle8"/>
    <dgm:cxn modelId="{6947D509-037B-47B5-B2EE-67BD8CFCDF5C}" type="presParOf" srcId="{142E3DC3-40BC-4413-BD3C-9BFBF567DE53}" destId="{5D5BB69F-3A02-46FB-A75F-E651161E90CD}" srcOrd="6" destOrd="0" presId="urn:microsoft.com/office/officeart/2005/8/layout/cycle8"/>
    <dgm:cxn modelId="{0B111569-70E4-44A3-B294-08D1431F3F5F}" type="presParOf" srcId="{142E3DC3-40BC-4413-BD3C-9BFBF567DE53}" destId="{2EDA3563-CF0D-4AB1-BC09-B4A4A9429112}" srcOrd="7" destOrd="0" presId="urn:microsoft.com/office/officeart/2005/8/layout/cycle8"/>
    <dgm:cxn modelId="{1A72E13B-BA06-49B2-95F0-33EA9939F10F}" type="presParOf" srcId="{142E3DC3-40BC-4413-BD3C-9BFBF567DE53}" destId="{CFAD7938-2FB7-47D7-8A5B-D8BF49513441}" srcOrd="8" destOrd="0" presId="urn:microsoft.com/office/officeart/2005/8/layout/cycle8"/>
    <dgm:cxn modelId="{48B4F944-A540-4282-95EB-CF2966B03BB5}" type="presParOf" srcId="{142E3DC3-40BC-4413-BD3C-9BFBF567DE53}" destId="{EFAFC3D6-CAD3-4418-969C-412C1E956BF3}" srcOrd="9" destOrd="0" presId="urn:microsoft.com/office/officeart/2005/8/layout/cycle8"/>
    <dgm:cxn modelId="{408A7196-AACF-4A35-93F9-FAE6AA0AFBEB}" type="presParOf" srcId="{142E3DC3-40BC-4413-BD3C-9BFBF567DE53}" destId="{ED66EA61-A00C-469C-B2C1-5F22475D1410}" srcOrd="10" destOrd="0" presId="urn:microsoft.com/office/officeart/2005/8/layout/cycle8"/>
    <dgm:cxn modelId="{1CBB5E0E-00C3-43AD-982A-8B6005EF926F}" type="presParOf" srcId="{142E3DC3-40BC-4413-BD3C-9BFBF567DE53}" destId="{C758C039-BB7D-44D2-87F8-E5D50489142B}" srcOrd="11" destOrd="0" presId="urn:microsoft.com/office/officeart/2005/8/layout/cycle8"/>
    <dgm:cxn modelId="{62C8B97E-7424-4F13-A90C-C7AEFA532596}" type="presParOf" srcId="{142E3DC3-40BC-4413-BD3C-9BFBF567DE53}" destId="{D25307A8-5ED2-4457-A401-9F409A0D6BDF}" srcOrd="12" destOrd="0" presId="urn:microsoft.com/office/officeart/2005/8/layout/cycle8"/>
    <dgm:cxn modelId="{CF1D152B-C1DC-45A7-8E4B-C8E497B756CA}" type="presParOf" srcId="{142E3DC3-40BC-4413-BD3C-9BFBF567DE53}" destId="{25AD20D5-3EAA-4823-8490-8169E89054C1}" srcOrd="13" destOrd="0" presId="urn:microsoft.com/office/officeart/2005/8/layout/cycle8"/>
    <dgm:cxn modelId="{8E80C639-6E3B-43A4-A2BA-9EB22AA164DA}" type="presParOf" srcId="{142E3DC3-40BC-4413-BD3C-9BFBF567DE53}" destId="{F5B1CD65-FCD1-4A26-B4A0-418F64F28090}" srcOrd="14" destOrd="0" presId="urn:microsoft.com/office/officeart/2005/8/layout/cycle8"/>
    <dgm:cxn modelId="{B883450C-ADB3-4000-BF16-AAC91E13186C}" type="presParOf" srcId="{142E3DC3-40BC-4413-BD3C-9BFBF567DE53}" destId="{C8B82C46-E7CD-497F-97CD-DEA185114D3E}" srcOrd="15" destOrd="0" presId="urn:microsoft.com/office/officeart/2005/8/layout/cycle8"/>
    <dgm:cxn modelId="{CE9B7A98-C7ED-4656-973E-28D7F49E3064}" type="presParOf" srcId="{142E3DC3-40BC-4413-BD3C-9BFBF567DE53}" destId="{F644DAF6-85B6-4CD6-9A22-837CA4637072}" srcOrd="16" destOrd="0" presId="urn:microsoft.com/office/officeart/2005/8/layout/cycle8"/>
    <dgm:cxn modelId="{96AFFB64-F9C2-447B-B5BD-BE630E6D460F}" type="presParOf" srcId="{142E3DC3-40BC-4413-BD3C-9BFBF567DE53}" destId="{432971E5-9C96-41F1-8111-C3638B9712B3}" srcOrd="17" destOrd="0" presId="urn:microsoft.com/office/officeart/2005/8/layout/cycle8"/>
    <dgm:cxn modelId="{B1FD1DA0-7AB5-4D6A-BE57-30D428868B5C}" type="presParOf" srcId="{142E3DC3-40BC-4413-BD3C-9BFBF567DE53}" destId="{FCA7CBFA-EC65-4A73-A575-0DF6506CE648}" srcOrd="18" destOrd="0" presId="urn:microsoft.com/office/officeart/2005/8/layout/cycle8"/>
    <dgm:cxn modelId="{3AB9FB05-DB34-4CFC-A536-1893E54C0076}" type="presParOf" srcId="{142E3DC3-40BC-4413-BD3C-9BFBF567DE53}" destId="{B4278BD8-4759-4007-86B8-D3000F5F226C}"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FF39B5-9ED4-4297-92B5-18E4A78BB00E}" type="doc">
      <dgm:prSet loTypeId="urn:microsoft.com/office/officeart/2005/8/layout/cycle8" loCatId="cycle" qsTypeId="urn:microsoft.com/office/officeart/2005/8/quickstyle/3d4" qsCatId="3D" csTypeId="urn:microsoft.com/office/officeart/2005/8/colors/colorful3" csCatId="colorful" phldr="1"/>
      <dgm:spPr/>
    </dgm:pt>
    <dgm:pt modelId="{6C1435BB-B80D-46BB-AEB9-21B74F5A26F7}">
      <dgm:prSet phldrT="[Text]"/>
      <dgm:spPr>
        <a:solidFill>
          <a:srgbClr val="CABED8"/>
        </a:solidFill>
      </dgm:spPr>
      <dgm:t>
        <a:bodyPr/>
        <a:lstStyle/>
        <a:p>
          <a:endParaRPr lang="en-US" dirty="0"/>
        </a:p>
      </dgm:t>
    </dgm:pt>
    <dgm:pt modelId="{84F4AAF1-B18A-4276-BCB5-1AD462C07233}" type="parTrans" cxnId="{A51C8CE6-E922-410E-9663-29B198A2DA95}">
      <dgm:prSet/>
      <dgm:spPr/>
      <dgm:t>
        <a:bodyPr/>
        <a:lstStyle/>
        <a:p>
          <a:endParaRPr lang="en-US"/>
        </a:p>
      </dgm:t>
    </dgm:pt>
    <dgm:pt modelId="{482DEAFF-DBD3-4EB0-A5DC-4D4D272A09D3}" type="sibTrans" cxnId="{A51C8CE6-E922-410E-9663-29B198A2DA95}">
      <dgm:prSet/>
      <dgm:spPr/>
      <dgm:t>
        <a:bodyPr/>
        <a:lstStyle/>
        <a:p>
          <a:endParaRPr lang="en-US"/>
        </a:p>
      </dgm:t>
    </dgm:pt>
    <dgm:pt modelId="{60966A15-DC7D-4A41-9045-4617FB2066F5}">
      <dgm:prSet phldrT="[Text]"/>
      <dgm:spPr/>
      <dgm:t>
        <a:bodyPr/>
        <a:lstStyle/>
        <a:p>
          <a:endParaRPr lang="en-US" dirty="0"/>
        </a:p>
      </dgm:t>
    </dgm:pt>
    <dgm:pt modelId="{713912F6-5346-4543-BB28-AAE1AB352D54}" type="parTrans" cxnId="{8D2B0BD0-D229-4D32-B3AB-40B76E407627}">
      <dgm:prSet/>
      <dgm:spPr/>
      <dgm:t>
        <a:bodyPr/>
        <a:lstStyle/>
        <a:p>
          <a:endParaRPr lang="en-US"/>
        </a:p>
      </dgm:t>
    </dgm:pt>
    <dgm:pt modelId="{1C5FC5A1-61B5-42FB-8C61-994AB7116F43}" type="sibTrans" cxnId="{8D2B0BD0-D229-4D32-B3AB-40B76E407627}">
      <dgm:prSet/>
      <dgm:spPr/>
      <dgm:t>
        <a:bodyPr/>
        <a:lstStyle/>
        <a:p>
          <a:endParaRPr lang="en-US"/>
        </a:p>
      </dgm:t>
    </dgm:pt>
    <dgm:pt modelId="{242FDCA5-839C-4DB5-A6BE-2A9930E75D75}">
      <dgm:prSet phldrT="[Text]"/>
      <dgm:spPr>
        <a:solidFill>
          <a:schemeClr val="accent6">
            <a:lumMod val="60000"/>
            <a:lumOff val="40000"/>
          </a:schemeClr>
        </a:solidFill>
      </dgm:spPr>
      <dgm:t>
        <a:bodyPr/>
        <a:lstStyle/>
        <a:p>
          <a:endParaRPr lang="en-US" dirty="0"/>
        </a:p>
      </dgm:t>
    </dgm:pt>
    <dgm:pt modelId="{702B4801-E5D2-4743-AF56-880A60037834}" type="parTrans" cxnId="{4CCAA956-240A-424F-B6DE-ED460503F8C9}">
      <dgm:prSet/>
      <dgm:spPr/>
      <dgm:t>
        <a:bodyPr/>
        <a:lstStyle/>
        <a:p>
          <a:endParaRPr lang="en-US"/>
        </a:p>
      </dgm:t>
    </dgm:pt>
    <dgm:pt modelId="{FE8F8A23-170A-4DCF-BB1A-300393AB7F82}" type="sibTrans" cxnId="{4CCAA956-240A-424F-B6DE-ED460503F8C9}">
      <dgm:prSet/>
      <dgm:spPr/>
      <dgm:t>
        <a:bodyPr/>
        <a:lstStyle/>
        <a:p>
          <a:endParaRPr lang="en-US"/>
        </a:p>
      </dgm:t>
    </dgm:pt>
    <dgm:pt modelId="{E2C55153-4446-44B3-8F79-505D332F7835}">
      <dgm:prSet phldrT="[Text]"/>
      <dgm:spPr>
        <a:solidFill>
          <a:srgbClr val="B6DF89">
            <a:alpha val="62745"/>
          </a:srgbClr>
        </a:solidFill>
      </dgm:spPr>
      <dgm:t>
        <a:bodyPr/>
        <a:lstStyle/>
        <a:p>
          <a:endParaRPr lang="en-US" dirty="0"/>
        </a:p>
      </dgm:t>
    </dgm:pt>
    <dgm:pt modelId="{C4A71E94-158C-41DA-BF8C-C72FCF33ED3F}" type="sibTrans" cxnId="{EFD61386-01A1-4C4E-AC96-C5AD5F805C6A}">
      <dgm:prSet/>
      <dgm:spPr/>
      <dgm:t>
        <a:bodyPr/>
        <a:lstStyle/>
        <a:p>
          <a:endParaRPr lang="en-US"/>
        </a:p>
      </dgm:t>
    </dgm:pt>
    <dgm:pt modelId="{8FDF4C0C-D48A-42A5-B676-0A93347E7FFF}" type="parTrans" cxnId="{EFD61386-01A1-4C4E-AC96-C5AD5F805C6A}">
      <dgm:prSet/>
      <dgm:spPr/>
      <dgm:t>
        <a:bodyPr/>
        <a:lstStyle/>
        <a:p>
          <a:endParaRPr lang="en-US"/>
        </a:p>
      </dgm:t>
    </dgm:pt>
    <dgm:pt modelId="{142E3DC3-40BC-4413-BD3C-9BFBF567DE53}" type="pres">
      <dgm:prSet presAssocID="{71FF39B5-9ED4-4297-92B5-18E4A78BB00E}" presName="compositeShape" presStyleCnt="0">
        <dgm:presLayoutVars>
          <dgm:chMax val="7"/>
          <dgm:dir/>
          <dgm:resizeHandles val="exact"/>
        </dgm:presLayoutVars>
      </dgm:prSet>
      <dgm:spPr/>
    </dgm:pt>
    <dgm:pt modelId="{AB79C6AD-42AD-40FD-9FC4-80F65B5CCD78}" type="pres">
      <dgm:prSet presAssocID="{71FF39B5-9ED4-4297-92B5-18E4A78BB00E}" presName="wedge1" presStyleLbl="node1" presStyleIdx="0" presStyleCnt="4"/>
      <dgm:spPr/>
    </dgm:pt>
    <dgm:pt modelId="{124A52E9-F8DB-4CED-B1CE-16B9B82829C7}" type="pres">
      <dgm:prSet presAssocID="{71FF39B5-9ED4-4297-92B5-18E4A78BB00E}" presName="dummy1a" presStyleCnt="0"/>
      <dgm:spPr/>
    </dgm:pt>
    <dgm:pt modelId="{0DE05359-EC68-4DBF-B0BC-DADB509EB25C}" type="pres">
      <dgm:prSet presAssocID="{71FF39B5-9ED4-4297-92B5-18E4A78BB00E}" presName="dummy1b" presStyleCnt="0"/>
      <dgm:spPr/>
    </dgm:pt>
    <dgm:pt modelId="{8B990EB1-B7E6-4BF4-A923-C099D659B8FA}" type="pres">
      <dgm:prSet presAssocID="{71FF39B5-9ED4-4297-92B5-18E4A78BB00E}" presName="wedge1Tx" presStyleLbl="node1" presStyleIdx="0" presStyleCnt="4">
        <dgm:presLayoutVars>
          <dgm:chMax val="0"/>
          <dgm:chPref val="0"/>
          <dgm:bulletEnabled val="1"/>
        </dgm:presLayoutVars>
      </dgm:prSet>
      <dgm:spPr/>
    </dgm:pt>
    <dgm:pt modelId="{7C4225F9-7CD6-4876-8D16-CC1EB6288294}" type="pres">
      <dgm:prSet presAssocID="{71FF39B5-9ED4-4297-92B5-18E4A78BB00E}" presName="wedge2" presStyleLbl="node1" presStyleIdx="1" presStyleCnt="4"/>
      <dgm:spPr/>
    </dgm:pt>
    <dgm:pt modelId="{07F2834B-0E00-417B-B607-3F6318FD2262}" type="pres">
      <dgm:prSet presAssocID="{71FF39B5-9ED4-4297-92B5-18E4A78BB00E}" presName="dummy2a" presStyleCnt="0"/>
      <dgm:spPr/>
    </dgm:pt>
    <dgm:pt modelId="{5D5BB69F-3A02-46FB-A75F-E651161E90CD}" type="pres">
      <dgm:prSet presAssocID="{71FF39B5-9ED4-4297-92B5-18E4A78BB00E}" presName="dummy2b" presStyleCnt="0"/>
      <dgm:spPr/>
    </dgm:pt>
    <dgm:pt modelId="{2EDA3563-CF0D-4AB1-BC09-B4A4A9429112}" type="pres">
      <dgm:prSet presAssocID="{71FF39B5-9ED4-4297-92B5-18E4A78BB00E}" presName="wedge2Tx" presStyleLbl="node1" presStyleIdx="1" presStyleCnt="4">
        <dgm:presLayoutVars>
          <dgm:chMax val="0"/>
          <dgm:chPref val="0"/>
          <dgm:bulletEnabled val="1"/>
        </dgm:presLayoutVars>
      </dgm:prSet>
      <dgm:spPr/>
    </dgm:pt>
    <dgm:pt modelId="{CFAD7938-2FB7-47D7-8A5B-D8BF49513441}" type="pres">
      <dgm:prSet presAssocID="{71FF39B5-9ED4-4297-92B5-18E4A78BB00E}" presName="wedge3" presStyleLbl="node1" presStyleIdx="2" presStyleCnt="4"/>
      <dgm:spPr/>
    </dgm:pt>
    <dgm:pt modelId="{EFAFC3D6-CAD3-4418-969C-412C1E956BF3}" type="pres">
      <dgm:prSet presAssocID="{71FF39B5-9ED4-4297-92B5-18E4A78BB00E}" presName="dummy3a" presStyleCnt="0"/>
      <dgm:spPr/>
    </dgm:pt>
    <dgm:pt modelId="{ED66EA61-A00C-469C-B2C1-5F22475D1410}" type="pres">
      <dgm:prSet presAssocID="{71FF39B5-9ED4-4297-92B5-18E4A78BB00E}" presName="dummy3b" presStyleCnt="0"/>
      <dgm:spPr/>
    </dgm:pt>
    <dgm:pt modelId="{C758C039-BB7D-44D2-87F8-E5D50489142B}" type="pres">
      <dgm:prSet presAssocID="{71FF39B5-9ED4-4297-92B5-18E4A78BB00E}" presName="wedge3Tx" presStyleLbl="node1" presStyleIdx="2" presStyleCnt="4">
        <dgm:presLayoutVars>
          <dgm:chMax val="0"/>
          <dgm:chPref val="0"/>
          <dgm:bulletEnabled val="1"/>
        </dgm:presLayoutVars>
      </dgm:prSet>
      <dgm:spPr/>
    </dgm:pt>
    <dgm:pt modelId="{D25307A8-5ED2-4457-A401-9F409A0D6BDF}" type="pres">
      <dgm:prSet presAssocID="{71FF39B5-9ED4-4297-92B5-18E4A78BB00E}" presName="wedge4" presStyleLbl="node1" presStyleIdx="3" presStyleCnt="4"/>
      <dgm:spPr/>
    </dgm:pt>
    <dgm:pt modelId="{25AD20D5-3EAA-4823-8490-8169E89054C1}" type="pres">
      <dgm:prSet presAssocID="{71FF39B5-9ED4-4297-92B5-18E4A78BB00E}" presName="dummy4a" presStyleCnt="0"/>
      <dgm:spPr/>
    </dgm:pt>
    <dgm:pt modelId="{F5B1CD65-FCD1-4A26-B4A0-418F64F28090}" type="pres">
      <dgm:prSet presAssocID="{71FF39B5-9ED4-4297-92B5-18E4A78BB00E}" presName="dummy4b" presStyleCnt="0"/>
      <dgm:spPr/>
    </dgm:pt>
    <dgm:pt modelId="{C8B82C46-E7CD-497F-97CD-DEA185114D3E}" type="pres">
      <dgm:prSet presAssocID="{71FF39B5-9ED4-4297-92B5-18E4A78BB00E}" presName="wedge4Tx" presStyleLbl="node1" presStyleIdx="3" presStyleCnt="4">
        <dgm:presLayoutVars>
          <dgm:chMax val="0"/>
          <dgm:chPref val="0"/>
          <dgm:bulletEnabled val="1"/>
        </dgm:presLayoutVars>
      </dgm:prSet>
      <dgm:spPr/>
    </dgm:pt>
    <dgm:pt modelId="{F644DAF6-85B6-4CD6-9A22-837CA4637072}" type="pres">
      <dgm:prSet presAssocID="{482DEAFF-DBD3-4EB0-A5DC-4D4D272A09D3}" presName="arrowWedge1" presStyleLbl="fgSibTrans2D1" presStyleIdx="0" presStyleCnt="4"/>
      <dgm:spPr>
        <a:solidFill>
          <a:schemeClr val="accent4">
            <a:lumMod val="75000"/>
          </a:schemeClr>
        </a:solidFill>
      </dgm:spPr>
    </dgm:pt>
    <dgm:pt modelId="{432971E5-9C96-41F1-8111-C3638B9712B3}" type="pres">
      <dgm:prSet presAssocID="{C4A71E94-158C-41DA-BF8C-C72FCF33ED3F}" presName="arrowWedge2" presStyleLbl="fgSibTrans2D1" presStyleIdx="1" presStyleCnt="4"/>
      <dgm:spPr>
        <a:solidFill>
          <a:srgbClr val="7CBF33"/>
        </a:solidFill>
        <a:ln>
          <a:solidFill>
            <a:srgbClr val="92D050"/>
          </a:solidFill>
        </a:ln>
      </dgm:spPr>
    </dgm:pt>
    <dgm:pt modelId="{FCA7CBFA-EC65-4A73-A575-0DF6506CE648}" type="pres">
      <dgm:prSet presAssocID="{1C5FC5A1-61B5-42FB-8C61-994AB7116F43}" presName="arrowWedge3" presStyleLbl="fgSibTrans2D1" presStyleIdx="2" presStyleCnt="4"/>
      <dgm:spPr/>
    </dgm:pt>
    <dgm:pt modelId="{B4278BD8-4759-4007-86B8-D3000F5F226C}" type="pres">
      <dgm:prSet presAssocID="{FE8F8A23-170A-4DCF-BB1A-300393AB7F82}" presName="arrowWedge4" presStyleLbl="fgSibTrans2D1" presStyleIdx="3" presStyleCnt="4"/>
      <dgm:spPr>
        <a:solidFill>
          <a:srgbClr val="FF6600"/>
        </a:solidFill>
      </dgm:spPr>
    </dgm:pt>
  </dgm:ptLst>
  <dgm:cxnLst>
    <dgm:cxn modelId="{42AF481C-5B87-45CF-B8E7-2A9E8E64A129}" type="presOf" srcId="{E2C55153-4446-44B3-8F79-505D332F7835}" destId="{2EDA3563-CF0D-4AB1-BC09-B4A4A9429112}" srcOrd="1" destOrd="0" presId="urn:microsoft.com/office/officeart/2005/8/layout/cycle8"/>
    <dgm:cxn modelId="{06BAE221-D9B8-49FC-B4A1-54F3B8D87262}" type="presOf" srcId="{E2C55153-4446-44B3-8F79-505D332F7835}" destId="{7C4225F9-7CD6-4876-8D16-CC1EB6288294}" srcOrd="0" destOrd="0" presId="urn:microsoft.com/office/officeart/2005/8/layout/cycle8"/>
    <dgm:cxn modelId="{AA571B47-B2D1-424F-B3F2-94624EBAC238}" type="presOf" srcId="{6C1435BB-B80D-46BB-AEB9-21B74F5A26F7}" destId="{AB79C6AD-42AD-40FD-9FC4-80F65B5CCD78}" srcOrd="0" destOrd="0" presId="urn:microsoft.com/office/officeart/2005/8/layout/cycle8"/>
    <dgm:cxn modelId="{4CCAA956-240A-424F-B6DE-ED460503F8C9}" srcId="{71FF39B5-9ED4-4297-92B5-18E4A78BB00E}" destId="{242FDCA5-839C-4DB5-A6BE-2A9930E75D75}" srcOrd="3" destOrd="0" parTransId="{702B4801-E5D2-4743-AF56-880A60037834}" sibTransId="{FE8F8A23-170A-4DCF-BB1A-300393AB7F82}"/>
    <dgm:cxn modelId="{0B860A5A-D579-4840-A042-6634DD6EB679}" type="presOf" srcId="{60966A15-DC7D-4A41-9045-4617FB2066F5}" destId="{CFAD7938-2FB7-47D7-8A5B-D8BF49513441}" srcOrd="0" destOrd="0" presId="urn:microsoft.com/office/officeart/2005/8/layout/cycle8"/>
    <dgm:cxn modelId="{3131D983-2F05-4D22-ADC2-C9EEB8E152A0}" type="presOf" srcId="{6C1435BB-B80D-46BB-AEB9-21B74F5A26F7}" destId="{8B990EB1-B7E6-4BF4-A923-C099D659B8FA}" srcOrd="1" destOrd="0" presId="urn:microsoft.com/office/officeart/2005/8/layout/cycle8"/>
    <dgm:cxn modelId="{D2CFF684-E80F-4CA0-91A3-1528E770AE80}" type="presOf" srcId="{60966A15-DC7D-4A41-9045-4617FB2066F5}" destId="{C758C039-BB7D-44D2-87F8-E5D50489142B}" srcOrd="1" destOrd="0" presId="urn:microsoft.com/office/officeart/2005/8/layout/cycle8"/>
    <dgm:cxn modelId="{EFD61386-01A1-4C4E-AC96-C5AD5F805C6A}" srcId="{71FF39B5-9ED4-4297-92B5-18E4A78BB00E}" destId="{E2C55153-4446-44B3-8F79-505D332F7835}" srcOrd="1" destOrd="0" parTransId="{8FDF4C0C-D48A-42A5-B676-0A93347E7FFF}" sibTransId="{C4A71E94-158C-41DA-BF8C-C72FCF33ED3F}"/>
    <dgm:cxn modelId="{A3D4CDB5-2B89-4D0F-8D37-3CEE99020D8C}" type="presOf" srcId="{242FDCA5-839C-4DB5-A6BE-2A9930E75D75}" destId="{C8B82C46-E7CD-497F-97CD-DEA185114D3E}" srcOrd="1" destOrd="0" presId="urn:microsoft.com/office/officeart/2005/8/layout/cycle8"/>
    <dgm:cxn modelId="{8D2B0BD0-D229-4D32-B3AB-40B76E407627}" srcId="{71FF39B5-9ED4-4297-92B5-18E4A78BB00E}" destId="{60966A15-DC7D-4A41-9045-4617FB2066F5}" srcOrd="2" destOrd="0" parTransId="{713912F6-5346-4543-BB28-AAE1AB352D54}" sibTransId="{1C5FC5A1-61B5-42FB-8C61-994AB7116F43}"/>
    <dgm:cxn modelId="{A51C8CE6-E922-410E-9663-29B198A2DA95}" srcId="{71FF39B5-9ED4-4297-92B5-18E4A78BB00E}" destId="{6C1435BB-B80D-46BB-AEB9-21B74F5A26F7}" srcOrd="0" destOrd="0" parTransId="{84F4AAF1-B18A-4276-BCB5-1AD462C07233}" sibTransId="{482DEAFF-DBD3-4EB0-A5DC-4D4D272A09D3}"/>
    <dgm:cxn modelId="{5F53DFFC-2352-44B5-BFEA-8553DD3C80B4}" type="presOf" srcId="{71FF39B5-9ED4-4297-92B5-18E4A78BB00E}" destId="{142E3DC3-40BC-4413-BD3C-9BFBF567DE53}" srcOrd="0" destOrd="0" presId="urn:microsoft.com/office/officeart/2005/8/layout/cycle8"/>
    <dgm:cxn modelId="{5FF155FE-B621-4A2E-A31C-8FC26FF2E85D}" type="presOf" srcId="{242FDCA5-839C-4DB5-A6BE-2A9930E75D75}" destId="{D25307A8-5ED2-4457-A401-9F409A0D6BDF}" srcOrd="0" destOrd="0" presId="urn:microsoft.com/office/officeart/2005/8/layout/cycle8"/>
    <dgm:cxn modelId="{1956E73A-5484-4033-8991-67EAFE4D050A}" type="presParOf" srcId="{142E3DC3-40BC-4413-BD3C-9BFBF567DE53}" destId="{AB79C6AD-42AD-40FD-9FC4-80F65B5CCD78}" srcOrd="0" destOrd="0" presId="urn:microsoft.com/office/officeart/2005/8/layout/cycle8"/>
    <dgm:cxn modelId="{E1BA456A-0946-4E4A-BDED-7FDE2309AAEE}" type="presParOf" srcId="{142E3DC3-40BC-4413-BD3C-9BFBF567DE53}" destId="{124A52E9-F8DB-4CED-B1CE-16B9B82829C7}" srcOrd="1" destOrd="0" presId="urn:microsoft.com/office/officeart/2005/8/layout/cycle8"/>
    <dgm:cxn modelId="{E2743F5D-2B17-4366-974C-9E72AC8048D4}" type="presParOf" srcId="{142E3DC3-40BC-4413-BD3C-9BFBF567DE53}" destId="{0DE05359-EC68-4DBF-B0BC-DADB509EB25C}" srcOrd="2" destOrd="0" presId="urn:microsoft.com/office/officeart/2005/8/layout/cycle8"/>
    <dgm:cxn modelId="{0AD8F927-6955-4D9F-AD8E-A81A0BB7268E}" type="presParOf" srcId="{142E3DC3-40BC-4413-BD3C-9BFBF567DE53}" destId="{8B990EB1-B7E6-4BF4-A923-C099D659B8FA}" srcOrd="3" destOrd="0" presId="urn:microsoft.com/office/officeart/2005/8/layout/cycle8"/>
    <dgm:cxn modelId="{F5AC9099-8995-4207-A92B-52B36E350E4F}" type="presParOf" srcId="{142E3DC3-40BC-4413-BD3C-9BFBF567DE53}" destId="{7C4225F9-7CD6-4876-8D16-CC1EB6288294}" srcOrd="4" destOrd="0" presId="urn:microsoft.com/office/officeart/2005/8/layout/cycle8"/>
    <dgm:cxn modelId="{6746506E-44C3-4664-96E9-21E5F46BD88A}" type="presParOf" srcId="{142E3DC3-40BC-4413-BD3C-9BFBF567DE53}" destId="{07F2834B-0E00-417B-B607-3F6318FD2262}" srcOrd="5" destOrd="0" presId="urn:microsoft.com/office/officeart/2005/8/layout/cycle8"/>
    <dgm:cxn modelId="{3B3B65EB-18F8-497F-B363-458D80025631}" type="presParOf" srcId="{142E3DC3-40BC-4413-BD3C-9BFBF567DE53}" destId="{5D5BB69F-3A02-46FB-A75F-E651161E90CD}" srcOrd="6" destOrd="0" presId="urn:microsoft.com/office/officeart/2005/8/layout/cycle8"/>
    <dgm:cxn modelId="{83A4F0CA-84D6-4C66-9195-A25C7F3CE4D5}" type="presParOf" srcId="{142E3DC3-40BC-4413-BD3C-9BFBF567DE53}" destId="{2EDA3563-CF0D-4AB1-BC09-B4A4A9429112}" srcOrd="7" destOrd="0" presId="urn:microsoft.com/office/officeart/2005/8/layout/cycle8"/>
    <dgm:cxn modelId="{E1A82875-9544-4018-B27D-DE77315EBC32}" type="presParOf" srcId="{142E3DC3-40BC-4413-BD3C-9BFBF567DE53}" destId="{CFAD7938-2FB7-47D7-8A5B-D8BF49513441}" srcOrd="8" destOrd="0" presId="urn:microsoft.com/office/officeart/2005/8/layout/cycle8"/>
    <dgm:cxn modelId="{62835BFE-4797-4AC2-9D46-9AB65FD5FDD9}" type="presParOf" srcId="{142E3DC3-40BC-4413-BD3C-9BFBF567DE53}" destId="{EFAFC3D6-CAD3-4418-969C-412C1E956BF3}" srcOrd="9" destOrd="0" presId="urn:microsoft.com/office/officeart/2005/8/layout/cycle8"/>
    <dgm:cxn modelId="{B3177937-7C18-4F9B-8F71-27807D7E2AD5}" type="presParOf" srcId="{142E3DC3-40BC-4413-BD3C-9BFBF567DE53}" destId="{ED66EA61-A00C-469C-B2C1-5F22475D1410}" srcOrd="10" destOrd="0" presId="urn:microsoft.com/office/officeart/2005/8/layout/cycle8"/>
    <dgm:cxn modelId="{15D717F3-0679-43C9-87E0-1B7418D86788}" type="presParOf" srcId="{142E3DC3-40BC-4413-BD3C-9BFBF567DE53}" destId="{C758C039-BB7D-44D2-87F8-E5D50489142B}" srcOrd="11" destOrd="0" presId="urn:microsoft.com/office/officeart/2005/8/layout/cycle8"/>
    <dgm:cxn modelId="{552E1518-483B-4C75-86FF-E074DF7CFB83}" type="presParOf" srcId="{142E3DC3-40BC-4413-BD3C-9BFBF567DE53}" destId="{D25307A8-5ED2-4457-A401-9F409A0D6BDF}" srcOrd="12" destOrd="0" presId="urn:microsoft.com/office/officeart/2005/8/layout/cycle8"/>
    <dgm:cxn modelId="{52EF7163-EE52-43C7-BD16-D02C179AB9F1}" type="presParOf" srcId="{142E3DC3-40BC-4413-BD3C-9BFBF567DE53}" destId="{25AD20D5-3EAA-4823-8490-8169E89054C1}" srcOrd="13" destOrd="0" presId="urn:microsoft.com/office/officeart/2005/8/layout/cycle8"/>
    <dgm:cxn modelId="{95D2D922-45E7-4A85-BFED-12611092B258}" type="presParOf" srcId="{142E3DC3-40BC-4413-BD3C-9BFBF567DE53}" destId="{F5B1CD65-FCD1-4A26-B4A0-418F64F28090}" srcOrd="14" destOrd="0" presId="urn:microsoft.com/office/officeart/2005/8/layout/cycle8"/>
    <dgm:cxn modelId="{C9BB6F37-96BF-462B-97A0-7C5FA1E499DD}" type="presParOf" srcId="{142E3DC3-40BC-4413-BD3C-9BFBF567DE53}" destId="{C8B82C46-E7CD-497F-97CD-DEA185114D3E}" srcOrd="15" destOrd="0" presId="urn:microsoft.com/office/officeart/2005/8/layout/cycle8"/>
    <dgm:cxn modelId="{9575F1E3-584D-446A-88CB-3EC7E9C6F306}" type="presParOf" srcId="{142E3DC3-40BC-4413-BD3C-9BFBF567DE53}" destId="{F644DAF6-85B6-4CD6-9A22-837CA4637072}" srcOrd="16" destOrd="0" presId="urn:microsoft.com/office/officeart/2005/8/layout/cycle8"/>
    <dgm:cxn modelId="{52574772-D782-4F41-B9F0-6CCC236E02DD}" type="presParOf" srcId="{142E3DC3-40BC-4413-BD3C-9BFBF567DE53}" destId="{432971E5-9C96-41F1-8111-C3638B9712B3}" srcOrd="17" destOrd="0" presId="urn:microsoft.com/office/officeart/2005/8/layout/cycle8"/>
    <dgm:cxn modelId="{484D9021-7B6F-4FEB-A349-C9F71D4213D2}" type="presParOf" srcId="{142E3DC3-40BC-4413-BD3C-9BFBF567DE53}" destId="{FCA7CBFA-EC65-4A73-A575-0DF6506CE648}" srcOrd="18" destOrd="0" presId="urn:microsoft.com/office/officeart/2005/8/layout/cycle8"/>
    <dgm:cxn modelId="{EDC73CB1-8250-4621-A81C-0EB8CB7110B1}" type="presParOf" srcId="{142E3DC3-40BC-4413-BD3C-9BFBF567DE53}" destId="{B4278BD8-4759-4007-86B8-D3000F5F226C}"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FF39B5-9ED4-4297-92B5-18E4A78BB00E}" type="doc">
      <dgm:prSet loTypeId="urn:microsoft.com/office/officeart/2005/8/layout/cycle8" loCatId="cycle" qsTypeId="urn:microsoft.com/office/officeart/2005/8/quickstyle/3d4" qsCatId="3D" csTypeId="urn:microsoft.com/office/officeart/2005/8/colors/colorful3" csCatId="colorful" phldr="1"/>
      <dgm:spPr/>
    </dgm:pt>
    <dgm:pt modelId="{6C1435BB-B80D-46BB-AEB9-21B74F5A26F7}">
      <dgm:prSet phldrT="[Text]"/>
      <dgm:spPr>
        <a:solidFill>
          <a:srgbClr val="CABED8"/>
        </a:solidFill>
      </dgm:spPr>
      <dgm:t>
        <a:bodyPr/>
        <a:lstStyle/>
        <a:p>
          <a:endParaRPr lang="en-US" dirty="0"/>
        </a:p>
      </dgm:t>
    </dgm:pt>
    <dgm:pt modelId="{84F4AAF1-B18A-4276-BCB5-1AD462C07233}" type="parTrans" cxnId="{A51C8CE6-E922-410E-9663-29B198A2DA95}">
      <dgm:prSet/>
      <dgm:spPr/>
      <dgm:t>
        <a:bodyPr/>
        <a:lstStyle/>
        <a:p>
          <a:endParaRPr lang="en-US"/>
        </a:p>
      </dgm:t>
    </dgm:pt>
    <dgm:pt modelId="{482DEAFF-DBD3-4EB0-A5DC-4D4D272A09D3}" type="sibTrans" cxnId="{A51C8CE6-E922-410E-9663-29B198A2DA95}">
      <dgm:prSet/>
      <dgm:spPr/>
      <dgm:t>
        <a:bodyPr/>
        <a:lstStyle/>
        <a:p>
          <a:endParaRPr lang="en-US"/>
        </a:p>
      </dgm:t>
    </dgm:pt>
    <dgm:pt modelId="{60966A15-DC7D-4A41-9045-4617FB2066F5}">
      <dgm:prSet phldrT="[Text]"/>
      <dgm:spPr/>
      <dgm:t>
        <a:bodyPr/>
        <a:lstStyle/>
        <a:p>
          <a:endParaRPr lang="en-US" dirty="0"/>
        </a:p>
      </dgm:t>
    </dgm:pt>
    <dgm:pt modelId="{713912F6-5346-4543-BB28-AAE1AB352D54}" type="parTrans" cxnId="{8D2B0BD0-D229-4D32-B3AB-40B76E407627}">
      <dgm:prSet/>
      <dgm:spPr/>
      <dgm:t>
        <a:bodyPr/>
        <a:lstStyle/>
        <a:p>
          <a:endParaRPr lang="en-US"/>
        </a:p>
      </dgm:t>
    </dgm:pt>
    <dgm:pt modelId="{1C5FC5A1-61B5-42FB-8C61-994AB7116F43}" type="sibTrans" cxnId="{8D2B0BD0-D229-4D32-B3AB-40B76E407627}">
      <dgm:prSet/>
      <dgm:spPr/>
      <dgm:t>
        <a:bodyPr/>
        <a:lstStyle/>
        <a:p>
          <a:endParaRPr lang="en-US"/>
        </a:p>
      </dgm:t>
    </dgm:pt>
    <dgm:pt modelId="{242FDCA5-839C-4DB5-A6BE-2A9930E75D75}">
      <dgm:prSet phldrT="[Text]"/>
      <dgm:spPr>
        <a:solidFill>
          <a:schemeClr val="accent6">
            <a:lumMod val="60000"/>
            <a:lumOff val="40000"/>
          </a:schemeClr>
        </a:solidFill>
      </dgm:spPr>
      <dgm:t>
        <a:bodyPr/>
        <a:lstStyle/>
        <a:p>
          <a:endParaRPr lang="en-US" dirty="0"/>
        </a:p>
      </dgm:t>
    </dgm:pt>
    <dgm:pt modelId="{702B4801-E5D2-4743-AF56-880A60037834}" type="parTrans" cxnId="{4CCAA956-240A-424F-B6DE-ED460503F8C9}">
      <dgm:prSet/>
      <dgm:spPr/>
      <dgm:t>
        <a:bodyPr/>
        <a:lstStyle/>
        <a:p>
          <a:endParaRPr lang="en-US"/>
        </a:p>
      </dgm:t>
    </dgm:pt>
    <dgm:pt modelId="{FE8F8A23-170A-4DCF-BB1A-300393AB7F82}" type="sibTrans" cxnId="{4CCAA956-240A-424F-B6DE-ED460503F8C9}">
      <dgm:prSet/>
      <dgm:spPr/>
      <dgm:t>
        <a:bodyPr/>
        <a:lstStyle/>
        <a:p>
          <a:endParaRPr lang="en-US"/>
        </a:p>
      </dgm:t>
    </dgm:pt>
    <dgm:pt modelId="{E2C55153-4446-44B3-8F79-505D332F7835}">
      <dgm:prSet phldrT="[Text]"/>
      <dgm:spPr>
        <a:solidFill>
          <a:srgbClr val="B6DF89">
            <a:alpha val="62745"/>
          </a:srgbClr>
        </a:solidFill>
      </dgm:spPr>
      <dgm:t>
        <a:bodyPr/>
        <a:lstStyle/>
        <a:p>
          <a:endParaRPr lang="en-US" dirty="0"/>
        </a:p>
      </dgm:t>
    </dgm:pt>
    <dgm:pt modelId="{C4A71E94-158C-41DA-BF8C-C72FCF33ED3F}" type="sibTrans" cxnId="{EFD61386-01A1-4C4E-AC96-C5AD5F805C6A}">
      <dgm:prSet/>
      <dgm:spPr/>
      <dgm:t>
        <a:bodyPr/>
        <a:lstStyle/>
        <a:p>
          <a:endParaRPr lang="en-US"/>
        </a:p>
      </dgm:t>
    </dgm:pt>
    <dgm:pt modelId="{8FDF4C0C-D48A-42A5-B676-0A93347E7FFF}" type="parTrans" cxnId="{EFD61386-01A1-4C4E-AC96-C5AD5F805C6A}">
      <dgm:prSet/>
      <dgm:spPr/>
      <dgm:t>
        <a:bodyPr/>
        <a:lstStyle/>
        <a:p>
          <a:endParaRPr lang="en-US"/>
        </a:p>
      </dgm:t>
    </dgm:pt>
    <dgm:pt modelId="{142E3DC3-40BC-4413-BD3C-9BFBF567DE53}" type="pres">
      <dgm:prSet presAssocID="{71FF39B5-9ED4-4297-92B5-18E4A78BB00E}" presName="compositeShape" presStyleCnt="0">
        <dgm:presLayoutVars>
          <dgm:chMax val="7"/>
          <dgm:dir/>
          <dgm:resizeHandles val="exact"/>
        </dgm:presLayoutVars>
      </dgm:prSet>
      <dgm:spPr/>
    </dgm:pt>
    <dgm:pt modelId="{AB79C6AD-42AD-40FD-9FC4-80F65B5CCD78}" type="pres">
      <dgm:prSet presAssocID="{71FF39B5-9ED4-4297-92B5-18E4A78BB00E}" presName="wedge1" presStyleLbl="node1" presStyleIdx="0" presStyleCnt="4"/>
      <dgm:spPr/>
    </dgm:pt>
    <dgm:pt modelId="{124A52E9-F8DB-4CED-B1CE-16B9B82829C7}" type="pres">
      <dgm:prSet presAssocID="{71FF39B5-9ED4-4297-92B5-18E4A78BB00E}" presName="dummy1a" presStyleCnt="0"/>
      <dgm:spPr/>
    </dgm:pt>
    <dgm:pt modelId="{0DE05359-EC68-4DBF-B0BC-DADB509EB25C}" type="pres">
      <dgm:prSet presAssocID="{71FF39B5-9ED4-4297-92B5-18E4A78BB00E}" presName="dummy1b" presStyleCnt="0"/>
      <dgm:spPr/>
    </dgm:pt>
    <dgm:pt modelId="{8B990EB1-B7E6-4BF4-A923-C099D659B8FA}" type="pres">
      <dgm:prSet presAssocID="{71FF39B5-9ED4-4297-92B5-18E4A78BB00E}" presName="wedge1Tx" presStyleLbl="node1" presStyleIdx="0" presStyleCnt="4">
        <dgm:presLayoutVars>
          <dgm:chMax val="0"/>
          <dgm:chPref val="0"/>
          <dgm:bulletEnabled val="1"/>
        </dgm:presLayoutVars>
      </dgm:prSet>
      <dgm:spPr/>
    </dgm:pt>
    <dgm:pt modelId="{7C4225F9-7CD6-4876-8D16-CC1EB6288294}" type="pres">
      <dgm:prSet presAssocID="{71FF39B5-9ED4-4297-92B5-18E4A78BB00E}" presName="wedge2" presStyleLbl="node1" presStyleIdx="1" presStyleCnt="4"/>
      <dgm:spPr/>
    </dgm:pt>
    <dgm:pt modelId="{07F2834B-0E00-417B-B607-3F6318FD2262}" type="pres">
      <dgm:prSet presAssocID="{71FF39B5-9ED4-4297-92B5-18E4A78BB00E}" presName="dummy2a" presStyleCnt="0"/>
      <dgm:spPr/>
    </dgm:pt>
    <dgm:pt modelId="{5D5BB69F-3A02-46FB-A75F-E651161E90CD}" type="pres">
      <dgm:prSet presAssocID="{71FF39B5-9ED4-4297-92B5-18E4A78BB00E}" presName="dummy2b" presStyleCnt="0"/>
      <dgm:spPr/>
    </dgm:pt>
    <dgm:pt modelId="{2EDA3563-CF0D-4AB1-BC09-B4A4A9429112}" type="pres">
      <dgm:prSet presAssocID="{71FF39B5-9ED4-4297-92B5-18E4A78BB00E}" presName="wedge2Tx" presStyleLbl="node1" presStyleIdx="1" presStyleCnt="4">
        <dgm:presLayoutVars>
          <dgm:chMax val="0"/>
          <dgm:chPref val="0"/>
          <dgm:bulletEnabled val="1"/>
        </dgm:presLayoutVars>
      </dgm:prSet>
      <dgm:spPr/>
    </dgm:pt>
    <dgm:pt modelId="{CFAD7938-2FB7-47D7-8A5B-D8BF49513441}" type="pres">
      <dgm:prSet presAssocID="{71FF39B5-9ED4-4297-92B5-18E4A78BB00E}" presName="wedge3" presStyleLbl="node1" presStyleIdx="2" presStyleCnt="4"/>
      <dgm:spPr/>
    </dgm:pt>
    <dgm:pt modelId="{EFAFC3D6-CAD3-4418-969C-412C1E956BF3}" type="pres">
      <dgm:prSet presAssocID="{71FF39B5-9ED4-4297-92B5-18E4A78BB00E}" presName="dummy3a" presStyleCnt="0"/>
      <dgm:spPr/>
    </dgm:pt>
    <dgm:pt modelId="{ED66EA61-A00C-469C-B2C1-5F22475D1410}" type="pres">
      <dgm:prSet presAssocID="{71FF39B5-9ED4-4297-92B5-18E4A78BB00E}" presName="dummy3b" presStyleCnt="0"/>
      <dgm:spPr/>
    </dgm:pt>
    <dgm:pt modelId="{C758C039-BB7D-44D2-87F8-E5D50489142B}" type="pres">
      <dgm:prSet presAssocID="{71FF39B5-9ED4-4297-92B5-18E4A78BB00E}" presName="wedge3Tx" presStyleLbl="node1" presStyleIdx="2" presStyleCnt="4">
        <dgm:presLayoutVars>
          <dgm:chMax val="0"/>
          <dgm:chPref val="0"/>
          <dgm:bulletEnabled val="1"/>
        </dgm:presLayoutVars>
      </dgm:prSet>
      <dgm:spPr/>
    </dgm:pt>
    <dgm:pt modelId="{D25307A8-5ED2-4457-A401-9F409A0D6BDF}" type="pres">
      <dgm:prSet presAssocID="{71FF39B5-9ED4-4297-92B5-18E4A78BB00E}" presName="wedge4" presStyleLbl="node1" presStyleIdx="3" presStyleCnt="4"/>
      <dgm:spPr/>
    </dgm:pt>
    <dgm:pt modelId="{25AD20D5-3EAA-4823-8490-8169E89054C1}" type="pres">
      <dgm:prSet presAssocID="{71FF39B5-9ED4-4297-92B5-18E4A78BB00E}" presName="dummy4a" presStyleCnt="0"/>
      <dgm:spPr/>
    </dgm:pt>
    <dgm:pt modelId="{F5B1CD65-FCD1-4A26-B4A0-418F64F28090}" type="pres">
      <dgm:prSet presAssocID="{71FF39B5-9ED4-4297-92B5-18E4A78BB00E}" presName="dummy4b" presStyleCnt="0"/>
      <dgm:spPr/>
    </dgm:pt>
    <dgm:pt modelId="{C8B82C46-E7CD-497F-97CD-DEA185114D3E}" type="pres">
      <dgm:prSet presAssocID="{71FF39B5-9ED4-4297-92B5-18E4A78BB00E}" presName="wedge4Tx" presStyleLbl="node1" presStyleIdx="3" presStyleCnt="4">
        <dgm:presLayoutVars>
          <dgm:chMax val="0"/>
          <dgm:chPref val="0"/>
          <dgm:bulletEnabled val="1"/>
        </dgm:presLayoutVars>
      </dgm:prSet>
      <dgm:spPr/>
    </dgm:pt>
    <dgm:pt modelId="{F644DAF6-85B6-4CD6-9A22-837CA4637072}" type="pres">
      <dgm:prSet presAssocID="{482DEAFF-DBD3-4EB0-A5DC-4D4D272A09D3}" presName="arrowWedge1" presStyleLbl="fgSibTrans2D1" presStyleIdx="0" presStyleCnt="4"/>
      <dgm:spPr>
        <a:solidFill>
          <a:schemeClr val="accent4">
            <a:lumMod val="75000"/>
          </a:schemeClr>
        </a:solidFill>
      </dgm:spPr>
    </dgm:pt>
    <dgm:pt modelId="{432971E5-9C96-41F1-8111-C3638B9712B3}" type="pres">
      <dgm:prSet presAssocID="{C4A71E94-158C-41DA-BF8C-C72FCF33ED3F}" presName="arrowWedge2" presStyleLbl="fgSibTrans2D1" presStyleIdx="1" presStyleCnt="4"/>
      <dgm:spPr>
        <a:solidFill>
          <a:srgbClr val="7CBF33"/>
        </a:solidFill>
        <a:ln>
          <a:solidFill>
            <a:srgbClr val="92D050"/>
          </a:solidFill>
        </a:ln>
      </dgm:spPr>
    </dgm:pt>
    <dgm:pt modelId="{FCA7CBFA-EC65-4A73-A575-0DF6506CE648}" type="pres">
      <dgm:prSet presAssocID="{1C5FC5A1-61B5-42FB-8C61-994AB7116F43}" presName="arrowWedge3" presStyleLbl="fgSibTrans2D1" presStyleIdx="2" presStyleCnt="4"/>
      <dgm:spPr/>
    </dgm:pt>
    <dgm:pt modelId="{B4278BD8-4759-4007-86B8-D3000F5F226C}" type="pres">
      <dgm:prSet presAssocID="{FE8F8A23-170A-4DCF-BB1A-300393AB7F82}" presName="arrowWedge4" presStyleLbl="fgSibTrans2D1" presStyleIdx="3" presStyleCnt="4"/>
      <dgm:spPr>
        <a:solidFill>
          <a:srgbClr val="FF6600"/>
        </a:solidFill>
      </dgm:spPr>
    </dgm:pt>
  </dgm:ptLst>
  <dgm:cxnLst>
    <dgm:cxn modelId="{BE39D622-1C8F-4EA0-8A23-248891F90CC0}" type="presOf" srcId="{242FDCA5-839C-4DB5-A6BE-2A9930E75D75}" destId="{D25307A8-5ED2-4457-A401-9F409A0D6BDF}" srcOrd="0" destOrd="0" presId="urn:microsoft.com/office/officeart/2005/8/layout/cycle8"/>
    <dgm:cxn modelId="{20CAE14B-DFB9-4847-B877-F7BDC62BCD89}" type="presOf" srcId="{6C1435BB-B80D-46BB-AEB9-21B74F5A26F7}" destId="{8B990EB1-B7E6-4BF4-A923-C099D659B8FA}" srcOrd="1" destOrd="0" presId="urn:microsoft.com/office/officeart/2005/8/layout/cycle8"/>
    <dgm:cxn modelId="{4CCAA956-240A-424F-B6DE-ED460503F8C9}" srcId="{71FF39B5-9ED4-4297-92B5-18E4A78BB00E}" destId="{242FDCA5-839C-4DB5-A6BE-2A9930E75D75}" srcOrd="3" destOrd="0" parTransId="{702B4801-E5D2-4743-AF56-880A60037834}" sibTransId="{FE8F8A23-170A-4DCF-BB1A-300393AB7F82}"/>
    <dgm:cxn modelId="{2B390A86-41AE-42F6-86A0-F5358E5A8F13}" type="presOf" srcId="{60966A15-DC7D-4A41-9045-4617FB2066F5}" destId="{CFAD7938-2FB7-47D7-8A5B-D8BF49513441}" srcOrd="0" destOrd="0" presId="urn:microsoft.com/office/officeart/2005/8/layout/cycle8"/>
    <dgm:cxn modelId="{EFD61386-01A1-4C4E-AC96-C5AD5F805C6A}" srcId="{71FF39B5-9ED4-4297-92B5-18E4A78BB00E}" destId="{E2C55153-4446-44B3-8F79-505D332F7835}" srcOrd="1" destOrd="0" parTransId="{8FDF4C0C-D48A-42A5-B676-0A93347E7FFF}" sibTransId="{C4A71E94-158C-41DA-BF8C-C72FCF33ED3F}"/>
    <dgm:cxn modelId="{81DE0897-9635-4FF3-BD73-C67CFD9A5700}" type="presOf" srcId="{E2C55153-4446-44B3-8F79-505D332F7835}" destId="{2EDA3563-CF0D-4AB1-BC09-B4A4A9429112}" srcOrd="1" destOrd="0" presId="urn:microsoft.com/office/officeart/2005/8/layout/cycle8"/>
    <dgm:cxn modelId="{D4826AAD-FBFB-4E6B-8B00-538C7F4EB03C}" type="presOf" srcId="{6C1435BB-B80D-46BB-AEB9-21B74F5A26F7}" destId="{AB79C6AD-42AD-40FD-9FC4-80F65B5CCD78}" srcOrd="0" destOrd="0" presId="urn:microsoft.com/office/officeart/2005/8/layout/cycle8"/>
    <dgm:cxn modelId="{AA3F89B9-1A7F-4437-8025-2484263CEA15}" type="presOf" srcId="{60966A15-DC7D-4A41-9045-4617FB2066F5}" destId="{C758C039-BB7D-44D2-87F8-E5D50489142B}" srcOrd="1" destOrd="0" presId="urn:microsoft.com/office/officeart/2005/8/layout/cycle8"/>
    <dgm:cxn modelId="{1932AABD-FF7C-455F-82DB-DEF737FAE0ED}" type="presOf" srcId="{71FF39B5-9ED4-4297-92B5-18E4A78BB00E}" destId="{142E3DC3-40BC-4413-BD3C-9BFBF567DE53}" srcOrd="0" destOrd="0" presId="urn:microsoft.com/office/officeart/2005/8/layout/cycle8"/>
    <dgm:cxn modelId="{8D2B0BD0-D229-4D32-B3AB-40B76E407627}" srcId="{71FF39B5-9ED4-4297-92B5-18E4A78BB00E}" destId="{60966A15-DC7D-4A41-9045-4617FB2066F5}" srcOrd="2" destOrd="0" parTransId="{713912F6-5346-4543-BB28-AAE1AB352D54}" sibTransId="{1C5FC5A1-61B5-42FB-8C61-994AB7116F43}"/>
    <dgm:cxn modelId="{A51C8CE6-E922-410E-9663-29B198A2DA95}" srcId="{71FF39B5-9ED4-4297-92B5-18E4A78BB00E}" destId="{6C1435BB-B80D-46BB-AEB9-21B74F5A26F7}" srcOrd="0" destOrd="0" parTransId="{84F4AAF1-B18A-4276-BCB5-1AD462C07233}" sibTransId="{482DEAFF-DBD3-4EB0-A5DC-4D4D272A09D3}"/>
    <dgm:cxn modelId="{1E8069EE-BA85-4272-B02A-61E3F3C012D7}" type="presOf" srcId="{E2C55153-4446-44B3-8F79-505D332F7835}" destId="{7C4225F9-7CD6-4876-8D16-CC1EB6288294}" srcOrd="0" destOrd="0" presId="urn:microsoft.com/office/officeart/2005/8/layout/cycle8"/>
    <dgm:cxn modelId="{975E90F3-DB8B-4A57-A142-4EC748334C46}" type="presOf" srcId="{242FDCA5-839C-4DB5-A6BE-2A9930E75D75}" destId="{C8B82C46-E7CD-497F-97CD-DEA185114D3E}" srcOrd="1" destOrd="0" presId="urn:microsoft.com/office/officeart/2005/8/layout/cycle8"/>
    <dgm:cxn modelId="{77EBF4B1-A901-4E35-AD43-F067047AF3C4}" type="presParOf" srcId="{142E3DC3-40BC-4413-BD3C-9BFBF567DE53}" destId="{AB79C6AD-42AD-40FD-9FC4-80F65B5CCD78}" srcOrd="0" destOrd="0" presId="urn:microsoft.com/office/officeart/2005/8/layout/cycle8"/>
    <dgm:cxn modelId="{03C97E8A-6226-4CCD-A6F0-8A8E3DD4E8E6}" type="presParOf" srcId="{142E3DC3-40BC-4413-BD3C-9BFBF567DE53}" destId="{124A52E9-F8DB-4CED-B1CE-16B9B82829C7}" srcOrd="1" destOrd="0" presId="urn:microsoft.com/office/officeart/2005/8/layout/cycle8"/>
    <dgm:cxn modelId="{2FB28993-F45C-4580-B2C8-58901FA66B34}" type="presParOf" srcId="{142E3DC3-40BC-4413-BD3C-9BFBF567DE53}" destId="{0DE05359-EC68-4DBF-B0BC-DADB509EB25C}" srcOrd="2" destOrd="0" presId="urn:microsoft.com/office/officeart/2005/8/layout/cycle8"/>
    <dgm:cxn modelId="{CAE2C469-5333-4A70-AD1C-D3A3F10A62F6}" type="presParOf" srcId="{142E3DC3-40BC-4413-BD3C-9BFBF567DE53}" destId="{8B990EB1-B7E6-4BF4-A923-C099D659B8FA}" srcOrd="3" destOrd="0" presId="urn:microsoft.com/office/officeart/2005/8/layout/cycle8"/>
    <dgm:cxn modelId="{AB0F5E37-E156-45D4-8659-AC04DC59EF4A}" type="presParOf" srcId="{142E3DC3-40BC-4413-BD3C-9BFBF567DE53}" destId="{7C4225F9-7CD6-4876-8D16-CC1EB6288294}" srcOrd="4" destOrd="0" presId="urn:microsoft.com/office/officeart/2005/8/layout/cycle8"/>
    <dgm:cxn modelId="{E3AF812E-C141-4B19-B387-47AD9DDD6AC3}" type="presParOf" srcId="{142E3DC3-40BC-4413-BD3C-9BFBF567DE53}" destId="{07F2834B-0E00-417B-B607-3F6318FD2262}" srcOrd="5" destOrd="0" presId="urn:microsoft.com/office/officeart/2005/8/layout/cycle8"/>
    <dgm:cxn modelId="{6947D509-037B-47B5-B2EE-67BD8CFCDF5C}" type="presParOf" srcId="{142E3DC3-40BC-4413-BD3C-9BFBF567DE53}" destId="{5D5BB69F-3A02-46FB-A75F-E651161E90CD}" srcOrd="6" destOrd="0" presId="urn:microsoft.com/office/officeart/2005/8/layout/cycle8"/>
    <dgm:cxn modelId="{0B111569-70E4-44A3-B294-08D1431F3F5F}" type="presParOf" srcId="{142E3DC3-40BC-4413-BD3C-9BFBF567DE53}" destId="{2EDA3563-CF0D-4AB1-BC09-B4A4A9429112}" srcOrd="7" destOrd="0" presId="urn:microsoft.com/office/officeart/2005/8/layout/cycle8"/>
    <dgm:cxn modelId="{1A72E13B-BA06-49B2-95F0-33EA9939F10F}" type="presParOf" srcId="{142E3DC3-40BC-4413-BD3C-9BFBF567DE53}" destId="{CFAD7938-2FB7-47D7-8A5B-D8BF49513441}" srcOrd="8" destOrd="0" presId="urn:microsoft.com/office/officeart/2005/8/layout/cycle8"/>
    <dgm:cxn modelId="{48B4F944-A540-4282-95EB-CF2966B03BB5}" type="presParOf" srcId="{142E3DC3-40BC-4413-BD3C-9BFBF567DE53}" destId="{EFAFC3D6-CAD3-4418-969C-412C1E956BF3}" srcOrd="9" destOrd="0" presId="urn:microsoft.com/office/officeart/2005/8/layout/cycle8"/>
    <dgm:cxn modelId="{408A7196-AACF-4A35-93F9-FAE6AA0AFBEB}" type="presParOf" srcId="{142E3DC3-40BC-4413-BD3C-9BFBF567DE53}" destId="{ED66EA61-A00C-469C-B2C1-5F22475D1410}" srcOrd="10" destOrd="0" presId="urn:microsoft.com/office/officeart/2005/8/layout/cycle8"/>
    <dgm:cxn modelId="{1CBB5E0E-00C3-43AD-982A-8B6005EF926F}" type="presParOf" srcId="{142E3DC3-40BC-4413-BD3C-9BFBF567DE53}" destId="{C758C039-BB7D-44D2-87F8-E5D50489142B}" srcOrd="11" destOrd="0" presId="urn:microsoft.com/office/officeart/2005/8/layout/cycle8"/>
    <dgm:cxn modelId="{62C8B97E-7424-4F13-A90C-C7AEFA532596}" type="presParOf" srcId="{142E3DC3-40BC-4413-BD3C-9BFBF567DE53}" destId="{D25307A8-5ED2-4457-A401-9F409A0D6BDF}" srcOrd="12" destOrd="0" presId="urn:microsoft.com/office/officeart/2005/8/layout/cycle8"/>
    <dgm:cxn modelId="{CF1D152B-C1DC-45A7-8E4B-C8E497B756CA}" type="presParOf" srcId="{142E3DC3-40BC-4413-BD3C-9BFBF567DE53}" destId="{25AD20D5-3EAA-4823-8490-8169E89054C1}" srcOrd="13" destOrd="0" presId="urn:microsoft.com/office/officeart/2005/8/layout/cycle8"/>
    <dgm:cxn modelId="{8E80C639-6E3B-43A4-A2BA-9EB22AA164DA}" type="presParOf" srcId="{142E3DC3-40BC-4413-BD3C-9BFBF567DE53}" destId="{F5B1CD65-FCD1-4A26-B4A0-418F64F28090}" srcOrd="14" destOrd="0" presId="urn:microsoft.com/office/officeart/2005/8/layout/cycle8"/>
    <dgm:cxn modelId="{B883450C-ADB3-4000-BF16-AAC91E13186C}" type="presParOf" srcId="{142E3DC3-40BC-4413-BD3C-9BFBF567DE53}" destId="{C8B82C46-E7CD-497F-97CD-DEA185114D3E}" srcOrd="15" destOrd="0" presId="urn:microsoft.com/office/officeart/2005/8/layout/cycle8"/>
    <dgm:cxn modelId="{CE9B7A98-C7ED-4656-973E-28D7F49E3064}" type="presParOf" srcId="{142E3DC3-40BC-4413-BD3C-9BFBF567DE53}" destId="{F644DAF6-85B6-4CD6-9A22-837CA4637072}" srcOrd="16" destOrd="0" presId="urn:microsoft.com/office/officeart/2005/8/layout/cycle8"/>
    <dgm:cxn modelId="{96AFFB64-F9C2-447B-B5BD-BE630E6D460F}" type="presParOf" srcId="{142E3DC3-40BC-4413-BD3C-9BFBF567DE53}" destId="{432971E5-9C96-41F1-8111-C3638B9712B3}" srcOrd="17" destOrd="0" presId="urn:microsoft.com/office/officeart/2005/8/layout/cycle8"/>
    <dgm:cxn modelId="{B1FD1DA0-7AB5-4D6A-BE57-30D428868B5C}" type="presParOf" srcId="{142E3DC3-40BC-4413-BD3C-9BFBF567DE53}" destId="{FCA7CBFA-EC65-4A73-A575-0DF6506CE648}" srcOrd="18" destOrd="0" presId="urn:microsoft.com/office/officeart/2005/8/layout/cycle8"/>
    <dgm:cxn modelId="{3AB9FB05-DB34-4CFC-A536-1893E54C0076}" type="presParOf" srcId="{142E3DC3-40BC-4413-BD3C-9BFBF567DE53}" destId="{B4278BD8-4759-4007-86B8-D3000F5F226C}"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85F949-75B9-4729-8B37-C4BB07A46C7E}" type="doc">
      <dgm:prSet loTypeId="urn:microsoft.com/office/officeart/2005/8/layout/hProcess9" loCatId="process" qsTypeId="urn:microsoft.com/office/officeart/2005/8/quickstyle/simple1" qsCatId="simple" csTypeId="urn:microsoft.com/office/officeart/2005/8/colors/accent1_2" csCatId="accent1" phldr="1"/>
      <dgm:spPr/>
    </dgm:pt>
    <dgm:pt modelId="{BFC7183F-F46F-43A8-89DF-8BF3122A2F0F}">
      <dgm:prSet phldrT="[Text]" custT="1"/>
      <dgm:spPr>
        <a:solidFill>
          <a:srgbClr val="336699"/>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3600" b="1" dirty="0">
              <a:latin typeface="Calibri" pitchFamily="34" charset="0"/>
            </a:rPr>
            <a:t>Manager Practices the Delivery</a:t>
          </a:r>
          <a:endParaRPr lang="en-US" sz="3100" b="0" dirty="0">
            <a:latin typeface="Calibri" pitchFamily="34" charset="0"/>
          </a:endParaRPr>
        </a:p>
      </dgm:t>
    </dgm:pt>
    <dgm:pt modelId="{AE63AD65-6234-49D0-AE5E-8548A005524F}" type="parTrans" cxnId="{428C2F34-BCF6-4F1B-B938-E5352036BFEE}">
      <dgm:prSet/>
      <dgm:spPr/>
      <dgm:t>
        <a:bodyPr/>
        <a:lstStyle/>
        <a:p>
          <a:endParaRPr lang="en-US"/>
        </a:p>
      </dgm:t>
    </dgm:pt>
    <dgm:pt modelId="{4C1109A1-A25E-473E-9E59-DE02F595E72A}" type="sibTrans" cxnId="{428C2F34-BCF6-4F1B-B938-E5352036BFEE}">
      <dgm:prSet/>
      <dgm:spPr/>
      <dgm:t>
        <a:bodyPr/>
        <a:lstStyle/>
        <a:p>
          <a:endParaRPr lang="en-US"/>
        </a:p>
      </dgm:t>
    </dgm:pt>
    <dgm:pt modelId="{0E0B4383-E571-4101-A01B-343F7FF8E7FD}">
      <dgm:prSet phldrT="[Text]" custT="1"/>
      <dgm:spPr>
        <a:solidFill>
          <a:srgbClr val="6EA92D"/>
        </a:solidFill>
      </dgm:spPr>
      <dgm:t>
        <a:bodyPr/>
        <a:lstStyle/>
        <a:p>
          <a:r>
            <a:rPr lang="en-US" sz="2800" b="1" dirty="0">
              <a:latin typeface="Calibri" pitchFamily="34" charset="0"/>
            </a:rPr>
            <a:t>Employee Gives Feedback </a:t>
          </a:r>
          <a:br>
            <a:rPr lang="en-US" sz="2800" b="1" dirty="0">
              <a:latin typeface="Calibri" pitchFamily="34" charset="0"/>
            </a:rPr>
          </a:br>
          <a:r>
            <a:rPr lang="en-US" sz="2800" b="0" dirty="0">
              <a:latin typeface="Calibri" pitchFamily="34" charset="0"/>
            </a:rPr>
            <a:t>*Using Observer’s Notes Form</a:t>
          </a:r>
        </a:p>
      </dgm:t>
    </dgm:pt>
    <dgm:pt modelId="{12B515C0-19A7-48EA-BC96-775D45BEAC9C}" type="parTrans" cxnId="{DC1587AD-DFF6-456B-9808-8430E618340B}">
      <dgm:prSet/>
      <dgm:spPr/>
      <dgm:t>
        <a:bodyPr/>
        <a:lstStyle/>
        <a:p>
          <a:endParaRPr lang="en-US"/>
        </a:p>
      </dgm:t>
    </dgm:pt>
    <dgm:pt modelId="{AEC02FCE-E500-407B-A912-9506A45D33B7}" type="sibTrans" cxnId="{DC1587AD-DFF6-456B-9808-8430E618340B}">
      <dgm:prSet/>
      <dgm:spPr/>
      <dgm:t>
        <a:bodyPr/>
        <a:lstStyle/>
        <a:p>
          <a:endParaRPr lang="en-US"/>
        </a:p>
      </dgm:t>
    </dgm:pt>
    <dgm:pt modelId="{0EAD5481-E23B-45F2-AEF3-F3EBEF0AC6D3}">
      <dgm:prSet phldrT="[Text]" custT="1"/>
      <dgm:spPr>
        <a:solidFill>
          <a:srgbClr val="FF9900"/>
        </a:solidFill>
      </dgm:spPr>
      <dgm:t>
        <a:bodyPr/>
        <a:lstStyle/>
        <a:p>
          <a:br>
            <a:rPr lang="en-US" sz="3600" b="1" dirty="0">
              <a:latin typeface="Calibri" pitchFamily="34" charset="0"/>
            </a:rPr>
          </a:br>
          <a:r>
            <a:rPr lang="en-US" sz="3600" b="1" dirty="0">
              <a:latin typeface="Calibri" pitchFamily="34" charset="0"/>
            </a:rPr>
            <a:t>Switch Roles</a:t>
          </a:r>
          <a:br>
            <a:rPr lang="en-US" sz="3600" b="1" dirty="0">
              <a:latin typeface="Calibri" pitchFamily="34" charset="0"/>
            </a:rPr>
          </a:br>
          <a:endParaRPr lang="en-US" sz="3100" b="0" dirty="0">
            <a:latin typeface="Calibri" pitchFamily="34" charset="0"/>
          </a:endParaRPr>
        </a:p>
      </dgm:t>
    </dgm:pt>
    <dgm:pt modelId="{34233FB6-8F68-43A2-BA78-2C020618C42B}" type="parTrans" cxnId="{0C60F4DA-D873-4302-AAF3-D5B28F51B7D1}">
      <dgm:prSet/>
      <dgm:spPr/>
      <dgm:t>
        <a:bodyPr/>
        <a:lstStyle/>
        <a:p>
          <a:endParaRPr lang="en-US"/>
        </a:p>
      </dgm:t>
    </dgm:pt>
    <dgm:pt modelId="{93518D2E-7AA7-424F-944A-8414F068D2B1}" type="sibTrans" cxnId="{0C60F4DA-D873-4302-AAF3-D5B28F51B7D1}">
      <dgm:prSet/>
      <dgm:spPr/>
      <dgm:t>
        <a:bodyPr/>
        <a:lstStyle/>
        <a:p>
          <a:endParaRPr lang="en-US"/>
        </a:p>
      </dgm:t>
    </dgm:pt>
    <dgm:pt modelId="{F5B65EC5-A8D8-46E6-9E86-1BB735C84B7E}" type="pres">
      <dgm:prSet presAssocID="{7D85F949-75B9-4729-8B37-C4BB07A46C7E}" presName="CompostProcess" presStyleCnt="0">
        <dgm:presLayoutVars>
          <dgm:dir/>
          <dgm:resizeHandles val="exact"/>
        </dgm:presLayoutVars>
      </dgm:prSet>
      <dgm:spPr/>
    </dgm:pt>
    <dgm:pt modelId="{F14B9865-1120-4EDD-9673-E3A13B18B2D1}" type="pres">
      <dgm:prSet presAssocID="{7D85F949-75B9-4729-8B37-C4BB07A46C7E}" presName="arrow" presStyleLbl="bgShp" presStyleIdx="0" presStyleCnt="1" custScaleX="117647" custScaleY="79439" custLinFactNeighborX="939" custLinFactNeighborY="10177"/>
      <dgm:spPr/>
    </dgm:pt>
    <dgm:pt modelId="{067B1A59-E8D8-4139-944E-46E120A1AB60}" type="pres">
      <dgm:prSet presAssocID="{7D85F949-75B9-4729-8B37-C4BB07A46C7E}" presName="linearProcess" presStyleCnt="0"/>
      <dgm:spPr/>
    </dgm:pt>
    <dgm:pt modelId="{DD2DBEF7-C7F7-4CEF-ACB6-75B092CDDA51}" type="pres">
      <dgm:prSet presAssocID="{BFC7183F-F46F-43A8-89DF-8BF3122A2F0F}" presName="textNode" presStyleLbl="node1" presStyleIdx="0" presStyleCnt="3" custScaleX="107572" custScaleY="110000">
        <dgm:presLayoutVars>
          <dgm:bulletEnabled val="1"/>
        </dgm:presLayoutVars>
      </dgm:prSet>
      <dgm:spPr>
        <a:prstGeom prst="ellipse">
          <a:avLst/>
        </a:prstGeom>
      </dgm:spPr>
    </dgm:pt>
    <dgm:pt modelId="{F4C4CA02-29A6-460A-A706-D05B241789CF}" type="pres">
      <dgm:prSet presAssocID="{4C1109A1-A25E-473E-9E59-DE02F595E72A}" presName="sibTrans" presStyleCnt="0"/>
      <dgm:spPr/>
    </dgm:pt>
    <dgm:pt modelId="{D345B59F-BC31-4E08-8E70-B6FC707CEEBC}" type="pres">
      <dgm:prSet presAssocID="{0E0B4383-E571-4101-A01B-343F7FF8E7FD}" presName="textNode" presStyleLbl="node1" presStyleIdx="1" presStyleCnt="3" custScaleY="110000">
        <dgm:presLayoutVars>
          <dgm:bulletEnabled val="1"/>
        </dgm:presLayoutVars>
      </dgm:prSet>
      <dgm:spPr>
        <a:prstGeom prst="ellipse">
          <a:avLst/>
        </a:prstGeom>
      </dgm:spPr>
    </dgm:pt>
    <dgm:pt modelId="{74C44CF1-680A-4E9E-B75A-ADD1831B1221}" type="pres">
      <dgm:prSet presAssocID="{AEC02FCE-E500-407B-A912-9506A45D33B7}" presName="sibTrans" presStyleCnt="0"/>
      <dgm:spPr/>
    </dgm:pt>
    <dgm:pt modelId="{01BF7D3B-8F17-4068-89BE-F45972EC015A}" type="pres">
      <dgm:prSet presAssocID="{0EAD5481-E23B-45F2-AEF3-F3EBEF0AC6D3}" presName="textNode" presStyleLbl="node1" presStyleIdx="2" presStyleCnt="3" custLinFactNeighborX="-52203" custLinFactNeighborY="676">
        <dgm:presLayoutVars>
          <dgm:bulletEnabled val="1"/>
        </dgm:presLayoutVars>
      </dgm:prSet>
      <dgm:spPr>
        <a:prstGeom prst="ellipse">
          <a:avLst/>
        </a:prstGeom>
      </dgm:spPr>
    </dgm:pt>
  </dgm:ptLst>
  <dgm:cxnLst>
    <dgm:cxn modelId="{7789921F-2F82-4E01-BE04-6BB5EDE86A31}" type="presOf" srcId="{0E0B4383-E571-4101-A01B-343F7FF8E7FD}" destId="{D345B59F-BC31-4E08-8E70-B6FC707CEEBC}" srcOrd="0" destOrd="0" presId="urn:microsoft.com/office/officeart/2005/8/layout/hProcess9"/>
    <dgm:cxn modelId="{428C2F34-BCF6-4F1B-B938-E5352036BFEE}" srcId="{7D85F949-75B9-4729-8B37-C4BB07A46C7E}" destId="{BFC7183F-F46F-43A8-89DF-8BF3122A2F0F}" srcOrd="0" destOrd="0" parTransId="{AE63AD65-6234-49D0-AE5E-8548A005524F}" sibTransId="{4C1109A1-A25E-473E-9E59-DE02F595E72A}"/>
    <dgm:cxn modelId="{1C6A4C53-84CC-4BA0-AAF2-750E513B39A2}" type="presOf" srcId="{7D85F949-75B9-4729-8B37-C4BB07A46C7E}" destId="{F5B65EC5-A8D8-46E6-9E86-1BB735C84B7E}" srcOrd="0" destOrd="0" presId="urn:microsoft.com/office/officeart/2005/8/layout/hProcess9"/>
    <dgm:cxn modelId="{19577C9F-6573-46F0-863B-A9AB8CE70FEA}" type="presOf" srcId="{0EAD5481-E23B-45F2-AEF3-F3EBEF0AC6D3}" destId="{01BF7D3B-8F17-4068-89BE-F45972EC015A}" srcOrd="0" destOrd="0" presId="urn:microsoft.com/office/officeart/2005/8/layout/hProcess9"/>
    <dgm:cxn modelId="{DC1587AD-DFF6-456B-9808-8430E618340B}" srcId="{7D85F949-75B9-4729-8B37-C4BB07A46C7E}" destId="{0E0B4383-E571-4101-A01B-343F7FF8E7FD}" srcOrd="1" destOrd="0" parTransId="{12B515C0-19A7-48EA-BC96-775D45BEAC9C}" sibTransId="{AEC02FCE-E500-407B-A912-9506A45D33B7}"/>
    <dgm:cxn modelId="{0C60F4DA-D873-4302-AAF3-D5B28F51B7D1}" srcId="{7D85F949-75B9-4729-8B37-C4BB07A46C7E}" destId="{0EAD5481-E23B-45F2-AEF3-F3EBEF0AC6D3}" srcOrd="2" destOrd="0" parTransId="{34233FB6-8F68-43A2-BA78-2C020618C42B}" sibTransId="{93518D2E-7AA7-424F-944A-8414F068D2B1}"/>
    <dgm:cxn modelId="{BC79D8F0-C259-461E-A4D5-B8C518B18902}" type="presOf" srcId="{BFC7183F-F46F-43A8-89DF-8BF3122A2F0F}" destId="{DD2DBEF7-C7F7-4CEF-ACB6-75B092CDDA51}" srcOrd="0" destOrd="0" presId="urn:microsoft.com/office/officeart/2005/8/layout/hProcess9"/>
    <dgm:cxn modelId="{06ACF39E-5903-478B-A0D4-7363B2BE7410}" type="presParOf" srcId="{F5B65EC5-A8D8-46E6-9E86-1BB735C84B7E}" destId="{F14B9865-1120-4EDD-9673-E3A13B18B2D1}" srcOrd="0" destOrd="0" presId="urn:microsoft.com/office/officeart/2005/8/layout/hProcess9"/>
    <dgm:cxn modelId="{8A8FD86C-F92F-4D55-A533-E84132822CB0}" type="presParOf" srcId="{F5B65EC5-A8D8-46E6-9E86-1BB735C84B7E}" destId="{067B1A59-E8D8-4139-944E-46E120A1AB60}" srcOrd="1" destOrd="0" presId="urn:microsoft.com/office/officeart/2005/8/layout/hProcess9"/>
    <dgm:cxn modelId="{5BACB1B7-1323-4AC3-8270-4E770F376D5C}" type="presParOf" srcId="{067B1A59-E8D8-4139-944E-46E120A1AB60}" destId="{DD2DBEF7-C7F7-4CEF-ACB6-75B092CDDA51}" srcOrd="0" destOrd="0" presId="urn:microsoft.com/office/officeart/2005/8/layout/hProcess9"/>
    <dgm:cxn modelId="{9CB67AED-8BC9-48B7-8E34-1C497E34D712}" type="presParOf" srcId="{067B1A59-E8D8-4139-944E-46E120A1AB60}" destId="{F4C4CA02-29A6-460A-A706-D05B241789CF}" srcOrd="1" destOrd="0" presId="urn:microsoft.com/office/officeart/2005/8/layout/hProcess9"/>
    <dgm:cxn modelId="{790B4EE6-7D34-4488-BF4C-9744BC210C1E}" type="presParOf" srcId="{067B1A59-E8D8-4139-944E-46E120A1AB60}" destId="{D345B59F-BC31-4E08-8E70-B6FC707CEEBC}" srcOrd="2" destOrd="0" presId="urn:microsoft.com/office/officeart/2005/8/layout/hProcess9"/>
    <dgm:cxn modelId="{223553FC-A42C-49F3-872B-D74D612FD066}" type="presParOf" srcId="{067B1A59-E8D8-4139-944E-46E120A1AB60}" destId="{74C44CF1-680A-4E9E-B75A-ADD1831B1221}" srcOrd="3" destOrd="0" presId="urn:microsoft.com/office/officeart/2005/8/layout/hProcess9"/>
    <dgm:cxn modelId="{C7F25DC8-7397-4CBB-9D7D-8C2CF4547023}" type="presParOf" srcId="{067B1A59-E8D8-4139-944E-46E120A1AB60}" destId="{01BF7D3B-8F17-4068-89BE-F45972EC015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9C6AD-42AD-40FD-9FC4-80F65B5CCD78}">
      <dsp:nvSpPr>
        <dsp:cNvPr id="0" name=""/>
        <dsp:cNvSpPr/>
      </dsp:nvSpPr>
      <dsp:spPr>
        <a:xfrm>
          <a:off x="2421138" y="537721"/>
          <a:ext cx="7083552" cy="7083552"/>
        </a:xfrm>
        <a:prstGeom prst="pie">
          <a:avLst>
            <a:gd name="adj1" fmla="val 16200000"/>
            <a:gd name="adj2" fmla="val 0"/>
          </a:avLst>
        </a:prstGeom>
        <a:solidFill>
          <a:srgbClr val="CABED8"/>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6181324" y="2005872"/>
        <a:ext cx="2614168" cy="1939544"/>
      </dsp:txXfrm>
    </dsp:sp>
    <dsp:sp modelId="{7C4225F9-7CD6-4876-8D16-CC1EB6288294}">
      <dsp:nvSpPr>
        <dsp:cNvPr id="0" name=""/>
        <dsp:cNvSpPr/>
      </dsp:nvSpPr>
      <dsp:spPr>
        <a:xfrm>
          <a:off x="2421138" y="775526"/>
          <a:ext cx="7083552" cy="7083552"/>
        </a:xfrm>
        <a:prstGeom prst="pie">
          <a:avLst>
            <a:gd name="adj1" fmla="val 0"/>
            <a:gd name="adj2" fmla="val 5400000"/>
          </a:avLst>
        </a:prstGeom>
        <a:solidFill>
          <a:srgbClr val="B6DF89">
            <a:alpha val="62745"/>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6181324" y="4451384"/>
        <a:ext cx="2614168" cy="1939544"/>
      </dsp:txXfrm>
    </dsp:sp>
    <dsp:sp modelId="{CFAD7938-2FB7-47D7-8A5B-D8BF49513441}">
      <dsp:nvSpPr>
        <dsp:cNvPr id="0" name=""/>
        <dsp:cNvSpPr/>
      </dsp:nvSpPr>
      <dsp:spPr>
        <a:xfrm>
          <a:off x="2183333" y="775526"/>
          <a:ext cx="7083552" cy="7083552"/>
        </a:xfrm>
        <a:prstGeom prst="pie">
          <a:avLst>
            <a:gd name="adj1" fmla="val 5400000"/>
            <a:gd name="adj2" fmla="val 10800000"/>
          </a:avLst>
        </a:prstGeom>
        <a:solidFill>
          <a:schemeClr val="accent3">
            <a:hueOff val="449476"/>
            <a:satOff val="-17699"/>
            <a:lumOff val="862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892531" y="4451384"/>
        <a:ext cx="2614168" cy="1939544"/>
      </dsp:txXfrm>
    </dsp:sp>
    <dsp:sp modelId="{D25307A8-5ED2-4457-A401-9F409A0D6BDF}">
      <dsp:nvSpPr>
        <dsp:cNvPr id="0" name=""/>
        <dsp:cNvSpPr/>
      </dsp:nvSpPr>
      <dsp:spPr>
        <a:xfrm>
          <a:off x="2183333" y="537721"/>
          <a:ext cx="7083552" cy="7083552"/>
        </a:xfrm>
        <a:prstGeom prst="pie">
          <a:avLst>
            <a:gd name="adj1" fmla="val 10800000"/>
            <a:gd name="adj2" fmla="val 16200000"/>
          </a:avLst>
        </a:prstGeom>
        <a:solidFill>
          <a:schemeClr val="accent6">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892531" y="2005872"/>
        <a:ext cx="2614168" cy="1939544"/>
      </dsp:txXfrm>
    </dsp:sp>
    <dsp:sp modelId="{F644DAF6-85B6-4CD6-9A22-837CA4637072}">
      <dsp:nvSpPr>
        <dsp:cNvPr id="0" name=""/>
        <dsp:cNvSpPr/>
      </dsp:nvSpPr>
      <dsp:spPr>
        <a:xfrm>
          <a:off x="1982632" y="99215"/>
          <a:ext cx="7960563" cy="7960563"/>
        </a:xfrm>
        <a:prstGeom prst="circularArrow">
          <a:avLst>
            <a:gd name="adj1" fmla="val 5085"/>
            <a:gd name="adj2" fmla="val 327528"/>
            <a:gd name="adj3" fmla="val 21272472"/>
            <a:gd name="adj4" fmla="val 16200000"/>
            <a:gd name="adj5" fmla="val 5932"/>
          </a:avLst>
        </a:prstGeom>
        <a:solidFill>
          <a:schemeClr val="accent4">
            <a:lumMod val="7500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432971E5-9C96-41F1-8111-C3638B9712B3}">
      <dsp:nvSpPr>
        <dsp:cNvPr id="0" name=""/>
        <dsp:cNvSpPr/>
      </dsp:nvSpPr>
      <dsp:spPr>
        <a:xfrm>
          <a:off x="1982632" y="337020"/>
          <a:ext cx="7960563" cy="7960563"/>
        </a:xfrm>
        <a:prstGeom prst="circularArrow">
          <a:avLst>
            <a:gd name="adj1" fmla="val 5085"/>
            <a:gd name="adj2" fmla="val 327528"/>
            <a:gd name="adj3" fmla="val 5072472"/>
            <a:gd name="adj4" fmla="val 0"/>
            <a:gd name="adj5" fmla="val 5932"/>
          </a:avLst>
        </a:prstGeom>
        <a:solidFill>
          <a:srgbClr val="7CBF33"/>
        </a:solidFill>
        <a:ln>
          <a:solidFill>
            <a:srgbClr val="92D050"/>
          </a:solid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FCA7CBFA-EC65-4A73-A575-0DF6506CE648}">
      <dsp:nvSpPr>
        <dsp:cNvPr id="0" name=""/>
        <dsp:cNvSpPr/>
      </dsp:nvSpPr>
      <dsp:spPr>
        <a:xfrm>
          <a:off x="1744827" y="337020"/>
          <a:ext cx="7960563" cy="7960563"/>
        </a:xfrm>
        <a:prstGeom prst="circularArrow">
          <a:avLst>
            <a:gd name="adj1" fmla="val 5085"/>
            <a:gd name="adj2" fmla="val 327528"/>
            <a:gd name="adj3" fmla="val 10472472"/>
            <a:gd name="adj4" fmla="val 5400000"/>
            <a:gd name="adj5" fmla="val 5932"/>
          </a:avLst>
        </a:prstGeom>
        <a:solidFill>
          <a:schemeClr val="accent3">
            <a:hueOff val="449476"/>
            <a:satOff val="-17699"/>
            <a:lumOff val="8627"/>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4278BD8-4759-4007-86B8-D3000F5F226C}">
      <dsp:nvSpPr>
        <dsp:cNvPr id="0" name=""/>
        <dsp:cNvSpPr/>
      </dsp:nvSpPr>
      <dsp:spPr>
        <a:xfrm>
          <a:off x="1744827" y="99215"/>
          <a:ext cx="7960563" cy="7960563"/>
        </a:xfrm>
        <a:prstGeom prst="circularArrow">
          <a:avLst>
            <a:gd name="adj1" fmla="val 5085"/>
            <a:gd name="adj2" fmla="val 327528"/>
            <a:gd name="adj3" fmla="val 15872472"/>
            <a:gd name="adj4" fmla="val 10800000"/>
            <a:gd name="adj5" fmla="val 5932"/>
          </a:avLst>
        </a:prstGeom>
        <a:solidFill>
          <a:srgbClr val="FF6600"/>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9C6AD-42AD-40FD-9FC4-80F65B5CCD78}">
      <dsp:nvSpPr>
        <dsp:cNvPr id="0" name=""/>
        <dsp:cNvSpPr/>
      </dsp:nvSpPr>
      <dsp:spPr>
        <a:xfrm>
          <a:off x="2421138" y="537721"/>
          <a:ext cx="7083552" cy="7083552"/>
        </a:xfrm>
        <a:prstGeom prst="pie">
          <a:avLst>
            <a:gd name="adj1" fmla="val 16200000"/>
            <a:gd name="adj2" fmla="val 0"/>
          </a:avLst>
        </a:prstGeom>
        <a:solidFill>
          <a:srgbClr val="CABED8"/>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6181324" y="2005872"/>
        <a:ext cx="2614168" cy="1939544"/>
      </dsp:txXfrm>
    </dsp:sp>
    <dsp:sp modelId="{7C4225F9-7CD6-4876-8D16-CC1EB6288294}">
      <dsp:nvSpPr>
        <dsp:cNvPr id="0" name=""/>
        <dsp:cNvSpPr/>
      </dsp:nvSpPr>
      <dsp:spPr>
        <a:xfrm>
          <a:off x="2421138" y="775526"/>
          <a:ext cx="7083552" cy="7083552"/>
        </a:xfrm>
        <a:prstGeom prst="pie">
          <a:avLst>
            <a:gd name="adj1" fmla="val 0"/>
            <a:gd name="adj2" fmla="val 5400000"/>
          </a:avLst>
        </a:prstGeom>
        <a:solidFill>
          <a:srgbClr val="B6DF89">
            <a:alpha val="62745"/>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6181324" y="4451384"/>
        <a:ext cx="2614168" cy="1939544"/>
      </dsp:txXfrm>
    </dsp:sp>
    <dsp:sp modelId="{CFAD7938-2FB7-47D7-8A5B-D8BF49513441}">
      <dsp:nvSpPr>
        <dsp:cNvPr id="0" name=""/>
        <dsp:cNvSpPr/>
      </dsp:nvSpPr>
      <dsp:spPr>
        <a:xfrm>
          <a:off x="2183333" y="775526"/>
          <a:ext cx="7083552" cy="7083552"/>
        </a:xfrm>
        <a:prstGeom prst="pie">
          <a:avLst>
            <a:gd name="adj1" fmla="val 5400000"/>
            <a:gd name="adj2" fmla="val 10800000"/>
          </a:avLst>
        </a:prstGeom>
        <a:solidFill>
          <a:schemeClr val="accent3">
            <a:hueOff val="449476"/>
            <a:satOff val="-17699"/>
            <a:lumOff val="862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892531" y="4451384"/>
        <a:ext cx="2614168" cy="1939544"/>
      </dsp:txXfrm>
    </dsp:sp>
    <dsp:sp modelId="{D25307A8-5ED2-4457-A401-9F409A0D6BDF}">
      <dsp:nvSpPr>
        <dsp:cNvPr id="0" name=""/>
        <dsp:cNvSpPr/>
      </dsp:nvSpPr>
      <dsp:spPr>
        <a:xfrm>
          <a:off x="2183333" y="537721"/>
          <a:ext cx="7083552" cy="7083552"/>
        </a:xfrm>
        <a:prstGeom prst="pie">
          <a:avLst>
            <a:gd name="adj1" fmla="val 10800000"/>
            <a:gd name="adj2" fmla="val 16200000"/>
          </a:avLst>
        </a:prstGeom>
        <a:solidFill>
          <a:schemeClr val="accent6">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892531" y="2005872"/>
        <a:ext cx="2614168" cy="1939544"/>
      </dsp:txXfrm>
    </dsp:sp>
    <dsp:sp modelId="{F644DAF6-85B6-4CD6-9A22-837CA4637072}">
      <dsp:nvSpPr>
        <dsp:cNvPr id="0" name=""/>
        <dsp:cNvSpPr/>
      </dsp:nvSpPr>
      <dsp:spPr>
        <a:xfrm>
          <a:off x="1982632" y="99215"/>
          <a:ext cx="7960563" cy="7960563"/>
        </a:xfrm>
        <a:prstGeom prst="circularArrow">
          <a:avLst>
            <a:gd name="adj1" fmla="val 5085"/>
            <a:gd name="adj2" fmla="val 327528"/>
            <a:gd name="adj3" fmla="val 21272472"/>
            <a:gd name="adj4" fmla="val 16200000"/>
            <a:gd name="adj5" fmla="val 5932"/>
          </a:avLst>
        </a:prstGeom>
        <a:solidFill>
          <a:schemeClr val="accent4">
            <a:lumMod val="7500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432971E5-9C96-41F1-8111-C3638B9712B3}">
      <dsp:nvSpPr>
        <dsp:cNvPr id="0" name=""/>
        <dsp:cNvSpPr/>
      </dsp:nvSpPr>
      <dsp:spPr>
        <a:xfrm>
          <a:off x="1982632" y="337020"/>
          <a:ext cx="7960563" cy="7960563"/>
        </a:xfrm>
        <a:prstGeom prst="circularArrow">
          <a:avLst>
            <a:gd name="adj1" fmla="val 5085"/>
            <a:gd name="adj2" fmla="val 327528"/>
            <a:gd name="adj3" fmla="val 5072472"/>
            <a:gd name="adj4" fmla="val 0"/>
            <a:gd name="adj5" fmla="val 5932"/>
          </a:avLst>
        </a:prstGeom>
        <a:solidFill>
          <a:srgbClr val="7CBF33"/>
        </a:solidFill>
        <a:ln>
          <a:solidFill>
            <a:srgbClr val="92D050"/>
          </a:solid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FCA7CBFA-EC65-4A73-A575-0DF6506CE648}">
      <dsp:nvSpPr>
        <dsp:cNvPr id="0" name=""/>
        <dsp:cNvSpPr/>
      </dsp:nvSpPr>
      <dsp:spPr>
        <a:xfrm>
          <a:off x="1744827" y="337020"/>
          <a:ext cx="7960563" cy="7960563"/>
        </a:xfrm>
        <a:prstGeom prst="circularArrow">
          <a:avLst>
            <a:gd name="adj1" fmla="val 5085"/>
            <a:gd name="adj2" fmla="val 327528"/>
            <a:gd name="adj3" fmla="val 10472472"/>
            <a:gd name="adj4" fmla="val 5400000"/>
            <a:gd name="adj5" fmla="val 5932"/>
          </a:avLst>
        </a:prstGeom>
        <a:solidFill>
          <a:schemeClr val="accent3">
            <a:hueOff val="449476"/>
            <a:satOff val="-17699"/>
            <a:lumOff val="8627"/>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4278BD8-4759-4007-86B8-D3000F5F226C}">
      <dsp:nvSpPr>
        <dsp:cNvPr id="0" name=""/>
        <dsp:cNvSpPr/>
      </dsp:nvSpPr>
      <dsp:spPr>
        <a:xfrm>
          <a:off x="1744827" y="99215"/>
          <a:ext cx="7960563" cy="7960563"/>
        </a:xfrm>
        <a:prstGeom prst="circularArrow">
          <a:avLst>
            <a:gd name="adj1" fmla="val 5085"/>
            <a:gd name="adj2" fmla="val 327528"/>
            <a:gd name="adj3" fmla="val 15872472"/>
            <a:gd name="adj4" fmla="val 10800000"/>
            <a:gd name="adj5" fmla="val 5932"/>
          </a:avLst>
        </a:prstGeom>
        <a:solidFill>
          <a:srgbClr val="FF6600"/>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9C6AD-42AD-40FD-9FC4-80F65B5CCD78}">
      <dsp:nvSpPr>
        <dsp:cNvPr id="0" name=""/>
        <dsp:cNvSpPr/>
      </dsp:nvSpPr>
      <dsp:spPr>
        <a:xfrm>
          <a:off x="2421138" y="537721"/>
          <a:ext cx="7083552" cy="7083552"/>
        </a:xfrm>
        <a:prstGeom prst="pie">
          <a:avLst>
            <a:gd name="adj1" fmla="val 16200000"/>
            <a:gd name="adj2" fmla="val 0"/>
          </a:avLst>
        </a:prstGeom>
        <a:solidFill>
          <a:srgbClr val="CABED8"/>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6181324" y="2005872"/>
        <a:ext cx="2614168" cy="1939544"/>
      </dsp:txXfrm>
    </dsp:sp>
    <dsp:sp modelId="{7C4225F9-7CD6-4876-8D16-CC1EB6288294}">
      <dsp:nvSpPr>
        <dsp:cNvPr id="0" name=""/>
        <dsp:cNvSpPr/>
      </dsp:nvSpPr>
      <dsp:spPr>
        <a:xfrm>
          <a:off x="2421138" y="775526"/>
          <a:ext cx="7083552" cy="7083552"/>
        </a:xfrm>
        <a:prstGeom prst="pie">
          <a:avLst>
            <a:gd name="adj1" fmla="val 0"/>
            <a:gd name="adj2" fmla="val 5400000"/>
          </a:avLst>
        </a:prstGeom>
        <a:solidFill>
          <a:srgbClr val="B6DF89">
            <a:alpha val="62745"/>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6181324" y="4451384"/>
        <a:ext cx="2614168" cy="1939544"/>
      </dsp:txXfrm>
    </dsp:sp>
    <dsp:sp modelId="{CFAD7938-2FB7-47D7-8A5B-D8BF49513441}">
      <dsp:nvSpPr>
        <dsp:cNvPr id="0" name=""/>
        <dsp:cNvSpPr/>
      </dsp:nvSpPr>
      <dsp:spPr>
        <a:xfrm>
          <a:off x="2183333" y="775526"/>
          <a:ext cx="7083552" cy="7083552"/>
        </a:xfrm>
        <a:prstGeom prst="pie">
          <a:avLst>
            <a:gd name="adj1" fmla="val 5400000"/>
            <a:gd name="adj2" fmla="val 10800000"/>
          </a:avLst>
        </a:prstGeom>
        <a:solidFill>
          <a:schemeClr val="accent3">
            <a:hueOff val="449476"/>
            <a:satOff val="-17699"/>
            <a:lumOff val="862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892531" y="4451384"/>
        <a:ext cx="2614168" cy="1939544"/>
      </dsp:txXfrm>
    </dsp:sp>
    <dsp:sp modelId="{D25307A8-5ED2-4457-A401-9F409A0D6BDF}">
      <dsp:nvSpPr>
        <dsp:cNvPr id="0" name=""/>
        <dsp:cNvSpPr/>
      </dsp:nvSpPr>
      <dsp:spPr>
        <a:xfrm>
          <a:off x="2183333" y="537721"/>
          <a:ext cx="7083552" cy="7083552"/>
        </a:xfrm>
        <a:prstGeom prst="pie">
          <a:avLst>
            <a:gd name="adj1" fmla="val 10800000"/>
            <a:gd name="adj2" fmla="val 16200000"/>
          </a:avLst>
        </a:prstGeom>
        <a:solidFill>
          <a:schemeClr val="accent6">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892531" y="2005872"/>
        <a:ext cx="2614168" cy="1939544"/>
      </dsp:txXfrm>
    </dsp:sp>
    <dsp:sp modelId="{F644DAF6-85B6-4CD6-9A22-837CA4637072}">
      <dsp:nvSpPr>
        <dsp:cNvPr id="0" name=""/>
        <dsp:cNvSpPr/>
      </dsp:nvSpPr>
      <dsp:spPr>
        <a:xfrm>
          <a:off x="1982632" y="99215"/>
          <a:ext cx="7960563" cy="7960563"/>
        </a:xfrm>
        <a:prstGeom prst="circularArrow">
          <a:avLst>
            <a:gd name="adj1" fmla="val 5085"/>
            <a:gd name="adj2" fmla="val 327528"/>
            <a:gd name="adj3" fmla="val 21272472"/>
            <a:gd name="adj4" fmla="val 16200000"/>
            <a:gd name="adj5" fmla="val 5932"/>
          </a:avLst>
        </a:prstGeom>
        <a:solidFill>
          <a:schemeClr val="accent4">
            <a:lumMod val="7500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432971E5-9C96-41F1-8111-C3638B9712B3}">
      <dsp:nvSpPr>
        <dsp:cNvPr id="0" name=""/>
        <dsp:cNvSpPr/>
      </dsp:nvSpPr>
      <dsp:spPr>
        <a:xfrm>
          <a:off x="1982632" y="337020"/>
          <a:ext cx="7960563" cy="7960563"/>
        </a:xfrm>
        <a:prstGeom prst="circularArrow">
          <a:avLst>
            <a:gd name="adj1" fmla="val 5085"/>
            <a:gd name="adj2" fmla="val 327528"/>
            <a:gd name="adj3" fmla="val 5072472"/>
            <a:gd name="adj4" fmla="val 0"/>
            <a:gd name="adj5" fmla="val 5932"/>
          </a:avLst>
        </a:prstGeom>
        <a:solidFill>
          <a:srgbClr val="7CBF33"/>
        </a:solidFill>
        <a:ln>
          <a:solidFill>
            <a:srgbClr val="92D050"/>
          </a:solid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FCA7CBFA-EC65-4A73-A575-0DF6506CE648}">
      <dsp:nvSpPr>
        <dsp:cNvPr id="0" name=""/>
        <dsp:cNvSpPr/>
      </dsp:nvSpPr>
      <dsp:spPr>
        <a:xfrm>
          <a:off x="1744827" y="337020"/>
          <a:ext cx="7960563" cy="7960563"/>
        </a:xfrm>
        <a:prstGeom prst="circularArrow">
          <a:avLst>
            <a:gd name="adj1" fmla="val 5085"/>
            <a:gd name="adj2" fmla="val 327528"/>
            <a:gd name="adj3" fmla="val 10472472"/>
            <a:gd name="adj4" fmla="val 5400000"/>
            <a:gd name="adj5" fmla="val 5932"/>
          </a:avLst>
        </a:prstGeom>
        <a:solidFill>
          <a:schemeClr val="accent3">
            <a:hueOff val="449476"/>
            <a:satOff val="-17699"/>
            <a:lumOff val="8627"/>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4278BD8-4759-4007-86B8-D3000F5F226C}">
      <dsp:nvSpPr>
        <dsp:cNvPr id="0" name=""/>
        <dsp:cNvSpPr/>
      </dsp:nvSpPr>
      <dsp:spPr>
        <a:xfrm>
          <a:off x="1744827" y="99215"/>
          <a:ext cx="7960563" cy="7960563"/>
        </a:xfrm>
        <a:prstGeom prst="circularArrow">
          <a:avLst>
            <a:gd name="adj1" fmla="val 5085"/>
            <a:gd name="adj2" fmla="val 327528"/>
            <a:gd name="adj3" fmla="val 15872472"/>
            <a:gd name="adj4" fmla="val 10800000"/>
            <a:gd name="adj5" fmla="val 5932"/>
          </a:avLst>
        </a:prstGeom>
        <a:solidFill>
          <a:srgbClr val="FF6600"/>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B9865-1120-4EDD-9673-E3A13B18B2D1}">
      <dsp:nvSpPr>
        <dsp:cNvPr id="0" name=""/>
        <dsp:cNvSpPr/>
      </dsp:nvSpPr>
      <dsp:spPr>
        <a:xfrm>
          <a:off x="6" y="1667981"/>
          <a:ext cx="12191993" cy="647697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2DBEF7-C7F7-4CEF-ACB6-75B092CDDA51}">
      <dsp:nvSpPr>
        <dsp:cNvPr id="0" name=""/>
        <dsp:cNvSpPr/>
      </dsp:nvSpPr>
      <dsp:spPr>
        <a:xfrm>
          <a:off x="1555" y="2282951"/>
          <a:ext cx="3846179" cy="3587496"/>
        </a:xfrm>
        <a:prstGeom prst="ellipse">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600" b="1" kern="1200" dirty="0">
              <a:latin typeface="Calibri" pitchFamily="34" charset="0"/>
            </a:rPr>
            <a:t>Manager Practices the Delivery</a:t>
          </a:r>
          <a:endParaRPr lang="en-US" sz="3100" b="0" kern="1200" dirty="0">
            <a:latin typeface="Calibri" pitchFamily="34" charset="0"/>
          </a:endParaRPr>
        </a:p>
      </dsp:txBody>
      <dsp:txXfrm>
        <a:off x="1555" y="2282951"/>
        <a:ext cx="3846179" cy="3587496"/>
      </dsp:txXfrm>
    </dsp:sp>
    <dsp:sp modelId="{D345B59F-BC31-4E08-8E70-B6FC707CEEBC}">
      <dsp:nvSpPr>
        <dsp:cNvPr id="0" name=""/>
        <dsp:cNvSpPr/>
      </dsp:nvSpPr>
      <dsp:spPr>
        <a:xfrm>
          <a:off x="4443642" y="2282951"/>
          <a:ext cx="3575446" cy="3587496"/>
        </a:xfrm>
        <a:prstGeom prst="ellipse">
          <a:avLst/>
        </a:prstGeom>
        <a:solidFill>
          <a:srgbClr val="6EA9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Calibri" pitchFamily="34" charset="0"/>
            </a:rPr>
            <a:t>Employee Gives Feedback </a:t>
          </a:r>
          <a:br>
            <a:rPr lang="en-US" sz="2800" b="1" kern="1200" dirty="0">
              <a:latin typeface="Calibri" pitchFamily="34" charset="0"/>
            </a:rPr>
          </a:br>
          <a:r>
            <a:rPr lang="en-US" sz="2800" b="0" kern="1200" dirty="0">
              <a:latin typeface="Calibri" pitchFamily="34" charset="0"/>
            </a:rPr>
            <a:t>*Using Observer’s Notes Form</a:t>
          </a:r>
        </a:p>
      </dsp:txBody>
      <dsp:txXfrm>
        <a:off x="4443642" y="2282951"/>
        <a:ext cx="3575446" cy="3587496"/>
      </dsp:txXfrm>
    </dsp:sp>
    <dsp:sp modelId="{01BF7D3B-8F17-4068-89BE-F45972EC015A}">
      <dsp:nvSpPr>
        <dsp:cNvPr id="0" name=""/>
        <dsp:cNvSpPr/>
      </dsp:nvSpPr>
      <dsp:spPr>
        <a:xfrm>
          <a:off x="8303915" y="2468066"/>
          <a:ext cx="3575446" cy="3261360"/>
        </a:xfrm>
        <a:prstGeom prst="ellipse">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br>
            <a:rPr lang="en-US" sz="3600" b="1" kern="1200" dirty="0">
              <a:latin typeface="Calibri" pitchFamily="34" charset="0"/>
            </a:rPr>
          </a:br>
          <a:r>
            <a:rPr lang="en-US" sz="3600" b="1" kern="1200" dirty="0">
              <a:latin typeface="Calibri" pitchFamily="34" charset="0"/>
            </a:rPr>
            <a:t>Switch Roles</a:t>
          </a:r>
          <a:br>
            <a:rPr lang="en-US" sz="3600" b="1" kern="1200" dirty="0">
              <a:latin typeface="Calibri" pitchFamily="34" charset="0"/>
            </a:rPr>
          </a:br>
          <a:endParaRPr lang="en-US" sz="3100" b="0" kern="1200" dirty="0">
            <a:latin typeface="Calibri" pitchFamily="34" charset="0"/>
          </a:endParaRPr>
        </a:p>
      </dsp:txBody>
      <dsp:txXfrm>
        <a:off x="8303915" y="2468066"/>
        <a:ext cx="3575446" cy="3261360"/>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tags" Target="../tags/tag64.xml"/><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B79F50FE-2196-4A26-89A4-7FCD9103A3CA}" type="datetimeFigureOut">
              <a:rPr lang="en-US" smtClean="0"/>
              <a:pPr/>
              <a:t>6/20/2019</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r>
              <a:rPr lang="en-US"/>
              <a:t>©2015 Employee Performance Solutions, LLC  All Rights Reserved   </a:t>
            </a:r>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A279D598-0330-4E40-ACB9-3B462D79EE60}" type="slidenum">
              <a:rPr lang="en-US" smtClean="0"/>
              <a:pPr/>
              <a:t>‹#›</a:t>
            </a:fld>
            <a:endParaRPr lang="en-US"/>
          </a:p>
        </p:txBody>
      </p:sp>
    </p:spTree>
    <p:custDataLst>
      <p:tags r:id="rId2"/>
    </p:custDataLst>
    <p:extLst>
      <p:ext uri="{BB962C8B-B14F-4D97-AF65-F5344CB8AC3E}">
        <p14:creationId xmlns:p14="http://schemas.microsoft.com/office/powerpoint/2010/main" val="162305863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E2612C68-9BBB-4DBC-9181-9863A64FD60C}" type="datetimeFigureOut">
              <a:rPr lang="en-US" smtClean="0"/>
              <a:pPr/>
              <a:t>6/20/2019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r>
              <a:rPr lang="en-US"/>
              <a:t>©2015 Employee Performance Solutions, LLC  All Rights Reserved   </a:t>
            </a:r>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9A4936C3-8A0C-4A9E-AF9C-27243E0FB081}" type="slidenum">
              <a:rPr lang="en-US" smtClean="0"/>
              <a:pPr/>
              <a:t>‹#›</a:t>
            </a:fld>
            <a:endParaRPr lang="en-US"/>
          </a:p>
        </p:txBody>
      </p:sp>
    </p:spTree>
    <p:extLst>
      <p:ext uri="{BB962C8B-B14F-4D97-AF65-F5344CB8AC3E}">
        <p14:creationId xmlns:p14="http://schemas.microsoft.com/office/powerpoint/2010/main" val="1393511114"/>
      </p:ext>
    </p:extLst>
  </p:cSld>
  <p:clrMap bg1="lt1" tx1="dk1" bg2="lt2" tx2="dk2" accent1="accent1" accent2="accent2" accent3="accent3" accent4="accent4" accent5="accent5" accent6="accent6" hlink="hlink" folHlink="folHlink"/>
  <p:hf hdr="0" dt="0"/>
  <p:notesStyle>
    <a:lvl1pPr marL="0" algn="l" defTabSz="910276" rtl="0" eaLnBrk="1" latinLnBrk="0" hangingPunct="1">
      <a:defRPr sz="1100" kern="1200">
        <a:solidFill>
          <a:schemeClr val="tx1"/>
        </a:solidFill>
        <a:latin typeface="+mn-lt"/>
        <a:ea typeface="+mn-ea"/>
        <a:cs typeface="+mn-cs"/>
      </a:defRPr>
    </a:lvl1pPr>
    <a:lvl2pPr marL="455125" algn="l" defTabSz="910276" rtl="0" eaLnBrk="1" latinLnBrk="0" hangingPunct="1">
      <a:defRPr sz="1100" kern="1200">
        <a:solidFill>
          <a:schemeClr val="tx1"/>
        </a:solidFill>
        <a:latin typeface="+mn-lt"/>
        <a:ea typeface="+mn-ea"/>
        <a:cs typeface="+mn-cs"/>
      </a:defRPr>
    </a:lvl2pPr>
    <a:lvl3pPr marL="910276" algn="l" defTabSz="910276" rtl="0" eaLnBrk="1" latinLnBrk="0" hangingPunct="1">
      <a:defRPr sz="1100" kern="1200">
        <a:solidFill>
          <a:schemeClr val="tx1"/>
        </a:solidFill>
        <a:latin typeface="+mn-lt"/>
        <a:ea typeface="+mn-ea"/>
        <a:cs typeface="+mn-cs"/>
      </a:defRPr>
    </a:lvl3pPr>
    <a:lvl4pPr marL="1365440" algn="l" defTabSz="910276" rtl="0" eaLnBrk="1" latinLnBrk="0" hangingPunct="1">
      <a:defRPr sz="1100" kern="1200">
        <a:solidFill>
          <a:schemeClr val="tx1"/>
        </a:solidFill>
        <a:latin typeface="+mn-lt"/>
        <a:ea typeface="+mn-ea"/>
        <a:cs typeface="+mn-cs"/>
      </a:defRPr>
    </a:lvl4pPr>
    <a:lvl5pPr marL="1820568" algn="l" defTabSz="910276" rtl="0" eaLnBrk="1" latinLnBrk="0" hangingPunct="1">
      <a:defRPr sz="1100" kern="1200">
        <a:solidFill>
          <a:schemeClr val="tx1"/>
        </a:solidFill>
        <a:latin typeface="+mn-lt"/>
        <a:ea typeface="+mn-ea"/>
        <a:cs typeface="+mn-cs"/>
      </a:defRPr>
    </a:lvl5pPr>
    <a:lvl6pPr marL="2275730" algn="l" defTabSz="910276" rtl="0" eaLnBrk="1" latinLnBrk="0" hangingPunct="1">
      <a:defRPr sz="1100" kern="1200">
        <a:solidFill>
          <a:schemeClr val="tx1"/>
        </a:solidFill>
        <a:latin typeface="+mn-lt"/>
        <a:ea typeface="+mn-ea"/>
        <a:cs typeface="+mn-cs"/>
      </a:defRPr>
    </a:lvl6pPr>
    <a:lvl7pPr marL="2730859" algn="l" defTabSz="910276" rtl="0" eaLnBrk="1" latinLnBrk="0" hangingPunct="1">
      <a:defRPr sz="1100" kern="1200">
        <a:solidFill>
          <a:schemeClr val="tx1"/>
        </a:solidFill>
        <a:latin typeface="+mn-lt"/>
        <a:ea typeface="+mn-ea"/>
        <a:cs typeface="+mn-cs"/>
      </a:defRPr>
    </a:lvl7pPr>
    <a:lvl8pPr marL="3186012" algn="l" defTabSz="910276" rtl="0" eaLnBrk="1" latinLnBrk="0" hangingPunct="1">
      <a:defRPr sz="1100" kern="1200">
        <a:solidFill>
          <a:schemeClr val="tx1"/>
        </a:solidFill>
        <a:latin typeface="+mn-lt"/>
        <a:ea typeface="+mn-ea"/>
        <a:cs typeface="+mn-cs"/>
      </a:defRPr>
    </a:lvl8pPr>
    <a:lvl9pPr marL="3641166" algn="l" defTabSz="910276"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srgbClr val="FF0000"/>
                </a:solidFill>
              </a:rPr>
              <a:t>Facilitated Activity</a:t>
            </a:r>
          </a:p>
          <a:p>
            <a:pPr lvl="0"/>
            <a:r>
              <a:rPr lang="en-US" dirty="0">
                <a:solidFill>
                  <a:srgbClr val="FF0000"/>
                </a:solidFill>
              </a:rPr>
              <a:t>Participants think about as many people as they possibly can , people they’ve  worked with (now and in the past) and plot them, using a dot, on the Continuum.  This will take approximately 5 minutes.</a:t>
            </a:r>
          </a:p>
          <a:p>
            <a:pPr lvl="0"/>
            <a:endParaRPr lang="en-US" dirty="0">
              <a:solidFill>
                <a:srgbClr val="FF0000"/>
              </a:solidFill>
            </a:endParaRPr>
          </a:p>
          <a:p>
            <a:pPr lvl="0"/>
            <a:r>
              <a:rPr lang="en-US" dirty="0">
                <a:solidFill>
                  <a:srgbClr val="FF0000"/>
                </a:solidFill>
              </a:rPr>
              <a:t>Have participants pair up and discuss their Continuums to explain their thinking behind where they plotted people.  </a:t>
            </a:r>
          </a:p>
          <a:p>
            <a:endParaRPr lang="en-US" dirty="0"/>
          </a:p>
        </p:txBody>
      </p:sp>
      <p:sp>
        <p:nvSpPr>
          <p:cNvPr id="4" name="Slide Number Placeholder 3"/>
          <p:cNvSpPr>
            <a:spLocks noGrp="1"/>
          </p:cNvSpPr>
          <p:nvPr>
            <p:ph type="sldNum" sz="quarter" idx="10"/>
          </p:nvPr>
        </p:nvSpPr>
        <p:spPr/>
        <p:txBody>
          <a:bodyPr/>
          <a:lstStyle/>
          <a:p>
            <a:fld id="{9A4936C3-8A0C-4A9E-AF9C-27243E0FB081}" type="slidenum">
              <a:rPr lang="en-US" smtClean="0"/>
              <a:pPr/>
              <a:t>5</a:t>
            </a:fld>
            <a:endParaRPr lang="en-US"/>
          </a:p>
        </p:txBody>
      </p:sp>
      <p:sp>
        <p:nvSpPr>
          <p:cNvPr id="5" name="Footer Placeholder 4"/>
          <p:cNvSpPr>
            <a:spLocks noGrp="1"/>
          </p:cNvSpPr>
          <p:nvPr>
            <p:ph type="ftr" sz="quarter" idx="11"/>
          </p:nvPr>
        </p:nvSpPr>
        <p:spPr/>
        <p:txBody>
          <a:bodyPr/>
          <a:lstStyle/>
          <a:p>
            <a:r>
              <a:rPr lang="en-US"/>
              <a:t>©2015 Employee Performance Solutions, LLC  All Rights Reserved   </a:t>
            </a:r>
          </a:p>
        </p:txBody>
      </p:sp>
    </p:spTree>
    <p:extLst>
      <p:ext uri="{BB962C8B-B14F-4D97-AF65-F5344CB8AC3E}">
        <p14:creationId xmlns:p14="http://schemas.microsoft.com/office/powerpoint/2010/main" val="2213658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srgbClr val="FF0000"/>
                </a:solidFill>
              </a:rPr>
              <a:t>Facilitated Activity</a:t>
            </a:r>
          </a:p>
          <a:p>
            <a:pPr lvl="0"/>
            <a:r>
              <a:rPr lang="en-US" dirty="0">
                <a:solidFill>
                  <a:srgbClr val="FF0000"/>
                </a:solidFill>
              </a:rPr>
              <a:t>Participants write their uncensored perceptions, negative and positive.  </a:t>
            </a:r>
          </a:p>
          <a:p>
            <a:pPr lvl="0"/>
            <a:r>
              <a:rPr lang="en-US" dirty="0">
                <a:solidFill>
                  <a:srgbClr val="FF0000"/>
                </a:solidFill>
              </a:rPr>
              <a:t>5 minutes</a:t>
            </a:r>
          </a:p>
          <a:p>
            <a:pPr lvl="0"/>
            <a:endParaRPr lang="en-US" dirty="0"/>
          </a:p>
          <a:p>
            <a:endParaRPr lang="en-US" dirty="0"/>
          </a:p>
        </p:txBody>
      </p:sp>
      <p:sp>
        <p:nvSpPr>
          <p:cNvPr id="4" name="Slide Number Placeholder 3"/>
          <p:cNvSpPr>
            <a:spLocks noGrp="1"/>
          </p:cNvSpPr>
          <p:nvPr>
            <p:ph type="sldNum" sz="quarter" idx="10"/>
          </p:nvPr>
        </p:nvSpPr>
        <p:spPr/>
        <p:txBody>
          <a:bodyPr/>
          <a:lstStyle/>
          <a:p>
            <a:fld id="{9A4936C3-8A0C-4A9E-AF9C-27243E0FB081}" type="slidenum">
              <a:rPr lang="en-US" smtClean="0"/>
              <a:pPr/>
              <a:t>17</a:t>
            </a:fld>
            <a:endParaRPr lang="en-US"/>
          </a:p>
        </p:txBody>
      </p:sp>
      <p:sp>
        <p:nvSpPr>
          <p:cNvPr id="5" name="Footer Placeholder 4"/>
          <p:cNvSpPr>
            <a:spLocks noGrp="1"/>
          </p:cNvSpPr>
          <p:nvPr>
            <p:ph type="ftr" sz="quarter" idx="11"/>
          </p:nvPr>
        </p:nvSpPr>
        <p:spPr/>
        <p:txBody>
          <a:bodyPr/>
          <a:lstStyle/>
          <a:p>
            <a:r>
              <a:rPr lang="en-US"/>
              <a:t>©2015 Employee Performance Solutions, LLC  All Rights Reserved   </a:t>
            </a:r>
          </a:p>
        </p:txBody>
      </p:sp>
    </p:spTree>
    <p:extLst>
      <p:ext uri="{BB962C8B-B14F-4D97-AF65-F5344CB8AC3E}">
        <p14:creationId xmlns:p14="http://schemas.microsoft.com/office/powerpoint/2010/main" val="2940449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Facilitated Activity</a:t>
            </a:r>
            <a:endParaRPr lang="en-US" dirty="0">
              <a:solidFill>
                <a:srgbClr val="FF0000"/>
              </a:solidFill>
            </a:endParaRPr>
          </a:p>
          <a:p>
            <a:r>
              <a:rPr lang="en-US" b="1" dirty="0">
                <a:solidFill>
                  <a:srgbClr val="FF0000"/>
                </a:solidFill>
              </a:rPr>
              <a:t>Debrief:  </a:t>
            </a:r>
            <a:r>
              <a:rPr lang="en-US" dirty="0">
                <a:solidFill>
                  <a:srgbClr val="FF0000"/>
                </a:solidFill>
              </a:rPr>
              <a:t>Have participants share their examples at the table.  Optional:  participants share the positive insight example with the individual it was written for (if that person is in the room).   </a:t>
            </a:r>
          </a:p>
          <a:p>
            <a:endParaRPr lang="en-US" dirty="0">
              <a:solidFill>
                <a:srgbClr val="FF0000"/>
              </a:solidFill>
            </a:endParaRPr>
          </a:p>
          <a:p>
            <a:r>
              <a:rPr lang="en-US" dirty="0">
                <a:solidFill>
                  <a:srgbClr val="FF0000"/>
                </a:solidFill>
              </a:rPr>
              <a:t>Connect this with the 10-Minute Questions </a:t>
            </a:r>
            <a:endParaRPr lang="en-US" dirty="0"/>
          </a:p>
        </p:txBody>
      </p:sp>
      <p:sp>
        <p:nvSpPr>
          <p:cNvPr id="4" name="Slide Number Placeholder 3"/>
          <p:cNvSpPr>
            <a:spLocks noGrp="1"/>
          </p:cNvSpPr>
          <p:nvPr>
            <p:ph type="sldNum" sz="quarter" idx="10"/>
          </p:nvPr>
        </p:nvSpPr>
        <p:spPr/>
        <p:txBody>
          <a:bodyPr/>
          <a:lstStyle/>
          <a:p>
            <a:fld id="{9A4936C3-8A0C-4A9E-AF9C-27243E0FB081}" type="slidenum">
              <a:rPr lang="en-US" smtClean="0"/>
              <a:pPr/>
              <a:t>18</a:t>
            </a:fld>
            <a:endParaRPr lang="en-US"/>
          </a:p>
        </p:txBody>
      </p:sp>
      <p:sp>
        <p:nvSpPr>
          <p:cNvPr id="5" name="Footer Placeholder 4"/>
          <p:cNvSpPr>
            <a:spLocks noGrp="1"/>
          </p:cNvSpPr>
          <p:nvPr>
            <p:ph type="ftr" sz="quarter" idx="11"/>
          </p:nvPr>
        </p:nvSpPr>
        <p:spPr/>
        <p:txBody>
          <a:bodyPr/>
          <a:lstStyle/>
          <a:p>
            <a:r>
              <a:rPr lang="en-US"/>
              <a:t>©2015 Employee Performance Solutions, LLC  All Rights Reserved   </a:t>
            </a:r>
          </a:p>
        </p:txBody>
      </p:sp>
      <p:sp>
        <p:nvSpPr>
          <p:cNvPr id="7" name="Oval 6"/>
          <p:cNvSpPr/>
          <p:nvPr/>
        </p:nvSpPr>
        <p:spPr>
          <a:xfrm>
            <a:off x="1267239" y="762000"/>
            <a:ext cx="1043609" cy="685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See  “notes view”  for facilitator activity</a:t>
            </a:r>
          </a:p>
        </p:txBody>
      </p:sp>
    </p:spTree>
    <p:extLst>
      <p:ext uri="{BB962C8B-B14F-4D97-AF65-F5344CB8AC3E}">
        <p14:creationId xmlns:p14="http://schemas.microsoft.com/office/powerpoint/2010/main" val="843599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Facilitated Activity</a:t>
            </a:r>
          </a:p>
          <a:p>
            <a:r>
              <a:rPr lang="en-US" dirty="0">
                <a:solidFill>
                  <a:srgbClr val="FF0000"/>
                </a:solidFill>
              </a:rPr>
              <a:t>Participants pick an individual (employee) to apply steps 1 – 4.  </a:t>
            </a:r>
          </a:p>
          <a:p>
            <a:endParaRPr lang="en-US" dirty="0"/>
          </a:p>
        </p:txBody>
      </p:sp>
      <p:sp>
        <p:nvSpPr>
          <p:cNvPr id="4" name="Slide Number Placeholder 3"/>
          <p:cNvSpPr>
            <a:spLocks noGrp="1"/>
          </p:cNvSpPr>
          <p:nvPr>
            <p:ph type="sldNum" sz="quarter" idx="10"/>
          </p:nvPr>
        </p:nvSpPr>
        <p:spPr/>
        <p:txBody>
          <a:bodyPr/>
          <a:lstStyle/>
          <a:p>
            <a:fld id="{9A4936C3-8A0C-4A9E-AF9C-27243E0FB081}" type="slidenum">
              <a:rPr lang="en-US" smtClean="0"/>
              <a:pPr/>
              <a:t>25</a:t>
            </a:fld>
            <a:endParaRPr lang="en-US" dirty="0"/>
          </a:p>
        </p:txBody>
      </p:sp>
      <p:sp>
        <p:nvSpPr>
          <p:cNvPr id="5" name="Footer Placeholder 4"/>
          <p:cNvSpPr>
            <a:spLocks noGrp="1"/>
          </p:cNvSpPr>
          <p:nvPr>
            <p:ph type="ftr" sz="quarter" idx="11"/>
          </p:nvPr>
        </p:nvSpPr>
        <p:spPr/>
        <p:txBody>
          <a:bodyPr/>
          <a:lstStyle/>
          <a:p>
            <a:r>
              <a:rPr lang="en-US"/>
              <a:t>©2015 Employee Performance Solutions, LLC  All Rights Reserved   </a:t>
            </a:r>
          </a:p>
        </p:txBody>
      </p:sp>
    </p:spTree>
    <p:extLst>
      <p:ext uri="{BB962C8B-B14F-4D97-AF65-F5344CB8AC3E}">
        <p14:creationId xmlns:p14="http://schemas.microsoft.com/office/powerpoint/2010/main" val="2459206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Facilitated Activity</a:t>
            </a:r>
          </a:p>
          <a:p>
            <a:r>
              <a:rPr lang="en-US" dirty="0">
                <a:solidFill>
                  <a:srgbClr val="FF0000"/>
                </a:solidFill>
              </a:rPr>
              <a:t>Participants pick an individual (employee) to apply steps 1 – 4.  </a:t>
            </a:r>
          </a:p>
          <a:p>
            <a:endParaRPr lang="en-US" dirty="0"/>
          </a:p>
        </p:txBody>
      </p:sp>
      <p:sp>
        <p:nvSpPr>
          <p:cNvPr id="4" name="Slide Number Placeholder 3"/>
          <p:cNvSpPr>
            <a:spLocks noGrp="1"/>
          </p:cNvSpPr>
          <p:nvPr>
            <p:ph type="sldNum" sz="quarter" idx="10"/>
          </p:nvPr>
        </p:nvSpPr>
        <p:spPr/>
        <p:txBody>
          <a:bodyPr/>
          <a:lstStyle/>
          <a:p>
            <a:fld id="{9A4936C3-8A0C-4A9E-AF9C-27243E0FB081}" type="slidenum">
              <a:rPr lang="en-US" smtClean="0"/>
              <a:pPr/>
              <a:t>26</a:t>
            </a:fld>
            <a:endParaRPr lang="en-US" dirty="0"/>
          </a:p>
        </p:txBody>
      </p:sp>
      <p:sp>
        <p:nvSpPr>
          <p:cNvPr id="5" name="Footer Placeholder 4"/>
          <p:cNvSpPr>
            <a:spLocks noGrp="1"/>
          </p:cNvSpPr>
          <p:nvPr>
            <p:ph type="ftr" sz="quarter" idx="11"/>
          </p:nvPr>
        </p:nvSpPr>
        <p:spPr/>
        <p:txBody>
          <a:bodyPr/>
          <a:lstStyle/>
          <a:p>
            <a:r>
              <a:rPr lang="en-US"/>
              <a:t>©2015 Employee Performance Solutions, LLC  All Rights Reserved   </a:t>
            </a:r>
          </a:p>
        </p:txBody>
      </p:sp>
    </p:spTree>
    <p:extLst>
      <p:ext uri="{BB962C8B-B14F-4D97-AF65-F5344CB8AC3E}">
        <p14:creationId xmlns:p14="http://schemas.microsoft.com/office/powerpoint/2010/main" val="2459206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Facilitated Activity</a:t>
            </a:r>
          </a:p>
          <a:p>
            <a:r>
              <a:rPr lang="en-US" dirty="0">
                <a:solidFill>
                  <a:srgbClr val="FF0000"/>
                </a:solidFill>
              </a:rPr>
              <a:t>Participants pick an individual (employee) to apply steps 1 – 4.  </a:t>
            </a:r>
          </a:p>
          <a:p>
            <a:endParaRPr lang="en-US" dirty="0"/>
          </a:p>
        </p:txBody>
      </p:sp>
      <p:sp>
        <p:nvSpPr>
          <p:cNvPr id="4" name="Slide Number Placeholder 3"/>
          <p:cNvSpPr>
            <a:spLocks noGrp="1"/>
          </p:cNvSpPr>
          <p:nvPr>
            <p:ph type="sldNum" sz="quarter" idx="10"/>
          </p:nvPr>
        </p:nvSpPr>
        <p:spPr/>
        <p:txBody>
          <a:bodyPr/>
          <a:lstStyle/>
          <a:p>
            <a:fld id="{9A4936C3-8A0C-4A9E-AF9C-27243E0FB081}" type="slidenum">
              <a:rPr lang="en-US" smtClean="0"/>
              <a:pPr/>
              <a:t>27</a:t>
            </a:fld>
            <a:endParaRPr lang="en-US" dirty="0"/>
          </a:p>
        </p:txBody>
      </p:sp>
      <p:sp>
        <p:nvSpPr>
          <p:cNvPr id="5" name="Footer Placeholder 4"/>
          <p:cNvSpPr>
            <a:spLocks noGrp="1"/>
          </p:cNvSpPr>
          <p:nvPr>
            <p:ph type="ftr" sz="quarter" idx="11"/>
          </p:nvPr>
        </p:nvSpPr>
        <p:spPr/>
        <p:txBody>
          <a:bodyPr/>
          <a:lstStyle/>
          <a:p>
            <a:r>
              <a:rPr lang="en-US"/>
              <a:t>©2015 Employee Performance Solutions, LLC  All Rights Reserved   </a:t>
            </a:r>
          </a:p>
        </p:txBody>
      </p:sp>
    </p:spTree>
    <p:extLst>
      <p:ext uri="{BB962C8B-B14F-4D97-AF65-F5344CB8AC3E}">
        <p14:creationId xmlns:p14="http://schemas.microsoft.com/office/powerpoint/2010/main" val="2459206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Facilitated Activity</a:t>
            </a:r>
          </a:p>
          <a:p>
            <a:r>
              <a:rPr lang="en-US" dirty="0">
                <a:solidFill>
                  <a:srgbClr val="FF0000"/>
                </a:solidFill>
              </a:rPr>
              <a:t>Participants pick an individual (employee) to apply steps 1 – 4.  </a:t>
            </a:r>
          </a:p>
          <a:p>
            <a:endParaRPr lang="en-US" dirty="0"/>
          </a:p>
        </p:txBody>
      </p:sp>
      <p:sp>
        <p:nvSpPr>
          <p:cNvPr id="4" name="Slide Number Placeholder 3"/>
          <p:cNvSpPr>
            <a:spLocks noGrp="1"/>
          </p:cNvSpPr>
          <p:nvPr>
            <p:ph type="sldNum" sz="quarter" idx="10"/>
          </p:nvPr>
        </p:nvSpPr>
        <p:spPr/>
        <p:txBody>
          <a:bodyPr/>
          <a:lstStyle/>
          <a:p>
            <a:fld id="{9A4936C3-8A0C-4A9E-AF9C-27243E0FB081}" type="slidenum">
              <a:rPr lang="en-US" smtClean="0"/>
              <a:pPr/>
              <a:t>30</a:t>
            </a:fld>
            <a:endParaRPr lang="en-US" dirty="0"/>
          </a:p>
        </p:txBody>
      </p:sp>
      <p:sp>
        <p:nvSpPr>
          <p:cNvPr id="5" name="Footer Placeholder 4"/>
          <p:cNvSpPr>
            <a:spLocks noGrp="1"/>
          </p:cNvSpPr>
          <p:nvPr>
            <p:ph type="ftr" sz="quarter" idx="11"/>
          </p:nvPr>
        </p:nvSpPr>
        <p:spPr/>
        <p:txBody>
          <a:bodyPr/>
          <a:lstStyle/>
          <a:p>
            <a:r>
              <a:rPr lang="en-US"/>
              <a:t>©2015 Employee Performance Solutions, LLC  All Rights Reserved   </a:t>
            </a:r>
          </a:p>
        </p:txBody>
      </p:sp>
    </p:spTree>
    <p:extLst>
      <p:ext uri="{BB962C8B-B14F-4D97-AF65-F5344CB8AC3E}">
        <p14:creationId xmlns:p14="http://schemas.microsoft.com/office/powerpoint/2010/main" val="2459206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nSpc>
                <a:spcPts val="1400"/>
              </a:lnSpc>
              <a:spcBef>
                <a:spcPts val="300"/>
              </a:spcBef>
              <a:spcAft>
                <a:spcPts val="0"/>
              </a:spcAft>
              <a:buFont typeface="Wingdings"/>
              <a:buChar char=""/>
              <a:tabLst>
                <a:tab pos="228600" algn="l"/>
              </a:tabLst>
            </a:pPr>
            <a:r>
              <a:rPr lang="en-US" dirty="0"/>
              <a:t>Show Brain Fight or Flight Overhead</a:t>
            </a:r>
            <a:endParaRPr lang="en-US" sz="1400" dirty="0"/>
          </a:p>
          <a:p>
            <a:pPr marL="342900" marR="0" lvl="0" indent="-342900">
              <a:lnSpc>
                <a:spcPts val="1400"/>
              </a:lnSpc>
              <a:spcBef>
                <a:spcPts val="300"/>
              </a:spcBef>
              <a:spcAft>
                <a:spcPts val="0"/>
              </a:spcAft>
              <a:buFont typeface="Wingdings"/>
              <a:buChar char=""/>
              <a:tabLst>
                <a:tab pos="228600" algn="l"/>
              </a:tabLst>
            </a:pPr>
            <a:r>
              <a:rPr lang="en-US" dirty="0"/>
              <a:t>Say, “When our brain is in overdrive, it’s like telling someone when you get embarrassed—don’t let your face turn red.  It’s a physiological reaction to threatening information that causes negative responses to feedback.  Today we are going to look at how to provide information in a way that doesn’t push the emotional buttons of the person on the receiving end.”</a:t>
            </a:r>
            <a:endParaRPr lang="en-US" sz="1400" dirty="0"/>
          </a:p>
          <a:p>
            <a:pPr marL="342900" marR="0" lvl="0" indent="-342900">
              <a:lnSpc>
                <a:spcPts val="1400"/>
              </a:lnSpc>
              <a:spcBef>
                <a:spcPts val="300"/>
              </a:spcBef>
              <a:spcAft>
                <a:spcPts val="0"/>
              </a:spcAft>
              <a:buFont typeface="Wingdings"/>
              <a:buChar char=""/>
              <a:tabLst>
                <a:tab pos="228600" algn="l"/>
              </a:tabLst>
            </a:pPr>
            <a:r>
              <a:rPr lang="en-US" dirty="0"/>
              <a:t>We want to provide feedback in a way where we engage the cortex/the thinking part of the brain.</a:t>
            </a:r>
            <a:endParaRPr lang="en-US" sz="1400" dirty="0"/>
          </a:p>
          <a:p>
            <a:pPr>
              <a:lnSpc>
                <a:spcPts val="1400"/>
              </a:lnSpc>
              <a:spcBef>
                <a:spcPts val="300"/>
              </a:spcBef>
              <a:tabLst>
                <a:tab pos="228600" algn="l"/>
              </a:tabLst>
            </a:pPr>
            <a:r>
              <a:rPr lang="en-US" dirty="0"/>
              <a:t> </a:t>
            </a:r>
            <a:endParaRPr lang="en-US" sz="1400" dirty="0">
              <a:latin typeface="Arial"/>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pPr>
              <a:defRPr/>
            </a:pPr>
            <a:fld id="{0872E4F2-C5CA-4FE8-AC3C-6B78C5AA5BD2}" type="slidenum">
              <a:rPr lang="en-US" smtClean="0"/>
              <a:pPr>
                <a:defRPr/>
              </a:pPr>
              <a:t>34</a:t>
            </a:fld>
            <a:endParaRPr lang="en-US"/>
          </a:p>
        </p:txBody>
      </p:sp>
      <p:sp>
        <p:nvSpPr>
          <p:cNvPr id="5" name="Footer Placeholder 4"/>
          <p:cNvSpPr>
            <a:spLocks noGrp="1"/>
          </p:cNvSpPr>
          <p:nvPr>
            <p:ph type="ftr" sz="quarter" idx="11"/>
          </p:nvPr>
        </p:nvSpPr>
        <p:spPr/>
        <p:txBody>
          <a:bodyPr/>
          <a:lstStyle/>
          <a:p>
            <a:r>
              <a:rPr lang="en-US"/>
              <a:t>©2015 Employee Performance Solutions, LLC  All Rights Reserved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lvl1pPr algn="ctr" defTabSz="914342" eaLnBrk="0" hangingPunct="0">
              <a:defRPr sz="1600" b="1">
                <a:solidFill>
                  <a:schemeClr val="tx1"/>
                </a:solidFill>
                <a:latin typeface="Arial" charset="0"/>
              </a:defRPr>
            </a:lvl1pPr>
            <a:lvl2pPr marL="702647" indent="-270248" algn="ctr" defTabSz="914342" eaLnBrk="0" hangingPunct="0">
              <a:defRPr sz="1600" b="1">
                <a:solidFill>
                  <a:schemeClr val="tx1"/>
                </a:solidFill>
                <a:latin typeface="Arial" charset="0"/>
              </a:defRPr>
            </a:lvl2pPr>
            <a:lvl3pPr marL="1080995" indent="-216199" algn="ctr" defTabSz="914342" eaLnBrk="0" hangingPunct="0">
              <a:defRPr sz="1600" b="1">
                <a:solidFill>
                  <a:schemeClr val="tx1"/>
                </a:solidFill>
                <a:latin typeface="Arial" charset="0"/>
              </a:defRPr>
            </a:lvl3pPr>
            <a:lvl4pPr marL="1513393" indent="-216199" algn="ctr" defTabSz="914342" eaLnBrk="0" hangingPunct="0">
              <a:defRPr sz="1600" b="1">
                <a:solidFill>
                  <a:schemeClr val="tx1"/>
                </a:solidFill>
                <a:latin typeface="Arial" charset="0"/>
              </a:defRPr>
            </a:lvl4pPr>
            <a:lvl5pPr marL="1945791" indent="-216199" algn="ctr" defTabSz="914342" eaLnBrk="0" hangingPunct="0">
              <a:defRPr sz="1600" b="1">
                <a:solidFill>
                  <a:schemeClr val="tx1"/>
                </a:solidFill>
                <a:latin typeface="Arial" charset="0"/>
              </a:defRPr>
            </a:lvl5pPr>
            <a:lvl6pPr marL="2378189" indent="-216199" algn="ctr" defTabSz="914342" eaLnBrk="0" fontAlgn="base" hangingPunct="0">
              <a:spcBef>
                <a:spcPct val="0"/>
              </a:spcBef>
              <a:spcAft>
                <a:spcPct val="0"/>
              </a:spcAft>
              <a:defRPr sz="1600" b="1">
                <a:solidFill>
                  <a:schemeClr val="tx1"/>
                </a:solidFill>
                <a:latin typeface="Arial" charset="0"/>
              </a:defRPr>
            </a:lvl6pPr>
            <a:lvl7pPr marL="2810587" indent="-216199" algn="ctr" defTabSz="914342" eaLnBrk="0" fontAlgn="base" hangingPunct="0">
              <a:spcBef>
                <a:spcPct val="0"/>
              </a:spcBef>
              <a:spcAft>
                <a:spcPct val="0"/>
              </a:spcAft>
              <a:defRPr sz="1600" b="1">
                <a:solidFill>
                  <a:schemeClr val="tx1"/>
                </a:solidFill>
                <a:latin typeface="Arial" charset="0"/>
              </a:defRPr>
            </a:lvl7pPr>
            <a:lvl8pPr marL="3242985" indent="-216199" algn="ctr" defTabSz="914342" eaLnBrk="0" fontAlgn="base" hangingPunct="0">
              <a:spcBef>
                <a:spcPct val="0"/>
              </a:spcBef>
              <a:spcAft>
                <a:spcPct val="0"/>
              </a:spcAft>
              <a:defRPr sz="1600" b="1">
                <a:solidFill>
                  <a:schemeClr val="tx1"/>
                </a:solidFill>
                <a:latin typeface="Arial" charset="0"/>
              </a:defRPr>
            </a:lvl8pPr>
            <a:lvl9pPr marL="3675383" indent="-216199" algn="ctr" defTabSz="914342" eaLnBrk="0" fontAlgn="base" hangingPunct="0">
              <a:spcBef>
                <a:spcPct val="0"/>
              </a:spcBef>
              <a:spcAft>
                <a:spcPct val="0"/>
              </a:spcAft>
              <a:defRPr sz="1600" b="1">
                <a:solidFill>
                  <a:schemeClr val="tx1"/>
                </a:solidFill>
                <a:latin typeface="Arial" charset="0"/>
              </a:defRPr>
            </a:lvl9pPr>
          </a:lstStyle>
          <a:p>
            <a:pPr algn="r" eaLnBrk="1" hangingPunct="1">
              <a:defRPr/>
            </a:pPr>
            <a:fld id="{D6BB2C89-F47E-41BA-899C-2806D4037DAA}" type="slidenum">
              <a:rPr lang="en-US" sz="1300" b="0">
                <a:solidFill>
                  <a:prstClr val="black"/>
                </a:solidFill>
                <a:latin typeface="Times New Roman" pitchFamily="18" charset="0"/>
              </a:rPr>
              <a:pPr algn="r" eaLnBrk="1" hangingPunct="1">
                <a:defRPr/>
              </a:pPr>
              <a:t>35</a:t>
            </a:fld>
            <a:endParaRPr lang="en-US" sz="1300" b="0" dirty="0">
              <a:solidFill>
                <a:prstClr val="black"/>
              </a:solidFill>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lvl="0"/>
            <a:r>
              <a:rPr lang="en-US" dirty="0"/>
              <a:t>Pull up text on the left side of the slide.  Ask, “When I’m using these words what am I implying about the person?”  Last pull up the You’re Deficient wording and picture.  </a:t>
            </a:r>
          </a:p>
          <a:p>
            <a:pPr lvl="0"/>
            <a:endParaRPr lang="en-US" dirty="0"/>
          </a:p>
          <a:p>
            <a:pPr lvl="0"/>
            <a:r>
              <a:rPr lang="en-US" dirty="0"/>
              <a:t>Say, “How we start the conversation can mean the difference between an automatic defensive reaction (the emotional buttons are being pushed) and having the person on the receiving end feel like we’re giving helpful/coaching type information.”</a:t>
            </a:r>
          </a:p>
          <a:p>
            <a:pPr lvl="0"/>
            <a:endParaRPr lang="en-US" dirty="0"/>
          </a:p>
          <a:p>
            <a:pPr lvl="0"/>
            <a:r>
              <a:rPr lang="en-US" dirty="0"/>
              <a:t>Say, “Some words imply that there is something wrong with the individual.  Other conversation starts convey future possibilities.”</a:t>
            </a:r>
          </a:p>
          <a:p>
            <a:pPr lvl="0"/>
            <a:endParaRPr lang="en-US" dirty="0"/>
          </a:p>
          <a:p>
            <a:pPr lvl="0"/>
            <a:r>
              <a:rPr lang="en-US" dirty="0"/>
              <a:t>Reference the words on the right side:  This future focused wording helps the brain think forward and describe what you want people to do.</a:t>
            </a:r>
          </a:p>
          <a:p>
            <a:pPr eaLnBrk="1" hangingPunct="1"/>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lvl1pPr algn="ctr" defTabSz="914342" eaLnBrk="0" hangingPunct="0">
              <a:defRPr sz="1600" b="1">
                <a:solidFill>
                  <a:schemeClr val="tx1"/>
                </a:solidFill>
                <a:latin typeface="Arial" charset="0"/>
              </a:defRPr>
            </a:lvl1pPr>
            <a:lvl2pPr marL="702647" indent="-270248" algn="ctr" defTabSz="914342" eaLnBrk="0" hangingPunct="0">
              <a:defRPr sz="1600" b="1">
                <a:solidFill>
                  <a:schemeClr val="tx1"/>
                </a:solidFill>
                <a:latin typeface="Arial" charset="0"/>
              </a:defRPr>
            </a:lvl2pPr>
            <a:lvl3pPr marL="1080995" indent="-216199" algn="ctr" defTabSz="914342" eaLnBrk="0" hangingPunct="0">
              <a:defRPr sz="1600" b="1">
                <a:solidFill>
                  <a:schemeClr val="tx1"/>
                </a:solidFill>
                <a:latin typeface="Arial" charset="0"/>
              </a:defRPr>
            </a:lvl3pPr>
            <a:lvl4pPr marL="1513393" indent="-216199" algn="ctr" defTabSz="914342" eaLnBrk="0" hangingPunct="0">
              <a:defRPr sz="1600" b="1">
                <a:solidFill>
                  <a:schemeClr val="tx1"/>
                </a:solidFill>
                <a:latin typeface="Arial" charset="0"/>
              </a:defRPr>
            </a:lvl4pPr>
            <a:lvl5pPr marL="1945791" indent="-216199" algn="ctr" defTabSz="914342" eaLnBrk="0" hangingPunct="0">
              <a:defRPr sz="1600" b="1">
                <a:solidFill>
                  <a:schemeClr val="tx1"/>
                </a:solidFill>
                <a:latin typeface="Arial" charset="0"/>
              </a:defRPr>
            </a:lvl5pPr>
            <a:lvl6pPr marL="2378189" indent="-216199" algn="ctr" defTabSz="914342" eaLnBrk="0" fontAlgn="base" hangingPunct="0">
              <a:spcBef>
                <a:spcPct val="0"/>
              </a:spcBef>
              <a:spcAft>
                <a:spcPct val="0"/>
              </a:spcAft>
              <a:defRPr sz="1600" b="1">
                <a:solidFill>
                  <a:schemeClr val="tx1"/>
                </a:solidFill>
                <a:latin typeface="Arial" charset="0"/>
              </a:defRPr>
            </a:lvl6pPr>
            <a:lvl7pPr marL="2810587" indent="-216199" algn="ctr" defTabSz="914342" eaLnBrk="0" fontAlgn="base" hangingPunct="0">
              <a:spcBef>
                <a:spcPct val="0"/>
              </a:spcBef>
              <a:spcAft>
                <a:spcPct val="0"/>
              </a:spcAft>
              <a:defRPr sz="1600" b="1">
                <a:solidFill>
                  <a:schemeClr val="tx1"/>
                </a:solidFill>
                <a:latin typeface="Arial" charset="0"/>
              </a:defRPr>
            </a:lvl7pPr>
            <a:lvl8pPr marL="3242985" indent="-216199" algn="ctr" defTabSz="914342" eaLnBrk="0" fontAlgn="base" hangingPunct="0">
              <a:spcBef>
                <a:spcPct val="0"/>
              </a:spcBef>
              <a:spcAft>
                <a:spcPct val="0"/>
              </a:spcAft>
              <a:defRPr sz="1600" b="1">
                <a:solidFill>
                  <a:schemeClr val="tx1"/>
                </a:solidFill>
                <a:latin typeface="Arial" charset="0"/>
              </a:defRPr>
            </a:lvl8pPr>
            <a:lvl9pPr marL="3675383" indent="-216199" algn="ctr" defTabSz="914342" eaLnBrk="0" fontAlgn="base" hangingPunct="0">
              <a:spcBef>
                <a:spcPct val="0"/>
              </a:spcBef>
              <a:spcAft>
                <a:spcPct val="0"/>
              </a:spcAft>
              <a:defRPr sz="1600" b="1">
                <a:solidFill>
                  <a:schemeClr val="tx1"/>
                </a:solidFill>
                <a:latin typeface="Arial" charset="0"/>
              </a:defRPr>
            </a:lvl9pPr>
          </a:lstStyle>
          <a:p>
            <a:pPr algn="r" eaLnBrk="1" hangingPunct="1">
              <a:defRPr/>
            </a:pPr>
            <a:fld id="{D6BB2C89-F47E-41BA-899C-2806D4037DAA}" type="slidenum">
              <a:rPr lang="en-US" sz="1300" b="0">
                <a:solidFill>
                  <a:prstClr val="black"/>
                </a:solidFill>
                <a:latin typeface="Times New Roman" pitchFamily="18" charset="0"/>
              </a:rPr>
              <a:pPr algn="r" eaLnBrk="1" hangingPunct="1">
                <a:defRPr/>
              </a:pPr>
              <a:t>36</a:t>
            </a:fld>
            <a:endParaRPr lang="en-US" sz="1300" b="0" dirty="0">
              <a:solidFill>
                <a:prstClr val="black"/>
              </a:solidFill>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lvl="0"/>
            <a:r>
              <a:rPr lang="en-US" dirty="0"/>
              <a:t>Pull up text on the left side of the slide.  Ask, “When I’m using these words what am I implying about the person?”  Last pull up the You’re Deficient wording and picture.  </a:t>
            </a:r>
          </a:p>
          <a:p>
            <a:pPr lvl="0"/>
            <a:endParaRPr lang="en-US" dirty="0"/>
          </a:p>
          <a:p>
            <a:pPr lvl="0"/>
            <a:r>
              <a:rPr lang="en-US" dirty="0"/>
              <a:t>Say, “How we start the conversation can mean the difference between an automatic defensive reaction (the emotional buttons are being pushed) and having the person on the receiving end feel like we’re giving helpful/coaching type information.”</a:t>
            </a:r>
          </a:p>
          <a:p>
            <a:pPr lvl="0"/>
            <a:endParaRPr lang="en-US" dirty="0"/>
          </a:p>
          <a:p>
            <a:pPr lvl="0"/>
            <a:r>
              <a:rPr lang="en-US" dirty="0"/>
              <a:t>Say, “Some words imply that there is something wrong with the individual.  Other conversation starts convey future possibilities.”</a:t>
            </a:r>
          </a:p>
          <a:p>
            <a:pPr lvl="0"/>
            <a:endParaRPr lang="en-US" dirty="0"/>
          </a:p>
          <a:p>
            <a:pPr lvl="0"/>
            <a:r>
              <a:rPr lang="en-US" dirty="0"/>
              <a:t>Reference the words on the right side:  This future focused wording helps the brain think forward and describe what you want people to do.</a:t>
            </a:r>
          </a:p>
          <a:p>
            <a:pPr eaLnBrk="1" hangingPunct="1"/>
            <a:endParaRPr lang="en-US" dirty="0"/>
          </a:p>
        </p:txBody>
      </p:sp>
    </p:spTree>
    <p:extLst>
      <p:ext uri="{BB962C8B-B14F-4D97-AF65-F5344CB8AC3E}">
        <p14:creationId xmlns:p14="http://schemas.microsoft.com/office/powerpoint/2010/main" val="4032121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1"/>
          <p:cNvSpPr>
            <a:spLocks noGrp="1" noChangeArrowheads="1"/>
          </p:cNvSpPr>
          <p:nvPr>
            <p:ph type="sldNum" sz="quarter" idx="5"/>
          </p:nvPr>
        </p:nvSpPr>
        <p:spPr>
          <a:noFill/>
        </p:spPr>
        <p:txBody>
          <a:bodyPr/>
          <a:lstStyle>
            <a:lvl1pPr defTabSz="886397" eaLnBrk="0" hangingPunct="0">
              <a:lnSpc>
                <a:spcPct val="90000"/>
              </a:lnSpc>
              <a:defRPr sz="2400">
                <a:solidFill>
                  <a:schemeClr val="tx1"/>
                </a:solidFill>
                <a:latin typeface="Arial" pitchFamily="34" charset="0"/>
              </a:defRPr>
            </a:lvl1pPr>
            <a:lvl2pPr marL="729057" indent="-280406" defTabSz="886397" eaLnBrk="0" hangingPunct="0">
              <a:lnSpc>
                <a:spcPct val="90000"/>
              </a:lnSpc>
              <a:defRPr sz="2400">
                <a:solidFill>
                  <a:schemeClr val="tx1"/>
                </a:solidFill>
                <a:latin typeface="Arial" pitchFamily="34" charset="0"/>
              </a:defRPr>
            </a:lvl2pPr>
            <a:lvl3pPr marL="1121626" indent="-224325" defTabSz="886397" eaLnBrk="0" hangingPunct="0">
              <a:lnSpc>
                <a:spcPct val="90000"/>
              </a:lnSpc>
              <a:defRPr sz="2400">
                <a:solidFill>
                  <a:schemeClr val="tx1"/>
                </a:solidFill>
                <a:latin typeface="Arial" pitchFamily="34" charset="0"/>
              </a:defRPr>
            </a:lvl3pPr>
            <a:lvl4pPr marL="1570276" indent="-224325" defTabSz="886397" eaLnBrk="0" hangingPunct="0">
              <a:lnSpc>
                <a:spcPct val="90000"/>
              </a:lnSpc>
              <a:defRPr sz="2400">
                <a:solidFill>
                  <a:schemeClr val="tx1"/>
                </a:solidFill>
                <a:latin typeface="Arial" pitchFamily="34" charset="0"/>
              </a:defRPr>
            </a:lvl4pPr>
            <a:lvl5pPr marL="2018927" indent="-224325" defTabSz="886397" eaLnBrk="0" hangingPunct="0">
              <a:lnSpc>
                <a:spcPct val="90000"/>
              </a:lnSpc>
              <a:defRPr sz="2400">
                <a:solidFill>
                  <a:schemeClr val="tx1"/>
                </a:solidFill>
                <a:latin typeface="Arial" pitchFamily="34" charset="0"/>
              </a:defRPr>
            </a:lvl5pPr>
            <a:lvl6pPr marL="2467577" indent="-224325" defTabSz="886397" eaLnBrk="0" fontAlgn="base" hangingPunct="0">
              <a:lnSpc>
                <a:spcPct val="90000"/>
              </a:lnSpc>
              <a:spcBef>
                <a:spcPct val="0"/>
              </a:spcBef>
              <a:spcAft>
                <a:spcPct val="0"/>
              </a:spcAft>
              <a:defRPr sz="2400">
                <a:solidFill>
                  <a:schemeClr val="tx1"/>
                </a:solidFill>
                <a:latin typeface="Arial" pitchFamily="34" charset="0"/>
              </a:defRPr>
            </a:lvl6pPr>
            <a:lvl7pPr marL="2916227" indent="-224325" defTabSz="886397" eaLnBrk="0" fontAlgn="base" hangingPunct="0">
              <a:lnSpc>
                <a:spcPct val="90000"/>
              </a:lnSpc>
              <a:spcBef>
                <a:spcPct val="0"/>
              </a:spcBef>
              <a:spcAft>
                <a:spcPct val="0"/>
              </a:spcAft>
              <a:defRPr sz="2400">
                <a:solidFill>
                  <a:schemeClr val="tx1"/>
                </a:solidFill>
                <a:latin typeface="Arial" pitchFamily="34" charset="0"/>
              </a:defRPr>
            </a:lvl7pPr>
            <a:lvl8pPr marL="3364878" indent="-224325" defTabSz="886397" eaLnBrk="0" fontAlgn="base" hangingPunct="0">
              <a:lnSpc>
                <a:spcPct val="90000"/>
              </a:lnSpc>
              <a:spcBef>
                <a:spcPct val="0"/>
              </a:spcBef>
              <a:spcAft>
                <a:spcPct val="0"/>
              </a:spcAft>
              <a:defRPr sz="2400">
                <a:solidFill>
                  <a:schemeClr val="tx1"/>
                </a:solidFill>
                <a:latin typeface="Arial" pitchFamily="34" charset="0"/>
              </a:defRPr>
            </a:lvl8pPr>
            <a:lvl9pPr marL="3813528" indent="-224325" defTabSz="886397" eaLnBrk="0" fontAlgn="base" hangingPunct="0">
              <a:lnSpc>
                <a:spcPct val="90000"/>
              </a:lnSpc>
              <a:spcBef>
                <a:spcPct val="0"/>
              </a:spcBef>
              <a:spcAft>
                <a:spcPct val="0"/>
              </a:spcAft>
              <a:defRPr sz="2400">
                <a:solidFill>
                  <a:schemeClr val="tx1"/>
                </a:solidFill>
                <a:latin typeface="Arial" pitchFamily="34" charset="0"/>
              </a:defRPr>
            </a:lvl9pPr>
          </a:lstStyle>
          <a:p>
            <a:pPr>
              <a:lnSpc>
                <a:spcPct val="100000"/>
              </a:lnSpc>
            </a:pPr>
            <a:fld id="{EF367970-84F6-4CC0-8487-9DCEE837A321}" type="slidenum">
              <a:rPr lang="en-US" altLang="en-US" sz="800">
                <a:solidFill>
                  <a:prstClr val="black"/>
                </a:solidFill>
              </a:rPr>
              <a:pPr>
                <a:lnSpc>
                  <a:spcPct val="100000"/>
                </a:lnSpc>
              </a:pPr>
              <a:t>37</a:t>
            </a:fld>
            <a:endParaRPr lang="en-US" altLang="en-US" sz="800" dirty="0">
              <a:solidFill>
                <a:prstClr val="black"/>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r>
              <a:rPr lang="en-US" altLang="en-US" dirty="0">
                <a:latin typeface="Arial" pitchFamily="34" charset="0"/>
              </a:rPr>
              <a:t>Walk through each slide and let participants work to turn a frustration into a request.  In this example mention that we </a:t>
            </a:r>
            <a:r>
              <a:rPr lang="en-US" altLang="en-US" i="1" dirty="0">
                <a:latin typeface="Arial" pitchFamily="34" charset="0"/>
              </a:rPr>
              <a:t>feel</a:t>
            </a:r>
            <a:r>
              <a:rPr lang="en-US" altLang="en-US" dirty="0">
                <a:latin typeface="Arial" pitchFamily="34" charset="0"/>
              </a:rPr>
              <a:t> like saying “stop” but this still doesn’t describe what we want.    </a:t>
            </a:r>
          </a:p>
          <a:p>
            <a:endParaRPr lang="en-US" altLang="en-US" dirty="0">
              <a:latin typeface="Arial" pitchFamily="34" charset="0"/>
            </a:endParaRPr>
          </a:p>
          <a:p>
            <a:r>
              <a:rPr lang="en-US" altLang="en-US" dirty="0">
                <a:latin typeface="Arial" pitchFamily="34" charset="0"/>
              </a:rPr>
              <a:t>Note:  Become familiar with the animation on these and other slides.</a:t>
            </a:r>
          </a:p>
        </p:txBody>
      </p:sp>
      <p:sp>
        <p:nvSpPr>
          <p:cNvPr id="5" name="Footer Placeholder 4"/>
          <p:cNvSpPr>
            <a:spLocks noGrp="1"/>
          </p:cNvSpPr>
          <p:nvPr>
            <p:ph type="ftr" sz="quarter" idx="10"/>
          </p:nvPr>
        </p:nvSpPr>
        <p:spPr/>
        <p:txBody>
          <a:bodyPr/>
          <a:lstStyle/>
          <a:p>
            <a:r>
              <a:rPr lang="en-US"/>
              <a:t>©2015 Employee Performance Solutions, LLC  All Rights Reserved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srgbClr val="FF0000"/>
                </a:solidFill>
              </a:rPr>
              <a:t>Facilitated Activity</a:t>
            </a:r>
          </a:p>
          <a:p>
            <a:pPr lvl="0"/>
            <a:r>
              <a:rPr lang="en-US" dirty="0">
                <a:solidFill>
                  <a:srgbClr val="FF0000"/>
                </a:solidFill>
              </a:rPr>
              <a:t>Participants think about as many people as they possibly can , people they’ve  worked with (now and in the past) and plot them, using a dot, on the Continuum.  This will take approximately 5 minutes.</a:t>
            </a:r>
          </a:p>
          <a:p>
            <a:pPr lvl="0"/>
            <a:endParaRPr lang="en-US" dirty="0">
              <a:solidFill>
                <a:srgbClr val="FF0000"/>
              </a:solidFill>
            </a:endParaRPr>
          </a:p>
          <a:p>
            <a:pPr lvl="0"/>
            <a:r>
              <a:rPr lang="en-US" dirty="0">
                <a:solidFill>
                  <a:srgbClr val="FF0000"/>
                </a:solidFill>
              </a:rPr>
              <a:t>Have participants pair up and discuss their Continuums to explain their thinking behind where they plotted people.  </a:t>
            </a:r>
          </a:p>
          <a:p>
            <a:endParaRPr lang="en-US" dirty="0"/>
          </a:p>
        </p:txBody>
      </p:sp>
      <p:sp>
        <p:nvSpPr>
          <p:cNvPr id="4" name="Slide Number Placeholder 3"/>
          <p:cNvSpPr>
            <a:spLocks noGrp="1"/>
          </p:cNvSpPr>
          <p:nvPr>
            <p:ph type="sldNum" sz="quarter" idx="10"/>
          </p:nvPr>
        </p:nvSpPr>
        <p:spPr/>
        <p:txBody>
          <a:bodyPr/>
          <a:lstStyle/>
          <a:p>
            <a:fld id="{9A4936C3-8A0C-4A9E-AF9C-27243E0FB081}" type="slidenum">
              <a:rPr lang="en-US" smtClean="0"/>
              <a:pPr/>
              <a:t>7</a:t>
            </a:fld>
            <a:endParaRPr lang="en-US"/>
          </a:p>
        </p:txBody>
      </p:sp>
      <p:sp>
        <p:nvSpPr>
          <p:cNvPr id="5" name="Footer Placeholder 4"/>
          <p:cNvSpPr>
            <a:spLocks noGrp="1"/>
          </p:cNvSpPr>
          <p:nvPr>
            <p:ph type="ftr" sz="quarter" idx="11"/>
          </p:nvPr>
        </p:nvSpPr>
        <p:spPr/>
        <p:txBody>
          <a:bodyPr/>
          <a:lstStyle/>
          <a:p>
            <a:r>
              <a:rPr lang="en-US"/>
              <a:t>©2015 Employee Performance Solutions, LLC  All Rights Reserved   </a:t>
            </a:r>
          </a:p>
        </p:txBody>
      </p:sp>
    </p:spTree>
    <p:extLst>
      <p:ext uri="{BB962C8B-B14F-4D97-AF65-F5344CB8AC3E}">
        <p14:creationId xmlns:p14="http://schemas.microsoft.com/office/powerpoint/2010/main" val="2213658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1"/>
          <p:cNvSpPr>
            <a:spLocks noGrp="1" noChangeArrowheads="1"/>
          </p:cNvSpPr>
          <p:nvPr>
            <p:ph type="sldNum" sz="quarter" idx="5"/>
          </p:nvPr>
        </p:nvSpPr>
        <p:spPr>
          <a:noFill/>
        </p:spPr>
        <p:txBody>
          <a:bodyPr/>
          <a:lstStyle>
            <a:lvl1pPr defTabSz="886397" eaLnBrk="0" hangingPunct="0">
              <a:lnSpc>
                <a:spcPct val="90000"/>
              </a:lnSpc>
              <a:defRPr sz="2400">
                <a:solidFill>
                  <a:schemeClr val="tx1"/>
                </a:solidFill>
                <a:latin typeface="Arial" pitchFamily="34" charset="0"/>
              </a:defRPr>
            </a:lvl1pPr>
            <a:lvl2pPr marL="729057" indent="-280406" defTabSz="886397" eaLnBrk="0" hangingPunct="0">
              <a:lnSpc>
                <a:spcPct val="90000"/>
              </a:lnSpc>
              <a:defRPr sz="2400">
                <a:solidFill>
                  <a:schemeClr val="tx1"/>
                </a:solidFill>
                <a:latin typeface="Arial" pitchFamily="34" charset="0"/>
              </a:defRPr>
            </a:lvl2pPr>
            <a:lvl3pPr marL="1121626" indent="-224325" defTabSz="886397" eaLnBrk="0" hangingPunct="0">
              <a:lnSpc>
                <a:spcPct val="90000"/>
              </a:lnSpc>
              <a:defRPr sz="2400">
                <a:solidFill>
                  <a:schemeClr val="tx1"/>
                </a:solidFill>
                <a:latin typeface="Arial" pitchFamily="34" charset="0"/>
              </a:defRPr>
            </a:lvl3pPr>
            <a:lvl4pPr marL="1570276" indent="-224325" defTabSz="886397" eaLnBrk="0" hangingPunct="0">
              <a:lnSpc>
                <a:spcPct val="90000"/>
              </a:lnSpc>
              <a:defRPr sz="2400">
                <a:solidFill>
                  <a:schemeClr val="tx1"/>
                </a:solidFill>
                <a:latin typeface="Arial" pitchFamily="34" charset="0"/>
              </a:defRPr>
            </a:lvl4pPr>
            <a:lvl5pPr marL="2018927" indent="-224325" defTabSz="886397" eaLnBrk="0" hangingPunct="0">
              <a:lnSpc>
                <a:spcPct val="90000"/>
              </a:lnSpc>
              <a:defRPr sz="2400">
                <a:solidFill>
                  <a:schemeClr val="tx1"/>
                </a:solidFill>
                <a:latin typeface="Arial" pitchFamily="34" charset="0"/>
              </a:defRPr>
            </a:lvl5pPr>
            <a:lvl6pPr marL="2467577" indent="-224325" defTabSz="886397" eaLnBrk="0" fontAlgn="base" hangingPunct="0">
              <a:lnSpc>
                <a:spcPct val="90000"/>
              </a:lnSpc>
              <a:spcBef>
                <a:spcPct val="0"/>
              </a:spcBef>
              <a:spcAft>
                <a:spcPct val="0"/>
              </a:spcAft>
              <a:defRPr sz="2400">
                <a:solidFill>
                  <a:schemeClr val="tx1"/>
                </a:solidFill>
                <a:latin typeface="Arial" pitchFamily="34" charset="0"/>
              </a:defRPr>
            </a:lvl6pPr>
            <a:lvl7pPr marL="2916227" indent="-224325" defTabSz="886397" eaLnBrk="0" fontAlgn="base" hangingPunct="0">
              <a:lnSpc>
                <a:spcPct val="90000"/>
              </a:lnSpc>
              <a:spcBef>
                <a:spcPct val="0"/>
              </a:spcBef>
              <a:spcAft>
                <a:spcPct val="0"/>
              </a:spcAft>
              <a:defRPr sz="2400">
                <a:solidFill>
                  <a:schemeClr val="tx1"/>
                </a:solidFill>
                <a:latin typeface="Arial" pitchFamily="34" charset="0"/>
              </a:defRPr>
            </a:lvl7pPr>
            <a:lvl8pPr marL="3364878" indent="-224325" defTabSz="886397" eaLnBrk="0" fontAlgn="base" hangingPunct="0">
              <a:lnSpc>
                <a:spcPct val="90000"/>
              </a:lnSpc>
              <a:spcBef>
                <a:spcPct val="0"/>
              </a:spcBef>
              <a:spcAft>
                <a:spcPct val="0"/>
              </a:spcAft>
              <a:defRPr sz="2400">
                <a:solidFill>
                  <a:schemeClr val="tx1"/>
                </a:solidFill>
                <a:latin typeface="Arial" pitchFamily="34" charset="0"/>
              </a:defRPr>
            </a:lvl8pPr>
            <a:lvl9pPr marL="3813528" indent="-224325" defTabSz="886397" eaLnBrk="0" fontAlgn="base" hangingPunct="0">
              <a:lnSpc>
                <a:spcPct val="90000"/>
              </a:lnSpc>
              <a:spcBef>
                <a:spcPct val="0"/>
              </a:spcBef>
              <a:spcAft>
                <a:spcPct val="0"/>
              </a:spcAft>
              <a:defRPr sz="2400">
                <a:solidFill>
                  <a:schemeClr val="tx1"/>
                </a:solidFill>
                <a:latin typeface="Arial" pitchFamily="34" charset="0"/>
              </a:defRPr>
            </a:lvl9pPr>
          </a:lstStyle>
          <a:p>
            <a:pPr>
              <a:lnSpc>
                <a:spcPct val="100000"/>
              </a:lnSpc>
            </a:pPr>
            <a:fld id="{EF367970-84F6-4CC0-8487-9DCEE837A321}" type="slidenum">
              <a:rPr lang="en-US" altLang="en-US" sz="800">
                <a:solidFill>
                  <a:prstClr val="black"/>
                </a:solidFill>
              </a:rPr>
              <a:pPr>
                <a:lnSpc>
                  <a:spcPct val="100000"/>
                </a:lnSpc>
              </a:pPr>
              <a:t>38</a:t>
            </a:fld>
            <a:endParaRPr lang="en-US" altLang="en-US" sz="800" dirty="0">
              <a:solidFill>
                <a:prstClr val="black"/>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5" name="Footer Placeholder 4"/>
          <p:cNvSpPr>
            <a:spLocks noGrp="1"/>
          </p:cNvSpPr>
          <p:nvPr>
            <p:ph type="ftr" sz="quarter" idx="10"/>
          </p:nvPr>
        </p:nvSpPr>
        <p:spPr/>
        <p:txBody>
          <a:bodyPr/>
          <a:lstStyle/>
          <a:p>
            <a:r>
              <a:rPr lang="en-US"/>
              <a:t>©2015 Employee Performance Solutions, LLC  All Rights Reserved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1"/>
          <p:cNvSpPr>
            <a:spLocks noGrp="1" noChangeArrowheads="1"/>
          </p:cNvSpPr>
          <p:nvPr>
            <p:ph type="sldNum" sz="quarter" idx="5"/>
          </p:nvPr>
        </p:nvSpPr>
        <p:spPr>
          <a:noFill/>
        </p:spPr>
        <p:txBody>
          <a:bodyPr/>
          <a:lstStyle>
            <a:lvl1pPr defTabSz="886397" eaLnBrk="0" hangingPunct="0">
              <a:lnSpc>
                <a:spcPct val="90000"/>
              </a:lnSpc>
              <a:defRPr sz="2400">
                <a:solidFill>
                  <a:schemeClr val="tx1"/>
                </a:solidFill>
                <a:latin typeface="Arial" pitchFamily="34" charset="0"/>
              </a:defRPr>
            </a:lvl1pPr>
            <a:lvl2pPr marL="729057" indent="-280406" defTabSz="886397" eaLnBrk="0" hangingPunct="0">
              <a:lnSpc>
                <a:spcPct val="90000"/>
              </a:lnSpc>
              <a:defRPr sz="2400">
                <a:solidFill>
                  <a:schemeClr val="tx1"/>
                </a:solidFill>
                <a:latin typeface="Arial" pitchFamily="34" charset="0"/>
              </a:defRPr>
            </a:lvl2pPr>
            <a:lvl3pPr marL="1121626" indent="-224325" defTabSz="886397" eaLnBrk="0" hangingPunct="0">
              <a:lnSpc>
                <a:spcPct val="90000"/>
              </a:lnSpc>
              <a:defRPr sz="2400">
                <a:solidFill>
                  <a:schemeClr val="tx1"/>
                </a:solidFill>
                <a:latin typeface="Arial" pitchFamily="34" charset="0"/>
              </a:defRPr>
            </a:lvl3pPr>
            <a:lvl4pPr marL="1570276" indent="-224325" defTabSz="886397" eaLnBrk="0" hangingPunct="0">
              <a:lnSpc>
                <a:spcPct val="90000"/>
              </a:lnSpc>
              <a:defRPr sz="2400">
                <a:solidFill>
                  <a:schemeClr val="tx1"/>
                </a:solidFill>
                <a:latin typeface="Arial" pitchFamily="34" charset="0"/>
              </a:defRPr>
            </a:lvl4pPr>
            <a:lvl5pPr marL="2018927" indent="-224325" defTabSz="886397" eaLnBrk="0" hangingPunct="0">
              <a:lnSpc>
                <a:spcPct val="90000"/>
              </a:lnSpc>
              <a:defRPr sz="2400">
                <a:solidFill>
                  <a:schemeClr val="tx1"/>
                </a:solidFill>
                <a:latin typeface="Arial" pitchFamily="34" charset="0"/>
              </a:defRPr>
            </a:lvl5pPr>
            <a:lvl6pPr marL="2467577" indent="-224325" defTabSz="886397" eaLnBrk="0" fontAlgn="base" hangingPunct="0">
              <a:lnSpc>
                <a:spcPct val="90000"/>
              </a:lnSpc>
              <a:spcBef>
                <a:spcPct val="0"/>
              </a:spcBef>
              <a:spcAft>
                <a:spcPct val="0"/>
              </a:spcAft>
              <a:defRPr sz="2400">
                <a:solidFill>
                  <a:schemeClr val="tx1"/>
                </a:solidFill>
                <a:latin typeface="Arial" pitchFamily="34" charset="0"/>
              </a:defRPr>
            </a:lvl6pPr>
            <a:lvl7pPr marL="2916227" indent="-224325" defTabSz="886397" eaLnBrk="0" fontAlgn="base" hangingPunct="0">
              <a:lnSpc>
                <a:spcPct val="90000"/>
              </a:lnSpc>
              <a:spcBef>
                <a:spcPct val="0"/>
              </a:spcBef>
              <a:spcAft>
                <a:spcPct val="0"/>
              </a:spcAft>
              <a:defRPr sz="2400">
                <a:solidFill>
                  <a:schemeClr val="tx1"/>
                </a:solidFill>
                <a:latin typeface="Arial" pitchFamily="34" charset="0"/>
              </a:defRPr>
            </a:lvl7pPr>
            <a:lvl8pPr marL="3364878" indent="-224325" defTabSz="886397" eaLnBrk="0" fontAlgn="base" hangingPunct="0">
              <a:lnSpc>
                <a:spcPct val="90000"/>
              </a:lnSpc>
              <a:spcBef>
                <a:spcPct val="0"/>
              </a:spcBef>
              <a:spcAft>
                <a:spcPct val="0"/>
              </a:spcAft>
              <a:defRPr sz="2400">
                <a:solidFill>
                  <a:schemeClr val="tx1"/>
                </a:solidFill>
                <a:latin typeface="Arial" pitchFamily="34" charset="0"/>
              </a:defRPr>
            </a:lvl8pPr>
            <a:lvl9pPr marL="3813528" indent="-224325" defTabSz="886397" eaLnBrk="0" fontAlgn="base" hangingPunct="0">
              <a:lnSpc>
                <a:spcPct val="90000"/>
              </a:lnSpc>
              <a:spcBef>
                <a:spcPct val="0"/>
              </a:spcBef>
              <a:spcAft>
                <a:spcPct val="0"/>
              </a:spcAft>
              <a:defRPr sz="2400">
                <a:solidFill>
                  <a:schemeClr val="tx1"/>
                </a:solidFill>
                <a:latin typeface="Arial" pitchFamily="34" charset="0"/>
              </a:defRPr>
            </a:lvl9pPr>
          </a:lstStyle>
          <a:p>
            <a:pPr>
              <a:lnSpc>
                <a:spcPct val="100000"/>
              </a:lnSpc>
            </a:pPr>
            <a:fld id="{EEB0F105-5DCF-4240-B3DE-55D2A55B9DAC}" type="slidenum">
              <a:rPr lang="en-US" altLang="en-US" sz="800">
                <a:solidFill>
                  <a:prstClr val="black"/>
                </a:solidFill>
              </a:rPr>
              <a:pPr>
                <a:lnSpc>
                  <a:spcPct val="100000"/>
                </a:lnSpc>
              </a:pPr>
              <a:t>39</a:t>
            </a:fld>
            <a:endParaRPr lang="en-US" altLang="en-US" sz="800" dirty="0">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5" name="Footer Placeholder 4"/>
          <p:cNvSpPr>
            <a:spLocks noGrp="1"/>
          </p:cNvSpPr>
          <p:nvPr>
            <p:ph type="ftr" sz="quarter" idx="10"/>
          </p:nvPr>
        </p:nvSpPr>
        <p:spPr/>
        <p:txBody>
          <a:bodyPr/>
          <a:lstStyle/>
          <a:p>
            <a:r>
              <a:rPr lang="en-US"/>
              <a:t>©2015 Employee Performance Solutions, LLC  All Rights Reserved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1"/>
          <p:cNvSpPr>
            <a:spLocks noGrp="1" noChangeArrowheads="1"/>
          </p:cNvSpPr>
          <p:nvPr>
            <p:ph type="sldNum" sz="quarter" idx="5"/>
          </p:nvPr>
        </p:nvSpPr>
        <p:spPr>
          <a:noFill/>
        </p:spPr>
        <p:txBody>
          <a:bodyPr/>
          <a:lstStyle>
            <a:lvl1pPr defTabSz="886397" eaLnBrk="0" hangingPunct="0">
              <a:lnSpc>
                <a:spcPct val="90000"/>
              </a:lnSpc>
              <a:defRPr sz="2400">
                <a:solidFill>
                  <a:schemeClr val="tx1"/>
                </a:solidFill>
                <a:latin typeface="Arial" pitchFamily="34" charset="0"/>
              </a:defRPr>
            </a:lvl1pPr>
            <a:lvl2pPr marL="729057" indent="-280406" defTabSz="886397" eaLnBrk="0" hangingPunct="0">
              <a:lnSpc>
                <a:spcPct val="90000"/>
              </a:lnSpc>
              <a:defRPr sz="2400">
                <a:solidFill>
                  <a:schemeClr val="tx1"/>
                </a:solidFill>
                <a:latin typeface="Arial" pitchFamily="34" charset="0"/>
              </a:defRPr>
            </a:lvl2pPr>
            <a:lvl3pPr marL="1121626" indent="-224325" defTabSz="886397" eaLnBrk="0" hangingPunct="0">
              <a:lnSpc>
                <a:spcPct val="90000"/>
              </a:lnSpc>
              <a:defRPr sz="2400">
                <a:solidFill>
                  <a:schemeClr val="tx1"/>
                </a:solidFill>
                <a:latin typeface="Arial" pitchFamily="34" charset="0"/>
              </a:defRPr>
            </a:lvl3pPr>
            <a:lvl4pPr marL="1570276" indent="-224325" defTabSz="886397" eaLnBrk="0" hangingPunct="0">
              <a:lnSpc>
                <a:spcPct val="90000"/>
              </a:lnSpc>
              <a:defRPr sz="2400">
                <a:solidFill>
                  <a:schemeClr val="tx1"/>
                </a:solidFill>
                <a:latin typeface="Arial" pitchFamily="34" charset="0"/>
              </a:defRPr>
            </a:lvl4pPr>
            <a:lvl5pPr marL="2018927" indent="-224325" defTabSz="886397" eaLnBrk="0" hangingPunct="0">
              <a:lnSpc>
                <a:spcPct val="90000"/>
              </a:lnSpc>
              <a:defRPr sz="2400">
                <a:solidFill>
                  <a:schemeClr val="tx1"/>
                </a:solidFill>
                <a:latin typeface="Arial" pitchFamily="34" charset="0"/>
              </a:defRPr>
            </a:lvl5pPr>
            <a:lvl6pPr marL="2467577" indent="-224325" defTabSz="886397" eaLnBrk="0" fontAlgn="base" hangingPunct="0">
              <a:lnSpc>
                <a:spcPct val="90000"/>
              </a:lnSpc>
              <a:spcBef>
                <a:spcPct val="0"/>
              </a:spcBef>
              <a:spcAft>
                <a:spcPct val="0"/>
              </a:spcAft>
              <a:defRPr sz="2400">
                <a:solidFill>
                  <a:schemeClr val="tx1"/>
                </a:solidFill>
                <a:latin typeface="Arial" pitchFamily="34" charset="0"/>
              </a:defRPr>
            </a:lvl6pPr>
            <a:lvl7pPr marL="2916227" indent="-224325" defTabSz="886397" eaLnBrk="0" fontAlgn="base" hangingPunct="0">
              <a:lnSpc>
                <a:spcPct val="90000"/>
              </a:lnSpc>
              <a:spcBef>
                <a:spcPct val="0"/>
              </a:spcBef>
              <a:spcAft>
                <a:spcPct val="0"/>
              </a:spcAft>
              <a:defRPr sz="2400">
                <a:solidFill>
                  <a:schemeClr val="tx1"/>
                </a:solidFill>
                <a:latin typeface="Arial" pitchFamily="34" charset="0"/>
              </a:defRPr>
            </a:lvl7pPr>
            <a:lvl8pPr marL="3364878" indent="-224325" defTabSz="886397" eaLnBrk="0" fontAlgn="base" hangingPunct="0">
              <a:lnSpc>
                <a:spcPct val="90000"/>
              </a:lnSpc>
              <a:spcBef>
                <a:spcPct val="0"/>
              </a:spcBef>
              <a:spcAft>
                <a:spcPct val="0"/>
              </a:spcAft>
              <a:defRPr sz="2400">
                <a:solidFill>
                  <a:schemeClr val="tx1"/>
                </a:solidFill>
                <a:latin typeface="Arial" pitchFamily="34" charset="0"/>
              </a:defRPr>
            </a:lvl8pPr>
            <a:lvl9pPr marL="3813528" indent="-224325" defTabSz="886397" eaLnBrk="0" fontAlgn="base" hangingPunct="0">
              <a:lnSpc>
                <a:spcPct val="90000"/>
              </a:lnSpc>
              <a:spcBef>
                <a:spcPct val="0"/>
              </a:spcBef>
              <a:spcAft>
                <a:spcPct val="0"/>
              </a:spcAft>
              <a:defRPr sz="2400">
                <a:solidFill>
                  <a:schemeClr val="tx1"/>
                </a:solidFill>
                <a:latin typeface="Arial" pitchFamily="34" charset="0"/>
              </a:defRPr>
            </a:lvl9pPr>
          </a:lstStyle>
          <a:p>
            <a:pPr>
              <a:lnSpc>
                <a:spcPct val="100000"/>
              </a:lnSpc>
            </a:pPr>
            <a:fld id="{EEB0F105-5DCF-4240-B3DE-55D2A55B9DAC}" type="slidenum">
              <a:rPr lang="en-US" altLang="en-US" sz="800">
                <a:solidFill>
                  <a:prstClr val="black"/>
                </a:solidFill>
              </a:rPr>
              <a:pPr>
                <a:lnSpc>
                  <a:spcPct val="100000"/>
                </a:lnSpc>
              </a:pPr>
              <a:t>40</a:t>
            </a:fld>
            <a:endParaRPr lang="en-US" altLang="en-US" sz="800" dirty="0">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5" name="Footer Placeholder 4"/>
          <p:cNvSpPr>
            <a:spLocks noGrp="1"/>
          </p:cNvSpPr>
          <p:nvPr>
            <p:ph type="ftr" sz="quarter" idx="10"/>
          </p:nvPr>
        </p:nvSpPr>
        <p:spPr/>
        <p:txBody>
          <a:bodyPr/>
          <a:lstStyle/>
          <a:p>
            <a:r>
              <a:rPr lang="en-US"/>
              <a:t>©2015 Employee Performance Solutions, LLC  All Rights Reserved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1"/>
          <p:cNvSpPr>
            <a:spLocks noGrp="1" noChangeArrowheads="1"/>
          </p:cNvSpPr>
          <p:nvPr>
            <p:ph type="sldNum" sz="quarter" idx="5"/>
          </p:nvPr>
        </p:nvSpPr>
        <p:spPr>
          <a:noFill/>
        </p:spPr>
        <p:txBody>
          <a:bodyPr/>
          <a:lstStyle>
            <a:lvl1pPr defTabSz="886397" eaLnBrk="0" hangingPunct="0">
              <a:lnSpc>
                <a:spcPct val="90000"/>
              </a:lnSpc>
              <a:defRPr sz="2400">
                <a:solidFill>
                  <a:schemeClr val="tx1"/>
                </a:solidFill>
                <a:latin typeface="Arial" pitchFamily="34" charset="0"/>
              </a:defRPr>
            </a:lvl1pPr>
            <a:lvl2pPr marL="729057" indent="-280406" defTabSz="886397" eaLnBrk="0" hangingPunct="0">
              <a:lnSpc>
                <a:spcPct val="90000"/>
              </a:lnSpc>
              <a:defRPr sz="2400">
                <a:solidFill>
                  <a:schemeClr val="tx1"/>
                </a:solidFill>
                <a:latin typeface="Arial" pitchFamily="34" charset="0"/>
              </a:defRPr>
            </a:lvl2pPr>
            <a:lvl3pPr marL="1121626" indent="-224325" defTabSz="886397" eaLnBrk="0" hangingPunct="0">
              <a:lnSpc>
                <a:spcPct val="90000"/>
              </a:lnSpc>
              <a:defRPr sz="2400">
                <a:solidFill>
                  <a:schemeClr val="tx1"/>
                </a:solidFill>
                <a:latin typeface="Arial" pitchFamily="34" charset="0"/>
              </a:defRPr>
            </a:lvl3pPr>
            <a:lvl4pPr marL="1570276" indent="-224325" defTabSz="886397" eaLnBrk="0" hangingPunct="0">
              <a:lnSpc>
                <a:spcPct val="90000"/>
              </a:lnSpc>
              <a:defRPr sz="2400">
                <a:solidFill>
                  <a:schemeClr val="tx1"/>
                </a:solidFill>
                <a:latin typeface="Arial" pitchFamily="34" charset="0"/>
              </a:defRPr>
            </a:lvl4pPr>
            <a:lvl5pPr marL="2018927" indent="-224325" defTabSz="886397" eaLnBrk="0" hangingPunct="0">
              <a:lnSpc>
                <a:spcPct val="90000"/>
              </a:lnSpc>
              <a:defRPr sz="2400">
                <a:solidFill>
                  <a:schemeClr val="tx1"/>
                </a:solidFill>
                <a:latin typeface="Arial" pitchFamily="34" charset="0"/>
              </a:defRPr>
            </a:lvl5pPr>
            <a:lvl6pPr marL="2467577" indent="-224325" defTabSz="886397" eaLnBrk="0" fontAlgn="base" hangingPunct="0">
              <a:lnSpc>
                <a:spcPct val="90000"/>
              </a:lnSpc>
              <a:spcBef>
                <a:spcPct val="0"/>
              </a:spcBef>
              <a:spcAft>
                <a:spcPct val="0"/>
              </a:spcAft>
              <a:defRPr sz="2400">
                <a:solidFill>
                  <a:schemeClr val="tx1"/>
                </a:solidFill>
                <a:latin typeface="Arial" pitchFamily="34" charset="0"/>
              </a:defRPr>
            </a:lvl6pPr>
            <a:lvl7pPr marL="2916227" indent="-224325" defTabSz="886397" eaLnBrk="0" fontAlgn="base" hangingPunct="0">
              <a:lnSpc>
                <a:spcPct val="90000"/>
              </a:lnSpc>
              <a:spcBef>
                <a:spcPct val="0"/>
              </a:spcBef>
              <a:spcAft>
                <a:spcPct val="0"/>
              </a:spcAft>
              <a:defRPr sz="2400">
                <a:solidFill>
                  <a:schemeClr val="tx1"/>
                </a:solidFill>
                <a:latin typeface="Arial" pitchFamily="34" charset="0"/>
              </a:defRPr>
            </a:lvl7pPr>
            <a:lvl8pPr marL="3364878" indent="-224325" defTabSz="886397" eaLnBrk="0" fontAlgn="base" hangingPunct="0">
              <a:lnSpc>
                <a:spcPct val="90000"/>
              </a:lnSpc>
              <a:spcBef>
                <a:spcPct val="0"/>
              </a:spcBef>
              <a:spcAft>
                <a:spcPct val="0"/>
              </a:spcAft>
              <a:defRPr sz="2400">
                <a:solidFill>
                  <a:schemeClr val="tx1"/>
                </a:solidFill>
                <a:latin typeface="Arial" pitchFamily="34" charset="0"/>
              </a:defRPr>
            </a:lvl8pPr>
            <a:lvl9pPr marL="3813528" indent="-224325" defTabSz="886397" eaLnBrk="0" fontAlgn="base" hangingPunct="0">
              <a:lnSpc>
                <a:spcPct val="90000"/>
              </a:lnSpc>
              <a:spcBef>
                <a:spcPct val="0"/>
              </a:spcBef>
              <a:spcAft>
                <a:spcPct val="0"/>
              </a:spcAft>
              <a:defRPr sz="2400">
                <a:solidFill>
                  <a:schemeClr val="tx1"/>
                </a:solidFill>
                <a:latin typeface="Arial" pitchFamily="34" charset="0"/>
              </a:defRPr>
            </a:lvl9pPr>
          </a:lstStyle>
          <a:p>
            <a:pPr>
              <a:lnSpc>
                <a:spcPct val="100000"/>
              </a:lnSpc>
            </a:pPr>
            <a:fld id="{EF367970-84F6-4CC0-8487-9DCEE837A321}" type="slidenum">
              <a:rPr lang="en-US" altLang="en-US" sz="800">
                <a:solidFill>
                  <a:prstClr val="black"/>
                </a:solidFill>
              </a:rPr>
              <a:pPr>
                <a:lnSpc>
                  <a:spcPct val="100000"/>
                </a:lnSpc>
              </a:pPr>
              <a:t>41</a:t>
            </a:fld>
            <a:endParaRPr lang="en-US" altLang="en-US" sz="800" dirty="0">
              <a:solidFill>
                <a:prstClr val="black"/>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5" name="Footer Placeholder 4"/>
          <p:cNvSpPr>
            <a:spLocks noGrp="1"/>
          </p:cNvSpPr>
          <p:nvPr>
            <p:ph type="ftr" sz="quarter" idx="10"/>
          </p:nvPr>
        </p:nvSpPr>
        <p:spPr/>
        <p:txBody>
          <a:bodyPr/>
          <a:lstStyle/>
          <a:p>
            <a:r>
              <a:rPr lang="en-US"/>
              <a:t>©2015 Employee Performance Solutions, LLC  All Rights Reserved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1"/>
          <p:cNvSpPr>
            <a:spLocks noGrp="1" noChangeArrowheads="1"/>
          </p:cNvSpPr>
          <p:nvPr>
            <p:ph type="sldNum" sz="quarter" idx="5"/>
          </p:nvPr>
        </p:nvSpPr>
        <p:spPr>
          <a:noFill/>
        </p:spPr>
        <p:txBody>
          <a:bodyPr/>
          <a:lstStyle>
            <a:lvl1pPr defTabSz="886397" eaLnBrk="0" hangingPunct="0">
              <a:lnSpc>
                <a:spcPct val="90000"/>
              </a:lnSpc>
              <a:defRPr sz="2400">
                <a:solidFill>
                  <a:schemeClr val="tx1"/>
                </a:solidFill>
                <a:latin typeface="Arial" pitchFamily="34" charset="0"/>
              </a:defRPr>
            </a:lvl1pPr>
            <a:lvl2pPr marL="729057" indent="-280406" defTabSz="886397" eaLnBrk="0" hangingPunct="0">
              <a:lnSpc>
                <a:spcPct val="90000"/>
              </a:lnSpc>
              <a:defRPr sz="2400">
                <a:solidFill>
                  <a:schemeClr val="tx1"/>
                </a:solidFill>
                <a:latin typeface="Arial" pitchFamily="34" charset="0"/>
              </a:defRPr>
            </a:lvl2pPr>
            <a:lvl3pPr marL="1121626" indent="-224325" defTabSz="886397" eaLnBrk="0" hangingPunct="0">
              <a:lnSpc>
                <a:spcPct val="90000"/>
              </a:lnSpc>
              <a:defRPr sz="2400">
                <a:solidFill>
                  <a:schemeClr val="tx1"/>
                </a:solidFill>
                <a:latin typeface="Arial" pitchFamily="34" charset="0"/>
              </a:defRPr>
            </a:lvl3pPr>
            <a:lvl4pPr marL="1570276" indent="-224325" defTabSz="886397" eaLnBrk="0" hangingPunct="0">
              <a:lnSpc>
                <a:spcPct val="90000"/>
              </a:lnSpc>
              <a:defRPr sz="2400">
                <a:solidFill>
                  <a:schemeClr val="tx1"/>
                </a:solidFill>
                <a:latin typeface="Arial" pitchFamily="34" charset="0"/>
              </a:defRPr>
            </a:lvl4pPr>
            <a:lvl5pPr marL="2018927" indent="-224325" defTabSz="886397" eaLnBrk="0" hangingPunct="0">
              <a:lnSpc>
                <a:spcPct val="90000"/>
              </a:lnSpc>
              <a:defRPr sz="2400">
                <a:solidFill>
                  <a:schemeClr val="tx1"/>
                </a:solidFill>
                <a:latin typeface="Arial" pitchFamily="34" charset="0"/>
              </a:defRPr>
            </a:lvl5pPr>
            <a:lvl6pPr marL="2467577" indent="-224325" defTabSz="886397" eaLnBrk="0" fontAlgn="base" hangingPunct="0">
              <a:lnSpc>
                <a:spcPct val="90000"/>
              </a:lnSpc>
              <a:spcBef>
                <a:spcPct val="0"/>
              </a:spcBef>
              <a:spcAft>
                <a:spcPct val="0"/>
              </a:spcAft>
              <a:defRPr sz="2400">
                <a:solidFill>
                  <a:schemeClr val="tx1"/>
                </a:solidFill>
                <a:latin typeface="Arial" pitchFamily="34" charset="0"/>
              </a:defRPr>
            </a:lvl6pPr>
            <a:lvl7pPr marL="2916227" indent="-224325" defTabSz="886397" eaLnBrk="0" fontAlgn="base" hangingPunct="0">
              <a:lnSpc>
                <a:spcPct val="90000"/>
              </a:lnSpc>
              <a:spcBef>
                <a:spcPct val="0"/>
              </a:spcBef>
              <a:spcAft>
                <a:spcPct val="0"/>
              </a:spcAft>
              <a:defRPr sz="2400">
                <a:solidFill>
                  <a:schemeClr val="tx1"/>
                </a:solidFill>
                <a:latin typeface="Arial" pitchFamily="34" charset="0"/>
              </a:defRPr>
            </a:lvl7pPr>
            <a:lvl8pPr marL="3364878" indent="-224325" defTabSz="886397" eaLnBrk="0" fontAlgn="base" hangingPunct="0">
              <a:lnSpc>
                <a:spcPct val="90000"/>
              </a:lnSpc>
              <a:spcBef>
                <a:spcPct val="0"/>
              </a:spcBef>
              <a:spcAft>
                <a:spcPct val="0"/>
              </a:spcAft>
              <a:defRPr sz="2400">
                <a:solidFill>
                  <a:schemeClr val="tx1"/>
                </a:solidFill>
                <a:latin typeface="Arial" pitchFamily="34" charset="0"/>
              </a:defRPr>
            </a:lvl8pPr>
            <a:lvl9pPr marL="3813528" indent="-224325" defTabSz="886397" eaLnBrk="0" fontAlgn="base" hangingPunct="0">
              <a:lnSpc>
                <a:spcPct val="90000"/>
              </a:lnSpc>
              <a:spcBef>
                <a:spcPct val="0"/>
              </a:spcBef>
              <a:spcAft>
                <a:spcPct val="0"/>
              </a:spcAft>
              <a:defRPr sz="2400">
                <a:solidFill>
                  <a:schemeClr val="tx1"/>
                </a:solidFill>
                <a:latin typeface="Arial" pitchFamily="34" charset="0"/>
              </a:defRPr>
            </a:lvl9pPr>
          </a:lstStyle>
          <a:p>
            <a:pPr>
              <a:lnSpc>
                <a:spcPct val="100000"/>
              </a:lnSpc>
            </a:pPr>
            <a:fld id="{EEB0F105-5DCF-4240-B3DE-55D2A55B9DAC}" type="slidenum">
              <a:rPr lang="en-US" altLang="en-US" sz="800">
                <a:solidFill>
                  <a:prstClr val="black"/>
                </a:solidFill>
              </a:rPr>
              <a:pPr>
                <a:lnSpc>
                  <a:spcPct val="100000"/>
                </a:lnSpc>
              </a:pPr>
              <a:t>42</a:t>
            </a:fld>
            <a:endParaRPr lang="en-US" altLang="en-US" sz="800" dirty="0">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5" name="Footer Placeholder 4"/>
          <p:cNvSpPr>
            <a:spLocks noGrp="1"/>
          </p:cNvSpPr>
          <p:nvPr>
            <p:ph type="ftr" sz="quarter" idx="10"/>
          </p:nvPr>
        </p:nvSpPr>
        <p:spPr/>
        <p:txBody>
          <a:bodyPr/>
          <a:lstStyle/>
          <a:p>
            <a:r>
              <a:rPr lang="en-US"/>
              <a:t>©2015 Employee Performance Solutions, LLC  All Rights Reserved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1"/>
          <p:cNvSpPr>
            <a:spLocks noGrp="1" noChangeArrowheads="1"/>
          </p:cNvSpPr>
          <p:nvPr>
            <p:ph type="sldNum" sz="quarter" idx="5"/>
          </p:nvPr>
        </p:nvSpPr>
        <p:spPr>
          <a:noFill/>
        </p:spPr>
        <p:txBody>
          <a:bodyPr/>
          <a:lstStyle>
            <a:lvl1pPr defTabSz="886397" eaLnBrk="0" hangingPunct="0">
              <a:lnSpc>
                <a:spcPct val="90000"/>
              </a:lnSpc>
              <a:defRPr sz="2400">
                <a:solidFill>
                  <a:schemeClr val="tx1"/>
                </a:solidFill>
                <a:latin typeface="Arial" pitchFamily="34" charset="0"/>
              </a:defRPr>
            </a:lvl1pPr>
            <a:lvl2pPr marL="729057" indent="-280406" defTabSz="886397" eaLnBrk="0" hangingPunct="0">
              <a:lnSpc>
                <a:spcPct val="90000"/>
              </a:lnSpc>
              <a:defRPr sz="2400">
                <a:solidFill>
                  <a:schemeClr val="tx1"/>
                </a:solidFill>
                <a:latin typeface="Arial" pitchFamily="34" charset="0"/>
              </a:defRPr>
            </a:lvl2pPr>
            <a:lvl3pPr marL="1121626" indent="-224325" defTabSz="886397" eaLnBrk="0" hangingPunct="0">
              <a:lnSpc>
                <a:spcPct val="90000"/>
              </a:lnSpc>
              <a:defRPr sz="2400">
                <a:solidFill>
                  <a:schemeClr val="tx1"/>
                </a:solidFill>
                <a:latin typeface="Arial" pitchFamily="34" charset="0"/>
              </a:defRPr>
            </a:lvl3pPr>
            <a:lvl4pPr marL="1570276" indent="-224325" defTabSz="886397" eaLnBrk="0" hangingPunct="0">
              <a:lnSpc>
                <a:spcPct val="90000"/>
              </a:lnSpc>
              <a:defRPr sz="2400">
                <a:solidFill>
                  <a:schemeClr val="tx1"/>
                </a:solidFill>
                <a:latin typeface="Arial" pitchFamily="34" charset="0"/>
              </a:defRPr>
            </a:lvl4pPr>
            <a:lvl5pPr marL="2018927" indent="-224325" defTabSz="886397" eaLnBrk="0" hangingPunct="0">
              <a:lnSpc>
                <a:spcPct val="90000"/>
              </a:lnSpc>
              <a:defRPr sz="2400">
                <a:solidFill>
                  <a:schemeClr val="tx1"/>
                </a:solidFill>
                <a:latin typeface="Arial" pitchFamily="34" charset="0"/>
              </a:defRPr>
            </a:lvl5pPr>
            <a:lvl6pPr marL="2467577" indent="-224325" defTabSz="886397" eaLnBrk="0" fontAlgn="base" hangingPunct="0">
              <a:lnSpc>
                <a:spcPct val="90000"/>
              </a:lnSpc>
              <a:spcBef>
                <a:spcPct val="0"/>
              </a:spcBef>
              <a:spcAft>
                <a:spcPct val="0"/>
              </a:spcAft>
              <a:defRPr sz="2400">
                <a:solidFill>
                  <a:schemeClr val="tx1"/>
                </a:solidFill>
                <a:latin typeface="Arial" pitchFamily="34" charset="0"/>
              </a:defRPr>
            </a:lvl6pPr>
            <a:lvl7pPr marL="2916227" indent="-224325" defTabSz="886397" eaLnBrk="0" fontAlgn="base" hangingPunct="0">
              <a:lnSpc>
                <a:spcPct val="90000"/>
              </a:lnSpc>
              <a:spcBef>
                <a:spcPct val="0"/>
              </a:spcBef>
              <a:spcAft>
                <a:spcPct val="0"/>
              </a:spcAft>
              <a:defRPr sz="2400">
                <a:solidFill>
                  <a:schemeClr val="tx1"/>
                </a:solidFill>
                <a:latin typeface="Arial" pitchFamily="34" charset="0"/>
              </a:defRPr>
            </a:lvl7pPr>
            <a:lvl8pPr marL="3364878" indent="-224325" defTabSz="886397" eaLnBrk="0" fontAlgn="base" hangingPunct="0">
              <a:lnSpc>
                <a:spcPct val="90000"/>
              </a:lnSpc>
              <a:spcBef>
                <a:spcPct val="0"/>
              </a:spcBef>
              <a:spcAft>
                <a:spcPct val="0"/>
              </a:spcAft>
              <a:defRPr sz="2400">
                <a:solidFill>
                  <a:schemeClr val="tx1"/>
                </a:solidFill>
                <a:latin typeface="Arial" pitchFamily="34" charset="0"/>
              </a:defRPr>
            </a:lvl8pPr>
            <a:lvl9pPr marL="3813528" indent="-224325" defTabSz="886397" eaLnBrk="0" fontAlgn="base" hangingPunct="0">
              <a:lnSpc>
                <a:spcPct val="90000"/>
              </a:lnSpc>
              <a:spcBef>
                <a:spcPct val="0"/>
              </a:spcBef>
              <a:spcAft>
                <a:spcPct val="0"/>
              </a:spcAft>
              <a:defRPr sz="2400">
                <a:solidFill>
                  <a:schemeClr val="tx1"/>
                </a:solidFill>
                <a:latin typeface="Arial" pitchFamily="34" charset="0"/>
              </a:defRPr>
            </a:lvl9pPr>
          </a:lstStyle>
          <a:p>
            <a:pPr>
              <a:lnSpc>
                <a:spcPct val="100000"/>
              </a:lnSpc>
            </a:pPr>
            <a:fld id="{EF367970-84F6-4CC0-8487-9DCEE837A321}" type="slidenum">
              <a:rPr lang="en-US" altLang="en-US" sz="800">
                <a:solidFill>
                  <a:prstClr val="black"/>
                </a:solidFill>
              </a:rPr>
              <a:pPr>
                <a:lnSpc>
                  <a:spcPct val="100000"/>
                </a:lnSpc>
              </a:pPr>
              <a:t>43</a:t>
            </a:fld>
            <a:endParaRPr lang="en-US" altLang="en-US" sz="800" dirty="0">
              <a:solidFill>
                <a:prstClr val="black"/>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5" name="Footer Placeholder 4"/>
          <p:cNvSpPr>
            <a:spLocks noGrp="1"/>
          </p:cNvSpPr>
          <p:nvPr>
            <p:ph type="ftr" sz="quarter" idx="10"/>
          </p:nvPr>
        </p:nvSpPr>
        <p:spPr/>
        <p:txBody>
          <a:bodyPr/>
          <a:lstStyle/>
          <a:p>
            <a:r>
              <a:rPr lang="en-US"/>
              <a:t>©2015 Employee Performance Solutions, LLC  All Rights Reserved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1"/>
          <p:cNvSpPr>
            <a:spLocks noGrp="1" noChangeArrowheads="1"/>
          </p:cNvSpPr>
          <p:nvPr>
            <p:ph type="sldNum" sz="quarter" idx="5"/>
          </p:nvPr>
        </p:nvSpPr>
        <p:spPr>
          <a:noFill/>
        </p:spPr>
        <p:txBody>
          <a:bodyPr/>
          <a:lstStyle>
            <a:lvl1pPr defTabSz="886397" eaLnBrk="0" hangingPunct="0">
              <a:lnSpc>
                <a:spcPct val="90000"/>
              </a:lnSpc>
              <a:defRPr sz="2400">
                <a:solidFill>
                  <a:schemeClr val="tx1"/>
                </a:solidFill>
                <a:latin typeface="Arial" pitchFamily="34" charset="0"/>
              </a:defRPr>
            </a:lvl1pPr>
            <a:lvl2pPr marL="729057" indent="-280406" defTabSz="886397" eaLnBrk="0" hangingPunct="0">
              <a:lnSpc>
                <a:spcPct val="90000"/>
              </a:lnSpc>
              <a:defRPr sz="2400">
                <a:solidFill>
                  <a:schemeClr val="tx1"/>
                </a:solidFill>
                <a:latin typeface="Arial" pitchFamily="34" charset="0"/>
              </a:defRPr>
            </a:lvl2pPr>
            <a:lvl3pPr marL="1121626" indent="-224325" defTabSz="886397" eaLnBrk="0" hangingPunct="0">
              <a:lnSpc>
                <a:spcPct val="90000"/>
              </a:lnSpc>
              <a:defRPr sz="2400">
                <a:solidFill>
                  <a:schemeClr val="tx1"/>
                </a:solidFill>
                <a:latin typeface="Arial" pitchFamily="34" charset="0"/>
              </a:defRPr>
            </a:lvl3pPr>
            <a:lvl4pPr marL="1570276" indent="-224325" defTabSz="886397" eaLnBrk="0" hangingPunct="0">
              <a:lnSpc>
                <a:spcPct val="90000"/>
              </a:lnSpc>
              <a:defRPr sz="2400">
                <a:solidFill>
                  <a:schemeClr val="tx1"/>
                </a:solidFill>
                <a:latin typeface="Arial" pitchFamily="34" charset="0"/>
              </a:defRPr>
            </a:lvl4pPr>
            <a:lvl5pPr marL="2018927" indent="-224325" defTabSz="886397" eaLnBrk="0" hangingPunct="0">
              <a:lnSpc>
                <a:spcPct val="90000"/>
              </a:lnSpc>
              <a:defRPr sz="2400">
                <a:solidFill>
                  <a:schemeClr val="tx1"/>
                </a:solidFill>
                <a:latin typeface="Arial" pitchFamily="34" charset="0"/>
              </a:defRPr>
            </a:lvl5pPr>
            <a:lvl6pPr marL="2467577" indent="-224325" defTabSz="886397" eaLnBrk="0" fontAlgn="base" hangingPunct="0">
              <a:lnSpc>
                <a:spcPct val="90000"/>
              </a:lnSpc>
              <a:spcBef>
                <a:spcPct val="0"/>
              </a:spcBef>
              <a:spcAft>
                <a:spcPct val="0"/>
              </a:spcAft>
              <a:defRPr sz="2400">
                <a:solidFill>
                  <a:schemeClr val="tx1"/>
                </a:solidFill>
                <a:latin typeface="Arial" pitchFamily="34" charset="0"/>
              </a:defRPr>
            </a:lvl6pPr>
            <a:lvl7pPr marL="2916227" indent="-224325" defTabSz="886397" eaLnBrk="0" fontAlgn="base" hangingPunct="0">
              <a:lnSpc>
                <a:spcPct val="90000"/>
              </a:lnSpc>
              <a:spcBef>
                <a:spcPct val="0"/>
              </a:spcBef>
              <a:spcAft>
                <a:spcPct val="0"/>
              </a:spcAft>
              <a:defRPr sz="2400">
                <a:solidFill>
                  <a:schemeClr val="tx1"/>
                </a:solidFill>
                <a:latin typeface="Arial" pitchFamily="34" charset="0"/>
              </a:defRPr>
            </a:lvl7pPr>
            <a:lvl8pPr marL="3364878" indent="-224325" defTabSz="886397" eaLnBrk="0" fontAlgn="base" hangingPunct="0">
              <a:lnSpc>
                <a:spcPct val="90000"/>
              </a:lnSpc>
              <a:spcBef>
                <a:spcPct val="0"/>
              </a:spcBef>
              <a:spcAft>
                <a:spcPct val="0"/>
              </a:spcAft>
              <a:defRPr sz="2400">
                <a:solidFill>
                  <a:schemeClr val="tx1"/>
                </a:solidFill>
                <a:latin typeface="Arial" pitchFamily="34" charset="0"/>
              </a:defRPr>
            </a:lvl8pPr>
            <a:lvl9pPr marL="3813528" indent="-224325" defTabSz="886397" eaLnBrk="0" fontAlgn="base" hangingPunct="0">
              <a:lnSpc>
                <a:spcPct val="90000"/>
              </a:lnSpc>
              <a:spcBef>
                <a:spcPct val="0"/>
              </a:spcBef>
              <a:spcAft>
                <a:spcPct val="0"/>
              </a:spcAft>
              <a:defRPr sz="2400">
                <a:solidFill>
                  <a:schemeClr val="tx1"/>
                </a:solidFill>
                <a:latin typeface="Arial" pitchFamily="34" charset="0"/>
              </a:defRPr>
            </a:lvl9pPr>
          </a:lstStyle>
          <a:p>
            <a:pPr>
              <a:lnSpc>
                <a:spcPct val="100000"/>
              </a:lnSpc>
            </a:pPr>
            <a:fld id="{EEB0F105-5DCF-4240-B3DE-55D2A55B9DAC}" type="slidenum">
              <a:rPr lang="en-US" altLang="en-US" sz="800">
                <a:solidFill>
                  <a:prstClr val="black"/>
                </a:solidFill>
              </a:rPr>
              <a:pPr>
                <a:lnSpc>
                  <a:spcPct val="100000"/>
                </a:lnSpc>
              </a:pPr>
              <a:t>44</a:t>
            </a:fld>
            <a:endParaRPr lang="en-US" altLang="en-US" sz="800" dirty="0">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5" name="Footer Placeholder 4"/>
          <p:cNvSpPr>
            <a:spLocks noGrp="1"/>
          </p:cNvSpPr>
          <p:nvPr>
            <p:ph type="ftr" sz="quarter" idx="10"/>
          </p:nvPr>
        </p:nvSpPr>
        <p:spPr/>
        <p:txBody>
          <a:bodyPr/>
          <a:lstStyle/>
          <a:p>
            <a:r>
              <a:rPr lang="en-US"/>
              <a:t>©2015 Employee Performance Solutions, LLC  All Rights Reserved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1"/>
          <p:cNvSpPr>
            <a:spLocks noGrp="1" noChangeArrowheads="1"/>
          </p:cNvSpPr>
          <p:nvPr>
            <p:ph type="sldNum" sz="quarter" idx="5"/>
          </p:nvPr>
        </p:nvSpPr>
        <p:spPr>
          <a:noFill/>
        </p:spPr>
        <p:txBody>
          <a:bodyPr/>
          <a:lstStyle>
            <a:lvl1pPr defTabSz="886397" eaLnBrk="0" hangingPunct="0">
              <a:lnSpc>
                <a:spcPct val="90000"/>
              </a:lnSpc>
              <a:defRPr sz="2400">
                <a:solidFill>
                  <a:schemeClr val="tx1"/>
                </a:solidFill>
                <a:latin typeface="Arial" pitchFamily="34" charset="0"/>
              </a:defRPr>
            </a:lvl1pPr>
            <a:lvl2pPr marL="729057" indent="-280406" defTabSz="886397" eaLnBrk="0" hangingPunct="0">
              <a:lnSpc>
                <a:spcPct val="90000"/>
              </a:lnSpc>
              <a:defRPr sz="2400">
                <a:solidFill>
                  <a:schemeClr val="tx1"/>
                </a:solidFill>
                <a:latin typeface="Arial" pitchFamily="34" charset="0"/>
              </a:defRPr>
            </a:lvl2pPr>
            <a:lvl3pPr marL="1121626" indent="-224325" defTabSz="886397" eaLnBrk="0" hangingPunct="0">
              <a:lnSpc>
                <a:spcPct val="90000"/>
              </a:lnSpc>
              <a:defRPr sz="2400">
                <a:solidFill>
                  <a:schemeClr val="tx1"/>
                </a:solidFill>
                <a:latin typeface="Arial" pitchFamily="34" charset="0"/>
              </a:defRPr>
            </a:lvl3pPr>
            <a:lvl4pPr marL="1570276" indent="-224325" defTabSz="886397" eaLnBrk="0" hangingPunct="0">
              <a:lnSpc>
                <a:spcPct val="90000"/>
              </a:lnSpc>
              <a:defRPr sz="2400">
                <a:solidFill>
                  <a:schemeClr val="tx1"/>
                </a:solidFill>
                <a:latin typeface="Arial" pitchFamily="34" charset="0"/>
              </a:defRPr>
            </a:lvl4pPr>
            <a:lvl5pPr marL="2018927" indent="-224325" defTabSz="886397" eaLnBrk="0" hangingPunct="0">
              <a:lnSpc>
                <a:spcPct val="90000"/>
              </a:lnSpc>
              <a:defRPr sz="2400">
                <a:solidFill>
                  <a:schemeClr val="tx1"/>
                </a:solidFill>
                <a:latin typeface="Arial" pitchFamily="34" charset="0"/>
              </a:defRPr>
            </a:lvl5pPr>
            <a:lvl6pPr marL="2467577" indent="-224325" defTabSz="886397" eaLnBrk="0" fontAlgn="base" hangingPunct="0">
              <a:lnSpc>
                <a:spcPct val="90000"/>
              </a:lnSpc>
              <a:spcBef>
                <a:spcPct val="0"/>
              </a:spcBef>
              <a:spcAft>
                <a:spcPct val="0"/>
              </a:spcAft>
              <a:defRPr sz="2400">
                <a:solidFill>
                  <a:schemeClr val="tx1"/>
                </a:solidFill>
                <a:latin typeface="Arial" pitchFamily="34" charset="0"/>
              </a:defRPr>
            </a:lvl6pPr>
            <a:lvl7pPr marL="2916227" indent="-224325" defTabSz="886397" eaLnBrk="0" fontAlgn="base" hangingPunct="0">
              <a:lnSpc>
                <a:spcPct val="90000"/>
              </a:lnSpc>
              <a:spcBef>
                <a:spcPct val="0"/>
              </a:spcBef>
              <a:spcAft>
                <a:spcPct val="0"/>
              </a:spcAft>
              <a:defRPr sz="2400">
                <a:solidFill>
                  <a:schemeClr val="tx1"/>
                </a:solidFill>
                <a:latin typeface="Arial" pitchFamily="34" charset="0"/>
              </a:defRPr>
            </a:lvl7pPr>
            <a:lvl8pPr marL="3364878" indent="-224325" defTabSz="886397" eaLnBrk="0" fontAlgn="base" hangingPunct="0">
              <a:lnSpc>
                <a:spcPct val="90000"/>
              </a:lnSpc>
              <a:spcBef>
                <a:spcPct val="0"/>
              </a:spcBef>
              <a:spcAft>
                <a:spcPct val="0"/>
              </a:spcAft>
              <a:defRPr sz="2400">
                <a:solidFill>
                  <a:schemeClr val="tx1"/>
                </a:solidFill>
                <a:latin typeface="Arial" pitchFamily="34" charset="0"/>
              </a:defRPr>
            </a:lvl8pPr>
            <a:lvl9pPr marL="3813528" indent="-224325" defTabSz="886397" eaLnBrk="0" fontAlgn="base" hangingPunct="0">
              <a:lnSpc>
                <a:spcPct val="90000"/>
              </a:lnSpc>
              <a:spcBef>
                <a:spcPct val="0"/>
              </a:spcBef>
              <a:spcAft>
                <a:spcPct val="0"/>
              </a:spcAft>
              <a:defRPr sz="2400">
                <a:solidFill>
                  <a:schemeClr val="tx1"/>
                </a:solidFill>
                <a:latin typeface="Arial" pitchFamily="34" charset="0"/>
              </a:defRPr>
            </a:lvl9pPr>
          </a:lstStyle>
          <a:p>
            <a:pPr>
              <a:lnSpc>
                <a:spcPct val="100000"/>
              </a:lnSpc>
            </a:pPr>
            <a:fld id="{EF367970-84F6-4CC0-8487-9DCEE837A321}" type="slidenum">
              <a:rPr lang="en-US" altLang="en-US" sz="800">
                <a:solidFill>
                  <a:prstClr val="black"/>
                </a:solidFill>
              </a:rPr>
              <a:pPr>
                <a:lnSpc>
                  <a:spcPct val="100000"/>
                </a:lnSpc>
              </a:pPr>
              <a:t>45</a:t>
            </a:fld>
            <a:endParaRPr lang="en-US" altLang="en-US" sz="800" dirty="0">
              <a:solidFill>
                <a:prstClr val="black"/>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5" name="Footer Placeholder 4"/>
          <p:cNvSpPr>
            <a:spLocks noGrp="1"/>
          </p:cNvSpPr>
          <p:nvPr>
            <p:ph type="ftr" sz="quarter" idx="10"/>
          </p:nvPr>
        </p:nvSpPr>
        <p:spPr/>
        <p:txBody>
          <a:bodyPr/>
          <a:lstStyle/>
          <a:p>
            <a:r>
              <a:rPr lang="en-US"/>
              <a:t>©2015 Employee Performance Solutions, LLC  All Rights Reserved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1"/>
          <p:cNvSpPr>
            <a:spLocks noGrp="1" noChangeArrowheads="1"/>
          </p:cNvSpPr>
          <p:nvPr>
            <p:ph type="sldNum" sz="quarter" idx="5"/>
          </p:nvPr>
        </p:nvSpPr>
        <p:spPr>
          <a:noFill/>
        </p:spPr>
        <p:txBody>
          <a:bodyPr/>
          <a:lstStyle>
            <a:lvl1pPr defTabSz="886397" eaLnBrk="0" hangingPunct="0">
              <a:lnSpc>
                <a:spcPct val="90000"/>
              </a:lnSpc>
              <a:defRPr sz="2400">
                <a:solidFill>
                  <a:schemeClr val="tx1"/>
                </a:solidFill>
                <a:latin typeface="Arial" pitchFamily="34" charset="0"/>
              </a:defRPr>
            </a:lvl1pPr>
            <a:lvl2pPr marL="729057" indent="-280406" defTabSz="886397" eaLnBrk="0" hangingPunct="0">
              <a:lnSpc>
                <a:spcPct val="90000"/>
              </a:lnSpc>
              <a:defRPr sz="2400">
                <a:solidFill>
                  <a:schemeClr val="tx1"/>
                </a:solidFill>
                <a:latin typeface="Arial" pitchFamily="34" charset="0"/>
              </a:defRPr>
            </a:lvl2pPr>
            <a:lvl3pPr marL="1121626" indent="-224325" defTabSz="886397" eaLnBrk="0" hangingPunct="0">
              <a:lnSpc>
                <a:spcPct val="90000"/>
              </a:lnSpc>
              <a:defRPr sz="2400">
                <a:solidFill>
                  <a:schemeClr val="tx1"/>
                </a:solidFill>
                <a:latin typeface="Arial" pitchFamily="34" charset="0"/>
              </a:defRPr>
            </a:lvl3pPr>
            <a:lvl4pPr marL="1570276" indent="-224325" defTabSz="886397" eaLnBrk="0" hangingPunct="0">
              <a:lnSpc>
                <a:spcPct val="90000"/>
              </a:lnSpc>
              <a:defRPr sz="2400">
                <a:solidFill>
                  <a:schemeClr val="tx1"/>
                </a:solidFill>
                <a:latin typeface="Arial" pitchFamily="34" charset="0"/>
              </a:defRPr>
            </a:lvl4pPr>
            <a:lvl5pPr marL="2018927" indent="-224325" defTabSz="886397" eaLnBrk="0" hangingPunct="0">
              <a:lnSpc>
                <a:spcPct val="90000"/>
              </a:lnSpc>
              <a:defRPr sz="2400">
                <a:solidFill>
                  <a:schemeClr val="tx1"/>
                </a:solidFill>
                <a:latin typeface="Arial" pitchFamily="34" charset="0"/>
              </a:defRPr>
            </a:lvl5pPr>
            <a:lvl6pPr marL="2467577" indent="-224325" defTabSz="886397" eaLnBrk="0" fontAlgn="base" hangingPunct="0">
              <a:lnSpc>
                <a:spcPct val="90000"/>
              </a:lnSpc>
              <a:spcBef>
                <a:spcPct val="0"/>
              </a:spcBef>
              <a:spcAft>
                <a:spcPct val="0"/>
              </a:spcAft>
              <a:defRPr sz="2400">
                <a:solidFill>
                  <a:schemeClr val="tx1"/>
                </a:solidFill>
                <a:latin typeface="Arial" pitchFamily="34" charset="0"/>
              </a:defRPr>
            </a:lvl6pPr>
            <a:lvl7pPr marL="2916227" indent="-224325" defTabSz="886397" eaLnBrk="0" fontAlgn="base" hangingPunct="0">
              <a:lnSpc>
                <a:spcPct val="90000"/>
              </a:lnSpc>
              <a:spcBef>
                <a:spcPct val="0"/>
              </a:spcBef>
              <a:spcAft>
                <a:spcPct val="0"/>
              </a:spcAft>
              <a:defRPr sz="2400">
                <a:solidFill>
                  <a:schemeClr val="tx1"/>
                </a:solidFill>
                <a:latin typeface="Arial" pitchFamily="34" charset="0"/>
              </a:defRPr>
            </a:lvl7pPr>
            <a:lvl8pPr marL="3364878" indent="-224325" defTabSz="886397" eaLnBrk="0" fontAlgn="base" hangingPunct="0">
              <a:lnSpc>
                <a:spcPct val="90000"/>
              </a:lnSpc>
              <a:spcBef>
                <a:spcPct val="0"/>
              </a:spcBef>
              <a:spcAft>
                <a:spcPct val="0"/>
              </a:spcAft>
              <a:defRPr sz="2400">
                <a:solidFill>
                  <a:schemeClr val="tx1"/>
                </a:solidFill>
                <a:latin typeface="Arial" pitchFamily="34" charset="0"/>
              </a:defRPr>
            </a:lvl8pPr>
            <a:lvl9pPr marL="3813528" indent="-224325" defTabSz="886397" eaLnBrk="0" fontAlgn="base" hangingPunct="0">
              <a:lnSpc>
                <a:spcPct val="90000"/>
              </a:lnSpc>
              <a:spcBef>
                <a:spcPct val="0"/>
              </a:spcBef>
              <a:spcAft>
                <a:spcPct val="0"/>
              </a:spcAft>
              <a:defRPr sz="2400">
                <a:solidFill>
                  <a:schemeClr val="tx1"/>
                </a:solidFill>
                <a:latin typeface="Arial" pitchFamily="34" charset="0"/>
              </a:defRPr>
            </a:lvl9pPr>
          </a:lstStyle>
          <a:p>
            <a:pPr>
              <a:lnSpc>
                <a:spcPct val="100000"/>
              </a:lnSpc>
            </a:pPr>
            <a:fld id="{EF367970-84F6-4CC0-8487-9DCEE837A321}" type="slidenum">
              <a:rPr lang="en-US" altLang="en-US" sz="800">
                <a:solidFill>
                  <a:prstClr val="black"/>
                </a:solidFill>
              </a:rPr>
              <a:pPr>
                <a:lnSpc>
                  <a:spcPct val="100000"/>
                </a:lnSpc>
              </a:pPr>
              <a:t>46</a:t>
            </a:fld>
            <a:endParaRPr lang="en-US" altLang="en-US" sz="800" dirty="0">
              <a:solidFill>
                <a:prstClr val="black"/>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5" name="Footer Placeholder 4"/>
          <p:cNvSpPr>
            <a:spLocks noGrp="1"/>
          </p:cNvSpPr>
          <p:nvPr>
            <p:ph type="ftr" sz="quarter" idx="10"/>
          </p:nvPr>
        </p:nvSpPr>
        <p:spPr/>
        <p:txBody>
          <a:bodyPr/>
          <a:lstStyle/>
          <a:p>
            <a:r>
              <a:rPr lang="en-US"/>
              <a:t>©2015 Employee Performance Solutions, LLC  All Rights Reserved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lvl1pPr algn="ctr" defTabSz="914440" eaLnBrk="0" hangingPunct="0">
              <a:defRPr sz="1600" b="1">
                <a:solidFill>
                  <a:schemeClr val="tx1"/>
                </a:solidFill>
                <a:latin typeface="Arial" charset="0"/>
              </a:defRPr>
            </a:lvl1pPr>
            <a:lvl2pPr marL="702722" indent="-270278" algn="ctr" defTabSz="914440" eaLnBrk="0" hangingPunct="0">
              <a:defRPr sz="1600" b="1">
                <a:solidFill>
                  <a:schemeClr val="tx1"/>
                </a:solidFill>
                <a:latin typeface="Arial" charset="0"/>
              </a:defRPr>
            </a:lvl2pPr>
            <a:lvl3pPr marL="1081110" indent="-216222" algn="ctr" defTabSz="914440" eaLnBrk="0" hangingPunct="0">
              <a:defRPr sz="1600" b="1">
                <a:solidFill>
                  <a:schemeClr val="tx1"/>
                </a:solidFill>
                <a:latin typeface="Arial" charset="0"/>
              </a:defRPr>
            </a:lvl3pPr>
            <a:lvl4pPr marL="1513554" indent="-216222" algn="ctr" defTabSz="914440" eaLnBrk="0" hangingPunct="0">
              <a:defRPr sz="1600" b="1">
                <a:solidFill>
                  <a:schemeClr val="tx1"/>
                </a:solidFill>
                <a:latin typeface="Arial" charset="0"/>
              </a:defRPr>
            </a:lvl4pPr>
            <a:lvl5pPr marL="1945998" indent="-216222" algn="ctr" defTabSz="914440" eaLnBrk="0" hangingPunct="0">
              <a:defRPr sz="1600" b="1">
                <a:solidFill>
                  <a:schemeClr val="tx1"/>
                </a:solidFill>
                <a:latin typeface="Arial" charset="0"/>
              </a:defRPr>
            </a:lvl5pPr>
            <a:lvl6pPr marL="2378442" indent="-216222" algn="ctr" defTabSz="914440" eaLnBrk="0" fontAlgn="base" hangingPunct="0">
              <a:spcBef>
                <a:spcPct val="0"/>
              </a:spcBef>
              <a:spcAft>
                <a:spcPct val="0"/>
              </a:spcAft>
              <a:defRPr sz="1600" b="1">
                <a:solidFill>
                  <a:schemeClr val="tx1"/>
                </a:solidFill>
                <a:latin typeface="Arial" charset="0"/>
              </a:defRPr>
            </a:lvl6pPr>
            <a:lvl7pPr marL="2810886" indent="-216222" algn="ctr" defTabSz="914440" eaLnBrk="0" fontAlgn="base" hangingPunct="0">
              <a:spcBef>
                <a:spcPct val="0"/>
              </a:spcBef>
              <a:spcAft>
                <a:spcPct val="0"/>
              </a:spcAft>
              <a:defRPr sz="1600" b="1">
                <a:solidFill>
                  <a:schemeClr val="tx1"/>
                </a:solidFill>
                <a:latin typeface="Arial" charset="0"/>
              </a:defRPr>
            </a:lvl7pPr>
            <a:lvl8pPr marL="3243330" indent="-216222" algn="ctr" defTabSz="914440" eaLnBrk="0" fontAlgn="base" hangingPunct="0">
              <a:spcBef>
                <a:spcPct val="0"/>
              </a:spcBef>
              <a:spcAft>
                <a:spcPct val="0"/>
              </a:spcAft>
              <a:defRPr sz="1600" b="1">
                <a:solidFill>
                  <a:schemeClr val="tx1"/>
                </a:solidFill>
                <a:latin typeface="Arial" charset="0"/>
              </a:defRPr>
            </a:lvl8pPr>
            <a:lvl9pPr marL="3675774" indent="-216222" algn="ctr" defTabSz="914440" eaLnBrk="0" fontAlgn="base" hangingPunct="0">
              <a:spcBef>
                <a:spcPct val="0"/>
              </a:spcBef>
              <a:spcAft>
                <a:spcPct val="0"/>
              </a:spcAft>
              <a:defRPr sz="1600" b="1">
                <a:solidFill>
                  <a:schemeClr val="tx1"/>
                </a:solidFill>
                <a:latin typeface="Arial" charset="0"/>
              </a:defRPr>
            </a:lvl9pPr>
          </a:lstStyle>
          <a:p>
            <a:pPr algn="r" eaLnBrk="1" hangingPunct="1">
              <a:defRPr/>
            </a:pPr>
            <a:fld id="{EC2921BF-4081-4D72-992C-BD6B6030F987}" type="slidenum">
              <a:rPr lang="en-US" sz="1300" b="0">
                <a:solidFill>
                  <a:prstClr val="black"/>
                </a:solidFill>
                <a:latin typeface="Times New Roman" pitchFamily="18" charset="0"/>
              </a:rPr>
              <a:pPr algn="r" eaLnBrk="1" hangingPunct="1">
                <a:defRPr/>
              </a:pPr>
              <a:t>47</a:t>
            </a:fld>
            <a:endParaRPr lang="en-US" sz="1300" b="0">
              <a:solidFill>
                <a:prstClr val="black"/>
              </a:solidFill>
              <a:latin typeface="Times New Roman"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r>
              <a:rPr lang="en-US" dirty="0"/>
              <a:t>The last point is that taking away the “don’t’, “can’t” etc. won’t always work!  But sometimes just taking away the negative starter word describes the target performance.</a:t>
            </a:r>
          </a:p>
          <a:p>
            <a:pPr eaLnBrk="1" hangingPunct="1"/>
            <a:endParaRPr lang="en-US" dirty="0"/>
          </a:p>
        </p:txBody>
      </p:sp>
      <p:sp>
        <p:nvSpPr>
          <p:cNvPr id="5" name="Footer Placeholder 4"/>
          <p:cNvSpPr>
            <a:spLocks noGrp="1"/>
          </p:cNvSpPr>
          <p:nvPr>
            <p:ph type="ftr" sz="quarter" idx="10"/>
          </p:nvPr>
        </p:nvSpPr>
        <p:spPr/>
        <p:txBody>
          <a:bodyPr/>
          <a:lstStyle/>
          <a:p>
            <a:r>
              <a:rPr lang="en-US"/>
              <a:t>©2015 Employee Performance Solutions, LLC  All Rights Reserved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srgbClr val="FF0000"/>
                </a:solidFill>
              </a:rPr>
              <a:t>Facilitated Activity</a:t>
            </a:r>
          </a:p>
          <a:p>
            <a:pPr lvl="0"/>
            <a:r>
              <a:rPr lang="en-US" dirty="0">
                <a:solidFill>
                  <a:srgbClr val="FF0000"/>
                </a:solidFill>
              </a:rPr>
              <a:t>Participants think about as many people as they possibly can , people they’ve  worked with (now and in the past) and plot them, using a dot, on the Continuum.  This will take approximately 5 minutes.</a:t>
            </a:r>
          </a:p>
          <a:p>
            <a:pPr lvl="0"/>
            <a:endParaRPr lang="en-US" dirty="0">
              <a:solidFill>
                <a:srgbClr val="FF0000"/>
              </a:solidFill>
            </a:endParaRPr>
          </a:p>
          <a:p>
            <a:pPr lvl="0"/>
            <a:r>
              <a:rPr lang="en-US" dirty="0">
                <a:solidFill>
                  <a:srgbClr val="FF0000"/>
                </a:solidFill>
              </a:rPr>
              <a:t>Have participants pair up and discuss their Continuums to explain their thinking behind where they plotted people.  </a:t>
            </a:r>
          </a:p>
          <a:p>
            <a:endParaRPr lang="en-US" dirty="0"/>
          </a:p>
        </p:txBody>
      </p:sp>
      <p:sp>
        <p:nvSpPr>
          <p:cNvPr id="4" name="Slide Number Placeholder 3"/>
          <p:cNvSpPr>
            <a:spLocks noGrp="1"/>
          </p:cNvSpPr>
          <p:nvPr>
            <p:ph type="sldNum" sz="quarter" idx="10"/>
          </p:nvPr>
        </p:nvSpPr>
        <p:spPr/>
        <p:txBody>
          <a:bodyPr/>
          <a:lstStyle/>
          <a:p>
            <a:fld id="{9A4936C3-8A0C-4A9E-AF9C-27243E0FB081}" type="slidenum">
              <a:rPr lang="en-US" smtClean="0"/>
              <a:pPr/>
              <a:t>8</a:t>
            </a:fld>
            <a:endParaRPr lang="en-US"/>
          </a:p>
        </p:txBody>
      </p:sp>
      <p:sp>
        <p:nvSpPr>
          <p:cNvPr id="5" name="Footer Placeholder 4"/>
          <p:cNvSpPr>
            <a:spLocks noGrp="1"/>
          </p:cNvSpPr>
          <p:nvPr>
            <p:ph type="ftr" sz="quarter" idx="11"/>
          </p:nvPr>
        </p:nvSpPr>
        <p:spPr/>
        <p:txBody>
          <a:bodyPr/>
          <a:lstStyle/>
          <a:p>
            <a:r>
              <a:rPr lang="en-US"/>
              <a:t>©2015 Employee Performance Solutions, LLC  All Rights Reserved   </a:t>
            </a:r>
          </a:p>
        </p:txBody>
      </p:sp>
    </p:spTree>
    <p:extLst>
      <p:ext uri="{BB962C8B-B14F-4D97-AF65-F5344CB8AC3E}">
        <p14:creationId xmlns:p14="http://schemas.microsoft.com/office/powerpoint/2010/main" val="22136586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instructions on this slide</a:t>
            </a:r>
          </a:p>
        </p:txBody>
      </p:sp>
      <p:sp>
        <p:nvSpPr>
          <p:cNvPr id="4" name="Slide Number Placeholder 3"/>
          <p:cNvSpPr>
            <a:spLocks noGrp="1"/>
          </p:cNvSpPr>
          <p:nvPr>
            <p:ph type="sldNum" sz="quarter" idx="10"/>
          </p:nvPr>
        </p:nvSpPr>
        <p:spPr/>
        <p:txBody>
          <a:bodyPr/>
          <a:lstStyle/>
          <a:p>
            <a:fld id="{9A4936C3-8A0C-4A9E-AF9C-27243E0FB081}" type="slidenum">
              <a:rPr lang="en-US" smtClean="0"/>
              <a:pPr/>
              <a:t>48</a:t>
            </a:fld>
            <a:endParaRPr lang="en-US" dirty="0"/>
          </a:p>
        </p:txBody>
      </p:sp>
      <p:sp>
        <p:nvSpPr>
          <p:cNvPr id="5" name="Footer Placeholder 4"/>
          <p:cNvSpPr>
            <a:spLocks noGrp="1"/>
          </p:cNvSpPr>
          <p:nvPr>
            <p:ph type="ftr" sz="quarter" idx="11"/>
          </p:nvPr>
        </p:nvSpPr>
        <p:spPr/>
        <p:txBody>
          <a:bodyPr/>
          <a:lstStyle/>
          <a:p>
            <a:r>
              <a:rPr lang="en-US"/>
              <a:t>©2015 Employee Performance Solutions, LLC  All Rights Reserved   </a:t>
            </a:r>
          </a:p>
        </p:txBody>
      </p:sp>
    </p:spTree>
    <p:extLst>
      <p:ext uri="{BB962C8B-B14F-4D97-AF65-F5344CB8AC3E}">
        <p14:creationId xmlns:p14="http://schemas.microsoft.com/office/powerpoint/2010/main" val="24592066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Facilitated Activity</a:t>
            </a:r>
          </a:p>
          <a:p>
            <a:r>
              <a:rPr lang="en-US" dirty="0">
                <a:solidFill>
                  <a:srgbClr val="FF0000"/>
                </a:solidFill>
              </a:rPr>
              <a:t>Participants pick an individual (employee) to apply steps 1 – 4.  </a:t>
            </a:r>
          </a:p>
          <a:p>
            <a:endParaRPr lang="en-US" dirty="0"/>
          </a:p>
        </p:txBody>
      </p:sp>
      <p:sp>
        <p:nvSpPr>
          <p:cNvPr id="4" name="Slide Number Placeholder 3"/>
          <p:cNvSpPr>
            <a:spLocks noGrp="1"/>
          </p:cNvSpPr>
          <p:nvPr>
            <p:ph type="sldNum" sz="quarter" idx="10"/>
          </p:nvPr>
        </p:nvSpPr>
        <p:spPr/>
        <p:txBody>
          <a:bodyPr/>
          <a:lstStyle/>
          <a:p>
            <a:fld id="{9A4936C3-8A0C-4A9E-AF9C-27243E0FB081}" type="slidenum">
              <a:rPr lang="en-US" smtClean="0"/>
              <a:pPr/>
              <a:t>49</a:t>
            </a:fld>
            <a:endParaRPr lang="en-US" dirty="0"/>
          </a:p>
        </p:txBody>
      </p:sp>
      <p:sp>
        <p:nvSpPr>
          <p:cNvPr id="5" name="Footer Placeholder 4"/>
          <p:cNvSpPr>
            <a:spLocks noGrp="1"/>
          </p:cNvSpPr>
          <p:nvPr>
            <p:ph type="ftr" sz="quarter" idx="11"/>
          </p:nvPr>
        </p:nvSpPr>
        <p:spPr/>
        <p:txBody>
          <a:bodyPr/>
          <a:lstStyle/>
          <a:p>
            <a:r>
              <a:rPr lang="en-US"/>
              <a:t>©2015 Employee Performance Solutions, LLC  All Rights Reserved   </a:t>
            </a:r>
          </a:p>
        </p:txBody>
      </p:sp>
    </p:spTree>
    <p:extLst>
      <p:ext uri="{BB962C8B-B14F-4D97-AF65-F5344CB8AC3E}">
        <p14:creationId xmlns:p14="http://schemas.microsoft.com/office/powerpoint/2010/main" val="24592066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©2015 Employee Performance Solutions, LLC  All Rights Reserved   </a:t>
            </a:r>
          </a:p>
        </p:txBody>
      </p:sp>
      <p:sp>
        <p:nvSpPr>
          <p:cNvPr id="5" name="Slide Number Placeholder 4"/>
          <p:cNvSpPr>
            <a:spLocks noGrp="1"/>
          </p:cNvSpPr>
          <p:nvPr>
            <p:ph type="sldNum" sz="quarter" idx="11"/>
          </p:nvPr>
        </p:nvSpPr>
        <p:spPr/>
        <p:txBody>
          <a:bodyPr/>
          <a:lstStyle/>
          <a:p>
            <a:fld id="{9A4936C3-8A0C-4A9E-AF9C-27243E0FB081}" type="slidenum">
              <a:rPr lang="en-US" smtClean="0"/>
              <a:pPr/>
              <a:t>58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©2015 Employee Performance Solutions, LLC  All Rights Reserved   </a:t>
            </a:r>
          </a:p>
        </p:txBody>
      </p:sp>
      <p:sp>
        <p:nvSpPr>
          <p:cNvPr id="5" name="Slide Number Placeholder 4"/>
          <p:cNvSpPr>
            <a:spLocks noGrp="1"/>
          </p:cNvSpPr>
          <p:nvPr>
            <p:ph type="sldNum" sz="quarter" idx="11"/>
          </p:nvPr>
        </p:nvSpPr>
        <p:spPr/>
        <p:txBody>
          <a:bodyPr/>
          <a:lstStyle/>
          <a:p>
            <a:fld id="{9A4936C3-8A0C-4A9E-AF9C-27243E0FB081}" type="slidenum">
              <a:rPr lang="en-US" smtClean="0"/>
              <a:pPr/>
              <a:t>59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©2015 Employee Performance Solutions, LLC  All Rights Reserved   </a:t>
            </a:r>
          </a:p>
        </p:txBody>
      </p:sp>
      <p:sp>
        <p:nvSpPr>
          <p:cNvPr id="5" name="Slide Number Placeholder 4"/>
          <p:cNvSpPr>
            <a:spLocks noGrp="1"/>
          </p:cNvSpPr>
          <p:nvPr>
            <p:ph type="sldNum" sz="quarter" idx="11"/>
          </p:nvPr>
        </p:nvSpPr>
        <p:spPr/>
        <p:txBody>
          <a:bodyPr/>
          <a:lstStyle/>
          <a:p>
            <a:fld id="{9A4936C3-8A0C-4A9E-AF9C-27243E0FB081}" type="slidenum">
              <a:rPr lang="en-US" smtClean="0"/>
              <a:pPr/>
              <a:t>60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©2015 Employee Performance Solutions, LLC  All Rights Reserved   </a:t>
            </a:r>
          </a:p>
        </p:txBody>
      </p:sp>
      <p:sp>
        <p:nvSpPr>
          <p:cNvPr id="5" name="Slide Number Placeholder 4"/>
          <p:cNvSpPr>
            <a:spLocks noGrp="1"/>
          </p:cNvSpPr>
          <p:nvPr>
            <p:ph type="sldNum" sz="quarter" idx="11"/>
          </p:nvPr>
        </p:nvSpPr>
        <p:spPr/>
        <p:txBody>
          <a:bodyPr/>
          <a:lstStyle/>
          <a:p>
            <a:fld id="{9A4936C3-8A0C-4A9E-AF9C-27243E0FB081}" type="slidenum">
              <a:rPr lang="en-US" smtClean="0"/>
              <a:pPr/>
              <a:t>61</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the question of how often the 10 minute conversation should occur</a:t>
            </a:r>
          </a:p>
        </p:txBody>
      </p:sp>
      <p:sp>
        <p:nvSpPr>
          <p:cNvPr id="4" name="Slide Number Placeholder 3"/>
          <p:cNvSpPr>
            <a:spLocks noGrp="1"/>
          </p:cNvSpPr>
          <p:nvPr>
            <p:ph type="sldNum" sz="quarter" idx="10"/>
          </p:nvPr>
        </p:nvSpPr>
        <p:spPr/>
        <p:txBody>
          <a:bodyPr/>
          <a:lstStyle/>
          <a:p>
            <a:fld id="{9A4936C3-8A0C-4A9E-AF9C-27243E0FB081}" type="slidenum">
              <a:rPr lang="en-US" smtClean="0"/>
              <a:pPr/>
              <a:t>62</a:t>
            </a:fld>
            <a:endParaRPr lang="en-US"/>
          </a:p>
        </p:txBody>
      </p:sp>
      <p:sp>
        <p:nvSpPr>
          <p:cNvPr id="5" name="Footer Placeholder 4"/>
          <p:cNvSpPr>
            <a:spLocks noGrp="1"/>
          </p:cNvSpPr>
          <p:nvPr>
            <p:ph type="ftr" sz="quarter" idx="11"/>
          </p:nvPr>
        </p:nvSpPr>
        <p:spPr/>
        <p:txBody>
          <a:bodyPr/>
          <a:lstStyle/>
          <a:p>
            <a:r>
              <a:rPr lang="en-US"/>
              <a:t>©2015 Employee Performance Solutions, LLC  All Rights Reserved   </a:t>
            </a:r>
          </a:p>
        </p:txBody>
      </p:sp>
    </p:spTree>
    <p:extLst>
      <p:ext uri="{BB962C8B-B14F-4D97-AF65-F5344CB8AC3E}">
        <p14:creationId xmlns:p14="http://schemas.microsoft.com/office/powerpoint/2010/main" val="679376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srgbClr val="FF0000"/>
                </a:solidFill>
              </a:rPr>
              <a:t>Facilitated Activity</a:t>
            </a:r>
          </a:p>
          <a:p>
            <a:pPr lvl="0"/>
            <a:r>
              <a:rPr lang="en-US" dirty="0">
                <a:solidFill>
                  <a:srgbClr val="FF0000"/>
                </a:solidFill>
              </a:rPr>
              <a:t>Participants think about as many people as they possibly can , people they’ve  worked with (now and in the past) and plot them, using a dot, on the Continuum.  This will take approximately 5 minutes.</a:t>
            </a:r>
          </a:p>
          <a:p>
            <a:pPr lvl="0"/>
            <a:endParaRPr lang="en-US" dirty="0">
              <a:solidFill>
                <a:srgbClr val="FF0000"/>
              </a:solidFill>
            </a:endParaRPr>
          </a:p>
          <a:p>
            <a:pPr lvl="0"/>
            <a:r>
              <a:rPr lang="en-US" dirty="0">
                <a:solidFill>
                  <a:srgbClr val="FF0000"/>
                </a:solidFill>
              </a:rPr>
              <a:t>Have participants pair up and discuss their Continuums to explain their thinking behind where they plotted people.  </a:t>
            </a:r>
          </a:p>
          <a:p>
            <a:endParaRPr lang="en-US" dirty="0"/>
          </a:p>
        </p:txBody>
      </p:sp>
      <p:sp>
        <p:nvSpPr>
          <p:cNvPr id="4" name="Slide Number Placeholder 3"/>
          <p:cNvSpPr>
            <a:spLocks noGrp="1"/>
          </p:cNvSpPr>
          <p:nvPr>
            <p:ph type="sldNum" sz="quarter" idx="10"/>
          </p:nvPr>
        </p:nvSpPr>
        <p:spPr/>
        <p:txBody>
          <a:bodyPr/>
          <a:lstStyle/>
          <a:p>
            <a:fld id="{9A4936C3-8A0C-4A9E-AF9C-27243E0FB081}" type="slidenum">
              <a:rPr lang="en-US" smtClean="0"/>
              <a:pPr/>
              <a:t>9</a:t>
            </a:fld>
            <a:endParaRPr lang="en-US"/>
          </a:p>
        </p:txBody>
      </p:sp>
      <p:sp>
        <p:nvSpPr>
          <p:cNvPr id="5" name="Footer Placeholder 4"/>
          <p:cNvSpPr>
            <a:spLocks noGrp="1"/>
          </p:cNvSpPr>
          <p:nvPr>
            <p:ph type="ftr" sz="quarter" idx="11"/>
          </p:nvPr>
        </p:nvSpPr>
        <p:spPr/>
        <p:txBody>
          <a:bodyPr/>
          <a:lstStyle/>
          <a:p>
            <a:r>
              <a:rPr lang="en-US"/>
              <a:t>©2015 Employee Performance Solutions, LLC  All Rights Reserved   </a:t>
            </a:r>
          </a:p>
        </p:txBody>
      </p:sp>
    </p:spTree>
    <p:extLst>
      <p:ext uri="{BB962C8B-B14F-4D97-AF65-F5344CB8AC3E}">
        <p14:creationId xmlns:p14="http://schemas.microsoft.com/office/powerpoint/2010/main" val="2213658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a:t>©2015 Employee Performance Solutions, LLC  All Rights Reserved   </a:t>
            </a:r>
          </a:p>
        </p:txBody>
      </p:sp>
      <p:sp>
        <p:nvSpPr>
          <p:cNvPr id="5" name="Slide Number Placeholder 4"/>
          <p:cNvSpPr>
            <a:spLocks noGrp="1"/>
          </p:cNvSpPr>
          <p:nvPr>
            <p:ph type="sldNum" sz="quarter" idx="11"/>
          </p:nvPr>
        </p:nvSpPr>
        <p:spPr/>
        <p:txBody>
          <a:bodyPr/>
          <a:lstStyle/>
          <a:p>
            <a:fld id="{9A4936C3-8A0C-4A9E-AF9C-27243E0FB081}"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1"/>
          <p:cNvSpPr>
            <a:spLocks noGrp="1" noChangeArrowheads="1"/>
          </p:cNvSpPr>
          <p:nvPr>
            <p:ph type="sldNum" sz="quarter" idx="5"/>
          </p:nvPr>
        </p:nvSpPr>
        <p:spPr>
          <a:noFill/>
        </p:spPr>
        <p:txBody>
          <a:bodyPr/>
          <a:lstStyle>
            <a:lvl1pPr defTabSz="886397" eaLnBrk="0" hangingPunct="0">
              <a:lnSpc>
                <a:spcPct val="90000"/>
              </a:lnSpc>
              <a:defRPr sz="2400">
                <a:solidFill>
                  <a:schemeClr val="tx1"/>
                </a:solidFill>
                <a:latin typeface="Arial" pitchFamily="34" charset="0"/>
              </a:defRPr>
            </a:lvl1pPr>
            <a:lvl2pPr marL="729057" indent="-280406" defTabSz="886397" eaLnBrk="0" hangingPunct="0">
              <a:lnSpc>
                <a:spcPct val="90000"/>
              </a:lnSpc>
              <a:defRPr sz="2400">
                <a:solidFill>
                  <a:schemeClr val="tx1"/>
                </a:solidFill>
                <a:latin typeface="Arial" pitchFamily="34" charset="0"/>
              </a:defRPr>
            </a:lvl2pPr>
            <a:lvl3pPr marL="1121626" indent="-224325" defTabSz="886397" eaLnBrk="0" hangingPunct="0">
              <a:lnSpc>
                <a:spcPct val="90000"/>
              </a:lnSpc>
              <a:defRPr sz="2400">
                <a:solidFill>
                  <a:schemeClr val="tx1"/>
                </a:solidFill>
                <a:latin typeface="Arial" pitchFamily="34" charset="0"/>
              </a:defRPr>
            </a:lvl3pPr>
            <a:lvl4pPr marL="1570276" indent="-224325" defTabSz="886397" eaLnBrk="0" hangingPunct="0">
              <a:lnSpc>
                <a:spcPct val="90000"/>
              </a:lnSpc>
              <a:defRPr sz="2400">
                <a:solidFill>
                  <a:schemeClr val="tx1"/>
                </a:solidFill>
                <a:latin typeface="Arial" pitchFamily="34" charset="0"/>
              </a:defRPr>
            </a:lvl4pPr>
            <a:lvl5pPr marL="2018927" indent="-224325" defTabSz="886397" eaLnBrk="0" hangingPunct="0">
              <a:lnSpc>
                <a:spcPct val="90000"/>
              </a:lnSpc>
              <a:defRPr sz="2400">
                <a:solidFill>
                  <a:schemeClr val="tx1"/>
                </a:solidFill>
                <a:latin typeface="Arial" pitchFamily="34" charset="0"/>
              </a:defRPr>
            </a:lvl5pPr>
            <a:lvl6pPr marL="2467577" indent="-224325" defTabSz="886397" eaLnBrk="0" fontAlgn="base" hangingPunct="0">
              <a:lnSpc>
                <a:spcPct val="90000"/>
              </a:lnSpc>
              <a:spcBef>
                <a:spcPct val="0"/>
              </a:spcBef>
              <a:spcAft>
                <a:spcPct val="0"/>
              </a:spcAft>
              <a:defRPr sz="2400">
                <a:solidFill>
                  <a:schemeClr val="tx1"/>
                </a:solidFill>
                <a:latin typeface="Arial" pitchFamily="34" charset="0"/>
              </a:defRPr>
            </a:lvl6pPr>
            <a:lvl7pPr marL="2916227" indent="-224325" defTabSz="886397" eaLnBrk="0" fontAlgn="base" hangingPunct="0">
              <a:lnSpc>
                <a:spcPct val="90000"/>
              </a:lnSpc>
              <a:spcBef>
                <a:spcPct val="0"/>
              </a:spcBef>
              <a:spcAft>
                <a:spcPct val="0"/>
              </a:spcAft>
              <a:defRPr sz="2400">
                <a:solidFill>
                  <a:schemeClr val="tx1"/>
                </a:solidFill>
                <a:latin typeface="Arial" pitchFamily="34" charset="0"/>
              </a:defRPr>
            </a:lvl7pPr>
            <a:lvl8pPr marL="3364878" indent="-224325" defTabSz="886397" eaLnBrk="0" fontAlgn="base" hangingPunct="0">
              <a:lnSpc>
                <a:spcPct val="90000"/>
              </a:lnSpc>
              <a:spcBef>
                <a:spcPct val="0"/>
              </a:spcBef>
              <a:spcAft>
                <a:spcPct val="0"/>
              </a:spcAft>
              <a:defRPr sz="2400">
                <a:solidFill>
                  <a:schemeClr val="tx1"/>
                </a:solidFill>
                <a:latin typeface="Arial" pitchFamily="34" charset="0"/>
              </a:defRPr>
            </a:lvl8pPr>
            <a:lvl9pPr marL="3813528" indent="-224325" defTabSz="886397" eaLnBrk="0" fontAlgn="base" hangingPunct="0">
              <a:lnSpc>
                <a:spcPct val="90000"/>
              </a:lnSpc>
              <a:spcBef>
                <a:spcPct val="0"/>
              </a:spcBef>
              <a:spcAft>
                <a:spcPct val="0"/>
              </a:spcAft>
              <a:defRPr sz="2400">
                <a:solidFill>
                  <a:schemeClr val="tx1"/>
                </a:solidFill>
                <a:latin typeface="Arial" pitchFamily="34" charset="0"/>
              </a:defRPr>
            </a:lvl9pPr>
          </a:lstStyle>
          <a:p>
            <a:pPr>
              <a:lnSpc>
                <a:spcPct val="100000"/>
              </a:lnSpc>
            </a:pPr>
            <a:fld id="{EF367970-84F6-4CC0-8487-9DCEE837A321}" type="slidenum">
              <a:rPr lang="en-US" altLang="en-US" sz="800">
                <a:solidFill>
                  <a:prstClr val="black"/>
                </a:solidFill>
              </a:rPr>
              <a:pPr>
                <a:lnSpc>
                  <a:spcPct val="100000"/>
                </a:lnSpc>
              </a:pPr>
              <a:t>13</a:t>
            </a:fld>
            <a:endParaRPr lang="en-US" altLang="en-US" sz="800" dirty="0">
              <a:solidFill>
                <a:prstClr val="black"/>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endParaRPr lang="en-US" altLang="en-US" dirty="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1"/>
          <p:cNvSpPr>
            <a:spLocks noGrp="1" noChangeArrowheads="1"/>
          </p:cNvSpPr>
          <p:nvPr>
            <p:ph type="sldNum" sz="quarter" idx="5"/>
          </p:nvPr>
        </p:nvSpPr>
        <p:spPr>
          <a:noFill/>
        </p:spPr>
        <p:txBody>
          <a:bodyPr/>
          <a:lstStyle>
            <a:lvl1pPr defTabSz="886397" eaLnBrk="0" hangingPunct="0">
              <a:lnSpc>
                <a:spcPct val="90000"/>
              </a:lnSpc>
              <a:defRPr sz="2400">
                <a:solidFill>
                  <a:schemeClr val="tx1"/>
                </a:solidFill>
                <a:latin typeface="Arial" pitchFamily="34" charset="0"/>
              </a:defRPr>
            </a:lvl1pPr>
            <a:lvl2pPr marL="729057" indent="-280406" defTabSz="886397" eaLnBrk="0" hangingPunct="0">
              <a:lnSpc>
                <a:spcPct val="90000"/>
              </a:lnSpc>
              <a:defRPr sz="2400">
                <a:solidFill>
                  <a:schemeClr val="tx1"/>
                </a:solidFill>
                <a:latin typeface="Arial" pitchFamily="34" charset="0"/>
              </a:defRPr>
            </a:lvl2pPr>
            <a:lvl3pPr marL="1121626" indent="-224325" defTabSz="886397" eaLnBrk="0" hangingPunct="0">
              <a:lnSpc>
                <a:spcPct val="90000"/>
              </a:lnSpc>
              <a:defRPr sz="2400">
                <a:solidFill>
                  <a:schemeClr val="tx1"/>
                </a:solidFill>
                <a:latin typeface="Arial" pitchFamily="34" charset="0"/>
              </a:defRPr>
            </a:lvl3pPr>
            <a:lvl4pPr marL="1570276" indent="-224325" defTabSz="886397" eaLnBrk="0" hangingPunct="0">
              <a:lnSpc>
                <a:spcPct val="90000"/>
              </a:lnSpc>
              <a:defRPr sz="2400">
                <a:solidFill>
                  <a:schemeClr val="tx1"/>
                </a:solidFill>
                <a:latin typeface="Arial" pitchFamily="34" charset="0"/>
              </a:defRPr>
            </a:lvl4pPr>
            <a:lvl5pPr marL="2018927" indent="-224325" defTabSz="886397" eaLnBrk="0" hangingPunct="0">
              <a:lnSpc>
                <a:spcPct val="90000"/>
              </a:lnSpc>
              <a:defRPr sz="2400">
                <a:solidFill>
                  <a:schemeClr val="tx1"/>
                </a:solidFill>
                <a:latin typeface="Arial" pitchFamily="34" charset="0"/>
              </a:defRPr>
            </a:lvl5pPr>
            <a:lvl6pPr marL="2467577" indent="-224325" defTabSz="886397" eaLnBrk="0" fontAlgn="base" hangingPunct="0">
              <a:lnSpc>
                <a:spcPct val="90000"/>
              </a:lnSpc>
              <a:spcBef>
                <a:spcPct val="0"/>
              </a:spcBef>
              <a:spcAft>
                <a:spcPct val="0"/>
              </a:spcAft>
              <a:defRPr sz="2400">
                <a:solidFill>
                  <a:schemeClr val="tx1"/>
                </a:solidFill>
                <a:latin typeface="Arial" pitchFamily="34" charset="0"/>
              </a:defRPr>
            </a:lvl6pPr>
            <a:lvl7pPr marL="2916227" indent="-224325" defTabSz="886397" eaLnBrk="0" fontAlgn="base" hangingPunct="0">
              <a:lnSpc>
                <a:spcPct val="90000"/>
              </a:lnSpc>
              <a:spcBef>
                <a:spcPct val="0"/>
              </a:spcBef>
              <a:spcAft>
                <a:spcPct val="0"/>
              </a:spcAft>
              <a:defRPr sz="2400">
                <a:solidFill>
                  <a:schemeClr val="tx1"/>
                </a:solidFill>
                <a:latin typeface="Arial" pitchFamily="34" charset="0"/>
              </a:defRPr>
            </a:lvl7pPr>
            <a:lvl8pPr marL="3364878" indent="-224325" defTabSz="886397" eaLnBrk="0" fontAlgn="base" hangingPunct="0">
              <a:lnSpc>
                <a:spcPct val="90000"/>
              </a:lnSpc>
              <a:spcBef>
                <a:spcPct val="0"/>
              </a:spcBef>
              <a:spcAft>
                <a:spcPct val="0"/>
              </a:spcAft>
              <a:defRPr sz="2400">
                <a:solidFill>
                  <a:schemeClr val="tx1"/>
                </a:solidFill>
                <a:latin typeface="Arial" pitchFamily="34" charset="0"/>
              </a:defRPr>
            </a:lvl8pPr>
            <a:lvl9pPr marL="3813528" indent="-224325" defTabSz="886397" eaLnBrk="0" fontAlgn="base" hangingPunct="0">
              <a:lnSpc>
                <a:spcPct val="90000"/>
              </a:lnSpc>
              <a:spcBef>
                <a:spcPct val="0"/>
              </a:spcBef>
              <a:spcAft>
                <a:spcPct val="0"/>
              </a:spcAft>
              <a:defRPr sz="2400">
                <a:solidFill>
                  <a:schemeClr val="tx1"/>
                </a:solidFill>
                <a:latin typeface="Arial" pitchFamily="34" charset="0"/>
              </a:defRPr>
            </a:lvl9pPr>
          </a:lstStyle>
          <a:p>
            <a:pPr>
              <a:lnSpc>
                <a:spcPct val="100000"/>
              </a:lnSpc>
            </a:pPr>
            <a:fld id="{EF367970-84F6-4CC0-8487-9DCEE837A321}" type="slidenum">
              <a:rPr lang="en-US" altLang="en-US" sz="800">
                <a:solidFill>
                  <a:prstClr val="black"/>
                </a:solidFill>
              </a:rPr>
              <a:pPr>
                <a:lnSpc>
                  <a:spcPct val="100000"/>
                </a:lnSpc>
              </a:pPr>
              <a:t>14</a:t>
            </a:fld>
            <a:endParaRPr lang="en-US" altLang="en-US" sz="800" dirty="0">
              <a:solidFill>
                <a:prstClr val="black"/>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endParaRPr lang="en-US" altLang="en-US" dirty="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1"/>
          <p:cNvSpPr>
            <a:spLocks noGrp="1" noChangeArrowheads="1"/>
          </p:cNvSpPr>
          <p:nvPr>
            <p:ph type="sldNum" sz="quarter" idx="5"/>
          </p:nvPr>
        </p:nvSpPr>
        <p:spPr>
          <a:noFill/>
        </p:spPr>
        <p:txBody>
          <a:bodyPr/>
          <a:lstStyle>
            <a:lvl1pPr defTabSz="886397" eaLnBrk="0" hangingPunct="0">
              <a:lnSpc>
                <a:spcPct val="90000"/>
              </a:lnSpc>
              <a:defRPr sz="2400">
                <a:solidFill>
                  <a:schemeClr val="tx1"/>
                </a:solidFill>
                <a:latin typeface="Arial" pitchFamily="34" charset="0"/>
              </a:defRPr>
            </a:lvl1pPr>
            <a:lvl2pPr marL="729057" indent="-280406" defTabSz="886397" eaLnBrk="0" hangingPunct="0">
              <a:lnSpc>
                <a:spcPct val="90000"/>
              </a:lnSpc>
              <a:defRPr sz="2400">
                <a:solidFill>
                  <a:schemeClr val="tx1"/>
                </a:solidFill>
                <a:latin typeface="Arial" pitchFamily="34" charset="0"/>
              </a:defRPr>
            </a:lvl2pPr>
            <a:lvl3pPr marL="1121626" indent="-224325" defTabSz="886397" eaLnBrk="0" hangingPunct="0">
              <a:lnSpc>
                <a:spcPct val="90000"/>
              </a:lnSpc>
              <a:defRPr sz="2400">
                <a:solidFill>
                  <a:schemeClr val="tx1"/>
                </a:solidFill>
                <a:latin typeface="Arial" pitchFamily="34" charset="0"/>
              </a:defRPr>
            </a:lvl3pPr>
            <a:lvl4pPr marL="1570276" indent="-224325" defTabSz="886397" eaLnBrk="0" hangingPunct="0">
              <a:lnSpc>
                <a:spcPct val="90000"/>
              </a:lnSpc>
              <a:defRPr sz="2400">
                <a:solidFill>
                  <a:schemeClr val="tx1"/>
                </a:solidFill>
                <a:latin typeface="Arial" pitchFamily="34" charset="0"/>
              </a:defRPr>
            </a:lvl4pPr>
            <a:lvl5pPr marL="2018927" indent="-224325" defTabSz="886397" eaLnBrk="0" hangingPunct="0">
              <a:lnSpc>
                <a:spcPct val="90000"/>
              </a:lnSpc>
              <a:defRPr sz="2400">
                <a:solidFill>
                  <a:schemeClr val="tx1"/>
                </a:solidFill>
                <a:latin typeface="Arial" pitchFamily="34" charset="0"/>
              </a:defRPr>
            </a:lvl5pPr>
            <a:lvl6pPr marL="2467577" indent="-224325" defTabSz="886397" eaLnBrk="0" fontAlgn="base" hangingPunct="0">
              <a:lnSpc>
                <a:spcPct val="90000"/>
              </a:lnSpc>
              <a:spcBef>
                <a:spcPct val="0"/>
              </a:spcBef>
              <a:spcAft>
                <a:spcPct val="0"/>
              </a:spcAft>
              <a:defRPr sz="2400">
                <a:solidFill>
                  <a:schemeClr val="tx1"/>
                </a:solidFill>
                <a:latin typeface="Arial" pitchFamily="34" charset="0"/>
              </a:defRPr>
            </a:lvl6pPr>
            <a:lvl7pPr marL="2916227" indent="-224325" defTabSz="886397" eaLnBrk="0" fontAlgn="base" hangingPunct="0">
              <a:lnSpc>
                <a:spcPct val="90000"/>
              </a:lnSpc>
              <a:spcBef>
                <a:spcPct val="0"/>
              </a:spcBef>
              <a:spcAft>
                <a:spcPct val="0"/>
              </a:spcAft>
              <a:defRPr sz="2400">
                <a:solidFill>
                  <a:schemeClr val="tx1"/>
                </a:solidFill>
                <a:latin typeface="Arial" pitchFamily="34" charset="0"/>
              </a:defRPr>
            </a:lvl7pPr>
            <a:lvl8pPr marL="3364878" indent="-224325" defTabSz="886397" eaLnBrk="0" fontAlgn="base" hangingPunct="0">
              <a:lnSpc>
                <a:spcPct val="90000"/>
              </a:lnSpc>
              <a:spcBef>
                <a:spcPct val="0"/>
              </a:spcBef>
              <a:spcAft>
                <a:spcPct val="0"/>
              </a:spcAft>
              <a:defRPr sz="2400">
                <a:solidFill>
                  <a:schemeClr val="tx1"/>
                </a:solidFill>
                <a:latin typeface="Arial" pitchFamily="34" charset="0"/>
              </a:defRPr>
            </a:lvl8pPr>
            <a:lvl9pPr marL="3813528" indent="-224325" defTabSz="886397" eaLnBrk="0" fontAlgn="base" hangingPunct="0">
              <a:lnSpc>
                <a:spcPct val="90000"/>
              </a:lnSpc>
              <a:spcBef>
                <a:spcPct val="0"/>
              </a:spcBef>
              <a:spcAft>
                <a:spcPct val="0"/>
              </a:spcAft>
              <a:defRPr sz="2400">
                <a:solidFill>
                  <a:schemeClr val="tx1"/>
                </a:solidFill>
                <a:latin typeface="Arial" pitchFamily="34" charset="0"/>
              </a:defRPr>
            </a:lvl9pPr>
          </a:lstStyle>
          <a:p>
            <a:pPr>
              <a:lnSpc>
                <a:spcPct val="100000"/>
              </a:lnSpc>
            </a:pPr>
            <a:fld id="{EF367970-84F6-4CC0-8487-9DCEE837A321}" type="slidenum">
              <a:rPr lang="en-US" altLang="en-US" sz="800">
                <a:solidFill>
                  <a:prstClr val="black"/>
                </a:solidFill>
              </a:rPr>
              <a:pPr>
                <a:lnSpc>
                  <a:spcPct val="100000"/>
                </a:lnSpc>
              </a:pPr>
              <a:t>15</a:t>
            </a:fld>
            <a:endParaRPr lang="en-US" altLang="en-US" sz="800" dirty="0">
              <a:solidFill>
                <a:prstClr val="black"/>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endParaRPr lang="en-US" altLang="en-US" dirty="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1"/>
          <p:cNvSpPr>
            <a:spLocks noGrp="1" noChangeArrowheads="1"/>
          </p:cNvSpPr>
          <p:nvPr>
            <p:ph type="sldNum" sz="quarter" idx="5"/>
          </p:nvPr>
        </p:nvSpPr>
        <p:spPr>
          <a:noFill/>
        </p:spPr>
        <p:txBody>
          <a:bodyPr/>
          <a:lstStyle>
            <a:lvl1pPr defTabSz="886397" eaLnBrk="0" hangingPunct="0">
              <a:lnSpc>
                <a:spcPct val="90000"/>
              </a:lnSpc>
              <a:defRPr sz="2400">
                <a:solidFill>
                  <a:schemeClr val="tx1"/>
                </a:solidFill>
                <a:latin typeface="Arial" pitchFamily="34" charset="0"/>
              </a:defRPr>
            </a:lvl1pPr>
            <a:lvl2pPr marL="729057" indent="-280406" defTabSz="886397" eaLnBrk="0" hangingPunct="0">
              <a:lnSpc>
                <a:spcPct val="90000"/>
              </a:lnSpc>
              <a:defRPr sz="2400">
                <a:solidFill>
                  <a:schemeClr val="tx1"/>
                </a:solidFill>
                <a:latin typeface="Arial" pitchFamily="34" charset="0"/>
              </a:defRPr>
            </a:lvl2pPr>
            <a:lvl3pPr marL="1121626" indent="-224325" defTabSz="886397" eaLnBrk="0" hangingPunct="0">
              <a:lnSpc>
                <a:spcPct val="90000"/>
              </a:lnSpc>
              <a:defRPr sz="2400">
                <a:solidFill>
                  <a:schemeClr val="tx1"/>
                </a:solidFill>
                <a:latin typeface="Arial" pitchFamily="34" charset="0"/>
              </a:defRPr>
            </a:lvl3pPr>
            <a:lvl4pPr marL="1570276" indent="-224325" defTabSz="886397" eaLnBrk="0" hangingPunct="0">
              <a:lnSpc>
                <a:spcPct val="90000"/>
              </a:lnSpc>
              <a:defRPr sz="2400">
                <a:solidFill>
                  <a:schemeClr val="tx1"/>
                </a:solidFill>
                <a:latin typeface="Arial" pitchFamily="34" charset="0"/>
              </a:defRPr>
            </a:lvl4pPr>
            <a:lvl5pPr marL="2018927" indent="-224325" defTabSz="886397" eaLnBrk="0" hangingPunct="0">
              <a:lnSpc>
                <a:spcPct val="90000"/>
              </a:lnSpc>
              <a:defRPr sz="2400">
                <a:solidFill>
                  <a:schemeClr val="tx1"/>
                </a:solidFill>
                <a:latin typeface="Arial" pitchFamily="34" charset="0"/>
              </a:defRPr>
            </a:lvl5pPr>
            <a:lvl6pPr marL="2467577" indent="-224325" defTabSz="886397" eaLnBrk="0" fontAlgn="base" hangingPunct="0">
              <a:lnSpc>
                <a:spcPct val="90000"/>
              </a:lnSpc>
              <a:spcBef>
                <a:spcPct val="0"/>
              </a:spcBef>
              <a:spcAft>
                <a:spcPct val="0"/>
              </a:spcAft>
              <a:defRPr sz="2400">
                <a:solidFill>
                  <a:schemeClr val="tx1"/>
                </a:solidFill>
                <a:latin typeface="Arial" pitchFamily="34" charset="0"/>
              </a:defRPr>
            </a:lvl6pPr>
            <a:lvl7pPr marL="2916227" indent="-224325" defTabSz="886397" eaLnBrk="0" fontAlgn="base" hangingPunct="0">
              <a:lnSpc>
                <a:spcPct val="90000"/>
              </a:lnSpc>
              <a:spcBef>
                <a:spcPct val="0"/>
              </a:spcBef>
              <a:spcAft>
                <a:spcPct val="0"/>
              </a:spcAft>
              <a:defRPr sz="2400">
                <a:solidFill>
                  <a:schemeClr val="tx1"/>
                </a:solidFill>
                <a:latin typeface="Arial" pitchFamily="34" charset="0"/>
              </a:defRPr>
            </a:lvl7pPr>
            <a:lvl8pPr marL="3364878" indent="-224325" defTabSz="886397" eaLnBrk="0" fontAlgn="base" hangingPunct="0">
              <a:lnSpc>
                <a:spcPct val="90000"/>
              </a:lnSpc>
              <a:spcBef>
                <a:spcPct val="0"/>
              </a:spcBef>
              <a:spcAft>
                <a:spcPct val="0"/>
              </a:spcAft>
              <a:defRPr sz="2400">
                <a:solidFill>
                  <a:schemeClr val="tx1"/>
                </a:solidFill>
                <a:latin typeface="Arial" pitchFamily="34" charset="0"/>
              </a:defRPr>
            </a:lvl8pPr>
            <a:lvl9pPr marL="3813528" indent="-224325" defTabSz="886397" eaLnBrk="0" fontAlgn="base" hangingPunct="0">
              <a:lnSpc>
                <a:spcPct val="90000"/>
              </a:lnSpc>
              <a:spcBef>
                <a:spcPct val="0"/>
              </a:spcBef>
              <a:spcAft>
                <a:spcPct val="0"/>
              </a:spcAft>
              <a:defRPr sz="2400">
                <a:solidFill>
                  <a:schemeClr val="tx1"/>
                </a:solidFill>
                <a:latin typeface="Arial" pitchFamily="34" charset="0"/>
              </a:defRPr>
            </a:lvl9pPr>
          </a:lstStyle>
          <a:p>
            <a:pPr>
              <a:lnSpc>
                <a:spcPct val="100000"/>
              </a:lnSpc>
            </a:pPr>
            <a:fld id="{EF367970-84F6-4CC0-8487-9DCEE837A321}" type="slidenum">
              <a:rPr lang="en-US" altLang="en-US" sz="800">
                <a:solidFill>
                  <a:prstClr val="black"/>
                </a:solidFill>
              </a:rPr>
              <a:pPr>
                <a:lnSpc>
                  <a:spcPct val="100000"/>
                </a:lnSpc>
              </a:pPr>
              <a:t>16</a:t>
            </a:fld>
            <a:endParaRPr lang="en-US" altLang="en-US" sz="800" dirty="0">
              <a:solidFill>
                <a:prstClr val="black"/>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endParaRPr lang="en-US" altLang="en-US"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4.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5.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6.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7.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8.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9.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0.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1.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2.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3.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4.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5.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6.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7.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8.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9.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0.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1.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2.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3.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Green">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234564601"/>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Oran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0876" y="390524"/>
            <a:ext cx="11703050" cy="1819275"/>
          </a:xfrm>
          <a:prstGeom prst="rect">
            <a:avLst/>
          </a:prstGeom>
        </p:spPr>
        <p:txBody>
          <a:bodyPr vert="horz" lIns="91036" tIns="45503" rIns="91036" bIns="45503"/>
          <a:lstStyle>
            <a:lvl1pPr>
              <a:defRPr sz="6600">
                <a:solidFill>
                  <a:schemeClr val="tx1"/>
                </a:solidFill>
                <a:latin typeface="Arial" pitchFamily="34" charset="0"/>
                <a:cs typeface="Arial" pitchFamily="34" charset="0"/>
              </a:defRPr>
            </a:lvl1pPr>
          </a:lstStyle>
          <a:p>
            <a:r>
              <a:rPr lang="en-US" dirty="0"/>
              <a:t>TITLE TEXT</a:t>
            </a:r>
          </a:p>
        </p:txBody>
      </p:sp>
      <p:sp>
        <p:nvSpPr>
          <p:cNvPr id="6" name="Text Placeholder 5"/>
          <p:cNvSpPr>
            <a:spLocks noGrp="1"/>
          </p:cNvSpPr>
          <p:nvPr>
            <p:ph type="body" sz="quarter" idx="10"/>
          </p:nvPr>
        </p:nvSpPr>
        <p:spPr>
          <a:xfrm>
            <a:off x="635001" y="2667000"/>
            <a:ext cx="11734800" cy="6629400"/>
          </a:xfrm>
          <a:prstGeom prst="rect">
            <a:avLst/>
          </a:prstGeom>
        </p:spPr>
        <p:txBody>
          <a:bodyPr vert="horz" lIns="91036" tIns="45503" rIns="91036" bIns="45503"/>
          <a:lstStyle>
            <a:lvl1pPr>
              <a:defRPr b="0" i="0">
                <a:solidFill>
                  <a:schemeClr val="tx1"/>
                </a:solidFill>
                <a:latin typeface="Arial" pitchFamily="34" charset="0"/>
                <a:cs typeface="Arial" pitchFamily="34" charset="0"/>
              </a:defRPr>
            </a:lvl1pPr>
            <a:lvl2pPr>
              <a:defRPr b="0" i="0">
                <a:solidFill>
                  <a:schemeClr val="tx1"/>
                </a:solidFill>
                <a:latin typeface="Arial" pitchFamily="34" charset="0"/>
                <a:cs typeface="Arial" pitchFamily="34" charset="0"/>
              </a:defRPr>
            </a:lvl2pPr>
            <a:lvl3pPr>
              <a:defRPr b="0" i="0">
                <a:solidFill>
                  <a:schemeClr val="tx1"/>
                </a:solidFill>
                <a:latin typeface="Arial" pitchFamily="34" charset="0"/>
                <a:cs typeface="Arial" pitchFamily="34" charset="0"/>
              </a:defRPr>
            </a:lvl3pPr>
            <a:lvl4pPr>
              <a:defRPr b="0" i="0">
                <a:solidFill>
                  <a:schemeClr val="tx1"/>
                </a:solidFill>
                <a:latin typeface="Arial" pitchFamily="34" charset="0"/>
                <a:cs typeface="Arial" pitchFamily="34" charset="0"/>
              </a:defRPr>
            </a:lvl4pPr>
            <a:lvl5pPr>
              <a:defRPr b="0" i="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991974477"/>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 Just On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3004800" cy="9753600"/>
          </a:xfrm>
          <a:prstGeom prst="rect">
            <a:avLst/>
          </a:prstGeom>
          <a:solidFill>
            <a:srgbClr val="FFFFFF"/>
          </a:solidFill>
        </p:spPr>
        <p:txBody>
          <a:bodyPr vert="horz" lIns="91036" tIns="45503" rIns="91036" bIns="45503"/>
          <a:lstStyle>
            <a:lvl1pPr>
              <a:defRPr sz="4800" b="0" i="0">
                <a:solidFill>
                  <a:srgbClr val="000000"/>
                </a:solidFill>
                <a:latin typeface="Bitter Regular"/>
                <a:cs typeface="Bitter Regular"/>
              </a:defRPr>
            </a:lvl1pPr>
          </a:lstStyle>
          <a:p>
            <a:pPr lvl="0"/>
            <a:r>
              <a:rPr lang="en-US" noProof="0">
                <a:sym typeface="Lobster Two Italic" charset="0"/>
              </a:rPr>
              <a:t>Click icon to add picture</a:t>
            </a:r>
            <a:endParaRPr lang="en-US" noProof="0" dirty="0">
              <a:sym typeface="Lobster Two Italic" charset="0"/>
            </a:endParaRPr>
          </a:p>
        </p:txBody>
      </p:sp>
      <p:sp>
        <p:nvSpPr>
          <p:cNvPr id="3" name="Rectangle 2"/>
          <p:cNvSpPr/>
          <p:nvPr userDrawn="1"/>
        </p:nvSpPr>
        <p:spPr>
          <a:xfrm>
            <a:off x="1016000" y="9296400"/>
            <a:ext cx="7747000" cy="246221"/>
          </a:xfrm>
          <a:prstGeom prst="rect">
            <a:avLst/>
          </a:prstGeom>
        </p:spPr>
        <p:txBody>
          <a:bodyPr wrap="square">
            <a:spAutoFit/>
          </a:bodyPr>
          <a:lstStyle/>
          <a:p>
            <a:r>
              <a:rPr lang="en-US" sz="1000" dirty="0">
                <a:latin typeface="Arial" pitchFamily="34" charset="0"/>
                <a:cs typeface="Arial" pitchFamily="34" charset="0"/>
              </a:rPr>
              <a:t>©2017 Employee Performance Solutions, LLC  All Rights Reserved v12-17  www.EmployeePerformanceSolutions.com  </a:t>
            </a:r>
          </a:p>
        </p:txBody>
      </p:sp>
    </p:spTree>
    <p:custDataLst>
      <p:tags r:id="rId1"/>
    </p:custDataLst>
    <p:extLst>
      <p:ext uri="{BB962C8B-B14F-4D97-AF65-F5344CB8AC3E}">
        <p14:creationId xmlns:p14="http://schemas.microsoft.com/office/powerpoint/2010/main" val="3681020197"/>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 Just One Tex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3004800" cy="9753600"/>
          </a:xfrm>
          <a:prstGeom prst="rect">
            <a:avLst/>
          </a:prstGeom>
          <a:solidFill>
            <a:srgbClr val="FFFFFF"/>
          </a:solidFill>
        </p:spPr>
        <p:txBody>
          <a:bodyPr vert="horz" lIns="91036" tIns="45503" rIns="91036" bIns="45503"/>
          <a:lstStyle>
            <a:lvl1pPr>
              <a:defRPr sz="4800">
                <a:solidFill>
                  <a:srgbClr val="000000"/>
                </a:solidFill>
                <a:latin typeface="Bitter Regular"/>
                <a:cs typeface="Bitter Regular"/>
              </a:defRPr>
            </a:lvl1pPr>
          </a:lstStyle>
          <a:p>
            <a:pPr lvl="0"/>
            <a:endParaRPr lang="en-US" noProof="0" dirty="0">
              <a:sym typeface="Lobster Two Italic" charset="0"/>
            </a:endParaRPr>
          </a:p>
        </p:txBody>
      </p:sp>
      <p:sp>
        <p:nvSpPr>
          <p:cNvPr id="3" name="Text Placeholder 8"/>
          <p:cNvSpPr>
            <a:spLocks noGrp="1"/>
          </p:cNvSpPr>
          <p:nvPr>
            <p:ph type="body" sz="quarter" idx="12" hasCustomPrompt="1"/>
          </p:nvPr>
        </p:nvSpPr>
        <p:spPr>
          <a:xfrm>
            <a:off x="0" y="4038723"/>
            <a:ext cx="13004800" cy="1524001"/>
          </a:xfrm>
          <a:prstGeom prst="rect">
            <a:avLst/>
          </a:prstGeom>
          <a:solidFill>
            <a:srgbClr val="DE4222">
              <a:alpha val="86000"/>
            </a:srgbClr>
          </a:solidFill>
          <a:ln>
            <a:noFill/>
          </a:ln>
        </p:spPr>
        <p:txBody>
          <a:bodyPr vert="horz" lIns="91036" tIns="45503" rIns="91036" bIns="45503"/>
          <a:lstStyle>
            <a:lvl1pPr algn="ctr">
              <a:defRPr sz="8000" b="0" i="0" baseline="0">
                <a:solidFill>
                  <a:srgbClr val="FFFFFF"/>
                </a:solidFill>
                <a:latin typeface="Bitter Regular"/>
                <a:cs typeface="Bitter Regular"/>
              </a:defRPr>
            </a:lvl1pPr>
          </a:lstStyle>
          <a:p>
            <a:pPr lvl="0"/>
            <a:r>
              <a:rPr lang="en-US" dirty="0"/>
              <a:t>YOUR MESSAGE</a:t>
            </a:r>
          </a:p>
        </p:txBody>
      </p:sp>
      <p:sp>
        <p:nvSpPr>
          <p:cNvPr id="5" name="Rectangle 4"/>
          <p:cNvSpPr/>
          <p:nvPr userDrawn="1"/>
        </p:nvSpPr>
        <p:spPr>
          <a:xfrm>
            <a:off x="1016000" y="9296400"/>
            <a:ext cx="7747000" cy="246221"/>
          </a:xfrm>
          <a:prstGeom prst="rect">
            <a:avLst/>
          </a:prstGeom>
        </p:spPr>
        <p:txBody>
          <a:bodyPr wrap="square">
            <a:spAutoFit/>
          </a:bodyPr>
          <a:lstStyle/>
          <a:p>
            <a:r>
              <a:rPr lang="en-US" sz="1000" dirty="0">
                <a:latin typeface="Arial" pitchFamily="34" charset="0"/>
                <a:cs typeface="Arial" pitchFamily="34" charset="0"/>
              </a:rPr>
              <a:t>©2017 Employee Performance Solutions, LLC  All Rights Reserved v12-17  www.EmployeePerformanceSolutions.com  </a:t>
            </a:r>
          </a:p>
        </p:txBody>
      </p:sp>
    </p:spTree>
    <p:custDataLst>
      <p:tags r:id="rId1"/>
    </p:custDataLst>
    <p:extLst>
      <p:ext uri="{BB962C8B-B14F-4D97-AF65-F5344CB8AC3E}">
        <p14:creationId xmlns:p14="http://schemas.microsoft.com/office/powerpoint/2010/main" val="3181672398"/>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 Just One Text Green">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3004800" cy="9753600"/>
          </a:xfrm>
          <a:prstGeom prst="rect">
            <a:avLst/>
          </a:prstGeom>
          <a:solidFill>
            <a:srgbClr val="FFFFFF"/>
          </a:solidFill>
        </p:spPr>
        <p:txBody>
          <a:bodyPr vert="horz" lIns="91036" tIns="45503" rIns="91036" bIns="45503"/>
          <a:lstStyle>
            <a:lvl1pPr>
              <a:defRPr sz="4800" b="0" i="0">
                <a:solidFill>
                  <a:srgbClr val="000000"/>
                </a:solidFill>
                <a:latin typeface="Bitter Regular"/>
                <a:cs typeface="Bitter Regular"/>
              </a:defRPr>
            </a:lvl1pPr>
          </a:lstStyle>
          <a:p>
            <a:pPr lvl="0"/>
            <a:endParaRPr lang="en-US" noProof="0" dirty="0">
              <a:sym typeface="Lobster Two Italic" charset="0"/>
            </a:endParaRPr>
          </a:p>
        </p:txBody>
      </p:sp>
      <p:sp>
        <p:nvSpPr>
          <p:cNvPr id="5" name="Text Placeholder 8"/>
          <p:cNvSpPr>
            <a:spLocks noGrp="1"/>
          </p:cNvSpPr>
          <p:nvPr>
            <p:ph type="body" sz="quarter" idx="12" hasCustomPrompt="1"/>
          </p:nvPr>
        </p:nvSpPr>
        <p:spPr>
          <a:xfrm>
            <a:off x="0" y="4038723"/>
            <a:ext cx="13004800" cy="1524001"/>
          </a:xfrm>
          <a:prstGeom prst="rect">
            <a:avLst/>
          </a:prstGeom>
          <a:solidFill>
            <a:srgbClr val="28535A">
              <a:alpha val="78000"/>
            </a:srgbClr>
          </a:solidFill>
          <a:ln>
            <a:noFill/>
          </a:ln>
        </p:spPr>
        <p:txBody>
          <a:bodyPr vert="horz" lIns="91036" tIns="45503" rIns="91036" bIns="45503"/>
          <a:lstStyle>
            <a:lvl1pPr algn="ctr">
              <a:defRPr sz="8000" b="0" i="0" baseline="0">
                <a:solidFill>
                  <a:srgbClr val="FFFFFF"/>
                </a:solidFill>
                <a:latin typeface="Bitter Regular"/>
                <a:cs typeface="Bitter Regular"/>
              </a:defRPr>
            </a:lvl1pPr>
          </a:lstStyle>
          <a:p>
            <a:pPr lvl="0"/>
            <a:r>
              <a:rPr lang="en-US" dirty="0"/>
              <a:t>YOUR MESSAGE</a:t>
            </a:r>
          </a:p>
        </p:txBody>
      </p:sp>
      <p:sp>
        <p:nvSpPr>
          <p:cNvPr id="6" name="Rectangle 5"/>
          <p:cNvSpPr/>
          <p:nvPr userDrawn="1"/>
        </p:nvSpPr>
        <p:spPr>
          <a:xfrm>
            <a:off x="1016000" y="9296400"/>
            <a:ext cx="7747000" cy="246221"/>
          </a:xfrm>
          <a:prstGeom prst="rect">
            <a:avLst/>
          </a:prstGeom>
        </p:spPr>
        <p:txBody>
          <a:bodyPr wrap="square">
            <a:spAutoFit/>
          </a:bodyPr>
          <a:lstStyle/>
          <a:p>
            <a:r>
              <a:rPr lang="en-US" sz="1000" dirty="0">
                <a:latin typeface="Arial" pitchFamily="34" charset="0"/>
                <a:cs typeface="Arial" pitchFamily="34" charset="0"/>
              </a:rPr>
              <a:t>©2017 Employee Performance Solutions, LLC  All Rights Reserved v12-17  www.EmployeePerformanceSolutions.com  </a:t>
            </a:r>
          </a:p>
        </p:txBody>
      </p:sp>
    </p:spTree>
    <p:custDataLst>
      <p:tags r:id="rId1"/>
    </p:custDataLst>
    <p:extLst>
      <p:ext uri="{BB962C8B-B14F-4D97-AF65-F5344CB8AC3E}">
        <p14:creationId xmlns:p14="http://schemas.microsoft.com/office/powerpoint/2010/main" val="602448201"/>
      </p:ext>
    </p:extLst>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 A Couple">
    <p:spTree>
      <p:nvGrpSpPr>
        <p:cNvPr id="1" name=""/>
        <p:cNvGrpSpPr/>
        <p:nvPr/>
      </p:nvGrpSpPr>
      <p:grpSpPr>
        <a:xfrm>
          <a:off x="0" y="0"/>
          <a:ext cx="0" cy="0"/>
          <a:chOff x="0" y="0"/>
          <a:chExt cx="0" cy="0"/>
        </a:xfrm>
      </p:grpSpPr>
      <p:sp>
        <p:nvSpPr>
          <p:cNvPr id="5" name="Picture Placeholder 3"/>
          <p:cNvSpPr>
            <a:spLocks noGrp="1"/>
          </p:cNvSpPr>
          <p:nvPr>
            <p:ph type="pic" sz="quarter" idx="13"/>
          </p:nvPr>
        </p:nvSpPr>
        <p:spPr>
          <a:xfrm>
            <a:off x="0" y="0"/>
            <a:ext cx="6502400" cy="9753600"/>
          </a:xfrm>
          <a:prstGeom prst="rect">
            <a:avLst/>
          </a:prstGeom>
          <a:solidFill>
            <a:srgbClr val="FFFFFF"/>
          </a:solidFill>
        </p:spPr>
        <p:txBody>
          <a:bodyPr vert="horz" lIns="91036" tIns="45503" rIns="91036" bIns="45503"/>
          <a:lstStyle>
            <a:lvl1pPr>
              <a:defRPr sz="3600" b="0" i="0">
                <a:solidFill>
                  <a:srgbClr val="000000"/>
                </a:solidFill>
                <a:latin typeface="Bitter Regular"/>
                <a:cs typeface="Bitter Regular"/>
              </a:defRPr>
            </a:lvl1pPr>
          </a:lstStyle>
          <a:p>
            <a:pPr lvl="0"/>
            <a:r>
              <a:rPr lang="en-US" noProof="0">
                <a:sym typeface="Lobster Two Italic" charset="0"/>
              </a:rPr>
              <a:t>Click icon to add picture</a:t>
            </a:r>
            <a:endParaRPr lang="en-US" noProof="0" dirty="0">
              <a:sym typeface="Lobster Two Italic" charset="0"/>
            </a:endParaRPr>
          </a:p>
        </p:txBody>
      </p:sp>
      <p:sp>
        <p:nvSpPr>
          <p:cNvPr id="4" name="Picture Placeholder 3"/>
          <p:cNvSpPr>
            <a:spLocks noGrp="1"/>
          </p:cNvSpPr>
          <p:nvPr>
            <p:ph type="pic" sz="quarter" idx="10"/>
          </p:nvPr>
        </p:nvSpPr>
        <p:spPr>
          <a:xfrm>
            <a:off x="6502400" y="0"/>
            <a:ext cx="6502400" cy="9753600"/>
          </a:xfrm>
          <a:prstGeom prst="rect">
            <a:avLst/>
          </a:prstGeom>
          <a:solidFill>
            <a:srgbClr val="FFFFFF"/>
          </a:solidFill>
        </p:spPr>
        <p:txBody>
          <a:bodyPr vert="horz" lIns="91036" tIns="45503" rIns="91036" bIns="45503"/>
          <a:lstStyle>
            <a:lvl1pPr>
              <a:defRPr sz="3600" b="0" i="0">
                <a:solidFill>
                  <a:srgbClr val="000000"/>
                </a:solidFill>
                <a:latin typeface="Bitter Regular"/>
                <a:cs typeface="Bitter Regular"/>
              </a:defRPr>
            </a:lvl1pPr>
          </a:lstStyle>
          <a:p>
            <a:pPr lvl="0"/>
            <a:r>
              <a:rPr lang="en-US" noProof="0">
                <a:sym typeface="Lobster Two Italic" charset="0"/>
              </a:rPr>
              <a:t>Click icon to add picture</a:t>
            </a:r>
            <a:endParaRPr lang="en-US" noProof="0" dirty="0">
              <a:sym typeface="Lobster Two Italic" charset="0"/>
            </a:endParaRPr>
          </a:p>
        </p:txBody>
      </p:sp>
      <p:sp>
        <p:nvSpPr>
          <p:cNvPr id="6" name="Rectangle 5"/>
          <p:cNvSpPr/>
          <p:nvPr userDrawn="1"/>
        </p:nvSpPr>
        <p:spPr>
          <a:xfrm>
            <a:off x="1016000" y="9296400"/>
            <a:ext cx="7747000" cy="246221"/>
          </a:xfrm>
          <a:prstGeom prst="rect">
            <a:avLst/>
          </a:prstGeom>
        </p:spPr>
        <p:txBody>
          <a:bodyPr wrap="square">
            <a:spAutoFit/>
          </a:bodyPr>
          <a:lstStyle/>
          <a:p>
            <a:r>
              <a:rPr lang="en-US" sz="1000" dirty="0">
                <a:latin typeface="Arial" pitchFamily="34" charset="0"/>
                <a:cs typeface="Arial" pitchFamily="34" charset="0"/>
              </a:rPr>
              <a:t>©2017 Employee Performance Solutions, LLC  All Rights Reserved v12-17  www.EmployeePerformanceSolutions.com  </a:t>
            </a:r>
          </a:p>
        </p:txBody>
      </p:sp>
    </p:spTree>
    <p:custDataLst>
      <p:tags r:id="rId1"/>
    </p:custDataLst>
    <p:extLst>
      <p:ext uri="{BB962C8B-B14F-4D97-AF65-F5344CB8AC3E}">
        <p14:creationId xmlns:p14="http://schemas.microsoft.com/office/powerpoint/2010/main" val="3759201595"/>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allery - 3 Images Alt Green">
    <p:spTree>
      <p:nvGrpSpPr>
        <p:cNvPr id="1" name=""/>
        <p:cNvGrpSpPr/>
        <p:nvPr/>
      </p:nvGrpSpPr>
      <p:grpSpPr>
        <a:xfrm>
          <a:off x="0" y="0"/>
          <a:ext cx="0" cy="0"/>
          <a:chOff x="0" y="0"/>
          <a:chExt cx="0" cy="0"/>
        </a:xfrm>
      </p:grpSpPr>
      <p:sp>
        <p:nvSpPr>
          <p:cNvPr id="14" name="Picture Placeholder 3"/>
          <p:cNvSpPr>
            <a:spLocks noGrp="1" noChangeAspect="1"/>
          </p:cNvSpPr>
          <p:nvPr>
            <p:ph type="pic" sz="quarter" idx="14"/>
          </p:nvPr>
        </p:nvSpPr>
        <p:spPr>
          <a:xfrm>
            <a:off x="0" y="0"/>
            <a:ext cx="4397443" cy="3273344"/>
          </a:xfrm>
          <a:prstGeom prst="rect">
            <a:avLst/>
          </a:prstGeom>
          <a:solidFill>
            <a:srgbClr val="FFFFFF"/>
          </a:solidFill>
        </p:spPr>
        <p:txBody>
          <a:bodyPr vert="horz" lIns="91036" tIns="45503" rIns="91036" bIns="45503"/>
          <a:lstStyle>
            <a:lvl1pPr>
              <a:defRPr sz="2800">
                <a:solidFill>
                  <a:srgbClr val="000000"/>
                </a:solidFill>
              </a:defRPr>
            </a:lvl1pPr>
          </a:lstStyle>
          <a:p>
            <a:pPr lvl="0"/>
            <a:r>
              <a:rPr lang="en-US" noProof="0">
                <a:sym typeface="Lobster Two Italic" charset="0"/>
              </a:rPr>
              <a:t>Click icon to add picture</a:t>
            </a:r>
            <a:endParaRPr lang="en-US" noProof="0" dirty="0">
              <a:sym typeface="Lobster Two Italic" charset="0"/>
            </a:endParaRPr>
          </a:p>
        </p:txBody>
      </p:sp>
      <p:sp>
        <p:nvSpPr>
          <p:cNvPr id="15" name="Picture Placeholder 3"/>
          <p:cNvSpPr>
            <a:spLocks noGrp="1" noChangeAspect="1"/>
          </p:cNvSpPr>
          <p:nvPr>
            <p:ph type="pic" sz="quarter" idx="15"/>
          </p:nvPr>
        </p:nvSpPr>
        <p:spPr>
          <a:xfrm>
            <a:off x="0" y="6525976"/>
            <a:ext cx="4397443" cy="3273344"/>
          </a:xfrm>
          <a:prstGeom prst="rect">
            <a:avLst/>
          </a:prstGeom>
          <a:solidFill>
            <a:srgbClr val="FFFFFF"/>
          </a:solidFill>
        </p:spPr>
        <p:txBody>
          <a:bodyPr vert="horz" lIns="91036" tIns="45503" rIns="91036" bIns="45503"/>
          <a:lstStyle>
            <a:lvl1pPr>
              <a:defRPr sz="2800">
                <a:solidFill>
                  <a:srgbClr val="000000"/>
                </a:solidFill>
              </a:defRPr>
            </a:lvl1pPr>
          </a:lstStyle>
          <a:p>
            <a:pPr lvl="0"/>
            <a:r>
              <a:rPr lang="en-US" noProof="0">
                <a:sym typeface="Lobster Two Italic" charset="0"/>
              </a:rPr>
              <a:t>Click icon to add picture</a:t>
            </a:r>
            <a:endParaRPr lang="en-US" noProof="0" dirty="0">
              <a:sym typeface="Lobster Two Italic" charset="0"/>
            </a:endParaRPr>
          </a:p>
        </p:txBody>
      </p:sp>
      <p:sp>
        <p:nvSpPr>
          <p:cNvPr id="16" name="Picture Placeholder 3"/>
          <p:cNvSpPr>
            <a:spLocks noGrp="1" noChangeAspect="1"/>
          </p:cNvSpPr>
          <p:nvPr>
            <p:ph type="pic" sz="quarter" idx="13"/>
          </p:nvPr>
        </p:nvSpPr>
        <p:spPr>
          <a:xfrm>
            <a:off x="0" y="3262987"/>
            <a:ext cx="4397443" cy="3273344"/>
          </a:xfrm>
          <a:prstGeom prst="rect">
            <a:avLst/>
          </a:prstGeom>
          <a:solidFill>
            <a:srgbClr val="FFFFFF"/>
          </a:solidFill>
        </p:spPr>
        <p:txBody>
          <a:bodyPr vert="horz" lIns="91036" tIns="45503" rIns="91036" bIns="45503"/>
          <a:lstStyle>
            <a:lvl1pPr>
              <a:defRPr sz="2800">
                <a:solidFill>
                  <a:srgbClr val="000000"/>
                </a:solidFill>
              </a:defRPr>
            </a:lvl1pPr>
          </a:lstStyle>
          <a:p>
            <a:pPr lvl="0"/>
            <a:r>
              <a:rPr lang="en-US" noProof="0">
                <a:sym typeface="Lobster Two Italic" charset="0"/>
              </a:rPr>
              <a:t>Click icon to add picture</a:t>
            </a:r>
            <a:endParaRPr lang="en-US" noProof="0" dirty="0">
              <a:sym typeface="Lobster Two Italic" charset="0"/>
            </a:endParaRPr>
          </a:p>
        </p:txBody>
      </p:sp>
      <p:sp>
        <p:nvSpPr>
          <p:cNvPr id="8" name="Text Placeholder 8"/>
          <p:cNvSpPr>
            <a:spLocks noGrp="1"/>
          </p:cNvSpPr>
          <p:nvPr>
            <p:ph type="body" sz="quarter" idx="11" hasCustomPrompt="1"/>
          </p:nvPr>
        </p:nvSpPr>
        <p:spPr>
          <a:xfrm>
            <a:off x="4749800" y="990600"/>
            <a:ext cx="7391400" cy="1295400"/>
          </a:xfrm>
          <a:prstGeom prst="rect">
            <a:avLst/>
          </a:prstGeom>
        </p:spPr>
        <p:txBody>
          <a:bodyPr vert="horz" lIns="91036" tIns="45503" rIns="91036" bIns="45503"/>
          <a:lstStyle>
            <a:lvl1pPr algn="ctr">
              <a:defRPr sz="6000" i="0" baseline="0">
                <a:latin typeface="Bitter Regular"/>
                <a:cs typeface="Bitter Regular"/>
              </a:defRPr>
            </a:lvl1pPr>
          </a:lstStyle>
          <a:p>
            <a:pPr lvl="0"/>
            <a:r>
              <a:rPr lang="en-US" dirty="0"/>
              <a:t>Text One</a:t>
            </a:r>
          </a:p>
        </p:txBody>
      </p:sp>
      <p:sp>
        <p:nvSpPr>
          <p:cNvPr id="9" name="Text Placeholder 8"/>
          <p:cNvSpPr>
            <a:spLocks noGrp="1"/>
          </p:cNvSpPr>
          <p:nvPr>
            <p:ph type="body" sz="quarter" idx="16" hasCustomPrompt="1"/>
          </p:nvPr>
        </p:nvSpPr>
        <p:spPr>
          <a:xfrm>
            <a:off x="4749800" y="4152900"/>
            <a:ext cx="7391400" cy="1295400"/>
          </a:xfrm>
          <a:prstGeom prst="rect">
            <a:avLst/>
          </a:prstGeom>
        </p:spPr>
        <p:txBody>
          <a:bodyPr vert="horz" lIns="91036" tIns="45503" rIns="91036" bIns="45503"/>
          <a:lstStyle>
            <a:lvl1pPr algn="ctr">
              <a:defRPr sz="6000" i="0" baseline="0">
                <a:latin typeface="Bitter Regular"/>
                <a:cs typeface="Bitter Regular"/>
              </a:defRPr>
            </a:lvl1pPr>
          </a:lstStyle>
          <a:p>
            <a:pPr lvl="0"/>
            <a:r>
              <a:rPr lang="en-US" dirty="0"/>
              <a:t>Text Two</a:t>
            </a:r>
          </a:p>
        </p:txBody>
      </p:sp>
      <p:sp>
        <p:nvSpPr>
          <p:cNvPr id="10" name="Text Placeholder 8"/>
          <p:cNvSpPr>
            <a:spLocks noGrp="1"/>
          </p:cNvSpPr>
          <p:nvPr>
            <p:ph type="body" sz="quarter" idx="17" hasCustomPrompt="1"/>
          </p:nvPr>
        </p:nvSpPr>
        <p:spPr>
          <a:xfrm>
            <a:off x="4749800" y="7315200"/>
            <a:ext cx="7391400" cy="1295400"/>
          </a:xfrm>
          <a:prstGeom prst="rect">
            <a:avLst/>
          </a:prstGeom>
        </p:spPr>
        <p:txBody>
          <a:bodyPr vert="horz" lIns="91036" tIns="45503" rIns="91036" bIns="45503"/>
          <a:lstStyle>
            <a:lvl1pPr algn="ctr">
              <a:defRPr sz="6000" i="0" baseline="0">
                <a:latin typeface="Bitter Regular"/>
                <a:cs typeface="Bitter Regular"/>
              </a:defRPr>
            </a:lvl1pPr>
          </a:lstStyle>
          <a:p>
            <a:pPr lvl="0"/>
            <a:r>
              <a:rPr lang="en-US" dirty="0"/>
              <a:t>Text Three</a:t>
            </a:r>
          </a:p>
        </p:txBody>
      </p:sp>
    </p:spTree>
    <p:custDataLst>
      <p:tags r:id="rId1"/>
    </p:custDataLst>
    <p:extLst>
      <p:ext uri="{BB962C8B-B14F-4D97-AF65-F5344CB8AC3E}">
        <p14:creationId xmlns:p14="http://schemas.microsoft.com/office/powerpoint/2010/main" val="4127386975"/>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xfrm>
            <a:off x="9320107" y="8886615"/>
            <a:ext cx="3034453" cy="677333"/>
          </a:xfrm>
          <a:prstGeom prst="rect">
            <a:avLst/>
          </a:prstGeom>
        </p:spPr>
        <p:txBody>
          <a:bodyPr lIns="129453" tIns="64727" rIns="129453" bIns="64727"/>
          <a:lstStyle>
            <a:lvl1pPr>
              <a:defRPr/>
            </a:lvl1pPr>
          </a:lstStyle>
          <a:p>
            <a:pPr>
              <a:defRPr/>
            </a:pPr>
            <a:fld id="{A04E4345-65E5-4BC2-8AEA-B0345380DC66}" type="slidenum">
              <a:rPr lang="en-US"/>
              <a:pPr>
                <a:defRPr/>
              </a:pPr>
              <a:t>‹#›</a:t>
            </a:fld>
            <a:endParaRPr lang="en-US"/>
          </a:p>
        </p:txBody>
      </p:sp>
      <p:sp>
        <p:nvSpPr>
          <p:cNvPr id="3" name="Rectangle 2"/>
          <p:cNvSpPr/>
          <p:nvPr userDrawn="1"/>
        </p:nvSpPr>
        <p:spPr>
          <a:xfrm>
            <a:off x="1016000" y="9296400"/>
            <a:ext cx="7747000" cy="246221"/>
          </a:xfrm>
          <a:prstGeom prst="rect">
            <a:avLst/>
          </a:prstGeom>
        </p:spPr>
        <p:txBody>
          <a:bodyPr wrap="square">
            <a:spAutoFit/>
          </a:bodyPr>
          <a:lstStyle/>
          <a:p>
            <a:r>
              <a:rPr lang="en-US" sz="1000" dirty="0">
                <a:latin typeface="Arial" pitchFamily="34" charset="0"/>
                <a:cs typeface="Arial" pitchFamily="34" charset="0"/>
              </a:rPr>
              <a:t>©2017 Employee Performance Solutions, LLC  All Rights Reserved v12-17  www.EmployeePerformanceSolutions.com  </a:t>
            </a:r>
          </a:p>
        </p:txBody>
      </p:sp>
    </p:spTree>
    <p:custDataLst>
      <p:tags r:id="rId1"/>
    </p:custDataLst>
    <p:extLst>
      <p:ext uri="{BB962C8B-B14F-4D97-AF65-F5344CB8AC3E}">
        <p14:creationId xmlns:p14="http://schemas.microsoft.com/office/powerpoint/2010/main" val="2445516008"/>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5" name="Rectangle 3"/>
          <p:cNvSpPr>
            <a:spLocks noGrp="1" noChangeArrowheads="1"/>
          </p:cNvSpPr>
          <p:nvPr>
            <p:ph type="sldNum" sz="quarter" idx="10"/>
          </p:nvPr>
        </p:nvSpPr>
        <p:spPr>
          <a:xfrm>
            <a:off x="9320107" y="8886615"/>
            <a:ext cx="3034453" cy="677333"/>
          </a:xfrm>
          <a:prstGeom prst="rect">
            <a:avLst/>
          </a:prstGeom>
          <a:ln/>
        </p:spPr>
        <p:txBody>
          <a:bodyPr/>
          <a:lstStyle>
            <a:lvl1pPr>
              <a:defRPr/>
            </a:lvl1pPr>
          </a:lstStyle>
          <a:p>
            <a:pPr>
              <a:defRPr/>
            </a:pPr>
            <a:fld id="{7C0A6E37-841E-4E23-95AD-DF9C80D768D7}" type="slidenum">
              <a:rPr lang="en-US">
                <a:solidFill>
                  <a:prstClr val="black"/>
                </a:solidFill>
              </a:rPr>
              <a:pPr>
                <a:defRPr/>
              </a:pPr>
              <a:t>‹#›</a:t>
            </a:fld>
            <a:endParaRPr lang="en-US">
              <a:solidFill>
                <a:prstClr val="black"/>
              </a:solidFill>
            </a:endParaRPr>
          </a:p>
        </p:txBody>
      </p:sp>
      <p:sp>
        <p:nvSpPr>
          <p:cNvPr id="3" name="Rectangle 2"/>
          <p:cNvSpPr/>
          <p:nvPr userDrawn="1"/>
        </p:nvSpPr>
        <p:spPr>
          <a:xfrm>
            <a:off x="1016000" y="9296400"/>
            <a:ext cx="7747000" cy="246221"/>
          </a:xfrm>
          <a:prstGeom prst="rect">
            <a:avLst/>
          </a:prstGeom>
        </p:spPr>
        <p:txBody>
          <a:bodyPr wrap="square">
            <a:spAutoFit/>
          </a:bodyPr>
          <a:lstStyle/>
          <a:p>
            <a:r>
              <a:rPr lang="en-US" sz="1000" dirty="0">
                <a:latin typeface="Arial" pitchFamily="34" charset="0"/>
                <a:cs typeface="Arial" pitchFamily="34" charset="0"/>
              </a:rPr>
              <a:t>©2017 Employee Performance Solutions, LLC  All Rights Reserved v12-17  www.EmployeePerformanceSolutions.com  </a:t>
            </a:r>
          </a:p>
        </p:txBody>
      </p:sp>
    </p:spTree>
    <p:custDataLst>
      <p:tags r:id="rId1"/>
    </p:custDataLst>
    <p:extLst>
      <p:ext uri="{BB962C8B-B14F-4D97-AF65-F5344CB8AC3E}">
        <p14:creationId xmlns:p14="http://schemas.microsoft.com/office/powerpoint/2010/main" val="3238577814"/>
      </p:ext>
    </p:extLst>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4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571C28B2-6165-4E51-AF07-4DBEEC1BC9B6}" type="slidenum">
              <a:rPr lang="en-US" smtClean="0"/>
              <a:pPr/>
              <a:t>‹#›</a:t>
            </a:fld>
            <a:endParaRPr lang="en-US" dirty="0"/>
          </a:p>
        </p:txBody>
      </p:sp>
      <p:sp>
        <p:nvSpPr>
          <p:cNvPr id="4" name="Rectangle 3"/>
          <p:cNvSpPr/>
          <p:nvPr userDrawn="1"/>
        </p:nvSpPr>
        <p:spPr>
          <a:xfrm>
            <a:off x="1016000" y="9296400"/>
            <a:ext cx="7747000" cy="246221"/>
          </a:xfrm>
          <a:prstGeom prst="rect">
            <a:avLst/>
          </a:prstGeom>
        </p:spPr>
        <p:txBody>
          <a:bodyPr wrap="square">
            <a:spAutoFit/>
          </a:bodyPr>
          <a:lstStyle/>
          <a:p>
            <a:r>
              <a:rPr lang="en-US" sz="1000" dirty="0">
                <a:latin typeface="Arial" pitchFamily="34" charset="0"/>
                <a:cs typeface="Arial" pitchFamily="34" charset="0"/>
              </a:rPr>
              <a:t>©2017 Employee Performance Solutions, LLC  All Rights Reserved v12-17  www.EmployeePerformanceSolutions.com  </a:t>
            </a:r>
          </a:p>
        </p:txBody>
      </p:sp>
    </p:spTree>
    <p:custDataLst>
      <p:tags r:id="rId1"/>
    </p:custDataLst>
    <p:extLst>
      <p:ext uri="{BB962C8B-B14F-4D97-AF65-F5344CB8AC3E}">
        <p14:creationId xmlns:p14="http://schemas.microsoft.com/office/powerpoint/2010/main" val="2035140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3" name="Rectangle 338"/>
          <p:cNvSpPr>
            <a:spLocks noChangeArrowheads="1"/>
          </p:cNvSpPr>
          <p:nvPr userDrawn="1"/>
        </p:nvSpPr>
        <p:spPr bwMode="auto">
          <a:xfrm>
            <a:off x="12225901" y="9423966"/>
            <a:ext cx="456071" cy="334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6664" tIns="58332" rIns="116664" bIns="58332" anchor="b">
            <a:spAutoFit/>
          </a:bodyPr>
          <a:lstStyle>
            <a:lvl1pPr defTabSz="814388">
              <a:defRPr sz="2400">
                <a:solidFill>
                  <a:schemeClr val="tx1"/>
                </a:solidFill>
                <a:latin typeface="Arial" charset="0"/>
              </a:defRPr>
            </a:lvl1pPr>
            <a:lvl2pPr marL="406400" defTabSz="814388">
              <a:defRPr sz="2400">
                <a:solidFill>
                  <a:schemeClr val="tx1"/>
                </a:solidFill>
                <a:latin typeface="Arial" charset="0"/>
              </a:defRPr>
            </a:lvl2pPr>
            <a:lvl3pPr marL="814388" defTabSz="814388">
              <a:defRPr sz="2400">
                <a:solidFill>
                  <a:schemeClr val="tx1"/>
                </a:solidFill>
                <a:latin typeface="Arial" charset="0"/>
              </a:defRPr>
            </a:lvl3pPr>
            <a:lvl4pPr marL="1222375" defTabSz="814388">
              <a:defRPr sz="2400">
                <a:solidFill>
                  <a:schemeClr val="tx1"/>
                </a:solidFill>
                <a:latin typeface="Arial" charset="0"/>
              </a:defRPr>
            </a:lvl4pPr>
            <a:lvl5pPr marL="1630363" defTabSz="814388">
              <a:defRPr sz="2400">
                <a:solidFill>
                  <a:schemeClr val="tx1"/>
                </a:solidFill>
                <a:latin typeface="Arial" charset="0"/>
              </a:defRPr>
            </a:lvl5pPr>
            <a:lvl6pPr marL="2087563" defTabSz="814388" eaLnBrk="0" fontAlgn="base" hangingPunct="0">
              <a:spcBef>
                <a:spcPct val="0"/>
              </a:spcBef>
              <a:spcAft>
                <a:spcPct val="0"/>
              </a:spcAft>
              <a:defRPr sz="2400">
                <a:solidFill>
                  <a:schemeClr val="tx1"/>
                </a:solidFill>
                <a:latin typeface="Arial" charset="0"/>
              </a:defRPr>
            </a:lvl6pPr>
            <a:lvl7pPr marL="2544763" defTabSz="814388" eaLnBrk="0" fontAlgn="base" hangingPunct="0">
              <a:spcBef>
                <a:spcPct val="0"/>
              </a:spcBef>
              <a:spcAft>
                <a:spcPct val="0"/>
              </a:spcAft>
              <a:defRPr sz="2400">
                <a:solidFill>
                  <a:schemeClr val="tx1"/>
                </a:solidFill>
                <a:latin typeface="Arial" charset="0"/>
              </a:defRPr>
            </a:lvl7pPr>
            <a:lvl8pPr marL="3001963" defTabSz="814388" eaLnBrk="0" fontAlgn="base" hangingPunct="0">
              <a:spcBef>
                <a:spcPct val="0"/>
              </a:spcBef>
              <a:spcAft>
                <a:spcPct val="0"/>
              </a:spcAft>
              <a:defRPr sz="2400">
                <a:solidFill>
                  <a:schemeClr val="tx1"/>
                </a:solidFill>
                <a:latin typeface="Arial" charset="0"/>
              </a:defRPr>
            </a:lvl8pPr>
            <a:lvl9pPr marL="3459163" defTabSz="814388" eaLnBrk="0" fontAlgn="base" hangingPunct="0">
              <a:spcBef>
                <a:spcPct val="0"/>
              </a:spcBef>
              <a:spcAft>
                <a:spcPct val="0"/>
              </a:spcAft>
              <a:defRPr sz="2400">
                <a:solidFill>
                  <a:schemeClr val="tx1"/>
                </a:solidFill>
                <a:latin typeface="Arial" charset="0"/>
              </a:defRPr>
            </a:lvl9pPr>
          </a:lstStyle>
          <a:p>
            <a:pPr algn="r" eaLnBrk="0" hangingPunct="0">
              <a:defRPr/>
            </a:pPr>
            <a:fld id="{660F36CF-34EA-455D-B4F6-DEC53A3EE234}" type="slidenum">
              <a:rPr lang="en-US" altLang="en-US" sz="1400" smtClean="0">
                <a:solidFill>
                  <a:srgbClr val="777777"/>
                </a:solidFill>
              </a:rPr>
              <a:pPr algn="r" eaLnBrk="0" hangingPunct="0">
                <a:defRPr/>
              </a:pPr>
              <a:t>‹#›</a:t>
            </a:fld>
            <a:endParaRPr lang="en-US" altLang="en-US" sz="1400">
              <a:solidFill>
                <a:srgbClr val="777777"/>
              </a:solidFill>
            </a:endParaRPr>
          </a:p>
        </p:txBody>
      </p:sp>
      <p:sp>
        <p:nvSpPr>
          <p:cNvPr id="369873" name="Rectangle 209"/>
          <p:cNvSpPr>
            <a:spLocks noGrp="1" noChangeArrowheads="1"/>
          </p:cNvSpPr>
          <p:nvPr>
            <p:ph type="ctrTitle"/>
          </p:nvPr>
        </p:nvSpPr>
        <p:spPr bwMode="white">
          <a:xfrm>
            <a:off x="925691" y="3366347"/>
            <a:ext cx="11212124" cy="1180817"/>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anchor="ctr"/>
          <a:lstStyle>
            <a:lvl1pPr algn="ctr">
              <a:defRPr sz="5400" b="0">
                <a:solidFill>
                  <a:srgbClr val="FFFFFF"/>
                </a:solidFill>
              </a:defRPr>
            </a:lvl1pPr>
          </a:lstStyle>
          <a:p>
            <a:pPr lvl="0"/>
            <a:r>
              <a:rPr lang="en-US" altLang="en-US" noProof="0" dirty="0"/>
              <a:t>Click To Edit Master Title Style</a:t>
            </a:r>
          </a:p>
        </p:txBody>
      </p:sp>
      <p:sp>
        <p:nvSpPr>
          <p:cNvPr id="4" name="Rectangle 3"/>
          <p:cNvSpPr/>
          <p:nvPr userDrawn="1"/>
        </p:nvSpPr>
        <p:spPr>
          <a:xfrm>
            <a:off x="1016000" y="9296400"/>
            <a:ext cx="7747000" cy="246221"/>
          </a:xfrm>
          <a:prstGeom prst="rect">
            <a:avLst/>
          </a:prstGeom>
        </p:spPr>
        <p:txBody>
          <a:bodyPr wrap="square">
            <a:spAutoFit/>
          </a:bodyPr>
          <a:lstStyle/>
          <a:p>
            <a:r>
              <a:rPr lang="en-US" sz="1000" dirty="0">
                <a:latin typeface="Arial" pitchFamily="34" charset="0"/>
                <a:cs typeface="Arial" pitchFamily="34" charset="0"/>
              </a:rPr>
              <a:t>©2017 Employee Performance Solutions, LLC  All Rights Reserved v12-17  www.EmployeePerformanceSolutions.com  </a:t>
            </a:r>
          </a:p>
        </p:txBody>
      </p:sp>
    </p:spTree>
    <p:custDataLst>
      <p:tags r:id="rId1"/>
    </p:custDataLst>
    <p:extLst>
      <p:ext uri="{BB962C8B-B14F-4D97-AF65-F5344CB8AC3E}">
        <p14:creationId xmlns:p14="http://schemas.microsoft.com/office/powerpoint/2010/main" val="2035140985"/>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range">
    <p:spTree>
      <p:nvGrpSpPr>
        <p:cNvPr id="1" name=""/>
        <p:cNvGrpSpPr/>
        <p:nvPr/>
      </p:nvGrpSpPr>
      <p:grpSpPr>
        <a:xfrm>
          <a:off x="0" y="0"/>
          <a:ext cx="0" cy="0"/>
          <a:chOff x="0" y="0"/>
          <a:chExt cx="0" cy="0"/>
        </a:xfrm>
      </p:grpSpPr>
      <p:sp>
        <p:nvSpPr>
          <p:cNvPr id="6" name="Text Placeholder 6"/>
          <p:cNvSpPr>
            <a:spLocks noGrp="1"/>
          </p:cNvSpPr>
          <p:nvPr>
            <p:ph type="body" sz="quarter" idx="14" hasCustomPrompt="1"/>
          </p:nvPr>
        </p:nvSpPr>
        <p:spPr>
          <a:xfrm>
            <a:off x="2204721" y="609602"/>
            <a:ext cx="8412480" cy="8412480"/>
          </a:xfrm>
          <a:prstGeom prst="ellipse">
            <a:avLst/>
          </a:prstGeom>
          <a:solidFill>
            <a:srgbClr val="BAD80A"/>
          </a:solidFill>
        </p:spPr>
        <p:txBody>
          <a:bodyPr lIns="91036" tIns="45503" rIns="91036" bIns="45503"/>
          <a:lstStyle>
            <a:lvl1pPr>
              <a:defRPr b="0" i="0">
                <a:latin typeface="Bitter Regular"/>
                <a:cs typeface="Bitter Regular"/>
              </a:defRPr>
            </a:lvl1pPr>
          </a:lstStyle>
          <a:p>
            <a:pPr lvl="0"/>
            <a:r>
              <a:rPr lang="en-US" dirty="0"/>
              <a:t>  </a:t>
            </a:r>
          </a:p>
        </p:txBody>
      </p:sp>
      <p:sp>
        <p:nvSpPr>
          <p:cNvPr id="10" name="Text Placeholder 9"/>
          <p:cNvSpPr>
            <a:spLocks noGrp="1"/>
          </p:cNvSpPr>
          <p:nvPr>
            <p:ph type="body" sz="quarter" idx="12" hasCustomPrompt="1"/>
          </p:nvPr>
        </p:nvSpPr>
        <p:spPr>
          <a:xfrm>
            <a:off x="4254500" y="8077200"/>
            <a:ext cx="4343400" cy="685800"/>
          </a:xfrm>
          <a:prstGeom prst="rect">
            <a:avLst/>
          </a:prstGeom>
        </p:spPr>
        <p:txBody>
          <a:bodyPr vert="horz" lIns="91036" tIns="45503" rIns="91036" bIns="45503"/>
          <a:lstStyle>
            <a:lvl1pPr algn="ctr">
              <a:defRPr sz="3100" b="0" i="0">
                <a:latin typeface="Leelawadee" pitchFamily="34" charset="-34"/>
                <a:cs typeface="Leelawadee" pitchFamily="34" charset="-34"/>
              </a:defRPr>
            </a:lvl1pPr>
          </a:lstStyle>
          <a:p>
            <a:pPr lvl="0"/>
            <a:r>
              <a:rPr lang="en-US" dirty="0"/>
              <a:t>BY YOUR NAME</a:t>
            </a:r>
          </a:p>
        </p:txBody>
      </p:sp>
      <p:sp>
        <p:nvSpPr>
          <p:cNvPr id="2" name="Title 1"/>
          <p:cNvSpPr>
            <a:spLocks noGrp="1"/>
          </p:cNvSpPr>
          <p:nvPr>
            <p:ph type="title" hasCustomPrompt="1"/>
          </p:nvPr>
        </p:nvSpPr>
        <p:spPr>
          <a:xfrm>
            <a:off x="1930400" y="1524001"/>
            <a:ext cx="8991600" cy="4953000"/>
          </a:xfrm>
          <a:prstGeom prst="rect">
            <a:avLst/>
          </a:prstGeom>
        </p:spPr>
        <p:txBody>
          <a:bodyPr vert="horz" lIns="91036" tIns="45503" rIns="91036" bIns="45503"/>
          <a:lstStyle>
            <a:lvl1pPr algn="ctr">
              <a:defRPr sz="10000" b="1" i="0">
                <a:solidFill>
                  <a:srgbClr val="FFFFFF"/>
                </a:solidFill>
                <a:latin typeface="Leelawadee" pitchFamily="34" charset="-34"/>
                <a:cs typeface="Leelawadee" pitchFamily="34" charset="-34"/>
              </a:defRPr>
            </a:lvl1pPr>
          </a:lstStyle>
          <a:p>
            <a:r>
              <a:rPr lang="en-US" dirty="0"/>
              <a:t>YOUR</a:t>
            </a:r>
            <a:br>
              <a:rPr lang="en-US" dirty="0"/>
            </a:br>
            <a:r>
              <a:rPr lang="en-US" dirty="0"/>
              <a:t>INSPIRING</a:t>
            </a:r>
            <a:br>
              <a:rPr lang="en-US" dirty="0"/>
            </a:br>
            <a:r>
              <a:rPr lang="en-US" dirty="0"/>
              <a:t>TITLE</a:t>
            </a:r>
          </a:p>
        </p:txBody>
      </p:sp>
      <p:sp>
        <p:nvSpPr>
          <p:cNvPr id="5" name="Text Placeholder 9"/>
          <p:cNvSpPr>
            <a:spLocks noGrp="1"/>
          </p:cNvSpPr>
          <p:nvPr>
            <p:ph type="body" sz="quarter" idx="13" hasCustomPrompt="1"/>
          </p:nvPr>
        </p:nvSpPr>
        <p:spPr>
          <a:xfrm>
            <a:off x="1397123" y="6629400"/>
            <a:ext cx="10058401" cy="990601"/>
          </a:xfrm>
          <a:prstGeom prst="rect">
            <a:avLst/>
          </a:prstGeom>
          <a:solidFill>
            <a:srgbClr val="FFFFFF"/>
          </a:solidFill>
          <a:effectLst/>
        </p:spPr>
        <p:txBody>
          <a:bodyPr vert="horz" lIns="91036" tIns="45503" rIns="91036" bIns="45503"/>
          <a:lstStyle>
            <a:lvl1pPr algn="ctr">
              <a:defRPr sz="5400" b="0" i="0" baseline="0">
                <a:solidFill>
                  <a:schemeClr val="tx1"/>
                </a:solidFill>
                <a:effectLst/>
                <a:latin typeface="Bitter Regular"/>
                <a:cs typeface="Bitter Regular"/>
              </a:defRPr>
            </a:lvl1pPr>
          </a:lstStyle>
          <a:p>
            <a:pPr lvl="0"/>
            <a:r>
              <a:rPr lang="en-US" dirty="0"/>
              <a:t>YOUR COOL SUBTITLE</a:t>
            </a:r>
          </a:p>
        </p:txBody>
      </p:sp>
    </p:spTree>
    <p:custDataLst>
      <p:tags r:id="rId1"/>
    </p:custDataLst>
    <p:extLst>
      <p:ext uri="{BB962C8B-B14F-4D97-AF65-F5344CB8AC3E}">
        <p14:creationId xmlns:p14="http://schemas.microsoft.com/office/powerpoint/2010/main" val="332851241"/>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0240" y="390596"/>
            <a:ext cx="11704320" cy="1625600"/>
          </a:xfrm>
          <a:prstGeom prst="rect">
            <a:avLst/>
          </a:prstGeom>
        </p:spPr>
        <p:txBody>
          <a:bodyPr/>
          <a:lstStyle/>
          <a:p>
            <a:r>
              <a:rPr lang="en-US" dirty="0"/>
              <a:t>style</a:t>
            </a:r>
          </a:p>
        </p:txBody>
      </p:sp>
      <p:sp>
        <p:nvSpPr>
          <p:cNvPr id="3" name="Content Placeholder 2"/>
          <p:cNvSpPr>
            <a:spLocks noGrp="1"/>
          </p:cNvSpPr>
          <p:nvPr>
            <p:ph sz="half" idx="1"/>
          </p:nvPr>
        </p:nvSpPr>
        <p:spPr>
          <a:xfrm>
            <a:off x="866986" y="2275886"/>
            <a:ext cx="5743787" cy="6436925"/>
          </a:xfrm>
          <a:prstGeom prst="rect">
            <a:avLst/>
          </a:prstGeo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dirty="0"/>
              <a:t>Click</a:t>
            </a:r>
          </a:p>
        </p:txBody>
      </p:sp>
      <p:sp>
        <p:nvSpPr>
          <p:cNvPr id="4" name="Content Placeholder 3"/>
          <p:cNvSpPr>
            <a:spLocks noGrp="1"/>
          </p:cNvSpPr>
          <p:nvPr>
            <p:ph sz="half" idx="2"/>
          </p:nvPr>
        </p:nvSpPr>
        <p:spPr>
          <a:xfrm>
            <a:off x="6827520" y="2275886"/>
            <a:ext cx="5743787" cy="6436925"/>
          </a:xfrm>
          <a:prstGeom prst="rect">
            <a:avLst/>
          </a:prstGeo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sz="quarter" idx="10"/>
          </p:nvPr>
        </p:nvSpPr>
        <p:spPr>
          <a:xfrm>
            <a:off x="9320107" y="8886615"/>
            <a:ext cx="3034453" cy="677333"/>
          </a:xfrm>
          <a:prstGeom prst="rect">
            <a:avLst/>
          </a:prstGeom>
          <a:ln/>
        </p:spPr>
        <p:txBody>
          <a:bodyPr/>
          <a:lstStyle>
            <a:lvl1pPr>
              <a:defRPr/>
            </a:lvl1pPr>
          </a:lstStyle>
          <a:p>
            <a:pPr>
              <a:defRPr/>
            </a:pPr>
            <a:fld id="{7C0A6E37-841E-4E23-95AD-DF9C80D768D7}" type="slidenum">
              <a:rPr lang="en-US">
                <a:solidFill>
                  <a:prstClr val="black"/>
                </a:solidFill>
              </a:rPr>
              <a:pPr>
                <a:defRPr/>
              </a:pPr>
              <a:t>‹#›</a:t>
            </a:fld>
            <a:endParaRPr lang="en-US">
              <a:solidFill>
                <a:prstClr val="black"/>
              </a:solidFill>
            </a:endParaRPr>
          </a:p>
        </p:txBody>
      </p:sp>
      <p:sp>
        <p:nvSpPr>
          <p:cNvPr id="6" name="Rectangle 5"/>
          <p:cNvSpPr/>
          <p:nvPr userDrawn="1"/>
        </p:nvSpPr>
        <p:spPr>
          <a:xfrm>
            <a:off x="1016000" y="9296400"/>
            <a:ext cx="7747000" cy="246221"/>
          </a:xfrm>
          <a:prstGeom prst="rect">
            <a:avLst/>
          </a:prstGeom>
        </p:spPr>
        <p:txBody>
          <a:bodyPr wrap="square">
            <a:spAutoFit/>
          </a:bodyPr>
          <a:lstStyle/>
          <a:p>
            <a:r>
              <a:rPr lang="en-US" sz="1000" dirty="0">
                <a:latin typeface="Arial" pitchFamily="34" charset="0"/>
                <a:cs typeface="Arial" pitchFamily="34" charset="0"/>
              </a:rPr>
              <a:t>©2017 Employee Performance Solutions, LLC  All Rights Reserved v12-17  www.EmployeePerformanceSolutions.com  </a:t>
            </a:r>
          </a:p>
        </p:txBody>
      </p:sp>
    </p:spTree>
    <p:custDataLst>
      <p:tags r:id="rId1"/>
    </p:custDataLst>
    <p:extLst>
      <p:ext uri="{BB962C8B-B14F-4D97-AF65-F5344CB8AC3E}">
        <p14:creationId xmlns:p14="http://schemas.microsoft.com/office/powerpoint/2010/main" val="1262906608"/>
      </p:ext>
    </p:extLst>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Green">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xfrm>
            <a:off x="10693400" y="9414933"/>
            <a:ext cx="3034453" cy="677333"/>
          </a:xfrm>
          <a:prstGeom prst="rect">
            <a:avLst/>
          </a:prstGeom>
          <a:ln/>
        </p:spPr>
        <p:txBody>
          <a:bodyPr/>
          <a:lstStyle>
            <a:lvl1pPr>
              <a:defRPr sz="1000"/>
            </a:lvl1pPr>
          </a:lstStyle>
          <a:p>
            <a:pPr>
              <a:defRPr/>
            </a:pPr>
            <a:fld id="{7C0A6E37-841E-4E23-95AD-DF9C80D768D7}" type="slidenum">
              <a:rPr lang="en-US" smtClean="0">
                <a:solidFill>
                  <a:prstClr val="black"/>
                </a:solidFill>
              </a:rPr>
              <a:pPr>
                <a:defRPr/>
              </a:pPr>
              <a:t>‹#›</a:t>
            </a:fld>
            <a:endParaRPr lang="en-US" dirty="0">
              <a:solidFill>
                <a:prstClr val="black"/>
              </a:solidFill>
            </a:endParaRPr>
          </a:p>
        </p:txBody>
      </p:sp>
      <p:sp>
        <p:nvSpPr>
          <p:cNvPr id="3" name="Footer Placeholder 4"/>
          <p:cNvSpPr>
            <a:spLocks noGrp="1"/>
          </p:cNvSpPr>
          <p:nvPr>
            <p:ph type="ftr" sz="quarter" idx="3"/>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a:t>©2017 copyright Employee Performance Solutions, LLC  All Rights Reserved | For Use Within Client Organization</a:t>
            </a:r>
          </a:p>
        </p:txBody>
      </p:sp>
    </p:spTree>
    <p:custDataLst>
      <p:tags r:id="rId1"/>
    </p:custDataLst>
    <p:extLst>
      <p:ext uri="{BB962C8B-B14F-4D97-AF65-F5344CB8AC3E}">
        <p14:creationId xmlns:p14="http://schemas.microsoft.com/office/powerpoint/2010/main" val="2938341834"/>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Orange">
    <p:spTree>
      <p:nvGrpSpPr>
        <p:cNvPr id="1" name=""/>
        <p:cNvGrpSpPr/>
        <p:nvPr/>
      </p:nvGrpSpPr>
      <p:grpSpPr>
        <a:xfrm>
          <a:off x="0" y="0"/>
          <a:ext cx="0" cy="0"/>
          <a:chOff x="0" y="0"/>
          <a:chExt cx="0" cy="0"/>
        </a:xfrm>
      </p:grpSpPr>
      <p:sp>
        <p:nvSpPr>
          <p:cNvPr id="6" name="Text Placeholder 6"/>
          <p:cNvSpPr>
            <a:spLocks noGrp="1"/>
          </p:cNvSpPr>
          <p:nvPr>
            <p:ph type="body" sz="quarter" idx="14" hasCustomPrompt="1"/>
          </p:nvPr>
        </p:nvSpPr>
        <p:spPr>
          <a:xfrm>
            <a:off x="2204721" y="609602"/>
            <a:ext cx="8412480" cy="8412480"/>
          </a:xfrm>
          <a:prstGeom prst="ellipse">
            <a:avLst/>
          </a:prstGeom>
          <a:solidFill>
            <a:srgbClr val="BAD80A"/>
          </a:solidFill>
        </p:spPr>
        <p:txBody>
          <a:bodyPr lIns="91036" tIns="45503" rIns="91036" bIns="45503"/>
          <a:lstStyle>
            <a:lvl1pPr>
              <a:defRPr b="0" i="0">
                <a:latin typeface="Bitter Regular"/>
                <a:cs typeface="Bitter Regular"/>
              </a:defRPr>
            </a:lvl1pPr>
          </a:lstStyle>
          <a:p>
            <a:pPr lvl="0"/>
            <a:r>
              <a:rPr lang="en-US" dirty="0"/>
              <a:t>  </a:t>
            </a:r>
          </a:p>
        </p:txBody>
      </p:sp>
      <p:sp>
        <p:nvSpPr>
          <p:cNvPr id="10" name="Text Placeholder 9"/>
          <p:cNvSpPr>
            <a:spLocks noGrp="1"/>
          </p:cNvSpPr>
          <p:nvPr>
            <p:ph type="body" sz="quarter" idx="12" hasCustomPrompt="1"/>
          </p:nvPr>
        </p:nvSpPr>
        <p:spPr>
          <a:xfrm>
            <a:off x="4254500" y="8077200"/>
            <a:ext cx="4343400" cy="685800"/>
          </a:xfrm>
          <a:prstGeom prst="rect">
            <a:avLst/>
          </a:prstGeom>
        </p:spPr>
        <p:txBody>
          <a:bodyPr vert="horz" lIns="91036" tIns="45503" rIns="91036" bIns="45503"/>
          <a:lstStyle>
            <a:lvl1pPr algn="ctr">
              <a:defRPr sz="3100" b="0" i="0">
                <a:latin typeface="Leelawadee" pitchFamily="34" charset="-34"/>
                <a:cs typeface="Leelawadee" pitchFamily="34" charset="-34"/>
              </a:defRPr>
            </a:lvl1pPr>
          </a:lstStyle>
          <a:p>
            <a:pPr lvl="0"/>
            <a:r>
              <a:rPr lang="en-US" dirty="0"/>
              <a:t>BY YOUR NAME</a:t>
            </a:r>
          </a:p>
        </p:txBody>
      </p:sp>
      <p:sp>
        <p:nvSpPr>
          <p:cNvPr id="2" name="Title 1"/>
          <p:cNvSpPr>
            <a:spLocks noGrp="1"/>
          </p:cNvSpPr>
          <p:nvPr>
            <p:ph type="title" hasCustomPrompt="1"/>
          </p:nvPr>
        </p:nvSpPr>
        <p:spPr>
          <a:xfrm>
            <a:off x="1930400" y="1524001"/>
            <a:ext cx="8991600" cy="4953000"/>
          </a:xfrm>
          <a:prstGeom prst="rect">
            <a:avLst/>
          </a:prstGeom>
        </p:spPr>
        <p:txBody>
          <a:bodyPr vert="horz" lIns="91036" tIns="45503" rIns="91036" bIns="45503"/>
          <a:lstStyle>
            <a:lvl1pPr algn="ctr">
              <a:defRPr sz="10000" b="1" i="0">
                <a:solidFill>
                  <a:srgbClr val="FFFFFF"/>
                </a:solidFill>
                <a:latin typeface="Leelawadee" pitchFamily="34" charset="-34"/>
                <a:cs typeface="Leelawadee" pitchFamily="34" charset="-34"/>
              </a:defRPr>
            </a:lvl1pPr>
          </a:lstStyle>
          <a:p>
            <a:r>
              <a:rPr lang="en-US" dirty="0"/>
              <a:t>YOUR</a:t>
            </a:r>
            <a:br>
              <a:rPr lang="en-US" dirty="0"/>
            </a:br>
            <a:r>
              <a:rPr lang="en-US" dirty="0"/>
              <a:t>INSPIRING</a:t>
            </a:r>
            <a:br>
              <a:rPr lang="en-US" dirty="0"/>
            </a:br>
            <a:r>
              <a:rPr lang="en-US" dirty="0"/>
              <a:t>TITLE</a:t>
            </a:r>
          </a:p>
        </p:txBody>
      </p:sp>
      <p:sp>
        <p:nvSpPr>
          <p:cNvPr id="5" name="Text Placeholder 9"/>
          <p:cNvSpPr>
            <a:spLocks noGrp="1"/>
          </p:cNvSpPr>
          <p:nvPr>
            <p:ph type="body" sz="quarter" idx="13" hasCustomPrompt="1"/>
          </p:nvPr>
        </p:nvSpPr>
        <p:spPr>
          <a:xfrm>
            <a:off x="1397123" y="6629400"/>
            <a:ext cx="10058401" cy="990601"/>
          </a:xfrm>
          <a:prstGeom prst="rect">
            <a:avLst/>
          </a:prstGeom>
          <a:solidFill>
            <a:srgbClr val="FFFFFF"/>
          </a:solidFill>
          <a:effectLst/>
        </p:spPr>
        <p:txBody>
          <a:bodyPr vert="horz" lIns="91036" tIns="45503" rIns="91036" bIns="45503"/>
          <a:lstStyle>
            <a:lvl1pPr algn="ctr">
              <a:defRPr sz="5400" b="0" i="0" baseline="0">
                <a:solidFill>
                  <a:schemeClr val="tx1"/>
                </a:solidFill>
                <a:effectLst/>
                <a:latin typeface="Bitter Regular"/>
                <a:cs typeface="Bitter Regular"/>
              </a:defRPr>
            </a:lvl1pPr>
          </a:lstStyle>
          <a:p>
            <a:pPr lvl="0"/>
            <a:r>
              <a:rPr lang="en-US" dirty="0"/>
              <a:t>YOUR COOL SUBTITLE</a:t>
            </a:r>
          </a:p>
        </p:txBody>
      </p:sp>
      <p:sp>
        <p:nvSpPr>
          <p:cNvPr id="7" name="Rectangle 3"/>
          <p:cNvSpPr>
            <a:spLocks noGrp="1" noChangeArrowheads="1"/>
          </p:cNvSpPr>
          <p:nvPr>
            <p:ph type="sldNum" sz="quarter" idx="10"/>
          </p:nvPr>
        </p:nvSpPr>
        <p:spPr>
          <a:xfrm>
            <a:off x="10693400" y="9414933"/>
            <a:ext cx="3034453" cy="677333"/>
          </a:xfrm>
          <a:prstGeom prst="rect">
            <a:avLst/>
          </a:prstGeom>
          <a:ln/>
        </p:spPr>
        <p:txBody>
          <a:bodyPr/>
          <a:lstStyle>
            <a:lvl1pPr>
              <a:defRPr sz="1000"/>
            </a:lvl1pPr>
          </a:lstStyle>
          <a:p>
            <a:pPr>
              <a:defRPr/>
            </a:pPr>
            <a:fld id="{7C0A6E37-841E-4E23-95AD-DF9C80D768D7}" type="slidenum">
              <a:rPr lang="en-US" smtClean="0">
                <a:solidFill>
                  <a:prstClr val="black"/>
                </a:solidFill>
              </a:rPr>
              <a:pPr>
                <a:defRPr/>
              </a:pPr>
              <a:t>‹#›</a:t>
            </a:fld>
            <a:endParaRPr lang="en-US" dirty="0">
              <a:solidFill>
                <a:prstClr val="black"/>
              </a:solidFill>
            </a:endParaRPr>
          </a:p>
        </p:txBody>
      </p:sp>
      <p:sp>
        <p:nvSpPr>
          <p:cNvPr id="8" name="Footer Placeholder 4"/>
          <p:cNvSpPr>
            <a:spLocks noGrp="1"/>
          </p:cNvSpPr>
          <p:nvPr>
            <p:ph type="ftr" sz="quarter" idx="3"/>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a:t>©2017 copyright Employee Performance Solutions, LLC  All Rights Reserved | For Use Within Client Organization</a:t>
            </a:r>
          </a:p>
        </p:txBody>
      </p:sp>
    </p:spTree>
    <p:custDataLst>
      <p:tags r:id="rId1"/>
    </p:custDataLst>
    <p:extLst>
      <p:ext uri="{BB962C8B-B14F-4D97-AF65-F5344CB8AC3E}">
        <p14:creationId xmlns:p14="http://schemas.microsoft.com/office/powerpoint/2010/main" val="3342015918"/>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7" name="Text Placeholder 6"/>
          <p:cNvSpPr>
            <a:spLocks noGrp="1"/>
          </p:cNvSpPr>
          <p:nvPr>
            <p:ph type="body" sz="quarter" idx="14" hasCustomPrompt="1"/>
          </p:nvPr>
        </p:nvSpPr>
        <p:spPr>
          <a:xfrm>
            <a:off x="2204721" y="609602"/>
            <a:ext cx="8412480" cy="8412480"/>
          </a:xfrm>
          <a:prstGeom prst="ellipse">
            <a:avLst/>
          </a:prstGeom>
          <a:solidFill>
            <a:srgbClr val="DE4222"/>
          </a:solidFill>
        </p:spPr>
        <p:txBody>
          <a:bodyPr lIns="91036" tIns="45503" rIns="91036" bIns="45503"/>
          <a:lstStyle>
            <a:lvl1pPr>
              <a:defRPr>
                <a:latin typeface="Bitter Regular"/>
                <a:cs typeface="Bitter Regular"/>
              </a:defRPr>
            </a:lvl1pPr>
          </a:lstStyle>
          <a:p>
            <a:pPr lvl="0"/>
            <a:r>
              <a:rPr lang="en-US" dirty="0"/>
              <a:t>  </a:t>
            </a:r>
          </a:p>
        </p:txBody>
      </p:sp>
      <p:sp>
        <p:nvSpPr>
          <p:cNvPr id="10" name="Text Placeholder 9"/>
          <p:cNvSpPr>
            <a:spLocks noGrp="1"/>
          </p:cNvSpPr>
          <p:nvPr>
            <p:ph type="body" sz="quarter" idx="12" hasCustomPrompt="1"/>
          </p:nvPr>
        </p:nvSpPr>
        <p:spPr>
          <a:xfrm>
            <a:off x="4254500" y="8077200"/>
            <a:ext cx="4343400" cy="685800"/>
          </a:xfrm>
          <a:prstGeom prst="rect">
            <a:avLst/>
          </a:prstGeom>
        </p:spPr>
        <p:txBody>
          <a:bodyPr vert="horz" lIns="91036" tIns="45503" rIns="91036" bIns="45503"/>
          <a:lstStyle>
            <a:lvl1pPr algn="ctr">
              <a:defRPr sz="3100" b="0" i="0">
                <a:latin typeface="Bitter Regular"/>
                <a:cs typeface="Bitter Regular"/>
              </a:defRPr>
            </a:lvl1pPr>
          </a:lstStyle>
          <a:p>
            <a:pPr lvl="0"/>
            <a:r>
              <a:rPr lang="en-US" dirty="0"/>
              <a:t>BY YOUR NAME</a:t>
            </a:r>
          </a:p>
        </p:txBody>
      </p:sp>
      <p:sp>
        <p:nvSpPr>
          <p:cNvPr id="2" name="Title 1"/>
          <p:cNvSpPr>
            <a:spLocks noGrp="1"/>
          </p:cNvSpPr>
          <p:nvPr>
            <p:ph type="title" hasCustomPrompt="1"/>
          </p:nvPr>
        </p:nvSpPr>
        <p:spPr>
          <a:xfrm>
            <a:off x="1930400" y="1524001"/>
            <a:ext cx="8991600" cy="4953000"/>
          </a:xfrm>
          <a:prstGeom prst="rect">
            <a:avLst/>
          </a:prstGeom>
        </p:spPr>
        <p:txBody>
          <a:bodyPr vert="horz" lIns="91036" tIns="45503" rIns="91036" bIns="45503"/>
          <a:lstStyle>
            <a:lvl1pPr algn="ctr">
              <a:defRPr sz="10000" b="1" i="0">
                <a:solidFill>
                  <a:srgbClr val="FFFFFF"/>
                </a:solidFill>
                <a:latin typeface="Bitter Regular"/>
                <a:cs typeface="Bitter Regular"/>
              </a:defRPr>
            </a:lvl1pPr>
          </a:lstStyle>
          <a:p>
            <a:r>
              <a:rPr lang="en-US" dirty="0"/>
              <a:t>YOUR</a:t>
            </a:r>
            <a:br>
              <a:rPr lang="en-US" dirty="0"/>
            </a:br>
            <a:r>
              <a:rPr lang="en-US" dirty="0"/>
              <a:t>INSPIRING</a:t>
            </a:r>
            <a:br>
              <a:rPr lang="en-US" dirty="0"/>
            </a:br>
            <a:r>
              <a:rPr lang="en-US" dirty="0"/>
              <a:t>TITLE</a:t>
            </a:r>
          </a:p>
        </p:txBody>
      </p:sp>
      <p:sp>
        <p:nvSpPr>
          <p:cNvPr id="5" name="Text Placeholder 9"/>
          <p:cNvSpPr>
            <a:spLocks noGrp="1"/>
          </p:cNvSpPr>
          <p:nvPr>
            <p:ph type="body" sz="quarter" idx="13" hasCustomPrompt="1"/>
          </p:nvPr>
        </p:nvSpPr>
        <p:spPr>
          <a:xfrm>
            <a:off x="1397123" y="6629400"/>
            <a:ext cx="10058401" cy="990601"/>
          </a:xfrm>
          <a:prstGeom prst="rect">
            <a:avLst/>
          </a:prstGeom>
          <a:solidFill>
            <a:srgbClr val="FFFFFF"/>
          </a:solidFill>
          <a:effectLst/>
        </p:spPr>
        <p:txBody>
          <a:bodyPr vert="horz" lIns="91036" tIns="45503" rIns="91036" bIns="45503"/>
          <a:lstStyle>
            <a:lvl1pPr algn="ctr">
              <a:defRPr sz="5400" b="0" i="0" baseline="0">
                <a:solidFill>
                  <a:srgbClr val="28535A"/>
                </a:solidFill>
                <a:effectLst/>
                <a:latin typeface="Bitter Regular"/>
                <a:cs typeface="Bitter Regular"/>
              </a:defRPr>
            </a:lvl1pPr>
          </a:lstStyle>
          <a:p>
            <a:pPr lvl="0"/>
            <a:r>
              <a:rPr lang="en-US" dirty="0"/>
              <a:t>YOUR COOL SUBTITLE</a:t>
            </a:r>
          </a:p>
        </p:txBody>
      </p:sp>
      <p:sp>
        <p:nvSpPr>
          <p:cNvPr id="6" name="Rectangle 3"/>
          <p:cNvSpPr>
            <a:spLocks noGrp="1" noChangeArrowheads="1"/>
          </p:cNvSpPr>
          <p:nvPr>
            <p:ph type="sldNum" sz="quarter" idx="10"/>
          </p:nvPr>
        </p:nvSpPr>
        <p:spPr>
          <a:xfrm>
            <a:off x="10693400" y="9414933"/>
            <a:ext cx="3034453" cy="677333"/>
          </a:xfrm>
          <a:prstGeom prst="rect">
            <a:avLst/>
          </a:prstGeom>
          <a:ln/>
        </p:spPr>
        <p:txBody>
          <a:bodyPr/>
          <a:lstStyle>
            <a:lvl1pPr>
              <a:defRPr sz="1000"/>
            </a:lvl1pPr>
          </a:lstStyle>
          <a:p>
            <a:pPr>
              <a:defRPr/>
            </a:pPr>
            <a:fld id="{7C0A6E37-841E-4E23-95AD-DF9C80D768D7}" type="slidenum">
              <a:rPr lang="en-US" smtClean="0">
                <a:solidFill>
                  <a:prstClr val="black"/>
                </a:solidFill>
              </a:rPr>
              <a:pPr>
                <a:defRPr/>
              </a:pPr>
              <a:t>‹#›</a:t>
            </a:fld>
            <a:endParaRPr lang="en-US" dirty="0">
              <a:solidFill>
                <a:prstClr val="black"/>
              </a:solidFill>
            </a:endParaRPr>
          </a:p>
        </p:txBody>
      </p:sp>
      <p:sp>
        <p:nvSpPr>
          <p:cNvPr id="8" name="Footer Placeholder 4"/>
          <p:cNvSpPr>
            <a:spLocks noGrp="1"/>
          </p:cNvSpPr>
          <p:nvPr>
            <p:ph type="ftr" sz="quarter" idx="3"/>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a:t>©2017 copyright Employee Performance Solutions, LLC  All Rights Reserved | For Use Within Client Organization</a:t>
            </a:r>
          </a:p>
        </p:txBody>
      </p:sp>
    </p:spTree>
    <p:custDataLst>
      <p:tags r:id="rId1"/>
    </p:custDataLst>
    <p:extLst>
      <p:ext uri="{BB962C8B-B14F-4D97-AF65-F5344CB8AC3E}">
        <p14:creationId xmlns:p14="http://schemas.microsoft.com/office/powerpoint/2010/main" val="3479274277"/>
      </p:ext>
    </p:extLst>
  </p:cSld>
  <p:clrMapOvr>
    <a:masterClrMapping/>
  </p:clrMapOvr>
  <p:transition spd="slow">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ructure Slide Orange">
    <p:spTree>
      <p:nvGrpSpPr>
        <p:cNvPr id="1" name=""/>
        <p:cNvGrpSpPr/>
        <p:nvPr/>
      </p:nvGrpSpPr>
      <p:grpSpPr>
        <a:xfrm>
          <a:off x="0" y="0"/>
          <a:ext cx="0" cy="0"/>
          <a:chOff x="0" y="0"/>
          <a:chExt cx="0" cy="0"/>
        </a:xfrm>
      </p:grpSpPr>
      <p:sp>
        <p:nvSpPr>
          <p:cNvPr id="19" name="Text Placeholder 2"/>
          <p:cNvSpPr>
            <a:spLocks noGrp="1"/>
          </p:cNvSpPr>
          <p:nvPr>
            <p:ph type="body" sz="quarter" idx="22" hasCustomPrompt="1"/>
          </p:nvPr>
        </p:nvSpPr>
        <p:spPr>
          <a:xfrm>
            <a:off x="-126997" y="3505201"/>
            <a:ext cx="13208000" cy="533400"/>
          </a:xfrm>
          <a:prstGeom prst="rect">
            <a:avLst/>
          </a:prstGeom>
          <a:ln w="76200" cmpd="sng">
            <a:solidFill>
              <a:srgbClr val="FFFFFF"/>
            </a:solidFill>
          </a:ln>
          <a:effectLst/>
        </p:spPr>
        <p:txBody>
          <a:bodyPr vert="horz" lIns="91036" tIns="45503" rIns="91036" bIns="45503"/>
          <a:lstStyle>
            <a:lvl1pPr>
              <a:defRPr baseline="0">
                <a:latin typeface="Bitter Regular"/>
                <a:cs typeface="Bitter Regular"/>
              </a:defRPr>
            </a:lvl1pPr>
          </a:lstStyle>
          <a:p>
            <a:pPr lvl="0"/>
            <a:r>
              <a:rPr lang="en-US" dirty="0"/>
              <a:t>  </a:t>
            </a:r>
          </a:p>
        </p:txBody>
      </p:sp>
      <p:sp>
        <p:nvSpPr>
          <p:cNvPr id="22" name="Text Placeholder 21"/>
          <p:cNvSpPr>
            <a:spLocks noGrp="1"/>
          </p:cNvSpPr>
          <p:nvPr>
            <p:ph type="body" sz="quarter" idx="16" hasCustomPrompt="1"/>
          </p:nvPr>
        </p:nvSpPr>
        <p:spPr>
          <a:xfrm>
            <a:off x="863600" y="2438400"/>
            <a:ext cx="2590800" cy="2590800"/>
          </a:xfrm>
          <a:prstGeom prst="ellipse">
            <a:avLst/>
          </a:prstGeom>
          <a:solidFill>
            <a:srgbClr val="92D050"/>
          </a:solidFill>
          <a:ln w="76200" cmpd="sng">
            <a:solidFill>
              <a:srgbClr val="FFFFFF"/>
            </a:solidFill>
          </a:ln>
        </p:spPr>
        <p:txBody>
          <a:bodyPr vert="horz" lIns="91036" tIns="45503" rIns="91036" bIns="45503"/>
          <a:lstStyle>
            <a:lvl1pPr algn="ctr">
              <a:defRPr sz="14900" baseline="0">
                <a:solidFill>
                  <a:srgbClr val="FFFFFF"/>
                </a:solidFill>
                <a:latin typeface="Bitter Regular"/>
                <a:cs typeface="Bitter Regular"/>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 </a:t>
            </a:r>
          </a:p>
        </p:txBody>
      </p:sp>
      <p:sp>
        <p:nvSpPr>
          <p:cNvPr id="23" name="Text Placeholder 21"/>
          <p:cNvSpPr>
            <a:spLocks noGrp="1"/>
          </p:cNvSpPr>
          <p:nvPr>
            <p:ph type="body" sz="quarter" idx="17" hasCustomPrompt="1"/>
          </p:nvPr>
        </p:nvSpPr>
        <p:spPr>
          <a:xfrm>
            <a:off x="5130800" y="2438400"/>
            <a:ext cx="2590800" cy="2590800"/>
          </a:xfrm>
          <a:prstGeom prst="ellipse">
            <a:avLst/>
          </a:prstGeom>
          <a:solidFill>
            <a:srgbClr val="009999"/>
          </a:solidFill>
          <a:ln w="76200" cmpd="sng">
            <a:solidFill>
              <a:srgbClr val="FFFFFF"/>
            </a:solidFill>
          </a:ln>
        </p:spPr>
        <p:txBody>
          <a:bodyPr vert="horz" lIns="91036" tIns="45503" rIns="91036" bIns="45503"/>
          <a:lstStyle>
            <a:lvl1pPr algn="ctr">
              <a:defRPr sz="14900" baseline="0">
                <a:solidFill>
                  <a:srgbClr val="FFFFFF"/>
                </a:solidFill>
                <a:latin typeface="Bitter Regular"/>
                <a:cs typeface="Bitter Regular"/>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 </a:t>
            </a:r>
          </a:p>
        </p:txBody>
      </p:sp>
      <p:sp>
        <p:nvSpPr>
          <p:cNvPr id="24" name="Text Placeholder 21"/>
          <p:cNvSpPr>
            <a:spLocks noGrp="1"/>
          </p:cNvSpPr>
          <p:nvPr>
            <p:ph type="body" sz="quarter" idx="18" hasCustomPrompt="1"/>
          </p:nvPr>
        </p:nvSpPr>
        <p:spPr>
          <a:xfrm>
            <a:off x="9398000" y="2438400"/>
            <a:ext cx="2590800" cy="2590800"/>
          </a:xfrm>
          <a:prstGeom prst="ellipse">
            <a:avLst/>
          </a:prstGeom>
          <a:solidFill>
            <a:schemeClr val="tx1">
              <a:lumMod val="65000"/>
              <a:lumOff val="35000"/>
            </a:schemeClr>
          </a:solidFill>
          <a:ln w="76200" cmpd="sng">
            <a:solidFill>
              <a:srgbClr val="FFFFFF"/>
            </a:solidFill>
          </a:ln>
        </p:spPr>
        <p:txBody>
          <a:bodyPr vert="horz" lIns="91036" tIns="45503" rIns="91036" bIns="45503"/>
          <a:lstStyle>
            <a:lvl1pPr algn="ctr">
              <a:defRPr sz="14900" baseline="0">
                <a:solidFill>
                  <a:srgbClr val="FFFFFF"/>
                </a:solidFill>
                <a:latin typeface="Bitter Regular"/>
                <a:cs typeface="Bitter Regular"/>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 </a:t>
            </a:r>
          </a:p>
        </p:txBody>
      </p:sp>
      <p:sp>
        <p:nvSpPr>
          <p:cNvPr id="10" name="Text Placeholder 9"/>
          <p:cNvSpPr>
            <a:spLocks noGrp="1"/>
          </p:cNvSpPr>
          <p:nvPr>
            <p:ph type="body" sz="quarter" idx="10" hasCustomPrompt="1"/>
          </p:nvPr>
        </p:nvSpPr>
        <p:spPr>
          <a:xfrm>
            <a:off x="863600" y="5334000"/>
            <a:ext cx="2590800" cy="990601"/>
          </a:xfrm>
          <a:prstGeom prst="rect">
            <a:avLst/>
          </a:prstGeom>
        </p:spPr>
        <p:txBody>
          <a:bodyPr vert="horz" lIns="91036" tIns="45503" rIns="91036" bIns="45503"/>
          <a:lstStyle>
            <a:lvl1pPr algn="ctr">
              <a:defRPr sz="5400" b="0" i="0">
                <a:latin typeface="Bitter Regular"/>
                <a:cs typeface="Bitter Regular"/>
              </a:defRPr>
            </a:lvl1pPr>
          </a:lstStyle>
          <a:p>
            <a:pPr lvl="0"/>
            <a:r>
              <a:rPr lang="en-US" dirty="0"/>
              <a:t>Part</a:t>
            </a:r>
          </a:p>
        </p:txBody>
      </p:sp>
      <p:sp>
        <p:nvSpPr>
          <p:cNvPr id="11" name="Text Placeholder 9"/>
          <p:cNvSpPr>
            <a:spLocks noGrp="1"/>
          </p:cNvSpPr>
          <p:nvPr>
            <p:ph type="body" sz="quarter" idx="11" hasCustomPrompt="1"/>
          </p:nvPr>
        </p:nvSpPr>
        <p:spPr>
          <a:xfrm>
            <a:off x="5130800" y="5334000"/>
            <a:ext cx="2590800" cy="990601"/>
          </a:xfrm>
          <a:prstGeom prst="rect">
            <a:avLst/>
          </a:prstGeom>
        </p:spPr>
        <p:txBody>
          <a:bodyPr vert="horz" lIns="91036" tIns="45503" rIns="91036" bIns="45503"/>
          <a:lstStyle>
            <a:lvl1pPr algn="ctr">
              <a:defRPr sz="5400" b="0" i="0">
                <a:latin typeface="Bitter Regular"/>
                <a:cs typeface="Bitter Regular"/>
              </a:defRPr>
            </a:lvl1pPr>
          </a:lstStyle>
          <a:p>
            <a:pPr lvl="0"/>
            <a:r>
              <a:rPr lang="en-US" dirty="0"/>
              <a:t>Part</a:t>
            </a:r>
          </a:p>
        </p:txBody>
      </p:sp>
      <p:sp>
        <p:nvSpPr>
          <p:cNvPr id="12" name="Text Placeholder 9"/>
          <p:cNvSpPr>
            <a:spLocks noGrp="1"/>
          </p:cNvSpPr>
          <p:nvPr>
            <p:ph type="body" sz="quarter" idx="12" hasCustomPrompt="1"/>
          </p:nvPr>
        </p:nvSpPr>
        <p:spPr>
          <a:xfrm>
            <a:off x="9398000" y="5334000"/>
            <a:ext cx="2590800" cy="990601"/>
          </a:xfrm>
          <a:prstGeom prst="rect">
            <a:avLst/>
          </a:prstGeom>
        </p:spPr>
        <p:txBody>
          <a:bodyPr vert="horz" lIns="91036" tIns="45503" rIns="91036" bIns="45503"/>
          <a:lstStyle>
            <a:lvl1pPr algn="ctr">
              <a:defRPr sz="5400" b="0" i="0">
                <a:latin typeface="Bitter Regular"/>
                <a:cs typeface="Bitter Regular"/>
              </a:defRPr>
            </a:lvl1pPr>
          </a:lstStyle>
          <a:p>
            <a:pPr lvl="0"/>
            <a:r>
              <a:rPr lang="en-US" dirty="0"/>
              <a:t>Part</a:t>
            </a:r>
          </a:p>
        </p:txBody>
      </p:sp>
      <p:sp>
        <p:nvSpPr>
          <p:cNvPr id="14" name="Text Placeholder 13"/>
          <p:cNvSpPr>
            <a:spLocks noGrp="1"/>
          </p:cNvSpPr>
          <p:nvPr>
            <p:ph type="body" sz="quarter" idx="13" hasCustomPrompt="1"/>
          </p:nvPr>
        </p:nvSpPr>
        <p:spPr>
          <a:xfrm>
            <a:off x="863600" y="6172200"/>
            <a:ext cx="2590800" cy="1371600"/>
          </a:xfrm>
          <a:prstGeom prst="rect">
            <a:avLst/>
          </a:prstGeom>
        </p:spPr>
        <p:txBody>
          <a:bodyPr vert="horz" lIns="91036" tIns="45503" rIns="91036" bIns="45503"/>
          <a:lstStyle>
            <a:lvl1pPr algn="ctr">
              <a:defRPr sz="6000" b="0" i="0">
                <a:solidFill>
                  <a:srgbClr val="FFFFFF"/>
                </a:solidFill>
                <a:latin typeface="Bitter Regular"/>
                <a:cs typeface="Bitter Regular"/>
              </a:defRPr>
            </a:lvl1pPr>
          </a:lstStyle>
          <a:p>
            <a:pPr lvl="0"/>
            <a:r>
              <a:rPr lang="en-US" dirty="0"/>
              <a:t>ONE</a:t>
            </a:r>
          </a:p>
        </p:txBody>
      </p:sp>
      <p:sp>
        <p:nvSpPr>
          <p:cNvPr id="15" name="Text Placeholder 13"/>
          <p:cNvSpPr>
            <a:spLocks noGrp="1"/>
          </p:cNvSpPr>
          <p:nvPr>
            <p:ph type="body" sz="quarter" idx="14" hasCustomPrompt="1"/>
          </p:nvPr>
        </p:nvSpPr>
        <p:spPr>
          <a:xfrm>
            <a:off x="5130800" y="6172200"/>
            <a:ext cx="2590800" cy="1371600"/>
          </a:xfrm>
          <a:prstGeom prst="rect">
            <a:avLst/>
          </a:prstGeom>
        </p:spPr>
        <p:txBody>
          <a:bodyPr vert="horz" lIns="91036" tIns="45503" rIns="91036" bIns="45503"/>
          <a:lstStyle>
            <a:lvl1pPr algn="ctr">
              <a:defRPr sz="6000" b="0" i="0">
                <a:solidFill>
                  <a:srgbClr val="FFFFFF"/>
                </a:solidFill>
                <a:latin typeface="Bitter Regular"/>
                <a:cs typeface="Bitter Regular"/>
              </a:defRPr>
            </a:lvl1pPr>
          </a:lstStyle>
          <a:p>
            <a:pPr lvl="0"/>
            <a:r>
              <a:rPr lang="en-US" dirty="0"/>
              <a:t>TWO</a:t>
            </a:r>
          </a:p>
        </p:txBody>
      </p:sp>
      <p:sp>
        <p:nvSpPr>
          <p:cNvPr id="16" name="Text Placeholder 13"/>
          <p:cNvSpPr>
            <a:spLocks noGrp="1"/>
          </p:cNvSpPr>
          <p:nvPr>
            <p:ph type="body" sz="quarter" idx="15" hasCustomPrompt="1"/>
          </p:nvPr>
        </p:nvSpPr>
        <p:spPr>
          <a:xfrm>
            <a:off x="9321801" y="6172200"/>
            <a:ext cx="2895600" cy="1371600"/>
          </a:xfrm>
          <a:prstGeom prst="rect">
            <a:avLst/>
          </a:prstGeom>
        </p:spPr>
        <p:txBody>
          <a:bodyPr vert="horz" lIns="91036" tIns="45503" rIns="91036" bIns="45503"/>
          <a:lstStyle>
            <a:lvl1pPr algn="ctr">
              <a:defRPr sz="6000" b="0" i="0">
                <a:solidFill>
                  <a:srgbClr val="FFFFFF"/>
                </a:solidFill>
                <a:latin typeface="Bitter Regular"/>
                <a:cs typeface="Bitter Regular"/>
              </a:defRPr>
            </a:lvl1pPr>
          </a:lstStyle>
          <a:p>
            <a:pPr lvl="0"/>
            <a:r>
              <a:rPr lang="en-US" dirty="0"/>
              <a:t>THREE</a:t>
            </a:r>
          </a:p>
        </p:txBody>
      </p:sp>
      <p:sp>
        <p:nvSpPr>
          <p:cNvPr id="13" name="Text Placeholder 13"/>
          <p:cNvSpPr>
            <a:spLocks noGrp="1"/>
          </p:cNvSpPr>
          <p:nvPr>
            <p:ph type="body" sz="quarter" idx="19" hasCustomPrompt="1"/>
          </p:nvPr>
        </p:nvSpPr>
        <p:spPr>
          <a:xfrm>
            <a:off x="863600" y="2666999"/>
            <a:ext cx="2590800" cy="2133601"/>
          </a:xfrm>
          <a:prstGeom prst="rect">
            <a:avLst/>
          </a:prstGeom>
        </p:spPr>
        <p:txBody>
          <a:bodyPr vert="horz" lIns="91036" tIns="45503" rIns="91036" bIns="45503"/>
          <a:lstStyle>
            <a:lvl1pPr algn="ctr">
              <a:defRPr sz="11900" b="0" i="0">
                <a:solidFill>
                  <a:srgbClr val="FFFFFF"/>
                </a:solidFill>
                <a:latin typeface="Bitter Regular"/>
                <a:cs typeface="Bitter Regular"/>
              </a:defRPr>
            </a:lvl1pPr>
          </a:lstStyle>
          <a:p>
            <a:pPr lvl="0"/>
            <a:r>
              <a:rPr lang="en-US" dirty="0"/>
              <a:t>1</a:t>
            </a:r>
          </a:p>
        </p:txBody>
      </p:sp>
      <p:sp>
        <p:nvSpPr>
          <p:cNvPr id="17" name="Text Placeholder 13"/>
          <p:cNvSpPr>
            <a:spLocks noGrp="1"/>
          </p:cNvSpPr>
          <p:nvPr>
            <p:ph type="body" sz="quarter" idx="20" hasCustomPrompt="1"/>
          </p:nvPr>
        </p:nvSpPr>
        <p:spPr>
          <a:xfrm>
            <a:off x="5130800" y="2666999"/>
            <a:ext cx="2590800" cy="2133601"/>
          </a:xfrm>
          <a:prstGeom prst="rect">
            <a:avLst/>
          </a:prstGeom>
        </p:spPr>
        <p:txBody>
          <a:bodyPr vert="horz" lIns="91036" tIns="45503" rIns="91036" bIns="45503"/>
          <a:lstStyle>
            <a:lvl1pPr algn="ctr">
              <a:defRPr sz="11900" b="0" i="0">
                <a:solidFill>
                  <a:srgbClr val="FFFFFF"/>
                </a:solidFill>
                <a:latin typeface="Bitter Regular"/>
                <a:cs typeface="Bitter Regular"/>
              </a:defRPr>
            </a:lvl1pPr>
          </a:lstStyle>
          <a:p>
            <a:pPr lvl="0"/>
            <a:r>
              <a:rPr lang="en-US" dirty="0"/>
              <a:t>2</a:t>
            </a:r>
          </a:p>
        </p:txBody>
      </p:sp>
      <p:sp>
        <p:nvSpPr>
          <p:cNvPr id="18" name="Text Placeholder 13"/>
          <p:cNvSpPr>
            <a:spLocks noGrp="1"/>
          </p:cNvSpPr>
          <p:nvPr>
            <p:ph type="body" sz="quarter" idx="21" hasCustomPrompt="1"/>
          </p:nvPr>
        </p:nvSpPr>
        <p:spPr>
          <a:xfrm>
            <a:off x="9398000" y="2666999"/>
            <a:ext cx="2590800" cy="2133601"/>
          </a:xfrm>
          <a:prstGeom prst="rect">
            <a:avLst/>
          </a:prstGeom>
        </p:spPr>
        <p:txBody>
          <a:bodyPr vert="horz" lIns="91036" tIns="45503" rIns="91036" bIns="45503"/>
          <a:lstStyle>
            <a:lvl1pPr algn="ctr">
              <a:defRPr sz="11900" b="0" i="0">
                <a:solidFill>
                  <a:srgbClr val="FFFFFF"/>
                </a:solidFill>
                <a:latin typeface="Bitter Regular"/>
                <a:cs typeface="Bitter Regular"/>
              </a:defRPr>
            </a:lvl1pPr>
          </a:lstStyle>
          <a:p>
            <a:pPr lvl="0"/>
            <a:r>
              <a:rPr lang="en-US" dirty="0"/>
              <a:t>3</a:t>
            </a:r>
          </a:p>
        </p:txBody>
      </p:sp>
      <p:sp>
        <p:nvSpPr>
          <p:cNvPr id="20" name="Rectangle 3"/>
          <p:cNvSpPr>
            <a:spLocks noGrp="1" noChangeArrowheads="1"/>
          </p:cNvSpPr>
          <p:nvPr>
            <p:ph type="sldNum" sz="quarter" idx="23"/>
          </p:nvPr>
        </p:nvSpPr>
        <p:spPr>
          <a:xfrm>
            <a:off x="10693400" y="9414933"/>
            <a:ext cx="3034453" cy="677333"/>
          </a:xfrm>
          <a:prstGeom prst="rect">
            <a:avLst/>
          </a:prstGeom>
          <a:ln/>
        </p:spPr>
        <p:txBody>
          <a:bodyPr/>
          <a:lstStyle>
            <a:lvl1pPr>
              <a:defRPr sz="1000"/>
            </a:lvl1pPr>
          </a:lstStyle>
          <a:p>
            <a:pPr>
              <a:defRPr/>
            </a:pPr>
            <a:fld id="{7C0A6E37-841E-4E23-95AD-DF9C80D768D7}" type="slidenum">
              <a:rPr lang="en-US" smtClean="0">
                <a:solidFill>
                  <a:prstClr val="black"/>
                </a:solidFill>
              </a:rPr>
              <a:pPr>
                <a:defRPr/>
              </a:pPr>
              <a:t>‹#›</a:t>
            </a:fld>
            <a:endParaRPr lang="en-US" dirty="0">
              <a:solidFill>
                <a:prstClr val="black"/>
              </a:solidFill>
            </a:endParaRPr>
          </a:p>
        </p:txBody>
      </p:sp>
      <p:sp>
        <p:nvSpPr>
          <p:cNvPr id="21" name="Footer Placeholder 4"/>
          <p:cNvSpPr>
            <a:spLocks noGrp="1"/>
          </p:cNvSpPr>
          <p:nvPr>
            <p:ph type="ftr" sz="quarter" idx="3"/>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a:t>©2017 copyright Employee Performance Solutions, LLC  All Rights Reserved | For Use Within Client Organization</a:t>
            </a:r>
          </a:p>
        </p:txBody>
      </p:sp>
    </p:spTree>
    <p:custDataLst>
      <p:tags r:id="rId1"/>
    </p:custDataLst>
    <p:extLst>
      <p:ext uri="{BB962C8B-B14F-4D97-AF65-F5344CB8AC3E}">
        <p14:creationId xmlns:p14="http://schemas.microsoft.com/office/powerpoint/2010/main" val="240410358"/>
      </p:ext>
    </p:extLst>
  </p:cSld>
  <p:clrMapOvr>
    <a:masterClrMapping/>
  </p:clrMapOvr>
  <p:transition spd="slow">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Slide Orange">
    <p:spTree>
      <p:nvGrpSpPr>
        <p:cNvPr id="1" name=""/>
        <p:cNvGrpSpPr/>
        <p:nvPr/>
      </p:nvGrpSpPr>
      <p:grpSpPr>
        <a:xfrm>
          <a:off x="0" y="0"/>
          <a:ext cx="0" cy="0"/>
          <a:chOff x="0" y="0"/>
          <a:chExt cx="0" cy="0"/>
        </a:xfrm>
      </p:grpSpPr>
      <p:sp>
        <p:nvSpPr>
          <p:cNvPr id="6" name="Text Placeholder 5"/>
          <p:cNvSpPr>
            <a:spLocks noGrp="1"/>
          </p:cNvSpPr>
          <p:nvPr>
            <p:ph type="body" sz="quarter" idx="22" hasCustomPrompt="1"/>
          </p:nvPr>
        </p:nvSpPr>
        <p:spPr>
          <a:xfrm>
            <a:off x="10007725" y="-76200"/>
            <a:ext cx="1524001" cy="9906000"/>
          </a:xfrm>
          <a:prstGeom prst="rect">
            <a:avLst/>
          </a:prstGeom>
          <a:solidFill>
            <a:srgbClr val="BAD80A"/>
          </a:solidFill>
          <a:ln w="76200" cmpd="sng">
            <a:solidFill>
              <a:srgbClr val="FFFFFF"/>
            </a:solidFill>
          </a:ln>
        </p:spPr>
        <p:txBody>
          <a:bodyPr vert="horz" lIns="91036" tIns="45503" rIns="91036" bIns="45503"/>
          <a:lstStyle>
            <a:lvl1pPr>
              <a:defRPr>
                <a:latin typeface="Bitter Regular"/>
                <a:cs typeface="Bitter Regular"/>
              </a:defRPr>
            </a:lvl1pPr>
          </a:lstStyle>
          <a:p>
            <a:pPr lvl="0"/>
            <a:r>
              <a:rPr lang="en-US" dirty="0"/>
              <a:t>  </a:t>
            </a:r>
          </a:p>
        </p:txBody>
      </p:sp>
      <p:sp>
        <p:nvSpPr>
          <p:cNvPr id="22" name="Text Placeholder 21"/>
          <p:cNvSpPr>
            <a:spLocks noGrp="1"/>
          </p:cNvSpPr>
          <p:nvPr>
            <p:ph type="body" sz="quarter" idx="16" hasCustomPrompt="1"/>
          </p:nvPr>
        </p:nvSpPr>
        <p:spPr>
          <a:xfrm>
            <a:off x="8940800" y="609600"/>
            <a:ext cx="3657600" cy="3657600"/>
          </a:xfrm>
          <a:prstGeom prst="ellipse">
            <a:avLst/>
          </a:prstGeom>
          <a:solidFill>
            <a:srgbClr val="009999"/>
          </a:solidFill>
          <a:ln w="76200" cmpd="sng">
            <a:solidFill>
              <a:srgbClr val="FFFFFF"/>
            </a:solidFill>
          </a:ln>
        </p:spPr>
        <p:txBody>
          <a:bodyPr vert="horz" lIns="91036" tIns="45503" rIns="91036" bIns="45503"/>
          <a:lstStyle>
            <a:lvl1pPr algn="ctr">
              <a:defRPr sz="14900" baseline="0">
                <a:solidFill>
                  <a:srgbClr val="FFFFFF"/>
                </a:solidFill>
                <a:latin typeface="Bitter Regular"/>
                <a:cs typeface="Bitter Regular"/>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 </a:t>
            </a:r>
          </a:p>
        </p:txBody>
      </p:sp>
      <p:sp>
        <p:nvSpPr>
          <p:cNvPr id="10" name="Text Placeholder 9"/>
          <p:cNvSpPr>
            <a:spLocks noGrp="1"/>
          </p:cNvSpPr>
          <p:nvPr>
            <p:ph type="body" sz="quarter" idx="10" hasCustomPrompt="1"/>
          </p:nvPr>
        </p:nvSpPr>
        <p:spPr>
          <a:xfrm>
            <a:off x="1930401" y="3581525"/>
            <a:ext cx="4267200" cy="2057399"/>
          </a:xfrm>
          <a:prstGeom prst="rect">
            <a:avLst/>
          </a:prstGeom>
        </p:spPr>
        <p:txBody>
          <a:bodyPr vert="horz" lIns="91036" tIns="45503" rIns="91036" bIns="45503"/>
          <a:lstStyle>
            <a:lvl1pPr algn="ctr">
              <a:defRPr sz="10000" i="0">
                <a:latin typeface="Bitter Regular"/>
                <a:cs typeface="Bitter Regular"/>
              </a:defRPr>
            </a:lvl1pPr>
          </a:lstStyle>
          <a:p>
            <a:pPr lvl="0"/>
            <a:r>
              <a:rPr lang="en-US" dirty="0"/>
              <a:t>Part</a:t>
            </a:r>
          </a:p>
        </p:txBody>
      </p:sp>
      <p:sp>
        <p:nvSpPr>
          <p:cNvPr id="14" name="Text Placeholder 13"/>
          <p:cNvSpPr>
            <a:spLocks noGrp="1"/>
          </p:cNvSpPr>
          <p:nvPr>
            <p:ph type="body" sz="quarter" idx="13" hasCustomPrompt="1"/>
          </p:nvPr>
        </p:nvSpPr>
        <p:spPr>
          <a:xfrm>
            <a:off x="1397001" y="4876800"/>
            <a:ext cx="5486400" cy="3657600"/>
          </a:xfrm>
          <a:prstGeom prst="rect">
            <a:avLst/>
          </a:prstGeom>
        </p:spPr>
        <p:txBody>
          <a:bodyPr vert="horz" lIns="91036" tIns="45503" rIns="91036" bIns="45503"/>
          <a:lstStyle>
            <a:lvl1pPr algn="ctr">
              <a:defRPr sz="11900" i="0">
                <a:solidFill>
                  <a:srgbClr val="FFFFFF"/>
                </a:solidFill>
                <a:latin typeface="Bitter Regular"/>
                <a:cs typeface="Bitter Regular"/>
              </a:defRPr>
            </a:lvl1pPr>
          </a:lstStyle>
          <a:p>
            <a:pPr lvl="0"/>
            <a:r>
              <a:rPr lang="en-US" dirty="0"/>
              <a:t>ONE</a:t>
            </a:r>
          </a:p>
        </p:txBody>
      </p:sp>
      <p:sp>
        <p:nvSpPr>
          <p:cNvPr id="7" name="Text Placeholder 13"/>
          <p:cNvSpPr>
            <a:spLocks noGrp="1"/>
          </p:cNvSpPr>
          <p:nvPr>
            <p:ph type="body" sz="quarter" idx="21" hasCustomPrompt="1"/>
          </p:nvPr>
        </p:nvSpPr>
        <p:spPr>
          <a:xfrm>
            <a:off x="9474200" y="609600"/>
            <a:ext cx="2590800" cy="3657600"/>
          </a:xfrm>
          <a:prstGeom prst="rect">
            <a:avLst/>
          </a:prstGeom>
        </p:spPr>
        <p:txBody>
          <a:bodyPr vert="horz" lIns="91036" tIns="45503" rIns="91036" bIns="45503"/>
          <a:lstStyle>
            <a:lvl1pPr algn="ctr">
              <a:defRPr sz="20100" b="0" i="0">
                <a:solidFill>
                  <a:srgbClr val="FFFFFF"/>
                </a:solidFill>
                <a:latin typeface="Bitter Regular"/>
                <a:cs typeface="Bitter Regular"/>
              </a:defRPr>
            </a:lvl1pPr>
          </a:lstStyle>
          <a:p>
            <a:pPr lvl="0"/>
            <a:r>
              <a:rPr lang="en-US" dirty="0"/>
              <a:t>1</a:t>
            </a:r>
          </a:p>
        </p:txBody>
      </p:sp>
      <p:sp>
        <p:nvSpPr>
          <p:cNvPr id="8" name="Rectangle 3"/>
          <p:cNvSpPr>
            <a:spLocks noGrp="1" noChangeArrowheads="1"/>
          </p:cNvSpPr>
          <p:nvPr>
            <p:ph type="sldNum" sz="quarter" idx="23"/>
          </p:nvPr>
        </p:nvSpPr>
        <p:spPr>
          <a:xfrm>
            <a:off x="10693400" y="9414933"/>
            <a:ext cx="3034453" cy="677333"/>
          </a:xfrm>
          <a:prstGeom prst="rect">
            <a:avLst/>
          </a:prstGeom>
          <a:ln/>
        </p:spPr>
        <p:txBody>
          <a:bodyPr/>
          <a:lstStyle>
            <a:lvl1pPr>
              <a:defRPr sz="1000"/>
            </a:lvl1pPr>
          </a:lstStyle>
          <a:p>
            <a:pPr>
              <a:defRPr/>
            </a:pPr>
            <a:fld id="{7C0A6E37-841E-4E23-95AD-DF9C80D768D7}" type="slidenum">
              <a:rPr lang="en-US" smtClean="0">
                <a:solidFill>
                  <a:prstClr val="black"/>
                </a:solidFill>
              </a:rPr>
              <a:pPr>
                <a:defRPr/>
              </a:pPr>
              <a:t>‹#›</a:t>
            </a:fld>
            <a:endParaRPr lang="en-US" dirty="0">
              <a:solidFill>
                <a:prstClr val="black"/>
              </a:solidFill>
            </a:endParaRPr>
          </a:p>
        </p:txBody>
      </p:sp>
      <p:sp>
        <p:nvSpPr>
          <p:cNvPr id="9" name="Footer Placeholder 4"/>
          <p:cNvSpPr>
            <a:spLocks noGrp="1"/>
          </p:cNvSpPr>
          <p:nvPr>
            <p:ph type="ftr" sz="quarter" idx="3"/>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a:t>©2017 copyright Employee Performance Solutions, LLC  All Rights Reserved | For Use Within Client Organization</a:t>
            </a:r>
          </a:p>
        </p:txBody>
      </p:sp>
    </p:spTree>
    <p:custDataLst>
      <p:tags r:id="rId1"/>
    </p:custDataLst>
    <p:extLst>
      <p:ext uri="{BB962C8B-B14F-4D97-AF65-F5344CB8AC3E}">
        <p14:creationId xmlns:p14="http://schemas.microsoft.com/office/powerpoint/2010/main" val="1834935286"/>
      </p:ext>
    </p:extLst>
  </p:cSld>
  <p:clrMapOvr>
    <a:masterClrMapping/>
  </p:clrMapOvr>
  <p:transition spd="slow">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Slide Green">
    <p:spTree>
      <p:nvGrpSpPr>
        <p:cNvPr id="1" name=""/>
        <p:cNvGrpSpPr/>
        <p:nvPr/>
      </p:nvGrpSpPr>
      <p:grpSpPr>
        <a:xfrm>
          <a:off x="0" y="0"/>
          <a:ext cx="0" cy="0"/>
          <a:chOff x="0" y="0"/>
          <a:chExt cx="0" cy="0"/>
        </a:xfrm>
      </p:grpSpPr>
      <p:sp>
        <p:nvSpPr>
          <p:cNvPr id="14" name="Text Placeholder 5"/>
          <p:cNvSpPr>
            <a:spLocks noGrp="1"/>
          </p:cNvSpPr>
          <p:nvPr>
            <p:ph type="body" sz="quarter" idx="22" hasCustomPrompt="1"/>
          </p:nvPr>
        </p:nvSpPr>
        <p:spPr>
          <a:xfrm>
            <a:off x="10007725" y="-76200"/>
            <a:ext cx="1524001" cy="9906000"/>
          </a:xfrm>
          <a:prstGeom prst="rect">
            <a:avLst/>
          </a:prstGeom>
          <a:solidFill>
            <a:srgbClr val="009999"/>
          </a:solidFill>
          <a:ln w="76200" cmpd="sng">
            <a:solidFill>
              <a:srgbClr val="FFFFFF"/>
            </a:solidFill>
          </a:ln>
        </p:spPr>
        <p:txBody>
          <a:bodyPr vert="horz" lIns="91036" tIns="45503" rIns="91036" bIns="45503"/>
          <a:lstStyle>
            <a:lvl1pPr>
              <a:defRPr>
                <a:latin typeface="Bitter Regular"/>
                <a:cs typeface="Bitter Regular"/>
              </a:defRPr>
            </a:lvl1pPr>
          </a:lstStyle>
          <a:p>
            <a:pPr lvl="0"/>
            <a:r>
              <a:rPr lang="en-US" dirty="0"/>
              <a:t>  </a:t>
            </a:r>
          </a:p>
        </p:txBody>
      </p:sp>
      <p:sp>
        <p:nvSpPr>
          <p:cNvPr id="10" name="Text Placeholder 21"/>
          <p:cNvSpPr>
            <a:spLocks noGrp="1"/>
          </p:cNvSpPr>
          <p:nvPr>
            <p:ph type="body" sz="quarter" idx="16" hasCustomPrompt="1"/>
          </p:nvPr>
        </p:nvSpPr>
        <p:spPr>
          <a:xfrm>
            <a:off x="8940800" y="533400"/>
            <a:ext cx="3657600" cy="3657600"/>
          </a:xfrm>
          <a:prstGeom prst="ellipse">
            <a:avLst/>
          </a:prstGeom>
          <a:solidFill>
            <a:srgbClr val="BAD80A"/>
          </a:solidFill>
          <a:ln w="76200" cmpd="sng">
            <a:solidFill>
              <a:srgbClr val="FFFFFF"/>
            </a:solidFill>
          </a:ln>
        </p:spPr>
        <p:txBody>
          <a:bodyPr vert="horz" lIns="91036" tIns="45503" rIns="91036" bIns="45503"/>
          <a:lstStyle>
            <a:lvl1pPr algn="ctr">
              <a:defRPr sz="14900" baseline="0">
                <a:solidFill>
                  <a:srgbClr val="FFFFFF"/>
                </a:solidFill>
                <a:latin typeface="Bitter Regular"/>
                <a:cs typeface="Bitter Regular"/>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 </a:t>
            </a:r>
          </a:p>
        </p:txBody>
      </p:sp>
      <p:sp>
        <p:nvSpPr>
          <p:cNvPr id="11" name="Text Placeholder 13"/>
          <p:cNvSpPr>
            <a:spLocks noGrp="1"/>
          </p:cNvSpPr>
          <p:nvPr>
            <p:ph type="body" sz="quarter" idx="21" hasCustomPrompt="1"/>
          </p:nvPr>
        </p:nvSpPr>
        <p:spPr>
          <a:xfrm>
            <a:off x="9474200" y="609600"/>
            <a:ext cx="2590800" cy="3657600"/>
          </a:xfrm>
          <a:prstGeom prst="rect">
            <a:avLst/>
          </a:prstGeom>
        </p:spPr>
        <p:txBody>
          <a:bodyPr vert="horz" lIns="91036" tIns="45503" rIns="91036" bIns="45503"/>
          <a:lstStyle>
            <a:lvl1pPr algn="ctr">
              <a:defRPr sz="20100" b="0" i="0">
                <a:solidFill>
                  <a:srgbClr val="FFFFFF"/>
                </a:solidFill>
                <a:latin typeface="Bitter Regular"/>
                <a:cs typeface="Bitter Regular"/>
              </a:defRPr>
            </a:lvl1pPr>
          </a:lstStyle>
          <a:p>
            <a:pPr lvl="0"/>
            <a:r>
              <a:rPr lang="en-US" dirty="0"/>
              <a:t>1</a:t>
            </a:r>
          </a:p>
        </p:txBody>
      </p:sp>
      <p:sp>
        <p:nvSpPr>
          <p:cNvPr id="12" name="Text Placeholder 9"/>
          <p:cNvSpPr>
            <a:spLocks noGrp="1"/>
          </p:cNvSpPr>
          <p:nvPr>
            <p:ph type="body" sz="quarter" idx="10" hasCustomPrompt="1"/>
          </p:nvPr>
        </p:nvSpPr>
        <p:spPr>
          <a:xfrm>
            <a:off x="1930401" y="3581525"/>
            <a:ext cx="4267200" cy="2057399"/>
          </a:xfrm>
          <a:prstGeom prst="rect">
            <a:avLst/>
          </a:prstGeom>
        </p:spPr>
        <p:txBody>
          <a:bodyPr vert="horz" lIns="91036" tIns="45503" rIns="91036" bIns="45503"/>
          <a:lstStyle>
            <a:lvl1pPr algn="ctr">
              <a:defRPr sz="10000" i="0">
                <a:latin typeface="Bitter Regular"/>
                <a:cs typeface="Bitter Regular"/>
              </a:defRPr>
            </a:lvl1pPr>
          </a:lstStyle>
          <a:p>
            <a:pPr lvl="0"/>
            <a:r>
              <a:rPr lang="en-US" dirty="0"/>
              <a:t>Part</a:t>
            </a:r>
          </a:p>
        </p:txBody>
      </p:sp>
      <p:sp>
        <p:nvSpPr>
          <p:cNvPr id="13" name="Text Placeholder 13"/>
          <p:cNvSpPr>
            <a:spLocks noGrp="1"/>
          </p:cNvSpPr>
          <p:nvPr>
            <p:ph type="body" sz="quarter" idx="13" hasCustomPrompt="1"/>
          </p:nvPr>
        </p:nvSpPr>
        <p:spPr>
          <a:xfrm>
            <a:off x="1397001" y="4876800"/>
            <a:ext cx="5486400" cy="3657600"/>
          </a:xfrm>
          <a:prstGeom prst="rect">
            <a:avLst/>
          </a:prstGeom>
        </p:spPr>
        <p:txBody>
          <a:bodyPr vert="horz" lIns="91036" tIns="45503" rIns="91036" bIns="45503"/>
          <a:lstStyle>
            <a:lvl1pPr algn="ctr">
              <a:defRPr sz="11900" i="0">
                <a:solidFill>
                  <a:srgbClr val="FFFFFF"/>
                </a:solidFill>
                <a:latin typeface="Bitter Regular"/>
                <a:cs typeface="Bitter Regular"/>
              </a:defRPr>
            </a:lvl1pPr>
          </a:lstStyle>
          <a:p>
            <a:pPr lvl="0"/>
            <a:r>
              <a:rPr lang="en-US" dirty="0"/>
              <a:t>ONE</a:t>
            </a:r>
          </a:p>
        </p:txBody>
      </p:sp>
      <p:sp>
        <p:nvSpPr>
          <p:cNvPr id="7" name="Rectangle 3"/>
          <p:cNvSpPr>
            <a:spLocks noGrp="1" noChangeArrowheads="1"/>
          </p:cNvSpPr>
          <p:nvPr>
            <p:ph type="sldNum" sz="quarter" idx="23"/>
          </p:nvPr>
        </p:nvSpPr>
        <p:spPr>
          <a:xfrm>
            <a:off x="10693400" y="9414933"/>
            <a:ext cx="3034453" cy="677333"/>
          </a:xfrm>
          <a:prstGeom prst="rect">
            <a:avLst/>
          </a:prstGeom>
          <a:ln/>
        </p:spPr>
        <p:txBody>
          <a:bodyPr/>
          <a:lstStyle>
            <a:lvl1pPr>
              <a:defRPr sz="1000"/>
            </a:lvl1pPr>
          </a:lstStyle>
          <a:p>
            <a:pPr>
              <a:defRPr/>
            </a:pPr>
            <a:fld id="{7C0A6E37-841E-4E23-95AD-DF9C80D768D7}" type="slidenum">
              <a:rPr lang="en-US" smtClean="0">
                <a:solidFill>
                  <a:prstClr val="black"/>
                </a:solidFill>
              </a:rPr>
              <a:pPr>
                <a:defRPr/>
              </a:pPr>
              <a:t>‹#›</a:t>
            </a:fld>
            <a:endParaRPr lang="en-US" dirty="0">
              <a:solidFill>
                <a:prstClr val="black"/>
              </a:solidFill>
            </a:endParaRPr>
          </a:p>
        </p:txBody>
      </p:sp>
      <p:sp>
        <p:nvSpPr>
          <p:cNvPr id="8" name="Footer Placeholder 4"/>
          <p:cNvSpPr>
            <a:spLocks noGrp="1"/>
          </p:cNvSpPr>
          <p:nvPr>
            <p:ph type="ftr" sz="quarter" idx="3"/>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a:t>©2017 copyright Employee Performance Solutions, LLC  All Rights Reserved | For Use Within Client Organization</a:t>
            </a:r>
          </a:p>
        </p:txBody>
      </p:sp>
    </p:spTree>
    <p:custDataLst>
      <p:tags r:id="rId1"/>
    </p:custDataLst>
    <p:extLst>
      <p:ext uri="{BB962C8B-B14F-4D97-AF65-F5344CB8AC3E}">
        <p14:creationId xmlns:p14="http://schemas.microsoft.com/office/powerpoint/2010/main" val="747257790"/>
      </p:ext>
    </p:extLst>
  </p:cSld>
  <p:clrMapOvr>
    <a:masterClrMapping/>
  </p:clrMapOvr>
  <p:transition spd="slow">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Big Point Bar Orange">
    <p:spTree>
      <p:nvGrpSpPr>
        <p:cNvPr id="1" name=""/>
        <p:cNvGrpSpPr/>
        <p:nvPr/>
      </p:nvGrpSpPr>
      <p:grpSpPr>
        <a:xfrm>
          <a:off x="0" y="0"/>
          <a:ext cx="0" cy="0"/>
          <a:chOff x="0" y="0"/>
          <a:chExt cx="0" cy="0"/>
        </a:xfrm>
      </p:grpSpPr>
      <p:sp>
        <p:nvSpPr>
          <p:cNvPr id="3" name="Text Placeholder 13"/>
          <p:cNvSpPr>
            <a:spLocks noGrp="1"/>
          </p:cNvSpPr>
          <p:nvPr>
            <p:ph type="body" sz="quarter" idx="13" hasCustomPrompt="1"/>
          </p:nvPr>
        </p:nvSpPr>
        <p:spPr>
          <a:xfrm>
            <a:off x="0" y="3581402"/>
            <a:ext cx="13004800" cy="1905000"/>
          </a:xfrm>
          <a:prstGeom prst="rect">
            <a:avLst/>
          </a:prstGeom>
          <a:solidFill>
            <a:srgbClr val="BAD80A"/>
          </a:solidFill>
        </p:spPr>
        <p:txBody>
          <a:bodyPr vert="horz" lIns="91036" tIns="45503" rIns="91036" bIns="45503"/>
          <a:lstStyle>
            <a:lvl1pPr algn="ctr">
              <a:defRPr sz="10000" b="0" i="0">
                <a:solidFill>
                  <a:srgbClr val="FFFFFF"/>
                </a:solidFill>
                <a:latin typeface="Leelawadee" pitchFamily="34" charset="-34"/>
                <a:cs typeface="Leelawadee" pitchFamily="34" charset="-34"/>
              </a:defRPr>
            </a:lvl1pPr>
          </a:lstStyle>
          <a:p>
            <a:pPr lvl="0"/>
            <a:r>
              <a:rPr lang="en-US" dirty="0"/>
              <a:t>ONE BIG POINT</a:t>
            </a:r>
          </a:p>
        </p:txBody>
      </p:sp>
      <p:sp>
        <p:nvSpPr>
          <p:cNvPr id="4" name="Slide Number Placeholder 3"/>
          <p:cNvSpPr>
            <a:spLocks noGrp="1" noChangeArrowheads="1"/>
          </p:cNvSpPr>
          <p:nvPr>
            <p:ph type="sldNum" sz="quarter" idx="10"/>
          </p:nvPr>
        </p:nvSpPr>
        <p:spPr>
          <a:xfrm>
            <a:off x="10693400" y="9414933"/>
            <a:ext cx="3034453" cy="677333"/>
          </a:xfrm>
          <a:prstGeom prst="rect">
            <a:avLst/>
          </a:prstGeom>
          <a:ln/>
        </p:spPr>
        <p:txBody>
          <a:bodyPr/>
          <a:lstStyle>
            <a:lvl1pPr>
              <a:defRPr sz="1000"/>
            </a:lvl1pPr>
          </a:lstStyle>
          <a:p>
            <a:pPr>
              <a:defRPr/>
            </a:pPr>
            <a:fld id="{7C0A6E37-841E-4E23-95AD-DF9C80D768D7}" type="slidenum">
              <a:rPr lang="en-US" smtClean="0">
                <a:solidFill>
                  <a:prstClr val="black"/>
                </a:solidFill>
              </a:rPr>
              <a:pPr>
                <a:defRPr/>
              </a:pPr>
              <a:t>‹#›</a:t>
            </a:fld>
            <a:endParaRPr lang="en-US" dirty="0">
              <a:solidFill>
                <a:prstClr val="black"/>
              </a:solidFill>
            </a:endParaRPr>
          </a:p>
        </p:txBody>
      </p:sp>
      <p:sp>
        <p:nvSpPr>
          <p:cNvPr id="5" name="Footer Placeholder 4"/>
          <p:cNvSpPr>
            <a:spLocks noGrp="1"/>
          </p:cNvSpPr>
          <p:nvPr>
            <p:ph type="ftr" sz="quarter" idx="3"/>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a:t>©2017 copyright Employee Performance Solutions, LLC  All Rights Reserved | For Use Within Client Organization</a:t>
            </a:r>
          </a:p>
        </p:txBody>
      </p:sp>
    </p:spTree>
    <p:custDataLst>
      <p:tags r:id="rId1"/>
    </p:custDataLst>
    <p:extLst>
      <p:ext uri="{BB962C8B-B14F-4D97-AF65-F5344CB8AC3E}">
        <p14:creationId xmlns:p14="http://schemas.microsoft.com/office/powerpoint/2010/main" val="3073286478"/>
      </p:ext>
    </p:extLst>
  </p:cSld>
  <p:clrMapOvr>
    <a:masterClrMapping/>
  </p:clrMapOvr>
  <p:transition spd="slow">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ne Big Point Bar Green">
    <p:spTree>
      <p:nvGrpSpPr>
        <p:cNvPr id="1" name=""/>
        <p:cNvGrpSpPr/>
        <p:nvPr/>
      </p:nvGrpSpPr>
      <p:grpSpPr>
        <a:xfrm>
          <a:off x="0" y="0"/>
          <a:ext cx="0" cy="0"/>
          <a:chOff x="0" y="0"/>
          <a:chExt cx="0" cy="0"/>
        </a:xfrm>
      </p:grpSpPr>
      <p:sp>
        <p:nvSpPr>
          <p:cNvPr id="3" name="Text Placeholder 13"/>
          <p:cNvSpPr>
            <a:spLocks noGrp="1"/>
          </p:cNvSpPr>
          <p:nvPr>
            <p:ph type="body" sz="quarter" idx="13" hasCustomPrompt="1"/>
          </p:nvPr>
        </p:nvSpPr>
        <p:spPr>
          <a:xfrm>
            <a:off x="0" y="3581402"/>
            <a:ext cx="13004800" cy="1905000"/>
          </a:xfrm>
          <a:prstGeom prst="rect">
            <a:avLst/>
          </a:prstGeom>
          <a:solidFill>
            <a:srgbClr val="009999"/>
          </a:solidFill>
        </p:spPr>
        <p:txBody>
          <a:bodyPr vert="horz" lIns="91036" tIns="45503" rIns="91036" bIns="45503"/>
          <a:lstStyle>
            <a:lvl1pPr algn="ctr">
              <a:defRPr sz="10000" b="0" i="0">
                <a:solidFill>
                  <a:srgbClr val="FFFFFF"/>
                </a:solidFill>
                <a:latin typeface="Leelawadee" pitchFamily="34" charset="-34"/>
                <a:cs typeface="Leelawadee" pitchFamily="34" charset="-34"/>
              </a:defRPr>
            </a:lvl1pPr>
          </a:lstStyle>
          <a:p>
            <a:pPr lvl="0"/>
            <a:r>
              <a:rPr lang="en-US" dirty="0"/>
              <a:t>ONE BIG POINT</a:t>
            </a:r>
          </a:p>
        </p:txBody>
      </p:sp>
      <p:sp>
        <p:nvSpPr>
          <p:cNvPr id="4" name="Slide Number Placeholder 3"/>
          <p:cNvSpPr>
            <a:spLocks noGrp="1" noChangeArrowheads="1"/>
          </p:cNvSpPr>
          <p:nvPr>
            <p:ph type="sldNum" sz="quarter" idx="10"/>
          </p:nvPr>
        </p:nvSpPr>
        <p:spPr>
          <a:xfrm>
            <a:off x="10693400" y="9414933"/>
            <a:ext cx="3034453" cy="677333"/>
          </a:xfrm>
          <a:prstGeom prst="rect">
            <a:avLst/>
          </a:prstGeom>
          <a:ln/>
        </p:spPr>
        <p:txBody>
          <a:bodyPr/>
          <a:lstStyle>
            <a:lvl1pPr>
              <a:defRPr sz="1000"/>
            </a:lvl1pPr>
          </a:lstStyle>
          <a:p>
            <a:pPr>
              <a:defRPr/>
            </a:pPr>
            <a:fld id="{7C0A6E37-841E-4E23-95AD-DF9C80D768D7}" type="slidenum">
              <a:rPr lang="en-US" smtClean="0">
                <a:solidFill>
                  <a:prstClr val="black"/>
                </a:solidFill>
              </a:rPr>
              <a:pPr>
                <a:defRPr/>
              </a:pPr>
              <a:t>‹#›</a:t>
            </a:fld>
            <a:endParaRPr lang="en-US" dirty="0">
              <a:solidFill>
                <a:prstClr val="black"/>
              </a:solidFill>
            </a:endParaRPr>
          </a:p>
        </p:txBody>
      </p:sp>
      <p:sp>
        <p:nvSpPr>
          <p:cNvPr id="5" name="Footer Placeholder 4"/>
          <p:cNvSpPr>
            <a:spLocks noGrp="1"/>
          </p:cNvSpPr>
          <p:nvPr>
            <p:ph type="ftr" sz="quarter" idx="3"/>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a:t>©2017 copyright Employee Performance Solutions, LLC  All Rights Reserved | For Use Within Client Organization</a:t>
            </a:r>
          </a:p>
        </p:txBody>
      </p:sp>
    </p:spTree>
    <p:custDataLst>
      <p:tags r:id="rId1"/>
    </p:custDataLst>
    <p:extLst>
      <p:ext uri="{BB962C8B-B14F-4D97-AF65-F5344CB8AC3E}">
        <p14:creationId xmlns:p14="http://schemas.microsoft.com/office/powerpoint/2010/main" val="2414977849"/>
      </p:ext>
    </p:extLst>
  </p:cSld>
  <p:clrMapOvr>
    <a:masterClrMapping/>
  </p:clrMapOvr>
  <p:transition spd="slow">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ey Point Orange">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0" y="3124325"/>
            <a:ext cx="13004800" cy="3276599"/>
          </a:xfrm>
          <a:prstGeom prst="rect">
            <a:avLst/>
          </a:prstGeom>
          <a:noFill/>
        </p:spPr>
        <p:txBody>
          <a:bodyPr vert="horz" lIns="91036" tIns="45503" rIns="91036" bIns="45503"/>
          <a:lstStyle>
            <a:lvl1pPr algn="ctr">
              <a:defRPr sz="18100" i="0">
                <a:solidFill>
                  <a:srgbClr val="FFFFFF"/>
                </a:solidFill>
                <a:latin typeface="Bitter Regular"/>
                <a:cs typeface="Bitter Regular"/>
              </a:defRPr>
            </a:lvl1pPr>
          </a:lstStyle>
          <a:p>
            <a:pPr lvl="0"/>
            <a:r>
              <a:rPr lang="en-US" dirty="0"/>
              <a:t>POINT</a:t>
            </a:r>
          </a:p>
        </p:txBody>
      </p:sp>
      <p:sp>
        <p:nvSpPr>
          <p:cNvPr id="5" name="Text Placeholder 9"/>
          <p:cNvSpPr>
            <a:spLocks noGrp="1"/>
          </p:cNvSpPr>
          <p:nvPr>
            <p:ph type="body" sz="quarter" idx="10" hasCustomPrompt="1"/>
          </p:nvPr>
        </p:nvSpPr>
        <p:spPr>
          <a:xfrm>
            <a:off x="3378200" y="2590800"/>
            <a:ext cx="6172200" cy="1447799"/>
          </a:xfrm>
          <a:prstGeom prst="rect">
            <a:avLst/>
          </a:prstGeom>
        </p:spPr>
        <p:txBody>
          <a:bodyPr vert="horz" lIns="91036" tIns="45503" rIns="91036" bIns="45503"/>
          <a:lstStyle>
            <a:lvl1pPr algn="ctr">
              <a:defRPr sz="6400" i="0">
                <a:solidFill>
                  <a:schemeClr val="tx1"/>
                </a:solidFill>
                <a:latin typeface="Bitter Regular"/>
                <a:cs typeface="Bitter Regular"/>
              </a:defRPr>
            </a:lvl1pPr>
          </a:lstStyle>
          <a:p>
            <a:pPr lvl="0"/>
            <a:r>
              <a:rPr lang="en-US" dirty="0"/>
              <a:t>To highlight a</a:t>
            </a:r>
          </a:p>
        </p:txBody>
      </p:sp>
      <p:sp>
        <p:nvSpPr>
          <p:cNvPr id="6" name="Text Placeholder 9"/>
          <p:cNvSpPr>
            <a:spLocks noGrp="1"/>
          </p:cNvSpPr>
          <p:nvPr>
            <p:ph type="body" sz="quarter" idx="14" hasCustomPrompt="1"/>
          </p:nvPr>
        </p:nvSpPr>
        <p:spPr>
          <a:xfrm>
            <a:off x="3378200" y="5638800"/>
            <a:ext cx="6172200" cy="1447799"/>
          </a:xfrm>
          <a:prstGeom prst="rect">
            <a:avLst/>
          </a:prstGeom>
        </p:spPr>
        <p:txBody>
          <a:bodyPr vert="horz" lIns="91036" tIns="45503" rIns="91036" bIns="45503"/>
          <a:lstStyle>
            <a:lvl1pPr algn="ctr">
              <a:defRPr sz="6400" i="0">
                <a:solidFill>
                  <a:schemeClr val="tx1"/>
                </a:solidFill>
                <a:latin typeface="Bitter Regular"/>
                <a:cs typeface="Bitter Regular"/>
              </a:defRPr>
            </a:lvl1pPr>
          </a:lstStyle>
          <a:p>
            <a:pPr lvl="0"/>
            <a:r>
              <a:rPr lang="en-US" dirty="0"/>
              <a:t>of importance</a:t>
            </a:r>
          </a:p>
        </p:txBody>
      </p:sp>
      <p:sp>
        <p:nvSpPr>
          <p:cNvPr id="7" name="Rectangle 3"/>
          <p:cNvSpPr>
            <a:spLocks noGrp="1" noChangeArrowheads="1"/>
          </p:cNvSpPr>
          <p:nvPr>
            <p:ph type="sldNum" sz="quarter" idx="15"/>
          </p:nvPr>
        </p:nvSpPr>
        <p:spPr>
          <a:xfrm>
            <a:off x="10693400" y="9414933"/>
            <a:ext cx="3034453" cy="677333"/>
          </a:xfrm>
          <a:prstGeom prst="rect">
            <a:avLst/>
          </a:prstGeom>
          <a:ln/>
        </p:spPr>
        <p:txBody>
          <a:bodyPr/>
          <a:lstStyle>
            <a:lvl1pPr>
              <a:defRPr sz="1000"/>
            </a:lvl1pPr>
          </a:lstStyle>
          <a:p>
            <a:pPr>
              <a:defRPr/>
            </a:pPr>
            <a:fld id="{7C0A6E37-841E-4E23-95AD-DF9C80D768D7}" type="slidenum">
              <a:rPr lang="en-US" smtClean="0">
                <a:solidFill>
                  <a:prstClr val="black"/>
                </a:solidFill>
              </a:rPr>
              <a:pPr>
                <a:defRPr/>
              </a:pPr>
              <a:t>‹#›</a:t>
            </a:fld>
            <a:endParaRPr lang="en-US" dirty="0">
              <a:solidFill>
                <a:prstClr val="black"/>
              </a:solidFill>
            </a:endParaRPr>
          </a:p>
        </p:txBody>
      </p:sp>
      <p:sp>
        <p:nvSpPr>
          <p:cNvPr id="8" name="Footer Placeholder 4"/>
          <p:cNvSpPr>
            <a:spLocks noGrp="1"/>
          </p:cNvSpPr>
          <p:nvPr>
            <p:ph type="ftr" sz="quarter" idx="3"/>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a:t>©2017 copyright Employee Performance Solutions, LLC  All Rights Reserved | For Use Within Client Organization</a:t>
            </a:r>
          </a:p>
        </p:txBody>
      </p:sp>
    </p:spTree>
    <p:custDataLst>
      <p:tags r:id="rId1"/>
    </p:custDataLst>
    <p:extLst>
      <p:ext uri="{BB962C8B-B14F-4D97-AF65-F5344CB8AC3E}">
        <p14:creationId xmlns:p14="http://schemas.microsoft.com/office/powerpoint/2010/main" val="2678274362"/>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7" name="Text Placeholder 6"/>
          <p:cNvSpPr>
            <a:spLocks noGrp="1"/>
          </p:cNvSpPr>
          <p:nvPr>
            <p:ph type="body" sz="quarter" idx="14" hasCustomPrompt="1"/>
          </p:nvPr>
        </p:nvSpPr>
        <p:spPr>
          <a:xfrm>
            <a:off x="2204721" y="609602"/>
            <a:ext cx="8412480" cy="8412480"/>
          </a:xfrm>
          <a:prstGeom prst="ellipse">
            <a:avLst/>
          </a:prstGeom>
          <a:solidFill>
            <a:srgbClr val="DE4222"/>
          </a:solidFill>
        </p:spPr>
        <p:txBody>
          <a:bodyPr lIns="91036" tIns="45503" rIns="91036" bIns="45503"/>
          <a:lstStyle>
            <a:lvl1pPr>
              <a:defRPr>
                <a:latin typeface="Bitter Regular"/>
                <a:cs typeface="Bitter Regular"/>
              </a:defRPr>
            </a:lvl1pPr>
          </a:lstStyle>
          <a:p>
            <a:pPr lvl="0"/>
            <a:r>
              <a:rPr lang="en-US" dirty="0"/>
              <a:t>  </a:t>
            </a:r>
          </a:p>
        </p:txBody>
      </p:sp>
      <p:sp>
        <p:nvSpPr>
          <p:cNvPr id="10" name="Text Placeholder 9"/>
          <p:cNvSpPr>
            <a:spLocks noGrp="1"/>
          </p:cNvSpPr>
          <p:nvPr>
            <p:ph type="body" sz="quarter" idx="12" hasCustomPrompt="1"/>
          </p:nvPr>
        </p:nvSpPr>
        <p:spPr>
          <a:xfrm>
            <a:off x="4254500" y="8077200"/>
            <a:ext cx="4343400" cy="685800"/>
          </a:xfrm>
          <a:prstGeom prst="rect">
            <a:avLst/>
          </a:prstGeom>
        </p:spPr>
        <p:txBody>
          <a:bodyPr vert="horz" lIns="91036" tIns="45503" rIns="91036" bIns="45503"/>
          <a:lstStyle>
            <a:lvl1pPr algn="ctr">
              <a:defRPr sz="3100" b="0" i="0">
                <a:latin typeface="Bitter Regular"/>
                <a:cs typeface="Bitter Regular"/>
              </a:defRPr>
            </a:lvl1pPr>
          </a:lstStyle>
          <a:p>
            <a:pPr lvl="0"/>
            <a:r>
              <a:rPr lang="en-US" dirty="0"/>
              <a:t>BY YOUR NAME</a:t>
            </a:r>
          </a:p>
        </p:txBody>
      </p:sp>
      <p:sp>
        <p:nvSpPr>
          <p:cNvPr id="2" name="Title 1"/>
          <p:cNvSpPr>
            <a:spLocks noGrp="1"/>
          </p:cNvSpPr>
          <p:nvPr>
            <p:ph type="title" hasCustomPrompt="1"/>
          </p:nvPr>
        </p:nvSpPr>
        <p:spPr>
          <a:xfrm>
            <a:off x="1930400" y="1524001"/>
            <a:ext cx="8991600" cy="4953000"/>
          </a:xfrm>
          <a:prstGeom prst="rect">
            <a:avLst/>
          </a:prstGeom>
        </p:spPr>
        <p:txBody>
          <a:bodyPr vert="horz" lIns="91036" tIns="45503" rIns="91036" bIns="45503"/>
          <a:lstStyle>
            <a:lvl1pPr algn="ctr">
              <a:defRPr sz="10000" b="1" i="0">
                <a:solidFill>
                  <a:srgbClr val="FFFFFF"/>
                </a:solidFill>
                <a:latin typeface="Bitter Regular"/>
                <a:cs typeface="Bitter Regular"/>
              </a:defRPr>
            </a:lvl1pPr>
          </a:lstStyle>
          <a:p>
            <a:r>
              <a:rPr lang="en-US" dirty="0"/>
              <a:t>YOUR</a:t>
            </a:r>
            <a:br>
              <a:rPr lang="en-US" dirty="0"/>
            </a:br>
            <a:r>
              <a:rPr lang="en-US" dirty="0"/>
              <a:t>INSPIRING</a:t>
            </a:r>
            <a:br>
              <a:rPr lang="en-US" dirty="0"/>
            </a:br>
            <a:r>
              <a:rPr lang="en-US" dirty="0"/>
              <a:t>TITLE</a:t>
            </a:r>
          </a:p>
        </p:txBody>
      </p:sp>
      <p:sp>
        <p:nvSpPr>
          <p:cNvPr id="5" name="Text Placeholder 9"/>
          <p:cNvSpPr>
            <a:spLocks noGrp="1"/>
          </p:cNvSpPr>
          <p:nvPr>
            <p:ph type="body" sz="quarter" idx="13" hasCustomPrompt="1"/>
          </p:nvPr>
        </p:nvSpPr>
        <p:spPr>
          <a:xfrm>
            <a:off x="1397123" y="6629400"/>
            <a:ext cx="10058401" cy="990601"/>
          </a:xfrm>
          <a:prstGeom prst="rect">
            <a:avLst/>
          </a:prstGeom>
          <a:solidFill>
            <a:srgbClr val="FFFFFF"/>
          </a:solidFill>
          <a:effectLst/>
        </p:spPr>
        <p:txBody>
          <a:bodyPr vert="horz" lIns="91036" tIns="45503" rIns="91036" bIns="45503"/>
          <a:lstStyle>
            <a:lvl1pPr algn="ctr">
              <a:defRPr sz="5400" b="0" i="0" baseline="0">
                <a:solidFill>
                  <a:srgbClr val="28535A"/>
                </a:solidFill>
                <a:effectLst/>
                <a:latin typeface="Bitter Regular"/>
                <a:cs typeface="Bitter Regular"/>
              </a:defRPr>
            </a:lvl1pPr>
          </a:lstStyle>
          <a:p>
            <a:pPr lvl="0"/>
            <a:r>
              <a:rPr lang="en-US" dirty="0"/>
              <a:t>YOUR COOL SUBTITLE</a:t>
            </a:r>
          </a:p>
        </p:txBody>
      </p:sp>
    </p:spTree>
    <p:custDataLst>
      <p:tags r:id="rId1"/>
    </p:custDataLst>
    <p:extLst>
      <p:ext uri="{BB962C8B-B14F-4D97-AF65-F5344CB8AC3E}">
        <p14:creationId xmlns:p14="http://schemas.microsoft.com/office/powerpoint/2010/main" val="2049545106"/>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Oran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0876" y="390524"/>
            <a:ext cx="11703050" cy="1819275"/>
          </a:xfrm>
          <a:prstGeom prst="rect">
            <a:avLst/>
          </a:prstGeom>
        </p:spPr>
        <p:txBody>
          <a:bodyPr vert="horz" lIns="91036" tIns="45503" rIns="91036" bIns="45503"/>
          <a:lstStyle>
            <a:lvl1pPr>
              <a:defRPr sz="6600">
                <a:solidFill>
                  <a:schemeClr val="tx1"/>
                </a:solidFill>
                <a:latin typeface="Arial" pitchFamily="34" charset="0"/>
                <a:cs typeface="Arial" pitchFamily="34" charset="0"/>
              </a:defRPr>
            </a:lvl1pPr>
          </a:lstStyle>
          <a:p>
            <a:r>
              <a:rPr lang="en-US" dirty="0"/>
              <a:t>TITLE TEXT</a:t>
            </a:r>
          </a:p>
        </p:txBody>
      </p:sp>
      <p:sp>
        <p:nvSpPr>
          <p:cNvPr id="6" name="Text Placeholder 5"/>
          <p:cNvSpPr>
            <a:spLocks noGrp="1"/>
          </p:cNvSpPr>
          <p:nvPr>
            <p:ph type="body" sz="quarter" idx="10"/>
          </p:nvPr>
        </p:nvSpPr>
        <p:spPr>
          <a:xfrm>
            <a:off x="635001" y="2667000"/>
            <a:ext cx="11734800" cy="6629400"/>
          </a:xfrm>
          <a:prstGeom prst="rect">
            <a:avLst/>
          </a:prstGeom>
        </p:spPr>
        <p:txBody>
          <a:bodyPr vert="horz" lIns="91036" tIns="45503" rIns="91036" bIns="45503"/>
          <a:lstStyle>
            <a:lvl1pPr>
              <a:defRPr b="0" i="0">
                <a:solidFill>
                  <a:schemeClr val="tx1"/>
                </a:solidFill>
                <a:latin typeface="Arial" pitchFamily="34" charset="0"/>
                <a:cs typeface="Arial" pitchFamily="34" charset="0"/>
              </a:defRPr>
            </a:lvl1pPr>
            <a:lvl2pPr>
              <a:defRPr b="0" i="0">
                <a:solidFill>
                  <a:schemeClr val="tx1"/>
                </a:solidFill>
                <a:latin typeface="Arial" pitchFamily="34" charset="0"/>
                <a:cs typeface="Arial" pitchFamily="34" charset="0"/>
              </a:defRPr>
            </a:lvl2pPr>
            <a:lvl3pPr>
              <a:defRPr b="0" i="0">
                <a:solidFill>
                  <a:schemeClr val="tx1"/>
                </a:solidFill>
                <a:latin typeface="Arial" pitchFamily="34" charset="0"/>
                <a:cs typeface="Arial" pitchFamily="34" charset="0"/>
              </a:defRPr>
            </a:lvl3pPr>
            <a:lvl4pPr>
              <a:defRPr b="0" i="0">
                <a:solidFill>
                  <a:schemeClr val="tx1"/>
                </a:solidFill>
                <a:latin typeface="Arial" pitchFamily="34" charset="0"/>
                <a:cs typeface="Arial" pitchFamily="34" charset="0"/>
              </a:defRPr>
            </a:lvl4pPr>
            <a:lvl5pPr>
              <a:defRPr b="0" i="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noChangeArrowheads="1"/>
          </p:cNvSpPr>
          <p:nvPr>
            <p:ph type="sldNum" sz="quarter" idx="11"/>
          </p:nvPr>
        </p:nvSpPr>
        <p:spPr>
          <a:xfrm>
            <a:off x="10693400" y="9414933"/>
            <a:ext cx="3034453" cy="677333"/>
          </a:xfrm>
          <a:prstGeom prst="rect">
            <a:avLst/>
          </a:prstGeom>
          <a:ln/>
        </p:spPr>
        <p:txBody>
          <a:bodyPr/>
          <a:lstStyle>
            <a:lvl1pPr>
              <a:defRPr sz="1000"/>
            </a:lvl1pPr>
          </a:lstStyle>
          <a:p>
            <a:pPr>
              <a:defRPr/>
            </a:pPr>
            <a:fld id="{7C0A6E37-841E-4E23-95AD-DF9C80D768D7}" type="slidenum">
              <a:rPr lang="en-US" smtClean="0">
                <a:solidFill>
                  <a:prstClr val="black"/>
                </a:solidFill>
              </a:rPr>
              <a:pPr>
                <a:defRPr/>
              </a:pPr>
              <a:t>‹#›</a:t>
            </a:fld>
            <a:endParaRPr lang="en-US" dirty="0">
              <a:solidFill>
                <a:prstClr val="black"/>
              </a:solidFill>
            </a:endParaRPr>
          </a:p>
        </p:txBody>
      </p:sp>
      <p:sp>
        <p:nvSpPr>
          <p:cNvPr id="5" name="Footer Placeholder 4"/>
          <p:cNvSpPr>
            <a:spLocks noGrp="1"/>
          </p:cNvSpPr>
          <p:nvPr>
            <p:ph type="ftr" sz="quarter" idx="3"/>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a:t>©2017 copyright Employee Performance Solutions, LLC  All Rights Reserved | For Use Within Client Organization</a:t>
            </a:r>
          </a:p>
        </p:txBody>
      </p:sp>
    </p:spTree>
    <p:custDataLst>
      <p:tags r:id="rId1"/>
    </p:custDataLst>
    <p:extLst>
      <p:ext uri="{BB962C8B-B14F-4D97-AF65-F5344CB8AC3E}">
        <p14:creationId xmlns:p14="http://schemas.microsoft.com/office/powerpoint/2010/main" val="1282965081"/>
      </p:ext>
    </p:extLst>
  </p:cSld>
  <p:clrMapOvr>
    <a:masterClrMapping/>
  </p:clrMapOvr>
  <p:transition spd="slow">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 Just On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3004800" cy="9753600"/>
          </a:xfrm>
          <a:prstGeom prst="rect">
            <a:avLst/>
          </a:prstGeom>
          <a:solidFill>
            <a:srgbClr val="FFFFFF"/>
          </a:solidFill>
        </p:spPr>
        <p:txBody>
          <a:bodyPr vert="horz" lIns="91036" tIns="45503" rIns="91036" bIns="45503"/>
          <a:lstStyle>
            <a:lvl1pPr>
              <a:defRPr sz="4800" b="0" i="0">
                <a:solidFill>
                  <a:srgbClr val="000000"/>
                </a:solidFill>
                <a:latin typeface="Bitter Regular"/>
                <a:cs typeface="Bitter Regular"/>
              </a:defRPr>
            </a:lvl1pPr>
          </a:lstStyle>
          <a:p>
            <a:pPr lvl="0"/>
            <a:r>
              <a:rPr lang="en-US" noProof="0">
                <a:sym typeface="Lobster Two Italic" charset="0"/>
              </a:rPr>
              <a:t>Click icon to add picture</a:t>
            </a:r>
            <a:endParaRPr lang="en-US" noProof="0" dirty="0">
              <a:sym typeface="Lobster Two Italic" charset="0"/>
            </a:endParaRPr>
          </a:p>
        </p:txBody>
      </p:sp>
      <p:sp>
        <p:nvSpPr>
          <p:cNvPr id="3" name="Rectangle 3"/>
          <p:cNvSpPr>
            <a:spLocks noGrp="1" noChangeArrowheads="1"/>
          </p:cNvSpPr>
          <p:nvPr>
            <p:ph type="sldNum" sz="quarter" idx="11"/>
          </p:nvPr>
        </p:nvSpPr>
        <p:spPr>
          <a:xfrm>
            <a:off x="10693400" y="9414933"/>
            <a:ext cx="3034453" cy="677333"/>
          </a:xfrm>
          <a:prstGeom prst="rect">
            <a:avLst/>
          </a:prstGeom>
          <a:ln/>
        </p:spPr>
        <p:txBody>
          <a:bodyPr/>
          <a:lstStyle>
            <a:lvl1pPr>
              <a:defRPr sz="1000"/>
            </a:lvl1pPr>
          </a:lstStyle>
          <a:p>
            <a:pPr>
              <a:defRPr/>
            </a:pPr>
            <a:fld id="{7C0A6E37-841E-4E23-95AD-DF9C80D768D7}" type="slidenum">
              <a:rPr lang="en-US" smtClean="0">
                <a:solidFill>
                  <a:prstClr val="black"/>
                </a:solidFill>
              </a:rPr>
              <a:pPr>
                <a:defRPr/>
              </a:pPr>
              <a:t>‹#›</a:t>
            </a:fld>
            <a:endParaRPr lang="en-US" dirty="0">
              <a:solidFill>
                <a:prstClr val="black"/>
              </a:solidFill>
            </a:endParaRPr>
          </a:p>
        </p:txBody>
      </p:sp>
      <p:sp>
        <p:nvSpPr>
          <p:cNvPr id="5" name="Footer Placeholder 4"/>
          <p:cNvSpPr>
            <a:spLocks noGrp="1"/>
          </p:cNvSpPr>
          <p:nvPr>
            <p:ph type="ftr" sz="quarter" idx="3"/>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a:t>©2017 copyright Employee Performance Solutions, LLC  All Rights Reserved | For Use Within Client Organization</a:t>
            </a:r>
          </a:p>
        </p:txBody>
      </p:sp>
    </p:spTree>
    <p:custDataLst>
      <p:tags r:id="rId1"/>
    </p:custDataLst>
    <p:extLst>
      <p:ext uri="{BB962C8B-B14F-4D97-AF65-F5344CB8AC3E}">
        <p14:creationId xmlns:p14="http://schemas.microsoft.com/office/powerpoint/2010/main" val="1005971358"/>
      </p:ext>
    </p:extLst>
  </p:cSld>
  <p:clrMapOvr>
    <a:masterClrMapping/>
  </p:clrMapOvr>
  <p:transition spd="slow">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 Just One Tex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3004800" cy="9753600"/>
          </a:xfrm>
          <a:prstGeom prst="rect">
            <a:avLst/>
          </a:prstGeom>
          <a:solidFill>
            <a:srgbClr val="FFFFFF"/>
          </a:solidFill>
        </p:spPr>
        <p:txBody>
          <a:bodyPr vert="horz" lIns="91036" tIns="45503" rIns="91036" bIns="45503"/>
          <a:lstStyle>
            <a:lvl1pPr>
              <a:defRPr sz="4800">
                <a:solidFill>
                  <a:srgbClr val="000000"/>
                </a:solidFill>
                <a:latin typeface="Bitter Regular"/>
                <a:cs typeface="Bitter Regular"/>
              </a:defRPr>
            </a:lvl1pPr>
          </a:lstStyle>
          <a:p>
            <a:pPr lvl="0"/>
            <a:r>
              <a:rPr lang="en-US" noProof="0">
                <a:sym typeface="Lobster Two Italic" charset="0"/>
              </a:rPr>
              <a:t>Click icon to add picture</a:t>
            </a:r>
            <a:endParaRPr lang="en-US" noProof="0" dirty="0">
              <a:sym typeface="Lobster Two Italic" charset="0"/>
            </a:endParaRPr>
          </a:p>
        </p:txBody>
      </p:sp>
      <p:sp>
        <p:nvSpPr>
          <p:cNvPr id="3" name="Text Placeholder 8"/>
          <p:cNvSpPr>
            <a:spLocks noGrp="1"/>
          </p:cNvSpPr>
          <p:nvPr>
            <p:ph type="body" sz="quarter" idx="12" hasCustomPrompt="1"/>
          </p:nvPr>
        </p:nvSpPr>
        <p:spPr>
          <a:xfrm>
            <a:off x="0" y="4038723"/>
            <a:ext cx="13004800" cy="1524001"/>
          </a:xfrm>
          <a:prstGeom prst="rect">
            <a:avLst/>
          </a:prstGeom>
          <a:solidFill>
            <a:srgbClr val="DE4222">
              <a:alpha val="86000"/>
            </a:srgbClr>
          </a:solidFill>
          <a:ln>
            <a:noFill/>
          </a:ln>
        </p:spPr>
        <p:txBody>
          <a:bodyPr vert="horz" lIns="91036" tIns="45503" rIns="91036" bIns="45503"/>
          <a:lstStyle>
            <a:lvl1pPr algn="ctr">
              <a:defRPr sz="8000" b="0" i="0" baseline="0">
                <a:solidFill>
                  <a:srgbClr val="FFFFFF"/>
                </a:solidFill>
                <a:latin typeface="Bitter Regular"/>
                <a:cs typeface="Bitter Regular"/>
              </a:defRPr>
            </a:lvl1pPr>
          </a:lstStyle>
          <a:p>
            <a:pPr lvl="0"/>
            <a:r>
              <a:rPr lang="en-US" dirty="0"/>
              <a:t>YOUR MESSAGE</a:t>
            </a:r>
          </a:p>
        </p:txBody>
      </p:sp>
      <p:sp>
        <p:nvSpPr>
          <p:cNvPr id="5" name="Rectangle 3"/>
          <p:cNvSpPr>
            <a:spLocks noGrp="1" noChangeArrowheads="1"/>
          </p:cNvSpPr>
          <p:nvPr>
            <p:ph type="sldNum" sz="quarter" idx="13"/>
          </p:nvPr>
        </p:nvSpPr>
        <p:spPr>
          <a:xfrm>
            <a:off x="10693400" y="9414933"/>
            <a:ext cx="3034453" cy="677333"/>
          </a:xfrm>
          <a:prstGeom prst="rect">
            <a:avLst/>
          </a:prstGeom>
          <a:ln/>
        </p:spPr>
        <p:txBody>
          <a:bodyPr/>
          <a:lstStyle>
            <a:lvl1pPr>
              <a:defRPr sz="1000"/>
            </a:lvl1pPr>
          </a:lstStyle>
          <a:p>
            <a:pPr>
              <a:defRPr/>
            </a:pPr>
            <a:fld id="{7C0A6E37-841E-4E23-95AD-DF9C80D768D7}" type="slidenum">
              <a:rPr lang="en-US" smtClean="0">
                <a:solidFill>
                  <a:prstClr val="black"/>
                </a:solidFill>
              </a:rPr>
              <a:pPr>
                <a:defRPr/>
              </a:pPr>
              <a:t>‹#›</a:t>
            </a:fld>
            <a:endParaRPr lang="en-US" dirty="0">
              <a:solidFill>
                <a:prstClr val="black"/>
              </a:solidFill>
            </a:endParaRPr>
          </a:p>
        </p:txBody>
      </p:sp>
      <p:sp>
        <p:nvSpPr>
          <p:cNvPr id="6" name="Footer Placeholder 4"/>
          <p:cNvSpPr>
            <a:spLocks noGrp="1"/>
          </p:cNvSpPr>
          <p:nvPr>
            <p:ph type="ftr" sz="quarter" idx="3"/>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a:t>©2017 copyright Employee Performance Solutions, LLC  All Rights Reserved | For Use Within Client Organization</a:t>
            </a:r>
          </a:p>
        </p:txBody>
      </p:sp>
    </p:spTree>
    <p:custDataLst>
      <p:tags r:id="rId1"/>
    </p:custDataLst>
    <p:extLst>
      <p:ext uri="{BB962C8B-B14F-4D97-AF65-F5344CB8AC3E}">
        <p14:creationId xmlns:p14="http://schemas.microsoft.com/office/powerpoint/2010/main" val="965919539"/>
      </p:ext>
    </p:extLst>
  </p:cSld>
  <p:clrMapOvr>
    <a:masterClrMapping/>
  </p:clrMapOvr>
  <p:transition spd="slow">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 Just One Text Green">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3004800" cy="9753600"/>
          </a:xfrm>
          <a:prstGeom prst="rect">
            <a:avLst/>
          </a:prstGeom>
          <a:solidFill>
            <a:srgbClr val="FFFFFF"/>
          </a:solidFill>
        </p:spPr>
        <p:txBody>
          <a:bodyPr vert="horz" lIns="91036" tIns="45503" rIns="91036" bIns="45503"/>
          <a:lstStyle>
            <a:lvl1pPr>
              <a:defRPr sz="4800" b="0" i="0">
                <a:solidFill>
                  <a:srgbClr val="000000"/>
                </a:solidFill>
                <a:latin typeface="Bitter Regular"/>
                <a:cs typeface="Bitter Regular"/>
              </a:defRPr>
            </a:lvl1pPr>
          </a:lstStyle>
          <a:p>
            <a:pPr lvl="0"/>
            <a:r>
              <a:rPr lang="en-US" noProof="0">
                <a:sym typeface="Lobster Two Italic" charset="0"/>
              </a:rPr>
              <a:t>Click icon to add picture</a:t>
            </a:r>
            <a:endParaRPr lang="en-US" noProof="0" dirty="0">
              <a:sym typeface="Lobster Two Italic" charset="0"/>
            </a:endParaRPr>
          </a:p>
        </p:txBody>
      </p:sp>
      <p:sp>
        <p:nvSpPr>
          <p:cNvPr id="5" name="Text Placeholder 8"/>
          <p:cNvSpPr>
            <a:spLocks noGrp="1"/>
          </p:cNvSpPr>
          <p:nvPr>
            <p:ph type="body" sz="quarter" idx="12" hasCustomPrompt="1"/>
          </p:nvPr>
        </p:nvSpPr>
        <p:spPr>
          <a:xfrm>
            <a:off x="0" y="4038723"/>
            <a:ext cx="13004800" cy="1524001"/>
          </a:xfrm>
          <a:prstGeom prst="rect">
            <a:avLst/>
          </a:prstGeom>
          <a:solidFill>
            <a:srgbClr val="28535A">
              <a:alpha val="78000"/>
            </a:srgbClr>
          </a:solidFill>
          <a:ln>
            <a:noFill/>
          </a:ln>
        </p:spPr>
        <p:txBody>
          <a:bodyPr vert="horz" lIns="91036" tIns="45503" rIns="91036" bIns="45503"/>
          <a:lstStyle>
            <a:lvl1pPr algn="ctr">
              <a:defRPr sz="8000" b="0" i="0" baseline="0">
                <a:solidFill>
                  <a:srgbClr val="FFFFFF"/>
                </a:solidFill>
                <a:latin typeface="Bitter Regular"/>
                <a:cs typeface="Bitter Regular"/>
              </a:defRPr>
            </a:lvl1pPr>
          </a:lstStyle>
          <a:p>
            <a:pPr lvl="0"/>
            <a:r>
              <a:rPr lang="en-US" dirty="0"/>
              <a:t>YOUR MESSAGE</a:t>
            </a:r>
          </a:p>
        </p:txBody>
      </p:sp>
      <p:sp>
        <p:nvSpPr>
          <p:cNvPr id="6" name="Rectangle 3"/>
          <p:cNvSpPr>
            <a:spLocks noGrp="1" noChangeArrowheads="1"/>
          </p:cNvSpPr>
          <p:nvPr>
            <p:ph type="sldNum" sz="quarter" idx="13"/>
          </p:nvPr>
        </p:nvSpPr>
        <p:spPr>
          <a:xfrm>
            <a:off x="10693400" y="9414933"/>
            <a:ext cx="3034453" cy="677333"/>
          </a:xfrm>
          <a:prstGeom prst="rect">
            <a:avLst/>
          </a:prstGeom>
          <a:ln/>
        </p:spPr>
        <p:txBody>
          <a:bodyPr/>
          <a:lstStyle>
            <a:lvl1pPr>
              <a:defRPr sz="1000"/>
            </a:lvl1pPr>
          </a:lstStyle>
          <a:p>
            <a:pPr>
              <a:defRPr/>
            </a:pPr>
            <a:fld id="{7C0A6E37-841E-4E23-95AD-DF9C80D768D7}" type="slidenum">
              <a:rPr lang="en-US" smtClean="0">
                <a:solidFill>
                  <a:prstClr val="black"/>
                </a:solidFill>
              </a:rPr>
              <a:pPr>
                <a:defRPr/>
              </a:pPr>
              <a:t>‹#›</a:t>
            </a:fld>
            <a:endParaRPr lang="en-US" dirty="0">
              <a:solidFill>
                <a:prstClr val="black"/>
              </a:solidFill>
            </a:endParaRPr>
          </a:p>
        </p:txBody>
      </p:sp>
      <p:sp>
        <p:nvSpPr>
          <p:cNvPr id="7" name="Footer Placeholder 4"/>
          <p:cNvSpPr>
            <a:spLocks noGrp="1"/>
          </p:cNvSpPr>
          <p:nvPr>
            <p:ph type="ftr" sz="quarter" idx="3"/>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a:t>©2017 copyright Employee Performance Solutions, LLC  All Rights Reserved | For Use Within Client Organization</a:t>
            </a:r>
          </a:p>
        </p:txBody>
      </p:sp>
    </p:spTree>
    <p:custDataLst>
      <p:tags r:id="rId1"/>
    </p:custDataLst>
    <p:extLst>
      <p:ext uri="{BB962C8B-B14F-4D97-AF65-F5344CB8AC3E}">
        <p14:creationId xmlns:p14="http://schemas.microsoft.com/office/powerpoint/2010/main" val="2597340015"/>
      </p:ext>
    </p:extLst>
  </p:cSld>
  <p:clrMapOvr>
    <a:masterClrMapping/>
  </p:clrMapOvr>
  <p:transition spd="slow">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s - A Couple">
    <p:spTree>
      <p:nvGrpSpPr>
        <p:cNvPr id="1" name=""/>
        <p:cNvGrpSpPr/>
        <p:nvPr/>
      </p:nvGrpSpPr>
      <p:grpSpPr>
        <a:xfrm>
          <a:off x="0" y="0"/>
          <a:ext cx="0" cy="0"/>
          <a:chOff x="0" y="0"/>
          <a:chExt cx="0" cy="0"/>
        </a:xfrm>
      </p:grpSpPr>
      <p:sp>
        <p:nvSpPr>
          <p:cNvPr id="5" name="Picture Placeholder 3"/>
          <p:cNvSpPr>
            <a:spLocks noGrp="1"/>
          </p:cNvSpPr>
          <p:nvPr>
            <p:ph type="pic" sz="quarter" idx="13"/>
          </p:nvPr>
        </p:nvSpPr>
        <p:spPr>
          <a:xfrm>
            <a:off x="0" y="0"/>
            <a:ext cx="6502400" cy="9753600"/>
          </a:xfrm>
          <a:prstGeom prst="rect">
            <a:avLst/>
          </a:prstGeom>
          <a:solidFill>
            <a:srgbClr val="FFFFFF"/>
          </a:solidFill>
        </p:spPr>
        <p:txBody>
          <a:bodyPr vert="horz" lIns="91036" tIns="45503" rIns="91036" bIns="45503"/>
          <a:lstStyle>
            <a:lvl1pPr>
              <a:defRPr sz="3600" b="0" i="0">
                <a:solidFill>
                  <a:srgbClr val="000000"/>
                </a:solidFill>
                <a:latin typeface="Bitter Regular"/>
                <a:cs typeface="Bitter Regular"/>
              </a:defRPr>
            </a:lvl1pPr>
          </a:lstStyle>
          <a:p>
            <a:pPr lvl="0"/>
            <a:r>
              <a:rPr lang="en-US" noProof="0">
                <a:sym typeface="Lobster Two Italic" charset="0"/>
              </a:rPr>
              <a:t>Click icon to add picture</a:t>
            </a:r>
            <a:endParaRPr lang="en-US" noProof="0" dirty="0">
              <a:sym typeface="Lobster Two Italic" charset="0"/>
            </a:endParaRPr>
          </a:p>
        </p:txBody>
      </p:sp>
      <p:sp>
        <p:nvSpPr>
          <p:cNvPr id="4" name="Picture Placeholder 3"/>
          <p:cNvSpPr>
            <a:spLocks noGrp="1"/>
          </p:cNvSpPr>
          <p:nvPr>
            <p:ph type="pic" sz="quarter" idx="10"/>
          </p:nvPr>
        </p:nvSpPr>
        <p:spPr>
          <a:xfrm>
            <a:off x="6502400" y="0"/>
            <a:ext cx="6502400" cy="9753600"/>
          </a:xfrm>
          <a:prstGeom prst="rect">
            <a:avLst/>
          </a:prstGeom>
          <a:solidFill>
            <a:srgbClr val="FFFFFF"/>
          </a:solidFill>
        </p:spPr>
        <p:txBody>
          <a:bodyPr vert="horz" lIns="91036" tIns="45503" rIns="91036" bIns="45503"/>
          <a:lstStyle>
            <a:lvl1pPr>
              <a:defRPr sz="3600" b="0" i="0">
                <a:solidFill>
                  <a:srgbClr val="000000"/>
                </a:solidFill>
                <a:latin typeface="Bitter Regular"/>
                <a:cs typeface="Bitter Regular"/>
              </a:defRPr>
            </a:lvl1pPr>
          </a:lstStyle>
          <a:p>
            <a:pPr lvl="0"/>
            <a:r>
              <a:rPr lang="en-US" noProof="0">
                <a:sym typeface="Lobster Two Italic" charset="0"/>
              </a:rPr>
              <a:t>Click icon to add picture</a:t>
            </a:r>
            <a:endParaRPr lang="en-US" noProof="0" dirty="0">
              <a:sym typeface="Lobster Two Italic" charset="0"/>
            </a:endParaRPr>
          </a:p>
        </p:txBody>
      </p:sp>
      <p:sp>
        <p:nvSpPr>
          <p:cNvPr id="6" name="Rectangle 3"/>
          <p:cNvSpPr>
            <a:spLocks noGrp="1" noChangeArrowheads="1"/>
          </p:cNvSpPr>
          <p:nvPr>
            <p:ph type="sldNum" sz="quarter" idx="14"/>
          </p:nvPr>
        </p:nvSpPr>
        <p:spPr>
          <a:xfrm>
            <a:off x="10693400" y="9414933"/>
            <a:ext cx="3034453" cy="677333"/>
          </a:xfrm>
          <a:prstGeom prst="rect">
            <a:avLst/>
          </a:prstGeom>
          <a:ln/>
        </p:spPr>
        <p:txBody>
          <a:bodyPr/>
          <a:lstStyle>
            <a:lvl1pPr>
              <a:defRPr sz="1000"/>
            </a:lvl1pPr>
          </a:lstStyle>
          <a:p>
            <a:pPr>
              <a:defRPr/>
            </a:pPr>
            <a:fld id="{7C0A6E37-841E-4E23-95AD-DF9C80D768D7}" type="slidenum">
              <a:rPr lang="en-US" smtClean="0">
                <a:solidFill>
                  <a:prstClr val="black"/>
                </a:solidFill>
              </a:rPr>
              <a:pPr>
                <a:defRPr/>
              </a:pPr>
              <a:t>‹#›</a:t>
            </a:fld>
            <a:endParaRPr lang="en-US" dirty="0">
              <a:solidFill>
                <a:prstClr val="black"/>
              </a:solidFill>
            </a:endParaRPr>
          </a:p>
        </p:txBody>
      </p:sp>
      <p:sp>
        <p:nvSpPr>
          <p:cNvPr id="7" name="Footer Placeholder 4"/>
          <p:cNvSpPr>
            <a:spLocks noGrp="1"/>
          </p:cNvSpPr>
          <p:nvPr>
            <p:ph type="ftr" sz="quarter" idx="3"/>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a:t>©2017 copyright Employee Performance Solutions, LLC  All Rights Reserved | For Use Within Client Organization</a:t>
            </a:r>
          </a:p>
        </p:txBody>
      </p:sp>
    </p:spTree>
    <p:custDataLst>
      <p:tags r:id="rId1"/>
    </p:custDataLst>
    <p:extLst>
      <p:ext uri="{BB962C8B-B14F-4D97-AF65-F5344CB8AC3E}">
        <p14:creationId xmlns:p14="http://schemas.microsoft.com/office/powerpoint/2010/main" val="4226786122"/>
      </p:ext>
    </p:extLst>
  </p:cSld>
  <p:clrMapOvr>
    <a:masterClrMapping/>
  </p:clrMapOvr>
  <p:transition spd="slow">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allery - 3 Images Alt Green">
    <p:spTree>
      <p:nvGrpSpPr>
        <p:cNvPr id="1" name=""/>
        <p:cNvGrpSpPr/>
        <p:nvPr/>
      </p:nvGrpSpPr>
      <p:grpSpPr>
        <a:xfrm>
          <a:off x="0" y="0"/>
          <a:ext cx="0" cy="0"/>
          <a:chOff x="0" y="0"/>
          <a:chExt cx="0" cy="0"/>
        </a:xfrm>
      </p:grpSpPr>
      <p:sp>
        <p:nvSpPr>
          <p:cNvPr id="14" name="Picture Placeholder 3"/>
          <p:cNvSpPr>
            <a:spLocks noGrp="1" noChangeAspect="1"/>
          </p:cNvSpPr>
          <p:nvPr>
            <p:ph type="pic" sz="quarter" idx="14"/>
          </p:nvPr>
        </p:nvSpPr>
        <p:spPr>
          <a:xfrm>
            <a:off x="0" y="0"/>
            <a:ext cx="4397443" cy="3273344"/>
          </a:xfrm>
          <a:prstGeom prst="rect">
            <a:avLst/>
          </a:prstGeom>
          <a:solidFill>
            <a:srgbClr val="FFFFFF"/>
          </a:solidFill>
        </p:spPr>
        <p:txBody>
          <a:bodyPr vert="horz" lIns="91036" tIns="45503" rIns="91036" bIns="45503"/>
          <a:lstStyle>
            <a:lvl1pPr>
              <a:defRPr sz="2800">
                <a:solidFill>
                  <a:srgbClr val="000000"/>
                </a:solidFill>
              </a:defRPr>
            </a:lvl1pPr>
          </a:lstStyle>
          <a:p>
            <a:pPr lvl="0"/>
            <a:r>
              <a:rPr lang="en-US" noProof="0">
                <a:sym typeface="Lobster Two Italic" charset="0"/>
              </a:rPr>
              <a:t>Click icon to add picture</a:t>
            </a:r>
            <a:endParaRPr lang="en-US" noProof="0" dirty="0">
              <a:sym typeface="Lobster Two Italic" charset="0"/>
            </a:endParaRPr>
          </a:p>
        </p:txBody>
      </p:sp>
      <p:sp>
        <p:nvSpPr>
          <p:cNvPr id="15" name="Picture Placeholder 3"/>
          <p:cNvSpPr>
            <a:spLocks noGrp="1" noChangeAspect="1"/>
          </p:cNvSpPr>
          <p:nvPr>
            <p:ph type="pic" sz="quarter" idx="15"/>
          </p:nvPr>
        </p:nvSpPr>
        <p:spPr>
          <a:xfrm>
            <a:off x="0" y="6525976"/>
            <a:ext cx="4397443" cy="3273344"/>
          </a:xfrm>
          <a:prstGeom prst="rect">
            <a:avLst/>
          </a:prstGeom>
          <a:solidFill>
            <a:srgbClr val="FFFFFF"/>
          </a:solidFill>
        </p:spPr>
        <p:txBody>
          <a:bodyPr vert="horz" lIns="91036" tIns="45503" rIns="91036" bIns="45503"/>
          <a:lstStyle>
            <a:lvl1pPr>
              <a:defRPr sz="2800">
                <a:solidFill>
                  <a:srgbClr val="000000"/>
                </a:solidFill>
              </a:defRPr>
            </a:lvl1pPr>
          </a:lstStyle>
          <a:p>
            <a:pPr lvl="0"/>
            <a:r>
              <a:rPr lang="en-US" noProof="0">
                <a:sym typeface="Lobster Two Italic" charset="0"/>
              </a:rPr>
              <a:t>Click icon to add picture</a:t>
            </a:r>
            <a:endParaRPr lang="en-US" noProof="0" dirty="0">
              <a:sym typeface="Lobster Two Italic" charset="0"/>
            </a:endParaRPr>
          </a:p>
        </p:txBody>
      </p:sp>
      <p:sp>
        <p:nvSpPr>
          <p:cNvPr id="16" name="Picture Placeholder 3"/>
          <p:cNvSpPr>
            <a:spLocks noGrp="1" noChangeAspect="1"/>
          </p:cNvSpPr>
          <p:nvPr>
            <p:ph type="pic" sz="quarter" idx="13"/>
          </p:nvPr>
        </p:nvSpPr>
        <p:spPr>
          <a:xfrm>
            <a:off x="0" y="3262987"/>
            <a:ext cx="4397443" cy="3273344"/>
          </a:xfrm>
          <a:prstGeom prst="rect">
            <a:avLst/>
          </a:prstGeom>
          <a:solidFill>
            <a:srgbClr val="FFFFFF"/>
          </a:solidFill>
        </p:spPr>
        <p:txBody>
          <a:bodyPr vert="horz" lIns="91036" tIns="45503" rIns="91036" bIns="45503"/>
          <a:lstStyle>
            <a:lvl1pPr>
              <a:defRPr sz="2800">
                <a:solidFill>
                  <a:srgbClr val="000000"/>
                </a:solidFill>
              </a:defRPr>
            </a:lvl1pPr>
          </a:lstStyle>
          <a:p>
            <a:pPr lvl="0"/>
            <a:r>
              <a:rPr lang="en-US" noProof="0">
                <a:sym typeface="Lobster Two Italic" charset="0"/>
              </a:rPr>
              <a:t>Click icon to add picture</a:t>
            </a:r>
            <a:endParaRPr lang="en-US" noProof="0" dirty="0">
              <a:sym typeface="Lobster Two Italic" charset="0"/>
            </a:endParaRPr>
          </a:p>
        </p:txBody>
      </p:sp>
      <p:sp>
        <p:nvSpPr>
          <p:cNvPr id="8" name="Text Placeholder 8"/>
          <p:cNvSpPr>
            <a:spLocks noGrp="1"/>
          </p:cNvSpPr>
          <p:nvPr>
            <p:ph type="body" sz="quarter" idx="11" hasCustomPrompt="1"/>
          </p:nvPr>
        </p:nvSpPr>
        <p:spPr>
          <a:xfrm>
            <a:off x="4749800" y="990600"/>
            <a:ext cx="7391400" cy="1295400"/>
          </a:xfrm>
          <a:prstGeom prst="rect">
            <a:avLst/>
          </a:prstGeom>
        </p:spPr>
        <p:txBody>
          <a:bodyPr vert="horz" lIns="91036" tIns="45503" rIns="91036" bIns="45503"/>
          <a:lstStyle>
            <a:lvl1pPr algn="ctr">
              <a:defRPr sz="6000" i="0" baseline="0">
                <a:latin typeface="Bitter Regular"/>
                <a:cs typeface="Bitter Regular"/>
              </a:defRPr>
            </a:lvl1pPr>
          </a:lstStyle>
          <a:p>
            <a:pPr lvl="0"/>
            <a:r>
              <a:rPr lang="en-US" dirty="0"/>
              <a:t>Text One</a:t>
            </a:r>
          </a:p>
        </p:txBody>
      </p:sp>
      <p:sp>
        <p:nvSpPr>
          <p:cNvPr id="9" name="Text Placeholder 8"/>
          <p:cNvSpPr>
            <a:spLocks noGrp="1"/>
          </p:cNvSpPr>
          <p:nvPr>
            <p:ph type="body" sz="quarter" idx="16" hasCustomPrompt="1"/>
          </p:nvPr>
        </p:nvSpPr>
        <p:spPr>
          <a:xfrm>
            <a:off x="4749800" y="4152900"/>
            <a:ext cx="7391400" cy="1295400"/>
          </a:xfrm>
          <a:prstGeom prst="rect">
            <a:avLst/>
          </a:prstGeom>
        </p:spPr>
        <p:txBody>
          <a:bodyPr vert="horz" lIns="91036" tIns="45503" rIns="91036" bIns="45503"/>
          <a:lstStyle>
            <a:lvl1pPr algn="ctr">
              <a:defRPr sz="6000" i="0" baseline="0">
                <a:latin typeface="Bitter Regular"/>
                <a:cs typeface="Bitter Regular"/>
              </a:defRPr>
            </a:lvl1pPr>
          </a:lstStyle>
          <a:p>
            <a:pPr lvl="0"/>
            <a:r>
              <a:rPr lang="en-US" dirty="0"/>
              <a:t>Text Two</a:t>
            </a:r>
          </a:p>
        </p:txBody>
      </p:sp>
      <p:sp>
        <p:nvSpPr>
          <p:cNvPr id="10" name="Text Placeholder 8"/>
          <p:cNvSpPr>
            <a:spLocks noGrp="1"/>
          </p:cNvSpPr>
          <p:nvPr>
            <p:ph type="body" sz="quarter" idx="17" hasCustomPrompt="1"/>
          </p:nvPr>
        </p:nvSpPr>
        <p:spPr>
          <a:xfrm>
            <a:off x="4749800" y="7315200"/>
            <a:ext cx="7391400" cy="1295400"/>
          </a:xfrm>
          <a:prstGeom prst="rect">
            <a:avLst/>
          </a:prstGeom>
        </p:spPr>
        <p:txBody>
          <a:bodyPr vert="horz" lIns="91036" tIns="45503" rIns="91036" bIns="45503"/>
          <a:lstStyle>
            <a:lvl1pPr algn="ctr">
              <a:defRPr sz="6000" i="0" baseline="0">
                <a:latin typeface="Bitter Regular"/>
                <a:cs typeface="Bitter Regular"/>
              </a:defRPr>
            </a:lvl1pPr>
          </a:lstStyle>
          <a:p>
            <a:pPr lvl="0"/>
            <a:r>
              <a:rPr lang="en-US" dirty="0"/>
              <a:t>Text Three</a:t>
            </a:r>
          </a:p>
        </p:txBody>
      </p:sp>
      <p:sp>
        <p:nvSpPr>
          <p:cNvPr id="11" name="Rectangle 3"/>
          <p:cNvSpPr>
            <a:spLocks noGrp="1" noChangeArrowheads="1"/>
          </p:cNvSpPr>
          <p:nvPr>
            <p:ph type="sldNum" sz="quarter" idx="10"/>
          </p:nvPr>
        </p:nvSpPr>
        <p:spPr>
          <a:xfrm>
            <a:off x="10693400" y="9414933"/>
            <a:ext cx="3034453" cy="677333"/>
          </a:xfrm>
          <a:prstGeom prst="rect">
            <a:avLst/>
          </a:prstGeom>
          <a:ln/>
        </p:spPr>
        <p:txBody>
          <a:bodyPr/>
          <a:lstStyle>
            <a:lvl1pPr>
              <a:defRPr sz="1000"/>
            </a:lvl1pPr>
          </a:lstStyle>
          <a:p>
            <a:pPr>
              <a:defRPr/>
            </a:pPr>
            <a:fld id="{7C0A6E37-841E-4E23-95AD-DF9C80D768D7}" type="slidenum">
              <a:rPr lang="en-US" smtClean="0">
                <a:solidFill>
                  <a:prstClr val="black"/>
                </a:solidFill>
              </a:rPr>
              <a:pPr>
                <a:defRPr/>
              </a:pPr>
              <a:t>‹#›</a:t>
            </a:fld>
            <a:endParaRPr lang="en-US" dirty="0">
              <a:solidFill>
                <a:prstClr val="black"/>
              </a:solidFill>
            </a:endParaRPr>
          </a:p>
        </p:txBody>
      </p:sp>
      <p:sp>
        <p:nvSpPr>
          <p:cNvPr id="12" name="Footer Placeholder 4"/>
          <p:cNvSpPr>
            <a:spLocks noGrp="1"/>
          </p:cNvSpPr>
          <p:nvPr>
            <p:ph type="ftr" sz="quarter" idx="3"/>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a:t>©2017 copyright Employee Performance Solutions, LLC  All Rights Reserved | For Use Within Client Organization</a:t>
            </a:r>
          </a:p>
        </p:txBody>
      </p:sp>
    </p:spTree>
    <p:custDataLst>
      <p:tags r:id="rId1"/>
    </p:custDataLst>
    <p:extLst>
      <p:ext uri="{BB962C8B-B14F-4D97-AF65-F5344CB8AC3E}">
        <p14:creationId xmlns:p14="http://schemas.microsoft.com/office/powerpoint/2010/main" val="3694315520"/>
      </p:ext>
    </p:extLst>
  </p:cSld>
  <p:clrMapOvr>
    <a:masterClrMapping/>
  </p:clrMapOvr>
  <p:transition spd="slow">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3"/>
          <p:cNvSpPr>
            <a:spLocks noGrp="1" noChangeArrowheads="1"/>
          </p:cNvSpPr>
          <p:nvPr>
            <p:ph type="sldNum" sz="quarter" idx="10"/>
          </p:nvPr>
        </p:nvSpPr>
        <p:spPr>
          <a:xfrm>
            <a:off x="10693400" y="9414933"/>
            <a:ext cx="3034453" cy="677333"/>
          </a:xfrm>
          <a:prstGeom prst="rect">
            <a:avLst/>
          </a:prstGeom>
          <a:ln/>
        </p:spPr>
        <p:txBody>
          <a:bodyPr/>
          <a:lstStyle>
            <a:lvl1pPr>
              <a:defRPr sz="1000"/>
            </a:lvl1pPr>
          </a:lstStyle>
          <a:p>
            <a:pPr>
              <a:defRPr/>
            </a:pPr>
            <a:fld id="{7C0A6E37-841E-4E23-95AD-DF9C80D768D7}" type="slidenum">
              <a:rPr lang="en-US" smtClean="0">
                <a:solidFill>
                  <a:prstClr val="black"/>
                </a:solidFill>
              </a:rPr>
              <a:pPr>
                <a:defRPr/>
              </a:pPr>
              <a:t>‹#›</a:t>
            </a:fld>
            <a:endParaRPr lang="en-US" dirty="0">
              <a:solidFill>
                <a:prstClr val="black"/>
              </a:solidFill>
            </a:endParaRPr>
          </a:p>
        </p:txBody>
      </p:sp>
      <p:sp>
        <p:nvSpPr>
          <p:cNvPr id="4" name="Footer Placeholder 4"/>
          <p:cNvSpPr>
            <a:spLocks noGrp="1"/>
          </p:cNvSpPr>
          <p:nvPr>
            <p:ph type="ftr" sz="quarter" idx="3"/>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a:t>©2017 copyright Employee Performance Solutions, LLC  All Rights Reserved | For Use Within Client Organization</a:t>
            </a:r>
          </a:p>
        </p:txBody>
      </p:sp>
    </p:spTree>
    <p:custDataLst>
      <p:tags r:id="rId1"/>
    </p:custDataLst>
    <p:extLst>
      <p:ext uri="{BB962C8B-B14F-4D97-AF65-F5344CB8AC3E}">
        <p14:creationId xmlns:p14="http://schemas.microsoft.com/office/powerpoint/2010/main" val="1271481913"/>
      </p:ext>
    </p:extLst>
  </p:cSld>
  <p:clrMapOvr>
    <a:masterClrMapping/>
  </p:clrMapOvr>
  <p:transition spd="slow">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369873" name="Rectangle 209"/>
          <p:cNvSpPr>
            <a:spLocks noGrp="1" noChangeArrowheads="1"/>
          </p:cNvSpPr>
          <p:nvPr>
            <p:ph type="ctrTitle"/>
          </p:nvPr>
        </p:nvSpPr>
        <p:spPr bwMode="white">
          <a:xfrm>
            <a:off x="925691" y="3366347"/>
            <a:ext cx="11212124" cy="1180817"/>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anchor="ctr"/>
          <a:lstStyle>
            <a:lvl1pPr algn="ctr">
              <a:defRPr sz="5400" b="0">
                <a:solidFill>
                  <a:srgbClr val="FFFFFF"/>
                </a:solidFill>
              </a:defRPr>
            </a:lvl1pPr>
          </a:lstStyle>
          <a:p>
            <a:pPr lvl="0"/>
            <a:r>
              <a:rPr lang="en-US" altLang="en-US" noProof="0" dirty="0"/>
              <a:t>Click To Edit Master Title Style</a:t>
            </a:r>
          </a:p>
        </p:txBody>
      </p:sp>
      <p:sp>
        <p:nvSpPr>
          <p:cNvPr id="5" name="Rectangle 3"/>
          <p:cNvSpPr>
            <a:spLocks noGrp="1" noChangeArrowheads="1"/>
          </p:cNvSpPr>
          <p:nvPr>
            <p:ph type="sldNum" sz="quarter" idx="10"/>
          </p:nvPr>
        </p:nvSpPr>
        <p:spPr>
          <a:xfrm>
            <a:off x="10693400" y="9414933"/>
            <a:ext cx="3034453" cy="677333"/>
          </a:xfrm>
          <a:prstGeom prst="rect">
            <a:avLst/>
          </a:prstGeom>
          <a:ln/>
        </p:spPr>
        <p:txBody>
          <a:bodyPr/>
          <a:lstStyle>
            <a:lvl1pPr>
              <a:defRPr sz="1000"/>
            </a:lvl1pPr>
          </a:lstStyle>
          <a:p>
            <a:pPr>
              <a:defRPr/>
            </a:pPr>
            <a:fld id="{7C0A6E37-841E-4E23-95AD-DF9C80D768D7}" type="slidenum">
              <a:rPr lang="en-US" smtClean="0">
                <a:solidFill>
                  <a:prstClr val="black"/>
                </a:solidFill>
              </a:rPr>
              <a:pPr>
                <a:defRPr/>
              </a:pPr>
              <a:t>‹#›</a:t>
            </a:fld>
            <a:endParaRPr lang="en-US" dirty="0">
              <a:solidFill>
                <a:prstClr val="black"/>
              </a:solidFill>
            </a:endParaRPr>
          </a:p>
        </p:txBody>
      </p:sp>
      <p:sp>
        <p:nvSpPr>
          <p:cNvPr id="4" name="Footer Placeholder 4"/>
          <p:cNvSpPr>
            <a:spLocks noGrp="1"/>
          </p:cNvSpPr>
          <p:nvPr>
            <p:ph type="ftr" sz="quarter" idx="3"/>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a:t>©2017 copyright Employee Performance Solutions, LLC  All Rights Reserved | For Use Within Client Organization</a:t>
            </a:r>
          </a:p>
        </p:txBody>
      </p:sp>
    </p:spTree>
    <p:custDataLst>
      <p:tags r:id="rId1"/>
    </p:custDataLst>
    <p:extLst>
      <p:ext uri="{BB962C8B-B14F-4D97-AF65-F5344CB8AC3E}">
        <p14:creationId xmlns:p14="http://schemas.microsoft.com/office/powerpoint/2010/main" val="2416180885"/>
      </p:ext>
    </p:extLst>
  </p:cSld>
  <p:clrMapOvr>
    <a:masterClrMapping/>
  </p:clrMapOvr>
  <p:transition spd="slow">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workbookpageheader">
    <p:spTree>
      <p:nvGrpSpPr>
        <p:cNvPr id="1" name=""/>
        <p:cNvGrpSpPr/>
        <p:nvPr/>
      </p:nvGrpSpPr>
      <p:grpSpPr>
        <a:xfrm>
          <a:off x="0" y="0"/>
          <a:ext cx="0" cy="0"/>
          <a:chOff x="0" y="0"/>
          <a:chExt cx="0" cy="0"/>
        </a:xfrm>
      </p:grpSpPr>
      <p:sp>
        <p:nvSpPr>
          <p:cNvPr id="2" name="Title 1"/>
          <p:cNvSpPr>
            <a:spLocks noGrp="1"/>
          </p:cNvSpPr>
          <p:nvPr>
            <p:ph type="title"/>
          </p:nvPr>
        </p:nvSpPr>
        <p:spPr>
          <a:xfrm>
            <a:off x="637490" y="221673"/>
            <a:ext cx="11704320" cy="422204"/>
          </a:xfrm>
          <a:prstGeom prst="rect">
            <a:avLst/>
          </a:prstGeom>
        </p:spPr>
        <p:txBody>
          <a:bodyPr>
            <a:noAutofit/>
          </a:bodyPr>
          <a:lstStyle>
            <a:lvl1pPr algn="l">
              <a:defRPr sz="1200">
                <a:solidFill>
                  <a:schemeClr val="bg1">
                    <a:lumMod val="65000"/>
                  </a:schemeClr>
                </a:solidFill>
              </a:defRPr>
            </a:lvl1pPr>
          </a:lstStyle>
          <a:p>
            <a:endParaRPr lang="en-US" dirty="0"/>
          </a:p>
        </p:txBody>
      </p:sp>
      <p:cxnSp>
        <p:nvCxnSpPr>
          <p:cNvPr id="7" name="Straight Connector 6"/>
          <p:cNvCxnSpPr/>
          <p:nvPr userDrawn="1"/>
        </p:nvCxnSpPr>
        <p:spPr>
          <a:xfrm>
            <a:off x="637490" y="591127"/>
            <a:ext cx="1172982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177800" y="9372600"/>
            <a:ext cx="7823200" cy="253916"/>
          </a:xfrm>
          <a:prstGeom prst="rect">
            <a:avLst/>
          </a:prstGeom>
        </p:spPr>
        <p:txBody>
          <a:bodyPr wrap="square">
            <a:spAutoFit/>
          </a:bodyPr>
          <a:lstStyle/>
          <a:p>
            <a:pPr algn="l"/>
            <a:r>
              <a:rPr lang="en-US" sz="1000" dirty="0">
                <a:latin typeface="Arial" pitchFamily="34" charset="0"/>
                <a:cs typeface="Arial" pitchFamily="34" charset="0"/>
              </a:rPr>
              <a:t>©2017 Employee Performance Solutions, LLC  All Rights Reserved | Licensing for Use Within Client Organization </a:t>
            </a:r>
          </a:p>
        </p:txBody>
      </p:sp>
    </p:spTree>
    <p:custDataLst>
      <p:tags r:id="rId1"/>
    </p:custDataLst>
    <p:extLst>
      <p:ext uri="{BB962C8B-B14F-4D97-AF65-F5344CB8AC3E}">
        <p14:creationId xmlns:p14="http://schemas.microsoft.com/office/powerpoint/2010/main" val="31576894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Green">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060652930"/>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ructure Slide Orange">
    <p:spTree>
      <p:nvGrpSpPr>
        <p:cNvPr id="1" name=""/>
        <p:cNvGrpSpPr/>
        <p:nvPr/>
      </p:nvGrpSpPr>
      <p:grpSpPr>
        <a:xfrm>
          <a:off x="0" y="0"/>
          <a:ext cx="0" cy="0"/>
          <a:chOff x="0" y="0"/>
          <a:chExt cx="0" cy="0"/>
        </a:xfrm>
      </p:grpSpPr>
      <p:sp>
        <p:nvSpPr>
          <p:cNvPr id="19" name="Text Placeholder 2"/>
          <p:cNvSpPr>
            <a:spLocks noGrp="1"/>
          </p:cNvSpPr>
          <p:nvPr>
            <p:ph type="body" sz="quarter" idx="22" hasCustomPrompt="1"/>
          </p:nvPr>
        </p:nvSpPr>
        <p:spPr>
          <a:xfrm>
            <a:off x="-126997" y="3505201"/>
            <a:ext cx="13208000" cy="533400"/>
          </a:xfrm>
          <a:prstGeom prst="rect">
            <a:avLst/>
          </a:prstGeom>
          <a:ln w="76200" cmpd="sng">
            <a:solidFill>
              <a:srgbClr val="FFFFFF"/>
            </a:solidFill>
          </a:ln>
          <a:effectLst/>
        </p:spPr>
        <p:txBody>
          <a:bodyPr vert="horz" lIns="91036" tIns="45503" rIns="91036" bIns="45503"/>
          <a:lstStyle>
            <a:lvl1pPr>
              <a:defRPr baseline="0">
                <a:latin typeface="Bitter Regular"/>
                <a:cs typeface="Bitter Regular"/>
              </a:defRPr>
            </a:lvl1pPr>
          </a:lstStyle>
          <a:p>
            <a:pPr lvl="0"/>
            <a:r>
              <a:rPr lang="en-US" dirty="0"/>
              <a:t>  </a:t>
            </a:r>
          </a:p>
        </p:txBody>
      </p:sp>
      <p:sp>
        <p:nvSpPr>
          <p:cNvPr id="22" name="Text Placeholder 21"/>
          <p:cNvSpPr>
            <a:spLocks noGrp="1"/>
          </p:cNvSpPr>
          <p:nvPr>
            <p:ph type="body" sz="quarter" idx="16" hasCustomPrompt="1"/>
          </p:nvPr>
        </p:nvSpPr>
        <p:spPr>
          <a:xfrm>
            <a:off x="863600" y="2438400"/>
            <a:ext cx="2590800" cy="2590800"/>
          </a:xfrm>
          <a:prstGeom prst="ellipse">
            <a:avLst/>
          </a:prstGeom>
          <a:solidFill>
            <a:srgbClr val="92D050"/>
          </a:solidFill>
          <a:ln w="76200" cmpd="sng">
            <a:solidFill>
              <a:srgbClr val="FFFFFF"/>
            </a:solidFill>
          </a:ln>
        </p:spPr>
        <p:txBody>
          <a:bodyPr vert="horz" lIns="91036" tIns="45503" rIns="91036" bIns="45503"/>
          <a:lstStyle>
            <a:lvl1pPr algn="ctr">
              <a:defRPr sz="14900" baseline="0">
                <a:solidFill>
                  <a:srgbClr val="FFFFFF"/>
                </a:solidFill>
                <a:latin typeface="Bitter Regular"/>
                <a:cs typeface="Bitter Regular"/>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 </a:t>
            </a:r>
          </a:p>
        </p:txBody>
      </p:sp>
      <p:sp>
        <p:nvSpPr>
          <p:cNvPr id="23" name="Text Placeholder 21"/>
          <p:cNvSpPr>
            <a:spLocks noGrp="1"/>
          </p:cNvSpPr>
          <p:nvPr>
            <p:ph type="body" sz="quarter" idx="17" hasCustomPrompt="1"/>
          </p:nvPr>
        </p:nvSpPr>
        <p:spPr>
          <a:xfrm>
            <a:off x="5130800" y="2438400"/>
            <a:ext cx="2590800" cy="2590800"/>
          </a:xfrm>
          <a:prstGeom prst="ellipse">
            <a:avLst/>
          </a:prstGeom>
          <a:solidFill>
            <a:srgbClr val="009999"/>
          </a:solidFill>
          <a:ln w="76200" cmpd="sng">
            <a:solidFill>
              <a:srgbClr val="FFFFFF"/>
            </a:solidFill>
          </a:ln>
        </p:spPr>
        <p:txBody>
          <a:bodyPr vert="horz" lIns="91036" tIns="45503" rIns="91036" bIns="45503"/>
          <a:lstStyle>
            <a:lvl1pPr algn="ctr">
              <a:defRPr sz="14900" baseline="0">
                <a:solidFill>
                  <a:srgbClr val="FFFFFF"/>
                </a:solidFill>
                <a:latin typeface="Bitter Regular"/>
                <a:cs typeface="Bitter Regular"/>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 </a:t>
            </a:r>
          </a:p>
        </p:txBody>
      </p:sp>
      <p:sp>
        <p:nvSpPr>
          <p:cNvPr id="24" name="Text Placeholder 21"/>
          <p:cNvSpPr>
            <a:spLocks noGrp="1"/>
          </p:cNvSpPr>
          <p:nvPr>
            <p:ph type="body" sz="quarter" idx="18" hasCustomPrompt="1"/>
          </p:nvPr>
        </p:nvSpPr>
        <p:spPr>
          <a:xfrm>
            <a:off x="9398000" y="2438400"/>
            <a:ext cx="2590800" cy="2590800"/>
          </a:xfrm>
          <a:prstGeom prst="ellipse">
            <a:avLst/>
          </a:prstGeom>
          <a:solidFill>
            <a:schemeClr val="tx1">
              <a:lumMod val="65000"/>
              <a:lumOff val="35000"/>
            </a:schemeClr>
          </a:solidFill>
          <a:ln w="76200" cmpd="sng">
            <a:solidFill>
              <a:srgbClr val="FFFFFF"/>
            </a:solidFill>
          </a:ln>
        </p:spPr>
        <p:txBody>
          <a:bodyPr vert="horz" lIns="91036" tIns="45503" rIns="91036" bIns="45503"/>
          <a:lstStyle>
            <a:lvl1pPr algn="ctr">
              <a:defRPr sz="14900" baseline="0">
                <a:solidFill>
                  <a:srgbClr val="FFFFFF"/>
                </a:solidFill>
                <a:latin typeface="Bitter Regular"/>
                <a:cs typeface="Bitter Regular"/>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 </a:t>
            </a:r>
          </a:p>
        </p:txBody>
      </p:sp>
      <p:sp>
        <p:nvSpPr>
          <p:cNvPr id="10" name="Text Placeholder 9"/>
          <p:cNvSpPr>
            <a:spLocks noGrp="1"/>
          </p:cNvSpPr>
          <p:nvPr>
            <p:ph type="body" sz="quarter" idx="10" hasCustomPrompt="1"/>
          </p:nvPr>
        </p:nvSpPr>
        <p:spPr>
          <a:xfrm>
            <a:off x="863600" y="5334000"/>
            <a:ext cx="2590800" cy="990601"/>
          </a:xfrm>
          <a:prstGeom prst="rect">
            <a:avLst/>
          </a:prstGeom>
        </p:spPr>
        <p:txBody>
          <a:bodyPr vert="horz" lIns="91036" tIns="45503" rIns="91036" bIns="45503"/>
          <a:lstStyle>
            <a:lvl1pPr algn="ctr">
              <a:defRPr sz="5400" b="0" i="0">
                <a:latin typeface="Bitter Regular"/>
                <a:cs typeface="Bitter Regular"/>
              </a:defRPr>
            </a:lvl1pPr>
          </a:lstStyle>
          <a:p>
            <a:pPr lvl="0"/>
            <a:r>
              <a:rPr lang="en-US" dirty="0"/>
              <a:t>Part</a:t>
            </a:r>
          </a:p>
        </p:txBody>
      </p:sp>
      <p:sp>
        <p:nvSpPr>
          <p:cNvPr id="11" name="Text Placeholder 9"/>
          <p:cNvSpPr>
            <a:spLocks noGrp="1"/>
          </p:cNvSpPr>
          <p:nvPr>
            <p:ph type="body" sz="quarter" idx="11" hasCustomPrompt="1"/>
          </p:nvPr>
        </p:nvSpPr>
        <p:spPr>
          <a:xfrm>
            <a:off x="5130800" y="5334000"/>
            <a:ext cx="2590800" cy="990601"/>
          </a:xfrm>
          <a:prstGeom prst="rect">
            <a:avLst/>
          </a:prstGeom>
        </p:spPr>
        <p:txBody>
          <a:bodyPr vert="horz" lIns="91036" tIns="45503" rIns="91036" bIns="45503"/>
          <a:lstStyle>
            <a:lvl1pPr algn="ctr">
              <a:defRPr sz="5400" b="0" i="0">
                <a:latin typeface="Bitter Regular"/>
                <a:cs typeface="Bitter Regular"/>
              </a:defRPr>
            </a:lvl1pPr>
          </a:lstStyle>
          <a:p>
            <a:pPr lvl="0"/>
            <a:r>
              <a:rPr lang="en-US" dirty="0"/>
              <a:t>Part</a:t>
            </a:r>
          </a:p>
        </p:txBody>
      </p:sp>
      <p:sp>
        <p:nvSpPr>
          <p:cNvPr id="12" name="Text Placeholder 9"/>
          <p:cNvSpPr>
            <a:spLocks noGrp="1"/>
          </p:cNvSpPr>
          <p:nvPr>
            <p:ph type="body" sz="quarter" idx="12" hasCustomPrompt="1"/>
          </p:nvPr>
        </p:nvSpPr>
        <p:spPr>
          <a:xfrm>
            <a:off x="9398000" y="5334000"/>
            <a:ext cx="2590800" cy="990601"/>
          </a:xfrm>
          <a:prstGeom prst="rect">
            <a:avLst/>
          </a:prstGeom>
        </p:spPr>
        <p:txBody>
          <a:bodyPr vert="horz" lIns="91036" tIns="45503" rIns="91036" bIns="45503"/>
          <a:lstStyle>
            <a:lvl1pPr algn="ctr">
              <a:defRPr sz="5400" b="0" i="0">
                <a:latin typeface="Bitter Regular"/>
                <a:cs typeface="Bitter Regular"/>
              </a:defRPr>
            </a:lvl1pPr>
          </a:lstStyle>
          <a:p>
            <a:pPr lvl="0"/>
            <a:r>
              <a:rPr lang="en-US" dirty="0"/>
              <a:t>Part</a:t>
            </a:r>
          </a:p>
        </p:txBody>
      </p:sp>
      <p:sp>
        <p:nvSpPr>
          <p:cNvPr id="14" name="Text Placeholder 13"/>
          <p:cNvSpPr>
            <a:spLocks noGrp="1"/>
          </p:cNvSpPr>
          <p:nvPr>
            <p:ph type="body" sz="quarter" idx="13" hasCustomPrompt="1"/>
          </p:nvPr>
        </p:nvSpPr>
        <p:spPr>
          <a:xfrm>
            <a:off x="863600" y="6172200"/>
            <a:ext cx="2590800" cy="1371600"/>
          </a:xfrm>
          <a:prstGeom prst="rect">
            <a:avLst/>
          </a:prstGeom>
        </p:spPr>
        <p:txBody>
          <a:bodyPr vert="horz" lIns="91036" tIns="45503" rIns="91036" bIns="45503"/>
          <a:lstStyle>
            <a:lvl1pPr algn="ctr">
              <a:defRPr sz="6000" b="0" i="0">
                <a:solidFill>
                  <a:srgbClr val="FFFFFF"/>
                </a:solidFill>
                <a:latin typeface="Bitter Regular"/>
                <a:cs typeface="Bitter Regular"/>
              </a:defRPr>
            </a:lvl1pPr>
          </a:lstStyle>
          <a:p>
            <a:pPr lvl="0"/>
            <a:r>
              <a:rPr lang="en-US" dirty="0"/>
              <a:t>ONE</a:t>
            </a:r>
          </a:p>
        </p:txBody>
      </p:sp>
      <p:sp>
        <p:nvSpPr>
          <p:cNvPr id="15" name="Text Placeholder 13"/>
          <p:cNvSpPr>
            <a:spLocks noGrp="1"/>
          </p:cNvSpPr>
          <p:nvPr>
            <p:ph type="body" sz="quarter" idx="14" hasCustomPrompt="1"/>
          </p:nvPr>
        </p:nvSpPr>
        <p:spPr>
          <a:xfrm>
            <a:off x="5130800" y="6172200"/>
            <a:ext cx="2590800" cy="1371600"/>
          </a:xfrm>
          <a:prstGeom prst="rect">
            <a:avLst/>
          </a:prstGeom>
        </p:spPr>
        <p:txBody>
          <a:bodyPr vert="horz" lIns="91036" tIns="45503" rIns="91036" bIns="45503"/>
          <a:lstStyle>
            <a:lvl1pPr algn="ctr">
              <a:defRPr sz="6000" b="0" i="0">
                <a:solidFill>
                  <a:srgbClr val="FFFFFF"/>
                </a:solidFill>
                <a:latin typeface="Bitter Regular"/>
                <a:cs typeface="Bitter Regular"/>
              </a:defRPr>
            </a:lvl1pPr>
          </a:lstStyle>
          <a:p>
            <a:pPr lvl="0"/>
            <a:r>
              <a:rPr lang="en-US" dirty="0"/>
              <a:t>TWO</a:t>
            </a:r>
          </a:p>
        </p:txBody>
      </p:sp>
      <p:sp>
        <p:nvSpPr>
          <p:cNvPr id="16" name="Text Placeholder 13"/>
          <p:cNvSpPr>
            <a:spLocks noGrp="1"/>
          </p:cNvSpPr>
          <p:nvPr>
            <p:ph type="body" sz="quarter" idx="15" hasCustomPrompt="1"/>
          </p:nvPr>
        </p:nvSpPr>
        <p:spPr>
          <a:xfrm>
            <a:off x="9321801" y="6172200"/>
            <a:ext cx="2895600" cy="1371600"/>
          </a:xfrm>
          <a:prstGeom prst="rect">
            <a:avLst/>
          </a:prstGeom>
        </p:spPr>
        <p:txBody>
          <a:bodyPr vert="horz" lIns="91036" tIns="45503" rIns="91036" bIns="45503"/>
          <a:lstStyle>
            <a:lvl1pPr algn="ctr">
              <a:defRPr sz="6000" b="0" i="0">
                <a:solidFill>
                  <a:srgbClr val="FFFFFF"/>
                </a:solidFill>
                <a:latin typeface="Bitter Regular"/>
                <a:cs typeface="Bitter Regular"/>
              </a:defRPr>
            </a:lvl1pPr>
          </a:lstStyle>
          <a:p>
            <a:pPr lvl="0"/>
            <a:r>
              <a:rPr lang="en-US" dirty="0"/>
              <a:t>THREE</a:t>
            </a:r>
          </a:p>
        </p:txBody>
      </p:sp>
      <p:sp>
        <p:nvSpPr>
          <p:cNvPr id="13" name="Text Placeholder 13"/>
          <p:cNvSpPr>
            <a:spLocks noGrp="1"/>
          </p:cNvSpPr>
          <p:nvPr>
            <p:ph type="body" sz="quarter" idx="19" hasCustomPrompt="1"/>
          </p:nvPr>
        </p:nvSpPr>
        <p:spPr>
          <a:xfrm>
            <a:off x="863600" y="2666999"/>
            <a:ext cx="2590800" cy="2133601"/>
          </a:xfrm>
          <a:prstGeom prst="rect">
            <a:avLst/>
          </a:prstGeom>
        </p:spPr>
        <p:txBody>
          <a:bodyPr vert="horz" lIns="91036" tIns="45503" rIns="91036" bIns="45503"/>
          <a:lstStyle>
            <a:lvl1pPr algn="ctr">
              <a:defRPr sz="11900" b="0" i="0">
                <a:solidFill>
                  <a:srgbClr val="FFFFFF"/>
                </a:solidFill>
                <a:latin typeface="Bitter Regular"/>
                <a:cs typeface="Bitter Regular"/>
              </a:defRPr>
            </a:lvl1pPr>
          </a:lstStyle>
          <a:p>
            <a:pPr lvl="0"/>
            <a:r>
              <a:rPr lang="en-US" dirty="0"/>
              <a:t>1</a:t>
            </a:r>
          </a:p>
        </p:txBody>
      </p:sp>
      <p:sp>
        <p:nvSpPr>
          <p:cNvPr id="17" name="Text Placeholder 13"/>
          <p:cNvSpPr>
            <a:spLocks noGrp="1"/>
          </p:cNvSpPr>
          <p:nvPr>
            <p:ph type="body" sz="quarter" idx="20" hasCustomPrompt="1"/>
          </p:nvPr>
        </p:nvSpPr>
        <p:spPr>
          <a:xfrm>
            <a:off x="5130800" y="2666999"/>
            <a:ext cx="2590800" cy="2133601"/>
          </a:xfrm>
          <a:prstGeom prst="rect">
            <a:avLst/>
          </a:prstGeom>
        </p:spPr>
        <p:txBody>
          <a:bodyPr vert="horz" lIns="91036" tIns="45503" rIns="91036" bIns="45503"/>
          <a:lstStyle>
            <a:lvl1pPr algn="ctr">
              <a:defRPr sz="11900" b="0" i="0">
                <a:solidFill>
                  <a:srgbClr val="FFFFFF"/>
                </a:solidFill>
                <a:latin typeface="Bitter Regular"/>
                <a:cs typeface="Bitter Regular"/>
              </a:defRPr>
            </a:lvl1pPr>
          </a:lstStyle>
          <a:p>
            <a:pPr lvl="0"/>
            <a:r>
              <a:rPr lang="en-US" dirty="0"/>
              <a:t>2</a:t>
            </a:r>
          </a:p>
        </p:txBody>
      </p:sp>
      <p:sp>
        <p:nvSpPr>
          <p:cNvPr id="18" name="Text Placeholder 13"/>
          <p:cNvSpPr>
            <a:spLocks noGrp="1"/>
          </p:cNvSpPr>
          <p:nvPr>
            <p:ph type="body" sz="quarter" idx="21" hasCustomPrompt="1"/>
          </p:nvPr>
        </p:nvSpPr>
        <p:spPr>
          <a:xfrm>
            <a:off x="9398000" y="2666999"/>
            <a:ext cx="2590800" cy="2133601"/>
          </a:xfrm>
          <a:prstGeom prst="rect">
            <a:avLst/>
          </a:prstGeom>
        </p:spPr>
        <p:txBody>
          <a:bodyPr vert="horz" lIns="91036" tIns="45503" rIns="91036" bIns="45503"/>
          <a:lstStyle>
            <a:lvl1pPr algn="ctr">
              <a:defRPr sz="11900" b="0" i="0">
                <a:solidFill>
                  <a:srgbClr val="FFFFFF"/>
                </a:solidFill>
                <a:latin typeface="Bitter Regular"/>
                <a:cs typeface="Bitter Regular"/>
              </a:defRPr>
            </a:lvl1pPr>
          </a:lstStyle>
          <a:p>
            <a:pPr lvl="0"/>
            <a:r>
              <a:rPr lang="en-US" dirty="0"/>
              <a:t>3</a:t>
            </a:r>
          </a:p>
        </p:txBody>
      </p:sp>
    </p:spTree>
    <p:custDataLst>
      <p:tags r:id="rId1"/>
    </p:custDataLst>
    <p:extLst>
      <p:ext uri="{BB962C8B-B14F-4D97-AF65-F5344CB8AC3E}">
        <p14:creationId xmlns:p14="http://schemas.microsoft.com/office/powerpoint/2010/main" val="4240369784"/>
      </p:ext>
    </p:extLst>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Orange">
    <p:spTree>
      <p:nvGrpSpPr>
        <p:cNvPr id="1" name=""/>
        <p:cNvGrpSpPr/>
        <p:nvPr/>
      </p:nvGrpSpPr>
      <p:grpSpPr>
        <a:xfrm>
          <a:off x="0" y="0"/>
          <a:ext cx="0" cy="0"/>
          <a:chOff x="0" y="0"/>
          <a:chExt cx="0" cy="0"/>
        </a:xfrm>
      </p:grpSpPr>
      <p:sp>
        <p:nvSpPr>
          <p:cNvPr id="6" name="Text Placeholder 6"/>
          <p:cNvSpPr>
            <a:spLocks noGrp="1"/>
          </p:cNvSpPr>
          <p:nvPr>
            <p:ph type="body" sz="quarter" idx="14" hasCustomPrompt="1"/>
          </p:nvPr>
        </p:nvSpPr>
        <p:spPr>
          <a:xfrm>
            <a:off x="2204721" y="609602"/>
            <a:ext cx="8412480" cy="8412480"/>
          </a:xfrm>
          <a:prstGeom prst="ellipse">
            <a:avLst/>
          </a:prstGeom>
          <a:solidFill>
            <a:srgbClr val="BAD80A"/>
          </a:solidFill>
        </p:spPr>
        <p:txBody>
          <a:bodyPr lIns="91036" tIns="45503" rIns="91036" bIns="45503"/>
          <a:lstStyle>
            <a:lvl1pPr>
              <a:defRPr b="0" i="0">
                <a:latin typeface="Bitter Regular"/>
                <a:cs typeface="Bitter Regular"/>
              </a:defRPr>
            </a:lvl1pPr>
          </a:lstStyle>
          <a:p>
            <a:pPr lvl="0"/>
            <a:r>
              <a:rPr lang="en-US" dirty="0"/>
              <a:t>  </a:t>
            </a:r>
          </a:p>
        </p:txBody>
      </p:sp>
      <p:sp>
        <p:nvSpPr>
          <p:cNvPr id="10" name="Text Placeholder 9"/>
          <p:cNvSpPr>
            <a:spLocks noGrp="1"/>
          </p:cNvSpPr>
          <p:nvPr>
            <p:ph type="body" sz="quarter" idx="12" hasCustomPrompt="1"/>
          </p:nvPr>
        </p:nvSpPr>
        <p:spPr>
          <a:xfrm>
            <a:off x="4254500" y="8077200"/>
            <a:ext cx="4343401" cy="685800"/>
          </a:xfrm>
          <a:prstGeom prst="rect">
            <a:avLst/>
          </a:prstGeom>
        </p:spPr>
        <p:txBody>
          <a:bodyPr vert="horz" lIns="91036" tIns="45503" rIns="91036" bIns="45503"/>
          <a:lstStyle>
            <a:lvl1pPr algn="ctr">
              <a:defRPr sz="2325" b="0" i="0">
                <a:latin typeface="Leelawadee" pitchFamily="34" charset="-34"/>
                <a:cs typeface="Leelawadee" pitchFamily="34" charset="-34"/>
              </a:defRPr>
            </a:lvl1pPr>
          </a:lstStyle>
          <a:p>
            <a:pPr lvl="0"/>
            <a:r>
              <a:rPr lang="en-US" dirty="0"/>
              <a:t>BY YOUR NAME</a:t>
            </a:r>
          </a:p>
        </p:txBody>
      </p:sp>
      <p:sp>
        <p:nvSpPr>
          <p:cNvPr id="2" name="Title 1"/>
          <p:cNvSpPr>
            <a:spLocks noGrp="1"/>
          </p:cNvSpPr>
          <p:nvPr>
            <p:ph type="title" hasCustomPrompt="1"/>
          </p:nvPr>
        </p:nvSpPr>
        <p:spPr>
          <a:xfrm>
            <a:off x="1930401" y="1524001"/>
            <a:ext cx="8991600" cy="4953000"/>
          </a:xfrm>
          <a:prstGeom prst="rect">
            <a:avLst/>
          </a:prstGeom>
        </p:spPr>
        <p:txBody>
          <a:bodyPr vert="horz" lIns="91036" tIns="45503" rIns="91036" bIns="45503"/>
          <a:lstStyle>
            <a:lvl1pPr algn="ctr">
              <a:defRPr sz="7500" b="1" i="0">
                <a:solidFill>
                  <a:srgbClr val="FFFFFF"/>
                </a:solidFill>
                <a:latin typeface="Leelawadee" pitchFamily="34" charset="-34"/>
                <a:cs typeface="Leelawadee" pitchFamily="34" charset="-34"/>
              </a:defRPr>
            </a:lvl1pPr>
          </a:lstStyle>
          <a:p>
            <a:r>
              <a:rPr lang="en-US" dirty="0"/>
              <a:t>YOUR</a:t>
            </a:r>
            <a:br>
              <a:rPr lang="en-US" dirty="0"/>
            </a:br>
            <a:r>
              <a:rPr lang="en-US" dirty="0"/>
              <a:t>INSPIRING</a:t>
            </a:r>
            <a:br>
              <a:rPr lang="en-US" dirty="0"/>
            </a:br>
            <a:r>
              <a:rPr lang="en-US" dirty="0"/>
              <a:t>TITLE</a:t>
            </a:r>
          </a:p>
        </p:txBody>
      </p:sp>
      <p:sp>
        <p:nvSpPr>
          <p:cNvPr id="5" name="Text Placeholder 9"/>
          <p:cNvSpPr>
            <a:spLocks noGrp="1"/>
          </p:cNvSpPr>
          <p:nvPr>
            <p:ph type="body" sz="quarter" idx="13" hasCustomPrompt="1"/>
          </p:nvPr>
        </p:nvSpPr>
        <p:spPr>
          <a:xfrm>
            <a:off x="1397124" y="6629400"/>
            <a:ext cx="10058401" cy="990601"/>
          </a:xfrm>
          <a:prstGeom prst="rect">
            <a:avLst/>
          </a:prstGeom>
          <a:solidFill>
            <a:srgbClr val="FFFFFF"/>
          </a:solidFill>
          <a:effectLst/>
        </p:spPr>
        <p:txBody>
          <a:bodyPr vert="horz" lIns="91036" tIns="45503" rIns="91036" bIns="45503"/>
          <a:lstStyle>
            <a:lvl1pPr algn="ctr">
              <a:defRPr sz="4050" b="0" i="0" baseline="0">
                <a:solidFill>
                  <a:schemeClr val="tx1"/>
                </a:solidFill>
                <a:effectLst/>
                <a:latin typeface="Bitter Regular"/>
                <a:cs typeface="Bitter Regular"/>
              </a:defRPr>
            </a:lvl1pPr>
          </a:lstStyle>
          <a:p>
            <a:pPr lvl="0"/>
            <a:r>
              <a:rPr lang="en-US" dirty="0"/>
              <a:t>YOUR COOL SUBTITLE</a:t>
            </a:r>
          </a:p>
        </p:txBody>
      </p:sp>
    </p:spTree>
    <p:custDataLst>
      <p:tags r:id="rId1"/>
    </p:custDataLst>
    <p:extLst>
      <p:ext uri="{BB962C8B-B14F-4D97-AF65-F5344CB8AC3E}">
        <p14:creationId xmlns:p14="http://schemas.microsoft.com/office/powerpoint/2010/main" val="1127684848"/>
      </p:ext>
    </p:extLst>
  </p:cSld>
  <p:clrMapOvr>
    <a:masterClrMapping/>
  </p:clrMapOvr>
  <p:transition spd="slow">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7" name="Text Placeholder 6"/>
          <p:cNvSpPr>
            <a:spLocks noGrp="1"/>
          </p:cNvSpPr>
          <p:nvPr>
            <p:ph type="body" sz="quarter" idx="14" hasCustomPrompt="1"/>
          </p:nvPr>
        </p:nvSpPr>
        <p:spPr>
          <a:xfrm>
            <a:off x="2204721" y="609602"/>
            <a:ext cx="8412480" cy="8412480"/>
          </a:xfrm>
          <a:prstGeom prst="ellipse">
            <a:avLst/>
          </a:prstGeom>
          <a:solidFill>
            <a:srgbClr val="DE4222"/>
          </a:solidFill>
        </p:spPr>
        <p:txBody>
          <a:bodyPr lIns="91036" tIns="45503" rIns="91036" bIns="45503"/>
          <a:lstStyle>
            <a:lvl1pPr>
              <a:defRPr>
                <a:latin typeface="Bitter Regular"/>
                <a:cs typeface="Bitter Regular"/>
              </a:defRPr>
            </a:lvl1pPr>
          </a:lstStyle>
          <a:p>
            <a:pPr lvl="0"/>
            <a:r>
              <a:rPr lang="en-US" dirty="0"/>
              <a:t>  </a:t>
            </a:r>
          </a:p>
        </p:txBody>
      </p:sp>
      <p:sp>
        <p:nvSpPr>
          <p:cNvPr id="10" name="Text Placeholder 9"/>
          <p:cNvSpPr>
            <a:spLocks noGrp="1"/>
          </p:cNvSpPr>
          <p:nvPr>
            <p:ph type="body" sz="quarter" idx="12" hasCustomPrompt="1"/>
          </p:nvPr>
        </p:nvSpPr>
        <p:spPr>
          <a:xfrm>
            <a:off x="4254500" y="8077200"/>
            <a:ext cx="4343401" cy="685800"/>
          </a:xfrm>
          <a:prstGeom prst="rect">
            <a:avLst/>
          </a:prstGeom>
        </p:spPr>
        <p:txBody>
          <a:bodyPr vert="horz" lIns="91036" tIns="45503" rIns="91036" bIns="45503"/>
          <a:lstStyle>
            <a:lvl1pPr algn="ctr">
              <a:defRPr sz="2325" b="0" i="0">
                <a:latin typeface="Bitter Regular"/>
                <a:cs typeface="Bitter Regular"/>
              </a:defRPr>
            </a:lvl1pPr>
          </a:lstStyle>
          <a:p>
            <a:pPr lvl="0"/>
            <a:r>
              <a:rPr lang="en-US" dirty="0"/>
              <a:t>BY YOUR NAME</a:t>
            </a:r>
          </a:p>
        </p:txBody>
      </p:sp>
      <p:sp>
        <p:nvSpPr>
          <p:cNvPr id="2" name="Title 1"/>
          <p:cNvSpPr>
            <a:spLocks noGrp="1"/>
          </p:cNvSpPr>
          <p:nvPr>
            <p:ph type="title" hasCustomPrompt="1"/>
          </p:nvPr>
        </p:nvSpPr>
        <p:spPr>
          <a:xfrm>
            <a:off x="1930401" y="1524001"/>
            <a:ext cx="8991600" cy="4953000"/>
          </a:xfrm>
          <a:prstGeom prst="rect">
            <a:avLst/>
          </a:prstGeom>
        </p:spPr>
        <p:txBody>
          <a:bodyPr vert="horz" lIns="91036" tIns="45503" rIns="91036" bIns="45503"/>
          <a:lstStyle>
            <a:lvl1pPr algn="ctr">
              <a:defRPr sz="7500" b="1" i="0">
                <a:solidFill>
                  <a:srgbClr val="FFFFFF"/>
                </a:solidFill>
                <a:latin typeface="Bitter Regular"/>
                <a:cs typeface="Bitter Regular"/>
              </a:defRPr>
            </a:lvl1pPr>
          </a:lstStyle>
          <a:p>
            <a:r>
              <a:rPr lang="en-US" dirty="0"/>
              <a:t>YOUR</a:t>
            </a:r>
            <a:br>
              <a:rPr lang="en-US" dirty="0"/>
            </a:br>
            <a:r>
              <a:rPr lang="en-US" dirty="0"/>
              <a:t>INSPIRING</a:t>
            </a:r>
            <a:br>
              <a:rPr lang="en-US" dirty="0"/>
            </a:br>
            <a:r>
              <a:rPr lang="en-US" dirty="0"/>
              <a:t>TITLE</a:t>
            </a:r>
          </a:p>
        </p:txBody>
      </p:sp>
      <p:sp>
        <p:nvSpPr>
          <p:cNvPr id="5" name="Text Placeholder 9"/>
          <p:cNvSpPr>
            <a:spLocks noGrp="1"/>
          </p:cNvSpPr>
          <p:nvPr>
            <p:ph type="body" sz="quarter" idx="13" hasCustomPrompt="1"/>
          </p:nvPr>
        </p:nvSpPr>
        <p:spPr>
          <a:xfrm>
            <a:off x="1397124" y="6629400"/>
            <a:ext cx="10058401" cy="990601"/>
          </a:xfrm>
          <a:prstGeom prst="rect">
            <a:avLst/>
          </a:prstGeom>
          <a:solidFill>
            <a:srgbClr val="FFFFFF"/>
          </a:solidFill>
          <a:effectLst/>
        </p:spPr>
        <p:txBody>
          <a:bodyPr vert="horz" lIns="91036" tIns="45503" rIns="91036" bIns="45503"/>
          <a:lstStyle>
            <a:lvl1pPr algn="ctr">
              <a:defRPr sz="4050" b="0" i="0" baseline="0">
                <a:solidFill>
                  <a:srgbClr val="28535A"/>
                </a:solidFill>
                <a:effectLst/>
                <a:latin typeface="Bitter Regular"/>
                <a:cs typeface="Bitter Regular"/>
              </a:defRPr>
            </a:lvl1pPr>
          </a:lstStyle>
          <a:p>
            <a:pPr lvl="0"/>
            <a:r>
              <a:rPr lang="en-US" dirty="0"/>
              <a:t>YOUR COOL SUBTITLE</a:t>
            </a:r>
          </a:p>
        </p:txBody>
      </p:sp>
    </p:spTree>
    <p:custDataLst>
      <p:tags r:id="rId1"/>
    </p:custDataLst>
    <p:extLst>
      <p:ext uri="{BB962C8B-B14F-4D97-AF65-F5344CB8AC3E}">
        <p14:creationId xmlns:p14="http://schemas.microsoft.com/office/powerpoint/2010/main" val="1911839819"/>
      </p:ext>
    </p:extLst>
  </p:cSld>
  <p:clrMapOvr>
    <a:masterClrMapping/>
  </p:clrMapOvr>
  <p:transition spd="slow">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ructure Slide Orange">
    <p:spTree>
      <p:nvGrpSpPr>
        <p:cNvPr id="1" name=""/>
        <p:cNvGrpSpPr/>
        <p:nvPr/>
      </p:nvGrpSpPr>
      <p:grpSpPr>
        <a:xfrm>
          <a:off x="0" y="0"/>
          <a:ext cx="0" cy="0"/>
          <a:chOff x="0" y="0"/>
          <a:chExt cx="0" cy="0"/>
        </a:xfrm>
      </p:grpSpPr>
      <p:sp>
        <p:nvSpPr>
          <p:cNvPr id="19" name="Text Placeholder 2"/>
          <p:cNvSpPr>
            <a:spLocks noGrp="1"/>
          </p:cNvSpPr>
          <p:nvPr>
            <p:ph type="body" sz="quarter" idx="22" hasCustomPrompt="1"/>
          </p:nvPr>
        </p:nvSpPr>
        <p:spPr>
          <a:xfrm>
            <a:off x="-126997" y="3505201"/>
            <a:ext cx="13208000" cy="533400"/>
          </a:xfrm>
          <a:prstGeom prst="rect">
            <a:avLst/>
          </a:prstGeom>
          <a:ln w="76200" cmpd="sng">
            <a:solidFill>
              <a:srgbClr val="FFFFFF"/>
            </a:solidFill>
          </a:ln>
          <a:effectLst/>
        </p:spPr>
        <p:txBody>
          <a:bodyPr vert="horz" lIns="91036" tIns="45503" rIns="91036" bIns="45503"/>
          <a:lstStyle>
            <a:lvl1pPr>
              <a:defRPr baseline="0">
                <a:latin typeface="Bitter Regular"/>
                <a:cs typeface="Bitter Regular"/>
              </a:defRPr>
            </a:lvl1pPr>
          </a:lstStyle>
          <a:p>
            <a:pPr lvl="0"/>
            <a:r>
              <a:rPr lang="en-US" dirty="0"/>
              <a:t>  </a:t>
            </a:r>
          </a:p>
        </p:txBody>
      </p:sp>
      <p:sp>
        <p:nvSpPr>
          <p:cNvPr id="22" name="Text Placeholder 21"/>
          <p:cNvSpPr>
            <a:spLocks noGrp="1"/>
          </p:cNvSpPr>
          <p:nvPr>
            <p:ph type="body" sz="quarter" idx="16" hasCustomPrompt="1"/>
          </p:nvPr>
        </p:nvSpPr>
        <p:spPr>
          <a:xfrm>
            <a:off x="863601" y="2438400"/>
            <a:ext cx="2590800" cy="2590800"/>
          </a:xfrm>
          <a:prstGeom prst="ellipse">
            <a:avLst/>
          </a:prstGeom>
          <a:solidFill>
            <a:srgbClr val="92D050"/>
          </a:solidFill>
          <a:ln w="76200" cmpd="sng">
            <a:solidFill>
              <a:srgbClr val="FFFFFF"/>
            </a:solidFill>
          </a:ln>
        </p:spPr>
        <p:txBody>
          <a:bodyPr vert="horz" lIns="91036" tIns="45503" rIns="91036" bIns="45503"/>
          <a:lstStyle>
            <a:lvl1pPr algn="ctr">
              <a:defRPr sz="11175" baseline="0">
                <a:solidFill>
                  <a:srgbClr val="FFFFFF"/>
                </a:solidFill>
                <a:latin typeface="Bitter Regular"/>
                <a:cs typeface="Bitter Regular"/>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 </a:t>
            </a:r>
          </a:p>
        </p:txBody>
      </p:sp>
      <p:sp>
        <p:nvSpPr>
          <p:cNvPr id="23" name="Text Placeholder 21"/>
          <p:cNvSpPr>
            <a:spLocks noGrp="1"/>
          </p:cNvSpPr>
          <p:nvPr>
            <p:ph type="body" sz="quarter" idx="17" hasCustomPrompt="1"/>
          </p:nvPr>
        </p:nvSpPr>
        <p:spPr>
          <a:xfrm>
            <a:off x="5130801" y="2438400"/>
            <a:ext cx="2590800" cy="2590800"/>
          </a:xfrm>
          <a:prstGeom prst="ellipse">
            <a:avLst/>
          </a:prstGeom>
          <a:solidFill>
            <a:srgbClr val="009999"/>
          </a:solidFill>
          <a:ln w="76200" cmpd="sng">
            <a:solidFill>
              <a:srgbClr val="FFFFFF"/>
            </a:solidFill>
          </a:ln>
        </p:spPr>
        <p:txBody>
          <a:bodyPr vert="horz" lIns="91036" tIns="45503" rIns="91036" bIns="45503"/>
          <a:lstStyle>
            <a:lvl1pPr algn="ctr">
              <a:defRPr sz="11175" baseline="0">
                <a:solidFill>
                  <a:srgbClr val="FFFFFF"/>
                </a:solidFill>
                <a:latin typeface="Bitter Regular"/>
                <a:cs typeface="Bitter Regular"/>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 </a:t>
            </a:r>
          </a:p>
        </p:txBody>
      </p:sp>
      <p:sp>
        <p:nvSpPr>
          <p:cNvPr id="24" name="Text Placeholder 21"/>
          <p:cNvSpPr>
            <a:spLocks noGrp="1"/>
          </p:cNvSpPr>
          <p:nvPr>
            <p:ph type="body" sz="quarter" idx="18" hasCustomPrompt="1"/>
          </p:nvPr>
        </p:nvSpPr>
        <p:spPr>
          <a:xfrm>
            <a:off x="9398001" y="2438400"/>
            <a:ext cx="2590800" cy="2590800"/>
          </a:xfrm>
          <a:prstGeom prst="ellipse">
            <a:avLst/>
          </a:prstGeom>
          <a:solidFill>
            <a:schemeClr val="tx1">
              <a:lumMod val="65000"/>
              <a:lumOff val="35000"/>
            </a:schemeClr>
          </a:solidFill>
          <a:ln w="76200" cmpd="sng">
            <a:solidFill>
              <a:srgbClr val="FFFFFF"/>
            </a:solidFill>
          </a:ln>
        </p:spPr>
        <p:txBody>
          <a:bodyPr vert="horz" lIns="91036" tIns="45503" rIns="91036" bIns="45503"/>
          <a:lstStyle>
            <a:lvl1pPr algn="ctr">
              <a:defRPr sz="11175" baseline="0">
                <a:solidFill>
                  <a:srgbClr val="FFFFFF"/>
                </a:solidFill>
                <a:latin typeface="Bitter Regular"/>
                <a:cs typeface="Bitter Regular"/>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 </a:t>
            </a:r>
          </a:p>
        </p:txBody>
      </p:sp>
      <p:sp>
        <p:nvSpPr>
          <p:cNvPr id="10" name="Text Placeholder 9"/>
          <p:cNvSpPr>
            <a:spLocks noGrp="1"/>
          </p:cNvSpPr>
          <p:nvPr>
            <p:ph type="body" sz="quarter" idx="10" hasCustomPrompt="1"/>
          </p:nvPr>
        </p:nvSpPr>
        <p:spPr>
          <a:xfrm>
            <a:off x="863601" y="5334000"/>
            <a:ext cx="2590800" cy="990601"/>
          </a:xfrm>
          <a:prstGeom prst="rect">
            <a:avLst/>
          </a:prstGeom>
        </p:spPr>
        <p:txBody>
          <a:bodyPr vert="horz" lIns="91036" tIns="45503" rIns="91036" bIns="45503"/>
          <a:lstStyle>
            <a:lvl1pPr algn="ctr">
              <a:defRPr sz="4050" b="0" i="0">
                <a:latin typeface="Bitter Regular"/>
                <a:cs typeface="Bitter Regular"/>
              </a:defRPr>
            </a:lvl1pPr>
          </a:lstStyle>
          <a:p>
            <a:pPr lvl="0"/>
            <a:r>
              <a:rPr lang="en-US" dirty="0"/>
              <a:t>Part</a:t>
            </a:r>
          </a:p>
        </p:txBody>
      </p:sp>
      <p:sp>
        <p:nvSpPr>
          <p:cNvPr id="11" name="Text Placeholder 9"/>
          <p:cNvSpPr>
            <a:spLocks noGrp="1"/>
          </p:cNvSpPr>
          <p:nvPr>
            <p:ph type="body" sz="quarter" idx="11" hasCustomPrompt="1"/>
          </p:nvPr>
        </p:nvSpPr>
        <p:spPr>
          <a:xfrm>
            <a:off x="5130801" y="5334000"/>
            <a:ext cx="2590800" cy="990601"/>
          </a:xfrm>
          <a:prstGeom prst="rect">
            <a:avLst/>
          </a:prstGeom>
        </p:spPr>
        <p:txBody>
          <a:bodyPr vert="horz" lIns="91036" tIns="45503" rIns="91036" bIns="45503"/>
          <a:lstStyle>
            <a:lvl1pPr algn="ctr">
              <a:defRPr sz="4050" b="0" i="0">
                <a:latin typeface="Bitter Regular"/>
                <a:cs typeface="Bitter Regular"/>
              </a:defRPr>
            </a:lvl1pPr>
          </a:lstStyle>
          <a:p>
            <a:pPr lvl="0"/>
            <a:r>
              <a:rPr lang="en-US" dirty="0"/>
              <a:t>Part</a:t>
            </a:r>
          </a:p>
        </p:txBody>
      </p:sp>
      <p:sp>
        <p:nvSpPr>
          <p:cNvPr id="12" name="Text Placeholder 9"/>
          <p:cNvSpPr>
            <a:spLocks noGrp="1"/>
          </p:cNvSpPr>
          <p:nvPr>
            <p:ph type="body" sz="quarter" idx="12" hasCustomPrompt="1"/>
          </p:nvPr>
        </p:nvSpPr>
        <p:spPr>
          <a:xfrm>
            <a:off x="9398001" y="5334000"/>
            <a:ext cx="2590800" cy="990601"/>
          </a:xfrm>
          <a:prstGeom prst="rect">
            <a:avLst/>
          </a:prstGeom>
        </p:spPr>
        <p:txBody>
          <a:bodyPr vert="horz" lIns="91036" tIns="45503" rIns="91036" bIns="45503"/>
          <a:lstStyle>
            <a:lvl1pPr algn="ctr">
              <a:defRPr sz="4050" b="0" i="0">
                <a:latin typeface="Bitter Regular"/>
                <a:cs typeface="Bitter Regular"/>
              </a:defRPr>
            </a:lvl1pPr>
          </a:lstStyle>
          <a:p>
            <a:pPr lvl="0"/>
            <a:r>
              <a:rPr lang="en-US" dirty="0"/>
              <a:t>Part</a:t>
            </a:r>
          </a:p>
        </p:txBody>
      </p:sp>
      <p:sp>
        <p:nvSpPr>
          <p:cNvPr id="14" name="Text Placeholder 13"/>
          <p:cNvSpPr>
            <a:spLocks noGrp="1"/>
          </p:cNvSpPr>
          <p:nvPr>
            <p:ph type="body" sz="quarter" idx="13" hasCustomPrompt="1"/>
          </p:nvPr>
        </p:nvSpPr>
        <p:spPr>
          <a:xfrm>
            <a:off x="863601" y="6172200"/>
            <a:ext cx="2590800" cy="1371600"/>
          </a:xfrm>
          <a:prstGeom prst="rect">
            <a:avLst/>
          </a:prstGeom>
        </p:spPr>
        <p:txBody>
          <a:bodyPr vert="horz" lIns="91036" tIns="45503" rIns="91036" bIns="45503"/>
          <a:lstStyle>
            <a:lvl1pPr algn="ctr">
              <a:defRPr sz="4500" b="0" i="0">
                <a:solidFill>
                  <a:srgbClr val="FFFFFF"/>
                </a:solidFill>
                <a:latin typeface="Bitter Regular"/>
                <a:cs typeface="Bitter Regular"/>
              </a:defRPr>
            </a:lvl1pPr>
          </a:lstStyle>
          <a:p>
            <a:pPr lvl="0"/>
            <a:r>
              <a:rPr lang="en-US" dirty="0"/>
              <a:t>ONE</a:t>
            </a:r>
          </a:p>
        </p:txBody>
      </p:sp>
      <p:sp>
        <p:nvSpPr>
          <p:cNvPr id="15" name="Text Placeholder 13"/>
          <p:cNvSpPr>
            <a:spLocks noGrp="1"/>
          </p:cNvSpPr>
          <p:nvPr>
            <p:ph type="body" sz="quarter" idx="14" hasCustomPrompt="1"/>
          </p:nvPr>
        </p:nvSpPr>
        <p:spPr>
          <a:xfrm>
            <a:off x="5130801" y="6172200"/>
            <a:ext cx="2590800" cy="1371600"/>
          </a:xfrm>
          <a:prstGeom prst="rect">
            <a:avLst/>
          </a:prstGeom>
        </p:spPr>
        <p:txBody>
          <a:bodyPr vert="horz" lIns="91036" tIns="45503" rIns="91036" bIns="45503"/>
          <a:lstStyle>
            <a:lvl1pPr algn="ctr">
              <a:defRPr sz="4500" b="0" i="0">
                <a:solidFill>
                  <a:srgbClr val="FFFFFF"/>
                </a:solidFill>
                <a:latin typeface="Bitter Regular"/>
                <a:cs typeface="Bitter Regular"/>
              </a:defRPr>
            </a:lvl1pPr>
          </a:lstStyle>
          <a:p>
            <a:pPr lvl="0"/>
            <a:r>
              <a:rPr lang="en-US" dirty="0"/>
              <a:t>TWO</a:t>
            </a:r>
          </a:p>
        </p:txBody>
      </p:sp>
      <p:sp>
        <p:nvSpPr>
          <p:cNvPr id="16" name="Text Placeholder 13"/>
          <p:cNvSpPr>
            <a:spLocks noGrp="1"/>
          </p:cNvSpPr>
          <p:nvPr>
            <p:ph type="body" sz="quarter" idx="15" hasCustomPrompt="1"/>
          </p:nvPr>
        </p:nvSpPr>
        <p:spPr>
          <a:xfrm>
            <a:off x="9321801" y="6172200"/>
            <a:ext cx="2895600" cy="1371600"/>
          </a:xfrm>
          <a:prstGeom prst="rect">
            <a:avLst/>
          </a:prstGeom>
        </p:spPr>
        <p:txBody>
          <a:bodyPr vert="horz" lIns="91036" tIns="45503" rIns="91036" bIns="45503"/>
          <a:lstStyle>
            <a:lvl1pPr algn="ctr">
              <a:defRPr sz="4500" b="0" i="0">
                <a:solidFill>
                  <a:srgbClr val="FFFFFF"/>
                </a:solidFill>
                <a:latin typeface="Bitter Regular"/>
                <a:cs typeface="Bitter Regular"/>
              </a:defRPr>
            </a:lvl1pPr>
          </a:lstStyle>
          <a:p>
            <a:pPr lvl="0"/>
            <a:r>
              <a:rPr lang="en-US" dirty="0"/>
              <a:t>THREE</a:t>
            </a:r>
          </a:p>
        </p:txBody>
      </p:sp>
      <p:sp>
        <p:nvSpPr>
          <p:cNvPr id="13" name="Text Placeholder 13"/>
          <p:cNvSpPr>
            <a:spLocks noGrp="1"/>
          </p:cNvSpPr>
          <p:nvPr>
            <p:ph type="body" sz="quarter" idx="19" hasCustomPrompt="1"/>
          </p:nvPr>
        </p:nvSpPr>
        <p:spPr>
          <a:xfrm>
            <a:off x="863601" y="2666999"/>
            <a:ext cx="2590800" cy="2133601"/>
          </a:xfrm>
          <a:prstGeom prst="rect">
            <a:avLst/>
          </a:prstGeom>
        </p:spPr>
        <p:txBody>
          <a:bodyPr vert="horz" lIns="91036" tIns="45503" rIns="91036" bIns="45503"/>
          <a:lstStyle>
            <a:lvl1pPr algn="ctr">
              <a:defRPr sz="8925" b="0" i="0">
                <a:solidFill>
                  <a:srgbClr val="FFFFFF"/>
                </a:solidFill>
                <a:latin typeface="Bitter Regular"/>
                <a:cs typeface="Bitter Regular"/>
              </a:defRPr>
            </a:lvl1pPr>
          </a:lstStyle>
          <a:p>
            <a:pPr lvl="0"/>
            <a:r>
              <a:rPr lang="en-US" dirty="0"/>
              <a:t>1</a:t>
            </a:r>
          </a:p>
        </p:txBody>
      </p:sp>
      <p:sp>
        <p:nvSpPr>
          <p:cNvPr id="17" name="Text Placeholder 13"/>
          <p:cNvSpPr>
            <a:spLocks noGrp="1"/>
          </p:cNvSpPr>
          <p:nvPr>
            <p:ph type="body" sz="quarter" idx="20" hasCustomPrompt="1"/>
          </p:nvPr>
        </p:nvSpPr>
        <p:spPr>
          <a:xfrm>
            <a:off x="5130801" y="2666999"/>
            <a:ext cx="2590800" cy="2133601"/>
          </a:xfrm>
          <a:prstGeom prst="rect">
            <a:avLst/>
          </a:prstGeom>
        </p:spPr>
        <p:txBody>
          <a:bodyPr vert="horz" lIns="91036" tIns="45503" rIns="91036" bIns="45503"/>
          <a:lstStyle>
            <a:lvl1pPr algn="ctr">
              <a:defRPr sz="8925" b="0" i="0">
                <a:solidFill>
                  <a:srgbClr val="FFFFFF"/>
                </a:solidFill>
                <a:latin typeface="Bitter Regular"/>
                <a:cs typeface="Bitter Regular"/>
              </a:defRPr>
            </a:lvl1pPr>
          </a:lstStyle>
          <a:p>
            <a:pPr lvl="0"/>
            <a:r>
              <a:rPr lang="en-US" dirty="0"/>
              <a:t>2</a:t>
            </a:r>
          </a:p>
        </p:txBody>
      </p:sp>
      <p:sp>
        <p:nvSpPr>
          <p:cNvPr id="18" name="Text Placeholder 13"/>
          <p:cNvSpPr>
            <a:spLocks noGrp="1"/>
          </p:cNvSpPr>
          <p:nvPr>
            <p:ph type="body" sz="quarter" idx="21" hasCustomPrompt="1"/>
          </p:nvPr>
        </p:nvSpPr>
        <p:spPr>
          <a:xfrm>
            <a:off x="9398001" y="2666999"/>
            <a:ext cx="2590800" cy="2133601"/>
          </a:xfrm>
          <a:prstGeom prst="rect">
            <a:avLst/>
          </a:prstGeom>
        </p:spPr>
        <p:txBody>
          <a:bodyPr vert="horz" lIns="91036" tIns="45503" rIns="91036" bIns="45503"/>
          <a:lstStyle>
            <a:lvl1pPr algn="ctr">
              <a:defRPr sz="8925" b="0" i="0">
                <a:solidFill>
                  <a:srgbClr val="FFFFFF"/>
                </a:solidFill>
                <a:latin typeface="Bitter Regular"/>
                <a:cs typeface="Bitter Regular"/>
              </a:defRPr>
            </a:lvl1pPr>
          </a:lstStyle>
          <a:p>
            <a:pPr lvl="0"/>
            <a:r>
              <a:rPr lang="en-US" dirty="0"/>
              <a:t>3</a:t>
            </a:r>
          </a:p>
        </p:txBody>
      </p:sp>
    </p:spTree>
    <p:custDataLst>
      <p:tags r:id="rId1"/>
    </p:custDataLst>
    <p:extLst>
      <p:ext uri="{BB962C8B-B14F-4D97-AF65-F5344CB8AC3E}">
        <p14:creationId xmlns:p14="http://schemas.microsoft.com/office/powerpoint/2010/main" val="1701429603"/>
      </p:ext>
    </p:extLst>
  </p:cSld>
  <p:clrMapOvr>
    <a:masterClrMapping/>
  </p:clrMapOvr>
  <p:transition spd="slow">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Slide Orange">
    <p:spTree>
      <p:nvGrpSpPr>
        <p:cNvPr id="1" name=""/>
        <p:cNvGrpSpPr/>
        <p:nvPr/>
      </p:nvGrpSpPr>
      <p:grpSpPr>
        <a:xfrm>
          <a:off x="0" y="0"/>
          <a:ext cx="0" cy="0"/>
          <a:chOff x="0" y="0"/>
          <a:chExt cx="0" cy="0"/>
        </a:xfrm>
      </p:grpSpPr>
      <p:sp>
        <p:nvSpPr>
          <p:cNvPr id="6" name="Text Placeholder 5"/>
          <p:cNvSpPr>
            <a:spLocks noGrp="1"/>
          </p:cNvSpPr>
          <p:nvPr>
            <p:ph type="body" sz="quarter" idx="22" hasCustomPrompt="1"/>
          </p:nvPr>
        </p:nvSpPr>
        <p:spPr>
          <a:xfrm>
            <a:off x="10007726" y="-76200"/>
            <a:ext cx="1524001" cy="9906000"/>
          </a:xfrm>
          <a:prstGeom prst="rect">
            <a:avLst/>
          </a:prstGeom>
          <a:solidFill>
            <a:srgbClr val="BAD80A"/>
          </a:solidFill>
          <a:ln w="76200" cmpd="sng">
            <a:solidFill>
              <a:srgbClr val="FFFFFF"/>
            </a:solidFill>
          </a:ln>
        </p:spPr>
        <p:txBody>
          <a:bodyPr vert="horz" lIns="91036" tIns="45503" rIns="91036" bIns="45503"/>
          <a:lstStyle>
            <a:lvl1pPr>
              <a:defRPr>
                <a:latin typeface="Bitter Regular"/>
                <a:cs typeface="Bitter Regular"/>
              </a:defRPr>
            </a:lvl1pPr>
          </a:lstStyle>
          <a:p>
            <a:pPr lvl="0"/>
            <a:r>
              <a:rPr lang="en-US" dirty="0"/>
              <a:t>  </a:t>
            </a:r>
          </a:p>
        </p:txBody>
      </p:sp>
      <p:sp>
        <p:nvSpPr>
          <p:cNvPr id="22" name="Text Placeholder 21"/>
          <p:cNvSpPr>
            <a:spLocks noGrp="1"/>
          </p:cNvSpPr>
          <p:nvPr>
            <p:ph type="body" sz="quarter" idx="16" hasCustomPrompt="1"/>
          </p:nvPr>
        </p:nvSpPr>
        <p:spPr>
          <a:xfrm>
            <a:off x="8940800" y="609600"/>
            <a:ext cx="3657600" cy="3657600"/>
          </a:xfrm>
          <a:prstGeom prst="ellipse">
            <a:avLst/>
          </a:prstGeom>
          <a:solidFill>
            <a:srgbClr val="009999"/>
          </a:solidFill>
          <a:ln w="76200" cmpd="sng">
            <a:solidFill>
              <a:srgbClr val="FFFFFF"/>
            </a:solidFill>
          </a:ln>
        </p:spPr>
        <p:txBody>
          <a:bodyPr vert="horz" lIns="91036" tIns="45503" rIns="91036" bIns="45503"/>
          <a:lstStyle>
            <a:lvl1pPr algn="ctr">
              <a:defRPr sz="11175" baseline="0">
                <a:solidFill>
                  <a:srgbClr val="FFFFFF"/>
                </a:solidFill>
                <a:latin typeface="Bitter Regular"/>
                <a:cs typeface="Bitter Regular"/>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 </a:t>
            </a:r>
          </a:p>
        </p:txBody>
      </p:sp>
      <p:sp>
        <p:nvSpPr>
          <p:cNvPr id="10" name="Text Placeholder 9"/>
          <p:cNvSpPr>
            <a:spLocks noGrp="1"/>
          </p:cNvSpPr>
          <p:nvPr>
            <p:ph type="body" sz="quarter" idx="10" hasCustomPrompt="1"/>
          </p:nvPr>
        </p:nvSpPr>
        <p:spPr>
          <a:xfrm>
            <a:off x="1930401" y="3581526"/>
            <a:ext cx="4267200" cy="2057399"/>
          </a:xfrm>
          <a:prstGeom prst="rect">
            <a:avLst/>
          </a:prstGeom>
        </p:spPr>
        <p:txBody>
          <a:bodyPr vert="horz" lIns="91036" tIns="45503" rIns="91036" bIns="45503"/>
          <a:lstStyle>
            <a:lvl1pPr algn="ctr">
              <a:defRPr sz="7500" i="0">
                <a:latin typeface="Bitter Regular"/>
                <a:cs typeface="Bitter Regular"/>
              </a:defRPr>
            </a:lvl1pPr>
          </a:lstStyle>
          <a:p>
            <a:pPr lvl="0"/>
            <a:r>
              <a:rPr lang="en-US" dirty="0"/>
              <a:t>Part</a:t>
            </a:r>
          </a:p>
        </p:txBody>
      </p:sp>
      <p:sp>
        <p:nvSpPr>
          <p:cNvPr id="14" name="Text Placeholder 13"/>
          <p:cNvSpPr>
            <a:spLocks noGrp="1"/>
          </p:cNvSpPr>
          <p:nvPr>
            <p:ph type="body" sz="quarter" idx="13" hasCustomPrompt="1"/>
          </p:nvPr>
        </p:nvSpPr>
        <p:spPr>
          <a:xfrm>
            <a:off x="1397001" y="4876800"/>
            <a:ext cx="5486400" cy="3657600"/>
          </a:xfrm>
          <a:prstGeom prst="rect">
            <a:avLst/>
          </a:prstGeom>
        </p:spPr>
        <p:txBody>
          <a:bodyPr vert="horz" lIns="91036" tIns="45503" rIns="91036" bIns="45503"/>
          <a:lstStyle>
            <a:lvl1pPr algn="ctr">
              <a:defRPr sz="8925" i="0">
                <a:solidFill>
                  <a:srgbClr val="FFFFFF"/>
                </a:solidFill>
                <a:latin typeface="Bitter Regular"/>
                <a:cs typeface="Bitter Regular"/>
              </a:defRPr>
            </a:lvl1pPr>
          </a:lstStyle>
          <a:p>
            <a:pPr lvl="0"/>
            <a:r>
              <a:rPr lang="en-US" dirty="0"/>
              <a:t>ONE</a:t>
            </a:r>
          </a:p>
        </p:txBody>
      </p:sp>
      <p:sp>
        <p:nvSpPr>
          <p:cNvPr id="7" name="Text Placeholder 13"/>
          <p:cNvSpPr>
            <a:spLocks noGrp="1"/>
          </p:cNvSpPr>
          <p:nvPr>
            <p:ph type="body" sz="quarter" idx="21" hasCustomPrompt="1"/>
          </p:nvPr>
        </p:nvSpPr>
        <p:spPr>
          <a:xfrm>
            <a:off x="9474201" y="609600"/>
            <a:ext cx="2590800" cy="3657600"/>
          </a:xfrm>
          <a:prstGeom prst="rect">
            <a:avLst/>
          </a:prstGeom>
        </p:spPr>
        <p:txBody>
          <a:bodyPr vert="horz" lIns="91036" tIns="45503" rIns="91036" bIns="45503"/>
          <a:lstStyle>
            <a:lvl1pPr algn="ctr">
              <a:defRPr sz="15075" b="0" i="0">
                <a:solidFill>
                  <a:srgbClr val="FFFFFF"/>
                </a:solidFill>
                <a:latin typeface="Bitter Regular"/>
                <a:cs typeface="Bitter Regular"/>
              </a:defRPr>
            </a:lvl1pPr>
          </a:lstStyle>
          <a:p>
            <a:pPr lvl="0"/>
            <a:r>
              <a:rPr lang="en-US" dirty="0"/>
              <a:t>1</a:t>
            </a:r>
          </a:p>
        </p:txBody>
      </p:sp>
    </p:spTree>
    <p:custDataLst>
      <p:tags r:id="rId1"/>
    </p:custDataLst>
    <p:extLst>
      <p:ext uri="{BB962C8B-B14F-4D97-AF65-F5344CB8AC3E}">
        <p14:creationId xmlns:p14="http://schemas.microsoft.com/office/powerpoint/2010/main" val="2500073316"/>
      </p:ext>
    </p:extLst>
  </p:cSld>
  <p:clrMapOvr>
    <a:masterClrMapping/>
  </p:clrMapOvr>
  <p:transition spd="slow">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Slide Green">
    <p:spTree>
      <p:nvGrpSpPr>
        <p:cNvPr id="1" name=""/>
        <p:cNvGrpSpPr/>
        <p:nvPr/>
      </p:nvGrpSpPr>
      <p:grpSpPr>
        <a:xfrm>
          <a:off x="0" y="0"/>
          <a:ext cx="0" cy="0"/>
          <a:chOff x="0" y="0"/>
          <a:chExt cx="0" cy="0"/>
        </a:xfrm>
      </p:grpSpPr>
      <p:sp>
        <p:nvSpPr>
          <p:cNvPr id="14" name="Text Placeholder 5"/>
          <p:cNvSpPr>
            <a:spLocks noGrp="1"/>
          </p:cNvSpPr>
          <p:nvPr>
            <p:ph type="body" sz="quarter" idx="22" hasCustomPrompt="1"/>
          </p:nvPr>
        </p:nvSpPr>
        <p:spPr>
          <a:xfrm>
            <a:off x="10007726" y="-76200"/>
            <a:ext cx="1524001" cy="9906000"/>
          </a:xfrm>
          <a:prstGeom prst="rect">
            <a:avLst/>
          </a:prstGeom>
          <a:solidFill>
            <a:srgbClr val="009999"/>
          </a:solidFill>
          <a:ln w="76200" cmpd="sng">
            <a:solidFill>
              <a:srgbClr val="FFFFFF"/>
            </a:solidFill>
          </a:ln>
        </p:spPr>
        <p:txBody>
          <a:bodyPr vert="horz" lIns="91036" tIns="45503" rIns="91036" bIns="45503"/>
          <a:lstStyle>
            <a:lvl1pPr>
              <a:defRPr>
                <a:latin typeface="Bitter Regular"/>
                <a:cs typeface="Bitter Regular"/>
              </a:defRPr>
            </a:lvl1pPr>
          </a:lstStyle>
          <a:p>
            <a:pPr lvl="0"/>
            <a:r>
              <a:rPr lang="en-US" dirty="0"/>
              <a:t>  </a:t>
            </a:r>
          </a:p>
        </p:txBody>
      </p:sp>
      <p:sp>
        <p:nvSpPr>
          <p:cNvPr id="10" name="Text Placeholder 21"/>
          <p:cNvSpPr>
            <a:spLocks noGrp="1"/>
          </p:cNvSpPr>
          <p:nvPr>
            <p:ph type="body" sz="quarter" idx="16" hasCustomPrompt="1"/>
          </p:nvPr>
        </p:nvSpPr>
        <p:spPr>
          <a:xfrm>
            <a:off x="8940800" y="533400"/>
            <a:ext cx="3657600" cy="3657600"/>
          </a:xfrm>
          <a:prstGeom prst="ellipse">
            <a:avLst/>
          </a:prstGeom>
          <a:solidFill>
            <a:srgbClr val="BAD80A"/>
          </a:solidFill>
          <a:ln w="76200" cmpd="sng">
            <a:solidFill>
              <a:srgbClr val="FFFFFF"/>
            </a:solidFill>
          </a:ln>
        </p:spPr>
        <p:txBody>
          <a:bodyPr vert="horz" lIns="91036" tIns="45503" rIns="91036" bIns="45503"/>
          <a:lstStyle>
            <a:lvl1pPr algn="ctr">
              <a:defRPr sz="11175" baseline="0">
                <a:solidFill>
                  <a:srgbClr val="FFFFFF"/>
                </a:solidFill>
                <a:latin typeface="Bitter Regular"/>
                <a:cs typeface="Bitter Regular"/>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 </a:t>
            </a:r>
          </a:p>
        </p:txBody>
      </p:sp>
      <p:sp>
        <p:nvSpPr>
          <p:cNvPr id="11" name="Text Placeholder 13"/>
          <p:cNvSpPr>
            <a:spLocks noGrp="1"/>
          </p:cNvSpPr>
          <p:nvPr>
            <p:ph type="body" sz="quarter" idx="21" hasCustomPrompt="1"/>
          </p:nvPr>
        </p:nvSpPr>
        <p:spPr>
          <a:xfrm>
            <a:off x="9474201" y="609600"/>
            <a:ext cx="2590800" cy="3657600"/>
          </a:xfrm>
          <a:prstGeom prst="rect">
            <a:avLst/>
          </a:prstGeom>
        </p:spPr>
        <p:txBody>
          <a:bodyPr vert="horz" lIns="91036" tIns="45503" rIns="91036" bIns="45503"/>
          <a:lstStyle>
            <a:lvl1pPr algn="ctr">
              <a:defRPr sz="15075" b="0" i="0">
                <a:solidFill>
                  <a:srgbClr val="FFFFFF"/>
                </a:solidFill>
                <a:latin typeface="Bitter Regular"/>
                <a:cs typeface="Bitter Regular"/>
              </a:defRPr>
            </a:lvl1pPr>
          </a:lstStyle>
          <a:p>
            <a:pPr lvl="0"/>
            <a:r>
              <a:rPr lang="en-US" dirty="0"/>
              <a:t>1</a:t>
            </a:r>
          </a:p>
        </p:txBody>
      </p:sp>
      <p:sp>
        <p:nvSpPr>
          <p:cNvPr id="12" name="Text Placeholder 9"/>
          <p:cNvSpPr>
            <a:spLocks noGrp="1"/>
          </p:cNvSpPr>
          <p:nvPr>
            <p:ph type="body" sz="quarter" idx="10" hasCustomPrompt="1"/>
          </p:nvPr>
        </p:nvSpPr>
        <p:spPr>
          <a:xfrm>
            <a:off x="1930401" y="3581526"/>
            <a:ext cx="4267200" cy="2057399"/>
          </a:xfrm>
          <a:prstGeom prst="rect">
            <a:avLst/>
          </a:prstGeom>
        </p:spPr>
        <p:txBody>
          <a:bodyPr vert="horz" lIns="91036" tIns="45503" rIns="91036" bIns="45503"/>
          <a:lstStyle>
            <a:lvl1pPr algn="ctr">
              <a:defRPr sz="7500" i="0">
                <a:latin typeface="Bitter Regular"/>
                <a:cs typeface="Bitter Regular"/>
              </a:defRPr>
            </a:lvl1pPr>
          </a:lstStyle>
          <a:p>
            <a:pPr lvl="0"/>
            <a:r>
              <a:rPr lang="en-US" dirty="0"/>
              <a:t>Part</a:t>
            </a:r>
          </a:p>
        </p:txBody>
      </p:sp>
      <p:sp>
        <p:nvSpPr>
          <p:cNvPr id="13" name="Text Placeholder 13"/>
          <p:cNvSpPr>
            <a:spLocks noGrp="1"/>
          </p:cNvSpPr>
          <p:nvPr>
            <p:ph type="body" sz="quarter" idx="13" hasCustomPrompt="1"/>
          </p:nvPr>
        </p:nvSpPr>
        <p:spPr>
          <a:xfrm>
            <a:off x="1397001" y="4876800"/>
            <a:ext cx="5486400" cy="3657600"/>
          </a:xfrm>
          <a:prstGeom prst="rect">
            <a:avLst/>
          </a:prstGeom>
        </p:spPr>
        <p:txBody>
          <a:bodyPr vert="horz" lIns="91036" tIns="45503" rIns="91036" bIns="45503"/>
          <a:lstStyle>
            <a:lvl1pPr algn="ctr">
              <a:defRPr sz="8925" i="0">
                <a:solidFill>
                  <a:srgbClr val="FFFFFF"/>
                </a:solidFill>
                <a:latin typeface="Bitter Regular"/>
                <a:cs typeface="Bitter Regular"/>
              </a:defRPr>
            </a:lvl1pPr>
          </a:lstStyle>
          <a:p>
            <a:pPr lvl="0"/>
            <a:r>
              <a:rPr lang="en-US" dirty="0"/>
              <a:t>ONE</a:t>
            </a:r>
          </a:p>
        </p:txBody>
      </p:sp>
    </p:spTree>
    <p:custDataLst>
      <p:tags r:id="rId1"/>
    </p:custDataLst>
    <p:extLst>
      <p:ext uri="{BB962C8B-B14F-4D97-AF65-F5344CB8AC3E}">
        <p14:creationId xmlns:p14="http://schemas.microsoft.com/office/powerpoint/2010/main" val="2818009920"/>
      </p:ext>
    </p:extLst>
  </p:cSld>
  <p:clrMapOvr>
    <a:masterClrMapping/>
  </p:clrMapOvr>
  <p:transition spd="slow">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ne Big Point Bar Orange">
    <p:spTree>
      <p:nvGrpSpPr>
        <p:cNvPr id="1" name=""/>
        <p:cNvGrpSpPr/>
        <p:nvPr/>
      </p:nvGrpSpPr>
      <p:grpSpPr>
        <a:xfrm>
          <a:off x="0" y="0"/>
          <a:ext cx="0" cy="0"/>
          <a:chOff x="0" y="0"/>
          <a:chExt cx="0" cy="0"/>
        </a:xfrm>
      </p:grpSpPr>
      <p:sp>
        <p:nvSpPr>
          <p:cNvPr id="3" name="Text Placeholder 13"/>
          <p:cNvSpPr>
            <a:spLocks noGrp="1"/>
          </p:cNvSpPr>
          <p:nvPr>
            <p:ph type="body" sz="quarter" idx="13" hasCustomPrompt="1"/>
          </p:nvPr>
        </p:nvSpPr>
        <p:spPr>
          <a:xfrm>
            <a:off x="0" y="3581402"/>
            <a:ext cx="13004800" cy="1905000"/>
          </a:xfrm>
          <a:prstGeom prst="rect">
            <a:avLst/>
          </a:prstGeom>
          <a:solidFill>
            <a:srgbClr val="BAD80A"/>
          </a:solidFill>
        </p:spPr>
        <p:txBody>
          <a:bodyPr vert="horz" lIns="91036" tIns="45503" rIns="91036" bIns="45503"/>
          <a:lstStyle>
            <a:lvl1pPr algn="ctr">
              <a:defRPr sz="7500" b="0" i="0">
                <a:solidFill>
                  <a:srgbClr val="FFFFFF"/>
                </a:solidFill>
                <a:latin typeface="Leelawadee" pitchFamily="34" charset="-34"/>
                <a:cs typeface="Leelawadee" pitchFamily="34" charset="-34"/>
              </a:defRPr>
            </a:lvl1pPr>
          </a:lstStyle>
          <a:p>
            <a:pPr lvl="0"/>
            <a:r>
              <a:rPr lang="en-US" dirty="0"/>
              <a:t>ONE BIG POINT</a:t>
            </a:r>
          </a:p>
        </p:txBody>
      </p:sp>
    </p:spTree>
    <p:custDataLst>
      <p:tags r:id="rId1"/>
    </p:custDataLst>
    <p:extLst>
      <p:ext uri="{BB962C8B-B14F-4D97-AF65-F5344CB8AC3E}">
        <p14:creationId xmlns:p14="http://schemas.microsoft.com/office/powerpoint/2010/main" val="1838556551"/>
      </p:ext>
    </p:extLst>
  </p:cSld>
  <p:clrMapOvr>
    <a:masterClrMapping/>
  </p:clrMapOvr>
  <p:transition spd="slow">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ne Big Point Bar Green">
    <p:spTree>
      <p:nvGrpSpPr>
        <p:cNvPr id="1" name=""/>
        <p:cNvGrpSpPr/>
        <p:nvPr/>
      </p:nvGrpSpPr>
      <p:grpSpPr>
        <a:xfrm>
          <a:off x="0" y="0"/>
          <a:ext cx="0" cy="0"/>
          <a:chOff x="0" y="0"/>
          <a:chExt cx="0" cy="0"/>
        </a:xfrm>
      </p:grpSpPr>
      <p:sp>
        <p:nvSpPr>
          <p:cNvPr id="3" name="Text Placeholder 13"/>
          <p:cNvSpPr>
            <a:spLocks noGrp="1"/>
          </p:cNvSpPr>
          <p:nvPr>
            <p:ph type="body" sz="quarter" idx="13" hasCustomPrompt="1"/>
          </p:nvPr>
        </p:nvSpPr>
        <p:spPr>
          <a:xfrm>
            <a:off x="0" y="3581402"/>
            <a:ext cx="13004800" cy="1905000"/>
          </a:xfrm>
          <a:prstGeom prst="rect">
            <a:avLst/>
          </a:prstGeom>
          <a:solidFill>
            <a:srgbClr val="009999"/>
          </a:solidFill>
        </p:spPr>
        <p:txBody>
          <a:bodyPr vert="horz" lIns="91036" tIns="45503" rIns="91036" bIns="45503"/>
          <a:lstStyle>
            <a:lvl1pPr algn="ctr">
              <a:defRPr sz="7500" b="0" i="0">
                <a:solidFill>
                  <a:srgbClr val="FFFFFF"/>
                </a:solidFill>
                <a:latin typeface="Leelawadee" pitchFamily="34" charset="-34"/>
                <a:cs typeface="Leelawadee" pitchFamily="34" charset="-34"/>
              </a:defRPr>
            </a:lvl1pPr>
          </a:lstStyle>
          <a:p>
            <a:pPr lvl="0"/>
            <a:r>
              <a:rPr lang="en-US" dirty="0"/>
              <a:t>ONE BIG POINT</a:t>
            </a:r>
          </a:p>
        </p:txBody>
      </p:sp>
    </p:spTree>
    <p:custDataLst>
      <p:tags r:id="rId1"/>
    </p:custDataLst>
    <p:extLst>
      <p:ext uri="{BB962C8B-B14F-4D97-AF65-F5344CB8AC3E}">
        <p14:creationId xmlns:p14="http://schemas.microsoft.com/office/powerpoint/2010/main" val="3557962380"/>
      </p:ext>
    </p:extLst>
  </p:cSld>
  <p:clrMapOvr>
    <a:masterClrMapping/>
  </p:clrMapOvr>
  <p:transition spd="slow">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 Point Orange">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0" y="3124326"/>
            <a:ext cx="13004800" cy="3276599"/>
          </a:xfrm>
          <a:prstGeom prst="rect">
            <a:avLst/>
          </a:prstGeom>
          <a:noFill/>
        </p:spPr>
        <p:txBody>
          <a:bodyPr vert="horz" lIns="91036" tIns="45503" rIns="91036" bIns="45503"/>
          <a:lstStyle>
            <a:lvl1pPr algn="ctr">
              <a:defRPr sz="13575" i="0">
                <a:solidFill>
                  <a:srgbClr val="FFFFFF"/>
                </a:solidFill>
                <a:latin typeface="Bitter Regular"/>
                <a:cs typeface="Bitter Regular"/>
              </a:defRPr>
            </a:lvl1pPr>
          </a:lstStyle>
          <a:p>
            <a:pPr lvl="0"/>
            <a:r>
              <a:rPr lang="en-US" dirty="0"/>
              <a:t>POINT</a:t>
            </a:r>
          </a:p>
        </p:txBody>
      </p:sp>
      <p:sp>
        <p:nvSpPr>
          <p:cNvPr id="5" name="Text Placeholder 9"/>
          <p:cNvSpPr>
            <a:spLocks noGrp="1"/>
          </p:cNvSpPr>
          <p:nvPr>
            <p:ph type="body" sz="quarter" idx="10" hasCustomPrompt="1"/>
          </p:nvPr>
        </p:nvSpPr>
        <p:spPr>
          <a:xfrm>
            <a:off x="3378199" y="2590800"/>
            <a:ext cx="6172201" cy="1447799"/>
          </a:xfrm>
          <a:prstGeom prst="rect">
            <a:avLst/>
          </a:prstGeom>
        </p:spPr>
        <p:txBody>
          <a:bodyPr vert="horz" lIns="91036" tIns="45503" rIns="91036" bIns="45503"/>
          <a:lstStyle>
            <a:lvl1pPr algn="ctr">
              <a:defRPr sz="4800" i="0">
                <a:solidFill>
                  <a:schemeClr val="tx1"/>
                </a:solidFill>
                <a:latin typeface="Bitter Regular"/>
                <a:cs typeface="Bitter Regular"/>
              </a:defRPr>
            </a:lvl1pPr>
          </a:lstStyle>
          <a:p>
            <a:pPr lvl="0"/>
            <a:r>
              <a:rPr lang="en-US" dirty="0"/>
              <a:t>To highlight a</a:t>
            </a:r>
          </a:p>
        </p:txBody>
      </p:sp>
      <p:sp>
        <p:nvSpPr>
          <p:cNvPr id="6" name="Text Placeholder 9"/>
          <p:cNvSpPr>
            <a:spLocks noGrp="1"/>
          </p:cNvSpPr>
          <p:nvPr>
            <p:ph type="body" sz="quarter" idx="14" hasCustomPrompt="1"/>
          </p:nvPr>
        </p:nvSpPr>
        <p:spPr>
          <a:xfrm>
            <a:off x="3378199" y="5638800"/>
            <a:ext cx="6172201" cy="1447799"/>
          </a:xfrm>
          <a:prstGeom prst="rect">
            <a:avLst/>
          </a:prstGeom>
        </p:spPr>
        <p:txBody>
          <a:bodyPr vert="horz" lIns="91036" tIns="45503" rIns="91036" bIns="45503"/>
          <a:lstStyle>
            <a:lvl1pPr algn="ctr">
              <a:defRPr sz="4800" i="0">
                <a:solidFill>
                  <a:schemeClr val="tx1"/>
                </a:solidFill>
                <a:latin typeface="Bitter Regular"/>
                <a:cs typeface="Bitter Regular"/>
              </a:defRPr>
            </a:lvl1pPr>
          </a:lstStyle>
          <a:p>
            <a:pPr lvl="0"/>
            <a:r>
              <a:rPr lang="en-US" dirty="0"/>
              <a:t>of importance</a:t>
            </a:r>
          </a:p>
        </p:txBody>
      </p:sp>
    </p:spTree>
    <p:custDataLst>
      <p:tags r:id="rId1"/>
    </p:custDataLst>
    <p:extLst>
      <p:ext uri="{BB962C8B-B14F-4D97-AF65-F5344CB8AC3E}">
        <p14:creationId xmlns:p14="http://schemas.microsoft.com/office/powerpoint/2010/main" val="2445898769"/>
      </p:ext>
    </p:extLst>
  </p:cSld>
  <p:clrMapOvr>
    <a:masterClrMapping/>
  </p:clrMapOvr>
  <p:transition spd="slow">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Oran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0876" y="390524"/>
            <a:ext cx="11703050" cy="1819275"/>
          </a:xfrm>
          <a:prstGeom prst="rect">
            <a:avLst/>
          </a:prstGeom>
        </p:spPr>
        <p:txBody>
          <a:bodyPr vert="horz" lIns="91036" tIns="45503" rIns="91036" bIns="45503"/>
          <a:lstStyle>
            <a:lvl1pPr>
              <a:defRPr sz="4949">
                <a:solidFill>
                  <a:schemeClr val="tx1"/>
                </a:solidFill>
                <a:latin typeface="Arial" pitchFamily="34" charset="0"/>
                <a:cs typeface="Arial" pitchFamily="34" charset="0"/>
              </a:defRPr>
            </a:lvl1pPr>
          </a:lstStyle>
          <a:p>
            <a:r>
              <a:rPr lang="en-US" dirty="0"/>
              <a:t>TITLE TEXT</a:t>
            </a:r>
          </a:p>
        </p:txBody>
      </p:sp>
      <p:sp>
        <p:nvSpPr>
          <p:cNvPr id="6" name="Text Placeholder 5"/>
          <p:cNvSpPr>
            <a:spLocks noGrp="1"/>
          </p:cNvSpPr>
          <p:nvPr>
            <p:ph type="body" sz="quarter" idx="10"/>
          </p:nvPr>
        </p:nvSpPr>
        <p:spPr>
          <a:xfrm>
            <a:off x="635001" y="2667000"/>
            <a:ext cx="11734800" cy="6629400"/>
          </a:xfrm>
          <a:prstGeom prst="rect">
            <a:avLst/>
          </a:prstGeom>
        </p:spPr>
        <p:txBody>
          <a:bodyPr vert="horz" lIns="91036" tIns="45503" rIns="91036" bIns="45503"/>
          <a:lstStyle>
            <a:lvl1pPr>
              <a:defRPr b="0" i="0">
                <a:solidFill>
                  <a:schemeClr val="tx1"/>
                </a:solidFill>
                <a:latin typeface="Arial" pitchFamily="34" charset="0"/>
                <a:cs typeface="Arial" pitchFamily="34" charset="0"/>
              </a:defRPr>
            </a:lvl1pPr>
            <a:lvl2pPr>
              <a:defRPr b="0" i="0">
                <a:solidFill>
                  <a:schemeClr val="tx1"/>
                </a:solidFill>
                <a:latin typeface="Arial" pitchFamily="34" charset="0"/>
                <a:cs typeface="Arial" pitchFamily="34" charset="0"/>
              </a:defRPr>
            </a:lvl2pPr>
            <a:lvl3pPr>
              <a:defRPr b="0" i="0">
                <a:solidFill>
                  <a:schemeClr val="tx1"/>
                </a:solidFill>
                <a:latin typeface="Arial" pitchFamily="34" charset="0"/>
                <a:cs typeface="Arial" pitchFamily="34" charset="0"/>
              </a:defRPr>
            </a:lvl3pPr>
            <a:lvl4pPr>
              <a:defRPr b="0" i="0">
                <a:solidFill>
                  <a:schemeClr val="tx1"/>
                </a:solidFill>
                <a:latin typeface="Arial" pitchFamily="34" charset="0"/>
                <a:cs typeface="Arial" pitchFamily="34" charset="0"/>
              </a:defRPr>
            </a:lvl4pPr>
            <a:lvl5pPr>
              <a:defRPr b="0" i="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540939225"/>
      </p:ext>
    </p:extLst>
  </p:cSld>
  <p:clrMapOvr>
    <a:masterClrMapping/>
  </p:clrMapOvr>
  <p:transition spd="slow">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 - Just On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3004800" cy="9753600"/>
          </a:xfrm>
          <a:prstGeom prst="rect">
            <a:avLst/>
          </a:prstGeom>
          <a:solidFill>
            <a:srgbClr val="FFFFFF"/>
          </a:solidFill>
        </p:spPr>
        <p:txBody>
          <a:bodyPr vert="horz" lIns="91036" tIns="45503" rIns="91036" bIns="45503"/>
          <a:lstStyle>
            <a:lvl1pPr>
              <a:defRPr sz="3600" b="0" i="0">
                <a:solidFill>
                  <a:srgbClr val="000000"/>
                </a:solidFill>
                <a:latin typeface="Bitter Regular"/>
                <a:cs typeface="Bitter Regular"/>
              </a:defRPr>
            </a:lvl1pPr>
          </a:lstStyle>
          <a:p>
            <a:pPr lvl="0"/>
            <a:r>
              <a:rPr lang="en-US" noProof="0">
                <a:sym typeface="Lobster Two Italic" charset="0"/>
              </a:rPr>
              <a:t>Click icon to add picture</a:t>
            </a:r>
            <a:endParaRPr lang="en-US" noProof="0" dirty="0">
              <a:sym typeface="Lobster Two Italic" charset="0"/>
            </a:endParaRPr>
          </a:p>
        </p:txBody>
      </p:sp>
      <p:sp>
        <p:nvSpPr>
          <p:cNvPr id="3" name="Rectangle 2"/>
          <p:cNvSpPr/>
          <p:nvPr userDrawn="1"/>
        </p:nvSpPr>
        <p:spPr>
          <a:xfrm>
            <a:off x="1016000" y="9296400"/>
            <a:ext cx="7747001" cy="207749"/>
          </a:xfrm>
          <a:prstGeom prst="rect">
            <a:avLst/>
          </a:prstGeom>
        </p:spPr>
        <p:txBody>
          <a:bodyPr wrap="square">
            <a:spAutoFit/>
          </a:bodyPr>
          <a:lstStyle/>
          <a:p>
            <a:r>
              <a:rPr lang="en-US" sz="750" dirty="0">
                <a:latin typeface="Arial" pitchFamily="34" charset="0"/>
                <a:cs typeface="Arial" pitchFamily="34" charset="0"/>
              </a:rPr>
              <a:t>©2017 Employee Performance Solutions, LLC  All Rights Reserved v12-17  www.EmployeePerformanceSolutions.com  </a:t>
            </a:r>
          </a:p>
        </p:txBody>
      </p:sp>
    </p:spTree>
    <p:custDataLst>
      <p:tags r:id="rId1"/>
    </p:custDataLst>
    <p:extLst>
      <p:ext uri="{BB962C8B-B14F-4D97-AF65-F5344CB8AC3E}">
        <p14:creationId xmlns:p14="http://schemas.microsoft.com/office/powerpoint/2010/main" val="767693649"/>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Orange">
    <p:spTree>
      <p:nvGrpSpPr>
        <p:cNvPr id="1" name=""/>
        <p:cNvGrpSpPr/>
        <p:nvPr/>
      </p:nvGrpSpPr>
      <p:grpSpPr>
        <a:xfrm>
          <a:off x="0" y="0"/>
          <a:ext cx="0" cy="0"/>
          <a:chOff x="0" y="0"/>
          <a:chExt cx="0" cy="0"/>
        </a:xfrm>
      </p:grpSpPr>
      <p:sp>
        <p:nvSpPr>
          <p:cNvPr id="6" name="Text Placeholder 5"/>
          <p:cNvSpPr>
            <a:spLocks noGrp="1"/>
          </p:cNvSpPr>
          <p:nvPr>
            <p:ph type="body" sz="quarter" idx="22" hasCustomPrompt="1"/>
          </p:nvPr>
        </p:nvSpPr>
        <p:spPr>
          <a:xfrm>
            <a:off x="10007725" y="-76200"/>
            <a:ext cx="1524001" cy="9906000"/>
          </a:xfrm>
          <a:prstGeom prst="rect">
            <a:avLst/>
          </a:prstGeom>
          <a:solidFill>
            <a:srgbClr val="BAD80A"/>
          </a:solidFill>
          <a:ln w="76200" cmpd="sng">
            <a:solidFill>
              <a:srgbClr val="FFFFFF"/>
            </a:solidFill>
          </a:ln>
        </p:spPr>
        <p:txBody>
          <a:bodyPr vert="horz" lIns="91036" tIns="45503" rIns="91036" bIns="45503"/>
          <a:lstStyle>
            <a:lvl1pPr>
              <a:defRPr>
                <a:latin typeface="Bitter Regular"/>
                <a:cs typeface="Bitter Regular"/>
              </a:defRPr>
            </a:lvl1pPr>
          </a:lstStyle>
          <a:p>
            <a:pPr lvl="0"/>
            <a:r>
              <a:rPr lang="en-US" dirty="0"/>
              <a:t>  </a:t>
            </a:r>
          </a:p>
        </p:txBody>
      </p:sp>
      <p:sp>
        <p:nvSpPr>
          <p:cNvPr id="22" name="Text Placeholder 21"/>
          <p:cNvSpPr>
            <a:spLocks noGrp="1"/>
          </p:cNvSpPr>
          <p:nvPr>
            <p:ph type="body" sz="quarter" idx="16" hasCustomPrompt="1"/>
          </p:nvPr>
        </p:nvSpPr>
        <p:spPr>
          <a:xfrm>
            <a:off x="8940800" y="609600"/>
            <a:ext cx="3657600" cy="3657600"/>
          </a:xfrm>
          <a:prstGeom prst="ellipse">
            <a:avLst/>
          </a:prstGeom>
          <a:solidFill>
            <a:srgbClr val="009999"/>
          </a:solidFill>
          <a:ln w="76200" cmpd="sng">
            <a:solidFill>
              <a:srgbClr val="FFFFFF"/>
            </a:solidFill>
          </a:ln>
        </p:spPr>
        <p:txBody>
          <a:bodyPr vert="horz" lIns="91036" tIns="45503" rIns="91036" bIns="45503"/>
          <a:lstStyle>
            <a:lvl1pPr algn="ctr">
              <a:defRPr sz="14900" baseline="0">
                <a:solidFill>
                  <a:srgbClr val="FFFFFF"/>
                </a:solidFill>
                <a:latin typeface="Bitter Regular"/>
                <a:cs typeface="Bitter Regular"/>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 </a:t>
            </a:r>
          </a:p>
        </p:txBody>
      </p:sp>
      <p:sp>
        <p:nvSpPr>
          <p:cNvPr id="10" name="Text Placeholder 9"/>
          <p:cNvSpPr>
            <a:spLocks noGrp="1"/>
          </p:cNvSpPr>
          <p:nvPr>
            <p:ph type="body" sz="quarter" idx="10" hasCustomPrompt="1"/>
          </p:nvPr>
        </p:nvSpPr>
        <p:spPr>
          <a:xfrm>
            <a:off x="1930401" y="3581525"/>
            <a:ext cx="4267200" cy="2057399"/>
          </a:xfrm>
          <a:prstGeom prst="rect">
            <a:avLst/>
          </a:prstGeom>
        </p:spPr>
        <p:txBody>
          <a:bodyPr vert="horz" lIns="91036" tIns="45503" rIns="91036" bIns="45503"/>
          <a:lstStyle>
            <a:lvl1pPr algn="ctr">
              <a:defRPr sz="10000" i="0">
                <a:latin typeface="Bitter Regular"/>
                <a:cs typeface="Bitter Regular"/>
              </a:defRPr>
            </a:lvl1pPr>
          </a:lstStyle>
          <a:p>
            <a:pPr lvl="0"/>
            <a:r>
              <a:rPr lang="en-US" dirty="0"/>
              <a:t>Part</a:t>
            </a:r>
          </a:p>
        </p:txBody>
      </p:sp>
      <p:sp>
        <p:nvSpPr>
          <p:cNvPr id="14" name="Text Placeholder 13"/>
          <p:cNvSpPr>
            <a:spLocks noGrp="1"/>
          </p:cNvSpPr>
          <p:nvPr>
            <p:ph type="body" sz="quarter" idx="13" hasCustomPrompt="1"/>
          </p:nvPr>
        </p:nvSpPr>
        <p:spPr>
          <a:xfrm>
            <a:off x="1397001" y="4876800"/>
            <a:ext cx="5486400" cy="3657600"/>
          </a:xfrm>
          <a:prstGeom prst="rect">
            <a:avLst/>
          </a:prstGeom>
        </p:spPr>
        <p:txBody>
          <a:bodyPr vert="horz" lIns="91036" tIns="45503" rIns="91036" bIns="45503"/>
          <a:lstStyle>
            <a:lvl1pPr algn="ctr">
              <a:defRPr sz="11900" i="0">
                <a:solidFill>
                  <a:srgbClr val="FFFFFF"/>
                </a:solidFill>
                <a:latin typeface="Bitter Regular"/>
                <a:cs typeface="Bitter Regular"/>
              </a:defRPr>
            </a:lvl1pPr>
          </a:lstStyle>
          <a:p>
            <a:pPr lvl="0"/>
            <a:r>
              <a:rPr lang="en-US" dirty="0"/>
              <a:t>ONE</a:t>
            </a:r>
          </a:p>
        </p:txBody>
      </p:sp>
      <p:sp>
        <p:nvSpPr>
          <p:cNvPr id="7" name="Text Placeholder 13"/>
          <p:cNvSpPr>
            <a:spLocks noGrp="1"/>
          </p:cNvSpPr>
          <p:nvPr>
            <p:ph type="body" sz="quarter" idx="21" hasCustomPrompt="1"/>
          </p:nvPr>
        </p:nvSpPr>
        <p:spPr>
          <a:xfrm>
            <a:off x="9474200" y="609600"/>
            <a:ext cx="2590800" cy="3657600"/>
          </a:xfrm>
          <a:prstGeom prst="rect">
            <a:avLst/>
          </a:prstGeom>
        </p:spPr>
        <p:txBody>
          <a:bodyPr vert="horz" lIns="91036" tIns="45503" rIns="91036" bIns="45503"/>
          <a:lstStyle>
            <a:lvl1pPr algn="ctr">
              <a:defRPr sz="20100" b="0" i="0">
                <a:solidFill>
                  <a:srgbClr val="FFFFFF"/>
                </a:solidFill>
                <a:latin typeface="Bitter Regular"/>
                <a:cs typeface="Bitter Regular"/>
              </a:defRPr>
            </a:lvl1pPr>
          </a:lstStyle>
          <a:p>
            <a:pPr lvl="0"/>
            <a:r>
              <a:rPr lang="en-US" dirty="0"/>
              <a:t>1</a:t>
            </a:r>
          </a:p>
        </p:txBody>
      </p:sp>
    </p:spTree>
    <p:custDataLst>
      <p:tags r:id="rId1"/>
    </p:custDataLst>
    <p:extLst>
      <p:ext uri="{BB962C8B-B14F-4D97-AF65-F5344CB8AC3E}">
        <p14:creationId xmlns:p14="http://schemas.microsoft.com/office/powerpoint/2010/main" val="3030004517"/>
      </p:ext>
    </p:extLst>
  </p:cSld>
  <p:clrMapOvr>
    <a:masterClrMapping/>
  </p:clrMapOvr>
  <p:transition spd="slow">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 Just One Tex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3004800" cy="9753600"/>
          </a:xfrm>
          <a:prstGeom prst="rect">
            <a:avLst/>
          </a:prstGeom>
          <a:solidFill>
            <a:srgbClr val="FFFFFF"/>
          </a:solidFill>
        </p:spPr>
        <p:txBody>
          <a:bodyPr vert="horz" lIns="91036" tIns="45503" rIns="91036" bIns="45503"/>
          <a:lstStyle>
            <a:lvl1pPr>
              <a:defRPr sz="3600">
                <a:solidFill>
                  <a:srgbClr val="000000"/>
                </a:solidFill>
                <a:latin typeface="Bitter Regular"/>
                <a:cs typeface="Bitter Regular"/>
              </a:defRPr>
            </a:lvl1pPr>
          </a:lstStyle>
          <a:p>
            <a:pPr lvl="0"/>
            <a:endParaRPr lang="en-US" noProof="0" dirty="0">
              <a:sym typeface="Lobster Two Italic" charset="0"/>
            </a:endParaRPr>
          </a:p>
        </p:txBody>
      </p:sp>
      <p:sp>
        <p:nvSpPr>
          <p:cNvPr id="3" name="Text Placeholder 8"/>
          <p:cNvSpPr>
            <a:spLocks noGrp="1"/>
          </p:cNvSpPr>
          <p:nvPr>
            <p:ph type="body" sz="quarter" idx="12" hasCustomPrompt="1"/>
          </p:nvPr>
        </p:nvSpPr>
        <p:spPr>
          <a:xfrm>
            <a:off x="0" y="4038725"/>
            <a:ext cx="13004800" cy="1524001"/>
          </a:xfrm>
          <a:prstGeom prst="rect">
            <a:avLst/>
          </a:prstGeom>
          <a:solidFill>
            <a:srgbClr val="DE4222">
              <a:alpha val="86000"/>
            </a:srgbClr>
          </a:solidFill>
          <a:ln>
            <a:noFill/>
          </a:ln>
        </p:spPr>
        <p:txBody>
          <a:bodyPr vert="horz" lIns="91036" tIns="45503" rIns="91036" bIns="45503"/>
          <a:lstStyle>
            <a:lvl1pPr algn="ctr">
              <a:defRPr sz="6000" b="0" i="0" baseline="0">
                <a:solidFill>
                  <a:srgbClr val="FFFFFF"/>
                </a:solidFill>
                <a:latin typeface="Bitter Regular"/>
                <a:cs typeface="Bitter Regular"/>
              </a:defRPr>
            </a:lvl1pPr>
          </a:lstStyle>
          <a:p>
            <a:pPr lvl="0"/>
            <a:r>
              <a:rPr lang="en-US" dirty="0"/>
              <a:t>YOUR MESSAGE</a:t>
            </a:r>
          </a:p>
        </p:txBody>
      </p:sp>
      <p:sp>
        <p:nvSpPr>
          <p:cNvPr id="5" name="Rectangle 4"/>
          <p:cNvSpPr/>
          <p:nvPr userDrawn="1"/>
        </p:nvSpPr>
        <p:spPr>
          <a:xfrm>
            <a:off x="1016000" y="9296400"/>
            <a:ext cx="7747001" cy="207749"/>
          </a:xfrm>
          <a:prstGeom prst="rect">
            <a:avLst/>
          </a:prstGeom>
        </p:spPr>
        <p:txBody>
          <a:bodyPr wrap="square">
            <a:spAutoFit/>
          </a:bodyPr>
          <a:lstStyle/>
          <a:p>
            <a:r>
              <a:rPr lang="en-US" sz="750" dirty="0">
                <a:latin typeface="Arial" pitchFamily="34" charset="0"/>
                <a:cs typeface="Arial" pitchFamily="34" charset="0"/>
              </a:rPr>
              <a:t>©2017 Employee Performance Solutions, LLC  All Rights Reserved v12-17  www.EmployeePerformanceSolutions.com  </a:t>
            </a:r>
          </a:p>
        </p:txBody>
      </p:sp>
    </p:spTree>
    <p:custDataLst>
      <p:tags r:id="rId1"/>
    </p:custDataLst>
    <p:extLst>
      <p:ext uri="{BB962C8B-B14F-4D97-AF65-F5344CB8AC3E}">
        <p14:creationId xmlns:p14="http://schemas.microsoft.com/office/powerpoint/2010/main" val="130719132"/>
      </p:ext>
    </p:extLst>
  </p:cSld>
  <p:clrMapOvr>
    <a:masterClrMapping/>
  </p:clrMapOvr>
  <p:transition spd="slow">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 Just One Text Green">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3004800" cy="9753600"/>
          </a:xfrm>
          <a:prstGeom prst="rect">
            <a:avLst/>
          </a:prstGeom>
          <a:solidFill>
            <a:srgbClr val="FFFFFF"/>
          </a:solidFill>
        </p:spPr>
        <p:txBody>
          <a:bodyPr vert="horz" lIns="91036" tIns="45503" rIns="91036" bIns="45503"/>
          <a:lstStyle>
            <a:lvl1pPr>
              <a:defRPr sz="3600" b="0" i="0">
                <a:solidFill>
                  <a:srgbClr val="000000"/>
                </a:solidFill>
                <a:latin typeface="Bitter Regular"/>
                <a:cs typeface="Bitter Regular"/>
              </a:defRPr>
            </a:lvl1pPr>
          </a:lstStyle>
          <a:p>
            <a:pPr lvl="0"/>
            <a:endParaRPr lang="en-US" noProof="0" dirty="0">
              <a:sym typeface="Lobster Two Italic" charset="0"/>
            </a:endParaRPr>
          </a:p>
        </p:txBody>
      </p:sp>
      <p:sp>
        <p:nvSpPr>
          <p:cNvPr id="5" name="Text Placeholder 8"/>
          <p:cNvSpPr>
            <a:spLocks noGrp="1"/>
          </p:cNvSpPr>
          <p:nvPr>
            <p:ph type="body" sz="quarter" idx="12" hasCustomPrompt="1"/>
          </p:nvPr>
        </p:nvSpPr>
        <p:spPr>
          <a:xfrm>
            <a:off x="0" y="4038725"/>
            <a:ext cx="13004800" cy="1524001"/>
          </a:xfrm>
          <a:prstGeom prst="rect">
            <a:avLst/>
          </a:prstGeom>
          <a:solidFill>
            <a:srgbClr val="28535A">
              <a:alpha val="78000"/>
            </a:srgbClr>
          </a:solidFill>
          <a:ln>
            <a:noFill/>
          </a:ln>
        </p:spPr>
        <p:txBody>
          <a:bodyPr vert="horz" lIns="91036" tIns="45503" rIns="91036" bIns="45503"/>
          <a:lstStyle>
            <a:lvl1pPr algn="ctr">
              <a:defRPr sz="6000" b="0" i="0" baseline="0">
                <a:solidFill>
                  <a:srgbClr val="FFFFFF"/>
                </a:solidFill>
                <a:latin typeface="Bitter Regular"/>
                <a:cs typeface="Bitter Regular"/>
              </a:defRPr>
            </a:lvl1pPr>
          </a:lstStyle>
          <a:p>
            <a:pPr lvl="0"/>
            <a:r>
              <a:rPr lang="en-US" dirty="0"/>
              <a:t>YOUR MESSAGE</a:t>
            </a:r>
          </a:p>
        </p:txBody>
      </p:sp>
      <p:sp>
        <p:nvSpPr>
          <p:cNvPr id="6" name="Rectangle 5"/>
          <p:cNvSpPr/>
          <p:nvPr userDrawn="1"/>
        </p:nvSpPr>
        <p:spPr>
          <a:xfrm>
            <a:off x="1016000" y="9296400"/>
            <a:ext cx="7747001" cy="207749"/>
          </a:xfrm>
          <a:prstGeom prst="rect">
            <a:avLst/>
          </a:prstGeom>
        </p:spPr>
        <p:txBody>
          <a:bodyPr wrap="square">
            <a:spAutoFit/>
          </a:bodyPr>
          <a:lstStyle/>
          <a:p>
            <a:r>
              <a:rPr lang="en-US" sz="750" dirty="0">
                <a:latin typeface="Arial" pitchFamily="34" charset="0"/>
                <a:cs typeface="Arial" pitchFamily="34" charset="0"/>
              </a:rPr>
              <a:t>©2017 Employee Performance Solutions, LLC  All Rights Reserved v12-17  www.EmployeePerformanceSolutions.com  </a:t>
            </a:r>
          </a:p>
        </p:txBody>
      </p:sp>
    </p:spTree>
    <p:custDataLst>
      <p:tags r:id="rId1"/>
    </p:custDataLst>
    <p:extLst>
      <p:ext uri="{BB962C8B-B14F-4D97-AF65-F5344CB8AC3E}">
        <p14:creationId xmlns:p14="http://schemas.microsoft.com/office/powerpoint/2010/main" val="3004578342"/>
      </p:ext>
    </p:extLst>
  </p:cSld>
  <p:clrMapOvr>
    <a:masterClrMapping/>
  </p:clrMapOvr>
  <p:transition spd="slow">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s - A Couple">
    <p:spTree>
      <p:nvGrpSpPr>
        <p:cNvPr id="1" name=""/>
        <p:cNvGrpSpPr/>
        <p:nvPr/>
      </p:nvGrpSpPr>
      <p:grpSpPr>
        <a:xfrm>
          <a:off x="0" y="0"/>
          <a:ext cx="0" cy="0"/>
          <a:chOff x="0" y="0"/>
          <a:chExt cx="0" cy="0"/>
        </a:xfrm>
      </p:grpSpPr>
      <p:sp>
        <p:nvSpPr>
          <p:cNvPr id="5" name="Picture Placeholder 3"/>
          <p:cNvSpPr>
            <a:spLocks noGrp="1"/>
          </p:cNvSpPr>
          <p:nvPr>
            <p:ph type="pic" sz="quarter" idx="13"/>
          </p:nvPr>
        </p:nvSpPr>
        <p:spPr>
          <a:xfrm>
            <a:off x="0" y="0"/>
            <a:ext cx="6502400" cy="9753600"/>
          </a:xfrm>
          <a:prstGeom prst="rect">
            <a:avLst/>
          </a:prstGeom>
          <a:solidFill>
            <a:srgbClr val="FFFFFF"/>
          </a:solidFill>
        </p:spPr>
        <p:txBody>
          <a:bodyPr vert="horz" lIns="91036" tIns="45503" rIns="91036" bIns="45503"/>
          <a:lstStyle>
            <a:lvl1pPr>
              <a:defRPr sz="2700" b="0" i="0">
                <a:solidFill>
                  <a:srgbClr val="000000"/>
                </a:solidFill>
                <a:latin typeface="Bitter Regular"/>
                <a:cs typeface="Bitter Regular"/>
              </a:defRPr>
            </a:lvl1pPr>
          </a:lstStyle>
          <a:p>
            <a:pPr lvl="0"/>
            <a:r>
              <a:rPr lang="en-US" noProof="0">
                <a:sym typeface="Lobster Two Italic" charset="0"/>
              </a:rPr>
              <a:t>Click icon to add picture</a:t>
            </a:r>
            <a:endParaRPr lang="en-US" noProof="0" dirty="0">
              <a:sym typeface="Lobster Two Italic" charset="0"/>
            </a:endParaRPr>
          </a:p>
        </p:txBody>
      </p:sp>
      <p:sp>
        <p:nvSpPr>
          <p:cNvPr id="4" name="Picture Placeholder 3"/>
          <p:cNvSpPr>
            <a:spLocks noGrp="1"/>
          </p:cNvSpPr>
          <p:nvPr>
            <p:ph type="pic" sz="quarter" idx="10"/>
          </p:nvPr>
        </p:nvSpPr>
        <p:spPr>
          <a:xfrm>
            <a:off x="6502400" y="0"/>
            <a:ext cx="6502400" cy="9753600"/>
          </a:xfrm>
          <a:prstGeom prst="rect">
            <a:avLst/>
          </a:prstGeom>
          <a:solidFill>
            <a:srgbClr val="FFFFFF"/>
          </a:solidFill>
        </p:spPr>
        <p:txBody>
          <a:bodyPr vert="horz" lIns="91036" tIns="45503" rIns="91036" bIns="45503"/>
          <a:lstStyle>
            <a:lvl1pPr>
              <a:defRPr sz="2700" b="0" i="0">
                <a:solidFill>
                  <a:srgbClr val="000000"/>
                </a:solidFill>
                <a:latin typeface="Bitter Regular"/>
                <a:cs typeface="Bitter Regular"/>
              </a:defRPr>
            </a:lvl1pPr>
          </a:lstStyle>
          <a:p>
            <a:pPr lvl="0"/>
            <a:r>
              <a:rPr lang="en-US" noProof="0">
                <a:sym typeface="Lobster Two Italic" charset="0"/>
              </a:rPr>
              <a:t>Click icon to add picture</a:t>
            </a:r>
            <a:endParaRPr lang="en-US" noProof="0" dirty="0">
              <a:sym typeface="Lobster Two Italic" charset="0"/>
            </a:endParaRPr>
          </a:p>
        </p:txBody>
      </p:sp>
      <p:sp>
        <p:nvSpPr>
          <p:cNvPr id="6" name="Rectangle 5"/>
          <p:cNvSpPr/>
          <p:nvPr userDrawn="1"/>
        </p:nvSpPr>
        <p:spPr>
          <a:xfrm>
            <a:off x="1016000" y="9296400"/>
            <a:ext cx="7747001" cy="207749"/>
          </a:xfrm>
          <a:prstGeom prst="rect">
            <a:avLst/>
          </a:prstGeom>
        </p:spPr>
        <p:txBody>
          <a:bodyPr wrap="square">
            <a:spAutoFit/>
          </a:bodyPr>
          <a:lstStyle/>
          <a:p>
            <a:r>
              <a:rPr lang="en-US" sz="750" dirty="0">
                <a:latin typeface="Arial" pitchFamily="34" charset="0"/>
                <a:cs typeface="Arial" pitchFamily="34" charset="0"/>
              </a:rPr>
              <a:t>©2017 Employee Performance Solutions, LLC  All Rights Reserved v12-17  www.EmployeePerformanceSolutions.com  </a:t>
            </a:r>
          </a:p>
        </p:txBody>
      </p:sp>
    </p:spTree>
    <p:custDataLst>
      <p:tags r:id="rId1"/>
    </p:custDataLst>
    <p:extLst>
      <p:ext uri="{BB962C8B-B14F-4D97-AF65-F5344CB8AC3E}">
        <p14:creationId xmlns:p14="http://schemas.microsoft.com/office/powerpoint/2010/main" val="1253998613"/>
      </p:ext>
    </p:extLst>
  </p:cSld>
  <p:clrMapOvr>
    <a:masterClrMapping/>
  </p:clrMapOvr>
  <p:transition spd="slow">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allery - 3 Images Alt Green">
    <p:spTree>
      <p:nvGrpSpPr>
        <p:cNvPr id="1" name=""/>
        <p:cNvGrpSpPr/>
        <p:nvPr/>
      </p:nvGrpSpPr>
      <p:grpSpPr>
        <a:xfrm>
          <a:off x="0" y="0"/>
          <a:ext cx="0" cy="0"/>
          <a:chOff x="0" y="0"/>
          <a:chExt cx="0" cy="0"/>
        </a:xfrm>
      </p:grpSpPr>
      <p:sp>
        <p:nvSpPr>
          <p:cNvPr id="14" name="Picture Placeholder 3"/>
          <p:cNvSpPr>
            <a:spLocks noGrp="1" noChangeAspect="1"/>
          </p:cNvSpPr>
          <p:nvPr>
            <p:ph type="pic" sz="quarter" idx="14"/>
          </p:nvPr>
        </p:nvSpPr>
        <p:spPr>
          <a:xfrm>
            <a:off x="1" y="0"/>
            <a:ext cx="4397443" cy="3273344"/>
          </a:xfrm>
          <a:prstGeom prst="rect">
            <a:avLst/>
          </a:prstGeom>
          <a:solidFill>
            <a:srgbClr val="FFFFFF"/>
          </a:solidFill>
        </p:spPr>
        <p:txBody>
          <a:bodyPr vert="horz" lIns="91036" tIns="45503" rIns="91036" bIns="45503"/>
          <a:lstStyle>
            <a:lvl1pPr>
              <a:defRPr sz="2100">
                <a:solidFill>
                  <a:srgbClr val="000000"/>
                </a:solidFill>
              </a:defRPr>
            </a:lvl1pPr>
          </a:lstStyle>
          <a:p>
            <a:pPr lvl="0"/>
            <a:r>
              <a:rPr lang="en-US" noProof="0">
                <a:sym typeface="Lobster Two Italic" charset="0"/>
              </a:rPr>
              <a:t>Click icon to add picture</a:t>
            </a:r>
            <a:endParaRPr lang="en-US" noProof="0" dirty="0">
              <a:sym typeface="Lobster Two Italic" charset="0"/>
            </a:endParaRPr>
          </a:p>
        </p:txBody>
      </p:sp>
      <p:sp>
        <p:nvSpPr>
          <p:cNvPr id="15" name="Picture Placeholder 3"/>
          <p:cNvSpPr>
            <a:spLocks noGrp="1" noChangeAspect="1"/>
          </p:cNvSpPr>
          <p:nvPr>
            <p:ph type="pic" sz="quarter" idx="15"/>
          </p:nvPr>
        </p:nvSpPr>
        <p:spPr>
          <a:xfrm>
            <a:off x="1" y="6525976"/>
            <a:ext cx="4397443" cy="3273344"/>
          </a:xfrm>
          <a:prstGeom prst="rect">
            <a:avLst/>
          </a:prstGeom>
          <a:solidFill>
            <a:srgbClr val="FFFFFF"/>
          </a:solidFill>
        </p:spPr>
        <p:txBody>
          <a:bodyPr vert="horz" lIns="91036" tIns="45503" rIns="91036" bIns="45503"/>
          <a:lstStyle>
            <a:lvl1pPr>
              <a:defRPr sz="2100">
                <a:solidFill>
                  <a:srgbClr val="000000"/>
                </a:solidFill>
              </a:defRPr>
            </a:lvl1pPr>
          </a:lstStyle>
          <a:p>
            <a:pPr lvl="0"/>
            <a:r>
              <a:rPr lang="en-US" noProof="0">
                <a:sym typeface="Lobster Two Italic" charset="0"/>
              </a:rPr>
              <a:t>Click icon to add picture</a:t>
            </a:r>
            <a:endParaRPr lang="en-US" noProof="0" dirty="0">
              <a:sym typeface="Lobster Two Italic" charset="0"/>
            </a:endParaRPr>
          </a:p>
        </p:txBody>
      </p:sp>
      <p:sp>
        <p:nvSpPr>
          <p:cNvPr id="16" name="Picture Placeholder 3"/>
          <p:cNvSpPr>
            <a:spLocks noGrp="1" noChangeAspect="1"/>
          </p:cNvSpPr>
          <p:nvPr>
            <p:ph type="pic" sz="quarter" idx="13"/>
          </p:nvPr>
        </p:nvSpPr>
        <p:spPr>
          <a:xfrm>
            <a:off x="1" y="3262987"/>
            <a:ext cx="4397443" cy="3273344"/>
          </a:xfrm>
          <a:prstGeom prst="rect">
            <a:avLst/>
          </a:prstGeom>
          <a:solidFill>
            <a:srgbClr val="FFFFFF"/>
          </a:solidFill>
        </p:spPr>
        <p:txBody>
          <a:bodyPr vert="horz" lIns="91036" tIns="45503" rIns="91036" bIns="45503"/>
          <a:lstStyle>
            <a:lvl1pPr>
              <a:defRPr sz="2100">
                <a:solidFill>
                  <a:srgbClr val="000000"/>
                </a:solidFill>
              </a:defRPr>
            </a:lvl1pPr>
          </a:lstStyle>
          <a:p>
            <a:pPr lvl="0"/>
            <a:r>
              <a:rPr lang="en-US" noProof="0">
                <a:sym typeface="Lobster Two Italic" charset="0"/>
              </a:rPr>
              <a:t>Click icon to add picture</a:t>
            </a:r>
            <a:endParaRPr lang="en-US" noProof="0" dirty="0">
              <a:sym typeface="Lobster Two Italic" charset="0"/>
            </a:endParaRPr>
          </a:p>
        </p:txBody>
      </p:sp>
      <p:sp>
        <p:nvSpPr>
          <p:cNvPr id="8" name="Text Placeholder 8"/>
          <p:cNvSpPr>
            <a:spLocks noGrp="1"/>
          </p:cNvSpPr>
          <p:nvPr>
            <p:ph type="body" sz="quarter" idx="11" hasCustomPrompt="1"/>
          </p:nvPr>
        </p:nvSpPr>
        <p:spPr>
          <a:xfrm>
            <a:off x="4749799" y="990600"/>
            <a:ext cx="7391401" cy="1295400"/>
          </a:xfrm>
          <a:prstGeom prst="rect">
            <a:avLst/>
          </a:prstGeom>
        </p:spPr>
        <p:txBody>
          <a:bodyPr vert="horz" lIns="91036" tIns="45503" rIns="91036" bIns="45503"/>
          <a:lstStyle>
            <a:lvl1pPr algn="ctr">
              <a:defRPr sz="4500" i="0" baseline="0">
                <a:latin typeface="Bitter Regular"/>
                <a:cs typeface="Bitter Regular"/>
              </a:defRPr>
            </a:lvl1pPr>
          </a:lstStyle>
          <a:p>
            <a:pPr lvl="0"/>
            <a:r>
              <a:rPr lang="en-US" dirty="0"/>
              <a:t>Text One</a:t>
            </a:r>
          </a:p>
        </p:txBody>
      </p:sp>
      <p:sp>
        <p:nvSpPr>
          <p:cNvPr id="9" name="Text Placeholder 8"/>
          <p:cNvSpPr>
            <a:spLocks noGrp="1"/>
          </p:cNvSpPr>
          <p:nvPr>
            <p:ph type="body" sz="quarter" idx="16" hasCustomPrompt="1"/>
          </p:nvPr>
        </p:nvSpPr>
        <p:spPr>
          <a:xfrm>
            <a:off x="4749799" y="4152900"/>
            <a:ext cx="7391401" cy="1295400"/>
          </a:xfrm>
          <a:prstGeom prst="rect">
            <a:avLst/>
          </a:prstGeom>
        </p:spPr>
        <p:txBody>
          <a:bodyPr vert="horz" lIns="91036" tIns="45503" rIns="91036" bIns="45503"/>
          <a:lstStyle>
            <a:lvl1pPr algn="ctr">
              <a:defRPr sz="4500" i="0" baseline="0">
                <a:latin typeface="Bitter Regular"/>
                <a:cs typeface="Bitter Regular"/>
              </a:defRPr>
            </a:lvl1pPr>
          </a:lstStyle>
          <a:p>
            <a:pPr lvl="0"/>
            <a:r>
              <a:rPr lang="en-US" dirty="0"/>
              <a:t>Text Two</a:t>
            </a:r>
          </a:p>
        </p:txBody>
      </p:sp>
      <p:sp>
        <p:nvSpPr>
          <p:cNvPr id="10" name="Text Placeholder 8"/>
          <p:cNvSpPr>
            <a:spLocks noGrp="1"/>
          </p:cNvSpPr>
          <p:nvPr>
            <p:ph type="body" sz="quarter" idx="17" hasCustomPrompt="1"/>
          </p:nvPr>
        </p:nvSpPr>
        <p:spPr>
          <a:xfrm>
            <a:off x="4749799" y="7315200"/>
            <a:ext cx="7391401" cy="1295400"/>
          </a:xfrm>
          <a:prstGeom prst="rect">
            <a:avLst/>
          </a:prstGeom>
        </p:spPr>
        <p:txBody>
          <a:bodyPr vert="horz" lIns="91036" tIns="45503" rIns="91036" bIns="45503"/>
          <a:lstStyle>
            <a:lvl1pPr algn="ctr">
              <a:defRPr sz="4500" i="0" baseline="0">
                <a:latin typeface="Bitter Regular"/>
                <a:cs typeface="Bitter Regular"/>
              </a:defRPr>
            </a:lvl1pPr>
          </a:lstStyle>
          <a:p>
            <a:pPr lvl="0"/>
            <a:r>
              <a:rPr lang="en-US" dirty="0"/>
              <a:t>Text Three</a:t>
            </a:r>
          </a:p>
        </p:txBody>
      </p:sp>
    </p:spTree>
    <p:custDataLst>
      <p:tags r:id="rId1"/>
    </p:custDataLst>
    <p:extLst>
      <p:ext uri="{BB962C8B-B14F-4D97-AF65-F5344CB8AC3E}">
        <p14:creationId xmlns:p14="http://schemas.microsoft.com/office/powerpoint/2010/main" val="424781916"/>
      </p:ext>
    </p:extLst>
  </p:cSld>
  <p:clrMapOvr>
    <a:masterClrMapping/>
  </p:clrMapOvr>
  <p:transition spd="slow">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xfrm>
            <a:off x="9320108" y="8886615"/>
            <a:ext cx="3034453" cy="677333"/>
          </a:xfrm>
          <a:prstGeom prst="rect">
            <a:avLst/>
          </a:prstGeom>
        </p:spPr>
        <p:txBody>
          <a:bodyPr lIns="129453" tIns="64727" rIns="129453" bIns="64727"/>
          <a:lstStyle>
            <a:lvl1pPr>
              <a:defRPr/>
            </a:lvl1pPr>
          </a:lstStyle>
          <a:p>
            <a:pPr>
              <a:defRPr/>
            </a:pPr>
            <a:fld id="{A04E4345-65E5-4BC2-8AEA-B0345380DC66}" type="slidenum">
              <a:rPr lang="en-US"/>
              <a:pPr>
                <a:defRPr/>
              </a:pPr>
              <a:t>‹#›</a:t>
            </a:fld>
            <a:endParaRPr lang="en-US"/>
          </a:p>
        </p:txBody>
      </p:sp>
      <p:sp>
        <p:nvSpPr>
          <p:cNvPr id="3" name="Rectangle 2"/>
          <p:cNvSpPr/>
          <p:nvPr userDrawn="1"/>
        </p:nvSpPr>
        <p:spPr>
          <a:xfrm>
            <a:off x="1016000" y="9296400"/>
            <a:ext cx="7747001" cy="207749"/>
          </a:xfrm>
          <a:prstGeom prst="rect">
            <a:avLst/>
          </a:prstGeom>
        </p:spPr>
        <p:txBody>
          <a:bodyPr wrap="square">
            <a:spAutoFit/>
          </a:bodyPr>
          <a:lstStyle/>
          <a:p>
            <a:r>
              <a:rPr lang="en-US" sz="750" dirty="0">
                <a:latin typeface="Arial" pitchFamily="34" charset="0"/>
                <a:cs typeface="Arial" pitchFamily="34" charset="0"/>
              </a:rPr>
              <a:t>©2017 Employee Performance Solutions, LLC  All Rights Reserved v12-17  www.EmployeePerformanceSolutions.com  </a:t>
            </a:r>
          </a:p>
        </p:txBody>
      </p:sp>
    </p:spTree>
    <p:custDataLst>
      <p:tags r:id="rId1"/>
    </p:custDataLst>
    <p:extLst>
      <p:ext uri="{BB962C8B-B14F-4D97-AF65-F5344CB8AC3E}">
        <p14:creationId xmlns:p14="http://schemas.microsoft.com/office/powerpoint/2010/main" val="3994985406"/>
      </p:ext>
    </p:extLst>
  </p:cSld>
  <p:clrMapOvr>
    <a:masterClrMapping/>
  </p:clrMapOvr>
  <p:transition spd="slow">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5" name="Rectangle 3"/>
          <p:cNvSpPr>
            <a:spLocks noGrp="1" noChangeArrowheads="1"/>
          </p:cNvSpPr>
          <p:nvPr>
            <p:ph type="sldNum" sz="quarter" idx="10"/>
          </p:nvPr>
        </p:nvSpPr>
        <p:spPr>
          <a:xfrm>
            <a:off x="9320108" y="8886615"/>
            <a:ext cx="3034453" cy="677333"/>
          </a:xfrm>
          <a:prstGeom prst="rect">
            <a:avLst/>
          </a:prstGeom>
          <a:ln/>
        </p:spPr>
        <p:txBody>
          <a:bodyPr/>
          <a:lstStyle>
            <a:lvl1pPr>
              <a:defRPr/>
            </a:lvl1pPr>
          </a:lstStyle>
          <a:p>
            <a:pPr>
              <a:defRPr/>
            </a:pPr>
            <a:fld id="{7C0A6E37-841E-4E23-95AD-DF9C80D768D7}" type="slidenum">
              <a:rPr lang="en-US">
                <a:solidFill>
                  <a:prstClr val="black"/>
                </a:solidFill>
              </a:rPr>
              <a:pPr>
                <a:defRPr/>
              </a:pPr>
              <a:t>‹#›</a:t>
            </a:fld>
            <a:endParaRPr lang="en-US">
              <a:solidFill>
                <a:prstClr val="black"/>
              </a:solidFill>
            </a:endParaRPr>
          </a:p>
        </p:txBody>
      </p:sp>
      <p:sp>
        <p:nvSpPr>
          <p:cNvPr id="3" name="Rectangle 2"/>
          <p:cNvSpPr/>
          <p:nvPr userDrawn="1"/>
        </p:nvSpPr>
        <p:spPr>
          <a:xfrm>
            <a:off x="1016000" y="9296400"/>
            <a:ext cx="7747001" cy="207749"/>
          </a:xfrm>
          <a:prstGeom prst="rect">
            <a:avLst/>
          </a:prstGeom>
        </p:spPr>
        <p:txBody>
          <a:bodyPr wrap="square">
            <a:spAutoFit/>
          </a:bodyPr>
          <a:lstStyle/>
          <a:p>
            <a:r>
              <a:rPr lang="en-US" sz="750" dirty="0">
                <a:latin typeface="Arial" pitchFamily="34" charset="0"/>
                <a:cs typeface="Arial" pitchFamily="34" charset="0"/>
              </a:rPr>
              <a:t>©2017 Employee Performance Solutions, LLC  All Rights Reserved v12-17  www.EmployeePerformanceSolutions.com  </a:t>
            </a:r>
          </a:p>
        </p:txBody>
      </p:sp>
    </p:spTree>
    <p:custDataLst>
      <p:tags r:id="rId1"/>
    </p:custDataLst>
    <p:extLst>
      <p:ext uri="{BB962C8B-B14F-4D97-AF65-F5344CB8AC3E}">
        <p14:creationId xmlns:p14="http://schemas.microsoft.com/office/powerpoint/2010/main" val="2644730781"/>
      </p:ext>
    </p:extLst>
  </p:cSld>
  <p:clrMapOvr>
    <a:masterClrMapping/>
  </p:clrMapOvr>
  <p:transition spd="slow">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3" name="Rectangle 338"/>
          <p:cNvSpPr>
            <a:spLocks noChangeArrowheads="1"/>
          </p:cNvSpPr>
          <p:nvPr userDrawn="1"/>
        </p:nvSpPr>
        <p:spPr bwMode="auto">
          <a:xfrm>
            <a:off x="12340158" y="9508182"/>
            <a:ext cx="341814" cy="249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498" tIns="43749" rIns="87498" bIns="43749" anchor="b">
            <a:spAutoFit/>
          </a:bodyPr>
          <a:lstStyle>
            <a:lvl1pPr defTabSz="814388">
              <a:defRPr sz="2400">
                <a:solidFill>
                  <a:schemeClr val="tx1"/>
                </a:solidFill>
                <a:latin typeface="Arial" charset="0"/>
              </a:defRPr>
            </a:lvl1pPr>
            <a:lvl2pPr marL="406400" defTabSz="814388">
              <a:defRPr sz="2400">
                <a:solidFill>
                  <a:schemeClr val="tx1"/>
                </a:solidFill>
                <a:latin typeface="Arial" charset="0"/>
              </a:defRPr>
            </a:lvl2pPr>
            <a:lvl3pPr marL="814388" defTabSz="814388">
              <a:defRPr sz="2400">
                <a:solidFill>
                  <a:schemeClr val="tx1"/>
                </a:solidFill>
                <a:latin typeface="Arial" charset="0"/>
              </a:defRPr>
            </a:lvl3pPr>
            <a:lvl4pPr marL="1222375" defTabSz="814388">
              <a:defRPr sz="2400">
                <a:solidFill>
                  <a:schemeClr val="tx1"/>
                </a:solidFill>
                <a:latin typeface="Arial" charset="0"/>
              </a:defRPr>
            </a:lvl4pPr>
            <a:lvl5pPr marL="1630363" defTabSz="814388">
              <a:defRPr sz="2400">
                <a:solidFill>
                  <a:schemeClr val="tx1"/>
                </a:solidFill>
                <a:latin typeface="Arial" charset="0"/>
              </a:defRPr>
            </a:lvl5pPr>
            <a:lvl6pPr marL="2087563" defTabSz="814388" eaLnBrk="0" fontAlgn="base" hangingPunct="0">
              <a:spcBef>
                <a:spcPct val="0"/>
              </a:spcBef>
              <a:spcAft>
                <a:spcPct val="0"/>
              </a:spcAft>
              <a:defRPr sz="2400">
                <a:solidFill>
                  <a:schemeClr val="tx1"/>
                </a:solidFill>
                <a:latin typeface="Arial" charset="0"/>
              </a:defRPr>
            </a:lvl6pPr>
            <a:lvl7pPr marL="2544763" defTabSz="814388" eaLnBrk="0" fontAlgn="base" hangingPunct="0">
              <a:spcBef>
                <a:spcPct val="0"/>
              </a:spcBef>
              <a:spcAft>
                <a:spcPct val="0"/>
              </a:spcAft>
              <a:defRPr sz="2400">
                <a:solidFill>
                  <a:schemeClr val="tx1"/>
                </a:solidFill>
                <a:latin typeface="Arial" charset="0"/>
              </a:defRPr>
            </a:lvl7pPr>
            <a:lvl8pPr marL="3001963" defTabSz="814388" eaLnBrk="0" fontAlgn="base" hangingPunct="0">
              <a:spcBef>
                <a:spcPct val="0"/>
              </a:spcBef>
              <a:spcAft>
                <a:spcPct val="0"/>
              </a:spcAft>
              <a:defRPr sz="2400">
                <a:solidFill>
                  <a:schemeClr val="tx1"/>
                </a:solidFill>
                <a:latin typeface="Arial" charset="0"/>
              </a:defRPr>
            </a:lvl8pPr>
            <a:lvl9pPr marL="3459163" defTabSz="814388" eaLnBrk="0" fontAlgn="base" hangingPunct="0">
              <a:spcBef>
                <a:spcPct val="0"/>
              </a:spcBef>
              <a:spcAft>
                <a:spcPct val="0"/>
              </a:spcAft>
              <a:defRPr sz="2400">
                <a:solidFill>
                  <a:schemeClr val="tx1"/>
                </a:solidFill>
                <a:latin typeface="Arial" charset="0"/>
              </a:defRPr>
            </a:lvl9pPr>
          </a:lstStyle>
          <a:p>
            <a:pPr algn="r" eaLnBrk="0" hangingPunct="0">
              <a:defRPr/>
            </a:pPr>
            <a:fld id="{660F36CF-34EA-455D-B4F6-DEC53A3EE234}" type="slidenum">
              <a:rPr lang="en-US" altLang="en-US" sz="1050" smtClean="0">
                <a:solidFill>
                  <a:srgbClr val="777777"/>
                </a:solidFill>
              </a:rPr>
              <a:pPr algn="r" eaLnBrk="0" hangingPunct="0">
                <a:defRPr/>
              </a:pPr>
              <a:t>‹#›</a:t>
            </a:fld>
            <a:endParaRPr lang="en-US" altLang="en-US" sz="1050">
              <a:solidFill>
                <a:srgbClr val="777777"/>
              </a:solidFill>
            </a:endParaRPr>
          </a:p>
        </p:txBody>
      </p:sp>
      <p:sp>
        <p:nvSpPr>
          <p:cNvPr id="369873" name="Rectangle 209"/>
          <p:cNvSpPr>
            <a:spLocks noGrp="1" noChangeArrowheads="1"/>
          </p:cNvSpPr>
          <p:nvPr>
            <p:ph type="ctrTitle"/>
          </p:nvPr>
        </p:nvSpPr>
        <p:spPr bwMode="white">
          <a:xfrm>
            <a:off x="925691" y="3366347"/>
            <a:ext cx="11212124" cy="1180817"/>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anchor="ctr"/>
          <a:lstStyle>
            <a:lvl1pPr algn="ctr">
              <a:defRPr sz="4050" b="0">
                <a:solidFill>
                  <a:srgbClr val="FFFFFF"/>
                </a:solidFill>
              </a:defRPr>
            </a:lvl1pPr>
          </a:lstStyle>
          <a:p>
            <a:pPr lvl="0"/>
            <a:r>
              <a:rPr lang="en-US" altLang="en-US" noProof="0" dirty="0"/>
              <a:t>Click To Edit Master Title Style</a:t>
            </a:r>
          </a:p>
        </p:txBody>
      </p:sp>
      <p:sp>
        <p:nvSpPr>
          <p:cNvPr id="4" name="Rectangle 3"/>
          <p:cNvSpPr/>
          <p:nvPr userDrawn="1"/>
        </p:nvSpPr>
        <p:spPr>
          <a:xfrm>
            <a:off x="1016000" y="9296400"/>
            <a:ext cx="7747001" cy="207749"/>
          </a:xfrm>
          <a:prstGeom prst="rect">
            <a:avLst/>
          </a:prstGeom>
        </p:spPr>
        <p:txBody>
          <a:bodyPr wrap="square">
            <a:spAutoFit/>
          </a:bodyPr>
          <a:lstStyle/>
          <a:p>
            <a:r>
              <a:rPr lang="en-US" sz="750" dirty="0">
                <a:latin typeface="Arial" pitchFamily="34" charset="0"/>
                <a:cs typeface="Arial" pitchFamily="34" charset="0"/>
              </a:rPr>
              <a:t>©2017 Employee Performance Solutions, LLC  All Rights Reserved v12-17  www.EmployeePerformanceSolutions.com  </a:t>
            </a:r>
          </a:p>
        </p:txBody>
      </p:sp>
    </p:spTree>
    <p:custDataLst>
      <p:tags r:id="rId1"/>
    </p:custDataLst>
    <p:extLst>
      <p:ext uri="{BB962C8B-B14F-4D97-AF65-F5344CB8AC3E}">
        <p14:creationId xmlns:p14="http://schemas.microsoft.com/office/powerpoint/2010/main" val="2464622980"/>
      </p:ext>
    </p:extLst>
  </p:cSld>
  <p:clrMapOvr>
    <a:masterClrMapping/>
  </p:clrMapOvr>
  <p:transition spd="slow">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0240" y="390596"/>
            <a:ext cx="11704320" cy="1625600"/>
          </a:xfrm>
          <a:prstGeom prst="rect">
            <a:avLst/>
          </a:prstGeom>
        </p:spPr>
        <p:txBody>
          <a:bodyPr/>
          <a:lstStyle/>
          <a:p>
            <a:r>
              <a:rPr lang="en-US" dirty="0"/>
              <a:t>style</a:t>
            </a:r>
          </a:p>
        </p:txBody>
      </p:sp>
      <p:sp>
        <p:nvSpPr>
          <p:cNvPr id="3" name="Content Placeholder 2"/>
          <p:cNvSpPr>
            <a:spLocks noGrp="1"/>
          </p:cNvSpPr>
          <p:nvPr>
            <p:ph sz="half" idx="1"/>
          </p:nvPr>
        </p:nvSpPr>
        <p:spPr>
          <a:xfrm>
            <a:off x="866986" y="2275888"/>
            <a:ext cx="5743787" cy="6436925"/>
          </a:xfrm>
          <a:prstGeom prst="rect">
            <a:avLst/>
          </a:prstGeom>
        </p:spPr>
        <p:txBody>
          <a:bodyPr/>
          <a:lstStyle>
            <a:lvl1pPr>
              <a:defRPr sz="3000"/>
            </a:lvl1pPr>
            <a:lvl2pPr>
              <a:defRPr sz="2550"/>
            </a:lvl2pPr>
            <a:lvl3pPr>
              <a:defRPr sz="2100"/>
            </a:lvl3pPr>
            <a:lvl4pPr>
              <a:defRPr sz="1950"/>
            </a:lvl4pPr>
            <a:lvl5pPr>
              <a:defRPr sz="1950"/>
            </a:lvl5pPr>
            <a:lvl6pPr>
              <a:defRPr sz="1950"/>
            </a:lvl6pPr>
            <a:lvl7pPr>
              <a:defRPr sz="1950"/>
            </a:lvl7pPr>
            <a:lvl8pPr>
              <a:defRPr sz="1950"/>
            </a:lvl8pPr>
            <a:lvl9pPr>
              <a:defRPr sz="1950"/>
            </a:lvl9pPr>
          </a:lstStyle>
          <a:p>
            <a:pPr lvl="0"/>
            <a:r>
              <a:rPr lang="en-US" dirty="0"/>
              <a:t>Click</a:t>
            </a:r>
          </a:p>
        </p:txBody>
      </p:sp>
      <p:sp>
        <p:nvSpPr>
          <p:cNvPr id="4" name="Content Placeholder 3"/>
          <p:cNvSpPr>
            <a:spLocks noGrp="1"/>
          </p:cNvSpPr>
          <p:nvPr>
            <p:ph sz="half" idx="2"/>
          </p:nvPr>
        </p:nvSpPr>
        <p:spPr>
          <a:xfrm>
            <a:off x="6827521" y="2275888"/>
            <a:ext cx="5743787" cy="6436925"/>
          </a:xfrm>
          <a:prstGeom prst="rect">
            <a:avLst/>
          </a:prstGeom>
        </p:spPr>
        <p:txBody>
          <a:bodyPr/>
          <a:lstStyle>
            <a:lvl1pPr>
              <a:defRPr sz="3000"/>
            </a:lvl1pPr>
            <a:lvl2pPr>
              <a:defRPr sz="2550"/>
            </a:lvl2pPr>
            <a:lvl3pPr>
              <a:defRPr sz="2100"/>
            </a:lvl3pPr>
            <a:lvl4pPr>
              <a:defRPr sz="1950"/>
            </a:lvl4pPr>
            <a:lvl5pPr>
              <a:defRPr sz="195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sz="quarter" idx="10"/>
          </p:nvPr>
        </p:nvSpPr>
        <p:spPr>
          <a:xfrm>
            <a:off x="9320108" y="8886615"/>
            <a:ext cx="3034453" cy="677333"/>
          </a:xfrm>
          <a:prstGeom prst="rect">
            <a:avLst/>
          </a:prstGeom>
          <a:ln/>
        </p:spPr>
        <p:txBody>
          <a:bodyPr/>
          <a:lstStyle>
            <a:lvl1pPr>
              <a:defRPr/>
            </a:lvl1pPr>
          </a:lstStyle>
          <a:p>
            <a:pPr>
              <a:defRPr/>
            </a:pPr>
            <a:fld id="{7C0A6E37-841E-4E23-95AD-DF9C80D768D7}" type="slidenum">
              <a:rPr lang="en-US">
                <a:solidFill>
                  <a:prstClr val="black"/>
                </a:solidFill>
              </a:rPr>
              <a:pPr>
                <a:defRPr/>
              </a:pPr>
              <a:t>‹#›</a:t>
            </a:fld>
            <a:endParaRPr lang="en-US">
              <a:solidFill>
                <a:prstClr val="black"/>
              </a:solidFill>
            </a:endParaRPr>
          </a:p>
        </p:txBody>
      </p:sp>
      <p:sp>
        <p:nvSpPr>
          <p:cNvPr id="6" name="Rectangle 5"/>
          <p:cNvSpPr/>
          <p:nvPr userDrawn="1"/>
        </p:nvSpPr>
        <p:spPr>
          <a:xfrm>
            <a:off x="1016000" y="9296400"/>
            <a:ext cx="7747001" cy="207749"/>
          </a:xfrm>
          <a:prstGeom prst="rect">
            <a:avLst/>
          </a:prstGeom>
        </p:spPr>
        <p:txBody>
          <a:bodyPr wrap="square">
            <a:spAutoFit/>
          </a:bodyPr>
          <a:lstStyle/>
          <a:p>
            <a:r>
              <a:rPr lang="en-US" sz="750" dirty="0">
                <a:latin typeface="Arial" pitchFamily="34" charset="0"/>
                <a:cs typeface="Arial" pitchFamily="34" charset="0"/>
              </a:rPr>
              <a:t>©2017 Employee Performance Solutions, LLC  All Rights Reserved v12-17  www.EmployeePerformanceSolutions.com  </a:t>
            </a:r>
          </a:p>
        </p:txBody>
      </p:sp>
    </p:spTree>
    <p:custDataLst>
      <p:tags r:id="rId1"/>
    </p:custDataLst>
    <p:extLst>
      <p:ext uri="{BB962C8B-B14F-4D97-AF65-F5344CB8AC3E}">
        <p14:creationId xmlns:p14="http://schemas.microsoft.com/office/powerpoint/2010/main" val="2770486665"/>
      </p:ext>
    </p:extLst>
  </p:cSld>
  <p:clrMapOvr>
    <a:masterClrMapping/>
  </p:clrMapOvr>
  <p:transition spd="slow">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2" y="388338"/>
            <a:ext cx="4278490" cy="1652693"/>
          </a:xfrm>
        </p:spPr>
        <p:txBody>
          <a:bodyPr anchor="b"/>
          <a:lstStyle>
            <a:lvl1pPr algn="l">
              <a:defRPr sz="2133" b="1"/>
            </a:lvl1pPr>
          </a:lstStyle>
          <a:p>
            <a:r>
              <a:rPr lang="en-US"/>
              <a:t>Click to edit Master title style</a:t>
            </a:r>
          </a:p>
        </p:txBody>
      </p:sp>
      <p:sp>
        <p:nvSpPr>
          <p:cNvPr id="3" name="Content Placeholder 2"/>
          <p:cNvSpPr>
            <a:spLocks noGrp="1"/>
          </p:cNvSpPr>
          <p:nvPr>
            <p:ph idx="1"/>
          </p:nvPr>
        </p:nvSpPr>
        <p:spPr>
          <a:xfrm>
            <a:off x="5084516" y="388342"/>
            <a:ext cx="7270046" cy="8324427"/>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242" y="2041033"/>
            <a:ext cx="4278490" cy="6671734"/>
          </a:xfrm>
        </p:spPr>
        <p:txBody>
          <a:bodyPr/>
          <a:lstStyle>
            <a:lvl1pPr marL="0" indent="0">
              <a:buNone/>
              <a:defRPr sz="1493"/>
            </a:lvl1pPr>
            <a:lvl2pPr marL="487671" indent="0">
              <a:buNone/>
              <a:defRPr sz="1280"/>
            </a:lvl2pPr>
            <a:lvl3pPr marL="975340" indent="0">
              <a:buNone/>
              <a:defRPr sz="1067"/>
            </a:lvl3pPr>
            <a:lvl4pPr marL="1463011" indent="0">
              <a:buNone/>
              <a:defRPr sz="960"/>
            </a:lvl4pPr>
            <a:lvl5pPr marL="1950681" indent="0">
              <a:buNone/>
              <a:defRPr sz="960"/>
            </a:lvl5pPr>
            <a:lvl6pPr marL="2438351" indent="0">
              <a:buNone/>
              <a:defRPr sz="960"/>
            </a:lvl6pPr>
            <a:lvl7pPr marL="2926022" indent="0">
              <a:buNone/>
              <a:defRPr sz="960"/>
            </a:lvl7pPr>
            <a:lvl8pPr marL="3413692" indent="0">
              <a:buNone/>
              <a:defRPr sz="960"/>
            </a:lvl8pPr>
            <a:lvl9pPr marL="3901362" indent="0">
              <a:buNone/>
              <a:defRPr sz="960"/>
            </a:lvl9pPr>
          </a:lstStyle>
          <a:p>
            <a:pPr lvl="0"/>
            <a:r>
              <a:rPr lang="en-US"/>
              <a:t>Click to edit Master text styles</a:t>
            </a:r>
          </a:p>
        </p:txBody>
      </p:sp>
    </p:spTree>
    <p:custDataLst>
      <p:tags r:id="rId1"/>
    </p:custDataLst>
    <p:extLst>
      <p:ext uri="{BB962C8B-B14F-4D97-AF65-F5344CB8AC3E}">
        <p14:creationId xmlns:p14="http://schemas.microsoft.com/office/powerpoint/2010/main" val="25823967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018workbookpageheader">
    <p:spTree>
      <p:nvGrpSpPr>
        <p:cNvPr id="1" name=""/>
        <p:cNvGrpSpPr/>
        <p:nvPr/>
      </p:nvGrpSpPr>
      <p:grpSpPr>
        <a:xfrm>
          <a:off x="0" y="0"/>
          <a:ext cx="0" cy="0"/>
          <a:chOff x="0" y="0"/>
          <a:chExt cx="0" cy="0"/>
        </a:xfrm>
      </p:grpSpPr>
      <p:sp>
        <p:nvSpPr>
          <p:cNvPr id="2" name="Title 1"/>
          <p:cNvSpPr>
            <a:spLocks noGrp="1"/>
          </p:cNvSpPr>
          <p:nvPr>
            <p:ph type="title"/>
          </p:nvPr>
        </p:nvSpPr>
        <p:spPr>
          <a:xfrm>
            <a:off x="637490" y="221673"/>
            <a:ext cx="11704320" cy="422204"/>
          </a:xfrm>
        </p:spPr>
        <p:txBody>
          <a:bodyPr>
            <a:noAutofit/>
          </a:bodyPr>
          <a:lstStyle>
            <a:lvl1pPr algn="l">
              <a:defRPr lang="en-US" sz="960" dirty="0"/>
            </a:lvl1pPr>
          </a:lstStyle>
          <a:p>
            <a:endParaRPr lang="en-US" dirty="0"/>
          </a:p>
        </p:txBody>
      </p:sp>
      <p:cxnSp>
        <p:nvCxnSpPr>
          <p:cNvPr id="6" name="Straight Connector 5"/>
          <p:cNvCxnSpPr/>
          <p:nvPr userDrawn="1"/>
        </p:nvCxnSpPr>
        <p:spPr>
          <a:xfrm>
            <a:off x="722490" y="568960"/>
            <a:ext cx="11559822"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a:xfrm>
            <a:off x="764991" y="9040146"/>
            <a:ext cx="11729819" cy="519289"/>
          </a:xfrm>
        </p:spPr>
        <p:txBody>
          <a:bodyPr/>
          <a:lstStyle>
            <a:lvl1pPr>
              <a:defRPr sz="960"/>
            </a:lvl1pPr>
          </a:lstStyle>
          <a:p>
            <a:r>
              <a:rPr lang="en-US" sz="853" dirty="0"/>
              <a:t>©2018 Employee Performance Solutions, LLC  All Rights Reserved v4-18  www.EmployeePerformanceSolutions.com  </a:t>
            </a:r>
          </a:p>
          <a:p>
            <a:fld id="{E38D2AB5-5CBE-48A7-A686-F2E4C4661931}" type="slidenum">
              <a:rPr lang="en-US" smtClean="0"/>
              <a:pPr/>
              <a:t>‹#›</a:t>
            </a:fld>
            <a:endParaRPr lang="en-US" dirty="0"/>
          </a:p>
        </p:txBody>
      </p:sp>
    </p:spTree>
    <p:custDataLst>
      <p:tags r:id="rId1"/>
    </p:custDataLst>
    <p:extLst>
      <p:ext uri="{BB962C8B-B14F-4D97-AF65-F5344CB8AC3E}">
        <p14:creationId xmlns:p14="http://schemas.microsoft.com/office/powerpoint/2010/main" val="3357304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Green">
    <p:spTree>
      <p:nvGrpSpPr>
        <p:cNvPr id="1" name=""/>
        <p:cNvGrpSpPr/>
        <p:nvPr/>
      </p:nvGrpSpPr>
      <p:grpSpPr>
        <a:xfrm>
          <a:off x="0" y="0"/>
          <a:ext cx="0" cy="0"/>
          <a:chOff x="0" y="0"/>
          <a:chExt cx="0" cy="0"/>
        </a:xfrm>
      </p:grpSpPr>
      <p:sp>
        <p:nvSpPr>
          <p:cNvPr id="14" name="Text Placeholder 5"/>
          <p:cNvSpPr>
            <a:spLocks noGrp="1"/>
          </p:cNvSpPr>
          <p:nvPr>
            <p:ph type="body" sz="quarter" idx="22" hasCustomPrompt="1"/>
          </p:nvPr>
        </p:nvSpPr>
        <p:spPr>
          <a:xfrm>
            <a:off x="10007725" y="-76200"/>
            <a:ext cx="1524001" cy="9906000"/>
          </a:xfrm>
          <a:prstGeom prst="rect">
            <a:avLst/>
          </a:prstGeom>
          <a:solidFill>
            <a:srgbClr val="009999"/>
          </a:solidFill>
          <a:ln w="76200" cmpd="sng">
            <a:solidFill>
              <a:srgbClr val="FFFFFF"/>
            </a:solidFill>
          </a:ln>
        </p:spPr>
        <p:txBody>
          <a:bodyPr vert="horz" lIns="91036" tIns="45503" rIns="91036" bIns="45503"/>
          <a:lstStyle>
            <a:lvl1pPr>
              <a:defRPr>
                <a:latin typeface="Bitter Regular"/>
                <a:cs typeface="Bitter Regular"/>
              </a:defRPr>
            </a:lvl1pPr>
          </a:lstStyle>
          <a:p>
            <a:pPr lvl="0"/>
            <a:r>
              <a:rPr lang="en-US" dirty="0"/>
              <a:t>  </a:t>
            </a:r>
          </a:p>
        </p:txBody>
      </p:sp>
      <p:sp>
        <p:nvSpPr>
          <p:cNvPr id="10" name="Text Placeholder 21"/>
          <p:cNvSpPr>
            <a:spLocks noGrp="1"/>
          </p:cNvSpPr>
          <p:nvPr>
            <p:ph type="body" sz="quarter" idx="16" hasCustomPrompt="1"/>
          </p:nvPr>
        </p:nvSpPr>
        <p:spPr>
          <a:xfrm>
            <a:off x="8940800" y="533400"/>
            <a:ext cx="3657600" cy="3657600"/>
          </a:xfrm>
          <a:prstGeom prst="ellipse">
            <a:avLst/>
          </a:prstGeom>
          <a:solidFill>
            <a:srgbClr val="BAD80A"/>
          </a:solidFill>
          <a:ln w="76200" cmpd="sng">
            <a:solidFill>
              <a:srgbClr val="FFFFFF"/>
            </a:solidFill>
          </a:ln>
        </p:spPr>
        <p:txBody>
          <a:bodyPr vert="horz" lIns="91036" tIns="45503" rIns="91036" bIns="45503"/>
          <a:lstStyle>
            <a:lvl1pPr algn="ctr">
              <a:defRPr sz="14900" baseline="0">
                <a:solidFill>
                  <a:srgbClr val="FFFFFF"/>
                </a:solidFill>
                <a:latin typeface="Bitter Regular"/>
                <a:cs typeface="Bitter Regular"/>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 </a:t>
            </a:r>
          </a:p>
        </p:txBody>
      </p:sp>
      <p:sp>
        <p:nvSpPr>
          <p:cNvPr id="11" name="Text Placeholder 13"/>
          <p:cNvSpPr>
            <a:spLocks noGrp="1"/>
          </p:cNvSpPr>
          <p:nvPr>
            <p:ph type="body" sz="quarter" idx="21" hasCustomPrompt="1"/>
          </p:nvPr>
        </p:nvSpPr>
        <p:spPr>
          <a:xfrm>
            <a:off x="9474200" y="609600"/>
            <a:ext cx="2590800" cy="3657600"/>
          </a:xfrm>
          <a:prstGeom prst="rect">
            <a:avLst/>
          </a:prstGeom>
        </p:spPr>
        <p:txBody>
          <a:bodyPr vert="horz" lIns="91036" tIns="45503" rIns="91036" bIns="45503"/>
          <a:lstStyle>
            <a:lvl1pPr algn="ctr">
              <a:defRPr sz="20100" b="0" i="0">
                <a:solidFill>
                  <a:srgbClr val="FFFFFF"/>
                </a:solidFill>
                <a:latin typeface="Bitter Regular"/>
                <a:cs typeface="Bitter Regular"/>
              </a:defRPr>
            </a:lvl1pPr>
          </a:lstStyle>
          <a:p>
            <a:pPr lvl="0"/>
            <a:r>
              <a:rPr lang="en-US" dirty="0"/>
              <a:t>1</a:t>
            </a:r>
          </a:p>
        </p:txBody>
      </p:sp>
      <p:sp>
        <p:nvSpPr>
          <p:cNvPr id="12" name="Text Placeholder 9"/>
          <p:cNvSpPr>
            <a:spLocks noGrp="1"/>
          </p:cNvSpPr>
          <p:nvPr>
            <p:ph type="body" sz="quarter" idx="10" hasCustomPrompt="1"/>
          </p:nvPr>
        </p:nvSpPr>
        <p:spPr>
          <a:xfrm>
            <a:off x="1930401" y="3581525"/>
            <a:ext cx="4267200" cy="2057399"/>
          </a:xfrm>
          <a:prstGeom prst="rect">
            <a:avLst/>
          </a:prstGeom>
        </p:spPr>
        <p:txBody>
          <a:bodyPr vert="horz" lIns="91036" tIns="45503" rIns="91036" bIns="45503"/>
          <a:lstStyle>
            <a:lvl1pPr algn="ctr">
              <a:defRPr sz="10000" i="0">
                <a:latin typeface="Bitter Regular"/>
                <a:cs typeface="Bitter Regular"/>
              </a:defRPr>
            </a:lvl1pPr>
          </a:lstStyle>
          <a:p>
            <a:pPr lvl="0"/>
            <a:r>
              <a:rPr lang="en-US" dirty="0"/>
              <a:t>Part</a:t>
            </a:r>
          </a:p>
        </p:txBody>
      </p:sp>
      <p:sp>
        <p:nvSpPr>
          <p:cNvPr id="13" name="Text Placeholder 13"/>
          <p:cNvSpPr>
            <a:spLocks noGrp="1"/>
          </p:cNvSpPr>
          <p:nvPr>
            <p:ph type="body" sz="quarter" idx="13" hasCustomPrompt="1"/>
          </p:nvPr>
        </p:nvSpPr>
        <p:spPr>
          <a:xfrm>
            <a:off x="1397001" y="4876800"/>
            <a:ext cx="5486400" cy="3657600"/>
          </a:xfrm>
          <a:prstGeom prst="rect">
            <a:avLst/>
          </a:prstGeom>
        </p:spPr>
        <p:txBody>
          <a:bodyPr vert="horz" lIns="91036" tIns="45503" rIns="91036" bIns="45503"/>
          <a:lstStyle>
            <a:lvl1pPr algn="ctr">
              <a:defRPr sz="11900" i="0">
                <a:solidFill>
                  <a:srgbClr val="FFFFFF"/>
                </a:solidFill>
                <a:latin typeface="Bitter Regular"/>
                <a:cs typeface="Bitter Regular"/>
              </a:defRPr>
            </a:lvl1pPr>
          </a:lstStyle>
          <a:p>
            <a:pPr lvl="0"/>
            <a:r>
              <a:rPr lang="en-US" dirty="0"/>
              <a:t>ONE</a:t>
            </a:r>
          </a:p>
        </p:txBody>
      </p:sp>
    </p:spTree>
    <p:custDataLst>
      <p:tags r:id="rId1"/>
    </p:custDataLst>
    <p:extLst>
      <p:ext uri="{BB962C8B-B14F-4D97-AF65-F5344CB8AC3E}">
        <p14:creationId xmlns:p14="http://schemas.microsoft.com/office/powerpoint/2010/main" val="4163803076"/>
      </p:ext>
    </p:extLst>
  </p:cSld>
  <p:clrMapOvr>
    <a:masterClrMapping/>
  </p:clrMapOvr>
  <p:transition spd="slow">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 y="2"/>
            <a:ext cx="13000285" cy="9742312"/>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sz="1920">
                  <a:cs typeface="+mn-cs"/>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sz="1920">
                  <a:cs typeface="+mn-cs"/>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sz="1920">
                  <a:cs typeface="+mn-cs"/>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920"/>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sz="1920">
                  <a:cs typeface="+mn-cs"/>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sz="1920">
                <a:cs typeface="+mn-cs"/>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26 h 1906"/>
                <a:gd name="T4" fmla="*/ 6948 w 5740"/>
                <a:gd name="T5" fmla="*/ 26 h 1906"/>
                <a:gd name="T6" fmla="*/ 69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920"/>
            </a:p>
          </p:txBody>
        </p:sp>
      </p:grpSp>
      <p:sp>
        <p:nvSpPr>
          <p:cNvPr id="13" name="Rectangle 16"/>
          <p:cNvSpPr>
            <a:spLocks noChangeArrowheads="1"/>
          </p:cNvSpPr>
          <p:nvPr/>
        </p:nvSpPr>
        <p:spPr bwMode="auto">
          <a:xfrm>
            <a:off x="0" y="4682901"/>
            <a:ext cx="758613" cy="387798"/>
          </a:xfrm>
          <a:prstGeom prst="rect">
            <a:avLst/>
          </a:prstGeom>
          <a:gradFill rotWithShape="1">
            <a:gsLst>
              <a:gs pos="0">
                <a:schemeClr val="folHlink">
                  <a:alpha val="37999"/>
                </a:schemeClr>
              </a:gs>
              <a:gs pos="100000">
                <a:schemeClr val="bg1"/>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endParaRPr lang="en-US" sz="1920"/>
          </a:p>
        </p:txBody>
      </p:sp>
      <p:sp>
        <p:nvSpPr>
          <p:cNvPr id="313355" name="Rectangle 11"/>
          <p:cNvSpPr>
            <a:spLocks noGrp="1" noChangeArrowheads="1"/>
          </p:cNvSpPr>
          <p:nvPr>
            <p:ph type="ctrTitle" sz="quarter"/>
          </p:nvPr>
        </p:nvSpPr>
        <p:spPr>
          <a:xfrm>
            <a:off x="975360" y="2470011"/>
            <a:ext cx="11054080" cy="2731911"/>
          </a:xfrm>
        </p:spPr>
        <p:txBody>
          <a:bodyPr/>
          <a:lstStyle>
            <a:lvl1pPr>
              <a:defRPr sz="4693"/>
            </a:lvl1pPr>
          </a:lstStyle>
          <a:p>
            <a:pPr lvl="0"/>
            <a:r>
              <a:rPr lang="en-US" noProof="0"/>
              <a:t>Click to edit Master title style</a:t>
            </a:r>
          </a:p>
        </p:txBody>
      </p:sp>
      <p:sp>
        <p:nvSpPr>
          <p:cNvPr id="313356" name="Rectangle 12"/>
          <p:cNvSpPr>
            <a:spLocks noGrp="1" noChangeArrowheads="1"/>
          </p:cNvSpPr>
          <p:nvPr>
            <p:ph type="subTitle" sz="quarter" idx="1"/>
          </p:nvPr>
        </p:nvSpPr>
        <p:spPr>
          <a:xfrm>
            <a:off x="1950720" y="5527040"/>
            <a:ext cx="9103360" cy="2492587"/>
          </a:xfrm>
        </p:spPr>
        <p:txBody>
          <a:bodyPr/>
          <a:lstStyle>
            <a:lvl1pPr marL="0" indent="0" algn="ctr">
              <a:buFont typeface="Wingdings" pitchFamily="2" charset="2"/>
              <a:buNone/>
              <a:defRPr/>
            </a:lvl1pPr>
          </a:lstStyle>
          <a:p>
            <a:pPr lvl="0"/>
            <a:r>
              <a:rPr lang="en-US" noProof="0"/>
              <a:t>Click to edit Master subtitle style</a:t>
            </a:r>
          </a:p>
        </p:txBody>
      </p:sp>
      <p:sp>
        <p:nvSpPr>
          <p:cNvPr id="14" name="Date Placeholder 13"/>
          <p:cNvSpPr>
            <a:spLocks noGrp="1" noChangeArrowheads="1"/>
          </p:cNvSpPr>
          <p:nvPr>
            <p:ph type="dt" sz="quarter" idx="10"/>
          </p:nvPr>
        </p:nvSpPr>
        <p:spPr bwMode="auto">
          <a:xfrm>
            <a:off x="650240" y="8886614"/>
            <a:ext cx="3034453" cy="67733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80" b="0">
                <a:latin typeface="Arial" charset="0"/>
                <a:cs typeface="+mn-cs"/>
              </a:defRPr>
            </a:lvl1pPr>
          </a:lstStyle>
          <a:p>
            <a:pPr>
              <a:defRPr/>
            </a:pPr>
            <a:r>
              <a:rPr lang="en-US"/>
              <a:t>©2012 Jamie Resker, Employee Performance Solutions, LLC  www.EmployeePerformanceSolutions.co</a:t>
            </a:r>
          </a:p>
        </p:txBody>
      </p:sp>
      <p:sp>
        <p:nvSpPr>
          <p:cNvPr id="15" name="Footer Placeholder 14"/>
          <p:cNvSpPr>
            <a:spLocks noGrp="1" noChangeArrowheads="1"/>
          </p:cNvSpPr>
          <p:nvPr>
            <p:ph type="ftr" sz="quarter" idx="11"/>
          </p:nvPr>
        </p:nvSpPr>
        <p:spPr bwMode="auto">
          <a:xfrm>
            <a:off x="4443307" y="8891129"/>
            <a:ext cx="4118187" cy="67733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80" b="0">
                <a:latin typeface="Arial" charset="0"/>
                <a:cs typeface="+mn-cs"/>
              </a:defRPr>
            </a:lvl1pPr>
          </a:lstStyle>
          <a:p>
            <a:pPr>
              <a:defRPr/>
            </a:pPr>
            <a:endParaRPr lang="en-US"/>
          </a:p>
        </p:txBody>
      </p:sp>
      <p:sp>
        <p:nvSpPr>
          <p:cNvPr id="16" name="Rectangle 15"/>
          <p:cNvSpPr>
            <a:spLocks noGrp="1" noChangeArrowheads="1"/>
          </p:cNvSpPr>
          <p:nvPr>
            <p:ph type="sldNum" sz="quarter" idx="12"/>
          </p:nvPr>
        </p:nvSpPr>
        <p:spPr>
          <a:xfrm>
            <a:off x="9320107" y="8895645"/>
            <a:ext cx="3034453" cy="677333"/>
          </a:xfrm>
        </p:spPr>
        <p:txBody>
          <a:bodyPr/>
          <a:lstStyle>
            <a:lvl1pPr>
              <a:defRPr/>
            </a:lvl1pPr>
          </a:lstStyle>
          <a:p>
            <a:pPr>
              <a:defRPr/>
            </a:pPr>
            <a:fld id="{9F2834EB-FF7D-4D3D-941A-24BB5158D7E9}" type="slidenum">
              <a:rPr lang="en-US"/>
              <a:pPr>
                <a:defRPr/>
              </a:pPr>
              <a:t>‹#›</a:t>
            </a:fld>
            <a:endParaRPr lang="en-US"/>
          </a:p>
        </p:txBody>
      </p:sp>
    </p:spTree>
    <p:extLst>
      <p:ext uri="{BB962C8B-B14F-4D97-AF65-F5344CB8AC3E}">
        <p14:creationId xmlns:p14="http://schemas.microsoft.com/office/powerpoint/2010/main" val="69001772"/>
      </p:ext>
    </p:extLst>
  </p:cSld>
  <p:clrMapOvr>
    <a:masterClrMapping/>
  </p:clrMapOvr>
  <p:transition spd="slow">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3CF62BBB-FD91-424A-A914-45ED5A9005D0}" type="slidenum">
              <a:rPr lang="en-US"/>
              <a:pPr>
                <a:defRPr/>
              </a:pPr>
              <a:t>‹#›</a:t>
            </a:fld>
            <a:endParaRPr lang="en-US"/>
          </a:p>
        </p:txBody>
      </p:sp>
    </p:spTree>
    <p:extLst>
      <p:ext uri="{BB962C8B-B14F-4D97-AF65-F5344CB8AC3E}">
        <p14:creationId xmlns:p14="http://schemas.microsoft.com/office/powerpoint/2010/main" val="204010067"/>
      </p:ext>
    </p:extLst>
  </p:cSld>
  <p:clrMapOvr>
    <a:overrideClrMapping bg1="lt1" tx1="dk1" bg2="lt2" tx2="dk2" accent1="accent1" accent2="accent2" accent3="accent3" accent4="accent4" accent5="accent5" accent6="accent6" hlink="hlink" folHlink="folHlink"/>
  </p:clrMapOvr>
  <p:transition spd="slow">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3"/>
            <a:ext cx="11054080" cy="1937173"/>
          </a:xfrm>
        </p:spPr>
        <p:txBody>
          <a:bodyPr anchor="t"/>
          <a:lstStyle>
            <a:lvl1pPr algn="l">
              <a:defRPr sz="4267" b="1" cap="all"/>
            </a:lvl1pPr>
          </a:lstStyle>
          <a:p>
            <a:r>
              <a:rPr lang="en-US"/>
              <a:t>Click to edit Master title style</a:t>
            </a:r>
          </a:p>
        </p:txBody>
      </p:sp>
      <p:sp>
        <p:nvSpPr>
          <p:cNvPr id="3" name="Text Placeholder 2"/>
          <p:cNvSpPr>
            <a:spLocks noGrp="1"/>
          </p:cNvSpPr>
          <p:nvPr>
            <p:ph type="body" idx="1"/>
          </p:nvPr>
        </p:nvSpPr>
        <p:spPr>
          <a:xfrm>
            <a:off x="1027290" y="4133993"/>
            <a:ext cx="11054080" cy="2133599"/>
          </a:xfrm>
        </p:spPr>
        <p:txBody>
          <a:bodyPr anchor="b"/>
          <a:lstStyle>
            <a:lvl1pPr marL="0" indent="0">
              <a:buNone/>
              <a:defRPr sz="2133"/>
            </a:lvl1pPr>
            <a:lvl2pPr marL="487695" indent="0">
              <a:buNone/>
              <a:defRPr sz="1920"/>
            </a:lvl2pPr>
            <a:lvl3pPr marL="975390" indent="0">
              <a:buNone/>
              <a:defRPr sz="1707"/>
            </a:lvl3pPr>
            <a:lvl4pPr marL="1463086" indent="0">
              <a:buNone/>
              <a:defRPr sz="1493"/>
            </a:lvl4pPr>
            <a:lvl5pPr marL="1950781" indent="0">
              <a:buNone/>
              <a:defRPr sz="1493"/>
            </a:lvl5pPr>
            <a:lvl6pPr marL="2438476" indent="0">
              <a:buNone/>
              <a:defRPr sz="1493"/>
            </a:lvl6pPr>
            <a:lvl7pPr marL="2926171" indent="0">
              <a:buNone/>
              <a:defRPr sz="1493"/>
            </a:lvl7pPr>
            <a:lvl8pPr marL="3413867" indent="0">
              <a:buNone/>
              <a:defRPr sz="1493"/>
            </a:lvl8pPr>
            <a:lvl9pPr marL="3901562" indent="0">
              <a:buNone/>
              <a:defRPr sz="1493"/>
            </a:lvl9pPr>
          </a:lstStyle>
          <a:p>
            <a:pPr lvl="0"/>
            <a:r>
              <a:rPr lang="en-US"/>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E46378FD-30D0-4683-B848-A09BBA52B19C}" type="slidenum">
              <a:rPr lang="en-US"/>
              <a:pPr>
                <a:defRPr/>
              </a:pPr>
              <a:t>‹#›</a:t>
            </a:fld>
            <a:endParaRPr lang="en-US"/>
          </a:p>
        </p:txBody>
      </p:sp>
    </p:spTree>
    <p:extLst>
      <p:ext uri="{BB962C8B-B14F-4D97-AF65-F5344CB8AC3E}">
        <p14:creationId xmlns:p14="http://schemas.microsoft.com/office/powerpoint/2010/main" val="3693947446"/>
      </p:ext>
    </p:extLst>
  </p:cSld>
  <p:clrMapOvr>
    <a:masterClrMapping/>
  </p:clrMapOvr>
  <p:transition spd="slow">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6986" y="2275842"/>
            <a:ext cx="5743787" cy="6436925"/>
          </a:xfrm>
        </p:spPr>
        <p:txBody>
          <a:bodyPr/>
          <a:lstStyle>
            <a:lvl1pPr>
              <a:defRPr sz="2987"/>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27520" y="2275842"/>
            <a:ext cx="5743787" cy="6436925"/>
          </a:xfrm>
        </p:spPr>
        <p:txBody>
          <a:bodyPr/>
          <a:lstStyle>
            <a:lvl1pPr>
              <a:defRPr sz="2987"/>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sldNum" sz="quarter" idx="10"/>
          </p:nvPr>
        </p:nvSpPr>
        <p:spPr>
          <a:ln/>
        </p:spPr>
        <p:txBody>
          <a:bodyPr/>
          <a:lstStyle>
            <a:lvl1pPr>
              <a:defRPr/>
            </a:lvl1pPr>
          </a:lstStyle>
          <a:p>
            <a:pPr>
              <a:defRPr/>
            </a:pPr>
            <a:fld id="{09BE6840-A0BA-42F2-AE50-2B2B1EB9CEC2}" type="slidenum">
              <a:rPr lang="en-US"/>
              <a:pPr>
                <a:defRPr/>
              </a:pPr>
              <a:t>‹#›</a:t>
            </a:fld>
            <a:endParaRPr lang="en-US"/>
          </a:p>
        </p:txBody>
      </p:sp>
    </p:spTree>
    <p:extLst>
      <p:ext uri="{BB962C8B-B14F-4D97-AF65-F5344CB8AC3E}">
        <p14:creationId xmlns:p14="http://schemas.microsoft.com/office/powerpoint/2010/main" val="145345992"/>
      </p:ext>
    </p:extLst>
  </p:cSld>
  <p:clrMapOvr>
    <a:masterClrMapping/>
  </p:clrMapOvr>
  <p:transition spd="slow">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240" y="2183272"/>
            <a:ext cx="5746045" cy="909884"/>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sldNum" sz="quarter" idx="10"/>
          </p:nvPr>
        </p:nvSpPr>
        <p:spPr>
          <a:ln/>
        </p:spPr>
        <p:txBody>
          <a:bodyPr/>
          <a:lstStyle>
            <a:lvl1pPr>
              <a:defRPr/>
            </a:lvl1pPr>
          </a:lstStyle>
          <a:p>
            <a:pPr>
              <a:defRPr/>
            </a:pPr>
            <a:fld id="{22A0935E-AEC3-4108-A003-4CA1C3DF35C4}" type="slidenum">
              <a:rPr lang="en-US"/>
              <a:pPr>
                <a:defRPr/>
              </a:pPr>
              <a:t>‹#›</a:t>
            </a:fld>
            <a:endParaRPr lang="en-US"/>
          </a:p>
        </p:txBody>
      </p:sp>
    </p:spTree>
    <p:extLst>
      <p:ext uri="{BB962C8B-B14F-4D97-AF65-F5344CB8AC3E}">
        <p14:creationId xmlns:p14="http://schemas.microsoft.com/office/powerpoint/2010/main" val="1279702415"/>
      </p:ext>
    </p:extLst>
  </p:cSld>
  <p:clrMapOvr>
    <a:masterClrMapping/>
  </p:clrMapOvr>
  <p:transition spd="slow">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sldNum" sz="quarter" idx="10"/>
          </p:nvPr>
        </p:nvSpPr>
        <p:spPr>
          <a:ln/>
        </p:spPr>
        <p:txBody>
          <a:bodyPr/>
          <a:lstStyle>
            <a:lvl1pPr>
              <a:defRPr/>
            </a:lvl1pPr>
          </a:lstStyle>
          <a:p>
            <a:pPr>
              <a:defRPr/>
            </a:pPr>
            <a:fld id="{B34672B8-35B1-42A0-85D1-23C70FC0068E}" type="slidenum">
              <a:rPr lang="en-US"/>
              <a:pPr>
                <a:defRPr/>
              </a:pPr>
              <a:t>‹#›</a:t>
            </a:fld>
            <a:endParaRPr lang="en-US"/>
          </a:p>
        </p:txBody>
      </p:sp>
    </p:spTree>
    <p:extLst>
      <p:ext uri="{BB962C8B-B14F-4D97-AF65-F5344CB8AC3E}">
        <p14:creationId xmlns:p14="http://schemas.microsoft.com/office/powerpoint/2010/main" val="2275726885"/>
      </p:ext>
    </p:extLst>
  </p:cSld>
  <p:clrMapOvr>
    <a:masterClrMapping/>
  </p:clrMapOvr>
  <p:transition spd="slow">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p:txBody>
          <a:bodyPr/>
          <a:lstStyle>
            <a:lvl1pPr>
              <a:defRPr/>
            </a:lvl1pPr>
          </a:lstStyle>
          <a:p>
            <a:pPr>
              <a:defRPr/>
            </a:pPr>
            <a:fld id="{8C368BEB-A22B-4271-8519-FFABB84F1FE5}" type="slidenum">
              <a:rPr lang="en-US"/>
              <a:pPr>
                <a:defRPr/>
              </a:pPr>
              <a:t>‹#›</a:t>
            </a:fld>
            <a:endParaRPr lang="en-US"/>
          </a:p>
        </p:txBody>
      </p:sp>
    </p:spTree>
    <p:extLst>
      <p:ext uri="{BB962C8B-B14F-4D97-AF65-F5344CB8AC3E}">
        <p14:creationId xmlns:p14="http://schemas.microsoft.com/office/powerpoint/2010/main" val="1629673046"/>
      </p:ext>
    </p:extLst>
  </p:cSld>
  <p:clrMapOvr>
    <a:masterClrMapping/>
  </p:clrMapOvr>
  <p:transition spd="slow">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1" y="388338"/>
            <a:ext cx="4278490" cy="1652693"/>
          </a:xfrm>
        </p:spPr>
        <p:txBody>
          <a:bodyPr anchor="b"/>
          <a:lstStyle>
            <a:lvl1pPr algn="l">
              <a:defRPr sz="2133" b="1"/>
            </a:lvl1pPr>
          </a:lstStyle>
          <a:p>
            <a:r>
              <a:rPr lang="en-US"/>
              <a:t>Click to edit Master title style</a:t>
            </a:r>
          </a:p>
        </p:txBody>
      </p:sp>
      <p:sp>
        <p:nvSpPr>
          <p:cNvPr id="3" name="Content Placeholder 2"/>
          <p:cNvSpPr>
            <a:spLocks noGrp="1"/>
          </p:cNvSpPr>
          <p:nvPr>
            <p:ph idx="1"/>
          </p:nvPr>
        </p:nvSpPr>
        <p:spPr>
          <a:xfrm>
            <a:off x="5084516" y="388340"/>
            <a:ext cx="7270045" cy="8324427"/>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241" y="2041033"/>
            <a:ext cx="4278490" cy="6671734"/>
          </a:xfrm>
        </p:spPr>
        <p:txBody>
          <a:bodyPr/>
          <a:lstStyle>
            <a:lvl1pPr marL="0" indent="0">
              <a:buNone/>
              <a:defRPr sz="1493"/>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42D869BC-F1FB-458F-B934-53E3859B4DFA}" type="slidenum">
              <a:rPr lang="en-US"/>
              <a:pPr>
                <a:defRPr/>
              </a:pPr>
              <a:t>‹#›</a:t>
            </a:fld>
            <a:endParaRPr lang="en-US"/>
          </a:p>
        </p:txBody>
      </p:sp>
    </p:spTree>
    <p:extLst>
      <p:ext uri="{BB962C8B-B14F-4D97-AF65-F5344CB8AC3E}">
        <p14:creationId xmlns:p14="http://schemas.microsoft.com/office/powerpoint/2010/main" val="2566756341"/>
      </p:ext>
    </p:extLst>
  </p:cSld>
  <p:clrMapOvr>
    <a:masterClrMapping/>
  </p:clrMapOvr>
  <p:transition spd="slow">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1" y="6827520"/>
            <a:ext cx="7802880" cy="806027"/>
          </a:xfrm>
        </p:spPr>
        <p:txBody>
          <a:bodyPr anchor="b"/>
          <a:lstStyle>
            <a:lvl1pPr algn="l">
              <a:defRPr sz="2133" b="1"/>
            </a:lvl1pPr>
          </a:lstStyle>
          <a:p>
            <a:r>
              <a:rPr lang="en-US"/>
              <a:t>Click to edit Master title style</a:t>
            </a:r>
          </a:p>
        </p:txBody>
      </p:sp>
      <p:sp>
        <p:nvSpPr>
          <p:cNvPr id="3" name="Picture Placeholder 2"/>
          <p:cNvSpPr>
            <a:spLocks noGrp="1"/>
          </p:cNvSpPr>
          <p:nvPr>
            <p:ph type="pic" idx="1"/>
          </p:nvPr>
        </p:nvSpPr>
        <p:spPr>
          <a:xfrm>
            <a:off x="2549031" y="871502"/>
            <a:ext cx="7802880" cy="5852160"/>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pPr lvl="0"/>
            <a:endParaRPr lang="en-US" noProof="0"/>
          </a:p>
        </p:txBody>
      </p:sp>
      <p:sp>
        <p:nvSpPr>
          <p:cNvPr id="4" name="Text Placeholder 3"/>
          <p:cNvSpPr>
            <a:spLocks noGrp="1"/>
          </p:cNvSpPr>
          <p:nvPr>
            <p:ph type="body" sz="half" idx="2"/>
          </p:nvPr>
        </p:nvSpPr>
        <p:spPr>
          <a:xfrm>
            <a:off x="2549031" y="7633547"/>
            <a:ext cx="7802880" cy="1144693"/>
          </a:xfrm>
        </p:spPr>
        <p:txBody>
          <a:bodyPr/>
          <a:lstStyle>
            <a:lvl1pPr marL="0" indent="0">
              <a:buNone/>
              <a:defRPr sz="1493"/>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667EC9AE-4C2E-4AB7-85F0-4D6CF3460C90}" type="slidenum">
              <a:rPr lang="en-US"/>
              <a:pPr>
                <a:defRPr/>
              </a:pPr>
              <a:t>‹#›</a:t>
            </a:fld>
            <a:endParaRPr lang="en-US"/>
          </a:p>
        </p:txBody>
      </p:sp>
    </p:spTree>
    <p:extLst>
      <p:ext uri="{BB962C8B-B14F-4D97-AF65-F5344CB8AC3E}">
        <p14:creationId xmlns:p14="http://schemas.microsoft.com/office/powerpoint/2010/main" val="3878285490"/>
      </p:ext>
    </p:extLst>
  </p:cSld>
  <p:clrMapOvr>
    <a:masterClrMapping/>
  </p:clrMapOvr>
  <p:transition spd="slow">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a:ln/>
        </p:spPr>
        <p:txBody>
          <a:bodyPr/>
          <a:lstStyle>
            <a:lvl1pPr>
              <a:defRPr/>
            </a:lvl1pPr>
          </a:lstStyle>
          <a:p>
            <a:pPr>
              <a:defRPr/>
            </a:pPr>
            <a:fld id="{A75790B9-A8DD-4DFE-846E-FAE5C8BBEBB4}" type="slidenum">
              <a:rPr lang="en-US"/>
              <a:pPr>
                <a:defRPr/>
              </a:pPr>
              <a:t>‹#›</a:t>
            </a:fld>
            <a:endParaRPr lang="en-US"/>
          </a:p>
        </p:txBody>
      </p:sp>
    </p:spTree>
    <p:extLst>
      <p:ext uri="{BB962C8B-B14F-4D97-AF65-F5344CB8AC3E}">
        <p14:creationId xmlns:p14="http://schemas.microsoft.com/office/powerpoint/2010/main" val="325131427"/>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Big Point Bar Orange">
    <p:spTree>
      <p:nvGrpSpPr>
        <p:cNvPr id="1" name=""/>
        <p:cNvGrpSpPr/>
        <p:nvPr/>
      </p:nvGrpSpPr>
      <p:grpSpPr>
        <a:xfrm>
          <a:off x="0" y="0"/>
          <a:ext cx="0" cy="0"/>
          <a:chOff x="0" y="0"/>
          <a:chExt cx="0" cy="0"/>
        </a:xfrm>
      </p:grpSpPr>
      <p:sp>
        <p:nvSpPr>
          <p:cNvPr id="3" name="Text Placeholder 13"/>
          <p:cNvSpPr>
            <a:spLocks noGrp="1"/>
          </p:cNvSpPr>
          <p:nvPr>
            <p:ph type="body" sz="quarter" idx="13" hasCustomPrompt="1"/>
          </p:nvPr>
        </p:nvSpPr>
        <p:spPr>
          <a:xfrm>
            <a:off x="0" y="3581402"/>
            <a:ext cx="13004800" cy="1905000"/>
          </a:xfrm>
          <a:prstGeom prst="rect">
            <a:avLst/>
          </a:prstGeom>
          <a:solidFill>
            <a:srgbClr val="BAD80A"/>
          </a:solidFill>
        </p:spPr>
        <p:txBody>
          <a:bodyPr vert="horz" lIns="91036" tIns="45503" rIns="91036" bIns="45503"/>
          <a:lstStyle>
            <a:lvl1pPr algn="ctr">
              <a:defRPr sz="10000" b="0" i="0">
                <a:solidFill>
                  <a:srgbClr val="FFFFFF"/>
                </a:solidFill>
                <a:latin typeface="Leelawadee" pitchFamily="34" charset="-34"/>
                <a:cs typeface="Leelawadee" pitchFamily="34" charset="-34"/>
              </a:defRPr>
            </a:lvl1pPr>
          </a:lstStyle>
          <a:p>
            <a:pPr lvl="0"/>
            <a:r>
              <a:rPr lang="en-US" dirty="0"/>
              <a:t>ONE BIG POINT</a:t>
            </a:r>
          </a:p>
        </p:txBody>
      </p:sp>
    </p:spTree>
    <p:custDataLst>
      <p:tags r:id="rId1"/>
    </p:custDataLst>
    <p:extLst>
      <p:ext uri="{BB962C8B-B14F-4D97-AF65-F5344CB8AC3E}">
        <p14:creationId xmlns:p14="http://schemas.microsoft.com/office/powerpoint/2010/main" val="3649263554"/>
      </p:ext>
    </p:extLst>
  </p:cSld>
  <p:clrMapOvr>
    <a:masterClrMapping/>
  </p:clrMapOvr>
  <p:transition spd="slow">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1040" y="390598"/>
            <a:ext cx="2980267" cy="83221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240" y="390598"/>
            <a:ext cx="8724053" cy="83221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a:ln/>
        </p:spPr>
        <p:txBody>
          <a:bodyPr/>
          <a:lstStyle>
            <a:lvl1pPr>
              <a:defRPr/>
            </a:lvl1pPr>
          </a:lstStyle>
          <a:p>
            <a:pPr>
              <a:defRPr/>
            </a:pPr>
            <a:fld id="{1FA958D2-E673-4082-90FF-AD3B85CB8EBA}" type="slidenum">
              <a:rPr lang="en-US"/>
              <a:pPr>
                <a:defRPr/>
              </a:pPr>
              <a:t>‹#›</a:t>
            </a:fld>
            <a:endParaRPr lang="en-US"/>
          </a:p>
        </p:txBody>
      </p:sp>
    </p:spTree>
    <p:extLst>
      <p:ext uri="{BB962C8B-B14F-4D97-AF65-F5344CB8AC3E}">
        <p14:creationId xmlns:p14="http://schemas.microsoft.com/office/powerpoint/2010/main" val="3090163725"/>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Big Point Bar Green">
    <p:spTree>
      <p:nvGrpSpPr>
        <p:cNvPr id="1" name=""/>
        <p:cNvGrpSpPr/>
        <p:nvPr/>
      </p:nvGrpSpPr>
      <p:grpSpPr>
        <a:xfrm>
          <a:off x="0" y="0"/>
          <a:ext cx="0" cy="0"/>
          <a:chOff x="0" y="0"/>
          <a:chExt cx="0" cy="0"/>
        </a:xfrm>
      </p:grpSpPr>
      <p:sp>
        <p:nvSpPr>
          <p:cNvPr id="3" name="Text Placeholder 13"/>
          <p:cNvSpPr>
            <a:spLocks noGrp="1"/>
          </p:cNvSpPr>
          <p:nvPr>
            <p:ph type="body" sz="quarter" idx="13" hasCustomPrompt="1"/>
          </p:nvPr>
        </p:nvSpPr>
        <p:spPr>
          <a:xfrm>
            <a:off x="0" y="3581402"/>
            <a:ext cx="13004800" cy="1905000"/>
          </a:xfrm>
          <a:prstGeom prst="rect">
            <a:avLst/>
          </a:prstGeom>
          <a:solidFill>
            <a:srgbClr val="009999"/>
          </a:solidFill>
        </p:spPr>
        <p:txBody>
          <a:bodyPr vert="horz" lIns="91036" tIns="45503" rIns="91036" bIns="45503"/>
          <a:lstStyle>
            <a:lvl1pPr algn="ctr">
              <a:defRPr sz="10000" b="0" i="0">
                <a:solidFill>
                  <a:srgbClr val="FFFFFF"/>
                </a:solidFill>
                <a:latin typeface="Leelawadee" pitchFamily="34" charset="-34"/>
                <a:cs typeface="Leelawadee" pitchFamily="34" charset="-34"/>
              </a:defRPr>
            </a:lvl1pPr>
          </a:lstStyle>
          <a:p>
            <a:pPr lvl="0"/>
            <a:r>
              <a:rPr lang="en-US" dirty="0"/>
              <a:t>ONE BIG POINT</a:t>
            </a:r>
          </a:p>
        </p:txBody>
      </p:sp>
    </p:spTree>
    <p:custDataLst>
      <p:tags r:id="rId1"/>
    </p:custDataLst>
    <p:extLst>
      <p:ext uri="{BB962C8B-B14F-4D97-AF65-F5344CB8AC3E}">
        <p14:creationId xmlns:p14="http://schemas.microsoft.com/office/powerpoint/2010/main" val="3382257818"/>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 Point Orange">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0" y="3124325"/>
            <a:ext cx="13004800" cy="3276599"/>
          </a:xfrm>
          <a:prstGeom prst="rect">
            <a:avLst/>
          </a:prstGeom>
          <a:noFill/>
        </p:spPr>
        <p:txBody>
          <a:bodyPr vert="horz" lIns="91036" tIns="45503" rIns="91036" bIns="45503"/>
          <a:lstStyle>
            <a:lvl1pPr algn="ctr">
              <a:defRPr sz="18100" i="0">
                <a:solidFill>
                  <a:srgbClr val="FFFFFF"/>
                </a:solidFill>
                <a:latin typeface="Bitter Regular"/>
                <a:cs typeface="Bitter Regular"/>
              </a:defRPr>
            </a:lvl1pPr>
          </a:lstStyle>
          <a:p>
            <a:pPr lvl="0"/>
            <a:r>
              <a:rPr lang="en-US" dirty="0"/>
              <a:t>POINT</a:t>
            </a:r>
          </a:p>
        </p:txBody>
      </p:sp>
      <p:sp>
        <p:nvSpPr>
          <p:cNvPr id="5" name="Text Placeholder 9"/>
          <p:cNvSpPr>
            <a:spLocks noGrp="1"/>
          </p:cNvSpPr>
          <p:nvPr>
            <p:ph type="body" sz="quarter" idx="10" hasCustomPrompt="1"/>
          </p:nvPr>
        </p:nvSpPr>
        <p:spPr>
          <a:xfrm>
            <a:off x="3378200" y="2590800"/>
            <a:ext cx="6172200" cy="1447799"/>
          </a:xfrm>
          <a:prstGeom prst="rect">
            <a:avLst/>
          </a:prstGeom>
        </p:spPr>
        <p:txBody>
          <a:bodyPr vert="horz" lIns="91036" tIns="45503" rIns="91036" bIns="45503"/>
          <a:lstStyle>
            <a:lvl1pPr algn="ctr">
              <a:defRPr sz="6400" i="0">
                <a:solidFill>
                  <a:schemeClr val="tx1"/>
                </a:solidFill>
                <a:latin typeface="Bitter Regular"/>
                <a:cs typeface="Bitter Regular"/>
              </a:defRPr>
            </a:lvl1pPr>
          </a:lstStyle>
          <a:p>
            <a:pPr lvl="0"/>
            <a:r>
              <a:rPr lang="en-US" dirty="0"/>
              <a:t>To highlight a</a:t>
            </a:r>
          </a:p>
        </p:txBody>
      </p:sp>
      <p:sp>
        <p:nvSpPr>
          <p:cNvPr id="6" name="Text Placeholder 9"/>
          <p:cNvSpPr>
            <a:spLocks noGrp="1"/>
          </p:cNvSpPr>
          <p:nvPr>
            <p:ph type="body" sz="quarter" idx="14" hasCustomPrompt="1"/>
          </p:nvPr>
        </p:nvSpPr>
        <p:spPr>
          <a:xfrm>
            <a:off x="3378200" y="5638800"/>
            <a:ext cx="6172200" cy="1447799"/>
          </a:xfrm>
          <a:prstGeom prst="rect">
            <a:avLst/>
          </a:prstGeom>
        </p:spPr>
        <p:txBody>
          <a:bodyPr vert="horz" lIns="91036" tIns="45503" rIns="91036" bIns="45503"/>
          <a:lstStyle>
            <a:lvl1pPr algn="ctr">
              <a:defRPr sz="6400" i="0">
                <a:solidFill>
                  <a:schemeClr val="tx1"/>
                </a:solidFill>
                <a:latin typeface="Bitter Regular"/>
                <a:cs typeface="Bitter Regular"/>
              </a:defRPr>
            </a:lvl1pPr>
          </a:lstStyle>
          <a:p>
            <a:pPr lvl="0"/>
            <a:r>
              <a:rPr lang="en-US" dirty="0"/>
              <a:t>of importance</a:t>
            </a:r>
          </a:p>
        </p:txBody>
      </p:sp>
    </p:spTree>
    <p:custDataLst>
      <p:tags r:id="rId1"/>
    </p:custDataLst>
    <p:extLst>
      <p:ext uri="{BB962C8B-B14F-4D97-AF65-F5344CB8AC3E}">
        <p14:creationId xmlns:p14="http://schemas.microsoft.com/office/powerpoint/2010/main" val="1548180851"/>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ags" Target="../tags/tag2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tags" Target="../tags/tag42.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4.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016000" y="9296400"/>
            <a:ext cx="7747000" cy="246221"/>
          </a:xfrm>
          <a:prstGeom prst="rect">
            <a:avLst/>
          </a:prstGeom>
        </p:spPr>
        <p:txBody>
          <a:bodyPr wrap="square">
            <a:spAutoFit/>
          </a:bodyPr>
          <a:lstStyle/>
          <a:p>
            <a:r>
              <a:rPr lang="en-US" sz="1000" dirty="0">
                <a:latin typeface="Arial" pitchFamily="34" charset="0"/>
                <a:cs typeface="Arial" pitchFamily="34" charset="0"/>
              </a:rPr>
              <a:t>©2017 Employee Performance Solutions, LLC  All Rights Reserved v12-17  www.EmployeePerformanceSolutions.com  </a:t>
            </a:r>
          </a:p>
        </p:txBody>
      </p:sp>
    </p:spTree>
    <p:custDataLst>
      <p:tags r:id="rId22"/>
    </p:custDataLst>
  </p:cSld>
  <p:clrMap bg1="lt1" tx1="dk1" bg2="lt2" tx2="dk2" accent1="accent1" accent2="accent2" accent3="accent3" accent4="accent4" accent5="accent5" accent6="accent6" hlink="hlink" folHlink="folHlink"/>
  <p:sldLayoutIdLst>
    <p:sldLayoutId id="2147487417" r:id="rId1"/>
    <p:sldLayoutId id="2147487454" r:id="rId2"/>
    <p:sldLayoutId id="2147487460" r:id="rId3"/>
    <p:sldLayoutId id="2147487419" r:id="rId4"/>
    <p:sldLayoutId id="2147487461" r:id="rId5"/>
    <p:sldLayoutId id="2147487462" r:id="rId6"/>
    <p:sldLayoutId id="2147487425" r:id="rId7"/>
    <p:sldLayoutId id="2147487426" r:id="rId8"/>
    <p:sldLayoutId id="2147487427" r:id="rId9"/>
    <p:sldLayoutId id="2147487430" r:id="rId10"/>
    <p:sldLayoutId id="2147487402" r:id="rId11"/>
    <p:sldLayoutId id="2147487410" r:id="rId12"/>
    <p:sldLayoutId id="2147487434" r:id="rId13"/>
    <p:sldLayoutId id="2147487406" r:id="rId14"/>
    <p:sldLayoutId id="2147487444" r:id="rId15"/>
    <p:sldLayoutId id="2147487464" r:id="rId16"/>
    <p:sldLayoutId id="2147487869" r:id="rId17"/>
    <p:sldLayoutId id="2147487870" r:id="rId18"/>
    <p:sldLayoutId id="2147487871" r:id="rId19"/>
    <p:sldLayoutId id="2147487872" r:id="rId20"/>
  </p:sldLayoutIdLst>
  <p:transition spd="slow">
    <p:random/>
  </p:transition>
  <p:hf sldNum="0" hdr="0" dt="0"/>
  <p:txStyles>
    <p:titleStyle>
      <a:lvl1pPr algn="ctr" rtl="0" eaLnBrk="1" fontAlgn="base" hangingPunct="1">
        <a:spcBef>
          <a:spcPct val="0"/>
        </a:spcBef>
        <a:spcAft>
          <a:spcPct val="0"/>
        </a:spcAft>
        <a:defRPr sz="28700">
          <a:solidFill>
            <a:schemeClr val="tx1"/>
          </a:solidFill>
          <a:latin typeface="+mj-lt"/>
          <a:ea typeface="+mj-ea"/>
          <a:cs typeface="+mj-cs"/>
          <a:sym typeface="Bebas Neue" charset="0"/>
        </a:defRPr>
      </a:lvl1pPr>
      <a:lvl2pPr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2pPr>
      <a:lvl3pPr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3pPr>
      <a:lvl4pPr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4pPr>
      <a:lvl5pPr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5pPr>
      <a:lvl6pPr marL="455125"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6pPr>
      <a:lvl7pPr marL="910276"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7pPr>
      <a:lvl8pPr marL="1365440"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8pPr>
      <a:lvl9pPr marL="1820568"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9pPr>
    </p:titleStyle>
    <p:bodyStyle>
      <a:lvl1pPr marL="341383" indent="-341383" algn="l" rtl="0" eaLnBrk="1" fontAlgn="base" hangingPunct="1">
        <a:spcBef>
          <a:spcPts val="1099"/>
        </a:spcBef>
        <a:spcAft>
          <a:spcPct val="0"/>
        </a:spcAft>
        <a:defRPr sz="4400">
          <a:solidFill>
            <a:srgbClr val="FFFFFF"/>
          </a:solidFill>
          <a:latin typeface="+mn-lt"/>
          <a:ea typeface="+mn-ea"/>
          <a:cs typeface="+mn-cs"/>
          <a:sym typeface="Lobster Two Italic" charset="0"/>
        </a:defRPr>
      </a:lvl1pPr>
      <a:lvl2pPr marL="644794" indent="-189629" algn="l" rtl="0" eaLnBrk="1" fontAlgn="base" hangingPunct="1">
        <a:spcBef>
          <a:spcPts val="1000"/>
        </a:spcBef>
        <a:spcAft>
          <a:spcPct val="0"/>
        </a:spcAft>
        <a:defRPr sz="3800">
          <a:solidFill>
            <a:srgbClr val="FFFFFF"/>
          </a:solidFill>
          <a:latin typeface="+mn-lt"/>
          <a:ea typeface="+mn-ea"/>
          <a:cs typeface="+mn-cs"/>
          <a:sym typeface="Lobster Two Italic" charset="0"/>
        </a:defRPr>
      </a:lvl2pPr>
      <a:lvl3pPr marL="1289554" indent="-379268" algn="l" rtl="0" eaLnBrk="1" fontAlgn="base" hangingPunct="1">
        <a:spcBef>
          <a:spcPts val="799"/>
        </a:spcBef>
        <a:spcAft>
          <a:spcPct val="0"/>
        </a:spcAft>
        <a:defRPr sz="3400">
          <a:solidFill>
            <a:srgbClr val="FFFFFF"/>
          </a:solidFill>
          <a:latin typeface="+mn-lt"/>
          <a:ea typeface="+mn-ea"/>
          <a:cs typeface="+mn-cs"/>
          <a:sym typeface="Lobster Two Italic" charset="0"/>
        </a:defRPr>
      </a:lvl3pPr>
      <a:lvl4pPr marL="1946992" indent="-581572" algn="l" rtl="0" eaLnBrk="1" fontAlgn="base" hangingPunct="1">
        <a:spcBef>
          <a:spcPts val="700"/>
        </a:spcBef>
        <a:spcAft>
          <a:spcPct val="0"/>
        </a:spcAft>
        <a:defRPr sz="2800">
          <a:solidFill>
            <a:srgbClr val="FFFFFF"/>
          </a:solidFill>
          <a:latin typeface="+mn-lt"/>
          <a:ea typeface="+mn-ea"/>
          <a:cs typeface="+mn-cs"/>
          <a:sym typeface="Lobster Two Italic" charset="0"/>
        </a:defRPr>
      </a:lvl4pPr>
      <a:lvl5pPr marL="2591804" indent="-771205" algn="l" rtl="0" eaLnBrk="1" fontAlgn="base" hangingPunct="1">
        <a:spcBef>
          <a:spcPts val="700"/>
        </a:spcBef>
        <a:spcAft>
          <a:spcPct val="0"/>
        </a:spcAft>
        <a:defRPr sz="2800">
          <a:solidFill>
            <a:srgbClr val="FFFFFF"/>
          </a:solidFill>
          <a:latin typeface="+mn-lt"/>
          <a:ea typeface="+mn-ea"/>
          <a:cs typeface="+mn-cs"/>
          <a:sym typeface="Lobster Two Italic" charset="0"/>
        </a:defRPr>
      </a:lvl5pPr>
      <a:lvl6pPr marL="3046953" algn="l" rtl="0" eaLnBrk="1" fontAlgn="base" hangingPunct="1">
        <a:spcBef>
          <a:spcPts val="700"/>
        </a:spcBef>
        <a:spcAft>
          <a:spcPct val="0"/>
        </a:spcAft>
        <a:defRPr sz="2800">
          <a:solidFill>
            <a:srgbClr val="FFFFFF"/>
          </a:solidFill>
          <a:latin typeface="+mn-lt"/>
          <a:ea typeface="+mn-ea"/>
          <a:cs typeface="+mn-cs"/>
          <a:sym typeface="Lobster Two Italic" charset="0"/>
        </a:defRPr>
      </a:lvl6pPr>
      <a:lvl7pPr marL="3502101" algn="l" rtl="0" eaLnBrk="1" fontAlgn="base" hangingPunct="1">
        <a:spcBef>
          <a:spcPts val="700"/>
        </a:spcBef>
        <a:spcAft>
          <a:spcPct val="0"/>
        </a:spcAft>
        <a:defRPr sz="2800">
          <a:solidFill>
            <a:srgbClr val="FFFFFF"/>
          </a:solidFill>
          <a:latin typeface="+mn-lt"/>
          <a:ea typeface="+mn-ea"/>
          <a:cs typeface="+mn-cs"/>
          <a:sym typeface="Lobster Two Italic" charset="0"/>
        </a:defRPr>
      </a:lvl7pPr>
      <a:lvl8pPr marL="3957256" algn="l" rtl="0" eaLnBrk="1" fontAlgn="base" hangingPunct="1">
        <a:spcBef>
          <a:spcPts val="700"/>
        </a:spcBef>
        <a:spcAft>
          <a:spcPct val="0"/>
        </a:spcAft>
        <a:defRPr sz="2800">
          <a:solidFill>
            <a:srgbClr val="FFFFFF"/>
          </a:solidFill>
          <a:latin typeface="+mn-lt"/>
          <a:ea typeface="+mn-ea"/>
          <a:cs typeface="+mn-cs"/>
          <a:sym typeface="Lobster Two Italic" charset="0"/>
        </a:defRPr>
      </a:lvl8pPr>
      <a:lvl9pPr marL="4412390" algn="l" rtl="0" eaLnBrk="1" fontAlgn="base" hangingPunct="1">
        <a:spcBef>
          <a:spcPts val="700"/>
        </a:spcBef>
        <a:spcAft>
          <a:spcPct val="0"/>
        </a:spcAft>
        <a:defRPr sz="2800">
          <a:solidFill>
            <a:srgbClr val="FFFFFF"/>
          </a:solidFill>
          <a:latin typeface="+mn-lt"/>
          <a:ea typeface="+mn-ea"/>
          <a:cs typeface="+mn-cs"/>
          <a:sym typeface="Lobster Two Italic" charset="0"/>
        </a:defRPr>
      </a:lvl9pPr>
    </p:bodyStyle>
    <p:otherStyle>
      <a:defPPr>
        <a:defRPr lang="en-US"/>
      </a:defPPr>
      <a:lvl1pPr marL="0" algn="l" defTabSz="455125" rtl="0" eaLnBrk="1" latinLnBrk="0" hangingPunct="1">
        <a:defRPr sz="1800" kern="1200">
          <a:solidFill>
            <a:schemeClr val="tx1"/>
          </a:solidFill>
          <a:latin typeface="+mn-lt"/>
          <a:ea typeface="+mn-ea"/>
          <a:cs typeface="+mn-cs"/>
        </a:defRPr>
      </a:lvl1pPr>
      <a:lvl2pPr marL="455125" algn="l" defTabSz="455125" rtl="0" eaLnBrk="1" latinLnBrk="0" hangingPunct="1">
        <a:defRPr sz="1800" kern="1200">
          <a:solidFill>
            <a:schemeClr val="tx1"/>
          </a:solidFill>
          <a:latin typeface="+mn-lt"/>
          <a:ea typeface="+mn-ea"/>
          <a:cs typeface="+mn-cs"/>
        </a:defRPr>
      </a:lvl2pPr>
      <a:lvl3pPr marL="910276" algn="l" defTabSz="455125" rtl="0" eaLnBrk="1" latinLnBrk="0" hangingPunct="1">
        <a:defRPr sz="1800" kern="1200">
          <a:solidFill>
            <a:schemeClr val="tx1"/>
          </a:solidFill>
          <a:latin typeface="+mn-lt"/>
          <a:ea typeface="+mn-ea"/>
          <a:cs typeface="+mn-cs"/>
        </a:defRPr>
      </a:lvl3pPr>
      <a:lvl4pPr marL="1365440" algn="l" defTabSz="455125" rtl="0" eaLnBrk="1" latinLnBrk="0" hangingPunct="1">
        <a:defRPr sz="1800" kern="1200">
          <a:solidFill>
            <a:schemeClr val="tx1"/>
          </a:solidFill>
          <a:latin typeface="+mn-lt"/>
          <a:ea typeface="+mn-ea"/>
          <a:cs typeface="+mn-cs"/>
        </a:defRPr>
      </a:lvl4pPr>
      <a:lvl5pPr marL="1820568" algn="l" defTabSz="455125" rtl="0" eaLnBrk="1" latinLnBrk="0" hangingPunct="1">
        <a:defRPr sz="1800" kern="1200">
          <a:solidFill>
            <a:schemeClr val="tx1"/>
          </a:solidFill>
          <a:latin typeface="+mn-lt"/>
          <a:ea typeface="+mn-ea"/>
          <a:cs typeface="+mn-cs"/>
        </a:defRPr>
      </a:lvl5pPr>
      <a:lvl6pPr marL="2275730" algn="l" defTabSz="455125" rtl="0" eaLnBrk="1" latinLnBrk="0" hangingPunct="1">
        <a:defRPr sz="1800" kern="1200">
          <a:solidFill>
            <a:schemeClr val="tx1"/>
          </a:solidFill>
          <a:latin typeface="+mn-lt"/>
          <a:ea typeface="+mn-ea"/>
          <a:cs typeface="+mn-cs"/>
        </a:defRPr>
      </a:lvl6pPr>
      <a:lvl7pPr marL="2730859" algn="l" defTabSz="455125" rtl="0" eaLnBrk="1" latinLnBrk="0" hangingPunct="1">
        <a:defRPr sz="1800" kern="1200">
          <a:solidFill>
            <a:schemeClr val="tx1"/>
          </a:solidFill>
          <a:latin typeface="+mn-lt"/>
          <a:ea typeface="+mn-ea"/>
          <a:cs typeface="+mn-cs"/>
        </a:defRPr>
      </a:lvl7pPr>
      <a:lvl8pPr marL="3186012" algn="l" defTabSz="455125" rtl="0" eaLnBrk="1" latinLnBrk="0" hangingPunct="1">
        <a:defRPr sz="1800" kern="1200">
          <a:solidFill>
            <a:schemeClr val="tx1"/>
          </a:solidFill>
          <a:latin typeface="+mn-lt"/>
          <a:ea typeface="+mn-ea"/>
          <a:cs typeface="+mn-cs"/>
        </a:defRPr>
      </a:lvl8pPr>
      <a:lvl9pPr marL="3641166" algn="l" defTabSz="45512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3"/>
          <p:cNvSpPr>
            <a:spLocks noGrp="1" noChangeArrowheads="1"/>
          </p:cNvSpPr>
          <p:nvPr>
            <p:ph type="sldNum" sz="quarter" idx="4"/>
          </p:nvPr>
        </p:nvSpPr>
        <p:spPr>
          <a:xfrm>
            <a:off x="10693400" y="9414933"/>
            <a:ext cx="3034453" cy="677333"/>
          </a:xfrm>
          <a:prstGeom prst="rect">
            <a:avLst/>
          </a:prstGeom>
          <a:ln/>
        </p:spPr>
        <p:txBody>
          <a:bodyPr/>
          <a:lstStyle>
            <a:lvl1pPr>
              <a:defRPr sz="1000"/>
            </a:lvl1pPr>
          </a:lstStyle>
          <a:p>
            <a:pPr>
              <a:defRPr/>
            </a:pPr>
            <a:fld id="{7C0A6E37-841E-4E23-95AD-DF9C80D768D7}" type="slidenum">
              <a:rPr lang="en-US" smtClean="0">
                <a:solidFill>
                  <a:prstClr val="black"/>
                </a:solidFill>
              </a:rPr>
              <a:pPr>
                <a:defRPr/>
              </a:pPr>
              <a:t>‹#›</a:t>
            </a:fld>
            <a:endParaRPr lang="en-US" dirty="0">
              <a:solidFill>
                <a:prstClr val="black"/>
              </a:solidFill>
            </a:endParaRPr>
          </a:p>
        </p:txBody>
      </p:sp>
      <p:sp>
        <p:nvSpPr>
          <p:cNvPr id="5" name="Footer Placeholder 4"/>
          <p:cNvSpPr>
            <a:spLocks noGrp="1"/>
          </p:cNvSpPr>
          <p:nvPr>
            <p:ph type="ftr" sz="quarter" idx="3"/>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a:t>©2017 copyright Employee Performance Solutions, LLC  All Rights Reserved | For Use Within Client Organization</a:t>
            </a:r>
          </a:p>
        </p:txBody>
      </p:sp>
    </p:spTree>
    <p:custDataLst>
      <p:tags r:id="rId20"/>
    </p:custDataLst>
    <p:extLst>
      <p:ext uri="{BB962C8B-B14F-4D97-AF65-F5344CB8AC3E}">
        <p14:creationId xmlns:p14="http://schemas.microsoft.com/office/powerpoint/2010/main" val="3522348872"/>
      </p:ext>
    </p:extLst>
  </p:cSld>
  <p:clrMap bg1="lt1" tx1="dk1" bg2="lt2" tx2="dk2" accent1="accent1" accent2="accent2" accent3="accent3" accent4="accent4" accent5="accent5" accent6="accent6" hlink="hlink" folHlink="folHlink"/>
  <p:sldLayoutIdLst>
    <p:sldLayoutId id="2147487877" r:id="rId1"/>
    <p:sldLayoutId id="2147487878" r:id="rId2"/>
    <p:sldLayoutId id="2147487879" r:id="rId3"/>
    <p:sldLayoutId id="2147487880" r:id="rId4"/>
    <p:sldLayoutId id="2147487881" r:id="rId5"/>
    <p:sldLayoutId id="2147487882" r:id="rId6"/>
    <p:sldLayoutId id="2147487883" r:id="rId7"/>
    <p:sldLayoutId id="2147487884" r:id="rId8"/>
    <p:sldLayoutId id="2147487885" r:id="rId9"/>
    <p:sldLayoutId id="2147487886" r:id="rId10"/>
    <p:sldLayoutId id="2147487887" r:id="rId11"/>
    <p:sldLayoutId id="2147487888" r:id="rId12"/>
    <p:sldLayoutId id="2147487889" r:id="rId13"/>
    <p:sldLayoutId id="2147487890" r:id="rId14"/>
    <p:sldLayoutId id="2147487891" r:id="rId15"/>
    <p:sldLayoutId id="2147487893" r:id="rId16"/>
    <p:sldLayoutId id="2147487894" r:id="rId17"/>
    <p:sldLayoutId id="2147487897" r:id="rId18"/>
  </p:sldLayoutIdLst>
  <p:transition spd="slow">
    <p:random/>
  </p:transition>
  <p:hf hdr="0" dt="0"/>
  <p:txStyles>
    <p:titleStyle>
      <a:lvl1pPr algn="ctr" rtl="0" eaLnBrk="1" fontAlgn="base" hangingPunct="1">
        <a:spcBef>
          <a:spcPct val="0"/>
        </a:spcBef>
        <a:spcAft>
          <a:spcPct val="0"/>
        </a:spcAft>
        <a:defRPr sz="28700">
          <a:solidFill>
            <a:schemeClr val="tx1"/>
          </a:solidFill>
          <a:latin typeface="+mj-lt"/>
          <a:ea typeface="+mj-ea"/>
          <a:cs typeface="+mj-cs"/>
          <a:sym typeface="Bebas Neue" charset="0"/>
        </a:defRPr>
      </a:lvl1pPr>
      <a:lvl2pPr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2pPr>
      <a:lvl3pPr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3pPr>
      <a:lvl4pPr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4pPr>
      <a:lvl5pPr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5pPr>
      <a:lvl6pPr marL="455125"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6pPr>
      <a:lvl7pPr marL="910276"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7pPr>
      <a:lvl8pPr marL="1365440"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8pPr>
      <a:lvl9pPr marL="1820568"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9pPr>
    </p:titleStyle>
    <p:bodyStyle>
      <a:lvl1pPr marL="341383" indent="-341383" algn="l" rtl="0" eaLnBrk="1" fontAlgn="base" hangingPunct="1">
        <a:spcBef>
          <a:spcPts val="1099"/>
        </a:spcBef>
        <a:spcAft>
          <a:spcPct val="0"/>
        </a:spcAft>
        <a:defRPr sz="4400">
          <a:solidFill>
            <a:srgbClr val="FFFFFF"/>
          </a:solidFill>
          <a:latin typeface="+mn-lt"/>
          <a:ea typeface="+mn-ea"/>
          <a:cs typeface="+mn-cs"/>
          <a:sym typeface="Lobster Two Italic" charset="0"/>
        </a:defRPr>
      </a:lvl1pPr>
      <a:lvl2pPr marL="644794" indent="-189629" algn="l" rtl="0" eaLnBrk="1" fontAlgn="base" hangingPunct="1">
        <a:spcBef>
          <a:spcPts val="1000"/>
        </a:spcBef>
        <a:spcAft>
          <a:spcPct val="0"/>
        </a:spcAft>
        <a:defRPr sz="3800">
          <a:solidFill>
            <a:srgbClr val="FFFFFF"/>
          </a:solidFill>
          <a:latin typeface="+mn-lt"/>
          <a:ea typeface="+mn-ea"/>
          <a:cs typeface="+mn-cs"/>
          <a:sym typeface="Lobster Two Italic" charset="0"/>
        </a:defRPr>
      </a:lvl2pPr>
      <a:lvl3pPr marL="1289554" indent="-379268" algn="l" rtl="0" eaLnBrk="1" fontAlgn="base" hangingPunct="1">
        <a:spcBef>
          <a:spcPts val="799"/>
        </a:spcBef>
        <a:spcAft>
          <a:spcPct val="0"/>
        </a:spcAft>
        <a:defRPr sz="3400">
          <a:solidFill>
            <a:srgbClr val="FFFFFF"/>
          </a:solidFill>
          <a:latin typeface="+mn-lt"/>
          <a:ea typeface="+mn-ea"/>
          <a:cs typeface="+mn-cs"/>
          <a:sym typeface="Lobster Two Italic" charset="0"/>
        </a:defRPr>
      </a:lvl3pPr>
      <a:lvl4pPr marL="1946992" indent="-581572" algn="l" rtl="0" eaLnBrk="1" fontAlgn="base" hangingPunct="1">
        <a:spcBef>
          <a:spcPts val="700"/>
        </a:spcBef>
        <a:spcAft>
          <a:spcPct val="0"/>
        </a:spcAft>
        <a:defRPr sz="2800">
          <a:solidFill>
            <a:srgbClr val="FFFFFF"/>
          </a:solidFill>
          <a:latin typeface="+mn-lt"/>
          <a:ea typeface="+mn-ea"/>
          <a:cs typeface="+mn-cs"/>
          <a:sym typeface="Lobster Two Italic" charset="0"/>
        </a:defRPr>
      </a:lvl4pPr>
      <a:lvl5pPr marL="2591804" indent="-771205" algn="l" rtl="0" eaLnBrk="1" fontAlgn="base" hangingPunct="1">
        <a:spcBef>
          <a:spcPts val="700"/>
        </a:spcBef>
        <a:spcAft>
          <a:spcPct val="0"/>
        </a:spcAft>
        <a:defRPr sz="2800">
          <a:solidFill>
            <a:srgbClr val="FFFFFF"/>
          </a:solidFill>
          <a:latin typeface="+mn-lt"/>
          <a:ea typeface="+mn-ea"/>
          <a:cs typeface="+mn-cs"/>
          <a:sym typeface="Lobster Two Italic" charset="0"/>
        </a:defRPr>
      </a:lvl5pPr>
      <a:lvl6pPr marL="3046953" algn="l" rtl="0" eaLnBrk="1" fontAlgn="base" hangingPunct="1">
        <a:spcBef>
          <a:spcPts val="700"/>
        </a:spcBef>
        <a:spcAft>
          <a:spcPct val="0"/>
        </a:spcAft>
        <a:defRPr sz="2800">
          <a:solidFill>
            <a:srgbClr val="FFFFFF"/>
          </a:solidFill>
          <a:latin typeface="+mn-lt"/>
          <a:ea typeface="+mn-ea"/>
          <a:cs typeface="+mn-cs"/>
          <a:sym typeface="Lobster Two Italic" charset="0"/>
        </a:defRPr>
      </a:lvl6pPr>
      <a:lvl7pPr marL="3502101" algn="l" rtl="0" eaLnBrk="1" fontAlgn="base" hangingPunct="1">
        <a:spcBef>
          <a:spcPts val="700"/>
        </a:spcBef>
        <a:spcAft>
          <a:spcPct val="0"/>
        </a:spcAft>
        <a:defRPr sz="2800">
          <a:solidFill>
            <a:srgbClr val="FFFFFF"/>
          </a:solidFill>
          <a:latin typeface="+mn-lt"/>
          <a:ea typeface="+mn-ea"/>
          <a:cs typeface="+mn-cs"/>
          <a:sym typeface="Lobster Two Italic" charset="0"/>
        </a:defRPr>
      </a:lvl7pPr>
      <a:lvl8pPr marL="3957256" algn="l" rtl="0" eaLnBrk="1" fontAlgn="base" hangingPunct="1">
        <a:spcBef>
          <a:spcPts val="700"/>
        </a:spcBef>
        <a:spcAft>
          <a:spcPct val="0"/>
        </a:spcAft>
        <a:defRPr sz="2800">
          <a:solidFill>
            <a:srgbClr val="FFFFFF"/>
          </a:solidFill>
          <a:latin typeface="+mn-lt"/>
          <a:ea typeface="+mn-ea"/>
          <a:cs typeface="+mn-cs"/>
          <a:sym typeface="Lobster Two Italic" charset="0"/>
        </a:defRPr>
      </a:lvl8pPr>
      <a:lvl9pPr marL="4412390" algn="l" rtl="0" eaLnBrk="1" fontAlgn="base" hangingPunct="1">
        <a:spcBef>
          <a:spcPts val="700"/>
        </a:spcBef>
        <a:spcAft>
          <a:spcPct val="0"/>
        </a:spcAft>
        <a:defRPr sz="2800">
          <a:solidFill>
            <a:srgbClr val="FFFFFF"/>
          </a:solidFill>
          <a:latin typeface="+mn-lt"/>
          <a:ea typeface="+mn-ea"/>
          <a:cs typeface="+mn-cs"/>
          <a:sym typeface="Lobster Two Italic" charset="0"/>
        </a:defRPr>
      </a:lvl9pPr>
    </p:bodyStyle>
    <p:otherStyle>
      <a:defPPr>
        <a:defRPr lang="en-US"/>
      </a:defPPr>
      <a:lvl1pPr marL="0" algn="l" defTabSz="455125" rtl="0" eaLnBrk="1" latinLnBrk="0" hangingPunct="1">
        <a:defRPr sz="1800" kern="1200">
          <a:solidFill>
            <a:schemeClr val="tx1"/>
          </a:solidFill>
          <a:latin typeface="+mn-lt"/>
          <a:ea typeface="+mn-ea"/>
          <a:cs typeface="+mn-cs"/>
        </a:defRPr>
      </a:lvl1pPr>
      <a:lvl2pPr marL="455125" algn="l" defTabSz="455125" rtl="0" eaLnBrk="1" latinLnBrk="0" hangingPunct="1">
        <a:defRPr sz="1800" kern="1200">
          <a:solidFill>
            <a:schemeClr val="tx1"/>
          </a:solidFill>
          <a:latin typeface="+mn-lt"/>
          <a:ea typeface="+mn-ea"/>
          <a:cs typeface="+mn-cs"/>
        </a:defRPr>
      </a:lvl2pPr>
      <a:lvl3pPr marL="910276" algn="l" defTabSz="455125" rtl="0" eaLnBrk="1" latinLnBrk="0" hangingPunct="1">
        <a:defRPr sz="1800" kern="1200">
          <a:solidFill>
            <a:schemeClr val="tx1"/>
          </a:solidFill>
          <a:latin typeface="+mn-lt"/>
          <a:ea typeface="+mn-ea"/>
          <a:cs typeface="+mn-cs"/>
        </a:defRPr>
      </a:lvl3pPr>
      <a:lvl4pPr marL="1365440" algn="l" defTabSz="455125" rtl="0" eaLnBrk="1" latinLnBrk="0" hangingPunct="1">
        <a:defRPr sz="1800" kern="1200">
          <a:solidFill>
            <a:schemeClr val="tx1"/>
          </a:solidFill>
          <a:latin typeface="+mn-lt"/>
          <a:ea typeface="+mn-ea"/>
          <a:cs typeface="+mn-cs"/>
        </a:defRPr>
      </a:lvl4pPr>
      <a:lvl5pPr marL="1820568" algn="l" defTabSz="455125" rtl="0" eaLnBrk="1" latinLnBrk="0" hangingPunct="1">
        <a:defRPr sz="1800" kern="1200">
          <a:solidFill>
            <a:schemeClr val="tx1"/>
          </a:solidFill>
          <a:latin typeface="+mn-lt"/>
          <a:ea typeface="+mn-ea"/>
          <a:cs typeface="+mn-cs"/>
        </a:defRPr>
      </a:lvl5pPr>
      <a:lvl6pPr marL="2275730" algn="l" defTabSz="455125" rtl="0" eaLnBrk="1" latinLnBrk="0" hangingPunct="1">
        <a:defRPr sz="1800" kern="1200">
          <a:solidFill>
            <a:schemeClr val="tx1"/>
          </a:solidFill>
          <a:latin typeface="+mn-lt"/>
          <a:ea typeface="+mn-ea"/>
          <a:cs typeface="+mn-cs"/>
        </a:defRPr>
      </a:lvl6pPr>
      <a:lvl7pPr marL="2730859" algn="l" defTabSz="455125" rtl="0" eaLnBrk="1" latinLnBrk="0" hangingPunct="1">
        <a:defRPr sz="1800" kern="1200">
          <a:solidFill>
            <a:schemeClr val="tx1"/>
          </a:solidFill>
          <a:latin typeface="+mn-lt"/>
          <a:ea typeface="+mn-ea"/>
          <a:cs typeface="+mn-cs"/>
        </a:defRPr>
      </a:lvl7pPr>
      <a:lvl8pPr marL="3186012" algn="l" defTabSz="455125" rtl="0" eaLnBrk="1" latinLnBrk="0" hangingPunct="1">
        <a:defRPr sz="1800" kern="1200">
          <a:solidFill>
            <a:schemeClr val="tx1"/>
          </a:solidFill>
          <a:latin typeface="+mn-lt"/>
          <a:ea typeface="+mn-ea"/>
          <a:cs typeface="+mn-cs"/>
        </a:defRPr>
      </a:lvl8pPr>
      <a:lvl9pPr marL="3641166" algn="l" defTabSz="45512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016000" y="9296400"/>
            <a:ext cx="7747001" cy="207749"/>
          </a:xfrm>
          <a:prstGeom prst="rect">
            <a:avLst/>
          </a:prstGeom>
        </p:spPr>
        <p:txBody>
          <a:bodyPr wrap="square">
            <a:spAutoFit/>
          </a:bodyPr>
          <a:lstStyle/>
          <a:p>
            <a:r>
              <a:rPr lang="en-US" sz="750" dirty="0">
                <a:latin typeface="Arial" pitchFamily="34" charset="0"/>
                <a:cs typeface="Arial" pitchFamily="34" charset="0"/>
              </a:rPr>
              <a:t>©2017 Employee Performance Solutions, LLC  All Rights Reserved v12-17  www.EmployeePerformanceSolutions.com  </a:t>
            </a:r>
          </a:p>
        </p:txBody>
      </p:sp>
    </p:spTree>
    <p:custDataLst>
      <p:tags r:id="rId23"/>
    </p:custDataLst>
    <p:extLst>
      <p:ext uri="{BB962C8B-B14F-4D97-AF65-F5344CB8AC3E}">
        <p14:creationId xmlns:p14="http://schemas.microsoft.com/office/powerpoint/2010/main" val="663168658"/>
      </p:ext>
    </p:extLst>
  </p:cSld>
  <p:clrMap bg1="lt1" tx1="dk1" bg2="lt2" tx2="dk2" accent1="accent1" accent2="accent2" accent3="accent3" accent4="accent4" accent5="accent5" accent6="accent6" hlink="hlink" folHlink="folHlink"/>
  <p:sldLayoutIdLst>
    <p:sldLayoutId id="2147487899" r:id="rId1"/>
    <p:sldLayoutId id="2147487900" r:id="rId2"/>
    <p:sldLayoutId id="2147487901" r:id="rId3"/>
    <p:sldLayoutId id="2147487902" r:id="rId4"/>
    <p:sldLayoutId id="2147487903" r:id="rId5"/>
    <p:sldLayoutId id="2147487904" r:id="rId6"/>
    <p:sldLayoutId id="2147487905" r:id="rId7"/>
    <p:sldLayoutId id="2147487906" r:id="rId8"/>
    <p:sldLayoutId id="2147487907" r:id="rId9"/>
    <p:sldLayoutId id="2147487908" r:id="rId10"/>
    <p:sldLayoutId id="2147487909" r:id="rId11"/>
    <p:sldLayoutId id="2147487910" r:id="rId12"/>
    <p:sldLayoutId id="2147487911" r:id="rId13"/>
    <p:sldLayoutId id="2147487912" r:id="rId14"/>
    <p:sldLayoutId id="2147487913" r:id="rId15"/>
    <p:sldLayoutId id="2147487914" r:id="rId16"/>
    <p:sldLayoutId id="2147487915" r:id="rId17"/>
    <p:sldLayoutId id="2147487916" r:id="rId18"/>
    <p:sldLayoutId id="2147487917" r:id="rId19"/>
    <p:sldLayoutId id="2147487918" r:id="rId20"/>
    <p:sldLayoutId id="2147487919" r:id="rId21"/>
  </p:sldLayoutIdLst>
  <p:transition spd="slow">
    <p:random/>
  </p:transition>
  <p:hf sldNum="0" hdr="0" dt="0"/>
  <p:txStyles>
    <p:titleStyle>
      <a:lvl1pPr algn="ctr" rtl="0" eaLnBrk="1" fontAlgn="base" hangingPunct="1">
        <a:spcBef>
          <a:spcPct val="0"/>
        </a:spcBef>
        <a:spcAft>
          <a:spcPct val="0"/>
        </a:spcAft>
        <a:defRPr sz="21525">
          <a:solidFill>
            <a:schemeClr val="tx1"/>
          </a:solidFill>
          <a:latin typeface="+mj-lt"/>
          <a:ea typeface="+mj-ea"/>
          <a:cs typeface="+mj-cs"/>
          <a:sym typeface="Bebas Neue" charset="0"/>
        </a:defRPr>
      </a:lvl1pPr>
      <a:lvl2pPr algn="ctr" rtl="0" eaLnBrk="1" fontAlgn="base" hangingPunct="1">
        <a:spcBef>
          <a:spcPct val="0"/>
        </a:spcBef>
        <a:spcAft>
          <a:spcPct val="0"/>
        </a:spcAft>
        <a:defRPr sz="21525">
          <a:solidFill>
            <a:schemeClr val="tx1"/>
          </a:solidFill>
          <a:latin typeface="Bebas Neue" charset="0"/>
          <a:ea typeface="ヒラギノ角ゴ ProN W3" charset="0"/>
          <a:cs typeface="ヒラギノ角ゴ ProN W3" charset="0"/>
          <a:sym typeface="Bebas Neue" charset="0"/>
        </a:defRPr>
      </a:lvl2pPr>
      <a:lvl3pPr algn="ctr" rtl="0" eaLnBrk="1" fontAlgn="base" hangingPunct="1">
        <a:spcBef>
          <a:spcPct val="0"/>
        </a:spcBef>
        <a:spcAft>
          <a:spcPct val="0"/>
        </a:spcAft>
        <a:defRPr sz="21525">
          <a:solidFill>
            <a:schemeClr val="tx1"/>
          </a:solidFill>
          <a:latin typeface="Bebas Neue" charset="0"/>
          <a:ea typeface="ヒラギノ角ゴ ProN W3" charset="0"/>
          <a:cs typeface="ヒラギノ角ゴ ProN W3" charset="0"/>
          <a:sym typeface="Bebas Neue" charset="0"/>
        </a:defRPr>
      </a:lvl3pPr>
      <a:lvl4pPr algn="ctr" rtl="0" eaLnBrk="1" fontAlgn="base" hangingPunct="1">
        <a:spcBef>
          <a:spcPct val="0"/>
        </a:spcBef>
        <a:spcAft>
          <a:spcPct val="0"/>
        </a:spcAft>
        <a:defRPr sz="21525">
          <a:solidFill>
            <a:schemeClr val="tx1"/>
          </a:solidFill>
          <a:latin typeface="Bebas Neue" charset="0"/>
          <a:ea typeface="ヒラギノ角ゴ ProN W3" charset="0"/>
          <a:cs typeface="ヒラギノ角ゴ ProN W3" charset="0"/>
          <a:sym typeface="Bebas Neue" charset="0"/>
        </a:defRPr>
      </a:lvl4pPr>
      <a:lvl5pPr algn="ctr" rtl="0" eaLnBrk="1" fontAlgn="base" hangingPunct="1">
        <a:spcBef>
          <a:spcPct val="0"/>
        </a:spcBef>
        <a:spcAft>
          <a:spcPct val="0"/>
        </a:spcAft>
        <a:defRPr sz="21525">
          <a:solidFill>
            <a:schemeClr val="tx1"/>
          </a:solidFill>
          <a:latin typeface="Bebas Neue" charset="0"/>
          <a:ea typeface="ヒラギノ角ゴ ProN W3" charset="0"/>
          <a:cs typeface="ヒラギノ角ゴ ProN W3" charset="0"/>
          <a:sym typeface="Bebas Neue" charset="0"/>
        </a:defRPr>
      </a:lvl5pPr>
      <a:lvl6pPr marL="341342" algn="ctr" rtl="0" eaLnBrk="1" fontAlgn="base" hangingPunct="1">
        <a:spcBef>
          <a:spcPct val="0"/>
        </a:spcBef>
        <a:spcAft>
          <a:spcPct val="0"/>
        </a:spcAft>
        <a:defRPr sz="21525">
          <a:solidFill>
            <a:schemeClr val="tx1"/>
          </a:solidFill>
          <a:latin typeface="Bebas Neue" charset="0"/>
          <a:ea typeface="ヒラギノ角ゴ ProN W3" charset="0"/>
          <a:cs typeface="ヒラギノ角ゴ ProN W3" charset="0"/>
          <a:sym typeface="Bebas Neue" charset="0"/>
        </a:defRPr>
      </a:lvl6pPr>
      <a:lvl7pPr marL="682704" algn="ctr" rtl="0" eaLnBrk="1" fontAlgn="base" hangingPunct="1">
        <a:spcBef>
          <a:spcPct val="0"/>
        </a:spcBef>
        <a:spcAft>
          <a:spcPct val="0"/>
        </a:spcAft>
        <a:defRPr sz="21525">
          <a:solidFill>
            <a:schemeClr val="tx1"/>
          </a:solidFill>
          <a:latin typeface="Bebas Neue" charset="0"/>
          <a:ea typeface="ヒラギノ角ゴ ProN W3" charset="0"/>
          <a:cs typeface="ヒラギノ角ゴ ProN W3" charset="0"/>
          <a:sym typeface="Bebas Neue" charset="0"/>
        </a:defRPr>
      </a:lvl7pPr>
      <a:lvl8pPr marL="1024076" algn="ctr" rtl="0" eaLnBrk="1" fontAlgn="base" hangingPunct="1">
        <a:spcBef>
          <a:spcPct val="0"/>
        </a:spcBef>
        <a:spcAft>
          <a:spcPct val="0"/>
        </a:spcAft>
        <a:defRPr sz="21525">
          <a:solidFill>
            <a:schemeClr val="tx1"/>
          </a:solidFill>
          <a:latin typeface="Bebas Neue" charset="0"/>
          <a:ea typeface="ヒラギノ角ゴ ProN W3" charset="0"/>
          <a:cs typeface="ヒラギノ角ゴ ProN W3" charset="0"/>
          <a:sym typeface="Bebas Neue" charset="0"/>
        </a:defRPr>
      </a:lvl8pPr>
      <a:lvl9pPr marL="1365420" algn="ctr" rtl="0" eaLnBrk="1" fontAlgn="base" hangingPunct="1">
        <a:spcBef>
          <a:spcPct val="0"/>
        </a:spcBef>
        <a:spcAft>
          <a:spcPct val="0"/>
        </a:spcAft>
        <a:defRPr sz="21525">
          <a:solidFill>
            <a:schemeClr val="tx1"/>
          </a:solidFill>
          <a:latin typeface="Bebas Neue" charset="0"/>
          <a:ea typeface="ヒラギノ角ゴ ProN W3" charset="0"/>
          <a:cs typeface="ヒラギノ角ゴ ProN W3" charset="0"/>
          <a:sym typeface="Bebas Neue" charset="0"/>
        </a:defRPr>
      </a:lvl9pPr>
    </p:titleStyle>
    <p:bodyStyle>
      <a:lvl1pPr marL="256036" indent="-256036" algn="l" rtl="0" eaLnBrk="1" fontAlgn="base" hangingPunct="1">
        <a:spcBef>
          <a:spcPts val="825"/>
        </a:spcBef>
        <a:spcAft>
          <a:spcPct val="0"/>
        </a:spcAft>
        <a:defRPr sz="3300">
          <a:solidFill>
            <a:srgbClr val="FFFFFF"/>
          </a:solidFill>
          <a:latin typeface="+mn-lt"/>
          <a:ea typeface="+mn-ea"/>
          <a:cs typeface="+mn-cs"/>
          <a:sym typeface="Lobster Two Italic" charset="0"/>
        </a:defRPr>
      </a:lvl1pPr>
      <a:lvl2pPr marL="483594" indent="-142221" algn="l" rtl="0" eaLnBrk="1" fontAlgn="base" hangingPunct="1">
        <a:spcBef>
          <a:spcPts val="750"/>
        </a:spcBef>
        <a:spcAft>
          <a:spcPct val="0"/>
        </a:spcAft>
        <a:defRPr sz="2850">
          <a:solidFill>
            <a:srgbClr val="FFFFFF"/>
          </a:solidFill>
          <a:latin typeface="+mn-lt"/>
          <a:ea typeface="+mn-ea"/>
          <a:cs typeface="+mn-cs"/>
          <a:sym typeface="Lobster Two Italic" charset="0"/>
        </a:defRPr>
      </a:lvl2pPr>
      <a:lvl3pPr marL="967161" indent="-284449" algn="l" rtl="0" eaLnBrk="1" fontAlgn="base" hangingPunct="1">
        <a:spcBef>
          <a:spcPts val="599"/>
        </a:spcBef>
        <a:spcAft>
          <a:spcPct val="0"/>
        </a:spcAft>
        <a:defRPr sz="2550">
          <a:solidFill>
            <a:srgbClr val="FFFFFF"/>
          </a:solidFill>
          <a:latin typeface="+mn-lt"/>
          <a:ea typeface="+mn-ea"/>
          <a:cs typeface="+mn-cs"/>
          <a:sym typeface="Lobster Two Italic" charset="0"/>
        </a:defRPr>
      </a:lvl3pPr>
      <a:lvl4pPr marL="1460238" indent="-436177" algn="l" rtl="0" eaLnBrk="1" fontAlgn="base" hangingPunct="1">
        <a:spcBef>
          <a:spcPts val="525"/>
        </a:spcBef>
        <a:spcAft>
          <a:spcPct val="0"/>
        </a:spcAft>
        <a:defRPr sz="2100">
          <a:solidFill>
            <a:srgbClr val="FFFFFF"/>
          </a:solidFill>
          <a:latin typeface="+mn-lt"/>
          <a:ea typeface="+mn-ea"/>
          <a:cs typeface="+mn-cs"/>
          <a:sym typeface="Lobster Two Italic" charset="0"/>
        </a:defRPr>
      </a:lvl4pPr>
      <a:lvl5pPr marL="1943844" indent="-578401" algn="l" rtl="0" eaLnBrk="1" fontAlgn="base" hangingPunct="1">
        <a:spcBef>
          <a:spcPts val="525"/>
        </a:spcBef>
        <a:spcAft>
          <a:spcPct val="0"/>
        </a:spcAft>
        <a:defRPr sz="2100">
          <a:solidFill>
            <a:srgbClr val="FFFFFF"/>
          </a:solidFill>
          <a:latin typeface="+mn-lt"/>
          <a:ea typeface="+mn-ea"/>
          <a:cs typeface="+mn-cs"/>
          <a:sym typeface="Lobster Two Italic" charset="0"/>
        </a:defRPr>
      </a:lvl5pPr>
      <a:lvl6pPr marL="2285205" algn="l" rtl="0" eaLnBrk="1" fontAlgn="base" hangingPunct="1">
        <a:spcBef>
          <a:spcPts val="525"/>
        </a:spcBef>
        <a:spcAft>
          <a:spcPct val="0"/>
        </a:spcAft>
        <a:defRPr sz="2100">
          <a:solidFill>
            <a:srgbClr val="FFFFFF"/>
          </a:solidFill>
          <a:latin typeface="+mn-lt"/>
          <a:ea typeface="+mn-ea"/>
          <a:cs typeface="+mn-cs"/>
          <a:sym typeface="Lobster Two Italic" charset="0"/>
        </a:defRPr>
      </a:lvl6pPr>
      <a:lvl7pPr marL="2626564" algn="l" rtl="0" eaLnBrk="1" fontAlgn="base" hangingPunct="1">
        <a:spcBef>
          <a:spcPts val="525"/>
        </a:spcBef>
        <a:spcAft>
          <a:spcPct val="0"/>
        </a:spcAft>
        <a:defRPr sz="2100">
          <a:solidFill>
            <a:srgbClr val="FFFFFF"/>
          </a:solidFill>
          <a:latin typeface="+mn-lt"/>
          <a:ea typeface="+mn-ea"/>
          <a:cs typeface="+mn-cs"/>
          <a:sym typeface="Lobster Two Italic" charset="0"/>
        </a:defRPr>
      </a:lvl7pPr>
      <a:lvl8pPr marL="2967930" algn="l" rtl="0" eaLnBrk="1" fontAlgn="base" hangingPunct="1">
        <a:spcBef>
          <a:spcPts val="525"/>
        </a:spcBef>
        <a:spcAft>
          <a:spcPct val="0"/>
        </a:spcAft>
        <a:defRPr sz="2100">
          <a:solidFill>
            <a:srgbClr val="FFFFFF"/>
          </a:solidFill>
          <a:latin typeface="+mn-lt"/>
          <a:ea typeface="+mn-ea"/>
          <a:cs typeface="+mn-cs"/>
          <a:sym typeface="Lobster Two Italic" charset="0"/>
        </a:defRPr>
      </a:lvl8pPr>
      <a:lvl9pPr marL="3309278" algn="l" rtl="0" eaLnBrk="1" fontAlgn="base" hangingPunct="1">
        <a:spcBef>
          <a:spcPts val="525"/>
        </a:spcBef>
        <a:spcAft>
          <a:spcPct val="0"/>
        </a:spcAft>
        <a:defRPr sz="2100">
          <a:solidFill>
            <a:srgbClr val="FFFFFF"/>
          </a:solidFill>
          <a:latin typeface="+mn-lt"/>
          <a:ea typeface="+mn-ea"/>
          <a:cs typeface="+mn-cs"/>
          <a:sym typeface="Lobster Two Italic" charset="0"/>
        </a:defRPr>
      </a:lvl9pPr>
    </p:bodyStyle>
    <p:otherStyle>
      <a:defPPr>
        <a:defRPr lang="en-US"/>
      </a:defPPr>
      <a:lvl1pPr marL="0" algn="l" defTabSz="341342" rtl="0" eaLnBrk="1" latinLnBrk="0" hangingPunct="1">
        <a:defRPr sz="1350" kern="1200">
          <a:solidFill>
            <a:schemeClr val="tx1"/>
          </a:solidFill>
          <a:latin typeface="+mn-lt"/>
          <a:ea typeface="+mn-ea"/>
          <a:cs typeface="+mn-cs"/>
        </a:defRPr>
      </a:lvl1pPr>
      <a:lvl2pPr marL="341342" algn="l" defTabSz="341342" rtl="0" eaLnBrk="1" latinLnBrk="0" hangingPunct="1">
        <a:defRPr sz="1350" kern="1200">
          <a:solidFill>
            <a:schemeClr val="tx1"/>
          </a:solidFill>
          <a:latin typeface="+mn-lt"/>
          <a:ea typeface="+mn-ea"/>
          <a:cs typeface="+mn-cs"/>
        </a:defRPr>
      </a:lvl2pPr>
      <a:lvl3pPr marL="682704" algn="l" defTabSz="341342" rtl="0" eaLnBrk="1" latinLnBrk="0" hangingPunct="1">
        <a:defRPr sz="1350" kern="1200">
          <a:solidFill>
            <a:schemeClr val="tx1"/>
          </a:solidFill>
          <a:latin typeface="+mn-lt"/>
          <a:ea typeface="+mn-ea"/>
          <a:cs typeface="+mn-cs"/>
        </a:defRPr>
      </a:lvl3pPr>
      <a:lvl4pPr marL="1024076" algn="l" defTabSz="341342" rtl="0" eaLnBrk="1" latinLnBrk="0" hangingPunct="1">
        <a:defRPr sz="1350" kern="1200">
          <a:solidFill>
            <a:schemeClr val="tx1"/>
          </a:solidFill>
          <a:latin typeface="+mn-lt"/>
          <a:ea typeface="+mn-ea"/>
          <a:cs typeface="+mn-cs"/>
        </a:defRPr>
      </a:lvl4pPr>
      <a:lvl5pPr marL="1365420" algn="l" defTabSz="341342" rtl="0" eaLnBrk="1" latinLnBrk="0" hangingPunct="1">
        <a:defRPr sz="1350" kern="1200">
          <a:solidFill>
            <a:schemeClr val="tx1"/>
          </a:solidFill>
          <a:latin typeface="+mn-lt"/>
          <a:ea typeface="+mn-ea"/>
          <a:cs typeface="+mn-cs"/>
        </a:defRPr>
      </a:lvl5pPr>
      <a:lvl6pPr marL="1706790" algn="l" defTabSz="341342" rtl="0" eaLnBrk="1" latinLnBrk="0" hangingPunct="1">
        <a:defRPr sz="1350" kern="1200">
          <a:solidFill>
            <a:schemeClr val="tx1"/>
          </a:solidFill>
          <a:latin typeface="+mn-lt"/>
          <a:ea typeface="+mn-ea"/>
          <a:cs typeface="+mn-cs"/>
        </a:defRPr>
      </a:lvl6pPr>
      <a:lvl7pPr marL="2048135" algn="l" defTabSz="341342" rtl="0" eaLnBrk="1" latinLnBrk="0" hangingPunct="1">
        <a:defRPr sz="1350" kern="1200">
          <a:solidFill>
            <a:schemeClr val="tx1"/>
          </a:solidFill>
          <a:latin typeface="+mn-lt"/>
          <a:ea typeface="+mn-ea"/>
          <a:cs typeface="+mn-cs"/>
        </a:defRPr>
      </a:lvl7pPr>
      <a:lvl8pPr marL="2389499" algn="l" defTabSz="341342" rtl="0" eaLnBrk="1" latinLnBrk="0" hangingPunct="1">
        <a:defRPr sz="1350" kern="1200">
          <a:solidFill>
            <a:schemeClr val="tx1"/>
          </a:solidFill>
          <a:latin typeface="+mn-lt"/>
          <a:ea typeface="+mn-ea"/>
          <a:cs typeface="+mn-cs"/>
        </a:defRPr>
      </a:lvl8pPr>
      <a:lvl9pPr marL="2730863" algn="l" defTabSz="341342"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2323" name="Rectangle 3"/>
          <p:cNvSpPr>
            <a:spLocks noGrp="1" noChangeArrowheads="1"/>
          </p:cNvSpPr>
          <p:nvPr>
            <p:ph type="sldNum" sz="quarter" idx="4"/>
          </p:nvPr>
        </p:nvSpPr>
        <p:spPr bwMode="auto">
          <a:xfrm>
            <a:off x="9320107" y="8886614"/>
            <a:ext cx="3034453" cy="677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80" b="0">
                <a:latin typeface="Arial" charset="0"/>
                <a:cs typeface="+mn-cs"/>
              </a:defRPr>
            </a:lvl1pPr>
          </a:lstStyle>
          <a:p>
            <a:pPr>
              <a:defRPr/>
            </a:pPr>
            <a:fld id="{BA6615F6-9065-47DE-B114-B8904A6A5FDA}" type="slidenum">
              <a:rPr lang="en-US"/>
              <a:pPr>
                <a:defRPr/>
              </a:pPr>
              <a:t>‹#›</a:t>
            </a:fld>
            <a:endParaRPr lang="en-US"/>
          </a:p>
        </p:txBody>
      </p:sp>
      <p:grpSp>
        <p:nvGrpSpPr>
          <p:cNvPr id="1027" name="Group 4"/>
          <p:cNvGrpSpPr>
            <a:grpSpLocks/>
          </p:cNvGrpSpPr>
          <p:nvPr/>
        </p:nvGrpSpPr>
        <p:grpSpPr bwMode="auto">
          <a:xfrm>
            <a:off x="2" y="2"/>
            <a:ext cx="13000285" cy="9742312"/>
            <a:chOff x="0" y="0"/>
            <a:chExt cx="5758" cy="4315"/>
          </a:xfrm>
        </p:grpSpPr>
        <p:grpSp>
          <p:nvGrpSpPr>
            <p:cNvPr id="1033" name="Group 5"/>
            <p:cNvGrpSpPr>
              <a:grpSpLocks/>
            </p:cNvGrpSpPr>
            <p:nvPr userDrawn="1"/>
          </p:nvGrpSpPr>
          <p:grpSpPr bwMode="auto">
            <a:xfrm>
              <a:off x="1728" y="2230"/>
              <a:ext cx="4027" cy="2085"/>
              <a:chOff x="1728" y="2230"/>
              <a:chExt cx="4027" cy="2085"/>
            </a:xfrm>
          </p:grpSpPr>
          <p:sp>
            <p:nvSpPr>
              <p:cNvPr id="312326"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sz="1920">
                  <a:cs typeface="+mn-cs"/>
                </a:endParaRPr>
              </a:p>
            </p:txBody>
          </p:sp>
          <p:sp>
            <p:nvSpPr>
              <p:cNvPr id="312327"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sz="1920">
                  <a:cs typeface="+mn-cs"/>
                </a:endParaRPr>
              </a:p>
            </p:txBody>
          </p:sp>
          <p:sp>
            <p:nvSpPr>
              <p:cNvPr id="312328"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sz="1920">
                  <a:cs typeface="+mn-cs"/>
                </a:endParaRPr>
              </a:p>
            </p:txBody>
          </p:sp>
          <p:sp>
            <p:nvSpPr>
              <p:cNvPr id="1039"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920"/>
              </a:p>
            </p:txBody>
          </p:sp>
          <p:sp>
            <p:nvSpPr>
              <p:cNvPr id="312330"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sz="1920">
                  <a:cs typeface="+mn-cs"/>
                </a:endParaRPr>
              </a:p>
            </p:txBody>
          </p:sp>
        </p:grpSp>
        <p:sp>
          <p:nvSpPr>
            <p:cNvPr id="312331"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sz="1920">
                <a:cs typeface="+mn-cs"/>
              </a:endParaRPr>
            </a:p>
          </p:txBody>
        </p:sp>
        <p:sp>
          <p:nvSpPr>
            <p:cNvPr id="1035" name="Freeform 12"/>
            <p:cNvSpPr>
              <a:spLocks/>
            </p:cNvSpPr>
            <p:nvPr/>
          </p:nvSpPr>
          <p:spPr bwMode="hidden">
            <a:xfrm>
              <a:off x="0" y="0"/>
              <a:ext cx="5758" cy="1776"/>
            </a:xfrm>
            <a:custGeom>
              <a:avLst/>
              <a:gdLst>
                <a:gd name="T0" fmla="*/ 0 w 5740"/>
                <a:gd name="T1" fmla="*/ 0 h 1906"/>
                <a:gd name="T2" fmla="*/ 0 w 5740"/>
                <a:gd name="T3" fmla="*/ 26 h 1906"/>
                <a:gd name="T4" fmla="*/ 6948 w 5740"/>
                <a:gd name="T5" fmla="*/ 26 h 1906"/>
                <a:gd name="T6" fmla="*/ 69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920"/>
            </a:p>
          </p:txBody>
        </p:sp>
      </p:grpSp>
      <p:sp>
        <p:nvSpPr>
          <p:cNvPr id="1028" name="Rectangle 13"/>
          <p:cNvSpPr>
            <a:spLocks noGrp="1" noRot="1" noChangeArrowheads="1"/>
          </p:cNvSpPr>
          <p:nvPr>
            <p:ph type="title"/>
          </p:nvPr>
        </p:nvSpPr>
        <p:spPr bwMode="auto">
          <a:xfrm>
            <a:off x="650240" y="390596"/>
            <a:ext cx="11704320"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15"/>
          <p:cNvSpPr>
            <a:spLocks noGrp="1" noChangeArrowheads="1"/>
          </p:cNvSpPr>
          <p:nvPr>
            <p:ph type="body" idx="1"/>
          </p:nvPr>
        </p:nvSpPr>
        <p:spPr bwMode="auto">
          <a:xfrm>
            <a:off x="866987" y="2275842"/>
            <a:ext cx="11704320" cy="643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0" name="Rectangle 16"/>
          <p:cNvSpPr>
            <a:spLocks noChangeArrowheads="1"/>
          </p:cNvSpPr>
          <p:nvPr/>
        </p:nvSpPr>
        <p:spPr bwMode="auto">
          <a:xfrm>
            <a:off x="0" y="4682901"/>
            <a:ext cx="758613" cy="387798"/>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endParaRPr lang="en-US" sz="1920"/>
          </a:p>
        </p:txBody>
      </p:sp>
      <p:sp>
        <p:nvSpPr>
          <p:cNvPr id="1031" name="Rectangle 17"/>
          <p:cNvSpPr>
            <a:spLocks noChangeArrowheads="1"/>
          </p:cNvSpPr>
          <p:nvPr/>
        </p:nvSpPr>
        <p:spPr bwMode="auto">
          <a:xfrm>
            <a:off x="12246187" y="4682901"/>
            <a:ext cx="758613" cy="387798"/>
          </a:xfrm>
          <a:prstGeom prst="rect">
            <a:avLst/>
          </a:prstGeom>
          <a:noFill/>
          <a:ln>
            <a:noFill/>
          </a:ln>
          <a:effectLst/>
          <a:extLst>
            <a:ext uri="{909E8E84-426E-40DD-AFC4-6F175D3DCCD1}">
              <a14:hiddenFill xmlns:a14="http://schemas.microsoft.com/office/drawing/2010/main">
                <a:solidFill>
                  <a:schemeClr val="folHlink">
                    <a:alpha val="52940"/>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endParaRPr lang="en-US" sz="1920"/>
          </a:p>
        </p:txBody>
      </p:sp>
      <p:sp>
        <p:nvSpPr>
          <p:cNvPr id="1032" name="Rectangle 18"/>
          <p:cNvSpPr>
            <a:spLocks noChangeArrowheads="1"/>
          </p:cNvSpPr>
          <p:nvPr/>
        </p:nvSpPr>
        <p:spPr bwMode="white">
          <a:xfrm>
            <a:off x="650240" y="8994987"/>
            <a:ext cx="10295467" cy="541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067" b="0"/>
              <a:t> </a:t>
            </a:r>
          </a:p>
          <a:p>
            <a:br>
              <a:rPr lang="en-US" sz="1067" b="0"/>
            </a:br>
            <a:r>
              <a:rPr lang="en-US" sz="853" b="0"/>
              <a:t>©2010 Employee Performance Solutions, LLC  |  781-210-2049 |  www.EmployeePerformanceSolutions.com</a:t>
            </a:r>
          </a:p>
          <a:p>
            <a:endParaRPr lang="en-US" sz="533" b="0"/>
          </a:p>
        </p:txBody>
      </p:sp>
    </p:spTree>
    <p:extLst>
      <p:ext uri="{BB962C8B-B14F-4D97-AF65-F5344CB8AC3E}">
        <p14:creationId xmlns:p14="http://schemas.microsoft.com/office/powerpoint/2010/main" val="3705005513"/>
      </p:ext>
    </p:extLst>
  </p:cSld>
  <p:clrMap bg1="lt1" tx1="dk1" bg2="lt2" tx2="dk2" accent1="accent1" accent2="accent2" accent3="accent3" accent4="accent4" accent5="accent5" accent6="accent6" hlink="hlink" folHlink="folHlink"/>
  <p:sldLayoutIdLst>
    <p:sldLayoutId id="2147487921" r:id="rId1"/>
    <p:sldLayoutId id="2147487922" r:id="rId2"/>
    <p:sldLayoutId id="2147487923" r:id="rId3"/>
    <p:sldLayoutId id="2147487924" r:id="rId4"/>
    <p:sldLayoutId id="2147487925" r:id="rId5"/>
    <p:sldLayoutId id="2147487926" r:id="rId6"/>
    <p:sldLayoutId id="2147487927" r:id="rId7"/>
    <p:sldLayoutId id="2147487928" r:id="rId8"/>
    <p:sldLayoutId id="2147487929" r:id="rId9"/>
    <p:sldLayoutId id="2147487930" r:id="rId10"/>
    <p:sldLayoutId id="2147487931" r:id="rId11"/>
  </p:sldLayoutIdLst>
  <p:transition spd="slow">
    <p:random/>
  </p:transition>
  <p:hf hdr="0" ftr="0"/>
  <p:txStyles>
    <p:titleStyle>
      <a:lvl1pPr algn="ctr" rtl="0" eaLnBrk="0" fontAlgn="base" hangingPunct="0">
        <a:spcBef>
          <a:spcPct val="0"/>
        </a:spcBef>
        <a:spcAft>
          <a:spcPct val="0"/>
        </a:spcAft>
        <a:defRPr sz="3413" b="1">
          <a:solidFill>
            <a:schemeClr val="tx2"/>
          </a:solidFill>
          <a:latin typeface="+mj-lt"/>
          <a:ea typeface="+mj-ea"/>
          <a:cs typeface="+mj-cs"/>
        </a:defRPr>
      </a:lvl1pPr>
      <a:lvl2pPr algn="ctr" rtl="0" eaLnBrk="0" fontAlgn="base" hangingPunct="0">
        <a:spcBef>
          <a:spcPct val="0"/>
        </a:spcBef>
        <a:spcAft>
          <a:spcPct val="0"/>
        </a:spcAft>
        <a:defRPr sz="3413" b="1">
          <a:solidFill>
            <a:schemeClr val="tx2"/>
          </a:solidFill>
          <a:latin typeface="Arial" charset="0"/>
        </a:defRPr>
      </a:lvl2pPr>
      <a:lvl3pPr algn="ctr" rtl="0" eaLnBrk="0" fontAlgn="base" hangingPunct="0">
        <a:spcBef>
          <a:spcPct val="0"/>
        </a:spcBef>
        <a:spcAft>
          <a:spcPct val="0"/>
        </a:spcAft>
        <a:defRPr sz="3413" b="1">
          <a:solidFill>
            <a:schemeClr val="tx2"/>
          </a:solidFill>
          <a:latin typeface="Arial" charset="0"/>
        </a:defRPr>
      </a:lvl3pPr>
      <a:lvl4pPr algn="ctr" rtl="0" eaLnBrk="0" fontAlgn="base" hangingPunct="0">
        <a:spcBef>
          <a:spcPct val="0"/>
        </a:spcBef>
        <a:spcAft>
          <a:spcPct val="0"/>
        </a:spcAft>
        <a:defRPr sz="3413" b="1">
          <a:solidFill>
            <a:schemeClr val="tx2"/>
          </a:solidFill>
          <a:latin typeface="Arial" charset="0"/>
        </a:defRPr>
      </a:lvl4pPr>
      <a:lvl5pPr algn="ctr" rtl="0" eaLnBrk="0" fontAlgn="base" hangingPunct="0">
        <a:spcBef>
          <a:spcPct val="0"/>
        </a:spcBef>
        <a:spcAft>
          <a:spcPct val="0"/>
        </a:spcAft>
        <a:defRPr sz="3413" b="1">
          <a:solidFill>
            <a:schemeClr val="tx2"/>
          </a:solidFill>
          <a:latin typeface="Arial" charset="0"/>
        </a:defRPr>
      </a:lvl5pPr>
      <a:lvl6pPr marL="487695" algn="ctr" rtl="0" fontAlgn="base">
        <a:spcBef>
          <a:spcPct val="0"/>
        </a:spcBef>
        <a:spcAft>
          <a:spcPct val="0"/>
        </a:spcAft>
        <a:defRPr sz="3413" b="1">
          <a:solidFill>
            <a:schemeClr val="tx2"/>
          </a:solidFill>
          <a:latin typeface="Arial" charset="0"/>
        </a:defRPr>
      </a:lvl6pPr>
      <a:lvl7pPr marL="975390" algn="ctr" rtl="0" fontAlgn="base">
        <a:spcBef>
          <a:spcPct val="0"/>
        </a:spcBef>
        <a:spcAft>
          <a:spcPct val="0"/>
        </a:spcAft>
        <a:defRPr sz="3413" b="1">
          <a:solidFill>
            <a:schemeClr val="tx2"/>
          </a:solidFill>
          <a:latin typeface="Arial" charset="0"/>
        </a:defRPr>
      </a:lvl7pPr>
      <a:lvl8pPr marL="1463086" algn="ctr" rtl="0" fontAlgn="base">
        <a:spcBef>
          <a:spcPct val="0"/>
        </a:spcBef>
        <a:spcAft>
          <a:spcPct val="0"/>
        </a:spcAft>
        <a:defRPr sz="3413" b="1">
          <a:solidFill>
            <a:schemeClr val="tx2"/>
          </a:solidFill>
          <a:latin typeface="Arial" charset="0"/>
        </a:defRPr>
      </a:lvl8pPr>
      <a:lvl9pPr marL="1950781" algn="ctr" rtl="0" fontAlgn="base">
        <a:spcBef>
          <a:spcPct val="0"/>
        </a:spcBef>
        <a:spcAft>
          <a:spcPct val="0"/>
        </a:spcAft>
        <a:defRPr sz="3413" b="1">
          <a:solidFill>
            <a:schemeClr val="tx2"/>
          </a:solidFill>
          <a:latin typeface="Arial" charset="0"/>
        </a:defRPr>
      </a:lvl9pPr>
    </p:titleStyle>
    <p:bodyStyle>
      <a:lvl1pPr marL="365771" indent="-365771" algn="l" rtl="0" eaLnBrk="0" fontAlgn="base" hangingPunct="0">
        <a:spcBef>
          <a:spcPct val="20000"/>
        </a:spcBef>
        <a:spcAft>
          <a:spcPct val="0"/>
        </a:spcAft>
        <a:buClr>
          <a:schemeClr val="tx1"/>
        </a:buClr>
        <a:buSzPct val="90000"/>
        <a:buFont typeface="Wingdings" pitchFamily="2" charset="2"/>
        <a:buChar char="§"/>
        <a:defRPr sz="3413">
          <a:solidFill>
            <a:schemeClr val="tx1"/>
          </a:solidFill>
          <a:latin typeface="+mn-lt"/>
          <a:ea typeface="+mn-ea"/>
          <a:cs typeface="+mn-cs"/>
        </a:defRPr>
      </a:lvl1pPr>
      <a:lvl2pPr marL="792505" indent="-304810" algn="l" rtl="0" eaLnBrk="0" fontAlgn="base" hangingPunct="0">
        <a:spcBef>
          <a:spcPct val="20000"/>
        </a:spcBef>
        <a:spcAft>
          <a:spcPct val="0"/>
        </a:spcAft>
        <a:buClr>
          <a:srgbClr val="00CC00"/>
        </a:buClr>
        <a:buSzPct val="70000"/>
        <a:buFont typeface="Arial" charset="0"/>
        <a:buChar char="-"/>
        <a:defRPr sz="2987">
          <a:solidFill>
            <a:schemeClr val="tx1"/>
          </a:solidFill>
          <a:latin typeface="+mn-lt"/>
        </a:defRPr>
      </a:lvl2pPr>
      <a:lvl3pPr marL="1219238" indent="-243848" algn="l" rtl="0" eaLnBrk="0" fontAlgn="base" hangingPunct="0">
        <a:spcBef>
          <a:spcPct val="20000"/>
        </a:spcBef>
        <a:spcAft>
          <a:spcPct val="0"/>
        </a:spcAft>
        <a:buClr>
          <a:schemeClr val="tx2"/>
        </a:buClr>
        <a:buSzPct val="70000"/>
        <a:buFont typeface="Arial" charset="0"/>
        <a:buChar char="-"/>
        <a:defRPr sz="2560">
          <a:solidFill>
            <a:schemeClr val="tx1"/>
          </a:solidFill>
          <a:latin typeface="+mn-lt"/>
        </a:defRPr>
      </a:lvl3pPr>
      <a:lvl4pPr marL="1706933" indent="-243848" algn="l" rtl="0" eaLnBrk="0" fontAlgn="base" hangingPunct="0">
        <a:spcBef>
          <a:spcPct val="20000"/>
        </a:spcBef>
        <a:spcAft>
          <a:spcPct val="0"/>
        </a:spcAft>
        <a:buClr>
          <a:schemeClr val="accent2"/>
        </a:buClr>
        <a:buSzPct val="70000"/>
        <a:buFont typeface="Wingdings" pitchFamily="2" charset="2"/>
        <a:buChar char="n"/>
        <a:defRPr sz="2133">
          <a:solidFill>
            <a:schemeClr val="tx1"/>
          </a:solidFill>
          <a:latin typeface="+mn-lt"/>
        </a:defRPr>
      </a:lvl4pPr>
      <a:lvl5pPr marL="2194629" indent="-243848" algn="l" rtl="0" eaLnBrk="0" fontAlgn="base" hangingPunct="0">
        <a:spcBef>
          <a:spcPct val="20000"/>
        </a:spcBef>
        <a:spcAft>
          <a:spcPct val="0"/>
        </a:spcAft>
        <a:buClr>
          <a:schemeClr val="hlink"/>
        </a:buClr>
        <a:buSzPct val="70000"/>
        <a:buFont typeface="Wingdings" pitchFamily="2" charset="2"/>
        <a:buChar char="n"/>
        <a:defRPr sz="2133">
          <a:solidFill>
            <a:schemeClr val="tx1"/>
          </a:solidFill>
          <a:latin typeface="+mn-lt"/>
        </a:defRPr>
      </a:lvl5pPr>
      <a:lvl6pPr marL="2682324" indent="-243848" algn="l" rtl="0" fontAlgn="base">
        <a:spcBef>
          <a:spcPct val="20000"/>
        </a:spcBef>
        <a:spcAft>
          <a:spcPct val="0"/>
        </a:spcAft>
        <a:buClr>
          <a:schemeClr val="hlink"/>
        </a:buClr>
        <a:buSzPct val="70000"/>
        <a:buFont typeface="Wingdings" pitchFamily="2" charset="2"/>
        <a:buChar char="n"/>
        <a:defRPr sz="2133">
          <a:solidFill>
            <a:schemeClr val="tx1"/>
          </a:solidFill>
          <a:latin typeface="+mn-lt"/>
        </a:defRPr>
      </a:lvl6pPr>
      <a:lvl7pPr marL="3170019" indent="-243848" algn="l" rtl="0" fontAlgn="base">
        <a:spcBef>
          <a:spcPct val="20000"/>
        </a:spcBef>
        <a:spcAft>
          <a:spcPct val="0"/>
        </a:spcAft>
        <a:buClr>
          <a:schemeClr val="hlink"/>
        </a:buClr>
        <a:buSzPct val="70000"/>
        <a:buFont typeface="Wingdings" pitchFamily="2" charset="2"/>
        <a:buChar char="n"/>
        <a:defRPr sz="2133">
          <a:solidFill>
            <a:schemeClr val="tx1"/>
          </a:solidFill>
          <a:latin typeface="+mn-lt"/>
        </a:defRPr>
      </a:lvl7pPr>
      <a:lvl8pPr marL="3657714" indent="-243848" algn="l" rtl="0" fontAlgn="base">
        <a:spcBef>
          <a:spcPct val="20000"/>
        </a:spcBef>
        <a:spcAft>
          <a:spcPct val="0"/>
        </a:spcAft>
        <a:buClr>
          <a:schemeClr val="hlink"/>
        </a:buClr>
        <a:buSzPct val="70000"/>
        <a:buFont typeface="Wingdings" pitchFamily="2" charset="2"/>
        <a:buChar char="n"/>
        <a:defRPr sz="2133">
          <a:solidFill>
            <a:schemeClr val="tx1"/>
          </a:solidFill>
          <a:latin typeface="+mn-lt"/>
        </a:defRPr>
      </a:lvl8pPr>
      <a:lvl9pPr marL="4145410" indent="-243848" algn="l" rtl="0" fontAlgn="base">
        <a:spcBef>
          <a:spcPct val="20000"/>
        </a:spcBef>
        <a:spcAft>
          <a:spcPct val="0"/>
        </a:spcAft>
        <a:buClr>
          <a:schemeClr val="hlink"/>
        </a:buClr>
        <a:buSzPct val="70000"/>
        <a:buFont typeface="Wingdings" pitchFamily="2" charset="2"/>
        <a:buChar char="n"/>
        <a:defRPr sz="2133">
          <a:solidFill>
            <a:schemeClr val="tx1"/>
          </a:solidFill>
          <a:latin typeface="+mn-lt"/>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65.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8.xml"/><Relationship Id="rId1" Type="http://schemas.openxmlformats.org/officeDocument/2006/relationships/tags" Target="../tags/tag7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ags" Target="../tags/tag76.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7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7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8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ags" Target="../tags/tag8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82.xml"/><Relationship Id="rId5" Type="http://schemas.openxmlformats.org/officeDocument/2006/relationships/image" Target="../media/image21.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83.xml"/><Relationship Id="rId5" Type="http://schemas.openxmlformats.org/officeDocument/2006/relationships/image" Target="../media/image9.pn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8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0.xml"/><Relationship Id="rId1" Type="http://schemas.openxmlformats.org/officeDocument/2006/relationships/tags" Target="../tags/tag66.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8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23.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6.xml"/><Relationship Id="rId1" Type="http://schemas.openxmlformats.org/officeDocument/2006/relationships/tags" Target="../tags/tag88.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tags" Target="../tags/tag89.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90.xml"/><Relationship Id="rId5" Type="http://schemas.openxmlformats.org/officeDocument/2006/relationships/image" Target="../media/image28.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9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92.xml"/><Relationship Id="rId5" Type="http://schemas.openxmlformats.org/officeDocument/2006/relationships/image" Target="../media/image29.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93.xml"/></Relationships>
</file>

<file path=ppt/slides/_rels/slide2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6.xml"/><Relationship Id="rId1" Type="http://schemas.openxmlformats.org/officeDocument/2006/relationships/tags" Target="../tags/tag9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6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95.xml"/><Relationship Id="rId6" Type="http://schemas.openxmlformats.org/officeDocument/2006/relationships/image" Target="../media/image33.png"/><Relationship Id="rId5" Type="http://schemas.openxmlformats.org/officeDocument/2006/relationships/image" Target="../media/image9.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16.xml"/><Relationship Id="rId1" Type="http://schemas.openxmlformats.org/officeDocument/2006/relationships/tags" Target="../tags/tag96.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4.png"/><Relationship Id="rId4" Type="http://schemas.openxmlformats.org/officeDocument/2006/relationships/diagramLayout" Target="../diagrams/layout2.xml"/><Relationship Id="rId9" Type="http://schemas.openxmlformats.org/officeDocument/2006/relationships/image" Target="../media/image31.png"/></Relationships>
</file>

<file path=ppt/slides/_rels/slide3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16.xml"/><Relationship Id="rId1" Type="http://schemas.openxmlformats.org/officeDocument/2006/relationships/tags" Target="../tags/tag97.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34.png"/><Relationship Id="rId4" Type="http://schemas.openxmlformats.org/officeDocument/2006/relationships/diagramLayout" Target="../diagrams/layout3.xml"/><Relationship Id="rId9"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9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7.png"/><Relationship Id="rId2" Type="http://schemas.openxmlformats.org/officeDocument/2006/relationships/slideLayout" Target="../slideLayouts/slideLayout16.xml"/><Relationship Id="rId1" Type="http://schemas.openxmlformats.org/officeDocument/2006/relationships/tags" Target="../tags/tag99.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hyperlink" Target="http://upload.wikimedia.org/wikipedia/commons/5/5c/Brain_limbicsystem.jpg"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0.xml"/><Relationship Id="rId1" Type="http://schemas.openxmlformats.org/officeDocument/2006/relationships/tags" Target="../tags/tag100.xml"/><Relationship Id="rId5" Type="http://schemas.openxmlformats.org/officeDocument/2006/relationships/image" Target="../media/image39.png"/><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0.xml"/><Relationship Id="rId1" Type="http://schemas.openxmlformats.org/officeDocument/2006/relationships/tags" Target="../tags/tag101.xml"/><Relationship Id="rId5" Type="http://schemas.openxmlformats.org/officeDocument/2006/relationships/image" Target="../media/image39.png"/><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9.xml"/><Relationship Id="rId1" Type="http://schemas.openxmlformats.org/officeDocument/2006/relationships/tags" Target="../tags/tag10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9.xml"/><Relationship Id="rId1" Type="http://schemas.openxmlformats.org/officeDocument/2006/relationships/tags" Target="../tags/tag10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9.xml"/><Relationship Id="rId1" Type="http://schemas.openxmlformats.org/officeDocument/2006/relationships/tags" Target="../tags/tag10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0.xml"/><Relationship Id="rId1" Type="http://schemas.openxmlformats.org/officeDocument/2006/relationships/tags" Target="../tags/tag68.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9.xml"/><Relationship Id="rId1" Type="http://schemas.openxmlformats.org/officeDocument/2006/relationships/tags" Target="../tags/tag10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9.xml"/><Relationship Id="rId1" Type="http://schemas.openxmlformats.org/officeDocument/2006/relationships/tags" Target="../tags/tag10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9.xml"/><Relationship Id="rId1" Type="http://schemas.openxmlformats.org/officeDocument/2006/relationships/tags" Target="../tags/tag10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9.xml"/><Relationship Id="rId1" Type="http://schemas.openxmlformats.org/officeDocument/2006/relationships/tags" Target="../tags/tag10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9.xml"/><Relationship Id="rId1" Type="http://schemas.openxmlformats.org/officeDocument/2006/relationships/tags" Target="../tags/tag109.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9.xml"/><Relationship Id="rId1" Type="http://schemas.openxmlformats.org/officeDocument/2006/relationships/tags" Target="../tags/tag110.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9.xml"/><Relationship Id="rId1" Type="http://schemas.openxmlformats.org/officeDocument/2006/relationships/tags" Target="../tags/tag111.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7.xml"/><Relationship Id="rId1" Type="http://schemas.openxmlformats.org/officeDocument/2006/relationships/tags" Target="../tags/tag11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0.xml"/><Relationship Id="rId1" Type="http://schemas.openxmlformats.org/officeDocument/2006/relationships/tags" Target="../tags/tag113.xml"/><Relationship Id="rId5" Type="http://schemas.openxmlformats.org/officeDocument/2006/relationships/image" Target="../media/image41.png"/><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0.xml"/><Relationship Id="rId1" Type="http://schemas.openxmlformats.org/officeDocument/2006/relationships/tags" Target="../tags/tag114.xml"/><Relationship Id="rId6" Type="http://schemas.openxmlformats.org/officeDocument/2006/relationships/image" Target="../media/image42.png"/><Relationship Id="rId5" Type="http://schemas.openxmlformats.org/officeDocument/2006/relationships/image" Target="../media/image33.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69.xml"/><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15.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19.xml"/><Relationship Id="rId1" Type="http://schemas.openxmlformats.org/officeDocument/2006/relationships/tags" Target="../tags/tag116.xml"/><Relationship Id="rId4" Type="http://schemas.openxmlformats.org/officeDocument/2006/relationships/image" Target="../media/image44.png"/></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xml"/><Relationship Id="rId1" Type="http://schemas.openxmlformats.org/officeDocument/2006/relationships/tags" Target="../tags/tag117.xml"/><Relationship Id="rId5" Type="http://schemas.openxmlformats.org/officeDocument/2006/relationships/image" Target="../media/image47.emf"/><Relationship Id="rId4" Type="http://schemas.openxmlformats.org/officeDocument/2006/relationships/image" Target="../media/image46.emf"/></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1.xml"/><Relationship Id="rId1" Type="http://schemas.openxmlformats.org/officeDocument/2006/relationships/tags" Target="../tags/tag118.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1.xml"/><Relationship Id="rId1" Type="http://schemas.openxmlformats.org/officeDocument/2006/relationships/tags" Target="../tags/tag119.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1.xml"/><Relationship Id="rId1" Type="http://schemas.openxmlformats.org/officeDocument/2006/relationships/tags" Target="../tags/tag120.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21.xml"/></Relationships>
</file>

<file path=ppt/slides/_rels/slide5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17.xml"/><Relationship Id="rId1" Type="http://schemas.openxmlformats.org/officeDocument/2006/relationships/tags" Target="../tags/tag122.xml"/><Relationship Id="rId6" Type="http://schemas.openxmlformats.org/officeDocument/2006/relationships/diagramColors" Target="../diagrams/colors4.xml"/><Relationship Id="rId11" Type="http://schemas.openxmlformats.org/officeDocument/2006/relationships/image" Target="../media/image53.png"/><Relationship Id="rId5" Type="http://schemas.openxmlformats.org/officeDocument/2006/relationships/diagramQuickStyle" Target="../diagrams/quickStyle4.xml"/><Relationship Id="rId10" Type="http://schemas.openxmlformats.org/officeDocument/2006/relationships/image" Target="../media/image52.png"/><Relationship Id="rId4" Type="http://schemas.openxmlformats.org/officeDocument/2006/relationships/diagramLayout" Target="../diagrams/layout4.xml"/><Relationship Id="rId9" Type="http://schemas.openxmlformats.org/officeDocument/2006/relationships/image" Target="../media/image51.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7.xml"/><Relationship Id="rId1" Type="http://schemas.openxmlformats.org/officeDocument/2006/relationships/tags" Target="../tags/tag123.xml"/><Relationship Id="rId6" Type="http://schemas.openxmlformats.org/officeDocument/2006/relationships/image" Target="../media/image33.png"/><Relationship Id="rId5" Type="http://schemas.openxmlformats.org/officeDocument/2006/relationships/image" Target="../media/image54.png"/><Relationship Id="rId4" Type="http://schemas.openxmlformats.org/officeDocument/2006/relationships/image" Target="../media/image53.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7.xml"/><Relationship Id="rId1" Type="http://schemas.openxmlformats.org/officeDocument/2006/relationships/tags" Target="../tags/tag124.xml"/><Relationship Id="rId4" Type="http://schemas.openxmlformats.org/officeDocument/2006/relationships/image" Target="../media/image5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7.xml"/><Relationship Id="rId1" Type="http://schemas.openxmlformats.org/officeDocument/2006/relationships/tags" Target="../tags/tag125.xml"/><Relationship Id="rId4" Type="http://schemas.openxmlformats.org/officeDocument/2006/relationships/image" Target="../media/image52.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7.xml"/><Relationship Id="rId1" Type="http://schemas.openxmlformats.org/officeDocument/2006/relationships/tags" Target="../tags/tag126.xml"/><Relationship Id="rId5" Type="http://schemas.openxmlformats.org/officeDocument/2006/relationships/image" Target="../media/image57.png"/><Relationship Id="rId4" Type="http://schemas.openxmlformats.org/officeDocument/2006/relationships/image" Target="../media/image56.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8.xml"/><Relationship Id="rId1" Type="http://schemas.openxmlformats.org/officeDocument/2006/relationships/tags" Target="../tags/tag127.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28.xml"/></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0.xml"/><Relationship Id="rId1" Type="http://schemas.openxmlformats.org/officeDocument/2006/relationships/tags" Target="../tags/tag12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7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7.png"/><Relationship Id="rId2" Type="http://schemas.openxmlformats.org/officeDocument/2006/relationships/slideLayout" Target="../slideLayouts/slideLayout10.xml"/><Relationship Id="rId1" Type="http://schemas.openxmlformats.org/officeDocument/2006/relationships/tags" Target="../tags/tag73.xm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7.png"/><Relationship Id="rId2" Type="http://schemas.openxmlformats.org/officeDocument/2006/relationships/slideLayout" Target="../slideLayouts/slideLayout10.xml"/><Relationship Id="rId1" Type="http://schemas.openxmlformats.org/officeDocument/2006/relationships/tags" Target="../tags/tag74.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t="21997"/>
          <a:stretch>
            <a:fillRect/>
          </a:stretch>
        </p:blipFill>
        <p:spPr bwMode="auto">
          <a:xfrm>
            <a:off x="0" y="3048000"/>
            <a:ext cx="13004800" cy="5791201"/>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0" y="381000"/>
            <a:ext cx="13004800" cy="666750"/>
          </a:xfrm>
          <a:prstGeom prst="rect">
            <a:avLst/>
          </a:prstGeom>
          <a:noFill/>
          <a:ln w="9525">
            <a:noFill/>
            <a:miter lim="800000"/>
            <a:headEnd/>
            <a:tailEnd/>
          </a:ln>
        </p:spPr>
      </p:pic>
      <p:grpSp>
        <p:nvGrpSpPr>
          <p:cNvPr id="8" name="Group 23"/>
          <p:cNvGrpSpPr/>
          <p:nvPr/>
        </p:nvGrpSpPr>
        <p:grpSpPr>
          <a:xfrm>
            <a:off x="177800" y="304800"/>
            <a:ext cx="8458199" cy="2760663"/>
            <a:chOff x="467445" y="838200"/>
            <a:chExt cx="6412521" cy="2760663"/>
          </a:xfrm>
        </p:grpSpPr>
        <p:sp>
          <p:nvSpPr>
            <p:cNvPr id="9" name="Text Box 8"/>
            <p:cNvSpPr txBox="1">
              <a:spLocks noChangeArrowheads="1" noChangeShapeType="1"/>
            </p:cNvSpPr>
            <p:nvPr/>
          </p:nvSpPr>
          <p:spPr bwMode="auto">
            <a:xfrm>
              <a:off x="2262188" y="3284538"/>
              <a:ext cx="3429000" cy="314325"/>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TextBox 9"/>
            <p:cNvSpPr txBox="1"/>
            <p:nvPr/>
          </p:nvSpPr>
          <p:spPr>
            <a:xfrm>
              <a:off x="467445" y="914400"/>
              <a:ext cx="5715000" cy="769441"/>
            </a:xfrm>
            <a:prstGeom prst="rect">
              <a:avLst/>
            </a:prstGeom>
            <a:noFill/>
          </p:spPr>
          <p:txBody>
            <a:bodyPr wrap="square" rtlCol="0">
              <a:spAutoFit/>
            </a:bodyPr>
            <a:lstStyle/>
            <a:p>
              <a:r>
                <a:rPr lang="en-US" sz="4400" dirty="0">
                  <a:solidFill>
                    <a:schemeClr val="bg1"/>
                  </a:solidFill>
                  <a:latin typeface="Oswald" pitchFamily="2" charset="0"/>
                </a:rPr>
                <a:t>COACHING-FORWARD</a:t>
              </a:r>
            </a:p>
          </p:txBody>
        </p:sp>
        <p:sp>
          <p:nvSpPr>
            <p:cNvPr id="11" name="Text Box 12"/>
            <p:cNvSpPr txBox="1">
              <a:spLocks noChangeArrowheads="1"/>
            </p:cNvSpPr>
            <p:nvPr/>
          </p:nvSpPr>
          <p:spPr bwMode="auto">
            <a:xfrm>
              <a:off x="467445" y="838200"/>
              <a:ext cx="6412521" cy="2514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rgbClr val="7AB8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7A87"/>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a:ln>
                  <a:noFill/>
                </a:ln>
                <a:solidFill>
                  <a:srgbClr val="007278"/>
                </a:solidFill>
                <a:effectLst/>
                <a:latin typeface="Arial Narrow" pitchFamily="34" charset="0"/>
                <a:cs typeface="Arial" pitchFamily="34" charset="0"/>
              </a:endParaRPr>
            </a:p>
            <a:p>
              <a:pPr algn="l" defTabSz="914400" fontAlgn="base">
                <a:spcBef>
                  <a:spcPct val="0"/>
                </a:spcBef>
                <a:spcAft>
                  <a:spcPct val="0"/>
                </a:spcAft>
              </a:pPr>
              <a:r>
                <a:rPr kumimoji="0" lang="en-US" sz="3600" b="1" i="0" u="none" strike="noStrike" cap="none" normalizeH="0" baseline="0" dirty="0">
                  <a:ln>
                    <a:noFill/>
                  </a:ln>
                  <a:solidFill>
                    <a:schemeClr val="tx1">
                      <a:lumMod val="85000"/>
                      <a:lumOff val="15000"/>
                    </a:schemeClr>
                  </a:solidFill>
                  <a:effectLst/>
                  <a:latin typeface="Roboto Condensed" pitchFamily="2" charset="0"/>
                  <a:ea typeface="Roboto Condensed" pitchFamily="2" charset="0"/>
                  <a:cs typeface="Roboto Condensed" pitchFamily="2" charset="0"/>
                </a:rPr>
                <a:t>Conversations</a:t>
              </a:r>
              <a:r>
                <a:rPr kumimoji="0" lang="en-US" sz="3600" b="1" i="0" u="none" strike="noStrike" cap="none" normalizeH="0" dirty="0">
                  <a:ln>
                    <a:noFill/>
                  </a:ln>
                  <a:solidFill>
                    <a:schemeClr val="tx1">
                      <a:lumMod val="85000"/>
                      <a:lumOff val="15000"/>
                    </a:schemeClr>
                  </a:solidFill>
                  <a:effectLst/>
                  <a:latin typeface="Roboto Condensed" pitchFamily="2" charset="0"/>
                  <a:ea typeface="Roboto Condensed" pitchFamily="2" charset="0"/>
                  <a:cs typeface="Roboto Condensed" pitchFamily="2" charset="0"/>
                </a:rPr>
                <a:t> to Optimize E</a:t>
              </a:r>
              <a:r>
                <a:rPr kumimoji="0" lang="en-US" sz="3600" b="1" i="0" u="none" strike="noStrike" cap="none" normalizeH="0" baseline="0" dirty="0">
                  <a:ln>
                    <a:noFill/>
                  </a:ln>
                  <a:solidFill>
                    <a:schemeClr val="tx1">
                      <a:lumMod val="85000"/>
                      <a:lumOff val="15000"/>
                    </a:schemeClr>
                  </a:solidFill>
                  <a:effectLst/>
                  <a:latin typeface="Roboto Condensed" pitchFamily="2" charset="0"/>
                  <a:ea typeface="Roboto Condensed" pitchFamily="2" charset="0"/>
                  <a:cs typeface="Roboto Condensed" pitchFamily="2" charset="0"/>
                </a:rPr>
                <a:t>mployee </a:t>
              </a:r>
              <a:br>
                <a:rPr kumimoji="0" lang="en-US" sz="3600" b="1" i="0" u="none" strike="noStrike" cap="none" normalizeH="0" baseline="0" dirty="0">
                  <a:ln>
                    <a:noFill/>
                  </a:ln>
                  <a:solidFill>
                    <a:schemeClr val="tx1">
                      <a:lumMod val="85000"/>
                      <a:lumOff val="15000"/>
                    </a:schemeClr>
                  </a:solidFill>
                  <a:effectLst/>
                  <a:latin typeface="Roboto Condensed" pitchFamily="2" charset="0"/>
                  <a:ea typeface="Roboto Condensed" pitchFamily="2" charset="0"/>
                  <a:cs typeface="Roboto Condensed" pitchFamily="2" charset="0"/>
                </a:rPr>
              </a:br>
              <a:r>
                <a:rPr kumimoji="0" lang="en-US" sz="3600" i="0" u="none" strike="noStrike" cap="none" normalizeH="0" baseline="0" dirty="0">
                  <a:ln>
                    <a:noFill/>
                  </a:ln>
                  <a:solidFill>
                    <a:schemeClr val="tx1">
                      <a:lumMod val="85000"/>
                      <a:lumOff val="15000"/>
                    </a:schemeClr>
                  </a:solidFill>
                  <a:effectLst/>
                  <a:latin typeface="Roboto Condensed" pitchFamily="2" charset="0"/>
                  <a:ea typeface="Roboto Condensed" pitchFamily="2" charset="0"/>
                  <a:cs typeface="Roboto Condensed" pitchFamily="2" charset="0"/>
                </a:rPr>
                <a:t>Performance and Potential</a:t>
              </a:r>
              <a:br>
                <a:rPr kumimoji="0" lang="en-US" sz="3600" b="0" i="0" u="none" strike="noStrike" cap="none" normalizeH="0" baseline="0" dirty="0">
                  <a:ln>
                    <a:noFill/>
                  </a:ln>
                  <a:solidFill>
                    <a:srgbClr val="BEA557"/>
                  </a:solidFill>
                  <a:effectLst/>
                  <a:latin typeface="Arial Narrow" pitchFamily="34" charset="0"/>
                  <a:cs typeface="Arial" pitchFamily="34" charset="0"/>
                </a:rPr>
              </a:br>
              <a:r>
                <a:rPr kumimoji="0" lang="en-US" sz="3600" b="0" i="0" u="none" strike="noStrike" cap="none" normalizeH="0" baseline="0" dirty="0">
                  <a:ln>
                    <a:noFill/>
                  </a:ln>
                  <a:solidFill>
                    <a:srgbClr val="BEA557"/>
                  </a:solidFill>
                  <a:effectLst/>
                  <a:latin typeface="Arial Narrow" pitchFamily="34" charset="0"/>
                  <a:cs typeface="Arial" pitchFamily="34" charset="0"/>
                </a:rPr>
                <a:t> </a:t>
              </a:r>
              <a:r>
                <a:rPr lang="en-US" sz="2800" dirty="0">
                  <a:solidFill>
                    <a:schemeClr val="tx1">
                      <a:lumMod val="65000"/>
                      <a:lumOff val="35000"/>
                    </a:schemeClr>
                  </a:solidFill>
                  <a:latin typeface="Roboto" pitchFamily="2" charset="0"/>
                  <a:ea typeface="Roboto" pitchFamily="2" charset="0"/>
                  <a:cs typeface="Roboto" pitchFamily="2" charset="0"/>
                </a:rPr>
                <a:t>Manager’s Program</a:t>
              </a:r>
              <a:endParaRPr lang="en-US" sz="4000" dirty="0">
                <a:solidFill>
                  <a:schemeClr val="tx1">
                    <a:lumMod val="65000"/>
                    <a:lumOff val="35000"/>
                  </a:schemeClr>
                </a:solidFill>
                <a:latin typeface="Roboto" pitchFamily="2" charset="0"/>
                <a:ea typeface="Roboto" pitchFamily="2" charset="0"/>
                <a:cs typeface="Roboto" pitchFamily="2" charset="0"/>
              </a:endParaRPr>
            </a:p>
            <a:p>
              <a:pPr defTabSz="914400" fontAlgn="base">
                <a:spcBef>
                  <a:spcPct val="0"/>
                </a:spcBef>
                <a:spcAft>
                  <a:spcPct val="0"/>
                </a:spcAft>
              </a:pPr>
              <a:endParaRPr kumimoji="0" lang="en-US" sz="2600" b="0" i="0" u="none" strike="noStrike" cap="none" normalizeH="0" baseline="0" dirty="0">
                <a:ln>
                  <a:noFill/>
                </a:ln>
                <a:solidFill>
                  <a:srgbClr val="BEA557"/>
                </a:solidFill>
                <a:effectLst/>
                <a:latin typeface="Roboto Medium" pitchFamily="2" charset="0"/>
                <a:ea typeface="Roboto Medium" pitchFamily="2" charset="0"/>
                <a:cs typeface="Roboto Medium" pitchFamily="2" charset="0"/>
              </a:endParaRPr>
            </a:p>
            <a:p>
              <a:pPr defTabSz="914400" fontAlgn="base">
                <a:spcBef>
                  <a:spcPct val="0"/>
                </a:spcBef>
                <a:spcAft>
                  <a:spcPct val="0"/>
                </a:spcAft>
              </a:pPr>
              <a:br>
                <a:rPr kumimoji="0" lang="en-US" sz="1800" b="1" i="0" u="none" strike="noStrike" cap="none" normalizeH="0" baseline="0" dirty="0">
                  <a:ln>
                    <a:noFill/>
                  </a:ln>
                  <a:solidFill>
                    <a:srgbClr val="7AB800"/>
                  </a:solidFill>
                  <a:effectLst/>
                  <a:latin typeface="Times New Roman" pitchFamily="18" charset="0"/>
                  <a:cs typeface="Arial" pitchFamily="34" charset="0"/>
                </a:rPr>
              </a:br>
              <a:endParaRPr kumimoji="0" lang="en-US" sz="1800" b="1" i="0" u="none" strike="noStrike" cap="none" normalizeH="0" baseline="0" dirty="0">
                <a:ln>
                  <a:noFill/>
                </a:ln>
                <a:solidFill>
                  <a:srgbClr val="7AB8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12" name="Picture 3"/>
          <p:cNvPicPr>
            <a:picLocks noChangeAspect="1" noChangeArrowheads="1"/>
          </p:cNvPicPr>
          <p:nvPr/>
        </p:nvPicPr>
        <p:blipFill>
          <a:blip r:embed="rId4" cstate="print"/>
          <a:srcRect/>
          <a:stretch>
            <a:fillRect/>
          </a:stretch>
        </p:blipFill>
        <p:spPr bwMode="auto">
          <a:xfrm>
            <a:off x="-1" y="0"/>
            <a:ext cx="13004800" cy="426719"/>
          </a:xfrm>
          <a:prstGeom prst="rect">
            <a:avLst/>
          </a:prstGeom>
          <a:noFill/>
          <a:ln w="9525">
            <a:noFill/>
            <a:miter lim="800000"/>
            <a:headEnd/>
            <a:tailEnd/>
          </a:ln>
        </p:spPr>
      </p:pic>
      <p:grpSp>
        <p:nvGrpSpPr>
          <p:cNvPr id="13" name="Group 12"/>
          <p:cNvGrpSpPr/>
          <p:nvPr/>
        </p:nvGrpSpPr>
        <p:grpSpPr>
          <a:xfrm>
            <a:off x="254000" y="0"/>
            <a:ext cx="1328738" cy="1328738"/>
            <a:chOff x="533400" y="576262"/>
            <a:chExt cx="1328738" cy="1328738"/>
          </a:xfrm>
        </p:grpSpPr>
        <p:pic>
          <p:nvPicPr>
            <p:cNvPr id="14"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3400" y="576262"/>
              <a:ext cx="1328738" cy="1328738"/>
            </a:xfrm>
            <a:prstGeom prst="rect">
              <a:avLst/>
            </a:prstGeom>
            <a:noFill/>
            <a:ln w="9525">
              <a:noFill/>
              <a:miter lim="800000"/>
              <a:headEnd/>
              <a:tailEnd/>
            </a:ln>
          </p:spPr>
        </p:pic>
        <p:sp>
          <p:nvSpPr>
            <p:cNvPr id="15" name="Oval 14"/>
            <p:cNvSpPr/>
            <p:nvPr/>
          </p:nvSpPr>
          <p:spPr>
            <a:xfrm>
              <a:off x="609600" y="685800"/>
              <a:ext cx="1143000" cy="1143000"/>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bwMode="auto">
          <a:xfrm>
            <a:off x="8255000" y="8001000"/>
            <a:ext cx="4749800" cy="1752600"/>
          </a:xfrm>
          <a:prstGeom prst="rect">
            <a:avLst/>
          </a:prstGeom>
          <a:solidFill>
            <a:schemeClr val="bg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9" name="Rectangle 18"/>
          <p:cNvSpPr/>
          <p:nvPr/>
        </p:nvSpPr>
        <p:spPr bwMode="auto">
          <a:xfrm>
            <a:off x="0" y="7848600"/>
            <a:ext cx="13004800" cy="1066800"/>
          </a:xfrm>
          <a:prstGeom prst="rect">
            <a:avLst/>
          </a:prstGeom>
          <a:solidFill>
            <a:schemeClr val="bg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6" name="TextBox 15">
            <a:extLst>
              <a:ext uri="{FF2B5EF4-FFF2-40B4-BE49-F238E27FC236}">
                <a16:creationId xmlns:a16="http://schemas.microsoft.com/office/drawing/2014/main" id="{1A739057-6B5F-4699-B8D5-2A50DBF56D12}"/>
              </a:ext>
            </a:extLst>
          </p:cNvPr>
          <p:cNvSpPr txBox="1"/>
          <p:nvPr/>
        </p:nvSpPr>
        <p:spPr>
          <a:xfrm>
            <a:off x="254000" y="7561183"/>
            <a:ext cx="4746812" cy="2708434"/>
          </a:xfrm>
          <a:prstGeom prst="rect">
            <a:avLst/>
          </a:prstGeom>
          <a:noFill/>
        </p:spPr>
        <p:txBody>
          <a:bodyPr wrap="square" rtlCol="0">
            <a:spAutoFit/>
          </a:bodyPr>
          <a:lstStyle/>
          <a:p>
            <a:pPr algn="l"/>
            <a:endParaRPr lang="en-US" sz="2800" dirty="0">
              <a:solidFill>
                <a:schemeClr val="tx1">
                  <a:lumMod val="85000"/>
                  <a:lumOff val="15000"/>
                </a:schemeClr>
              </a:solidFill>
              <a:latin typeface="Roboto" pitchFamily="2" charset="0"/>
              <a:ea typeface="Roboto" pitchFamily="2" charset="0"/>
              <a:cs typeface="Roboto" pitchFamily="2" charset="0"/>
            </a:endParaRPr>
          </a:p>
          <a:p>
            <a:pPr algn="l"/>
            <a:r>
              <a:rPr lang="en-US" sz="2800" b="1" dirty="0">
                <a:solidFill>
                  <a:schemeClr val="tx1">
                    <a:lumMod val="85000"/>
                    <a:lumOff val="15000"/>
                  </a:schemeClr>
                </a:solidFill>
                <a:latin typeface="Roboto" pitchFamily="2" charset="0"/>
                <a:ea typeface="Roboto" pitchFamily="2" charset="0"/>
                <a:cs typeface="Roboto" pitchFamily="2" charset="0"/>
              </a:rPr>
              <a:t>Program Facilitator</a:t>
            </a:r>
          </a:p>
          <a:p>
            <a:pPr algn="l"/>
            <a:r>
              <a:rPr lang="en-US" sz="3200" dirty="0">
                <a:solidFill>
                  <a:schemeClr val="tx1">
                    <a:lumMod val="85000"/>
                    <a:lumOff val="15000"/>
                  </a:schemeClr>
                </a:solidFill>
                <a:latin typeface="Roboto" pitchFamily="2" charset="0"/>
                <a:ea typeface="Roboto" pitchFamily="2" charset="0"/>
                <a:cs typeface="Roboto" pitchFamily="2" charset="0"/>
              </a:rPr>
              <a:t>Jamie Resker</a:t>
            </a:r>
          </a:p>
          <a:p>
            <a:pPr algn="l"/>
            <a:r>
              <a:rPr lang="en-US" sz="2400" dirty="0">
                <a:solidFill>
                  <a:schemeClr val="tx1">
                    <a:lumMod val="85000"/>
                    <a:lumOff val="15000"/>
                  </a:schemeClr>
                </a:solidFill>
                <a:latin typeface="Roboto" pitchFamily="2" charset="0"/>
                <a:ea typeface="Roboto" pitchFamily="2" charset="0"/>
                <a:cs typeface="Roboto" pitchFamily="2" charset="0"/>
              </a:rPr>
              <a:t>Practice Leader</a:t>
            </a:r>
            <a:br>
              <a:rPr lang="en-US" sz="2400" dirty="0">
                <a:solidFill>
                  <a:schemeClr val="tx1">
                    <a:lumMod val="85000"/>
                    <a:lumOff val="15000"/>
                  </a:schemeClr>
                </a:solidFill>
                <a:latin typeface="Roboto" pitchFamily="2" charset="0"/>
                <a:ea typeface="Roboto" pitchFamily="2" charset="0"/>
                <a:cs typeface="Roboto" pitchFamily="2" charset="0"/>
              </a:rPr>
            </a:br>
            <a:endParaRPr lang="en-US" dirty="0"/>
          </a:p>
        </p:txBody>
      </p:sp>
      <p:pic>
        <p:nvPicPr>
          <p:cNvPr id="17" name="Picture 16" descr="JR03_EPS_Banner.jpg"/>
          <p:cNvPicPr>
            <a:picLocks noChangeAspect="1"/>
          </p:cNvPicPr>
          <p:nvPr/>
        </p:nvPicPr>
        <p:blipFill>
          <a:blip r:embed="rId6"/>
          <a:stretch>
            <a:fillRect/>
          </a:stretch>
        </p:blipFill>
        <p:spPr>
          <a:xfrm>
            <a:off x="4216400" y="7924800"/>
            <a:ext cx="8972826" cy="1905000"/>
          </a:xfrm>
          <a:prstGeom prst="rect">
            <a:avLst/>
          </a:prstGeom>
        </p:spPr>
      </p:pic>
      <p:pic>
        <p:nvPicPr>
          <p:cNvPr id="2" name="Picture 1">
            <a:extLst>
              <a:ext uri="{FF2B5EF4-FFF2-40B4-BE49-F238E27FC236}">
                <a16:creationId xmlns:a16="http://schemas.microsoft.com/office/drawing/2014/main" id="{0378FD39-49DF-41A1-A77E-06CA41457582}"/>
              </a:ext>
            </a:extLst>
          </p:cNvPr>
          <p:cNvPicPr>
            <a:picLocks noChangeAspect="1"/>
          </p:cNvPicPr>
          <p:nvPr/>
        </p:nvPicPr>
        <p:blipFill>
          <a:blip r:embed="rId7"/>
          <a:stretch>
            <a:fillRect/>
          </a:stretch>
        </p:blipFill>
        <p:spPr>
          <a:xfrm>
            <a:off x="9169400" y="-176213"/>
            <a:ext cx="3830319" cy="3228791"/>
          </a:xfrm>
          <a:prstGeom prst="rect">
            <a:avLst/>
          </a:prstGeom>
        </p:spPr>
      </p:pic>
    </p:spTree>
    <p:custDataLst>
      <p:tags r:id="rId1"/>
    </p:custDataLst>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8845550" y="7388051"/>
            <a:ext cx="1428750" cy="369332"/>
          </a:xfrm>
          <a:prstGeom prst="rect">
            <a:avLst/>
          </a:prstGeom>
          <a:solidFill>
            <a:schemeClr val="bg1"/>
          </a:solidFill>
        </p:spPr>
        <p:txBody>
          <a:bodyPr wrap="square" rtlCol="0">
            <a:spAutoFit/>
          </a:bodyPr>
          <a:lstStyle/>
          <a:p>
            <a:pPr algn="l" defTabSz="685797">
              <a:defRPr/>
            </a:pPr>
            <a:r>
              <a:rPr lang="en-US" sz="1800" dirty="0">
                <a:latin typeface="Calibri" pitchFamily="34" charset="0"/>
                <a:ea typeface="+mn-ea"/>
                <a:cs typeface="+mn-cs"/>
              </a:rPr>
              <a:t>    </a:t>
            </a:r>
            <a:r>
              <a:rPr lang="en-US" sz="1800" b="1" dirty="0">
                <a:solidFill>
                  <a:srgbClr val="000000">
                    <a:lumMod val="65000"/>
                    <a:lumOff val="35000"/>
                  </a:srgbClr>
                </a:solidFill>
                <a:latin typeface="Calibri" pitchFamily="34" charset="0"/>
                <a:ea typeface="+mn-ea"/>
                <a:cs typeface="+mn-cs"/>
              </a:rPr>
              <a:t>On-Target</a:t>
            </a:r>
            <a:r>
              <a:rPr lang="en-US" sz="1350" b="1" dirty="0">
                <a:solidFill>
                  <a:srgbClr val="000000">
                    <a:lumMod val="65000"/>
                    <a:lumOff val="35000"/>
                  </a:srgbClr>
                </a:solidFill>
                <a:latin typeface="Calibri" pitchFamily="34" charset="0"/>
                <a:ea typeface="+mn-ea"/>
                <a:cs typeface="+mn-cs"/>
              </a:rPr>
              <a:t> </a:t>
            </a:r>
            <a:endParaRPr lang="en-US" sz="2100" b="1" dirty="0">
              <a:solidFill>
                <a:srgbClr val="000000">
                  <a:lumMod val="65000"/>
                  <a:lumOff val="35000"/>
                </a:srgbClr>
              </a:solidFill>
              <a:latin typeface="Calibri" pitchFamily="34" charset="0"/>
              <a:ea typeface="+mn-ea"/>
              <a:cs typeface="+mn-cs"/>
            </a:endParaRPr>
          </a:p>
        </p:txBody>
      </p:sp>
      <p:cxnSp>
        <p:nvCxnSpPr>
          <p:cNvPr id="6" name="Straight Connector 5"/>
          <p:cNvCxnSpPr>
            <a:stCxn id="4" idx="0"/>
            <a:endCxn id="4" idx="2"/>
          </p:cNvCxnSpPr>
          <p:nvPr/>
        </p:nvCxnSpPr>
        <p:spPr bwMode="auto">
          <a:xfrm>
            <a:off x="6447449" y="2990850"/>
            <a:ext cx="0" cy="440055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2" name="TextBox 21"/>
          <p:cNvSpPr txBox="1"/>
          <p:nvPr/>
        </p:nvSpPr>
        <p:spPr>
          <a:xfrm rot="5400000">
            <a:off x="3040449" y="5899361"/>
            <a:ext cx="1600201" cy="300082"/>
          </a:xfrm>
          <a:prstGeom prst="rect">
            <a:avLst/>
          </a:prstGeom>
          <a:noFill/>
        </p:spPr>
        <p:txBody>
          <a:bodyPr wrap="square" rtlCol="0">
            <a:spAutoFit/>
          </a:bodyPr>
          <a:lstStyle/>
          <a:p>
            <a:pPr algn="l" defTabSz="685797">
              <a:defRPr/>
            </a:pPr>
            <a:r>
              <a:rPr lang="en-US" sz="1350" dirty="0">
                <a:latin typeface="Calibri" pitchFamily="34" charset="0"/>
                <a:ea typeface="+mn-ea"/>
                <a:cs typeface="+mn-cs"/>
              </a:rPr>
              <a:t>  </a:t>
            </a:r>
            <a:endParaRPr lang="en-US" sz="1350" b="1" dirty="0">
              <a:solidFill>
                <a:srgbClr val="009999"/>
              </a:solidFill>
              <a:latin typeface="Calibri" pitchFamily="34" charset="0"/>
              <a:ea typeface="+mn-ea"/>
              <a:cs typeface="+mn-cs"/>
            </a:endParaRPr>
          </a:p>
        </p:txBody>
      </p:sp>
      <p:sp>
        <p:nvSpPr>
          <p:cNvPr id="35" name="TextBox 34"/>
          <p:cNvSpPr txBox="1"/>
          <p:nvPr/>
        </p:nvSpPr>
        <p:spPr>
          <a:xfrm rot="16200000">
            <a:off x="2483957" y="5660219"/>
            <a:ext cx="2736271" cy="369332"/>
          </a:xfrm>
          <a:prstGeom prst="rect">
            <a:avLst/>
          </a:prstGeom>
          <a:noFill/>
        </p:spPr>
        <p:txBody>
          <a:bodyPr wrap="square" rtlCol="0">
            <a:spAutoFit/>
          </a:bodyPr>
          <a:lstStyle/>
          <a:p>
            <a:pPr algn="l" defTabSz="685797">
              <a:defRPr/>
            </a:pPr>
            <a:r>
              <a:rPr lang="en-US" sz="1800" b="1" dirty="0">
                <a:solidFill>
                  <a:srgbClr val="000000">
                    <a:lumMod val="65000"/>
                    <a:lumOff val="35000"/>
                  </a:srgbClr>
                </a:solidFill>
                <a:latin typeface="Calibri" pitchFamily="34" charset="0"/>
                <a:ea typeface="+mn-ea"/>
                <a:cs typeface="+mn-cs"/>
              </a:rPr>
              <a:t>Grow</a:t>
            </a:r>
          </a:p>
        </p:txBody>
      </p:sp>
      <p:cxnSp>
        <p:nvCxnSpPr>
          <p:cNvPr id="28" name="Straight Connector 27"/>
          <p:cNvCxnSpPr>
            <a:stCxn id="22" idx="1"/>
            <a:endCxn id="22" idx="1"/>
          </p:cNvCxnSpPr>
          <p:nvPr/>
        </p:nvCxnSpPr>
        <p:spPr bwMode="auto">
          <a:xfrm>
            <a:off x="3840550" y="5249302"/>
            <a:ext cx="0" cy="0"/>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4" name="Straight Connector 33"/>
          <p:cNvCxnSpPr>
            <a:stCxn id="22" idx="1"/>
            <a:endCxn id="22" idx="1"/>
          </p:cNvCxnSpPr>
          <p:nvPr/>
        </p:nvCxnSpPr>
        <p:spPr bwMode="auto">
          <a:xfrm>
            <a:off x="3840550" y="5249302"/>
            <a:ext cx="0"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6" name="Straight Connector 35"/>
          <p:cNvCxnSpPr>
            <a:stCxn id="22" idx="1"/>
            <a:endCxn id="22" idx="1"/>
          </p:cNvCxnSpPr>
          <p:nvPr/>
        </p:nvCxnSpPr>
        <p:spPr bwMode="auto">
          <a:xfrm>
            <a:off x="3840550" y="5249302"/>
            <a:ext cx="0" cy="0"/>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 name="Group 67"/>
          <p:cNvGrpSpPr/>
          <p:nvPr/>
        </p:nvGrpSpPr>
        <p:grpSpPr>
          <a:xfrm>
            <a:off x="1587502" y="4648200"/>
            <a:ext cx="2000249" cy="800100"/>
            <a:chOff x="939800" y="3810000"/>
            <a:chExt cx="1752600" cy="1066800"/>
          </a:xfrm>
        </p:grpSpPr>
        <p:sp>
          <p:nvSpPr>
            <p:cNvPr id="23" name="Rounded Rectangle 22"/>
            <p:cNvSpPr/>
            <p:nvPr/>
          </p:nvSpPr>
          <p:spPr bwMode="auto">
            <a:xfrm>
              <a:off x="939800" y="3810000"/>
              <a:ext cx="1752600" cy="1066800"/>
            </a:xfrm>
            <a:prstGeom prst="roundRect">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797">
                <a:defRPr/>
              </a:pPr>
              <a:endParaRPr lang="en-US" sz="4350"/>
            </a:p>
          </p:txBody>
        </p:sp>
        <p:sp>
          <p:nvSpPr>
            <p:cNvPr id="18" name="TextBox 17"/>
            <p:cNvSpPr txBox="1"/>
            <p:nvPr/>
          </p:nvSpPr>
          <p:spPr>
            <a:xfrm>
              <a:off x="949620" y="3883527"/>
              <a:ext cx="1600200" cy="553997"/>
            </a:xfrm>
            <a:prstGeom prst="rect">
              <a:avLst/>
            </a:prstGeom>
            <a:solidFill>
              <a:schemeClr val="bg1"/>
            </a:solidFill>
            <a:ln>
              <a:solidFill>
                <a:schemeClr val="bg1"/>
              </a:solidFill>
            </a:ln>
          </p:spPr>
          <p:txBody>
            <a:bodyPr wrap="square" rtlCol="0">
              <a:spAutoFit/>
            </a:bodyPr>
            <a:lstStyle/>
            <a:p>
              <a:pPr defTabSz="685797">
                <a:defRPr/>
              </a:pPr>
              <a:r>
                <a:rPr lang="en-US" sz="2100" dirty="0">
                  <a:solidFill>
                    <a:srgbClr val="80C34D"/>
                  </a:solidFill>
                  <a:latin typeface="Calibri" pitchFamily="34" charset="0"/>
                  <a:ea typeface="+mn-ea"/>
                  <a:cs typeface="+mn-cs"/>
                </a:rPr>
                <a:t> </a:t>
              </a:r>
              <a:r>
                <a:rPr lang="en-US" sz="2100" b="1" dirty="0">
                  <a:solidFill>
                    <a:srgbClr val="80C34D"/>
                  </a:solidFill>
                  <a:latin typeface="Calibri" pitchFamily="34" charset="0"/>
                  <a:ea typeface="+mn-ea"/>
                  <a:cs typeface="+mn-cs"/>
                </a:rPr>
                <a:t>Work Results </a:t>
              </a:r>
            </a:p>
          </p:txBody>
        </p:sp>
      </p:grpSp>
      <p:sp>
        <p:nvSpPr>
          <p:cNvPr id="20" name="TextBox 19"/>
          <p:cNvSpPr txBox="1"/>
          <p:nvPr/>
        </p:nvSpPr>
        <p:spPr>
          <a:xfrm>
            <a:off x="1444303" y="5051660"/>
            <a:ext cx="2584187" cy="923330"/>
          </a:xfrm>
          <a:prstGeom prst="rect">
            <a:avLst/>
          </a:prstGeom>
          <a:noFill/>
        </p:spPr>
        <p:txBody>
          <a:bodyPr vert="horz" wrap="square" rtlCol="0" anchor="ctr" anchorCtr="1">
            <a:spAutoFit/>
          </a:bodyPr>
          <a:lstStyle/>
          <a:p>
            <a:pPr algn="l" defTabSz="685797">
              <a:defRPr/>
            </a:pPr>
            <a:r>
              <a:rPr lang="en-US" sz="1800" b="1" dirty="0">
                <a:solidFill>
                  <a:srgbClr val="000000">
                    <a:lumMod val="65000"/>
                    <a:lumOff val="35000"/>
                  </a:srgbClr>
                </a:solidFill>
                <a:latin typeface="Calibri" pitchFamily="34" charset="0"/>
                <a:ea typeface="Adobe Fan Heiti Std B" pitchFamily="34" charset="-128"/>
                <a:cs typeface="+mn-cs"/>
              </a:rPr>
              <a:t>Job Responsibilities</a:t>
            </a:r>
          </a:p>
          <a:p>
            <a:pPr algn="l" defTabSz="685797">
              <a:defRPr/>
            </a:pPr>
            <a:r>
              <a:rPr lang="en-US" sz="1800" b="1" dirty="0">
                <a:solidFill>
                  <a:srgbClr val="000000">
                    <a:lumMod val="65000"/>
                    <a:lumOff val="35000"/>
                  </a:srgbClr>
                </a:solidFill>
                <a:latin typeface="Calibri" pitchFamily="34" charset="0"/>
                <a:ea typeface="Adobe Fan Heiti Std B" pitchFamily="34" charset="-128"/>
                <a:cs typeface="+mn-cs"/>
              </a:rPr>
              <a:t>Goals</a:t>
            </a:r>
          </a:p>
          <a:p>
            <a:pPr algn="l" defTabSz="685797">
              <a:defRPr/>
            </a:pPr>
            <a:r>
              <a:rPr lang="en-US" sz="1800" b="1" dirty="0">
                <a:solidFill>
                  <a:srgbClr val="000000">
                    <a:lumMod val="65000"/>
                    <a:lumOff val="35000"/>
                  </a:srgbClr>
                </a:solidFill>
                <a:latin typeface="Calibri" pitchFamily="34" charset="0"/>
                <a:ea typeface="Adobe Fan Heiti Std B" pitchFamily="34" charset="-128"/>
                <a:cs typeface="+mn-cs"/>
              </a:rPr>
              <a:t>Skills</a:t>
            </a:r>
          </a:p>
        </p:txBody>
      </p:sp>
      <p:sp>
        <p:nvSpPr>
          <p:cNvPr id="62" name="Title 3"/>
          <p:cNvSpPr>
            <a:spLocks noGrp="1"/>
          </p:cNvSpPr>
          <p:nvPr>
            <p:ph type="title"/>
          </p:nvPr>
        </p:nvSpPr>
        <p:spPr>
          <a:xfrm>
            <a:off x="2113758" y="1333500"/>
            <a:ext cx="8777287" cy="1364457"/>
          </a:xfrm>
        </p:spPr>
        <p:txBody>
          <a:bodyPr>
            <a:noAutofit/>
          </a:bodyPr>
          <a:lstStyle/>
          <a:p>
            <a:pPr>
              <a:spcBef>
                <a:spcPts val="825"/>
              </a:spcBef>
            </a:pPr>
            <a:r>
              <a:rPr lang="en-US" sz="3413" b="1" dirty="0">
                <a:solidFill>
                  <a:schemeClr val="tx1">
                    <a:lumMod val="65000"/>
                    <a:lumOff val="35000"/>
                  </a:schemeClr>
                </a:solidFill>
                <a:latin typeface="Segoe headings"/>
                <a:ea typeface="Adobe Fan Heiti Std B" pitchFamily="34" charset="-128"/>
                <a:cs typeface="Leelawadee" pitchFamily="34" charset="-34"/>
                <a:sym typeface="Gill Sans" charset="0"/>
              </a:rPr>
              <a:t>Employee Performance Continuum</a:t>
            </a:r>
          </a:p>
        </p:txBody>
      </p:sp>
      <p:sp>
        <p:nvSpPr>
          <p:cNvPr id="76" name="TextBox 75"/>
          <p:cNvSpPr txBox="1"/>
          <p:nvPr/>
        </p:nvSpPr>
        <p:spPr>
          <a:xfrm>
            <a:off x="3020152" y="7359417"/>
            <a:ext cx="1371600" cy="276999"/>
          </a:xfrm>
          <a:prstGeom prst="rect">
            <a:avLst/>
          </a:prstGeom>
          <a:solidFill>
            <a:schemeClr val="bg1"/>
          </a:solidFill>
        </p:spPr>
        <p:txBody>
          <a:bodyPr wrap="square" lIns="0" tIns="0" rIns="0" bIns="0" rtlCol="0">
            <a:spAutoFit/>
          </a:bodyPr>
          <a:lstStyle/>
          <a:p>
            <a:pPr algn="l" defTabSz="685797">
              <a:defRPr/>
            </a:pPr>
            <a:r>
              <a:rPr lang="en-US" sz="1800" dirty="0">
                <a:solidFill>
                  <a:srgbClr val="336699"/>
                </a:solidFill>
                <a:latin typeface="Calibri" pitchFamily="34" charset="0"/>
                <a:ea typeface="+mn-ea"/>
                <a:cs typeface="+mn-cs"/>
              </a:rPr>
              <a:t>    </a:t>
            </a:r>
            <a:r>
              <a:rPr lang="en-US" sz="1800" b="1" dirty="0">
                <a:solidFill>
                  <a:srgbClr val="000000">
                    <a:lumMod val="65000"/>
                    <a:lumOff val="35000"/>
                  </a:srgbClr>
                </a:solidFill>
                <a:latin typeface="Calibri" pitchFamily="34" charset="0"/>
                <a:ea typeface="+mn-ea"/>
                <a:cs typeface="+mn-cs"/>
              </a:rPr>
              <a:t>Off-Targe</a:t>
            </a:r>
            <a:r>
              <a:rPr lang="en-US" sz="1800" b="1" dirty="0">
                <a:solidFill>
                  <a:srgbClr val="336699"/>
                </a:solidFill>
                <a:latin typeface="Calibri" pitchFamily="34" charset="0"/>
                <a:ea typeface="+mn-ea"/>
                <a:cs typeface="+mn-cs"/>
              </a:rPr>
              <a:t>t</a:t>
            </a:r>
            <a:r>
              <a:rPr lang="en-US" sz="1350" b="1" dirty="0">
                <a:solidFill>
                  <a:srgbClr val="336699"/>
                </a:solidFill>
                <a:latin typeface="Calibri" pitchFamily="34" charset="0"/>
                <a:ea typeface="+mn-ea"/>
                <a:cs typeface="+mn-cs"/>
              </a:rPr>
              <a:t> </a:t>
            </a:r>
            <a:endParaRPr lang="en-US" sz="2100" b="1" dirty="0">
              <a:solidFill>
                <a:srgbClr val="336699"/>
              </a:solidFill>
              <a:latin typeface="Calibri" pitchFamily="34" charset="0"/>
              <a:ea typeface="+mn-ea"/>
              <a:cs typeface="+mn-cs"/>
            </a:endParaRPr>
          </a:p>
        </p:txBody>
      </p:sp>
      <p:sp>
        <p:nvSpPr>
          <p:cNvPr id="19" name="TextBox 18"/>
          <p:cNvSpPr txBox="1"/>
          <p:nvPr/>
        </p:nvSpPr>
        <p:spPr>
          <a:xfrm>
            <a:off x="3416301" y="2587452"/>
            <a:ext cx="1143001" cy="369332"/>
          </a:xfrm>
          <a:prstGeom prst="rect">
            <a:avLst/>
          </a:prstGeom>
          <a:solidFill>
            <a:schemeClr val="bg1"/>
          </a:solidFill>
        </p:spPr>
        <p:txBody>
          <a:bodyPr wrap="square" rtlCol="0">
            <a:spAutoFit/>
          </a:bodyPr>
          <a:lstStyle/>
          <a:p>
            <a:pPr algn="l" defTabSz="685797">
              <a:defRPr/>
            </a:pPr>
            <a:r>
              <a:rPr lang="en-US" sz="1800" b="1" dirty="0">
                <a:solidFill>
                  <a:srgbClr val="000000">
                    <a:lumMod val="65000"/>
                    <a:lumOff val="35000"/>
                  </a:srgbClr>
                </a:solidFill>
                <a:latin typeface="Calibri" pitchFamily="34" charset="0"/>
                <a:ea typeface="+mn-ea"/>
                <a:cs typeface="+mn-cs"/>
              </a:rPr>
              <a:t>On-Target</a:t>
            </a:r>
            <a:endParaRPr lang="en-US" sz="2100" b="1" dirty="0">
              <a:solidFill>
                <a:srgbClr val="000000">
                  <a:lumMod val="65000"/>
                  <a:lumOff val="35000"/>
                </a:srgbClr>
              </a:solidFill>
              <a:latin typeface="Calibri" pitchFamily="34" charset="0"/>
              <a:ea typeface="+mn-ea"/>
              <a:cs typeface="+mn-cs"/>
            </a:endParaRPr>
          </a:p>
        </p:txBody>
      </p:sp>
      <p:grpSp>
        <p:nvGrpSpPr>
          <p:cNvPr id="10" name="Group 71"/>
          <p:cNvGrpSpPr/>
          <p:nvPr/>
        </p:nvGrpSpPr>
        <p:grpSpPr>
          <a:xfrm>
            <a:off x="5188569" y="7721020"/>
            <a:ext cx="3086100" cy="422883"/>
            <a:chOff x="803948" y="7772400"/>
            <a:chExt cx="1600200" cy="1127685"/>
          </a:xfrm>
        </p:grpSpPr>
        <p:sp>
          <p:nvSpPr>
            <p:cNvPr id="70" name="Rounded Rectangle 69"/>
            <p:cNvSpPr/>
            <p:nvPr/>
          </p:nvSpPr>
          <p:spPr bwMode="auto">
            <a:xfrm>
              <a:off x="863600" y="7772400"/>
              <a:ext cx="1447800" cy="1066800"/>
            </a:xfrm>
            <a:prstGeom prst="roundRect">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797">
                <a:defRPr/>
              </a:pPr>
              <a:endParaRPr lang="en-US" sz="4350"/>
            </a:p>
          </p:txBody>
        </p:sp>
        <p:sp>
          <p:nvSpPr>
            <p:cNvPr id="71" name="TextBox 70"/>
            <p:cNvSpPr txBox="1"/>
            <p:nvPr/>
          </p:nvSpPr>
          <p:spPr>
            <a:xfrm>
              <a:off x="803948" y="7778584"/>
              <a:ext cx="1600200" cy="1121501"/>
            </a:xfrm>
            <a:prstGeom prst="rect">
              <a:avLst/>
            </a:prstGeom>
            <a:solidFill>
              <a:schemeClr val="bg1"/>
            </a:solidFill>
            <a:ln>
              <a:noFill/>
            </a:ln>
          </p:spPr>
          <p:txBody>
            <a:bodyPr wrap="square" rtlCol="0">
              <a:spAutoFit/>
            </a:bodyPr>
            <a:lstStyle/>
            <a:p>
              <a:pPr defTabSz="685797">
                <a:defRPr/>
              </a:pPr>
              <a:r>
                <a:rPr lang="en-US" sz="1650" dirty="0">
                  <a:latin typeface="Calibri" pitchFamily="34" charset="0"/>
                  <a:ea typeface="+mn-ea"/>
                  <a:cs typeface="+mn-cs"/>
                </a:rPr>
                <a:t> </a:t>
              </a:r>
              <a:r>
                <a:rPr lang="en-US" sz="2133" b="1" dirty="0">
                  <a:solidFill>
                    <a:srgbClr val="319190"/>
                  </a:solidFill>
                  <a:latin typeface="Calibri" pitchFamily="34" charset="0"/>
                  <a:ea typeface="+mn-ea"/>
                  <a:cs typeface="+mn-cs"/>
                </a:rPr>
                <a:t>Observable Behaviors</a:t>
              </a:r>
              <a:endParaRPr lang="en-US" sz="1650" b="1" dirty="0">
                <a:solidFill>
                  <a:srgbClr val="319190"/>
                </a:solidFill>
                <a:latin typeface="Calibri" pitchFamily="34" charset="0"/>
                <a:ea typeface="+mn-ea"/>
                <a:cs typeface="+mn-cs"/>
              </a:endParaRPr>
            </a:p>
          </p:txBody>
        </p:sp>
      </p:grpSp>
      <p:cxnSp>
        <p:nvCxnSpPr>
          <p:cNvPr id="8" name="Straight Connector 7"/>
          <p:cNvCxnSpPr>
            <a:stCxn id="4" idx="1"/>
            <a:endCxn id="4" idx="3"/>
          </p:cNvCxnSpPr>
          <p:nvPr/>
        </p:nvCxnSpPr>
        <p:spPr bwMode="auto">
          <a:xfrm>
            <a:off x="3987801" y="5191125"/>
            <a:ext cx="4919297" cy="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 name="Rectangle 3"/>
          <p:cNvSpPr/>
          <p:nvPr/>
        </p:nvSpPr>
        <p:spPr bwMode="auto">
          <a:xfrm>
            <a:off x="3987801" y="2990850"/>
            <a:ext cx="4919297" cy="4400550"/>
          </a:xfrm>
          <a:prstGeom prst="rect">
            <a:avLst/>
          </a:prstGeom>
          <a:gradFill flip="none" rotWithShape="1">
            <a:gsLst>
              <a:gs pos="68000">
                <a:srgbClr val="92D050"/>
              </a:gs>
              <a:gs pos="60000">
                <a:srgbClr val="009999"/>
              </a:gs>
              <a:gs pos="100000">
                <a:srgbClr val="0099CC"/>
              </a:gs>
              <a:gs pos="51000">
                <a:srgbClr val="009999">
                  <a:alpha val="59000"/>
                </a:srgbClr>
              </a:gs>
              <a:gs pos="98000">
                <a:srgbClr val="92D050">
                  <a:alpha val="83000"/>
                </a:srgbClr>
              </a:gs>
              <a:gs pos="99000">
                <a:srgbClr val="92D050"/>
              </a:gs>
              <a:gs pos="69000">
                <a:srgbClr val="92D050"/>
              </a:gs>
            </a:gsLst>
            <a:lin ang="19200000" scaled="0"/>
            <a:tileRect/>
          </a:gra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797">
              <a:defRPr/>
            </a:pPr>
            <a:endParaRPr lang="en-US" sz="4350" dirty="0"/>
          </a:p>
        </p:txBody>
      </p:sp>
      <p:cxnSp>
        <p:nvCxnSpPr>
          <p:cNvPr id="60" name="Straight Connector 59"/>
          <p:cNvCxnSpPr/>
          <p:nvPr/>
        </p:nvCxnSpPr>
        <p:spPr bwMode="auto">
          <a:xfrm>
            <a:off x="6445250" y="3048000"/>
            <a:ext cx="0" cy="440055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1" name="Straight Connector 60"/>
          <p:cNvCxnSpPr/>
          <p:nvPr/>
        </p:nvCxnSpPr>
        <p:spPr bwMode="auto">
          <a:xfrm>
            <a:off x="3987801" y="5219700"/>
            <a:ext cx="4919297" cy="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2" name="Straight Arrow Connector 71"/>
          <p:cNvCxnSpPr/>
          <p:nvPr/>
        </p:nvCxnSpPr>
        <p:spPr bwMode="auto">
          <a:xfrm>
            <a:off x="6502400" y="7505700"/>
            <a:ext cx="2514601" cy="0"/>
          </a:xfrm>
          <a:prstGeom prst="straightConnector1">
            <a:avLst/>
          </a:prstGeom>
          <a:solidFill>
            <a:schemeClr val="accent1"/>
          </a:solidFill>
          <a:ln w="57150" cap="flat" cmpd="sng" algn="ctr">
            <a:solidFill>
              <a:srgbClr val="FFC000"/>
            </a:solidFill>
            <a:prstDash val="dash"/>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5" name="Straight Arrow Connector 74"/>
          <p:cNvCxnSpPr/>
          <p:nvPr/>
        </p:nvCxnSpPr>
        <p:spPr bwMode="auto">
          <a:xfrm flipV="1">
            <a:off x="3873500" y="2933701"/>
            <a:ext cx="0" cy="2286000"/>
          </a:xfrm>
          <a:prstGeom prst="straightConnector1">
            <a:avLst/>
          </a:prstGeom>
          <a:solidFill>
            <a:schemeClr val="accent1"/>
          </a:solidFill>
          <a:ln w="50800" cap="flat" cmpd="sng" algn="ctr">
            <a:solidFill>
              <a:srgbClr val="FFC00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6" name="Straight Connector 95"/>
          <p:cNvCxnSpPr/>
          <p:nvPr/>
        </p:nvCxnSpPr>
        <p:spPr bwMode="auto">
          <a:xfrm>
            <a:off x="3987801" y="5219700"/>
            <a:ext cx="4919297" cy="0"/>
          </a:xfrm>
          <a:prstGeom prst="line">
            <a:avLst/>
          </a:prstGeom>
          <a:solidFill>
            <a:schemeClr val="accent1"/>
          </a:solidFill>
          <a:ln w="762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7" name="Straight Arrow Connector 96"/>
          <p:cNvCxnSpPr/>
          <p:nvPr/>
        </p:nvCxnSpPr>
        <p:spPr bwMode="auto">
          <a:xfrm flipV="1">
            <a:off x="3873500" y="4705351"/>
            <a:ext cx="0" cy="1714500"/>
          </a:xfrm>
          <a:prstGeom prst="straightConnector1">
            <a:avLst/>
          </a:prstGeom>
          <a:solidFill>
            <a:schemeClr val="accent1"/>
          </a:solidFill>
          <a:ln w="50800" cap="flat" cmpd="sng" algn="ctr">
            <a:solidFill>
              <a:srgbClr val="92D050"/>
            </a:solidFill>
            <a:prstDash val="dash"/>
            <a:round/>
            <a:headEnd type="oval"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9" name="Straight Connector 98"/>
          <p:cNvCxnSpPr>
            <a:stCxn id="4" idx="0"/>
            <a:endCxn id="4" idx="2"/>
          </p:cNvCxnSpPr>
          <p:nvPr/>
        </p:nvCxnSpPr>
        <p:spPr bwMode="auto">
          <a:xfrm>
            <a:off x="6447449" y="2990850"/>
            <a:ext cx="0" cy="4400550"/>
          </a:xfrm>
          <a:prstGeom prst="line">
            <a:avLst/>
          </a:prstGeom>
          <a:solidFill>
            <a:schemeClr val="accent1"/>
          </a:solidFill>
          <a:ln w="762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1" name="Straight Arrow Connector 100"/>
          <p:cNvCxnSpPr/>
          <p:nvPr/>
        </p:nvCxnSpPr>
        <p:spPr bwMode="auto">
          <a:xfrm>
            <a:off x="4444999" y="7505700"/>
            <a:ext cx="2514601" cy="0"/>
          </a:xfrm>
          <a:prstGeom prst="straightConnector1">
            <a:avLst/>
          </a:prstGeom>
          <a:solidFill>
            <a:schemeClr val="accent1"/>
          </a:solidFill>
          <a:ln w="57150" cap="flat" cmpd="sng" algn="ctr">
            <a:solidFill>
              <a:srgbClr val="92D050"/>
            </a:solidFill>
            <a:prstDash val="dash"/>
            <a:round/>
            <a:headEnd type="oval"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2" name="Rectangle 101"/>
          <p:cNvSpPr/>
          <p:nvPr/>
        </p:nvSpPr>
        <p:spPr bwMode="auto">
          <a:xfrm>
            <a:off x="6445250" y="2933701"/>
            <a:ext cx="2514601" cy="228600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797">
              <a:defRPr/>
            </a:pPr>
            <a:endParaRPr lang="en-US" sz="4350"/>
          </a:p>
        </p:txBody>
      </p:sp>
      <p:grpSp>
        <p:nvGrpSpPr>
          <p:cNvPr id="11" name="Group 10">
            <a:extLst>
              <a:ext uri="{FF2B5EF4-FFF2-40B4-BE49-F238E27FC236}">
                <a16:creationId xmlns:a16="http://schemas.microsoft.com/office/drawing/2014/main" id="{7350D9B8-D5F4-4852-B2C2-F9AEA9F8911D}"/>
              </a:ext>
            </a:extLst>
          </p:cNvPr>
          <p:cNvGrpSpPr/>
          <p:nvPr/>
        </p:nvGrpSpPr>
        <p:grpSpPr>
          <a:xfrm>
            <a:off x="6722739" y="3313277"/>
            <a:ext cx="1869515" cy="1176745"/>
            <a:chOff x="6302568" y="1963197"/>
            <a:chExt cx="1752670" cy="1103198"/>
          </a:xfrm>
        </p:grpSpPr>
        <p:pic>
          <p:nvPicPr>
            <p:cNvPr id="54" name="Picture 53">
              <a:extLst>
                <a:ext uri="{FF2B5EF4-FFF2-40B4-BE49-F238E27FC236}">
                  <a16:creationId xmlns:a16="http://schemas.microsoft.com/office/drawing/2014/main" id="{2B183976-2080-4478-A9F9-7A9AA8DA6E87}"/>
                </a:ext>
              </a:extLst>
            </p:cNvPr>
            <p:cNvPicPr>
              <a:picLocks noChangeAspect="1"/>
            </p:cNvPicPr>
            <p:nvPr/>
          </p:nvPicPr>
          <p:blipFill>
            <a:blip r:embed="rId3">
              <a:duotone>
                <a:schemeClr val="accent1">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41902" y="2617031"/>
              <a:ext cx="274002" cy="449364"/>
            </a:xfrm>
            <a:prstGeom prst="rect">
              <a:avLst/>
            </a:prstGeom>
          </p:spPr>
        </p:pic>
        <p:sp>
          <p:nvSpPr>
            <p:cNvPr id="55" name="TextBox 54">
              <a:extLst>
                <a:ext uri="{FF2B5EF4-FFF2-40B4-BE49-F238E27FC236}">
                  <a16:creationId xmlns:a16="http://schemas.microsoft.com/office/drawing/2014/main" id="{62A4E461-AD03-4403-9670-1F7B3498B948}"/>
                </a:ext>
              </a:extLst>
            </p:cNvPr>
            <p:cNvSpPr txBox="1"/>
            <p:nvPr/>
          </p:nvSpPr>
          <p:spPr>
            <a:xfrm>
              <a:off x="6302568" y="1963197"/>
              <a:ext cx="1752670" cy="346249"/>
            </a:xfrm>
            <a:prstGeom prst="rect">
              <a:avLst/>
            </a:prstGeom>
            <a:noFill/>
          </p:spPr>
          <p:txBody>
            <a:bodyPr wrap="square" rtlCol="0">
              <a:spAutoFit/>
            </a:bodyPr>
            <a:lstStyle/>
            <a:p>
              <a:pPr defTabSz="685797"/>
              <a:r>
                <a:rPr lang="en-US" sz="1800" b="1" dirty="0">
                  <a:solidFill>
                    <a:srgbClr val="FFFFFF"/>
                  </a:solidFill>
                  <a:latin typeface="Calibri" pitchFamily="34" charset="0"/>
                  <a:ea typeface="+mn-ea"/>
                  <a:cs typeface="+mn-cs"/>
                </a:rPr>
                <a:t>Coach for Growth</a:t>
              </a:r>
              <a:endParaRPr lang="en-US" sz="2100" b="1" dirty="0">
                <a:solidFill>
                  <a:srgbClr val="FFFFFF"/>
                </a:solidFill>
                <a:latin typeface="Calibri" pitchFamily="34" charset="0"/>
                <a:ea typeface="+mn-ea"/>
                <a:cs typeface="+mn-cs"/>
              </a:endParaRPr>
            </a:p>
          </p:txBody>
        </p:sp>
      </p:grpSp>
      <p:grpSp>
        <p:nvGrpSpPr>
          <p:cNvPr id="2" name="Group 1">
            <a:extLst>
              <a:ext uri="{FF2B5EF4-FFF2-40B4-BE49-F238E27FC236}">
                <a16:creationId xmlns:a16="http://schemas.microsoft.com/office/drawing/2014/main" id="{4E37F7D5-F79C-40D9-B54B-0007212F2A3E}"/>
              </a:ext>
            </a:extLst>
          </p:cNvPr>
          <p:cNvGrpSpPr/>
          <p:nvPr/>
        </p:nvGrpSpPr>
        <p:grpSpPr>
          <a:xfrm>
            <a:off x="6768669" y="5744096"/>
            <a:ext cx="1869515" cy="1018654"/>
            <a:chOff x="6345627" y="4242090"/>
            <a:chExt cx="1752670" cy="954988"/>
          </a:xfrm>
        </p:grpSpPr>
        <p:pic>
          <p:nvPicPr>
            <p:cNvPr id="56" name="Picture 55">
              <a:extLst>
                <a:ext uri="{FF2B5EF4-FFF2-40B4-BE49-F238E27FC236}">
                  <a16:creationId xmlns:a16="http://schemas.microsoft.com/office/drawing/2014/main" id="{8A962DA0-BEBC-464D-9348-98C02E25B3B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29531" y="4747714"/>
              <a:ext cx="274002" cy="449364"/>
            </a:xfrm>
            <a:prstGeom prst="rect">
              <a:avLst/>
            </a:prstGeom>
          </p:spPr>
        </p:pic>
        <p:sp>
          <p:nvSpPr>
            <p:cNvPr id="57" name="TextBox 56">
              <a:extLst>
                <a:ext uri="{FF2B5EF4-FFF2-40B4-BE49-F238E27FC236}">
                  <a16:creationId xmlns:a16="http://schemas.microsoft.com/office/drawing/2014/main" id="{22F86C48-D42E-460E-875B-892174E8E86F}"/>
                </a:ext>
              </a:extLst>
            </p:cNvPr>
            <p:cNvSpPr txBox="1"/>
            <p:nvPr/>
          </p:nvSpPr>
          <p:spPr>
            <a:xfrm>
              <a:off x="6345627" y="4242090"/>
              <a:ext cx="1752670" cy="346249"/>
            </a:xfrm>
            <a:prstGeom prst="rect">
              <a:avLst/>
            </a:prstGeom>
            <a:noFill/>
          </p:spPr>
          <p:txBody>
            <a:bodyPr wrap="square" rtlCol="0">
              <a:spAutoFit/>
            </a:bodyPr>
            <a:lstStyle/>
            <a:p>
              <a:pPr algn="l" defTabSz="685797"/>
              <a:r>
                <a:rPr lang="en-US" sz="1800" b="1" dirty="0">
                  <a:solidFill>
                    <a:srgbClr val="FFFFFF"/>
                  </a:solidFill>
                  <a:latin typeface="Calibri" pitchFamily="34" charset="0"/>
                  <a:ea typeface="+mn-ea"/>
                  <a:cs typeface="+mn-cs"/>
                </a:rPr>
                <a:t>Coach for Skills</a:t>
              </a:r>
              <a:endParaRPr lang="en-US" sz="2100" b="1" dirty="0">
                <a:solidFill>
                  <a:srgbClr val="FFFFFF"/>
                </a:solidFill>
                <a:latin typeface="Calibri" pitchFamily="34" charset="0"/>
                <a:ea typeface="+mn-ea"/>
                <a:cs typeface="+mn-cs"/>
              </a:endParaRPr>
            </a:p>
          </p:txBody>
        </p:sp>
      </p:grpSp>
      <p:grpSp>
        <p:nvGrpSpPr>
          <p:cNvPr id="5" name="Group 4">
            <a:extLst>
              <a:ext uri="{FF2B5EF4-FFF2-40B4-BE49-F238E27FC236}">
                <a16:creationId xmlns:a16="http://schemas.microsoft.com/office/drawing/2014/main" id="{32C8D85E-3A07-404D-977A-1EB66E414CCD}"/>
              </a:ext>
            </a:extLst>
          </p:cNvPr>
          <p:cNvGrpSpPr/>
          <p:nvPr/>
        </p:nvGrpSpPr>
        <p:grpSpPr>
          <a:xfrm>
            <a:off x="4151145" y="3641602"/>
            <a:ext cx="2051899" cy="1042542"/>
            <a:chOff x="3953944" y="2281969"/>
            <a:chExt cx="1923655" cy="977383"/>
          </a:xfrm>
        </p:grpSpPr>
        <p:pic>
          <p:nvPicPr>
            <p:cNvPr id="58" name="Picture 57">
              <a:extLst>
                <a:ext uri="{FF2B5EF4-FFF2-40B4-BE49-F238E27FC236}">
                  <a16:creationId xmlns:a16="http://schemas.microsoft.com/office/drawing/2014/main" id="{5339C285-09CE-42F8-8A44-5D95CDECEB47}"/>
                </a:ext>
              </a:extLst>
            </p:cNvPr>
            <p:cNvPicPr>
              <a:picLocks noChangeAspect="1"/>
            </p:cNvPicPr>
            <p:nvPr/>
          </p:nvPicPr>
          <p:blipFill>
            <a:blip r:embed="rId3">
              <a:duotone>
                <a:schemeClr val="accent1">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35596" y="2809988"/>
              <a:ext cx="274002" cy="449364"/>
            </a:xfrm>
            <a:prstGeom prst="rect">
              <a:avLst/>
            </a:prstGeom>
          </p:spPr>
        </p:pic>
        <p:sp>
          <p:nvSpPr>
            <p:cNvPr id="59" name="TextBox 58">
              <a:extLst>
                <a:ext uri="{FF2B5EF4-FFF2-40B4-BE49-F238E27FC236}">
                  <a16:creationId xmlns:a16="http://schemas.microsoft.com/office/drawing/2014/main" id="{F42AF001-8810-47B8-B5F1-BFC8B5AB7D26}"/>
                </a:ext>
              </a:extLst>
            </p:cNvPr>
            <p:cNvSpPr txBox="1"/>
            <p:nvPr/>
          </p:nvSpPr>
          <p:spPr>
            <a:xfrm>
              <a:off x="3953944" y="2281969"/>
              <a:ext cx="1923655" cy="346249"/>
            </a:xfrm>
            <a:prstGeom prst="rect">
              <a:avLst/>
            </a:prstGeom>
            <a:noFill/>
          </p:spPr>
          <p:txBody>
            <a:bodyPr wrap="square" rtlCol="0">
              <a:spAutoFit/>
            </a:bodyPr>
            <a:lstStyle/>
            <a:p>
              <a:pPr algn="l" defTabSz="685797"/>
              <a:r>
                <a:rPr lang="en-US" sz="1800" b="1" dirty="0">
                  <a:solidFill>
                    <a:srgbClr val="FFFFFF"/>
                  </a:solidFill>
                  <a:latin typeface="Calibri" pitchFamily="34" charset="0"/>
                  <a:ea typeface="+mn-ea"/>
                  <a:cs typeface="+mn-cs"/>
                </a:rPr>
                <a:t>Coach for Behavior</a:t>
              </a:r>
              <a:endParaRPr lang="en-US" sz="2100" b="1" dirty="0">
                <a:solidFill>
                  <a:srgbClr val="FFFFFF"/>
                </a:solidFill>
                <a:latin typeface="Calibri" pitchFamily="34" charset="0"/>
                <a:ea typeface="+mn-ea"/>
                <a:cs typeface="+mn-cs"/>
              </a:endParaRPr>
            </a:p>
          </p:txBody>
        </p:sp>
      </p:grpSp>
      <p:grpSp>
        <p:nvGrpSpPr>
          <p:cNvPr id="9" name="Group 8">
            <a:extLst>
              <a:ext uri="{FF2B5EF4-FFF2-40B4-BE49-F238E27FC236}">
                <a16:creationId xmlns:a16="http://schemas.microsoft.com/office/drawing/2014/main" id="{D162C272-8035-40B3-A5D5-543DBBC4F5B9}"/>
              </a:ext>
            </a:extLst>
          </p:cNvPr>
          <p:cNvGrpSpPr/>
          <p:nvPr/>
        </p:nvGrpSpPr>
        <p:grpSpPr>
          <a:xfrm>
            <a:off x="4328877" y="5789350"/>
            <a:ext cx="2051899" cy="995841"/>
            <a:chOff x="4058322" y="4284515"/>
            <a:chExt cx="1923655" cy="933601"/>
          </a:xfrm>
        </p:grpSpPr>
        <p:pic>
          <p:nvPicPr>
            <p:cNvPr id="63" name="Picture 62">
              <a:extLst>
                <a:ext uri="{FF2B5EF4-FFF2-40B4-BE49-F238E27FC236}">
                  <a16:creationId xmlns:a16="http://schemas.microsoft.com/office/drawing/2014/main" id="{3BC69DCB-D895-45E4-B5EE-87EF2C0522AD}"/>
                </a:ext>
              </a:extLst>
            </p:cNvPr>
            <p:cNvPicPr>
              <a:picLocks noChangeAspect="1"/>
            </p:cNvPicPr>
            <p:nvPr/>
          </p:nvPicPr>
          <p:blipFill>
            <a:blip r:embed="rId3">
              <a:duotone>
                <a:schemeClr val="accent1">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93303" y="4768752"/>
              <a:ext cx="274002" cy="449364"/>
            </a:xfrm>
            <a:prstGeom prst="rect">
              <a:avLst/>
            </a:prstGeom>
          </p:spPr>
        </p:pic>
        <p:sp>
          <p:nvSpPr>
            <p:cNvPr id="64" name="TextBox 63">
              <a:extLst>
                <a:ext uri="{FF2B5EF4-FFF2-40B4-BE49-F238E27FC236}">
                  <a16:creationId xmlns:a16="http://schemas.microsoft.com/office/drawing/2014/main" id="{1A50E619-961E-4177-B6E7-48088FD843B2}"/>
                </a:ext>
              </a:extLst>
            </p:cNvPr>
            <p:cNvSpPr txBox="1"/>
            <p:nvPr/>
          </p:nvSpPr>
          <p:spPr>
            <a:xfrm>
              <a:off x="4058322" y="4284515"/>
              <a:ext cx="1923655" cy="346249"/>
            </a:xfrm>
            <a:prstGeom prst="rect">
              <a:avLst/>
            </a:prstGeom>
            <a:noFill/>
          </p:spPr>
          <p:txBody>
            <a:bodyPr wrap="square" rtlCol="0">
              <a:spAutoFit/>
            </a:bodyPr>
            <a:lstStyle/>
            <a:p>
              <a:pPr algn="l" defTabSz="685797"/>
              <a:r>
                <a:rPr lang="en-US" sz="1800" b="1" dirty="0">
                  <a:solidFill>
                    <a:srgbClr val="FFFFFF"/>
                  </a:solidFill>
                  <a:latin typeface="Calibri" pitchFamily="34" charset="0"/>
                  <a:ea typeface="+mn-ea"/>
                  <a:cs typeface="+mn-cs"/>
                </a:rPr>
                <a:t>Coach Up or Out</a:t>
              </a:r>
              <a:endParaRPr lang="en-US" sz="2100" b="1" dirty="0">
                <a:solidFill>
                  <a:srgbClr val="FFFFFF"/>
                </a:solidFill>
                <a:latin typeface="Calibri" pitchFamily="34" charset="0"/>
                <a:ea typeface="+mn-ea"/>
                <a:cs typeface="+mn-cs"/>
              </a:endParaRPr>
            </a:p>
          </p:txBody>
        </p:sp>
      </p:grpSp>
    </p:spTree>
    <p:custDataLst>
      <p:tags r:id="rId1"/>
    </p:custDataLst>
    <p:extLst>
      <p:ext uri="{BB962C8B-B14F-4D97-AF65-F5344CB8AC3E}">
        <p14:creationId xmlns:p14="http://schemas.microsoft.com/office/powerpoint/2010/main" val="81814689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2.29167E-6 -4.44444E-6 L -0.0013 -0.16898 " pathEditMode="relative" rAng="0" ptsTypes="AA">
                                      <p:cBhvr>
                                        <p:cTn id="21" dur="2000" fill="hold"/>
                                        <p:tgtEl>
                                          <p:spTgt spid="2"/>
                                        </p:tgtEl>
                                        <p:attrNameLst>
                                          <p:attrName>ppt_x</p:attrName>
                                          <p:attrName>ppt_y</p:attrName>
                                        </p:attrNameLst>
                                      </p:cBhvr>
                                      <p:rCtr x="-65" y="-8449"/>
                                    </p:animMotion>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nodeType="clickEffect">
                                  <p:stCondLst>
                                    <p:cond delay="0"/>
                                  </p:stCondLst>
                                  <p:childTnLst>
                                    <p:animMotion origin="layout" path="M 3.125E-6 -4.81481E-6 L 0.11784 -0.00416 " pathEditMode="relative" rAng="0" ptsTypes="AA">
                                      <p:cBhvr>
                                        <p:cTn id="30" dur="2000" fill="hold"/>
                                        <p:tgtEl>
                                          <p:spTgt spid="5"/>
                                        </p:tgtEl>
                                        <p:attrNameLst>
                                          <p:attrName>ppt_x</p:attrName>
                                          <p:attrName>ppt_y</p:attrName>
                                        </p:attrNameLst>
                                      </p:cBhvr>
                                      <p:rCtr x="5885" y="-208"/>
                                    </p:animMotion>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6" presetClass="path" presetSubtype="0" accel="50000" decel="50000" fill="hold" nodeType="clickEffect">
                                  <p:stCondLst>
                                    <p:cond delay="0"/>
                                  </p:stCondLst>
                                  <p:childTnLst>
                                    <p:animMotion origin="layout" path="M 1.25E-6 -4.07407E-6 L 0.11627 -0.2162 " pathEditMode="relative" rAng="0" ptsTypes="AA">
                                      <p:cBhvr>
                                        <p:cTn id="39" dur="2000" fill="hold"/>
                                        <p:tgtEl>
                                          <p:spTgt spid="9"/>
                                        </p:tgtEl>
                                        <p:attrNameLst>
                                          <p:attrName>ppt_x</p:attrName>
                                          <p:attrName>ppt_y</p:attrName>
                                        </p:attrNameLst>
                                      </p:cBhvr>
                                      <p:rCtr x="5807" y="-10810"/>
                                    </p:animMotion>
                                  </p:childTnLst>
                                </p:cTn>
                              </p:par>
                            </p:childTnLst>
                          </p:cTn>
                        </p:par>
                      </p:childTnLst>
                    </p:cTn>
                  </p:par>
                  <p:par>
                    <p:cTn id="40" fill="hold">
                      <p:stCondLst>
                        <p:cond delay="indefinite"/>
                      </p:stCondLst>
                      <p:childTnLst>
                        <p:par>
                          <p:cTn id="41" fill="hold">
                            <p:stCondLst>
                              <p:cond delay="0"/>
                            </p:stCondLst>
                            <p:childTnLst>
                              <p:par>
                                <p:cTn id="42" presetID="35" presetClass="path" presetSubtype="0" accel="50000" decel="50000" fill="hold" nodeType="clickEffect">
                                  <p:stCondLst>
                                    <p:cond delay="0"/>
                                  </p:stCondLst>
                                  <p:childTnLst>
                                    <p:animMotion origin="layout" path="M 0.11627 -0.2162 L -0.43477 -0.20856 " pathEditMode="relative" rAng="0" ptsTypes="AA">
                                      <p:cBhvr>
                                        <p:cTn id="43" dur="2000" fill="hold"/>
                                        <p:tgtEl>
                                          <p:spTgt spid="9"/>
                                        </p:tgtEl>
                                        <p:attrNameLst>
                                          <p:attrName>ppt_x</p:attrName>
                                          <p:attrName>ppt_y</p:attrName>
                                        </p:attrNameLst>
                                      </p:cBhvr>
                                      <p:rCtr x="-27552" y="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0" y="-14926"/>
          <a:ext cx="13004800" cy="9753599"/>
        </p:xfrm>
        <a:graphic>
          <a:graphicData uri="http://schemas.openxmlformats.org/drawingml/2006/table">
            <a:tbl>
              <a:tblPr firstRow="1" bandRow="1">
                <a:tableStyleId>{69C7853C-536D-4A76-A0AE-DD22124D55A5}</a:tableStyleId>
              </a:tblPr>
              <a:tblGrid>
                <a:gridCol w="5969000">
                  <a:extLst>
                    <a:ext uri="{9D8B030D-6E8A-4147-A177-3AD203B41FA5}">
                      <a16:colId xmlns:a16="http://schemas.microsoft.com/office/drawing/2014/main" val="20000"/>
                    </a:ext>
                  </a:extLst>
                </a:gridCol>
                <a:gridCol w="7035800">
                  <a:extLst>
                    <a:ext uri="{9D8B030D-6E8A-4147-A177-3AD203B41FA5}">
                      <a16:colId xmlns:a16="http://schemas.microsoft.com/office/drawing/2014/main" val="20001"/>
                    </a:ext>
                  </a:extLst>
                </a:gridCol>
              </a:tblGrid>
              <a:tr h="1494919">
                <a:tc gridSpan="2">
                  <a:txBody>
                    <a:bodyPr/>
                    <a:lstStyle/>
                    <a:p>
                      <a:r>
                        <a:rPr lang="en-US" sz="6600" dirty="0">
                          <a:latin typeface="Adobe Fan Heiti Std B" pitchFamily="34" charset="-128"/>
                          <a:ea typeface="Adobe Fan Heiti Std B" pitchFamily="34" charset="-128"/>
                        </a:rPr>
                        <a:t> Program Purpose</a:t>
                      </a:r>
                    </a:p>
                  </a:txBody>
                  <a:tcPr>
                    <a:solidFill>
                      <a:srgbClr val="92D050"/>
                    </a:solidFill>
                  </a:tcPr>
                </a:tc>
                <a:tc hMerge="1">
                  <a:txBody>
                    <a:bodyPr/>
                    <a:lstStyle/>
                    <a:p>
                      <a:endParaRPr lang="en-US" dirty="0"/>
                    </a:p>
                  </a:txBody>
                  <a:tcPr>
                    <a:solidFill>
                      <a:srgbClr val="92D050"/>
                    </a:solidFill>
                  </a:tcPr>
                </a:tc>
                <a:extLst>
                  <a:ext uri="{0D108BD9-81ED-4DB2-BD59-A6C34878D82A}">
                    <a16:rowId xmlns:a16="http://schemas.microsoft.com/office/drawing/2014/main" val="10000"/>
                  </a:ext>
                </a:extLst>
              </a:tr>
              <a:tr h="8258680">
                <a:tc>
                  <a:txBody>
                    <a:bodyPr/>
                    <a:lstStyle/>
                    <a:p>
                      <a:endParaRPr lang="en-US" dirty="0"/>
                    </a:p>
                  </a:txBody>
                  <a:tcPr>
                    <a:solidFill>
                      <a:schemeClr val="bg1"/>
                    </a:solidFill>
                  </a:tcPr>
                </a:tc>
                <a:tc>
                  <a:txBody>
                    <a:bodyPr/>
                    <a:lstStyle/>
                    <a:p>
                      <a:pPr marL="0" marR="0" indent="0" algn="l" defTabSz="455125" rtl="0" eaLnBrk="1" fontAlgn="auto" latinLnBrk="0" hangingPunct="1">
                        <a:lnSpc>
                          <a:spcPct val="100000"/>
                        </a:lnSpc>
                        <a:spcBef>
                          <a:spcPts val="0"/>
                        </a:spcBef>
                        <a:spcAft>
                          <a:spcPts val="0"/>
                        </a:spcAft>
                        <a:buClrTx/>
                        <a:buSzTx/>
                        <a:buFontTx/>
                        <a:buNone/>
                        <a:tabLst/>
                        <a:defRPr/>
                      </a:pPr>
                      <a:endParaRPr lang="en-US" sz="3200" dirty="0">
                        <a:solidFill>
                          <a:schemeClr val="bg1"/>
                        </a:solidFill>
                        <a:latin typeface="Calibri" pitchFamily="34" charset="0"/>
                        <a:ea typeface="Adobe Fan Heiti Std B" pitchFamily="34" charset="-128"/>
                      </a:endParaRPr>
                    </a:p>
                    <a:p>
                      <a:pPr marL="0" marR="0" indent="0" algn="l" defTabSz="455125" rtl="0" eaLnBrk="1" fontAlgn="auto" latinLnBrk="0" hangingPunct="1">
                        <a:lnSpc>
                          <a:spcPct val="100000"/>
                        </a:lnSpc>
                        <a:spcBef>
                          <a:spcPts val="0"/>
                        </a:spcBef>
                        <a:spcAft>
                          <a:spcPts val="0"/>
                        </a:spcAft>
                        <a:buClrTx/>
                        <a:buSzTx/>
                        <a:buFontTx/>
                        <a:buNone/>
                        <a:tabLst/>
                        <a:defRPr/>
                      </a:pPr>
                      <a:endParaRPr lang="en-US" sz="3200" dirty="0">
                        <a:solidFill>
                          <a:schemeClr val="bg1"/>
                        </a:solidFill>
                        <a:latin typeface="Calibri" pitchFamily="34" charset="0"/>
                        <a:ea typeface="Adobe Fan Heiti Std B" pitchFamily="34" charset="-128"/>
                      </a:endParaRPr>
                    </a:p>
                    <a:p>
                      <a:pPr marL="0" marR="0" indent="0" algn="l" defTabSz="455125" rtl="0" eaLnBrk="1" fontAlgn="auto" latinLnBrk="0" hangingPunct="1">
                        <a:lnSpc>
                          <a:spcPct val="100000"/>
                        </a:lnSpc>
                        <a:spcBef>
                          <a:spcPts val="0"/>
                        </a:spcBef>
                        <a:spcAft>
                          <a:spcPts val="0"/>
                        </a:spcAft>
                        <a:buClrTx/>
                        <a:buSzTx/>
                        <a:buFontTx/>
                        <a:buNone/>
                        <a:tabLst/>
                        <a:defRPr/>
                      </a:pPr>
                      <a:endParaRPr lang="en-US" sz="3200" dirty="0">
                        <a:solidFill>
                          <a:schemeClr val="bg1"/>
                        </a:solidFill>
                        <a:latin typeface="Calibri" pitchFamily="34" charset="0"/>
                        <a:ea typeface="Adobe Fan Heiti Std B" pitchFamily="34" charset="-128"/>
                      </a:endParaRPr>
                    </a:p>
                    <a:p>
                      <a:pPr marL="0" marR="0" indent="0" algn="l" defTabSz="455125" rtl="0" eaLnBrk="1" fontAlgn="auto" latinLnBrk="0" hangingPunct="1">
                        <a:lnSpc>
                          <a:spcPct val="100000"/>
                        </a:lnSpc>
                        <a:spcBef>
                          <a:spcPts val="0"/>
                        </a:spcBef>
                        <a:spcAft>
                          <a:spcPts val="0"/>
                        </a:spcAft>
                        <a:buClrTx/>
                        <a:buSzTx/>
                        <a:buFontTx/>
                        <a:buNone/>
                        <a:tabLst/>
                        <a:defRPr/>
                      </a:pPr>
                      <a:endParaRPr lang="en-US" sz="3200" dirty="0">
                        <a:solidFill>
                          <a:schemeClr val="bg1"/>
                        </a:solidFill>
                        <a:latin typeface="Calibri" pitchFamily="34" charset="0"/>
                        <a:ea typeface="Adobe Fan Heiti Std B" pitchFamily="34" charset="-128"/>
                      </a:endParaRPr>
                    </a:p>
                    <a:p>
                      <a:pPr marL="0" marR="0" indent="0" algn="l" defTabSz="455125" rtl="0" eaLnBrk="1" fontAlgn="auto" latinLnBrk="0" hangingPunct="1">
                        <a:lnSpc>
                          <a:spcPct val="100000"/>
                        </a:lnSpc>
                        <a:spcBef>
                          <a:spcPts val="0"/>
                        </a:spcBef>
                        <a:spcAft>
                          <a:spcPts val="0"/>
                        </a:spcAft>
                        <a:buClrTx/>
                        <a:buSzTx/>
                        <a:buFontTx/>
                        <a:buNone/>
                        <a:tabLst/>
                        <a:defRPr/>
                      </a:pPr>
                      <a:r>
                        <a:rPr lang="en-US" sz="3200" dirty="0">
                          <a:solidFill>
                            <a:schemeClr val="bg1"/>
                          </a:solidFill>
                          <a:latin typeface="Calibri" pitchFamily="34" charset="0"/>
                          <a:ea typeface="Adobe Fan Heiti Std B" pitchFamily="34" charset="-128"/>
                        </a:rPr>
                        <a:t>All of the concepts</a:t>
                      </a:r>
                      <a:r>
                        <a:rPr lang="en-US" sz="3200" baseline="0" dirty="0">
                          <a:solidFill>
                            <a:schemeClr val="bg1"/>
                          </a:solidFill>
                          <a:latin typeface="Calibri" pitchFamily="34" charset="0"/>
                          <a:ea typeface="Adobe Fan Heiti Std B" pitchFamily="34" charset="-128"/>
                        </a:rPr>
                        <a:t> and tools in this program are designed to drive employee performance towards the “upper-right” corner of the Employee Performance Continuum</a:t>
                      </a:r>
                      <a:endParaRPr lang="en-US" sz="3200" dirty="0">
                        <a:solidFill>
                          <a:schemeClr val="bg1"/>
                        </a:solidFill>
                        <a:latin typeface="Calibri" pitchFamily="34" charset="0"/>
                        <a:ea typeface="Adobe Fan Heiti Std B" pitchFamily="34" charset="-128"/>
                      </a:endParaRPr>
                    </a:p>
                    <a:p>
                      <a:endParaRPr lang="en-US" sz="3200" dirty="0">
                        <a:solidFill>
                          <a:schemeClr val="bg1"/>
                        </a:solidFill>
                        <a:latin typeface="Calibri" pitchFamily="34" charset="0"/>
                        <a:ea typeface="Adobe Fan Heiti Std B" pitchFamily="34" charset="-128"/>
                      </a:endParaRPr>
                    </a:p>
                    <a:p>
                      <a:br>
                        <a:rPr lang="en-US" sz="3200" dirty="0">
                          <a:solidFill>
                            <a:schemeClr val="bg1"/>
                          </a:solidFill>
                          <a:latin typeface="Calibri" pitchFamily="34" charset="0"/>
                          <a:ea typeface="Adobe Fan Heiti Std B" pitchFamily="34" charset="-128"/>
                        </a:rPr>
                      </a:br>
                      <a:endParaRPr lang="en-US" sz="3200" dirty="0">
                        <a:solidFill>
                          <a:schemeClr val="bg1"/>
                        </a:solidFill>
                        <a:latin typeface="Calibri" pitchFamily="34" charset="0"/>
                        <a:ea typeface="Adobe Fan Heiti Std B" pitchFamily="34" charset="-128"/>
                      </a:endParaRPr>
                    </a:p>
                  </a:txBody>
                  <a:tcPr>
                    <a:solidFill>
                      <a:srgbClr val="92D050"/>
                    </a:solidFill>
                  </a:tcPr>
                </a:tc>
                <a:extLst>
                  <a:ext uri="{0D108BD9-81ED-4DB2-BD59-A6C34878D82A}">
                    <a16:rowId xmlns:a16="http://schemas.microsoft.com/office/drawing/2014/main" val="10001"/>
                  </a:ext>
                </a:extLst>
              </a:tr>
            </a:tbl>
          </a:graphicData>
        </a:graphic>
      </p:graphicFrame>
      <p:pic>
        <p:nvPicPr>
          <p:cNvPr id="5" name="Picture 4" descr="blankcontinuum.png"/>
          <p:cNvPicPr>
            <a:picLocks noChangeAspect="1"/>
          </p:cNvPicPr>
          <p:nvPr/>
        </p:nvPicPr>
        <p:blipFill>
          <a:blip r:embed="rId4"/>
          <a:stretch>
            <a:fillRect/>
          </a:stretch>
        </p:blipFill>
        <p:spPr>
          <a:xfrm>
            <a:off x="101600" y="3124200"/>
            <a:ext cx="5743587" cy="5138441"/>
          </a:xfrm>
          <a:prstGeom prst="rect">
            <a:avLst/>
          </a:prstGeom>
        </p:spPr>
      </p:pic>
      <p:sp>
        <p:nvSpPr>
          <p:cNvPr id="6" name="Rectangle 5"/>
          <p:cNvSpPr/>
          <p:nvPr/>
        </p:nvSpPr>
        <p:spPr>
          <a:xfrm>
            <a:off x="-127000" y="9339590"/>
            <a:ext cx="6502400" cy="261610"/>
          </a:xfrm>
          <a:prstGeom prst="rect">
            <a:avLst/>
          </a:prstGeom>
        </p:spPr>
        <p:txBody>
          <a:bodyPr>
            <a:spAutoFit/>
          </a:bodyPr>
          <a:lstStyle/>
          <a:p>
            <a:r>
              <a:rPr lang="en-US" sz="1100" dirty="0">
                <a:latin typeface="Arial" pitchFamily="34" charset="0"/>
                <a:cs typeface="Arial" pitchFamily="34" charset="0"/>
              </a:rPr>
              <a:t>©2017 Employee Performance Solutions, LLC  All Rights Reserved | Licensing for Use Within Pact </a:t>
            </a:r>
          </a:p>
        </p:txBody>
      </p:sp>
      <p:pic>
        <p:nvPicPr>
          <p:cNvPr id="4098" name="Picture 2"/>
          <p:cNvPicPr>
            <a:picLocks noChangeAspect="1" noChangeArrowheads="1"/>
          </p:cNvPicPr>
          <p:nvPr/>
        </p:nvPicPr>
        <p:blipFill>
          <a:blip r:embed="rId5"/>
          <a:srcRect/>
          <a:stretch>
            <a:fillRect/>
          </a:stretch>
        </p:blipFill>
        <p:spPr bwMode="auto">
          <a:xfrm>
            <a:off x="2997200" y="3124200"/>
            <a:ext cx="2819400" cy="2590800"/>
          </a:xfrm>
          <a:prstGeom prst="rect">
            <a:avLst/>
          </a:prstGeom>
          <a:noFill/>
          <a:ln w="9525">
            <a:noFill/>
            <a:miter lim="800000"/>
            <a:headEnd/>
            <a:tailEnd/>
          </a:ln>
          <a:effectLst>
            <a:glow rad="228600">
              <a:schemeClr val="accent2">
                <a:satMod val="175000"/>
                <a:alpha val="40000"/>
              </a:schemeClr>
            </a:glow>
          </a:effectLst>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BF6E78F9-DE49-472F-A602-3F025C8872C3}"/>
              </a:ext>
            </a:extLst>
          </p:cNvPr>
          <p:cNvSpPr txBox="1">
            <a:spLocks noChangeArrowheads="1"/>
          </p:cNvSpPr>
          <p:nvPr/>
        </p:nvSpPr>
        <p:spPr bwMode="auto">
          <a:xfrm>
            <a:off x="863600" y="4486500"/>
            <a:ext cx="8707480" cy="297366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lvl="0" defTabSz="914400"/>
            <a:r>
              <a:rPr lang="en-US" sz="6000" b="1" dirty="0">
                <a:solidFill>
                  <a:srgbClr val="4D4D4F"/>
                </a:solidFill>
                <a:latin typeface="Articulate" pitchFamily="2" charset="0"/>
                <a:cs typeface="Arial" pitchFamily="34" charset="0"/>
              </a:rPr>
              <a:t>Perceptions/Opinions </a:t>
            </a:r>
            <a:br>
              <a:rPr lang="en-US" sz="800" b="1" dirty="0">
                <a:solidFill>
                  <a:srgbClr val="000000"/>
                </a:solidFill>
                <a:latin typeface="Articulate" pitchFamily="2" charset="0"/>
                <a:cs typeface="Arial" pitchFamily="34" charset="0"/>
              </a:rPr>
            </a:br>
            <a:r>
              <a:rPr lang="en-US" sz="3600" dirty="0">
                <a:solidFill>
                  <a:srgbClr val="000000"/>
                </a:solidFill>
                <a:latin typeface="Arial Narrow" pitchFamily="34" charset="0"/>
                <a:cs typeface="Arial" pitchFamily="34" charset="0"/>
              </a:rPr>
              <a:t>Identify performance strengths and potential gaps </a:t>
            </a:r>
            <a:endParaRPr lang="en-US" sz="3600" dirty="0">
              <a:solidFill>
                <a:srgbClr val="5F5F5F"/>
              </a:solidFill>
              <a:latin typeface="Arial Narrow"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dirty="0">
              <a:ln>
                <a:noFill/>
              </a:ln>
              <a:solidFill>
                <a:srgbClr val="000000"/>
              </a:solidFill>
              <a:effectLst/>
              <a:latin typeface="Articulate"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Line 3">
            <a:extLst>
              <a:ext uri="{FF2B5EF4-FFF2-40B4-BE49-F238E27FC236}">
                <a16:creationId xmlns:a16="http://schemas.microsoft.com/office/drawing/2014/main" id="{D130038C-7CBD-4FE8-BD03-C9376C9EEF76}"/>
              </a:ext>
            </a:extLst>
          </p:cNvPr>
          <p:cNvSpPr>
            <a:spLocks noChangeShapeType="1"/>
          </p:cNvSpPr>
          <p:nvPr/>
        </p:nvSpPr>
        <p:spPr bwMode="auto">
          <a:xfrm flipV="1">
            <a:off x="139320" y="4373275"/>
            <a:ext cx="12865480" cy="32038"/>
          </a:xfrm>
          <a:prstGeom prst="line">
            <a:avLst/>
          </a:prstGeom>
          <a:noFill/>
          <a:ln w="9525" algn="ctr">
            <a:solidFill>
              <a:srgbClr val="CCCCCC"/>
            </a:solidFill>
            <a:round/>
            <a:headEnd/>
            <a:tailEnd/>
          </a:ln>
          <a:effectLst/>
        </p:spPr>
        <p:txBody>
          <a:bodyPr vert="horz" wrap="square" lIns="36576" tIns="36576" rIns="36576" bIns="36576"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endParaRPr lang="en-US" dirty="0"/>
          </a:p>
        </p:txBody>
      </p:sp>
      <p:sp>
        <p:nvSpPr>
          <p:cNvPr id="9" name="Line 4">
            <a:extLst>
              <a:ext uri="{FF2B5EF4-FFF2-40B4-BE49-F238E27FC236}">
                <a16:creationId xmlns:a16="http://schemas.microsoft.com/office/drawing/2014/main" id="{7E7F29C3-A175-4BF4-93F4-6D2E83EA1FEC}"/>
              </a:ext>
            </a:extLst>
          </p:cNvPr>
          <p:cNvSpPr>
            <a:spLocks noChangeShapeType="1"/>
          </p:cNvSpPr>
          <p:nvPr/>
        </p:nvSpPr>
        <p:spPr bwMode="auto">
          <a:xfrm>
            <a:off x="139320" y="5973333"/>
            <a:ext cx="12865480" cy="0"/>
          </a:xfrm>
          <a:prstGeom prst="line">
            <a:avLst/>
          </a:prstGeom>
          <a:noFill/>
          <a:ln w="9525" algn="ctr">
            <a:solidFill>
              <a:srgbClr val="CCCCCC"/>
            </a:solidFill>
            <a:round/>
            <a:headEnd/>
            <a:tailEnd/>
          </a:ln>
          <a:effectLst/>
        </p:spPr>
        <p:txBody>
          <a:bodyPr vert="horz" wrap="square" lIns="36576" tIns="36576" rIns="36576" bIns="36576"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endParaRPr lang="en-US" dirty="0"/>
          </a:p>
        </p:txBody>
      </p:sp>
      <p:pic>
        <p:nvPicPr>
          <p:cNvPr id="10" name="Picture 9">
            <a:extLst>
              <a:ext uri="{FF2B5EF4-FFF2-40B4-BE49-F238E27FC236}">
                <a16:creationId xmlns:a16="http://schemas.microsoft.com/office/drawing/2014/main" id="{E926FA45-36AA-4E64-B3A7-F55E2D07AFF6}"/>
              </a:ext>
            </a:extLst>
          </p:cNvPr>
          <p:cNvPicPr>
            <a:picLocks noChangeAspect="1" noChangeArrowheads="1"/>
          </p:cNvPicPr>
          <p:nvPr/>
        </p:nvPicPr>
        <p:blipFill>
          <a:blip r:embed="rId3" cstate="print"/>
          <a:srcRect/>
          <a:stretch>
            <a:fillRect/>
          </a:stretch>
        </p:blipFill>
        <p:spPr bwMode="auto">
          <a:xfrm>
            <a:off x="584060" y="2116409"/>
            <a:ext cx="11836680" cy="1942334"/>
          </a:xfrm>
          <a:prstGeom prst="rect">
            <a:avLst/>
          </a:prstGeom>
          <a:noFill/>
          <a:ln w="9525" algn="in">
            <a:noFill/>
            <a:miter lim="800000"/>
            <a:headEnd/>
            <a:tailEnd/>
          </a:ln>
          <a:effectLst/>
        </p:spPr>
      </p:pic>
      <p:sp>
        <p:nvSpPr>
          <p:cNvPr id="11" name="Text Box 6">
            <a:extLst>
              <a:ext uri="{FF2B5EF4-FFF2-40B4-BE49-F238E27FC236}">
                <a16:creationId xmlns:a16="http://schemas.microsoft.com/office/drawing/2014/main" id="{BFAABDAE-5100-4DB2-B3CC-17A747AF9E0C}"/>
              </a:ext>
            </a:extLst>
          </p:cNvPr>
          <p:cNvSpPr txBox="1">
            <a:spLocks noChangeArrowheads="1"/>
          </p:cNvSpPr>
          <p:nvPr/>
        </p:nvSpPr>
        <p:spPr bwMode="auto">
          <a:xfrm>
            <a:off x="2692400" y="2293435"/>
            <a:ext cx="1884735" cy="4789116"/>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800" b="0" i="0" u="none" strike="noStrike" cap="none" normalizeH="0" baseline="0" dirty="0">
                <a:ln>
                  <a:noFill/>
                </a:ln>
                <a:solidFill>
                  <a:srgbClr val="FFFFFF"/>
                </a:solidFill>
                <a:effectLst/>
                <a:latin typeface="Articulate" pitchFamily="2" charset="0"/>
                <a:cs typeface="Arial" pitchFamily="34" charset="0"/>
              </a:rPr>
              <a:t>2</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813626531"/>
      </p:ext>
    </p:extLst>
  </p:cSld>
  <p:clrMapOvr>
    <a:masterClrMapping/>
  </p:clrMapOvr>
  <p:transition spd="slow">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rot="-5400000">
            <a:off x="1625600" y="4651735"/>
            <a:ext cx="9753600" cy="45015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6618" tIns="58309" rIns="116618" bIns="58309"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a:solidFill>
                <a:srgbClr val="FFFFFF"/>
              </a:solidFill>
              <a:cs typeface="Arial" pitchFamily="34" charset="0"/>
            </a:endParaRPr>
          </a:p>
        </p:txBody>
      </p:sp>
      <p:sp>
        <p:nvSpPr>
          <p:cNvPr id="40963" name="Rectangle 3"/>
          <p:cNvSpPr>
            <a:spLocks noChangeArrowheads="1"/>
          </p:cNvSpPr>
          <p:nvPr/>
        </p:nvSpPr>
        <p:spPr bwMode="auto">
          <a:xfrm>
            <a:off x="1625600" y="0"/>
            <a:ext cx="4924213" cy="10089717"/>
          </a:xfrm>
          <a:prstGeom prst="rect">
            <a:avLst/>
          </a:prstGeom>
          <a:solidFill>
            <a:srgbClr val="FFFFFF"/>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lIns="116618" tIns="58309" rIns="116618" bIns="58309"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p:txBody>
      </p:sp>
      <p:sp>
        <p:nvSpPr>
          <p:cNvPr id="40964" name="Text Box 69"/>
          <p:cNvSpPr txBox="1">
            <a:spLocks noChangeArrowheads="1"/>
          </p:cNvSpPr>
          <p:nvPr/>
        </p:nvSpPr>
        <p:spPr bwMode="auto">
          <a:xfrm>
            <a:off x="1397000" y="5937908"/>
            <a:ext cx="5486400" cy="2339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lIns="116618" tIns="58309" rIns="116618" bIns="58309">
            <a:spAutoFit/>
          </a:bodyPr>
          <a:lstStyle>
            <a:lvl1pPr defTabSz="81438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defTabSz="814388" eaLnBrk="0" hangingPunct="0">
              <a:lnSpc>
                <a:spcPct val="95000"/>
              </a:lnSpc>
              <a:spcBef>
                <a:spcPct val="35000"/>
              </a:spcBef>
              <a:defRPr sz="2000">
                <a:solidFill>
                  <a:schemeClr val="tx1"/>
                </a:solidFill>
                <a:latin typeface="Arial" pitchFamily="34" charset="0"/>
              </a:defRPr>
            </a:lvl2pPr>
            <a:lvl3pPr marL="1143000" indent="-228600" defTabSz="814388" eaLnBrk="0" hangingPunct="0">
              <a:lnSpc>
                <a:spcPct val="95000"/>
              </a:lnSpc>
              <a:spcBef>
                <a:spcPct val="35000"/>
              </a:spcBef>
              <a:defRPr sz="2000">
                <a:solidFill>
                  <a:schemeClr val="tx1"/>
                </a:solidFill>
                <a:latin typeface="Arial" pitchFamily="34" charset="0"/>
              </a:defRPr>
            </a:lvl3pPr>
            <a:lvl4pPr marL="1600200" indent="-228600" defTabSz="814388" eaLnBrk="0" hangingPunct="0">
              <a:lnSpc>
                <a:spcPct val="95000"/>
              </a:lnSpc>
              <a:spcBef>
                <a:spcPct val="35000"/>
              </a:spcBef>
              <a:defRPr sz="2000">
                <a:solidFill>
                  <a:schemeClr val="tx1"/>
                </a:solidFill>
                <a:latin typeface="Arial" pitchFamily="34" charset="0"/>
              </a:defRPr>
            </a:lvl4pPr>
            <a:lvl5pPr marL="2057400" indent="-228600" defTabSz="814388" eaLnBrk="0" hangingPunct="0">
              <a:lnSpc>
                <a:spcPct val="95000"/>
              </a:lnSpc>
              <a:spcBef>
                <a:spcPct val="35000"/>
              </a:spcBef>
              <a:defRPr sz="2000">
                <a:solidFill>
                  <a:schemeClr val="tx1"/>
                </a:solidFill>
                <a:latin typeface="Arial" pitchFamily="34" charset="0"/>
              </a:defRPr>
            </a:lvl5pPr>
            <a:lvl6pPr marL="2514600" indent="-228600" defTabSz="81438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81438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81438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814388" eaLnBrk="0" fontAlgn="base" hangingPunct="0">
              <a:lnSpc>
                <a:spcPct val="95000"/>
              </a:lnSpc>
              <a:spcBef>
                <a:spcPct val="35000"/>
              </a:spcBef>
              <a:spcAft>
                <a:spcPct val="0"/>
              </a:spcAft>
              <a:defRPr sz="2000">
                <a:solidFill>
                  <a:schemeClr val="tx1"/>
                </a:solidFill>
                <a:latin typeface="Arial" pitchFamily="34" charset="0"/>
              </a:defRPr>
            </a:lvl9pPr>
          </a:lstStyle>
          <a:p>
            <a:pPr>
              <a:lnSpc>
                <a:spcPct val="90000"/>
              </a:lnSpc>
              <a:spcBef>
                <a:spcPct val="0"/>
              </a:spcBef>
              <a:buClrTx/>
              <a:buSzTx/>
              <a:buFont typeface="Wingdings" pitchFamily="2" charset="2"/>
              <a:buNone/>
            </a:pPr>
            <a:r>
              <a:rPr lang="en-US" altLang="en-US" sz="5400" b="1" dirty="0">
                <a:solidFill>
                  <a:srgbClr val="33CCCC"/>
                </a:solidFill>
                <a:latin typeface="Adobe Fan Heiti Std B" pitchFamily="34" charset="-128"/>
                <a:ea typeface="Adobe Fan Heiti Std B" pitchFamily="34" charset="-128"/>
                <a:cs typeface="Leelawadee" panose="020B0502040204020203" pitchFamily="34" charset="-34"/>
              </a:rPr>
              <a:t>Uncensored  </a:t>
            </a:r>
          </a:p>
          <a:p>
            <a:pPr>
              <a:lnSpc>
                <a:spcPct val="90000"/>
              </a:lnSpc>
              <a:spcBef>
                <a:spcPct val="0"/>
              </a:spcBef>
              <a:buClrTx/>
              <a:buSzTx/>
              <a:buFont typeface="Wingdings" pitchFamily="2" charset="2"/>
              <a:buNone/>
            </a:pPr>
            <a:r>
              <a:rPr lang="en-US" altLang="en-US" sz="5400" b="1" dirty="0">
                <a:solidFill>
                  <a:srgbClr val="33CCCC"/>
                </a:solidFill>
                <a:latin typeface="Adobe Fan Heiti Std B" pitchFamily="34" charset="-128"/>
                <a:ea typeface="Adobe Fan Heiti Std B" pitchFamily="34" charset="-128"/>
                <a:cs typeface="Leelawadee" panose="020B0502040204020203" pitchFamily="34" charset="-34"/>
              </a:rPr>
              <a:t>Perceptions</a:t>
            </a:r>
            <a:endParaRPr lang="en-US" altLang="en-US" sz="5400" dirty="0">
              <a:solidFill>
                <a:srgbClr val="000000"/>
              </a:solidFill>
              <a:latin typeface="Adobe Fan Heiti Std B" pitchFamily="34" charset="-128"/>
              <a:ea typeface="Adobe Fan Heiti Std B" pitchFamily="34" charset="-128"/>
              <a:cs typeface="Arial" pitchFamily="34" charset="0"/>
            </a:endParaRPr>
          </a:p>
          <a:p>
            <a:pPr>
              <a:lnSpc>
                <a:spcPct val="90000"/>
              </a:lnSpc>
              <a:spcBef>
                <a:spcPct val="0"/>
              </a:spcBef>
              <a:buClrTx/>
              <a:buSzTx/>
              <a:buFontTx/>
              <a:buNone/>
            </a:pPr>
            <a:endParaRPr lang="en-US" altLang="en-US" sz="5100" dirty="0">
              <a:solidFill>
                <a:srgbClr val="000000"/>
              </a:solidFill>
              <a:latin typeface="Helvetica 65 Medium" pitchFamily="34" charset="0"/>
              <a:cs typeface="Arial" pitchFamily="34" charset="0"/>
            </a:endParaRPr>
          </a:p>
        </p:txBody>
      </p:sp>
      <p:sp>
        <p:nvSpPr>
          <p:cNvPr id="40965" name="Line 76"/>
          <p:cNvSpPr>
            <a:spLocks noChangeShapeType="1"/>
          </p:cNvSpPr>
          <p:nvPr/>
        </p:nvSpPr>
        <p:spPr bwMode="auto">
          <a:xfrm flipV="1">
            <a:off x="3956050" y="9"/>
            <a:ext cx="0" cy="5689600"/>
          </a:xfrm>
          <a:prstGeom prst="line">
            <a:avLst/>
          </a:prstGeom>
          <a:noFill/>
          <a:ln w="76200" cap="rnd">
            <a:solidFill>
              <a:srgbClr val="969696"/>
            </a:solidFill>
            <a:prstDash val="sysDot"/>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116618" tIns="58309" rIns="116618" bIns="58309" anchor="ctr">
            <a:spAutoFit/>
          </a:bodyPr>
          <a:lstStyle/>
          <a:p>
            <a:pPr algn="l"/>
            <a:endParaRPr lang="en-US" sz="3400" dirty="0">
              <a:solidFill>
                <a:srgbClr val="FFFFFF"/>
              </a:solidFill>
              <a:latin typeface="Arial" pitchFamily="34" charset="0"/>
              <a:cs typeface="Arial" pitchFamily="34" charset="0"/>
            </a:endParaRPr>
          </a:p>
        </p:txBody>
      </p:sp>
      <p:sp>
        <p:nvSpPr>
          <p:cNvPr id="12" name="Slide Number Placeholder 11"/>
          <p:cNvSpPr>
            <a:spLocks noGrp="1"/>
          </p:cNvSpPr>
          <p:nvPr>
            <p:ph type="sldNum" sz="quarter" idx="4"/>
          </p:nvPr>
        </p:nvSpPr>
        <p:spPr/>
        <p:txBody>
          <a:bodyPr/>
          <a:lstStyle/>
          <a:p>
            <a:fld id="{571C28B2-6165-4E51-AF07-4DBEEC1BC9B6}" type="slidenum">
              <a:rPr lang="en-US" smtClean="0"/>
              <a:pPr/>
              <a:t>13</a:t>
            </a:fld>
            <a:endParaRPr lang="en-US" dirty="0"/>
          </a:p>
        </p:txBody>
      </p:sp>
      <p:sp>
        <p:nvSpPr>
          <p:cNvPr id="8" name="TextBox 7"/>
          <p:cNvSpPr txBox="1"/>
          <p:nvPr/>
        </p:nvSpPr>
        <p:spPr>
          <a:xfrm rot="16200000">
            <a:off x="8346308" y="4128073"/>
            <a:ext cx="1661993" cy="4531048"/>
          </a:xfrm>
          <a:prstGeom prst="rect">
            <a:avLst/>
          </a:prstGeom>
          <a:noFill/>
        </p:spPr>
        <p:txBody>
          <a:bodyPr vert="vert" wrap="none" rtlCol="0" anchor="ctr">
            <a:spAutoFit/>
          </a:bodyPr>
          <a:lstStyle/>
          <a:p>
            <a:r>
              <a:rPr lang="en-US" sz="9600" b="1" dirty="0">
                <a:latin typeface="Adobe Fan Heiti Std B" pitchFamily="34" charset="-128"/>
                <a:ea typeface="Adobe Fan Heiti Std B" pitchFamily="34" charset="-128"/>
                <a:cs typeface="Leelawadee" pitchFamily="34" charset="-34"/>
              </a:rPr>
              <a:t>positive</a:t>
            </a:r>
          </a:p>
        </p:txBody>
      </p:sp>
    </p:spTree>
    <p:custDataLst>
      <p:tags r:id="rId1"/>
    </p:custDataLst>
    <p:extLst>
      <p:ext uri="{BB962C8B-B14F-4D97-AF65-F5344CB8AC3E}">
        <p14:creationId xmlns:p14="http://schemas.microsoft.com/office/powerpoint/2010/main" val="76245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8">
                                            <p:txEl>
                                              <p:pRg st="0" end="0"/>
                                            </p:txEl>
                                          </p:spTgt>
                                        </p:tgtEl>
                                        <p:attrNameLst>
                                          <p:attrName>style.color</p:attrName>
                                        </p:attrNameLst>
                                      </p:cBhvr>
                                      <p:to>
                                        <p:clrVal>
                                          <a:srgbClr val="99CC00"/>
                                        </p:clrVal>
                                      </p:to>
                                    </p:set>
                                    <p:set>
                                      <p:cBhvr>
                                        <p:cTn id="7" dur="500" fill="hold"/>
                                        <p:tgtEl>
                                          <p:spTgt spid="8">
                                            <p:txEl>
                                              <p:pRg st="0" end="0"/>
                                            </p:txEl>
                                          </p:spTgt>
                                        </p:tgtEl>
                                        <p:attrNameLst>
                                          <p:attrName>fillcolor</p:attrName>
                                        </p:attrNameLst>
                                      </p:cBhvr>
                                      <p:to>
                                        <p:clrVal>
                                          <a:srgbClr val="99CC00"/>
                                        </p:clrVal>
                                      </p:to>
                                    </p:set>
                                    <p:set>
                                      <p:cBhvr>
                                        <p:cTn id="8" dur="500" fill="hold"/>
                                        <p:tgtEl>
                                          <p:spTgt spid="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571C28B2-6165-4E51-AF07-4DBEEC1BC9B6}" type="slidenum">
              <a:rPr lang="en-US" smtClean="0"/>
              <a:pPr/>
              <a:t>14</a:t>
            </a:fld>
            <a:endParaRPr lang="en-US" dirty="0"/>
          </a:p>
        </p:txBody>
      </p:sp>
      <p:sp>
        <p:nvSpPr>
          <p:cNvPr id="8" name="TextBox 7"/>
          <p:cNvSpPr txBox="1"/>
          <p:nvPr/>
        </p:nvSpPr>
        <p:spPr>
          <a:xfrm>
            <a:off x="0" y="6400800"/>
            <a:ext cx="8015657" cy="646331"/>
          </a:xfrm>
          <a:prstGeom prst="rect">
            <a:avLst/>
          </a:prstGeom>
          <a:solidFill>
            <a:srgbClr val="00CC99"/>
          </a:solidFill>
        </p:spPr>
        <p:txBody>
          <a:bodyPr wrap="none" rtlCol="0">
            <a:spAutoFit/>
          </a:bodyPr>
          <a:lstStyle/>
          <a:p>
            <a:r>
              <a:rPr lang="en-US" sz="3600" dirty="0">
                <a:solidFill>
                  <a:schemeClr val="bg1"/>
                </a:solidFill>
                <a:latin typeface="Leelawadee" pitchFamily="34" charset="-34"/>
                <a:cs typeface="Leelawadee" pitchFamily="34" charset="-34"/>
              </a:rPr>
              <a:t>Finds solutions when none are evident</a:t>
            </a:r>
          </a:p>
        </p:txBody>
      </p:sp>
      <p:sp>
        <p:nvSpPr>
          <p:cNvPr id="9" name="TextBox 8"/>
          <p:cNvSpPr txBox="1"/>
          <p:nvPr/>
        </p:nvSpPr>
        <p:spPr>
          <a:xfrm>
            <a:off x="0" y="7086600"/>
            <a:ext cx="7821245" cy="646331"/>
          </a:xfrm>
          <a:prstGeom prst="rect">
            <a:avLst/>
          </a:prstGeom>
          <a:solidFill>
            <a:srgbClr val="00CC66"/>
          </a:solidFill>
        </p:spPr>
        <p:txBody>
          <a:bodyPr wrap="none" rtlCol="0">
            <a:spAutoFit/>
          </a:bodyPr>
          <a:lstStyle/>
          <a:p>
            <a:r>
              <a:rPr lang="en-US" sz="3600" dirty="0">
                <a:solidFill>
                  <a:schemeClr val="bg1"/>
                </a:solidFill>
                <a:latin typeface="Leelawadee" pitchFamily="34" charset="-34"/>
                <a:cs typeface="Leelawadee" pitchFamily="34" charset="-34"/>
              </a:rPr>
              <a:t>Gets the work done despite obstacles</a:t>
            </a:r>
          </a:p>
        </p:txBody>
      </p:sp>
      <p:sp>
        <p:nvSpPr>
          <p:cNvPr id="10" name="TextBox 9"/>
          <p:cNvSpPr txBox="1"/>
          <p:nvPr/>
        </p:nvSpPr>
        <p:spPr>
          <a:xfrm>
            <a:off x="0" y="5715000"/>
            <a:ext cx="8473730" cy="646331"/>
          </a:xfrm>
          <a:prstGeom prst="rect">
            <a:avLst/>
          </a:prstGeom>
          <a:solidFill>
            <a:srgbClr val="339966"/>
          </a:solidFill>
        </p:spPr>
        <p:txBody>
          <a:bodyPr wrap="none" rtlCol="0">
            <a:spAutoFit/>
          </a:bodyPr>
          <a:lstStyle/>
          <a:p>
            <a:pPr algn="l"/>
            <a:r>
              <a:rPr lang="en-US" sz="3600" dirty="0">
                <a:solidFill>
                  <a:schemeClr val="bg1"/>
                </a:solidFill>
                <a:latin typeface="Leelawadee" pitchFamily="34" charset="-34"/>
                <a:cs typeface="Leelawadee" pitchFamily="34" charset="-34"/>
              </a:rPr>
              <a:t>Does things to make the process better </a:t>
            </a:r>
          </a:p>
        </p:txBody>
      </p:sp>
      <p:sp>
        <p:nvSpPr>
          <p:cNvPr id="11" name="TextBox 10"/>
          <p:cNvSpPr txBox="1"/>
          <p:nvPr/>
        </p:nvSpPr>
        <p:spPr>
          <a:xfrm>
            <a:off x="0" y="5029200"/>
            <a:ext cx="6130076" cy="646331"/>
          </a:xfrm>
          <a:prstGeom prst="rect">
            <a:avLst/>
          </a:prstGeom>
          <a:solidFill>
            <a:srgbClr val="008080"/>
          </a:solidFill>
        </p:spPr>
        <p:txBody>
          <a:bodyPr wrap="none" rtlCol="0">
            <a:spAutoFit/>
          </a:bodyPr>
          <a:lstStyle/>
          <a:p>
            <a:r>
              <a:rPr lang="en-US" sz="3600" dirty="0">
                <a:solidFill>
                  <a:schemeClr val="bg1"/>
                </a:solidFill>
                <a:latin typeface="Leelawadee" pitchFamily="34" charset="-34"/>
                <a:cs typeface="Leelawadee" pitchFamily="34" charset="-34"/>
              </a:rPr>
              <a:t>Takes on the difficult projects</a:t>
            </a:r>
          </a:p>
        </p:txBody>
      </p:sp>
      <p:sp>
        <p:nvSpPr>
          <p:cNvPr id="14" name="TextBox 13"/>
          <p:cNvSpPr txBox="1"/>
          <p:nvPr/>
        </p:nvSpPr>
        <p:spPr>
          <a:xfrm>
            <a:off x="0" y="914400"/>
            <a:ext cx="5335500" cy="646331"/>
          </a:xfrm>
          <a:prstGeom prst="rect">
            <a:avLst/>
          </a:prstGeom>
          <a:solidFill>
            <a:srgbClr val="66CCFF"/>
          </a:solidFill>
        </p:spPr>
        <p:txBody>
          <a:bodyPr wrap="none" rtlCol="0">
            <a:spAutoFit/>
          </a:bodyPr>
          <a:lstStyle/>
          <a:p>
            <a:r>
              <a:rPr lang="en-US" sz="3600" dirty="0">
                <a:solidFill>
                  <a:schemeClr val="bg1"/>
                </a:solidFill>
                <a:latin typeface="Leelawadee" pitchFamily="34" charset="-34"/>
                <a:cs typeface="Leelawadee" pitchFamily="34" charset="-34"/>
              </a:rPr>
              <a:t>Makes order out of chaos</a:t>
            </a:r>
          </a:p>
        </p:txBody>
      </p:sp>
      <p:sp>
        <p:nvSpPr>
          <p:cNvPr id="16" name="TextBox 15"/>
          <p:cNvSpPr txBox="1"/>
          <p:nvPr/>
        </p:nvSpPr>
        <p:spPr>
          <a:xfrm>
            <a:off x="0" y="3657600"/>
            <a:ext cx="12448793" cy="646331"/>
          </a:xfrm>
          <a:prstGeom prst="rect">
            <a:avLst/>
          </a:prstGeom>
          <a:solidFill>
            <a:srgbClr val="33CCCC"/>
          </a:solidFill>
        </p:spPr>
        <p:txBody>
          <a:bodyPr wrap="none" rtlCol="0">
            <a:spAutoFit/>
          </a:bodyPr>
          <a:lstStyle/>
          <a:p>
            <a:r>
              <a:rPr lang="en-US" sz="3600" dirty="0">
                <a:solidFill>
                  <a:schemeClr val="bg1"/>
                </a:solidFill>
                <a:latin typeface="Leelawadee" pitchFamily="34" charset="-34"/>
                <a:cs typeface="Leelawadee" pitchFamily="34" charset="-34"/>
              </a:rPr>
              <a:t>Everyone wants to be on her team no matter the assignment</a:t>
            </a:r>
          </a:p>
        </p:txBody>
      </p:sp>
      <p:sp>
        <p:nvSpPr>
          <p:cNvPr id="17" name="TextBox 16"/>
          <p:cNvSpPr txBox="1"/>
          <p:nvPr/>
        </p:nvSpPr>
        <p:spPr>
          <a:xfrm>
            <a:off x="38185" y="2971800"/>
            <a:ext cx="10245818" cy="646331"/>
          </a:xfrm>
          <a:prstGeom prst="rect">
            <a:avLst/>
          </a:prstGeom>
          <a:solidFill>
            <a:srgbClr val="00CCFF"/>
          </a:solidFill>
        </p:spPr>
        <p:txBody>
          <a:bodyPr wrap="none" rtlCol="0">
            <a:spAutoFit/>
          </a:bodyPr>
          <a:lstStyle/>
          <a:p>
            <a:r>
              <a:rPr lang="en-US" sz="3600" dirty="0">
                <a:solidFill>
                  <a:schemeClr val="bg1"/>
                </a:solidFill>
                <a:latin typeface="Leelawadee" pitchFamily="34" charset="-34"/>
                <a:cs typeface="Leelawadee" pitchFamily="34" charset="-34"/>
              </a:rPr>
              <a:t>Every time I work with him I learn something new</a:t>
            </a:r>
          </a:p>
        </p:txBody>
      </p:sp>
      <p:sp>
        <p:nvSpPr>
          <p:cNvPr id="19" name="TextBox 18"/>
          <p:cNvSpPr txBox="1"/>
          <p:nvPr/>
        </p:nvSpPr>
        <p:spPr>
          <a:xfrm>
            <a:off x="0" y="2286000"/>
            <a:ext cx="6895606" cy="646331"/>
          </a:xfrm>
          <a:prstGeom prst="rect">
            <a:avLst/>
          </a:prstGeom>
          <a:solidFill>
            <a:srgbClr val="6699FF"/>
          </a:solidFill>
        </p:spPr>
        <p:txBody>
          <a:bodyPr wrap="none" rtlCol="0">
            <a:spAutoFit/>
          </a:bodyPr>
          <a:lstStyle/>
          <a:p>
            <a:r>
              <a:rPr lang="en-US" sz="3600" dirty="0">
                <a:solidFill>
                  <a:schemeClr val="bg1"/>
                </a:solidFill>
                <a:latin typeface="Leelawadee" pitchFamily="34" charset="-34"/>
                <a:cs typeface="Leelawadee" pitchFamily="34" charset="-34"/>
              </a:rPr>
              <a:t>The backbone of the department</a:t>
            </a:r>
          </a:p>
        </p:txBody>
      </p:sp>
      <p:sp>
        <p:nvSpPr>
          <p:cNvPr id="20" name="TextBox 19"/>
          <p:cNvSpPr txBox="1"/>
          <p:nvPr/>
        </p:nvSpPr>
        <p:spPr>
          <a:xfrm>
            <a:off x="0" y="1600200"/>
            <a:ext cx="5807295" cy="646331"/>
          </a:xfrm>
          <a:prstGeom prst="rect">
            <a:avLst/>
          </a:prstGeom>
          <a:solidFill>
            <a:srgbClr val="9999FF"/>
          </a:solidFill>
        </p:spPr>
        <p:txBody>
          <a:bodyPr wrap="none" rtlCol="0">
            <a:spAutoFit/>
          </a:bodyPr>
          <a:lstStyle/>
          <a:p>
            <a:r>
              <a:rPr lang="en-US" sz="3600" dirty="0">
                <a:solidFill>
                  <a:schemeClr val="bg1"/>
                </a:solidFill>
                <a:latin typeface="Leelawadee" pitchFamily="34" charset="-34"/>
                <a:cs typeface="Leelawadee" pitchFamily="34" charset="-34"/>
              </a:rPr>
              <a:t>Is the master of her domain</a:t>
            </a:r>
          </a:p>
        </p:txBody>
      </p:sp>
      <p:sp>
        <p:nvSpPr>
          <p:cNvPr id="21" name="TextBox 20"/>
          <p:cNvSpPr txBox="1"/>
          <p:nvPr/>
        </p:nvSpPr>
        <p:spPr>
          <a:xfrm>
            <a:off x="0" y="4343400"/>
            <a:ext cx="7638181" cy="646331"/>
          </a:xfrm>
          <a:prstGeom prst="rect">
            <a:avLst/>
          </a:prstGeom>
          <a:solidFill>
            <a:srgbClr val="006699"/>
          </a:solidFill>
        </p:spPr>
        <p:txBody>
          <a:bodyPr wrap="none" rtlCol="0">
            <a:spAutoFit/>
          </a:bodyPr>
          <a:lstStyle/>
          <a:p>
            <a:r>
              <a:rPr lang="en-US" sz="3600" dirty="0">
                <a:solidFill>
                  <a:schemeClr val="bg1"/>
                </a:solidFill>
                <a:latin typeface="Leelawadee" pitchFamily="34" charset="-34"/>
                <a:cs typeface="Leelawadee" pitchFamily="34" charset="-34"/>
              </a:rPr>
              <a:t>Leads the team through tough times</a:t>
            </a:r>
          </a:p>
        </p:txBody>
      </p:sp>
      <p:sp>
        <p:nvSpPr>
          <p:cNvPr id="23" name="TextBox 22"/>
          <p:cNvSpPr txBox="1"/>
          <p:nvPr/>
        </p:nvSpPr>
        <p:spPr>
          <a:xfrm>
            <a:off x="0" y="7772400"/>
            <a:ext cx="6361870" cy="646331"/>
          </a:xfrm>
          <a:prstGeom prst="rect">
            <a:avLst/>
          </a:prstGeom>
          <a:solidFill>
            <a:srgbClr val="00CC00"/>
          </a:solidFill>
        </p:spPr>
        <p:txBody>
          <a:bodyPr wrap="none" rtlCol="0">
            <a:spAutoFit/>
          </a:bodyPr>
          <a:lstStyle/>
          <a:p>
            <a:r>
              <a:rPr lang="en-US" sz="3600" dirty="0">
                <a:solidFill>
                  <a:schemeClr val="bg1"/>
                </a:solidFill>
                <a:latin typeface="Leelawadee" pitchFamily="34" charset="-34"/>
                <a:cs typeface="Leelawadee" pitchFamily="34" charset="-34"/>
              </a:rPr>
              <a:t>No task is too big or too small</a:t>
            </a:r>
          </a:p>
        </p:txBody>
      </p:sp>
      <p:sp>
        <p:nvSpPr>
          <p:cNvPr id="15" name="Rectangle 14"/>
          <p:cNvSpPr/>
          <p:nvPr/>
        </p:nvSpPr>
        <p:spPr bwMode="auto">
          <a:xfrm>
            <a:off x="0" y="8534400"/>
            <a:ext cx="4064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Tree>
    <p:custDataLst>
      <p:tags r:id="rId1"/>
    </p:custDataLst>
    <p:extLst>
      <p:ext uri="{BB962C8B-B14F-4D97-AF65-F5344CB8AC3E}">
        <p14:creationId xmlns:p14="http://schemas.microsoft.com/office/powerpoint/2010/main" val="76245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4" grpId="0" animBg="1"/>
      <p:bldP spid="16" grpId="0" animBg="1"/>
      <p:bldP spid="17" grpId="0" animBg="1"/>
      <p:bldP spid="19" grpId="0" animBg="1"/>
      <p:bldP spid="20" grpId="0" animBg="1"/>
      <p:bldP spid="21"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rot="-5400000">
            <a:off x="1625600" y="4651735"/>
            <a:ext cx="9753600" cy="45015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6618" tIns="58309" rIns="116618" bIns="58309"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a:solidFill>
                <a:srgbClr val="FFFFFF"/>
              </a:solidFill>
              <a:cs typeface="Arial" pitchFamily="34" charset="0"/>
            </a:endParaRPr>
          </a:p>
        </p:txBody>
      </p:sp>
      <p:sp>
        <p:nvSpPr>
          <p:cNvPr id="40963" name="Rectangle 3"/>
          <p:cNvSpPr>
            <a:spLocks noChangeArrowheads="1"/>
          </p:cNvSpPr>
          <p:nvPr/>
        </p:nvSpPr>
        <p:spPr bwMode="auto">
          <a:xfrm>
            <a:off x="1578223" y="-168046"/>
            <a:ext cx="4924213" cy="10089717"/>
          </a:xfrm>
          <a:prstGeom prst="rect">
            <a:avLst/>
          </a:prstGeom>
          <a:solidFill>
            <a:srgbClr val="FFFFFF"/>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lIns="116618" tIns="58309" rIns="116618" bIns="58309"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p:txBody>
      </p:sp>
      <p:sp>
        <p:nvSpPr>
          <p:cNvPr id="40964" name="Text Box 69"/>
          <p:cNvSpPr txBox="1">
            <a:spLocks noChangeArrowheads="1"/>
          </p:cNvSpPr>
          <p:nvPr/>
        </p:nvSpPr>
        <p:spPr bwMode="auto">
          <a:xfrm>
            <a:off x="1397000" y="5937908"/>
            <a:ext cx="5486400" cy="2062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lIns="116618" tIns="58309" rIns="116618" bIns="58309">
            <a:spAutoFit/>
          </a:bodyPr>
          <a:lstStyle>
            <a:lvl1pPr defTabSz="81438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defTabSz="814388" eaLnBrk="0" hangingPunct="0">
              <a:lnSpc>
                <a:spcPct val="95000"/>
              </a:lnSpc>
              <a:spcBef>
                <a:spcPct val="35000"/>
              </a:spcBef>
              <a:defRPr sz="2000">
                <a:solidFill>
                  <a:schemeClr val="tx1"/>
                </a:solidFill>
                <a:latin typeface="Arial" pitchFamily="34" charset="0"/>
              </a:defRPr>
            </a:lvl2pPr>
            <a:lvl3pPr marL="1143000" indent="-228600" defTabSz="814388" eaLnBrk="0" hangingPunct="0">
              <a:lnSpc>
                <a:spcPct val="95000"/>
              </a:lnSpc>
              <a:spcBef>
                <a:spcPct val="35000"/>
              </a:spcBef>
              <a:defRPr sz="2000">
                <a:solidFill>
                  <a:schemeClr val="tx1"/>
                </a:solidFill>
                <a:latin typeface="Arial" pitchFamily="34" charset="0"/>
              </a:defRPr>
            </a:lvl3pPr>
            <a:lvl4pPr marL="1600200" indent="-228600" defTabSz="814388" eaLnBrk="0" hangingPunct="0">
              <a:lnSpc>
                <a:spcPct val="95000"/>
              </a:lnSpc>
              <a:spcBef>
                <a:spcPct val="35000"/>
              </a:spcBef>
              <a:defRPr sz="2000">
                <a:solidFill>
                  <a:schemeClr val="tx1"/>
                </a:solidFill>
                <a:latin typeface="Arial" pitchFamily="34" charset="0"/>
              </a:defRPr>
            </a:lvl4pPr>
            <a:lvl5pPr marL="2057400" indent="-228600" defTabSz="814388" eaLnBrk="0" hangingPunct="0">
              <a:lnSpc>
                <a:spcPct val="95000"/>
              </a:lnSpc>
              <a:spcBef>
                <a:spcPct val="35000"/>
              </a:spcBef>
              <a:defRPr sz="2000">
                <a:solidFill>
                  <a:schemeClr val="tx1"/>
                </a:solidFill>
                <a:latin typeface="Arial" pitchFamily="34" charset="0"/>
              </a:defRPr>
            </a:lvl5pPr>
            <a:lvl6pPr marL="2514600" indent="-228600" defTabSz="81438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81438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81438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814388" eaLnBrk="0" fontAlgn="base" hangingPunct="0">
              <a:lnSpc>
                <a:spcPct val="95000"/>
              </a:lnSpc>
              <a:spcBef>
                <a:spcPct val="35000"/>
              </a:spcBef>
              <a:spcAft>
                <a:spcPct val="0"/>
              </a:spcAft>
              <a:defRPr sz="2000">
                <a:solidFill>
                  <a:schemeClr val="tx1"/>
                </a:solidFill>
                <a:latin typeface="Arial" pitchFamily="34" charset="0"/>
              </a:defRPr>
            </a:lvl9pPr>
          </a:lstStyle>
          <a:p>
            <a:pPr>
              <a:lnSpc>
                <a:spcPct val="90000"/>
              </a:lnSpc>
              <a:spcBef>
                <a:spcPct val="0"/>
              </a:spcBef>
              <a:buClrTx/>
              <a:buSzTx/>
              <a:buNone/>
            </a:pPr>
            <a:r>
              <a:rPr lang="en-US" altLang="en-US" sz="4400" b="1" dirty="0">
                <a:solidFill>
                  <a:srgbClr val="33CCCC"/>
                </a:solidFill>
                <a:latin typeface="Adobe Fan Heiti Std B" pitchFamily="34" charset="-128"/>
                <a:ea typeface="Adobe Fan Heiti Std B" pitchFamily="34" charset="-128"/>
                <a:cs typeface="Leelawadee" panose="020B0502040204020203" pitchFamily="34" charset="-34"/>
              </a:rPr>
              <a:t>Uncensored  </a:t>
            </a:r>
          </a:p>
          <a:p>
            <a:pPr>
              <a:lnSpc>
                <a:spcPct val="90000"/>
              </a:lnSpc>
              <a:spcBef>
                <a:spcPct val="0"/>
              </a:spcBef>
              <a:buClrTx/>
              <a:buSzTx/>
              <a:buNone/>
            </a:pPr>
            <a:r>
              <a:rPr lang="en-US" altLang="en-US" sz="4400" b="1" dirty="0">
                <a:solidFill>
                  <a:srgbClr val="33CCCC"/>
                </a:solidFill>
                <a:latin typeface="Adobe Fan Heiti Std B" pitchFamily="34" charset="-128"/>
                <a:ea typeface="Adobe Fan Heiti Std B" pitchFamily="34" charset="-128"/>
                <a:cs typeface="Leelawadee" panose="020B0502040204020203" pitchFamily="34" charset="-34"/>
              </a:rPr>
              <a:t>Perceptions</a:t>
            </a:r>
            <a:endParaRPr lang="en-US" altLang="en-US" sz="4400" dirty="0">
              <a:solidFill>
                <a:srgbClr val="000000"/>
              </a:solidFill>
              <a:latin typeface="Adobe Fan Heiti Std B" pitchFamily="34" charset="-128"/>
              <a:ea typeface="Adobe Fan Heiti Std B" pitchFamily="34" charset="-128"/>
              <a:cs typeface="Arial" pitchFamily="34" charset="0"/>
            </a:endParaRPr>
          </a:p>
          <a:p>
            <a:pPr>
              <a:lnSpc>
                <a:spcPct val="90000"/>
              </a:lnSpc>
              <a:spcBef>
                <a:spcPct val="0"/>
              </a:spcBef>
              <a:buClrTx/>
              <a:buSzTx/>
              <a:buFontTx/>
              <a:buNone/>
            </a:pPr>
            <a:endParaRPr lang="en-US" altLang="en-US" sz="5100" dirty="0">
              <a:solidFill>
                <a:srgbClr val="000000"/>
              </a:solidFill>
              <a:latin typeface="Helvetica 65 Medium" pitchFamily="34" charset="0"/>
              <a:cs typeface="Arial" pitchFamily="34" charset="0"/>
            </a:endParaRPr>
          </a:p>
        </p:txBody>
      </p:sp>
      <p:sp>
        <p:nvSpPr>
          <p:cNvPr id="40965" name="Line 76"/>
          <p:cNvSpPr>
            <a:spLocks noChangeShapeType="1"/>
          </p:cNvSpPr>
          <p:nvPr/>
        </p:nvSpPr>
        <p:spPr bwMode="auto">
          <a:xfrm flipV="1">
            <a:off x="3956050" y="9"/>
            <a:ext cx="0" cy="5689600"/>
          </a:xfrm>
          <a:prstGeom prst="line">
            <a:avLst/>
          </a:prstGeom>
          <a:noFill/>
          <a:ln w="76200" cap="rnd">
            <a:solidFill>
              <a:srgbClr val="969696"/>
            </a:solidFill>
            <a:prstDash val="sysDot"/>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116618" tIns="58309" rIns="116618" bIns="58309" anchor="ctr">
            <a:spAutoFit/>
          </a:bodyPr>
          <a:lstStyle/>
          <a:p>
            <a:pPr algn="l"/>
            <a:endParaRPr lang="en-US" sz="3400" dirty="0">
              <a:solidFill>
                <a:srgbClr val="FFFFFF"/>
              </a:solidFill>
              <a:latin typeface="Arial" pitchFamily="34" charset="0"/>
              <a:cs typeface="Arial" pitchFamily="34" charset="0"/>
            </a:endParaRPr>
          </a:p>
        </p:txBody>
      </p:sp>
      <p:sp>
        <p:nvSpPr>
          <p:cNvPr id="12" name="Slide Number Placeholder 11"/>
          <p:cNvSpPr>
            <a:spLocks noGrp="1"/>
          </p:cNvSpPr>
          <p:nvPr>
            <p:ph type="sldNum" sz="quarter" idx="4"/>
          </p:nvPr>
        </p:nvSpPr>
        <p:spPr/>
        <p:txBody>
          <a:bodyPr/>
          <a:lstStyle/>
          <a:p>
            <a:fld id="{571C28B2-6165-4E51-AF07-4DBEEC1BC9B6}" type="slidenum">
              <a:rPr lang="en-US" smtClean="0"/>
              <a:pPr/>
              <a:t>15</a:t>
            </a:fld>
            <a:endParaRPr lang="en-US" dirty="0"/>
          </a:p>
        </p:txBody>
      </p:sp>
      <p:sp>
        <p:nvSpPr>
          <p:cNvPr id="8" name="TextBox 7"/>
          <p:cNvSpPr txBox="1"/>
          <p:nvPr/>
        </p:nvSpPr>
        <p:spPr>
          <a:xfrm rot="16200000">
            <a:off x="7607644" y="4128081"/>
            <a:ext cx="3139321" cy="4531049"/>
          </a:xfrm>
          <a:prstGeom prst="rect">
            <a:avLst/>
          </a:prstGeom>
          <a:noFill/>
        </p:spPr>
        <p:txBody>
          <a:bodyPr vert="vert" wrap="none" rtlCol="0" anchor="ctr">
            <a:spAutoFit/>
          </a:bodyPr>
          <a:lstStyle/>
          <a:p>
            <a:r>
              <a:rPr lang="en-US" sz="9600" b="1" dirty="0">
                <a:latin typeface="Adobe Fan Heiti Std B" pitchFamily="34" charset="-128"/>
                <a:ea typeface="Adobe Fan Heiti Std B" pitchFamily="34" charset="-128"/>
                <a:cs typeface="Leelawadee" pitchFamily="34" charset="-34"/>
              </a:rPr>
              <a:t>Not so </a:t>
            </a:r>
          </a:p>
          <a:p>
            <a:r>
              <a:rPr lang="en-US" sz="9600" b="1" dirty="0">
                <a:latin typeface="Adobe Fan Heiti Std B" pitchFamily="34" charset="-128"/>
                <a:ea typeface="Adobe Fan Heiti Std B" pitchFamily="34" charset="-128"/>
                <a:cs typeface="Leelawadee" pitchFamily="34" charset="-34"/>
              </a:rPr>
              <a:t>positive</a:t>
            </a:r>
          </a:p>
        </p:txBody>
      </p:sp>
    </p:spTree>
    <p:custDataLst>
      <p:tags r:id="rId1"/>
    </p:custDataLst>
    <p:extLst>
      <p:ext uri="{BB962C8B-B14F-4D97-AF65-F5344CB8AC3E}">
        <p14:creationId xmlns:p14="http://schemas.microsoft.com/office/powerpoint/2010/main" val="76245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8"/>
                                        </p:tgtEl>
                                        <p:attrNameLst>
                                          <p:attrName>style.color</p:attrName>
                                        </p:attrNameLst>
                                      </p:cBhvr>
                                      <p:to>
                                        <p:clrVal>
                                          <a:schemeClr val="tx2"/>
                                        </p:clrVal>
                                      </p:to>
                                    </p:set>
                                    <p:set>
                                      <p:cBhvr>
                                        <p:cTn id="7" dur="500" fill="hold"/>
                                        <p:tgtEl>
                                          <p:spTgt spid="8"/>
                                        </p:tgtEl>
                                        <p:attrNameLst>
                                          <p:attrName>fillcolor</p:attrName>
                                        </p:attrNameLst>
                                      </p:cBhvr>
                                      <p:to>
                                        <p:clrVal>
                                          <a:schemeClr val="tx2"/>
                                        </p:clrVal>
                                      </p:to>
                                    </p:set>
                                    <p:set>
                                      <p:cBhvr>
                                        <p:cTn id="8"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571C28B2-6165-4E51-AF07-4DBEEC1BC9B6}" type="slidenum">
              <a:rPr lang="en-US" smtClean="0"/>
              <a:pPr/>
              <a:t>16</a:t>
            </a:fld>
            <a:endParaRPr lang="en-US" dirty="0"/>
          </a:p>
        </p:txBody>
      </p:sp>
      <p:sp>
        <p:nvSpPr>
          <p:cNvPr id="8" name="TextBox 7"/>
          <p:cNvSpPr txBox="1"/>
          <p:nvPr/>
        </p:nvSpPr>
        <p:spPr>
          <a:xfrm>
            <a:off x="0" y="5943600"/>
            <a:ext cx="8794857" cy="646331"/>
          </a:xfrm>
          <a:prstGeom prst="rect">
            <a:avLst/>
          </a:prstGeom>
          <a:solidFill>
            <a:srgbClr val="D60093"/>
          </a:solidFill>
        </p:spPr>
        <p:txBody>
          <a:bodyPr wrap="square" rtlCol="0">
            <a:spAutoFit/>
          </a:bodyPr>
          <a:lstStyle/>
          <a:p>
            <a:r>
              <a:rPr lang="en-US" sz="3600" dirty="0">
                <a:solidFill>
                  <a:schemeClr val="bg1"/>
                </a:solidFill>
                <a:latin typeface="Leelawadee" pitchFamily="34" charset="-34"/>
                <a:cs typeface="Leelawadee" pitchFamily="34" charset="-34"/>
              </a:rPr>
              <a:t>Doesn’t give credit for the work of others</a:t>
            </a:r>
          </a:p>
        </p:txBody>
      </p:sp>
      <p:sp>
        <p:nvSpPr>
          <p:cNvPr id="9" name="TextBox 8"/>
          <p:cNvSpPr txBox="1"/>
          <p:nvPr/>
        </p:nvSpPr>
        <p:spPr>
          <a:xfrm>
            <a:off x="0" y="6607805"/>
            <a:ext cx="9440341" cy="646331"/>
          </a:xfrm>
          <a:prstGeom prst="rect">
            <a:avLst/>
          </a:prstGeom>
          <a:solidFill>
            <a:srgbClr val="CC0066"/>
          </a:solidFill>
        </p:spPr>
        <p:txBody>
          <a:bodyPr wrap="none" rtlCol="0">
            <a:spAutoFit/>
          </a:bodyPr>
          <a:lstStyle/>
          <a:p>
            <a:r>
              <a:rPr lang="en-US" sz="3600" dirty="0">
                <a:solidFill>
                  <a:schemeClr val="bg1"/>
                </a:solidFill>
                <a:latin typeface="Leelawadee" pitchFamily="34" charset="-34"/>
                <a:cs typeface="Leelawadee" pitchFamily="34" charset="-34"/>
              </a:rPr>
              <a:t>Sends aggressive emails and copies everyone</a:t>
            </a:r>
          </a:p>
        </p:txBody>
      </p:sp>
      <p:sp>
        <p:nvSpPr>
          <p:cNvPr id="10" name="TextBox 9"/>
          <p:cNvSpPr txBox="1"/>
          <p:nvPr/>
        </p:nvSpPr>
        <p:spPr>
          <a:xfrm>
            <a:off x="-2309" y="5232892"/>
            <a:ext cx="11974625" cy="646331"/>
          </a:xfrm>
          <a:prstGeom prst="rect">
            <a:avLst/>
          </a:prstGeom>
          <a:solidFill>
            <a:srgbClr val="FF0066"/>
          </a:solidFill>
        </p:spPr>
        <p:txBody>
          <a:bodyPr wrap="none" rtlCol="0">
            <a:spAutoFit/>
          </a:bodyPr>
          <a:lstStyle/>
          <a:p>
            <a:r>
              <a:rPr lang="en-US" sz="3600" dirty="0">
                <a:solidFill>
                  <a:schemeClr val="bg1"/>
                </a:solidFill>
                <a:latin typeface="Leelawadee" pitchFamily="34" charset="-34"/>
                <a:cs typeface="Leelawadee" pitchFamily="34" charset="-34"/>
              </a:rPr>
              <a:t>Complains and acts exasperated when assigned new work</a:t>
            </a:r>
          </a:p>
        </p:txBody>
      </p:sp>
      <p:sp>
        <p:nvSpPr>
          <p:cNvPr id="11" name="TextBox 10"/>
          <p:cNvSpPr txBox="1"/>
          <p:nvPr/>
        </p:nvSpPr>
        <p:spPr>
          <a:xfrm>
            <a:off x="0" y="4572000"/>
            <a:ext cx="11972316" cy="646331"/>
          </a:xfrm>
          <a:prstGeom prst="rect">
            <a:avLst/>
          </a:prstGeom>
          <a:solidFill>
            <a:srgbClr val="FF3399"/>
          </a:solidFill>
        </p:spPr>
        <p:txBody>
          <a:bodyPr wrap="none" rtlCol="0">
            <a:spAutoFit/>
          </a:bodyPr>
          <a:lstStyle/>
          <a:p>
            <a:r>
              <a:rPr lang="en-US" sz="3600" dirty="0">
                <a:solidFill>
                  <a:schemeClr val="bg1"/>
                </a:solidFill>
                <a:latin typeface="Leelawadee" pitchFamily="34" charset="-34"/>
                <a:cs typeface="Leelawadee" pitchFamily="34" charset="-34"/>
              </a:rPr>
              <a:t>Isn’t delegating, takes on too much and  misses deadlines</a:t>
            </a:r>
          </a:p>
        </p:txBody>
      </p:sp>
      <p:sp>
        <p:nvSpPr>
          <p:cNvPr id="16" name="TextBox 15"/>
          <p:cNvSpPr txBox="1"/>
          <p:nvPr/>
        </p:nvSpPr>
        <p:spPr>
          <a:xfrm>
            <a:off x="0" y="3200400"/>
            <a:ext cx="6230552" cy="646331"/>
          </a:xfrm>
          <a:prstGeom prst="rect">
            <a:avLst/>
          </a:prstGeom>
          <a:solidFill>
            <a:srgbClr val="FF66CC"/>
          </a:solidFill>
        </p:spPr>
        <p:txBody>
          <a:bodyPr wrap="none" rtlCol="0">
            <a:spAutoFit/>
          </a:bodyPr>
          <a:lstStyle/>
          <a:p>
            <a:r>
              <a:rPr lang="en-US" sz="3600" dirty="0">
                <a:solidFill>
                  <a:schemeClr val="bg1"/>
                </a:solidFill>
                <a:latin typeface="Leelawadee" pitchFamily="34" charset="-34"/>
                <a:cs typeface="Leelawadee" pitchFamily="34" charset="-34"/>
              </a:rPr>
              <a:t>Can’t say yes and can’t say no</a:t>
            </a:r>
          </a:p>
        </p:txBody>
      </p:sp>
      <p:sp>
        <p:nvSpPr>
          <p:cNvPr id="17" name="TextBox 16"/>
          <p:cNvSpPr txBox="1"/>
          <p:nvPr/>
        </p:nvSpPr>
        <p:spPr>
          <a:xfrm>
            <a:off x="0" y="2514600"/>
            <a:ext cx="7360733" cy="646331"/>
          </a:xfrm>
          <a:prstGeom prst="rect">
            <a:avLst/>
          </a:prstGeom>
          <a:solidFill>
            <a:srgbClr val="FF99CC"/>
          </a:solidFill>
        </p:spPr>
        <p:txBody>
          <a:bodyPr wrap="none" rtlCol="0">
            <a:spAutoFit/>
          </a:bodyPr>
          <a:lstStyle/>
          <a:p>
            <a:r>
              <a:rPr lang="en-US" sz="3600" dirty="0">
                <a:solidFill>
                  <a:schemeClr val="bg1"/>
                </a:solidFill>
                <a:latin typeface="Leelawadee" pitchFamily="34" charset="-34"/>
                <a:cs typeface="Leelawadee" pitchFamily="34" charset="-34"/>
              </a:rPr>
              <a:t>Never takes things to the next level</a:t>
            </a:r>
          </a:p>
        </p:txBody>
      </p:sp>
      <p:sp>
        <p:nvSpPr>
          <p:cNvPr id="19" name="TextBox 18"/>
          <p:cNvSpPr txBox="1"/>
          <p:nvPr/>
        </p:nvSpPr>
        <p:spPr>
          <a:xfrm>
            <a:off x="0" y="1828800"/>
            <a:ext cx="8669874" cy="646331"/>
          </a:xfrm>
          <a:prstGeom prst="rect">
            <a:avLst/>
          </a:prstGeom>
          <a:solidFill>
            <a:srgbClr val="FF9999"/>
          </a:solidFill>
        </p:spPr>
        <p:txBody>
          <a:bodyPr wrap="none" rtlCol="0">
            <a:spAutoFit/>
          </a:bodyPr>
          <a:lstStyle/>
          <a:p>
            <a:r>
              <a:rPr lang="en-US" sz="3600" dirty="0">
                <a:solidFill>
                  <a:schemeClr val="bg1"/>
                </a:solidFill>
                <a:latin typeface="Leelawadee" pitchFamily="34" charset="-34"/>
                <a:cs typeface="Leelawadee" pitchFamily="34" charset="-34"/>
              </a:rPr>
              <a:t>Over explains things and confuses people</a:t>
            </a:r>
          </a:p>
        </p:txBody>
      </p:sp>
      <p:sp>
        <p:nvSpPr>
          <p:cNvPr id="20" name="TextBox 19"/>
          <p:cNvSpPr txBox="1"/>
          <p:nvPr/>
        </p:nvSpPr>
        <p:spPr>
          <a:xfrm>
            <a:off x="0" y="1143000"/>
            <a:ext cx="9738563" cy="646331"/>
          </a:xfrm>
          <a:prstGeom prst="rect">
            <a:avLst/>
          </a:prstGeom>
          <a:solidFill>
            <a:srgbClr val="FF9966"/>
          </a:solidFill>
        </p:spPr>
        <p:txBody>
          <a:bodyPr wrap="none" rtlCol="0">
            <a:spAutoFit/>
          </a:bodyPr>
          <a:lstStyle/>
          <a:p>
            <a:r>
              <a:rPr lang="en-US" sz="3600" dirty="0">
                <a:solidFill>
                  <a:schemeClr val="bg1"/>
                </a:solidFill>
                <a:latin typeface="Leelawadee" pitchFamily="34" charset="-34"/>
                <a:cs typeface="Leelawadee" pitchFamily="34" charset="-34"/>
              </a:rPr>
              <a:t>Complains about things that can’t be changed</a:t>
            </a:r>
          </a:p>
        </p:txBody>
      </p:sp>
      <p:sp>
        <p:nvSpPr>
          <p:cNvPr id="21" name="TextBox 20"/>
          <p:cNvSpPr txBox="1"/>
          <p:nvPr/>
        </p:nvSpPr>
        <p:spPr>
          <a:xfrm>
            <a:off x="0" y="3886200"/>
            <a:ext cx="4103624" cy="646331"/>
          </a:xfrm>
          <a:prstGeom prst="rect">
            <a:avLst/>
          </a:prstGeom>
          <a:solidFill>
            <a:srgbClr val="FF33CC"/>
          </a:solidFill>
        </p:spPr>
        <p:txBody>
          <a:bodyPr wrap="none" rtlCol="0">
            <a:spAutoFit/>
          </a:bodyPr>
          <a:lstStyle/>
          <a:p>
            <a:r>
              <a:rPr lang="en-US" sz="3600" dirty="0">
                <a:solidFill>
                  <a:schemeClr val="bg1"/>
                </a:solidFill>
                <a:latin typeface="Leelawadee" pitchFamily="34" charset="-34"/>
                <a:cs typeface="Leelawadee" pitchFamily="34" charset="-34"/>
              </a:rPr>
              <a:t>Puts the “I” in team</a:t>
            </a:r>
          </a:p>
        </p:txBody>
      </p:sp>
      <p:sp>
        <p:nvSpPr>
          <p:cNvPr id="15" name="TextBox 14"/>
          <p:cNvSpPr txBox="1"/>
          <p:nvPr/>
        </p:nvSpPr>
        <p:spPr>
          <a:xfrm>
            <a:off x="0" y="7315200"/>
            <a:ext cx="12030345" cy="646331"/>
          </a:xfrm>
          <a:prstGeom prst="rect">
            <a:avLst/>
          </a:prstGeom>
          <a:solidFill>
            <a:srgbClr val="CC0066"/>
          </a:solidFill>
        </p:spPr>
        <p:txBody>
          <a:bodyPr wrap="none" rtlCol="0">
            <a:spAutoFit/>
          </a:bodyPr>
          <a:lstStyle/>
          <a:p>
            <a:r>
              <a:rPr lang="en-US" sz="3600" dirty="0">
                <a:solidFill>
                  <a:schemeClr val="bg1"/>
                </a:solidFill>
                <a:latin typeface="Leelawadee" pitchFamily="34" charset="-34"/>
                <a:cs typeface="Leelawadee" pitchFamily="34" charset="-34"/>
              </a:rPr>
              <a:t>Reinvents everything; won’t build off of the work of others</a:t>
            </a:r>
          </a:p>
        </p:txBody>
      </p:sp>
      <p:sp>
        <p:nvSpPr>
          <p:cNvPr id="18" name="TextBox 17"/>
          <p:cNvSpPr txBox="1"/>
          <p:nvPr/>
        </p:nvSpPr>
        <p:spPr>
          <a:xfrm>
            <a:off x="0" y="7924800"/>
            <a:ext cx="8573565" cy="646331"/>
          </a:xfrm>
          <a:prstGeom prst="rect">
            <a:avLst/>
          </a:prstGeom>
          <a:solidFill>
            <a:srgbClr val="CC0000"/>
          </a:solidFill>
        </p:spPr>
        <p:txBody>
          <a:bodyPr wrap="none" rtlCol="0">
            <a:spAutoFit/>
          </a:bodyPr>
          <a:lstStyle/>
          <a:p>
            <a:r>
              <a:rPr lang="en-US" sz="3600" dirty="0">
                <a:solidFill>
                  <a:schemeClr val="bg1"/>
                </a:solidFill>
                <a:latin typeface="Leelawadee" pitchFamily="34" charset="-34"/>
                <a:cs typeface="Leelawadee" pitchFamily="34" charset="-34"/>
              </a:rPr>
              <a:t>Doesn’t share his expertise with the team</a:t>
            </a:r>
          </a:p>
        </p:txBody>
      </p:sp>
      <p:sp>
        <p:nvSpPr>
          <p:cNvPr id="22" name="Rectangle 21"/>
          <p:cNvSpPr/>
          <p:nvPr/>
        </p:nvSpPr>
        <p:spPr bwMode="auto">
          <a:xfrm>
            <a:off x="0" y="8686800"/>
            <a:ext cx="4064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Tree>
    <p:custDataLst>
      <p:tags r:id="rId1"/>
    </p:custDataLst>
    <p:extLst>
      <p:ext uri="{BB962C8B-B14F-4D97-AF65-F5344CB8AC3E}">
        <p14:creationId xmlns:p14="http://schemas.microsoft.com/office/powerpoint/2010/main" val="76245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6" grpId="0" animBg="1"/>
      <p:bldP spid="17" grpId="0" animBg="1"/>
      <p:bldP spid="19" grpId="0" animBg="1"/>
      <p:bldP spid="20" grpId="0" animBg="1"/>
      <p:bldP spid="21" grpId="0" animBg="1"/>
      <p:bldP spid="15"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bwMode="auto">
          <a:xfrm>
            <a:off x="9245600" y="0"/>
            <a:ext cx="3759200" cy="97536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8" name="Rectangle 37"/>
          <p:cNvSpPr/>
          <p:nvPr/>
        </p:nvSpPr>
        <p:spPr bwMode="auto">
          <a:xfrm>
            <a:off x="9245600" y="0"/>
            <a:ext cx="3759200" cy="97536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4" name="Title 3"/>
          <p:cNvSpPr>
            <a:spLocks noGrp="1"/>
          </p:cNvSpPr>
          <p:nvPr>
            <p:ph type="title"/>
          </p:nvPr>
        </p:nvSpPr>
        <p:spPr>
          <a:xfrm>
            <a:off x="0" y="0"/>
            <a:ext cx="9169400" cy="1819275"/>
          </a:xfrm>
        </p:spPr>
        <p:txBody>
          <a:bodyPr>
            <a:noAutofit/>
          </a:bodyPr>
          <a:lstStyle/>
          <a:p>
            <a:pPr>
              <a:spcBef>
                <a:spcPts val="1099"/>
              </a:spcBef>
            </a:pPr>
            <a:r>
              <a:rPr lang="en-US" sz="4400" b="1" dirty="0">
                <a:solidFill>
                  <a:schemeClr val="tx1">
                    <a:lumMod val="50000"/>
                    <a:lumOff val="50000"/>
                  </a:schemeClr>
                </a:solidFill>
                <a:latin typeface="Adobe Fan Heiti Std B" pitchFamily="34" charset="-128"/>
                <a:ea typeface="Adobe Fan Heiti Std B" pitchFamily="34" charset="-128"/>
                <a:cs typeface="Leelawadee" pitchFamily="34" charset="-34"/>
                <a:sym typeface="Gill Sans" charset="0"/>
              </a:rPr>
              <a:t>Your Perceptions and Opinions</a:t>
            </a:r>
          </a:p>
        </p:txBody>
      </p:sp>
      <p:sp>
        <p:nvSpPr>
          <p:cNvPr id="13" name="Rectangle 12"/>
          <p:cNvSpPr/>
          <p:nvPr/>
        </p:nvSpPr>
        <p:spPr bwMode="auto">
          <a:xfrm>
            <a:off x="10769600" y="69342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5" name="TextBox 14"/>
          <p:cNvSpPr txBox="1"/>
          <p:nvPr/>
        </p:nvSpPr>
        <p:spPr>
          <a:xfrm>
            <a:off x="11150600" y="8954869"/>
            <a:ext cx="1409709" cy="646331"/>
          </a:xfrm>
          <a:prstGeom prst="rect">
            <a:avLst/>
          </a:prstGeom>
          <a:noFill/>
        </p:spPr>
        <p:txBody>
          <a:bodyPr wrap="square" rtlCol="0">
            <a:spAutoFit/>
          </a:bodyPr>
          <a:lstStyle/>
          <a:p>
            <a:r>
              <a:rPr lang="en-US" sz="3600" b="1" dirty="0">
                <a:latin typeface="Leelawadee" panose="020B0502040204020203" pitchFamily="34" charset="-34"/>
                <a:cs typeface="Leelawadee" panose="020B0502040204020203" pitchFamily="34" charset="-34"/>
              </a:rPr>
              <a:t>pg12</a:t>
            </a:r>
          </a:p>
        </p:txBody>
      </p:sp>
      <p:sp>
        <p:nvSpPr>
          <p:cNvPr id="22" name="Rectangle 21"/>
          <p:cNvSpPr/>
          <p:nvPr/>
        </p:nvSpPr>
        <p:spPr bwMode="auto">
          <a:xfrm>
            <a:off x="9779000" y="5257800"/>
            <a:ext cx="3225800" cy="1524000"/>
          </a:xfrm>
          <a:prstGeom prst="rect">
            <a:avLst/>
          </a:prstGeom>
          <a:solidFill>
            <a:srgbClr val="009999"/>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 </a:t>
            </a:r>
          </a:p>
        </p:txBody>
      </p:sp>
      <p:sp>
        <p:nvSpPr>
          <p:cNvPr id="23" name="Text Box 4"/>
          <p:cNvSpPr txBox="1">
            <a:spLocks noChangeArrowheads="1"/>
          </p:cNvSpPr>
          <p:nvPr/>
        </p:nvSpPr>
        <p:spPr bwMode="auto">
          <a:xfrm>
            <a:off x="9702800" y="6191250"/>
            <a:ext cx="3124200" cy="5143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2800" b="1" dirty="0">
                <a:solidFill>
                  <a:schemeClr val="bg1"/>
                </a:solidFill>
                <a:latin typeface="Calibri" pitchFamily="34" charset="0"/>
                <a:cs typeface="Arial" pitchFamily="34" charset="0"/>
              </a:rPr>
              <a:t>5-Minutes </a:t>
            </a:r>
            <a:br>
              <a:rPr lang="en-US" sz="2800" b="1" dirty="0">
                <a:solidFill>
                  <a:schemeClr val="bg1"/>
                </a:solidFill>
                <a:latin typeface="Calibri" pitchFamily="34" charset="0"/>
                <a:cs typeface="Arial" pitchFamily="34" charset="0"/>
              </a:rPr>
            </a:br>
            <a:endParaRPr lang="en-US" sz="5400" b="1" dirty="0">
              <a:solidFill>
                <a:schemeClr val="bg1"/>
              </a:solidFill>
              <a:latin typeface="Arial" pitchFamily="34" charset="0"/>
              <a:cs typeface="Arial" pitchFamily="34" charset="0"/>
            </a:endParaRPr>
          </a:p>
        </p:txBody>
      </p:sp>
      <p:pic>
        <p:nvPicPr>
          <p:cNvPr id="24" name="Picture 3" descr="Image result for clock icon"/>
          <p:cNvPicPr>
            <a:picLocks noChangeAspect="1" noChangeArrowheads="1"/>
          </p:cNvPicPr>
          <p:nvPr/>
        </p:nvPicPr>
        <p:blipFill>
          <a:blip r:embed="rId4"/>
          <a:stretch>
            <a:fillRect/>
          </a:stretch>
        </p:blipFill>
        <p:spPr bwMode="auto">
          <a:xfrm>
            <a:off x="10836275" y="5324475"/>
            <a:ext cx="923925" cy="923925"/>
          </a:xfrm>
          <a:prstGeom prst="rect">
            <a:avLst/>
          </a:prstGeom>
          <a:noFill/>
          <a:ln>
            <a:noFill/>
          </a:ln>
        </p:spPr>
      </p:pic>
      <p:sp>
        <p:nvSpPr>
          <p:cNvPr id="16" name="TextBox 15">
            <a:extLst>
              <a:ext uri="{FF2B5EF4-FFF2-40B4-BE49-F238E27FC236}">
                <a16:creationId xmlns:a16="http://schemas.microsoft.com/office/drawing/2014/main" id="{FB819C37-F725-4CB2-BA71-6DAED24D87E0}"/>
              </a:ext>
            </a:extLst>
          </p:cNvPr>
          <p:cNvSpPr txBox="1"/>
          <p:nvPr/>
        </p:nvSpPr>
        <p:spPr>
          <a:xfrm>
            <a:off x="9296400" y="291140"/>
            <a:ext cx="3530600" cy="4439984"/>
          </a:xfrm>
          <a:prstGeom prst="rect">
            <a:avLst/>
          </a:prstGeom>
          <a:noFill/>
        </p:spPr>
        <p:txBody>
          <a:bodyPr wrap="square" lIns="129844" tIns="64922" rIns="129844" bIns="64922" rtlCol="0">
            <a:spAutoFit/>
          </a:bodyPr>
          <a:lstStyle/>
          <a:p>
            <a:pPr marL="405781" indent="-405781" algn="l">
              <a:buFont typeface="Arial" pitchFamily="34" charset="0"/>
              <a:buChar char="•"/>
            </a:pPr>
            <a:r>
              <a:rPr lang="en-US" sz="2800" dirty="0">
                <a:solidFill>
                  <a:schemeClr val="bg1"/>
                </a:solidFill>
                <a:latin typeface="Leelawadee" panose="020B0502040204020203" pitchFamily="34" charset="-34"/>
                <a:cs typeface="Leelawadee" panose="020B0502040204020203" pitchFamily="34" charset="-34"/>
              </a:rPr>
              <a:t>Think about as many people as you can, people you work with now and in the past, and record your thoughts and opinions</a:t>
            </a:r>
          </a:p>
          <a:p>
            <a:pPr marL="405781" indent="-405781" algn="l">
              <a:buFont typeface="Arial" pitchFamily="34" charset="0"/>
              <a:buChar char="•"/>
            </a:pPr>
            <a:endParaRPr lang="en-US" sz="2800" b="1" dirty="0">
              <a:solidFill>
                <a:srgbClr val="33CCCC"/>
              </a:solidFill>
              <a:latin typeface="Leelawadee" panose="020B0502040204020203" pitchFamily="34" charset="-34"/>
              <a:cs typeface="Leelawadee" panose="020B0502040204020203" pitchFamily="34" charset="-34"/>
            </a:endParaRPr>
          </a:p>
          <a:p>
            <a:pPr marL="405781" indent="-405781" algn="l"/>
            <a:r>
              <a:rPr lang="en-US" sz="2800" b="1" dirty="0">
                <a:solidFill>
                  <a:srgbClr val="92D050"/>
                </a:solidFill>
                <a:latin typeface="Leelawadee" panose="020B0502040204020203" pitchFamily="34" charset="-34"/>
                <a:cs typeface="Leelawadee" panose="020B0502040204020203" pitchFamily="34" charset="-34"/>
              </a:rPr>
              <a:t> </a:t>
            </a:r>
          </a:p>
        </p:txBody>
      </p:sp>
      <p:pic>
        <p:nvPicPr>
          <p:cNvPr id="6146" name="Picture 2"/>
          <p:cNvPicPr>
            <a:picLocks noChangeAspect="1" noChangeArrowheads="1"/>
          </p:cNvPicPr>
          <p:nvPr/>
        </p:nvPicPr>
        <p:blipFill>
          <a:blip r:embed="rId5"/>
          <a:srcRect/>
          <a:stretch>
            <a:fillRect/>
          </a:stretch>
        </p:blipFill>
        <p:spPr bwMode="auto">
          <a:xfrm>
            <a:off x="1168400" y="990600"/>
            <a:ext cx="6258225" cy="7913480"/>
          </a:xfrm>
          <a:prstGeom prst="rect">
            <a:avLst/>
          </a:prstGeom>
          <a:ln>
            <a:noFill/>
          </a:ln>
          <a:effectLst>
            <a:outerShdw blurRad="292100" dist="139700" dir="2700000" algn="tl" rotWithShape="0">
              <a:srgbClr val="333333">
                <a:alpha val="65000"/>
              </a:srgbClr>
            </a:outerShdw>
          </a:effectLst>
        </p:spPr>
      </p:pic>
      <p:pic>
        <p:nvPicPr>
          <p:cNvPr id="6147" name="Picture 3"/>
          <p:cNvPicPr>
            <a:picLocks noChangeAspect="1" noChangeArrowheads="1"/>
          </p:cNvPicPr>
          <p:nvPr/>
        </p:nvPicPr>
        <p:blipFill>
          <a:blip r:embed="rId5"/>
          <a:srcRect/>
          <a:stretch>
            <a:fillRect/>
          </a:stretch>
        </p:blipFill>
        <p:spPr bwMode="auto">
          <a:xfrm>
            <a:off x="11226800" y="7162800"/>
            <a:ext cx="1462210" cy="1848954"/>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858350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0001.jpg"/>
          <p:cNvPicPr>
            <a:picLocks noChangeAspect="1"/>
          </p:cNvPicPr>
          <p:nvPr/>
        </p:nvPicPr>
        <p:blipFill>
          <a:blip r:embed="rId4"/>
          <a:srcRect l="19802" t="14521" r="13861" b="14191"/>
          <a:stretch>
            <a:fillRect/>
          </a:stretch>
        </p:blipFill>
        <p:spPr>
          <a:xfrm>
            <a:off x="4292600" y="4953000"/>
            <a:ext cx="5105400" cy="4114800"/>
          </a:xfrm>
          <a:prstGeom prst="rect">
            <a:avLst/>
          </a:prstGeom>
        </p:spPr>
      </p:pic>
      <p:sp>
        <p:nvSpPr>
          <p:cNvPr id="17" name="Text Placeholder 16"/>
          <p:cNvSpPr>
            <a:spLocks noGrp="1"/>
          </p:cNvSpPr>
          <p:nvPr>
            <p:ph type="body" sz="quarter" idx="13"/>
          </p:nvPr>
        </p:nvSpPr>
        <p:spPr>
          <a:xfrm>
            <a:off x="0" y="2971800"/>
            <a:ext cx="13004800" cy="1905000"/>
          </a:xfrm>
          <a:solidFill>
            <a:schemeClr val="tx1"/>
          </a:solidFill>
        </p:spPr>
        <p:txBody>
          <a:bodyPr/>
          <a:lstStyle/>
          <a:p>
            <a:r>
              <a:rPr lang="en-US" dirty="0">
                <a:latin typeface="Adobe Fan Heiti Std B" pitchFamily="34" charset="-128"/>
                <a:ea typeface="Adobe Fan Heiti Std B" pitchFamily="34" charset="-128"/>
              </a:rPr>
              <a:t>Share Examples</a:t>
            </a:r>
          </a:p>
        </p:txBody>
      </p:sp>
      <p:sp>
        <p:nvSpPr>
          <p:cNvPr id="6" name="Rectangle 5"/>
          <p:cNvSpPr/>
          <p:nvPr/>
        </p:nvSpPr>
        <p:spPr bwMode="auto">
          <a:xfrm>
            <a:off x="9779000" y="6248400"/>
            <a:ext cx="3225800" cy="1524000"/>
          </a:xfrm>
          <a:prstGeom prst="rect">
            <a:avLst/>
          </a:prstGeom>
          <a:solidFill>
            <a:srgbClr val="009999"/>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 </a:t>
            </a:r>
          </a:p>
        </p:txBody>
      </p:sp>
      <p:sp>
        <p:nvSpPr>
          <p:cNvPr id="8" name="Text Box 4"/>
          <p:cNvSpPr txBox="1">
            <a:spLocks noChangeArrowheads="1"/>
          </p:cNvSpPr>
          <p:nvPr/>
        </p:nvSpPr>
        <p:spPr bwMode="auto">
          <a:xfrm>
            <a:off x="9702800" y="7181850"/>
            <a:ext cx="3124200" cy="5143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2800" b="1" dirty="0">
                <a:solidFill>
                  <a:schemeClr val="bg1"/>
                </a:solidFill>
                <a:latin typeface="Calibri" pitchFamily="34" charset="0"/>
                <a:cs typeface="Arial" pitchFamily="34" charset="0"/>
              </a:rPr>
              <a:t>10-Minutes </a:t>
            </a:r>
            <a:br>
              <a:rPr lang="en-US" sz="2800" b="1" dirty="0">
                <a:solidFill>
                  <a:schemeClr val="bg1"/>
                </a:solidFill>
                <a:latin typeface="Calibri" pitchFamily="34" charset="0"/>
                <a:cs typeface="Arial" pitchFamily="34" charset="0"/>
              </a:rPr>
            </a:br>
            <a:endParaRPr lang="en-US" sz="5400" b="1" dirty="0">
              <a:solidFill>
                <a:schemeClr val="bg1"/>
              </a:solidFill>
              <a:latin typeface="Arial" pitchFamily="34" charset="0"/>
              <a:cs typeface="Arial" pitchFamily="34" charset="0"/>
            </a:endParaRPr>
          </a:p>
        </p:txBody>
      </p:sp>
      <p:pic>
        <p:nvPicPr>
          <p:cNvPr id="9" name="Picture 3" descr="Image result for clock icon"/>
          <p:cNvPicPr>
            <a:picLocks noChangeAspect="1" noChangeArrowheads="1"/>
          </p:cNvPicPr>
          <p:nvPr/>
        </p:nvPicPr>
        <p:blipFill>
          <a:blip r:embed="rId5"/>
          <a:stretch>
            <a:fillRect/>
          </a:stretch>
        </p:blipFill>
        <p:spPr bwMode="auto">
          <a:xfrm>
            <a:off x="10836275" y="6315075"/>
            <a:ext cx="923925" cy="923925"/>
          </a:xfrm>
          <a:prstGeom prst="rect">
            <a:avLst/>
          </a:prstGeom>
          <a:noFill/>
          <a:ln>
            <a:noFill/>
          </a:ln>
        </p:spPr>
      </p:pic>
    </p:spTree>
    <p:custDataLst>
      <p:tags r:id="rId1"/>
    </p:custDataLst>
    <p:extLst>
      <p:ext uri="{BB962C8B-B14F-4D97-AF65-F5344CB8AC3E}">
        <p14:creationId xmlns:p14="http://schemas.microsoft.com/office/powerpoint/2010/main" val="959658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BF6E78F9-DE49-472F-A602-3F025C8872C3}"/>
              </a:ext>
            </a:extLst>
          </p:cNvPr>
          <p:cNvSpPr txBox="1">
            <a:spLocks noChangeArrowheads="1"/>
          </p:cNvSpPr>
          <p:nvPr/>
        </p:nvSpPr>
        <p:spPr bwMode="auto">
          <a:xfrm>
            <a:off x="863600" y="4486500"/>
            <a:ext cx="11658600" cy="297366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lvl="0" defTabSz="914400"/>
            <a:r>
              <a:rPr lang="en-US" sz="6000" b="1" dirty="0">
                <a:solidFill>
                  <a:srgbClr val="4D4D4F"/>
                </a:solidFill>
                <a:latin typeface="Arial Narrow" panose="020B0606020202030204" pitchFamily="34" charset="0"/>
                <a:cs typeface="Arial" pitchFamily="34" charset="0"/>
              </a:rPr>
              <a:t>Positive Feedback </a:t>
            </a:r>
            <a:br>
              <a:rPr lang="en-US" sz="800" b="1" dirty="0">
                <a:solidFill>
                  <a:srgbClr val="000000"/>
                </a:solidFill>
                <a:latin typeface="Arial Narrow" panose="020B0606020202030204" pitchFamily="34" charset="0"/>
                <a:cs typeface="Arial" pitchFamily="34" charset="0"/>
              </a:rPr>
            </a:br>
            <a:r>
              <a:rPr lang="en-US" sz="3600" dirty="0">
                <a:solidFill>
                  <a:srgbClr val="000000"/>
                </a:solidFill>
                <a:latin typeface="Arial Narrow" panose="020B0606020202030204" pitchFamily="34" charset="0"/>
                <a:cs typeface="Arial" pitchFamily="34" charset="0"/>
              </a:rPr>
              <a:t>Create meaningful feedback to recognize strengths and contributions </a:t>
            </a:r>
            <a:endParaRPr lang="en-US" sz="3600" dirty="0">
              <a:solidFill>
                <a:srgbClr val="5F5F5F"/>
              </a:solidFill>
              <a:latin typeface="Arial Narrow" panose="020B0606020202030204"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dirty="0">
              <a:ln>
                <a:noFill/>
              </a:ln>
              <a:solidFill>
                <a:srgbClr val="000000"/>
              </a:solidFill>
              <a:effectLst/>
              <a:latin typeface="Articulate"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Line 3">
            <a:extLst>
              <a:ext uri="{FF2B5EF4-FFF2-40B4-BE49-F238E27FC236}">
                <a16:creationId xmlns:a16="http://schemas.microsoft.com/office/drawing/2014/main" id="{D130038C-7CBD-4FE8-BD03-C9376C9EEF76}"/>
              </a:ext>
            </a:extLst>
          </p:cNvPr>
          <p:cNvSpPr>
            <a:spLocks noChangeShapeType="1"/>
          </p:cNvSpPr>
          <p:nvPr/>
        </p:nvSpPr>
        <p:spPr bwMode="auto">
          <a:xfrm flipV="1">
            <a:off x="139320" y="4373275"/>
            <a:ext cx="12865480" cy="32038"/>
          </a:xfrm>
          <a:prstGeom prst="line">
            <a:avLst/>
          </a:prstGeom>
          <a:noFill/>
          <a:ln w="9525" algn="ctr">
            <a:solidFill>
              <a:srgbClr val="CCCCCC"/>
            </a:solidFill>
            <a:round/>
            <a:headEnd/>
            <a:tailEnd/>
          </a:ln>
          <a:effectLst/>
        </p:spPr>
        <p:txBody>
          <a:bodyPr vert="horz" wrap="square" lIns="36576" tIns="36576" rIns="36576" bIns="36576"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endParaRPr lang="en-US" dirty="0"/>
          </a:p>
        </p:txBody>
      </p:sp>
      <p:sp>
        <p:nvSpPr>
          <p:cNvPr id="9" name="Line 4">
            <a:extLst>
              <a:ext uri="{FF2B5EF4-FFF2-40B4-BE49-F238E27FC236}">
                <a16:creationId xmlns:a16="http://schemas.microsoft.com/office/drawing/2014/main" id="{7E7F29C3-A175-4BF4-93F4-6D2E83EA1FEC}"/>
              </a:ext>
            </a:extLst>
          </p:cNvPr>
          <p:cNvSpPr>
            <a:spLocks noChangeShapeType="1"/>
          </p:cNvSpPr>
          <p:nvPr/>
        </p:nvSpPr>
        <p:spPr bwMode="auto">
          <a:xfrm>
            <a:off x="139320" y="5973333"/>
            <a:ext cx="12865480" cy="0"/>
          </a:xfrm>
          <a:prstGeom prst="line">
            <a:avLst/>
          </a:prstGeom>
          <a:noFill/>
          <a:ln w="9525" algn="ctr">
            <a:solidFill>
              <a:srgbClr val="CCCCCC"/>
            </a:solidFill>
            <a:round/>
            <a:headEnd/>
            <a:tailEnd/>
          </a:ln>
          <a:effectLst/>
        </p:spPr>
        <p:txBody>
          <a:bodyPr vert="horz" wrap="square" lIns="36576" tIns="36576" rIns="36576" bIns="36576"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endParaRPr lang="en-US" dirty="0"/>
          </a:p>
        </p:txBody>
      </p:sp>
      <p:pic>
        <p:nvPicPr>
          <p:cNvPr id="10" name="Picture 9">
            <a:extLst>
              <a:ext uri="{FF2B5EF4-FFF2-40B4-BE49-F238E27FC236}">
                <a16:creationId xmlns:a16="http://schemas.microsoft.com/office/drawing/2014/main" id="{E926FA45-36AA-4E64-B3A7-F55E2D07AFF6}"/>
              </a:ext>
            </a:extLst>
          </p:cNvPr>
          <p:cNvPicPr>
            <a:picLocks noChangeAspect="1" noChangeArrowheads="1"/>
          </p:cNvPicPr>
          <p:nvPr/>
        </p:nvPicPr>
        <p:blipFill>
          <a:blip r:embed="rId3" cstate="print"/>
          <a:srcRect/>
          <a:stretch>
            <a:fillRect/>
          </a:stretch>
        </p:blipFill>
        <p:spPr bwMode="auto">
          <a:xfrm>
            <a:off x="584060" y="2116409"/>
            <a:ext cx="11836680" cy="1942334"/>
          </a:xfrm>
          <a:prstGeom prst="rect">
            <a:avLst/>
          </a:prstGeom>
          <a:noFill/>
          <a:ln w="9525" algn="in">
            <a:noFill/>
            <a:miter lim="800000"/>
            <a:headEnd/>
            <a:tailEnd/>
          </a:ln>
          <a:effectLst/>
        </p:spPr>
      </p:pic>
      <p:sp>
        <p:nvSpPr>
          <p:cNvPr id="11" name="Text Box 6">
            <a:extLst>
              <a:ext uri="{FF2B5EF4-FFF2-40B4-BE49-F238E27FC236}">
                <a16:creationId xmlns:a16="http://schemas.microsoft.com/office/drawing/2014/main" id="{BFAABDAE-5100-4DB2-B3CC-17A747AF9E0C}"/>
              </a:ext>
            </a:extLst>
          </p:cNvPr>
          <p:cNvSpPr txBox="1">
            <a:spLocks noChangeArrowheads="1"/>
          </p:cNvSpPr>
          <p:nvPr/>
        </p:nvSpPr>
        <p:spPr bwMode="auto">
          <a:xfrm>
            <a:off x="4445000" y="2482242"/>
            <a:ext cx="1884735" cy="4789116"/>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800" b="0" i="0" u="none" strike="noStrike" cap="none" normalizeH="0" baseline="0" dirty="0">
                <a:ln>
                  <a:noFill/>
                </a:ln>
                <a:solidFill>
                  <a:srgbClr val="FFFFFF"/>
                </a:solidFill>
                <a:effectLst/>
                <a:latin typeface="Articulate" pitchFamily="2" charset="0"/>
                <a:cs typeface="Arial" pitchFamily="34" charset="0"/>
              </a:rPr>
              <a:t>3</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495740243"/>
      </p:ext>
    </p:extLst>
  </p:cSld>
  <p:clrMapOvr>
    <a:masterClrMapping/>
  </p:clrMapOvr>
  <p:transition spd="slow">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10693400" y="9414933"/>
            <a:ext cx="3034453" cy="677333"/>
          </a:xfrm>
          <a:prstGeom prst="rect">
            <a:avLst/>
          </a:prstGeom>
          <a:ln/>
        </p:spPr>
        <p:txBody>
          <a:bodyPr/>
          <a:lstStyle>
            <a:defPPr>
              <a:defRPr lang="en-US"/>
            </a:defPPr>
            <a:lvl1pPr algn="ctr" rtl="0" fontAlgn="base">
              <a:spcBef>
                <a:spcPct val="0"/>
              </a:spcBef>
              <a:spcAft>
                <a:spcPct val="0"/>
              </a:spcAft>
              <a:defRPr sz="1000" kern="1200">
                <a:solidFill>
                  <a:srgbClr val="000000"/>
                </a:solidFill>
                <a:latin typeface="Gill Sans" charset="0"/>
                <a:ea typeface="ヒラギノ角ゴ ProN W3" charset="0"/>
                <a:cs typeface="ヒラギノ角ゴ ProN W3" charset="0"/>
                <a:sym typeface="Gill Sans" charset="0"/>
              </a:defRPr>
            </a:lvl1pPr>
            <a:lvl2pPr marL="455125" algn="ctr" rtl="0" fontAlgn="base">
              <a:spcBef>
                <a:spcPct val="0"/>
              </a:spcBef>
              <a:spcAft>
                <a:spcPct val="0"/>
              </a:spcAft>
              <a:defRPr sz="5800" kern="1200">
                <a:solidFill>
                  <a:srgbClr val="000000"/>
                </a:solidFill>
                <a:latin typeface="Gill Sans" charset="0"/>
                <a:ea typeface="ヒラギノ角ゴ ProN W3" charset="0"/>
                <a:cs typeface="ヒラギノ角ゴ ProN W3" charset="0"/>
                <a:sym typeface="Gill Sans" charset="0"/>
              </a:defRPr>
            </a:lvl2pPr>
            <a:lvl3pPr marL="910276" algn="ctr" rtl="0" fontAlgn="base">
              <a:spcBef>
                <a:spcPct val="0"/>
              </a:spcBef>
              <a:spcAft>
                <a:spcPct val="0"/>
              </a:spcAft>
              <a:defRPr sz="5800" kern="1200">
                <a:solidFill>
                  <a:srgbClr val="000000"/>
                </a:solidFill>
                <a:latin typeface="Gill Sans" charset="0"/>
                <a:ea typeface="ヒラギノ角ゴ ProN W3" charset="0"/>
                <a:cs typeface="ヒラギノ角ゴ ProN W3" charset="0"/>
                <a:sym typeface="Gill Sans" charset="0"/>
              </a:defRPr>
            </a:lvl3pPr>
            <a:lvl4pPr marL="1365440" algn="ctr" rtl="0" fontAlgn="base">
              <a:spcBef>
                <a:spcPct val="0"/>
              </a:spcBef>
              <a:spcAft>
                <a:spcPct val="0"/>
              </a:spcAft>
              <a:defRPr sz="5800" kern="1200">
                <a:solidFill>
                  <a:srgbClr val="000000"/>
                </a:solidFill>
                <a:latin typeface="Gill Sans" charset="0"/>
                <a:ea typeface="ヒラギノ角ゴ ProN W3" charset="0"/>
                <a:cs typeface="ヒラギノ角ゴ ProN W3" charset="0"/>
                <a:sym typeface="Gill Sans" charset="0"/>
              </a:defRPr>
            </a:lvl4pPr>
            <a:lvl5pPr marL="1820568" algn="ctr" rtl="0" fontAlgn="base">
              <a:spcBef>
                <a:spcPct val="0"/>
              </a:spcBef>
              <a:spcAft>
                <a:spcPct val="0"/>
              </a:spcAft>
              <a:defRPr sz="5800" kern="1200">
                <a:solidFill>
                  <a:srgbClr val="000000"/>
                </a:solidFill>
                <a:latin typeface="Gill Sans" charset="0"/>
                <a:ea typeface="ヒラギノ角ゴ ProN W3" charset="0"/>
                <a:cs typeface="ヒラギノ角ゴ ProN W3" charset="0"/>
                <a:sym typeface="Gill Sans" charset="0"/>
              </a:defRPr>
            </a:lvl5pPr>
            <a:lvl6pPr marL="2275730" algn="l" defTabSz="455125" rtl="0" eaLnBrk="1" latinLnBrk="0" hangingPunct="1">
              <a:defRPr sz="5800" kern="1200">
                <a:solidFill>
                  <a:srgbClr val="000000"/>
                </a:solidFill>
                <a:latin typeface="Gill Sans" charset="0"/>
                <a:ea typeface="ヒラギノ角ゴ ProN W3" charset="0"/>
                <a:cs typeface="ヒラギノ角ゴ ProN W3" charset="0"/>
                <a:sym typeface="Gill Sans" charset="0"/>
              </a:defRPr>
            </a:lvl6pPr>
            <a:lvl7pPr marL="2730859" algn="l" defTabSz="455125" rtl="0" eaLnBrk="1" latinLnBrk="0" hangingPunct="1">
              <a:defRPr sz="5800" kern="1200">
                <a:solidFill>
                  <a:srgbClr val="000000"/>
                </a:solidFill>
                <a:latin typeface="Gill Sans" charset="0"/>
                <a:ea typeface="ヒラギノ角ゴ ProN W3" charset="0"/>
                <a:cs typeface="ヒラギノ角ゴ ProN W3" charset="0"/>
                <a:sym typeface="Gill Sans" charset="0"/>
              </a:defRPr>
            </a:lvl7pPr>
            <a:lvl8pPr marL="3186012" algn="l" defTabSz="455125" rtl="0" eaLnBrk="1" latinLnBrk="0" hangingPunct="1">
              <a:defRPr sz="5800" kern="1200">
                <a:solidFill>
                  <a:srgbClr val="000000"/>
                </a:solidFill>
                <a:latin typeface="Gill Sans" charset="0"/>
                <a:ea typeface="ヒラギノ角ゴ ProN W3" charset="0"/>
                <a:cs typeface="ヒラギノ角ゴ ProN W3" charset="0"/>
                <a:sym typeface="Gill Sans" charset="0"/>
              </a:defRPr>
            </a:lvl8pPr>
            <a:lvl9pPr marL="3641166" algn="l" defTabSz="455125" rtl="0" eaLnBrk="1" latinLnBrk="0" hangingPunct="1">
              <a:defRPr sz="5800" kern="1200">
                <a:solidFill>
                  <a:srgbClr val="000000"/>
                </a:solidFill>
                <a:latin typeface="Gill Sans" charset="0"/>
                <a:ea typeface="ヒラギノ角ゴ ProN W3" charset="0"/>
                <a:cs typeface="ヒラギノ角ゴ ProN W3" charset="0"/>
                <a:sym typeface="Gill Sans" charset="0"/>
              </a:defRPr>
            </a:lvl9pPr>
          </a:lstStyle>
          <a:p>
            <a:pPr>
              <a:defRPr/>
            </a:pPr>
            <a:fld id="{7C0A6E37-841E-4E23-95AD-DF9C80D768D7}" type="slidenum">
              <a:rPr lang="en-US" smtClean="0">
                <a:solidFill>
                  <a:prstClr val="black"/>
                </a:solidFill>
              </a:rPr>
              <a:pPr>
                <a:defRPr/>
              </a:pPr>
              <a:t>2</a:t>
            </a:fld>
            <a:endParaRPr lang="en-US" dirty="0">
              <a:solidFill>
                <a:prstClr val="black"/>
              </a:solidFill>
            </a:endParaRPr>
          </a:p>
        </p:txBody>
      </p:sp>
      <p:sp>
        <p:nvSpPr>
          <p:cNvPr id="5" name="Footer Placeholder 4"/>
          <p:cNvSpPr>
            <a:spLocks noGrp="1"/>
          </p:cNvSpPr>
          <p:nvPr>
            <p:ph type="ftr" sz="quarter" idx="3"/>
          </p:nvPr>
        </p:nvSpPr>
        <p:spPr>
          <a:xfrm>
            <a:off x="-50800" y="9386888"/>
            <a:ext cx="8458199" cy="519112"/>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mj-lt"/>
                <a:ea typeface="ヒラギノ角ゴ ProN W3" charset="0"/>
                <a:cs typeface="ヒラギノ角ゴ ProN W3" charset="0"/>
                <a:sym typeface="Gill Sans" charset="0"/>
              </a:defRPr>
            </a:lvl1pPr>
            <a:lvl2pPr marL="455125" algn="ctr" rtl="0" fontAlgn="base">
              <a:spcBef>
                <a:spcPct val="0"/>
              </a:spcBef>
              <a:spcAft>
                <a:spcPct val="0"/>
              </a:spcAft>
              <a:defRPr sz="5800" kern="1200">
                <a:solidFill>
                  <a:srgbClr val="000000"/>
                </a:solidFill>
                <a:latin typeface="Gill Sans" charset="0"/>
                <a:ea typeface="ヒラギノ角ゴ ProN W3" charset="0"/>
                <a:cs typeface="ヒラギノ角ゴ ProN W3" charset="0"/>
                <a:sym typeface="Gill Sans" charset="0"/>
              </a:defRPr>
            </a:lvl2pPr>
            <a:lvl3pPr marL="910276" algn="ctr" rtl="0" fontAlgn="base">
              <a:spcBef>
                <a:spcPct val="0"/>
              </a:spcBef>
              <a:spcAft>
                <a:spcPct val="0"/>
              </a:spcAft>
              <a:defRPr sz="5800" kern="1200">
                <a:solidFill>
                  <a:srgbClr val="000000"/>
                </a:solidFill>
                <a:latin typeface="Gill Sans" charset="0"/>
                <a:ea typeface="ヒラギノ角ゴ ProN W3" charset="0"/>
                <a:cs typeface="ヒラギノ角ゴ ProN W3" charset="0"/>
                <a:sym typeface="Gill Sans" charset="0"/>
              </a:defRPr>
            </a:lvl3pPr>
            <a:lvl4pPr marL="1365440" algn="ctr" rtl="0" fontAlgn="base">
              <a:spcBef>
                <a:spcPct val="0"/>
              </a:spcBef>
              <a:spcAft>
                <a:spcPct val="0"/>
              </a:spcAft>
              <a:defRPr sz="5800" kern="1200">
                <a:solidFill>
                  <a:srgbClr val="000000"/>
                </a:solidFill>
                <a:latin typeface="Gill Sans" charset="0"/>
                <a:ea typeface="ヒラギノ角ゴ ProN W3" charset="0"/>
                <a:cs typeface="ヒラギノ角ゴ ProN W3" charset="0"/>
                <a:sym typeface="Gill Sans" charset="0"/>
              </a:defRPr>
            </a:lvl4pPr>
            <a:lvl5pPr marL="1820568" algn="ctr" rtl="0" fontAlgn="base">
              <a:spcBef>
                <a:spcPct val="0"/>
              </a:spcBef>
              <a:spcAft>
                <a:spcPct val="0"/>
              </a:spcAft>
              <a:defRPr sz="5800" kern="1200">
                <a:solidFill>
                  <a:srgbClr val="000000"/>
                </a:solidFill>
                <a:latin typeface="Gill Sans" charset="0"/>
                <a:ea typeface="ヒラギノ角ゴ ProN W3" charset="0"/>
                <a:cs typeface="ヒラギノ角ゴ ProN W3" charset="0"/>
                <a:sym typeface="Gill Sans" charset="0"/>
              </a:defRPr>
            </a:lvl5pPr>
            <a:lvl6pPr marL="2275730" algn="l" defTabSz="455125" rtl="0" eaLnBrk="1" latinLnBrk="0" hangingPunct="1">
              <a:defRPr sz="5800" kern="1200">
                <a:solidFill>
                  <a:srgbClr val="000000"/>
                </a:solidFill>
                <a:latin typeface="Gill Sans" charset="0"/>
                <a:ea typeface="ヒラギノ角ゴ ProN W3" charset="0"/>
                <a:cs typeface="ヒラギノ角ゴ ProN W3" charset="0"/>
                <a:sym typeface="Gill Sans" charset="0"/>
              </a:defRPr>
            </a:lvl6pPr>
            <a:lvl7pPr marL="2730859" algn="l" defTabSz="455125" rtl="0" eaLnBrk="1" latinLnBrk="0" hangingPunct="1">
              <a:defRPr sz="5800" kern="1200">
                <a:solidFill>
                  <a:srgbClr val="000000"/>
                </a:solidFill>
                <a:latin typeface="Gill Sans" charset="0"/>
                <a:ea typeface="ヒラギノ角ゴ ProN W3" charset="0"/>
                <a:cs typeface="ヒラギノ角ゴ ProN W3" charset="0"/>
                <a:sym typeface="Gill Sans" charset="0"/>
              </a:defRPr>
            </a:lvl7pPr>
            <a:lvl8pPr marL="3186012" algn="l" defTabSz="455125" rtl="0" eaLnBrk="1" latinLnBrk="0" hangingPunct="1">
              <a:defRPr sz="5800" kern="1200">
                <a:solidFill>
                  <a:srgbClr val="000000"/>
                </a:solidFill>
                <a:latin typeface="Gill Sans" charset="0"/>
                <a:ea typeface="ヒラギノ角ゴ ProN W3" charset="0"/>
                <a:cs typeface="ヒラギノ角ゴ ProN W3" charset="0"/>
                <a:sym typeface="Gill Sans" charset="0"/>
              </a:defRPr>
            </a:lvl8pPr>
            <a:lvl9pPr marL="3641166" algn="l" defTabSz="455125" rtl="0" eaLnBrk="1" latinLnBrk="0" hangingPunct="1">
              <a:defRPr sz="5800" kern="1200">
                <a:solidFill>
                  <a:srgbClr val="000000"/>
                </a:solidFill>
                <a:latin typeface="Gill Sans" charset="0"/>
                <a:ea typeface="ヒラギノ角ゴ ProN W3" charset="0"/>
                <a:cs typeface="ヒラギノ角ゴ ProN W3" charset="0"/>
                <a:sym typeface="Gill Sans" charset="0"/>
              </a:defRPr>
            </a:lvl9pPr>
          </a:lstStyle>
          <a:p>
            <a:r>
              <a:rPr lang="en-US"/>
              <a:t>©2017 copyright Employee Performance Solutions, LLC  All Rights Reserved | For Use Within Client Organization</a:t>
            </a:r>
            <a:endParaRPr lang="en-US" dirty="0"/>
          </a:p>
        </p:txBody>
      </p:sp>
      <p:sp>
        <p:nvSpPr>
          <p:cNvPr id="8" name="Rectangle 7"/>
          <p:cNvSpPr/>
          <p:nvPr/>
        </p:nvSpPr>
        <p:spPr bwMode="auto">
          <a:xfrm>
            <a:off x="406400" y="228600"/>
            <a:ext cx="12115800" cy="9144000"/>
          </a:xfrm>
          <a:prstGeom prst="rect">
            <a:avLst/>
          </a:prstGeom>
          <a:noFill/>
          <a:ln w="130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ectangular Callout 8"/>
          <p:cNvSpPr/>
          <p:nvPr/>
        </p:nvSpPr>
        <p:spPr bwMode="auto">
          <a:xfrm>
            <a:off x="787400" y="685800"/>
            <a:ext cx="11277600" cy="2895600"/>
          </a:xfrm>
          <a:prstGeom prst="wedgeRectCallout">
            <a:avLst>
              <a:gd name="adj1" fmla="val -22103"/>
              <a:gd name="adj2" fmla="val 63764"/>
            </a:avLst>
          </a:prstGeom>
          <a:solidFill>
            <a:srgbClr val="30C5C2"/>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0" name="TextBox 9"/>
          <p:cNvSpPr txBox="1"/>
          <p:nvPr/>
        </p:nvSpPr>
        <p:spPr>
          <a:xfrm>
            <a:off x="1701800" y="762000"/>
            <a:ext cx="9753600" cy="2585188"/>
          </a:xfrm>
          <a:prstGeom prst="rect">
            <a:avLst/>
          </a:prstGeom>
          <a:noFill/>
        </p:spPr>
        <p:txBody>
          <a:bodyPr wrap="square" lIns="91314" tIns="45653" rIns="91314" bIns="45653" rtlCol="0">
            <a:spAutoFit/>
          </a:bodyPr>
          <a:lstStyle/>
          <a:p>
            <a:r>
              <a:rPr lang="en-US" sz="5400" b="1" dirty="0">
                <a:solidFill>
                  <a:schemeClr val="bg1"/>
                </a:solidFill>
                <a:latin typeface="Leelawadee" pitchFamily="34" charset="-34"/>
                <a:cs typeface="Leelawadee" pitchFamily="34" charset="-34"/>
              </a:rPr>
              <a:t>What’s one thing you want to learn or do as a result of today’s workshop?</a:t>
            </a:r>
          </a:p>
        </p:txBody>
      </p:sp>
      <p:pic>
        <p:nvPicPr>
          <p:cNvPr id="153602" name="Picture 2"/>
          <p:cNvPicPr>
            <a:picLocks noChangeAspect="1" noChangeArrowheads="1"/>
          </p:cNvPicPr>
          <p:nvPr/>
        </p:nvPicPr>
        <p:blipFill>
          <a:blip r:embed="rId3"/>
          <a:srcRect/>
          <a:stretch>
            <a:fillRect/>
          </a:stretch>
        </p:blipFill>
        <p:spPr bwMode="auto">
          <a:xfrm>
            <a:off x="2616200" y="4267200"/>
            <a:ext cx="3841717" cy="3962400"/>
          </a:xfrm>
          <a:prstGeom prst="rect">
            <a:avLst/>
          </a:prstGeom>
          <a:noFill/>
          <a:ln w="9525">
            <a:noFill/>
            <a:miter lim="800000"/>
            <a:headEnd/>
            <a:tailEnd/>
          </a:ln>
        </p:spPr>
      </p:pic>
      <p:sp>
        <p:nvSpPr>
          <p:cNvPr id="12" name="TextBox 11"/>
          <p:cNvSpPr txBox="1"/>
          <p:nvPr/>
        </p:nvSpPr>
        <p:spPr>
          <a:xfrm>
            <a:off x="6121400" y="4876800"/>
            <a:ext cx="5562600" cy="2585188"/>
          </a:xfrm>
          <a:prstGeom prst="rect">
            <a:avLst/>
          </a:prstGeom>
          <a:noFill/>
        </p:spPr>
        <p:txBody>
          <a:bodyPr wrap="square" lIns="91314" tIns="45653" rIns="91314" bIns="45653" rtlCol="0">
            <a:spAutoFit/>
          </a:bodyPr>
          <a:lstStyle/>
          <a:p>
            <a:r>
              <a:rPr lang="en-US" sz="5400" b="1" dirty="0">
                <a:solidFill>
                  <a:schemeClr val="bg1"/>
                </a:solidFill>
                <a:latin typeface="Leelawadee" pitchFamily="34" charset="-34"/>
                <a:cs typeface="Leelawadee" pitchFamily="34" charset="-34"/>
              </a:rPr>
              <a:t>Record your answer on a sticky note</a:t>
            </a:r>
          </a:p>
        </p:txBody>
      </p:sp>
    </p:spTree>
    <p:custDataLst>
      <p:tags r:id="rId1"/>
    </p:custDataLst>
  </p:cSld>
  <p:clrMapOvr>
    <a:masterClrMapping/>
  </p:clrMapOvr>
  <p:transition spd="slow">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BF6E78F9-DE49-472F-A602-3F025C8872C3}"/>
              </a:ext>
            </a:extLst>
          </p:cNvPr>
          <p:cNvSpPr txBox="1">
            <a:spLocks noChangeArrowheads="1"/>
          </p:cNvSpPr>
          <p:nvPr/>
        </p:nvSpPr>
        <p:spPr bwMode="auto">
          <a:xfrm>
            <a:off x="863600" y="4486500"/>
            <a:ext cx="12141200" cy="297366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lvl="0" defTabSz="914400"/>
            <a:r>
              <a:rPr lang="en-US" sz="6000" b="1" dirty="0">
                <a:solidFill>
                  <a:srgbClr val="4D4D4F"/>
                </a:solidFill>
                <a:latin typeface="Arial Narrow" panose="020B0606020202030204" pitchFamily="34" charset="0"/>
                <a:cs typeface="Arial" pitchFamily="34" charset="0"/>
              </a:rPr>
              <a:t>Performance Continuum Insight Method </a:t>
            </a:r>
            <a:br>
              <a:rPr lang="en-US" sz="800" b="1" dirty="0">
                <a:solidFill>
                  <a:srgbClr val="000000"/>
                </a:solidFill>
                <a:latin typeface="Articulate" pitchFamily="2" charset="0"/>
                <a:cs typeface="Arial" pitchFamily="34" charset="0"/>
              </a:rPr>
            </a:br>
            <a:r>
              <a:rPr lang="en-US" sz="4000" dirty="0">
                <a:solidFill>
                  <a:srgbClr val="000000"/>
                </a:solidFill>
                <a:latin typeface="Arial Narrow" pitchFamily="34" charset="0"/>
                <a:cs typeface="Arial" pitchFamily="34" charset="0"/>
              </a:rPr>
              <a:t>Analyze and improve performance</a:t>
            </a:r>
            <a:endParaRPr lang="en-US" sz="2400" dirty="0">
              <a:solidFill>
                <a:srgbClr val="5F5F5F"/>
              </a:solidFill>
              <a:latin typeface="Arial Narrow"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dirty="0">
              <a:ln>
                <a:noFill/>
              </a:ln>
              <a:solidFill>
                <a:srgbClr val="000000"/>
              </a:solidFill>
              <a:effectLst/>
              <a:latin typeface="Articulate"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Line 3">
            <a:extLst>
              <a:ext uri="{FF2B5EF4-FFF2-40B4-BE49-F238E27FC236}">
                <a16:creationId xmlns:a16="http://schemas.microsoft.com/office/drawing/2014/main" id="{D130038C-7CBD-4FE8-BD03-C9376C9EEF76}"/>
              </a:ext>
            </a:extLst>
          </p:cNvPr>
          <p:cNvSpPr>
            <a:spLocks noChangeShapeType="1"/>
          </p:cNvSpPr>
          <p:nvPr/>
        </p:nvSpPr>
        <p:spPr bwMode="auto">
          <a:xfrm flipV="1">
            <a:off x="139320" y="4373275"/>
            <a:ext cx="12865480" cy="32038"/>
          </a:xfrm>
          <a:prstGeom prst="line">
            <a:avLst/>
          </a:prstGeom>
          <a:noFill/>
          <a:ln w="9525" algn="ctr">
            <a:solidFill>
              <a:srgbClr val="CCCCCC"/>
            </a:solidFill>
            <a:round/>
            <a:headEnd/>
            <a:tailEnd/>
          </a:ln>
          <a:effectLst/>
        </p:spPr>
        <p:txBody>
          <a:bodyPr vert="horz" wrap="square" lIns="36576" tIns="36576" rIns="36576" bIns="36576"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endParaRPr lang="en-US" dirty="0"/>
          </a:p>
        </p:txBody>
      </p:sp>
      <p:sp>
        <p:nvSpPr>
          <p:cNvPr id="9" name="Line 4">
            <a:extLst>
              <a:ext uri="{FF2B5EF4-FFF2-40B4-BE49-F238E27FC236}">
                <a16:creationId xmlns:a16="http://schemas.microsoft.com/office/drawing/2014/main" id="{7E7F29C3-A175-4BF4-93F4-6D2E83EA1FEC}"/>
              </a:ext>
            </a:extLst>
          </p:cNvPr>
          <p:cNvSpPr>
            <a:spLocks noChangeShapeType="1"/>
          </p:cNvSpPr>
          <p:nvPr/>
        </p:nvSpPr>
        <p:spPr bwMode="auto">
          <a:xfrm>
            <a:off x="139320" y="6019800"/>
            <a:ext cx="12865480" cy="0"/>
          </a:xfrm>
          <a:prstGeom prst="line">
            <a:avLst/>
          </a:prstGeom>
          <a:noFill/>
          <a:ln w="9525" algn="ctr">
            <a:solidFill>
              <a:srgbClr val="CCCCCC"/>
            </a:solidFill>
            <a:round/>
            <a:headEnd/>
            <a:tailEnd/>
          </a:ln>
          <a:effectLst/>
        </p:spPr>
        <p:txBody>
          <a:bodyPr vert="horz" wrap="square" lIns="36576" tIns="36576" rIns="36576" bIns="36576"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endParaRPr lang="en-US" dirty="0"/>
          </a:p>
        </p:txBody>
      </p:sp>
      <p:pic>
        <p:nvPicPr>
          <p:cNvPr id="10" name="Picture 9">
            <a:extLst>
              <a:ext uri="{FF2B5EF4-FFF2-40B4-BE49-F238E27FC236}">
                <a16:creationId xmlns:a16="http://schemas.microsoft.com/office/drawing/2014/main" id="{E926FA45-36AA-4E64-B3A7-F55E2D07AFF6}"/>
              </a:ext>
            </a:extLst>
          </p:cNvPr>
          <p:cNvPicPr>
            <a:picLocks noChangeAspect="1" noChangeArrowheads="1"/>
          </p:cNvPicPr>
          <p:nvPr/>
        </p:nvPicPr>
        <p:blipFill>
          <a:blip r:embed="rId3" cstate="print"/>
          <a:srcRect/>
          <a:stretch>
            <a:fillRect/>
          </a:stretch>
        </p:blipFill>
        <p:spPr bwMode="auto">
          <a:xfrm>
            <a:off x="584060" y="2116409"/>
            <a:ext cx="11836680" cy="1942334"/>
          </a:xfrm>
          <a:prstGeom prst="rect">
            <a:avLst/>
          </a:prstGeom>
          <a:noFill/>
          <a:ln w="9525" algn="in">
            <a:noFill/>
            <a:miter lim="800000"/>
            <a:headEnd/>
            <a:tailEnd/>
          </a:ln>
          <a:effectLst/>
        </p:spPr>
      </p:pic>
      <p:sp>
        <p:nvSpPr>
          <p:cNvPr id="11" name="Text Box 6">
            <a:extLst>
              <a:ext uri="{FF2B5EF4-FFF2-40B4-BE49-F238E27FC236}">
                <a16:creationId xmlns:a16="http://schemas.microsoft.com/office/drawing/2014/main" id="{BFAABDAE-5100-4DB2-B3CC-17A747AF9E0C}"/>
              </a:ext>
            </a:extLst>
          </p:cNvPr>
          <p:cNvSpPr txBox="1">
            <a:spLocks noChangeArrowheads="1"/>
          </p:cNvSpPr>
          <p:nvPr/>
        </p:nvSpPr>
        <p:spPr bwMode="auto">
          <a:xfrm>
            <a:off x="6121400" y="2482242"/>
            <a:ext cx="1884735" cy="4789116"/>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sz="8800" dirty="0">
                <a:solidFill>
                  <a:srgbClr val="FFFFFF"/>
                </a:solidFill>
                <a:latin typeface="Articulate" pitchFamily="2" charset="0"/>
                <a:cs typeface="Arial" pitchFamily="34" charset="0"/>
              </a:rPr>
              <a:t>4</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041018132"/>
      </p:ext>
    </p:extLst>
  </p:cSld>
  <p:clrMapOvr>
    <a:masterClrMapping/>
  </p:clrMapOvr>
  <p:transition spd="slow">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8845550" y="7388051"/>
            <a:ext cx="1428750" cy="369332"/>
          </a:xfrm>
          <a:prstGeom prst="rect">
            <a:avLst/>
          </a:prstGeom>
          <a:solidFill>
            <a:schemeClr val="bg1"/>
          </a:solidFill>
        </p:spPr>
        <p:txBody>
          <a:bodyPr wrap="square" rtlCol="0">
            <a:spAutoFit/>
          </a:bodyPr>
          <a:lstStyle/>
          <a:p>
            <a:pPr algn="l" defTabSz="685797">
              <a:defRPr/>
            </a:pPr>
            <a:r>
              <a:rPr lang="en-US" sz="1800" dirty="0">
                <a:latin typeface="Calibri" pitchFamily="34" charset="0"/>
                <a:ea typeface="+mn-ea"/>
                <a:cs typeface="+mn-cs"/>
              </a:rPr>
              <a:t>    </a:t>
            </a:r>
            <a:r>
              <a:rPr lang="en-US" sz="1493" b="1" dirty="0">
                <a:solidFill>
                  <a:srgbClr val="000000">
                    <a:lumMod val="65000"/>
                    <a:lumOff val="35000"/>
                  </a:srgbClr>
                </a:solidFill>
                <a:latin typeface="Arial" panose="020B0604020202020204" pitchFamily="34" charset="0"/>
                <a:ea typeface="+mn-ea"/>
                <a:cs typeface="Arial" panose="020B0604020202020204" pitchFamily="34" charset="0"/>
              </a:rPr>
              <a:t>On-Target</a:t>
            </a:r>
            <a:r>
              <a:rPr lang="en-US" sz="1350" b="1" dirty="0">
                <a:solidFill>
                  <a:srgbClr val="92D050"/>
                </a:solidFill>
                <a:latin typeface="Calibri" pitchFamily="34" charset="0"/>
                <a:ea typeface="+mn-ea"/>
                <a:cs typeface="+mn-cs"/>
              </a:rPr>
              <a:t> </a:t>
            </a:r>
            <a:endParaRPr lang="en-US" sz="2100" b="1" dirty="0">
              <a:solidFill>
                <a:srgbClr val="92D050"/>
              </a:solidFill>
              <a:latin typeface="Calibri" pitchFamily="34" charset="0"/>
              <a:ea typeface="+mn-ea"/>
              <a:cs typeface="+mn-cs"/>
            </a:endParaRPr>
          </a:p>
        </p:txBody>
      </p:sp>
      <p:cxnSp>
        <p:nvCxnSpPr>
          <p:cNvPr id="6" name="Straight Connector 5"/>
          <p:cNvCxnSpPr>
            <a:stCxn id="4" idx="0"/>
            <a:endCxn id="4" idx="2"/>
          </p:cNvCxnSpPr>
          <p:nvPr/>
        </p:nvCxnSpPr>
        <p:spPr bwMode="auto">
          <a:xfrm>
            <a:off x="6500203" y="3002371"/>
            <a:ext cx="0" cy="440055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2" name="TextBox 21"/>
          <p:cNvSpPr txBox="1"/>
          <p:nvPr/>
        </p:nvSpPr>
        <p:spPr>
          <a:xfrm rot="5400000">
            <a:off x="3040449" y="5899361"/>
            <a:ext cx="1600201" cy="300082"/>
          </a:xfrm>
          <a:prstGeom prst="rect">
            <a:avLst/>
          </a:prstGeom>
          <a:noFill/>
        </p:spPr>
        <p:txBody>
          <a:bodyPr wrap="square" rtlCol="0">
            <a:spAutoFit/>
          </a:bodyPr>
          <a:lstStyle/>
          <a:p>
            <a:pPr algn="l" defTabSz="685797">
              <a:defRPr/>
            </a:pPr>
            <a:r>
              <a:rPr lang="en-US" sz="1350" dirty="0">
                <a:latin typeface="Calibri" pitchFamily="34" charset="0"/>
                <a:ea typeface="+mn-ea"/>
                <a:cs typeface="+mn-cs"/>
              </a:rPr>
              <a:t>  </a:t>
            </a:r>
            <a:endParaRPr lang="en-US" sz="1350" b="1" dirty="0">
              <a:solidFill>
                <a:srgbClr val="009999"/>
              </a:solidFill>
              <a:latin typeface="Calibri" pitchFamily="34" charset="0"/>
              <a:ea typeface="+mn-ea"/>
              <a:cs typeface="+mn-cs"/>
            </a:endParaRPr>
          </a:p>
        </p:txBody>
      </p:sp>
      <p:sp>
        <p:nvSpPr>
          <p:cNvPr id="35" name="TextBox 34"/>
          <p:cNvSpPr txBox="1"/>
          <p:nvPr/>
        </p:nvSpPr>
        <p:spPr>
          <a:xfrm rot="16200000">
            <a:off x="2483957" y="5683847"/>
            <a:ext cx="2736271" cy="322076"/>
          </a:xfrm>
          <a:prstGeom prst="rect">
            <a:avLst/>
          </a:prstGeom>
          <a:noFill/>
        </p:spPr>
        <p:txBody>
          <a:bodyPr wrap="square" rtlCol="0">
            <a:spAutoFit/>
          </a:bodyPr>
          <a:lstStyle/>
          <a:p>
            <a:pPr algn="l" defTabSz="685797"/>
            <a:r>
              <a:rPr lang="en-US" sz="1493" b="1" dirty="0">
                <a:solidFill>
                  <a:srgbClr val="000000">
                    <a:lumMod val="65000"/>
                    <a:lumOff val="35000"/>
                  </a:srgbClr>
                </a:solidFill>
                <a:latin typeface="Arial" panose="020B0604020202020204" pitchFamily="34" charset="0"/>
                <a:ea typeface="+mn-ea"/>
                <a:cs typeface="Arial" panose="020B0604020202020204" pitchFamily="34" charset="0"/>
              </a:rPr>
              <a:t>Grow</a:t>
            </a:r>
          </a:p>
        </p:txBody>
      </p:sp>
      <p:cxnSp>
        <p:nvCxnSpPr>
          <p:cNvPr id="28" name="Straight Connector 27"/>
          <p:cNvCxnSpPr>
            <a:stCxn id="22" idx="1"/>
            <a:endCxn id="22" idx="1"/>
          </p:cNvCxnSpPr>
          <p:nvPr/>
        </p:nvCxnSpPr>
        <p:spPr bwMode="auto">
          <a:xfrm>
            <a:off x="3840550" y="5249302"/>
            <a:ext cx="0" cy="0"/>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4" name="Straight Connector 33"/>
          <p:cNvCxnSpPr>
            <a:stCxn id="22" idx="1"/>
            <a:endCxn id="22" idx="1"/>
          </p:cNvCxnSpPr>
          <p:nvPr/>
        </p:nvCxnSpPr>
        <p:spPr bwMode="auto">
          <a:xfrm>
            <a:off x="3840550" y="5249302"/>
            <a:ext cx="0"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6" name="Straight Connector 35"/>
          <p:cNvCxnSpPr>
            <a:stCxn id="22" idx="1"/>
            <a:endCxn id="22" idx="1"/>
          </p:cNvCxnSpPr>
          <p:nvPr/>
        </p:nvCxnSpPr>
        <p:spPr bwMode="auto">
          <a:xfrm>
            <a:off x="3840550" y="5249302"/>
            <a:ext cx="0" cy="0"/>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 name="Group 67"/>
          <p:cNvGrpSpPr/>
          <p:nvPr/>
        </p:nvGrpSpPr>
        <p:grpSpPr>
          <a:xfrm>
            <a:off x="1003564" y="4648200"/>
            <a:ext cx="2584187" cy="800100"/>
            <a:chOff x="939800" y="3810000"/>
            <a:chExt cx="1752600" cy="1066800"/>
          </a:xfrm>
          <a:noFill/>
        </p:grpSpPr>
        <p:sp>
          <p:nvSpPr>
            <p:cNvPr id="23" name="Rounded Rectangle 22"/>
            <p:cNvSpPr/>
            <p:nvPr/>
          </p:nvSpPr>
          <p:spPr bwMode="auto">
            <a:xfrm>
              <a:off x="939800" y="3810000"/>
              <a:ext cx="1752600" cy="1066800"/>
            </a:xfrm>
            <a:prstGeom prst="roundRect">
              <a:avLst/>
            </a:prstGeom>
            <a:grp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797">
                <a:defRPr/>
              </a:pPr>
              <a:endParaRPr lang="en-US" sz="4350"/>
            </a:p>
          </p:txBody>
        </p:sp>
        <p:sp>
          <p:nvSpPr>
            <p:cNvPr id="18" name="TextBox 17"/>
            <p:cNvSpPr txBox="1"/>
            <p:nvPr/>
          </p:nvSpPr>
          <p:spPr>
            <a:xfrm>
              <a:off x="1077008" y="3971604"/>
              <a:ext cx="1600200" cy="553997"/>
            </a:xfrm>
            <a:prstGeom prst="rect">
              <a:avLst/>
            </a:prstGeom>
            <a:grpFill/>
            <a:ln>
              <a:noFill/>
            </a:ln>
          </p:spPr>
          <p:txBody>
            <a:bodyPr wrap="square" rtlCol="0">
              <a:spAutoFit/>
            </a:bodyPr>
            <a:lstStyle/>
            <a:p>
              <a:pPr defTabSz="685797">
                <a:defRPr/>
              </a:pPr>
              <a:r>
                <a:rPr lang="en-US" sz="2100" dirty="0">
                  <a:solidFill>
                    <a:srgbClr val="000000">
                      <a:lumMod val="65000"/>
                      <a:lumOff val="35000"/>
                    </a:srgbClr>
                  </a:solidFill>
                  <a:latin typeface="Calibri" pitchFamily="34" charset="0"/>
                  <a:ea typeface="+mn-ea"/>
                  <a:cs typeface="+mn-cs"/>
                </a:rPr>
                <a:t> </a:t>
              </a:r>
              <a:r>
                <a:rPr lang="en-US" sz="2100" b="1" dirty="0">
                  <a:solidFill>
                    <a:srgbClr val="80C34D"/>
                  </a:solidFill>
                  <a:latin typeface="Calibri" pitchFamily="34" charset="0"/>
                  <a:ea typeface="+mn-ea"/>
                  <a:cs typeface="+mn-cs"/>
                </a:rPr>
                <a:t>Work Results </a:t>
              </a:r>
            </a:p>
          </p:txBody>
        </p:sp>
      </p:grpSp>
      <p:sp>
        <p:nvSpPr>
          <p:cNvPr id="20" name="TextBox 19"/>
          <p:cNvSpPr txBox="1"/>
          <p:nvPr/>
        </p:nvSpPr>
        <p:spPr>
          <a:xfrm>
            <a:off x="1283927" y="5121435"/>
            <a:ext cx="2584187" cy="923330"/>
          </a:xfrm>
          <a:prstGeom prst="rect">
            <a:avLst/>
          </a:prstGeom>
          <a:noFill/>
        </p:spPr>
        <p:txBody>
          <a:bodyPr vert="horz" wrap="square" rtlCol="0" anchor="ctr" anchorCtr="1">
            <a:spAutoFit/>
          </a:bodyPr>
          <a:lstStyle/>
          <a:p>
            <a:pPr algn="l" defTabSz="685797">
              <a:defRPr/>
            </a:pPr>
            <a:r>
              <a:rPr lang="en-US" sz="1800" b="1" dirty="0">
                <a:solidFill>
                  <a:srgbClr val="000000">
                    <a:lumMod val="65000"/>
                    <a:lumOff val="35000"/>
                  </a:srgbClr>
                </a:solidFill>
                <a:latin typeface="Calibri" pitchFamily="34" charset="0"/>
                <a:ea typeface="Adobe Fan Heiti Std B" pitchFamily="34" charset="-128"/>
                <a:cs typeface="+mn-cs"/>
              </a:rPr>
              <a:t>Job Responsibilities</a:t>
            </a:r>
          </a:p>
          <a:p>
            <a:pPr algn="l" defTabSz="685797">
              <a:defRPr/>
            </a:pPr>
            <a:r>
              <a:rPr lang="en-US" sz="1800" b="1" dirty="0">
                <a:solidFill>
                  <a:srgbClr val="000000">
                    <a:lumMod val="65000"/>
                    <a:lumOff val="35000"/>
                  </a:srgbClr>
                </a:solidFill>
                <a:latin typeface="Calibri" pitchFamily="34" charset="0"/>
                <a:ea typeface="Adobe Fan Heiti Std B" pitchFamily="34" charset="-128"/>
                <a:cs typeface="+mn-cs"/>
              </a:rPr>
              <a:t>Goals</a:t>
            </a:r>
          </a:p>
          <a:p>
            <a:pPr algn="l" defTabSz="685797">
              <a:defRPr/>
            </a:pPr>
            <a:r>
              <a:rPr lang="en-US" sz="1800" b="1" dirty="0">
                <a:solidFill>
                  <a:srgbClr val="000000">
                    <a:lumMod val="65000"/>
                    <a:lumOff val="35000"/>
                  </a:srgbClr>
                </a:solidFill>
                <a:latin typeface="Calibri" pitchFamily="34" charset="0"/>
                <a:ea typeface="Adobe Fan Heiti Std B" pitchFamily="34" charset="-128"/>
                <a:cs typeface="+mn-cs"/>
              </a:rPr>
              <a:t>Skills</a:t>
            </a:r>
          </a:p>
        </p:txBody>
      </p:sp>
      <p:sp>
        <p:nvSpPr>
          <p:cNvPr id="62" name="Title 3"/>
          <p:cNvSpPr>
            <a:spLocks noGrp="1"/>
          </p:cNvSpPr>
          <p:nvPr>
            <p:ph type="title"/>
          </p:nvPr>
        </p:nvSpPr>
        <p:spPr>
          <a:xfrm>
            <a:off x="585222" y="1386204"/>
            <a:ext cx="12159478" cy="1364457"/>
          </a:xfrm>
        </p:spPr>
        <p:txBody>
          <a:bodyPr>
            <a:noAutofit/>
          </a:bodyPr>
          <a:lstStyle/>
          <a:p>
            <a:pPr>
              <a:spcBef>
                <a:spcPts val="825"/>
              </a:spcBef>
            </a:pPr>
            <a:r>
              <a:rPr lang="en-US" sz="4267" b="1" dirty="0">
                <a:solidFill>
                  <a:schemeClr val="tx1">
                    <a:lumMod val="65000"/>
                    <a:lumOff val="35000"/>
                  </a:schemeClr>
                </a:solidFill>
                <a:latin typeface="Segoe headings"/>
                <a:ea typeface="Adobe Fan Heiti Std B" pitchFamily="34" charset="-128"/>
                <a:cs typeface="Leelawadee" pitchFamily="34" charset="-34"/>
                <a:sym typeface="Gill Sans" charset="0"/>
              </a:rPr>
              <a:t>At-Risk Performance</a:t>
            </a:r>
          </a:p>
        </p:txBody>
      </p:sp>
      <p:sp>
        <p:nvSpPr>
          <p:cNvPr id="76" name="TextBox 75"/>
          <p:cNvSpPr txBox="1"/>
          <p:nvPr/>
        </p:nvSpPr>
        <p:spPr>
          <a:xfrm>
            <a:off x="3851101" y="7387451"/>
            <a:ext cx="1371600" cy="276999"/>
          </a:xfrm>
          <a:prstGeom prst="rect">
            <a:avLst/>
          </a:prstGeom>
          <a:solidFill>
            <a:schemeClr val="bg1"/>
          </a:solidFill>
        </p:spPr>
        <p:txBody>
          <a:bodyPr wrap="square" lIns="0" tIns="0" rIns="0" bIns="0" rtlCol="0">
            <a:spAutoFit/>
          </a:bodyPr>
          <a:lstStyle/>
          <a:p>
            <a:pPr algn="l" defTabSz="685797">
              <a:defRPr/>
            </a:pPr>
            <a:r>
              <a:rPr lang="en-US" sz="1800" dirty="0">
                <a:solidFill>
                  <a:srgbClr val="336699"/>
                </a:solidFill>
                <a:latin typeface="Calibri" pitchFamily="34" charset="0"/>
                <a:ea typeface="+mn-ea"/>
                <a:cs typeface="+mn-cs"/>
              </a:rPr>
              <a:t>    </a:t>
            </a:r>
            <a:r>
              <a:rPr lang="en-US" sz="1493" b="1" dirty="0">
                <a:solidFill>
                  <a:srgbClr val="000000">
                    <a:lumMod val="65000"/>
                    <a:lumOff val="35000"/>
                  </a:srgbClr>
                </a:solidFill>
                <a:latin typeface="Arial" panose="020B0604020202020204" pitchFamily="34" charset="0"/>
                <a:ea typeface="+mn-ea"/>
                <a:cs typeface="Arial" panose="020B0604020202020204" pitchFamily="34" charset="0"/>
              </a:rPr>
              <a:t>Off-Target </a:t>
            </a:r>
          </a:p>
        </p:txBody>
      </p:sp>
      <p:sp>
        <p:nvSpPr>
          <p:cNvPr id="19" name="TextBox 18"/>
          <p:cNvSpPr txBox="1"/>
          <p:nvPr/>
        </p:nvSpPr>
        <p:spPr>
          <a:xfrm>
            <a:off x="3416301" y="2587452"/>
            <a:ext cx="1143001" cy="369332"/>
          </a:xfrm>
          <a:prstGeom prst="rect">
            <a:avLst/>
          </a:prstGeom>
          <a:solidFill>
            <a:schemeClr val="bg1"/>
          </a:solidFill>
        </p:spPr>
        <p:txBody>
          <a:bodyPr wrap="square" rtlCol="0">
            <a:spAutoFit/>
          </a:bodyPr>
          <a:lstStyle/>
          <a:p>
            <a:pPr algn="l" defTabSz="685797">
              <a:defRPr/>
            </a:pPr>
            <a:r>
              <a:rPr lang="en-US" sz="1493" b="1" dirty="0">
                <a:solidFill>
                  <a:srgbClr val="000000">
                    <a:lumMod val="65000"/>
                    <a:lumOff val="35000"/>
                  </a:srgbClr>
                </a:solidFill>
                <a:latin typeface="Arial" panose="020B0604020202020204" pitchFamily="34" charset="0"/>
                <a:ea typeface="+mn-ea"/>
                <a:cs typeface="Arial" panose="020B0604020202020204" pitchFamily="34" charset="0"/>
              </a:rPr>
              <a:t>On-Targe</a:t>
            </a:r>
            <a:r>
              <a:rPr lang="en-US" sz="1800" b="1" dirty="0">
                <a:solidFill>
                  <a:srgbClr val="000000">
                    <a:lumMod val="65000"/>
                    <a:lumOff val="35000"/>
                  </a:srgbClr>
                </a:solidFill>
                <a:latin typeface="Calibri" pitchFamily="34" charset="0"/>
                <a:ea typeface="+mn-ea"/>
                <a:cs typeface="+mn-cs"/>
              </a:rPr>
              <a:t>t</a:t>
            </a:r>
            <a:endParaRPr lang="en-US" sz="2100" b="1" dirty="0">
              <a:solidFill>
                <a:srgbClr val="000000">
                  <a:lumMod val="65000"/>
                  <a:lumOff val="35000"/>
                </a:srgbClr>
              </a:solidFill>
              <a:latin typeface="Calibri" pitchFamily="34" charset="0"/>
              <a:ea typeface="+mn-ea"/>
              <a:cs typeface="+mn-cs"/>
            </a:endParaRPr>
          </a:p>
        </p:txBody>
      </p:sp>
      <p:grpSp>
        <p:nvGrpSpPr>
          <p:cNvPr id="10" name="Group 71"/>
          <p:cNvGrpSpPr/>
          <p:nvPr/>
        </p:nvGrpSpPr>
        <p:grpSpPr>
          <a:xfrm>
            <a:off x="5049157" y="7692209"/>
            <a:ext cx="3187405" cy="442146"/>
            <a:chOff x="863600" y="7660147"/>
            <a:chExt cx="1652728" cy="1179053"/>
          </a:xfrm>
          <a:solidFill>
            <a:schemeClr val="bg1"/>
          </a:solidFill>
        </p:grpSpPr>
        <p:sp>
          <p:nvSpPr>
            <p:cNvPr id="70" name="Rounded Rectangle 69"/>
            <p:cNvSpPr/>
            <p:nvPr/>
          </p:nvSpPr>
          <p:spPr bwMode="auto">
            <a:xfrm>
              <a:off x="863600" y="7772400"/>
              <a:ext cx="1447800" cy="1066800"/>
            </a:xfrm>
            <a:prstGeom prst="roundRect">
              <a:avLst/>
            </a:prstGeom>
            <a:grp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797">
                <a:defRPr/>
              </a:pPr>
              <a:endParaRPr lang="en-US" sz="4350"/>
            </a:p>
          </p:txBody>
        </p:sp>
        <p:sp>
          <p:nvSpPr>
            <p:cNvPr id="71" name="TextBox 70"/>
            <p:cNvSpPr txBox="1"/>
            <p:nvPr/>
          </p:nvSpPr>
          <p:spPr>
            <a:xfrm>
              <a:off x="916128" y="7660147"/>
              <a:ext cx="1600200" cy="1121502"/>
            </a:xfrm>
            <a:prstGeom prst="rect">
              <a:avLst/>
            </a:prstGeom>
            <a:grpFill/>
            <a:ln>
              <a:noFill/>
            </a:ln>
          </p:spPr>
          <p:txBody>
            <a:bodyPr wrap="square" rtlCol="0">
              <a:spAutoFit/>
            </a:bodyPr>
            <a:lstStyle/>
            <a:p>
              <a:pPr defTabSz="685797">
                <a:defRPr/>
              </a:pPr>
              <a:r>
                <a:rPr lang="en-US" sz="1650" dirty="0">
                  <a:latin typeface="Calibri" pitchFamily="34" charset="0"/>
                  <a:ea typeface="+mn-ea"/>
                  <a:cs typeface="+mn-cs"/>
                </a:rPr>
                <a:t> </a:t>
              </a:r>
              <a:r>
                <a:rPr lang="en-US" sz="2133" b="1" dirty="0">
                  <a:solidFill>
                    <a:srgbClr val="319190"/>
                  </a:solidFill>
                  <a:latin typeface="Calibri" pitchFamily="34" charset="0"/>
                  <a:ea typeface="+mn-ea"/>
                  <a:cs typeface="+mn-cs"/>
                </a:rPr>
                <a:t>Observable Behaviors</a:t>
              </a:r>
              <a:endParaRPr lang="en-US" sz="1650" b="1" dirty="0">
                <a:solidFill>
                  <a:srgbClr val="319190"/>
                </a:solidFill>
                <a:latin typeface="Calibri" pitchFamily="34" charset="0"/>
                <a:ea typeface="+mn-ea"/>
                <a:cs typeface="+mn-cs"/>
              </a:endParaRPr>
            </a:p>
          </p:txBody>
        </p:sp>
      </p:grpSp>
      <p:cxnSp>
        <p:nvCxnSpPr>
          <p:cNvPr id="8" name="Straight Connector 7"/>
          <p:cNvCxnSpPr>
            <a:stCxn id="4" idx="1"/>
            <a:endCxn id="4" idx="3"/>
          </p:cNvCxnSpPr>
          <p:nvPr/>
        </p:nvCxnSpPr>
        <p:spPr bwMode="auto">
          <a:xfrm>
            <a:off x="4040554" y="5202646"/>
            <a:ext cx="4919297" cy="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 name="Rectangle 3"/>
          <p:cNvSpPr/>
          <p:nvPr/>
        </p:nvSpPr>
        <p:spPr bwMode="auto">
          <a:xfrm>
            <a:off x="4040554" y="3002371"/>
            <a:ext cx="4919297" cy="4400550"/>
          </a:xfrm>
          <a:prstGeom prst="rect">
            <a:avLst/>
          </a:prstGeom>
          <a:gradFill flip="none" rotWithShape="1">
            <a:gsLst>
              <a:gs pos="68000">
                <a:srgbClr val="92D050"/>
              </a:gs>
              <a:gs pos="60000">
                <a:srgbClr val="009999"/>
              </a:gs>
              <a:gs pos="100000">
                <a:srgbClr val="0099CC"/>
              </a:gs>
              <a:gs pos="51000">
                <a:srgbClr val="009999">
                  <a:alpha val="59000"/>
                </a:srgbClr>
              </a:gs>
              <a:gs pos="98000">
                <a:srgbClr val="92D050">
                  <a:alpha val="83000"/>
                </a:srgbClr>
              </a:gs>
              <a:gs pos="99000">
                <a:srgbClr val="92D050"/>
              </a:gs>
              <a:gs pos="69000">
                <a:srgbClr val="92D050"/>
              </a:gs>
            </a:gsLst>
            <a:lin ang="19200000" scaled="0"/>
            <a:tileRect/>
          </a:gra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797">
              <a:defRPr/>
            </a:pPr>
            <a:endParaRPr lang="en-US" sz="4350" dirty="0"/>
          </a:p>
        </p:txBody>
      </p:sp>
      <p:cxnSp>
        <p:nvCxnSpPr>
          <p:cNvPr id="60" name="Straight Connector 59"/>
          <p:cNvCxnSpPr/>
          <p:nvPr/>
        </p:nvCxnSpPr>
        <p:spPr bwMode="auto">
          <a:xfrm>
            <a:off x="6445250" y="3048000"/>
            <a:ext cx="0" cy="440055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1" name="Straight Connector 60"/>
          <p:cNvCxnSpPr/>
          <p:nvPr/>
        </p:nvCxnSpPr>
        <p:spPr bwMode="auto">
          <a:xfrm>
            <a:off x="3987801" y="5219700"/>
            <a:ext cx="4919297" cy="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2" name="Straight Arrow Connector 71"/>
          <p:cNvCxnSpPr/>
          <p:nvPr/>
        </p:nvCxnSpPr>
        <p:spPr bwMode="auto">
          <a:xfrm>
            <a:off x="6502400" y="7505700"/>
            <a:ext cx="2514601" cy="0"/>
          </a:xfrm>
          <a:prstGeom prst="straightConnector1">
            <a:avLst/>
          </a:prstGeom>
          <a:solidFill>
            <a:schemeClr val="accent1"/>
          </a:solidFill>
          <a:ln w="57150" cap="flat" cmpd="sng" algn="ctr">
            <a:solidFill>
              <a:schemeClr val="tx1"/>
            </a:solidFill>
            <a:prstDash val="dash"/>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5" name="Straight Arrow Connector 74"/>
          <p:cNvCxnSpPr/>
          <p:nvPr/>
        </p:nvCxnSpPr>
        <p:spPr bwMode="auto">
          <a:xfrm flipV="1">
            <a:off x="3873500" y="2933701"/>
            <a:ext cx="0" cy="2286000"/>
          </a:xfrm>
          <a:prstGeom prst="straightConnector1">
            <a:avLst/>
          </a:prstGeom>
          <a:solidFill>
            <a:schemeClr val="accent1"/>
          </a:solidFill>
          <a:ln w="50800" cap="flat" cmpd="sng" algn="ctr">
            <a:solidFill>
              <a:schemeClr val="tx1"/>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6" name="Straight Connector 95"/>
          <p:cNvCxnSpPr/>
          <p:nvPr/>
        </p:nvCxnSpPr>
        <p:spPr bwMode="auto">
          <a:xfrm>
            <a:off x="3987801" y="5219700"/>
            <a:ext cx="4919297" cy="0"/>
          </a:xfrm>
          <a:prstGeom prst="line">
            <a:avLst/>
          </a:prstGeom>
          <a:solidFill>
            <a:schemeClr val="accent1"/>
          </a:solidFill>
          <a:ln w="762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7" name="Straight Arrow Connector 96"/>
          <p:cNvCxnSpPr/>
          <p:nvPr/>
        </p:nvCxnSpPr>
        <p:spPr bwMode="auto">
          <a:xfrm flipV="1">
            <a:off x="3873500" y="4705351"/>
            <a:ext cx="0" cy="1714500"/>
          </a:xfrm>
          <a:prstGeom prst="straightConnector1">
            <a:avLst/>
          </a:prstGeom>
          <a:solidFill>
            <a:schemeClr val="accent1"/>
          </a:solidFill>
          <a:ln w="50800" cap="flat" cmpd="sng" algn="ctr">
            <a:solidFill>
              <a:srgbClr val="92D050"/>
            </a:solidFill>
            <a:prstDash val="dash"/>
            <a:round/>
            <a:headEnd type="oval"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9" name="Straight Connector 98"/>
          <p:cNvCxnSpPr>
            <a:stCxn id="4" idx="0"/>
            <a:endCxn id="4" idx="2"/>
          </p:cNvCxnSpPr>
          <p:nvPr/>
        </p:nvCxnSpPr>
        <p:spPr bwMode="auto">
          <a:xfrm>
            <a:off x="6500203" y="3002371"/>
            <a:ext cx="0" cy="4400550"/>
          </a:xfrm>
          <a:prstGeom prst="line">
            <a:avLst/>
          </a:prstGeom>
          <a:solidFill>
            <a:schemeClr val="accent1"/>
          </a:solidFill>
          <a:ln w="762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2" name="Rectangle 101"/>
          <p:cNvSpPr/>
          <p:nvPr/>
        </p:nvSpPr>
        <p:spPr bwMode="auto">
          <a:xfrm>
            <a:off x="6445250" y="2933701"/>
            <a:ext cx="2514601" cy="228600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797">
              <a:defRPr/>
            </a:pPr>
            <a:endParaRPr lang="en-US" sz="4350"/>
          </a:p>
        </p:txBody>
      </p:sp>
      <p:sp>
        <p:nvSpPr>
          <p:cNvPr id="103" name="Freeform 8"/>
          <p:cNvSpPr>
            <a:spLocks/>
          </p:cNvSpPr>
          <p:nvPr/>
        </p:nvSpPr>
        <p:spPr bwMode="blackWhite">
          <a:xfrm rot="13650165">
            <a:off x="7070373" y="5673489"/>
            <a:ext cx="703659" cy="672704"/>
          </a:xfrm>
          <a:custGeom>
            <a:avLst/>
            <a:gdLst>
              <a:gd name="T0" fmla="*/ 254430 w 472"/>
              <a:gd name="T1" fmla="*/ 786754 h 464"/>
              <a:gd name="T2" fmla="*/ 254430 w 472"/>
              <a:gd name="T3" fmla="*/ 895005 h 464"/>
              <a:gd name="T4" fmla="*/ 936224 w 472"/>
              <a:gd name="T5" fmla="*/ 895005 h 464"/>
              <a:gd name="T6" fmla="*/ 936224 w 472"/>
              <a:gd name="T7" fmla="*/ 231967 h 464"/>
              <a:gd name="T8" fmla="*/ 809009 w 472"/>
              <a:gd name="T9" fmla="*/ 231967 h 464"/>
              <a:gd name="T10" fmla="*/ 809009 w 472"/>
              <a:gd name="T11" fmla="*/ 693967 h 464"/>
              <a:gd name="T12" fmla="*/ 111313 w 472"/>
              <a:gd name="T13" fmla="*/ 0 h 464"/>
              <a:gd name="T14" fmla="*/ 0 w 472"/>
              <a:gd name="T15" fmla="*/ 108251 h 464"/>
              <a:gd name="T16" fmla="*/ 713598 w 472"/>
              <a:gd name="T17" fmla="*/ 771289 h 464"/>
              <a:gd name="T18" fmla="*/ 254430 w 472"/>
              <a:gd name="T19" fmla="*/ 771289 h 464"/>
              <a:gd name="T20" fmla="*/ 254430 w 472"/>
              <a:gd name="T21" fmla="*/ 895005 h 4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2"/>
              <a:gd name="T34" fmla="*/ 0 h 464"/>
              <a:gd name="T35" fmla="*/ 472 w 472"/>
              <a:gd name="T36" fmla="*/ 464 h 4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2" h="464">
                <a:moveTo>
                  <a:pt x="128" y="407"/>
                </a:moveTo>
                <a:lnTo>
                  <a:pt x="128" y="463"/>
                </a:lnTo>
                <a:lnTo>
                  <a:pt x="471" y="463"/>
                </a:lnTo>
                <a:lnTo>
                  <a:pt x="471" y="120"/>
                </a:lnTo>
                <a:lnTo>
                  <a:pt x="407" y="120"/>
                </a:lnTo>
                <a:lnTo>
                  <a:pt x="407" y="359"/>
                </a:lnTo>
                <a:lnTo>
                  <a:pt x="56" y="0"/>
                </a:lnTo>
                <a:lnTo>
                  <a:pt x="0" y="56"/>
                </a:lnTo>
                <a:lnTo>
                  <a:pt x="359" y="399"/>
                </a:lnTo>
                <a:lnTo>
                  <a:pt x="128" y="399"/>
                </a:lnTo>
                <a:lnTo>
                  <a:pt x="128" y="463"/>
                </a:lnTo>
              </a:path>
            </a:pathLst>
          </a:custGeom>
          <a:solidFill>
            <a:schemeClr val="bg1"/>
          </a:solidFill>
          <a:ln w="12700" cap="rnd">
            <a:noFill/>
            <a:prstDash val="dash"/>
            <a:round/>
            <a:headEnd type="none" w="sm" len="sm"/>
            <a:tailEnd type="none" w="sm" len="sm"/>
          </a:ln>
        </p:spPr>
        <p:txBody>
          <a:bodyPr lIns="68277" tIns="34127" rIns="68277" bIns="34127"/>
          <a:lstStyle/>
          <a:p>
            <a:pPr defTabSz="685797">
              <a:defRPr/>
            </a:pPr>
            <a:endParaRPr lang="en-GB" sz="4350">
              <a:ea typeface="+mn-ea"/>
              <a:cs typeface="+mn-cs"/>
            </a:endParaRPr>
          </a:p>
        </p:txBody>
      </p:sp>
      <p:sp>
        <p:nvSpPr>
          <p:cNvPr id="104" name="Freeform 8"/>
          <p:cNvSpPr>
            <a:spLocks/>
          </p:cNvSpPr>
          <p:nvPr/>
        </p:nvSpPr>
        <p:spPr bwMode="blackWhite">
          <a:xfrm rot="18862291">
            <a:off x="5697833" y="3687300"/>
            <a:ext cx="640256" cy="590379"/>
          </a:xfrm>
          <a:custGeom>
            <a:avLst/>
            <a:gdLst>
              <a:gd name="T0" fmla="*/ 254430 w 472"/>
              <a:gd name="T1" fmla="*/ 786754 h 464"/>
              <a:gd name="T2" fmla="*/ 254430 w 472"/>
              <a:gd name="T3" fmla="*/ 895005 h 464"/>
              <a:gd name="T4" fmla="*/ 936224 w 472"/>
              <a:gd name="T5" fmla="*/ 895005 h 464"/>
              <a:gd name="T6" fmla="*/ 936224 w 472"/>
              <a:gd name="T7" fmla="*/ 231967 h 464"/>
              <a:gd name="T8" fmla="*/ 809009 w 472"/>
              <a:gd name="T9" fmla="*/ 231967 h 464"/>
              <a:gd name="T10" fmla="*/ 809009 w 472"/>
              <a:gd name="T11" fmla="*/ 693967 h 464"/>
              <a:gd name="T12" fmla="*/ 111313 w 472"/>
              <a:gd name="T13" fmla="*/ 0 h 464"/>
              <a:gd name="T14" fmla="*/ 0 w 472"/>
              <a:gd name="T15" fmla="*/ 108251 h 464"/>
              <a:gd name="T16" fmla="*/ 713598 w 472"/>
              <a:gd name="T17" fmla="*/ 771289 h 464"/>
              <a:gd name="T18" fmla="*/ 254430 w 472"/>
              <a:gd name="T19" fmla="*/ 771289 h 464"/>
              <a:gd name="T20" fmla="*/ 254430 w 472"/>
              <a:gd name="T21" fmla="*/ 895005 h 4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2"/>
              <a:gd name="T34" fmla="*/ 0 h 464"/>
              <a:gd name="T35" fmla="*/ 472 w 472"/>
              <a:gd name="T36" fmla="*/ 464 h 4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2" h="464">
                <a:moveTo>
                  <a:pt x="128" y="407"/>
                </a:moveTo>
                <a:lnTo>
                  <a:pt x="128" y="463"/>
                </a:lnTo>
                <a:lnTo>
                  <a:pt x="471" y="463"/>
                </a:lnTo>
                <a:lnTo>
                  <a:pt x="471" y="120"/>
                </a:lnTo>
                <a:lnTo>
                  <a:pt x="407" y="120"/>
                </a:lnTo>
                <a:lnTo>
                  <a:pt x="407" y="359"/>
                </a:lnTo>
                <a:lnTo>
                  <a:pt x="56" y="0"/>
                </a:lnTo>
                <a:lnTo>
                  <a:pt x="0" y="56"/>
                </a:lnTo>
                <a:lnTo>
                  <a:pt x="359" y="399"/>
                </a:lnTo>
                <a:lnTo>
                  <a:pt x="128" y="399"/>
                </a:lnTo>
                <a:lnTo>
                  <a:pt x="128" y="463"/>
                </a:lnTo>
              </a:path>
            </a:pathLst>
          </a:custGeom>
          <a:solidFill>
            <a:schemeClr val="bg1"/>
          </a:solidFill>
          <a:ln w="12700" cap="rnd">
            <a:solidFill>
              <a:schemeClr val="bg1"/>
            </a:solidFill>
            <a:round/>
            <a:headEnd type="none" w="sm" len="sm"/>
            <a:tailEnd type="none" w="sm" len="sm"/>
          </a:ln>
        </p:spPr>
        <p:txBody>
          <a:bodyPr lIns="68277" tIns="34127" rIns="68277" bIns="34127"/>
          <a:lstStyle/>
          <a:p>
            <a:pPr defTabSz="685797">
              <a:defRPr/>
            </a:pPr>
            <a:endParaRPr lang="en-GB" sz="4350">
              <a:ea typeface="+mn-ea"/>
              <a:cs typeface="+mn-cs"/>
            </a:endParaRPr>
          </a:p>
        </p:txBody>
      </p:sp>
      <p:sp>
        <p:nvSpPr>
          <p:cNvPr id="110" name="Rectangle 109"/>
          <p:cNvSpPr/>
          <p:nvPr/>
        </p:nvSpPr>
        <p:spPr bwMode="auto">
          <a:xfrm>
            <a:off x="6944053" y="5341112"/>
            <a:ext cx="959266" cy="175579"/>
          </a:xfrm>
          <a:prstGeom prst="rect">
            <a:avLst/>
          </a:prstGeom>
          <a:solidFill>
            <a:srgbClr val="92D050"/>
          </a:solidFill>
          <a:ln w="25400" cap="flat" cmpd="sng" algn="ctr">
            <a:noFill/>
            <a:prstDash val="solid"/>
            <a:round/>
            <a:headEnd type="none" w="med" len="med"/>
            <a:tailEnd type="none" w="med" len="med"/>
          </a:ln>
          <a:effectLst/>
          <a:extLst/>
        </p:spPr>
        <p:txBody>
          <a:bodyPr vert="horz" wrap="square" lIns="68277" tIns="34127" rIns="68277" bIns="34127" numCol="1" rtlCol="0" anchor="t" anchorCtr="0" compatLnSpc="1">
            <a:prstTxWarp prst="textNoShape">
              <a:avLst/>
            </a:prstTxWarp>
          </a:bodyPr>
          <a:lstStyle/>
          <a:p>
            <a:pPr defTabSz="682704">
              <a:defRPr/>
            </a:pPr>
            <a:endParaRPr lang="en-US" sz="4350">
              <a:solidFill>
                <a:srgbClr val="BAD80A"/>
              </a:solidFill>
              <a:ea typeface="+mn-ea"/>
              <a:cs typeface="+mn-cs"/>
            </a:endParaRPr>
          </a:p>
        </p:txBody>
      </p:sp>
      <p:pic>
        <p:nvPicPr>
          <p:cNvPr id="111" name="Picture 110"/>
          <p:cNvPicPr>
            <a:picLocks noChangeAspect="1"/>
          </p:cNvPicPr>
          <p:nvPr/>
        </p:nvPicPr>
        <p:blipFill>
          <a:blip r:embed="rId4">
            <a:duotone>
              <a:schemeClr val="bg2">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90516" y="4605321"/>
            <a:ext cx="292269" cy="479322"/>
          </a:xfrm>
          <a:prstGeom prst="rect">
            <a:avLst/>
          </a:prstGeom>
        </p:spPr>
      </p:pic>
      <p:pic>
        <p:nvPicPr>
          <p:cNvPr id="112" name="Picture 111"/>
          <p:cNvPicPr>
            <a:picLocks noChangeAspect="1"/>
          </p:cNvPicPr>
          <p:nvPr/>
        </p:nvPicPr>
        <p:blipFill>
          <a:blip r:embed="rId4">
            <a:duotone>
              <a:schemeClr val="bg2">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49029" y="4378396"/>
            <a:ext cx="292269" cy="479322"/>
          </a:xfrm>
          <a:prstGeom prst="rect">
            <a:avLst/>
          </a:prstGeom>
        </p:spPr>
      </p:pic>
      <p:pic>
        <p:nvPicPr>
          <p:cNvPr id="113" name="Picture 112"/>
          <p:cNvPicPr>
            <a:picLocks noChangeAspect="1"/>
          </p:cNvPicPr>
          <p:nvPr/>
        </p:nvPicPr>
        <p:blipFill>
          <a:blip r:embed="rId4">
            <a:duotone>
              <a:schemeClr val="bg2">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31290" y="3698771"/>
            <a:ext cx="292269" cy="479322"/>
          </a:xfrm>
          <a:prstGeom prst="rect">
            <a:avLst/>
          </a:prstGeom>
        </p:spPr>
      </p:pic>
      <p:pic>
        <p:nvPicPr>
          <p:cNvPr id="114" name="Picture 113"/>
          <p:cNvPicPr>
            <a:picLocks noChangeAspect="1"/>
          </p:cNvPicPr>
          <p:nvPr/>
        </p:nvPicPr>
        <p:blipFill>
          <a:blip r:embed="rId4">
            <a:duotone>
              <a:schemeClr val="accent1">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13060" y="3219450"/>
            <a:ext cx="292269" cy="479322"/>
          </a:xfrm>
          <a:prstGeom prst="rect">
            <a:avLst/>
          </a:prstGeom>
        </p:spPr>
      </p:pic>
      <p:pic>
        <p:nvPicPr>
          <p:cNvPr id="115" name="Picture 114"/>
          <p:cNvPicPr>
            <a:picLocks noChangeAspect="1"/>
          </p:cNvPicPr>
          <p:nvPr/>
        </p:nvPicPr>
        <p:blipFill>
          <a:blip r:embed="rId4">
            <a:duotone>
              <a:schemeClr val="bg2">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77130" y="5828902"/>
            <a:ext cx="292269" cy="479322"/>
          </a:xfrm>
          <a:prstGeom prst="rect">
            <a:avLst/>
          </a:prstGeom>
        </p:spPr>
      </p:pic>
      <p:grpSp>
        <p:nvGrpSpPr>
          <p:cNvPr id="127" name="Group 126"/>
          <p:cNvGrpSpPr/>
          <p:nvPr/>
        </p:nvGrpSpPr>
        <p:grpSpPr>
          <a:xfrm>
            <a:off x="7891279" y="5005039"/>
            <a:ext cx="913741" cy="1876594"/>
            <a:chOff x="8354239" y="5047785"/>
            <a:chExt cx="1218321" cy="2502126"/>
          </a:xfrm>
        </p:grpSpPr>
        <p:grpSp>
          <p:nvGrpSpPr>
            <p:cNvPr id="105" name="Group 18"/>
            <p:cNvGrpSpPr/>
            <p:nvPr/>
          </p:nvGrpSpPr>
          <p:grpSpPr>
            <a:xfrm>
              <a:off x="8959112" y="5047785"/>
              <a:ext cx="450850" cy="1828473"/>
              <a:chOff x="9231113" y="4699504"/>
              <a:chExt cx="450850" cy="1828473"/>
            </a:xfrm>
          </p:grpSpPr>
          <p:sp>
            <p:nvSpPr>
              <p:cNvPr id="106" name="Freeform 105"/>
              <p:cNvSpPr>
                <a:spLocks/>
              </p:cNvSpPr>
              <p:nvPr>
                <p:custDataLst>
                  <p:tags r:id="rId2"/>
                </p:custDataLst>
              </p:nvPr>
            </p:nvSpPr>
            <p:spPr bwMode="auto">
              <a:xfrm rot="542693" flipV="1">
                <a:off x="9231113" y="4776575"/>
                <a:ext cx="450850" cy="1680579"/>
              </a:xfrm>
              <a:custGeom>
                <a:avLst/>
                <a:gdLst>
                  <a:gd name="T0" fmla="*/ 2147483647 w 347"/>
                  <a:gd name="T1" fmla="*/ 0 h 810"/>
                  <a:gd name="T2" fmla="*/ 2147483647 w 347"/>
                  <a:gd name="T3" fmla="*/ 0 h 810"/>
                  <a:gd name="T4" fmla="*/ 2147483647 w 347"/>
                  <a:gd name="T5" fmla="*/ 2147483647 h 810"/>
                  <a:gd name="T6" fmla="*/ 2147483647 w 347"/>
                  <a:gd name="T7" fmla="*/ 2147483647 h 810"/>
                  <a:gd name="T8" fmla="*/ 2147483647 w 347"/>
                  <a:gd name="T9" fmla="*/ 2147483647 h 810"/>
                  <a:gd name="T10" fmla="*/ 2147483647 w 347"/>
                  <a:gd name="T11" fmla="*/ 2147483647 h 810"/>
                  <a:gd name="T12" fmla="*/ 2147483647 w 347"/>
                  <a:gd name="T13" fmla="*/ 2147483647 h 810"/>
                  <a:gd name="T14" fmla="*/ 2147483647 w 347"/>
                  <a:gd name="T15" fmla="*/ 2147483647 h 810"/>
                  <a:gd name="T16" fmla="*/ 2147483647 w 347"/>
                  <a:gd name="T17" fmla="*/ 2147483647 h 810"/>
                  <a:gd name="T18" fmla="*/ 2147483647 w 347"/>
                  <a:gd name="T19" fmla="*/ 2147483647 h 810"/>
                  <a:gd name="T20" fmla="*/ 0 w 347"/>
                  <a:gd name="T21" fmla="*/ 2147483647 h 810"/>
                  <a:gd name="T22" fmla="*/ 2147483647 w 347"/>
                  <a:gd name="T23" fmla="*/ 0 h 8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7"/>
                  <a:gd name="T37" fmla="*/ 0 h 810"/>
                  <a:gd name="T38" fmla="*/ 347 w 347"/>
                  <a:gd name="T39" fmla="*/ 810 h 8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7" h="810">
                    <a:moveTo>
                      <a:pt x="159" y="0"/>
                    </a:moveTo>
                    <a:lnTo>
                      <a:pt x="292" y="0"/>
                    </a:lnTo>
                    <a:lnTo>
                      <a:pt x="63" y="358"/>
                    </a:lnTo>
                    <a:lnTo>
                      <a:pt x="346" y="188"/>
                    </a:lnTo>
                    <a:lnTo>
                      <a:pt x="111" y="634"/>
                    </a:lnTo>
                    <a:lnTo>
                      <a:pt x="187" y="607"/>
                    </a:lnTo>
                    <a:lnTo>
                      <a:pt x="23" y="809"/>
                    </a:lnTo>
                    <a:lnTo>
                      <a:pt x="28" y="549"/>
                    </a:lnTo>
                    <a:lnTo>
                      <a:pt x="68" y="612"/>
                    </a:lnTo>
                    <a:lnTo>
                      <a:pt x="173" y="341"/>
                    </a:lnTo>
                    <a:lnTo>
                      <a:pt x="0" y="429"/>
                    </a:lnTo>
                    <a:lnTo>
                      <a:pt x="159" y="0"/>
                    </a:lnTo>
                  </a:path>
                </a:pathLst>
              </a:custGeom>
              <a:solidFill>
                <a:schemeClr val="bg1"/>
              </a:solidFill>
              <a:ln w="6350">
                <a:noFill/>
                <a:round/>
                <a:headEnd/>
                <a:tailEnd/>
              </a:ln>
            </p:spPr>
            <p:txBody>
              <a:bodyPr tIns="68580" bIns="68580" anchor="ctr"/>
              <a:lstStyle/>
              <a:p>
                <a:pPr defTabSz="685797">
                  <a:defRPr/>
                </a:pPr>
                <a:endParaRPr lang="en-US" sz="4350" dirty="0">
                  <a:ea typeface="+mn-ea"/>
                  <a:cs typeface="+mn-cs"/>
                </a:endParaRPr>
              </a:p>
            </p:txBody>
          </p:sp>
          <p:cxnSp>
            <p:nvCxnSpPr>
              <p:cNvPr id="107" name="Straight Connector 106"/>
              <p:cNvCxnSpPr/>
              <p:nvPr/>
            </p:nvCxnSpPr>
            <p:spPr bwMode="auto">
              <a:xfrm flipV="1">
                <a:off x="9322575" y="4699504"/>
                <a:ext cx="0" cy="1828473"/>
              </a:xfrm>
              <a:prstGeom prst="line">
                <a:avLst/>
              </a:prstGeom>
              <a:solidFill>
                <a:schemeClr val="accent1"/>
              </a:solidFill>
              <a:ln w="44450"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108" name="Text Box 12"/>
            <p:cNvSpPr txBox="1">
              <a:spLocks noChangeAspect="1" noChangeArrowheads="1"/>
            </p:cNvSpPr>
            <p:nvPr/>
          </p:nvSpPr>
          <p:spPr bwMode="auto">
            <a:xfrm>
              <a:off x="8354239" y="7151694"/>
              <a:ext cx="1218321" cy="398217"/>
            </a:xfrm>
            <a:prstGeom prst="rect">
              <a:avLst/>
            </a:prstGeom>
            <a:noFill/>
            <a:ln w="9525">
              <a:noFill/>
              <a:miter lim="800000"/>
              <a:headEnd/>
              <a:tailEnd/>
            </a:ln>
          </p:spPr>
          <p:txBody>
            <a:bodyPr wrap="none" lIns="68277" tIns="34127" rIns="68277" bIns="34127">
              <a:spAutoFit/>
            </a:bodyPr>
            <a:lstStyle/>
            <a:p>
              <a:pPr algn="l" defTabSz="685797"/>
              <a:r>
                <a:rPr lang="en-GB" sz="1493" b="1" dirty="0">
                  <a:solidFill>
                    <a:srgbClr val="000000">
                      <a:lumMod val="65000"/>
                      <a:lumOff val="35000"/>
                    </a:srgbClr>
                  </a:solidFill>
                  <a:latin typeface="Arial" panose="020B0604020202020204" pitchFamily="34" charset="0"/>
                  <a:ea typeface="+mn-ea"/>
                  <a:cs typeface="Arial" panose="020B0604020202020204" pitchFamily="34" charset="0"/>
                </a:rPr>
                <a:t>Growing</a:t>
              </a:r>
            </a:p>
          </p:txBody>
        </p:sp>
        <p:pic>
          <p:nvPicPr>
            <p:cNvPr id="116" name="Picture 3"/>
            <p:cNvPicPr>
              <a:picLocks noChangeAspect="1" noChangeArrowheads="1"/>
            </p:cNvPicPr>
            <p:nvPr/>
          </p:nvPicPr>
          <p:blipFill>
            <a:blip r:embed="rId5">
              <a:duotone>
                <a:schemeClr val="bg2">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03949" y="6427828"/>
              <a:ext cx="390525" cy="63341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7" name="Group 116"/>
          <p:cNvGrpSpPr/>
          <p:nvPr/>
        </p:nvGrpSpPr>
        <p:grpSpPr>
          <a:xfrm>
            <a:off x="4526750" y="5356400"/>
            <a:ext cx="1704766" cy="1403838"/>
            <a:chOff x="3987800" y="4482311"/>
            <a:chExt cx="2273021" cy="1871784"/>
          </a:xfrm>
        </p:grpSpPr>
        <p:sp>
          <p:nvSpPr>
            <p:cNvPr id="118" name="Freeform 8"/>
            <p:cNvSpPr>
              <a:spLocks/>
            </p:cNvSpPr>
            <p:nvPr/>
          </p:nvSpPr>
          <p:spPr bwMode="blackWhite">
            <a:xfrm rot="16997566">
              <a:off x="5343246" y="4502947"/>
              <a:ext cx="938212" cy="896939"/>
            </a:xfrm>
            <a:custGeom>
              <a:avLst/>
              <a:gdLst>
                <a:gd name="T0" fmla="*/ 254430 w 472"/>
                <a:gd name="T1" fmla="*/ 786754 h 464"/>
                <a:gd name="T2" fmla="*/ 254430 w 472"/>
                <a:gd name="T3" fmla="*/ 895005 h 464"/>
                <a:gd name="T4" fmla="*/ 936224 w 472"/>
                <a:gd name="T5" fmla="*/ 895005 h 464"/>
                <a:gd name="T6" fmla="*/ 936224 w 472"/>
                <a:gd name="T7" fmla="*/ 231967 h 464"/>
                <a:gd name="T8" fmla="*/ 809009 w 472"/>
                <a:gd name="T9" fmla="*/ 231967 h 464"/>
                <a:gd name="T10" fmla="*/ 809009 w 472"/>
                <a:gd name="T11" fmla="*/ 693967 h 464"/>
                <a:gd name="T12" fmla="*/ 111313 w 472"/>
                <a:gd name="T13" fmla="*/ 0 h 464"/>
                <a:gd name="T14" fmla="*/ 0 w 472"/>
                <a:gd name="T15" fmla="*/ 108251 h 464"/>
                <a:gd name="T16" fmla="*/ 713598 w 472"/>
                <a:gd name="T17" fmla="*/ 771289 h 464"/>
                <a:gd name="T18" fmla="*/ 254430 w 472"/>
                <a:gd name="T19" fmla="*/ 771289 h 464"/>
                <a:gd name="T20" fmla="*/ 254430 w 472"/>
                <a:gd name="T21" fmla="*/ 895005 h 4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2"/>
                <a:gd name="T34" fmla="*/ 0 h 464"/>
                <a:gd name="T35" fmla="*/ 472 w 472"/>
                <a:gd name="T36" fmla="*/ 464 h 4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2" h="464">
                  <a:moveTo>
                    <a:pt x="128" y="407"/>
                  </a:moveTo>
                  <a:lnTo>
                    <a:pt x="128" y="463"/>
                  </a:lnTo>
                  <a:lnTo>
                    <a:pt x="471" y="463"/>
                  </a:lnTo>
                  <a:lnTo>
                    <a:pt x="471" y="120"/>
                  </a:lnTo>
                  <a:lnTo>
                    <a:pt x="407" y="120"/>
                  </a:lnTo>
                  <a:lnTo>
                    <a:pt x="407" y="359"/>
                  </a:lnTo>
                  <a:lnTo>
                    <a:pt x="56" y="0"/>
                  </a:lnTo>
                  <a:lnTo>
                    <a:pt x="0" y="56"/>
                  </a:lnTo>
                  <a:lnTo>
                    <a:pt x="359" y="399"/>
                  </a:lnTo>
                  <a:lnTo>
                    <a:pt x="128" y="399"/>
                  </a:lnTo>
                  <a:lnTo>
                    <a:pt x="128" y="463"/>
                  </a:lnTo>
                </a:path>
              </a:pathLst>
            </a:custGeom>
            <a:solidFill>
              <a:schemeClr val="bg1"/>
            </a:solidFill>
            <a:ln w="12700" cap="rnd">
              <a:solidFill>
                <a:schemeClr val="bg1"/>
              </a:solidFill>
              <a:round/>
              <a:headEnd type="none" w="sm" len="sm"/>
              <a:tailEnd type="none" w="sm" len="sm"/>
            </a:ln>
          </p:spPr>
          <p:txBody>
            <a:bodyPr lIns="68277" tIns="34127" rIns="68277" bIns="34127"/>
            <a:lstStyle/>
            <a:p>
              <a:pPr defTabSz="685797">
                <a:defRPr/>
              </a:pPr>
              <a:endParaRPr lang="en-GB" sz="4350">
                <a:ea typeface="+mn-ea"/>
                <a:cs typeface="+mn-cs"/>
              </a:endParaRPr>
            </a:p>
          </p:txBody>
        </p:sp>
        <p:pic>
          <p:nvPicPr>
            <p:cNvPr id="119" name="Picture 118"/>
            <p:cNvPicPr>
              <a:picLocks noChangeAspect="1"/>
            </p:cNvPicPr>
            <p:nvPr/>
          </p:nvPicPr>
          <p:blipFill>
            <a:blip r:embed="rId4">
              <a:duotone>
                <a:schemeClr val="bg2">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87800" y="5715000"/>
              <a:ext cx="389692" cy="639095"/>
            </a:xfrm>
            <a:prstGeom prst="rect">
              <a:avLst/>
            </a:prstGeom>
          </p:spPr>
        </p:pic>
        <p:pic>
          <p:nvPicPr>
            <p:cNvPr id="120" name="Picture 119"/>
            <p:cNvPicPr>
              <a:picLocks noChangeAspect="1"/>
            </p:cNvPicPr>
            <p:nvPr/>
          </p:nvPicPr>
          <p:blipFill>
            <a:blip r:embed="rId4">
              <a:duotone>
                <a:schemeClr val="bg2">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17166" y="4799347"/>
              <a:ext cx="389692" cy="639095"/>
            </a:xfrm>
            <a:prstGeom prst="rect">
              <a:avLst/>
            </a:prstGeom>
          </p:spPr>
        </p:pic>
      </p:grpSp>
      <p:grpSp>
        <p:nvGrpSpPr>
          <p:cNvPr id="121" name="Group 120"/>
          <p:cNvGrpSpPr/>
          <p:nvPr/>
        </p:nvGrpSpPr>
        <p:grpSpPr>
          <a:xfrm>
            <a:off x="6755599" y="3423418"/>
            <a:ext cx="1722786" cy="1579345"/>
            <a:chOff x="6959600" y="1905000"/>
            <a:chExt cx="2297048" cy="2105793"/>
          </a:xfrm>
        </p:grpSpPr>
        <p:pic>
          <p:nvPicPr>
            <p:cNvPr id="122" name="Picture 121"/>
            <p:cNvPicPr>
              <a:picLocks noChangeAspect="1"/>
            </p:cNvPicPr>
            <p:nvPr/>
          </p:nvPicPr>
          <p:blipFill>
            <a:blip r:embed="rId4">
              <a:duotone>
                <a:schemeClr val="bg2">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78800" y="1905000"/>
              <a:ext cx="389692" cy="639095"/>
            </a:xfrm>
            <a:prstGeom prst="rect">
              <a:avLst/>
            </a:prstGeom>
          </p:spPr>
        </p:pic>
        <p:pic>
          <p:nvPicPr>
            <p:cNvPr id="123" name="Picture 122"/>
            <p:cNvPicPr>
              <a:picLocks noChangeAspect="1"/>
            </p:cNvPicPr>
            <p:nvPr/>
          </p:nvPicPr>
          <p:blipFill>
            <a:blip r:embed="rId4">
              <a:duotone>
                <a:schemeClr val="bg2">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5352" y="3371698"/>
              <a:ext cx="389692" cy="639095"/>
            </a:xfrm>
            <a:prstGeom prst="rect">
              <a:avLst/>
            </a:prstGeom>
          </p:spPr>
        </p:pic>
        <p:pic>
          <p:nvPicPr>
            <p:cNvPr id="124" name="Picture 123"/>
            <p:cNvPicPr>
              <a:picLocks noChangeAspect="1"/>
            </p:cNvPicPr>
            <p:nvPr/>
          </p:nvPicPr>
          <p:blipFill>
            <a:blip r:embed="rId4">
              <a:duotone>
                <a:schemeClr val="bg2">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59600" y="2057400"/>
              <a:ext cx="389692" cy="639095"/>
            </a:xfrm>
            <a:prstGeom prst="rect">
              <a:avLst/>
            </a:prstGeom>
          </p:spPr>
        </p:pic>
        <p:pic>
          <p:nvPicPr>
            <p:cNvPr id="125" name="Picture 124"/>
            <p:cNvPicPr>
              <a:picLocks noChangeAspect="1"/>
            </p:cNvPicPr>
            <p:nvPr/>
          </p:nvPicPr>
          <p:blipFill>
            <a:blip r:embed="rId4">
              <a:duotone>
                <a:schemeClr val="bg2">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66956" y="2943242"/>
              <a:ext cx="389692" cy="639095"/>
            </a:xfrm>
            <a:prstGeom prst="rect">
              <a:avLst/>
            </a:prstGeom>
          </p:spPr>
        </p:pic>
        <p:pic>
          <p:nvPicPr>
            <p:cNvPr id="126" name="Picture 125"/>
            <p:cNvPicPr>
              <a:picLocks noChangeAspect="1"/>
            </p:cNvPicPr>
            <p:nvPr/>
          </p:nvPicPr>
          <p:blipFill>
            <a:blip r:embed="rId4">
              <a:duotone>
                <a:schemeClr val="bg2">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40733" y="3142511"/>
              <a:ext cx="389692" cy="639095"/>
            </a:xfrm>
            <a:prstGeom prst="rect">
              <a:avLst/>
            </a:prstGeom>
          </p:spPr>
        </p:pic>
      </p:grpSp>
      <p:cxnSp>
        <p:nvCxnSpPr>
          <p:cNvPr id="55" name="Straight Arrow Connector 54">
            <a:extLst>
              <a:ext uri="{FF2B5EF4-FFF2-40B4-BE49-F238E27FC236}">
                <a16:creationId xmlns:a16="http://schemas.microsoft.com/office/drawing/2014/main" id="{83A65772-D918-49A1-8B50-254DE38FA38C}"/>
              </a:ext>
            </a:extLst>
          </p:cNvPr>
          <p:cNvCxnSpPr>
            <a:cxnSpLocks/>
            <a:stCxn id="76" idx="3"/>
          </p:cNvCxnSpPr>
          <p:nvPr/>
        </p:nvCxnSpPr>
        <p:spPr bwMode="auto">
          <a:xfrm flipV="1">
            <a:off x="5222701" y="7505702"/>
            <a:ext cx="1736899" cy="20249"/>
          </a:xfrm>
          <a:prstGeom prst="straightConnector1">
            <a:avLst/>
          </a:prstGeom>
          <a:solidFill>
            <a:schemeClr val="accent1"/>
          </a:solidFill>
          <a:ln w="57150" cap="flat" cmpd="sng" algn="ctr">
            <a:solidFill>
              <a:srgbClr val="92D050"/>
            </a:solidFill>
            <a:prstDash val="dash"/>
            <a:round/>
            <a:headEnd type="oval"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7" name="Picture 6">
            <a:extLst>
              <a:ext uri="{FF2B5EF4-FFF2-40B4-BE49-F238E27FC236}">
                <a16:creationId xmlns:a16="http://schemas.microsoft.com/office/drawing/2014/main" id="{D3EFA561-F8AB-4EDD-8066-B6F22DE6793E}"/>
              </a:ext>
            </a:extLst>
          </p:cNvPr>
          <p:cNvPicPr>
            <a:picLocks noChangeAspect="1"/>
          </p:cNvPicPr>
          <p:nvPr/>
        </p:nvPicPr>
        <p:blipFill>
          <a:blip r:embed="rId6"/>
          <a:stretch>
            <a:fillRect/>
          </a:stretch>
        </p:blipFill>
        <p:spPr>
          <a:xfrm>
            <a:off x="6476391" y="2970635"/>
            <a:ext cx="2430706" cy="2232012"/>
          </a:xfrm>
          <a:prstGeom prst="rect">
            <a:avLst/>
          </a:prstGeom>
        </p:spPr>
      </p:pic>
      <p:sp>
        <p:nvSpPr>
          <p:cNvPr id="2" name="Oval 1">
            <a:extLst>
              <a:ext uri="{FF2B5EF4-FFF2-40B4-BE49-F238E27FC236}">
                <a16:creationId xmlns:a16="http://schemas.microsoft.com/office/drawing/2014/main" id="{88BA4DCD-E6C0-40C8-AB56-AB5DDD07DAF3}"/>
              </a:ext>
            </a:extLst>
          </p:cNvPr>
          <p:cNvSpPr/>
          <p:nvPr/>
        </p:nvSpPr>
        <p:spPr bwMode="auto">
          <a:xfrm>
            <a:off x="3909988" y="2933700"/>
            <a:ext cx="2535262" cy="4339450"/>
          </a:xfrm>
          <a:prstGeom prst="ellipse">
            <a:avLst/>
          </a:prstGeom>
          <a:noFill/>
          <a:ln w="25400" cap="flat" cmpd="sng" algn="ctr">
            <a:solidFill>
              <a:srgbClr val="000000"/>
            </a:solidFill>
            <a:prstDash val="solid"/>
            <a:round/>
            <a:headEnd type="none" w="med" len="med"/>
            <a:tailEnd type="none" w="med" len="med"/>
          </a:ln>
          <a:effectLst/>
          <a:extLst/>
        </p:spPr>
        <p:txBody>
          <a:bodyPr vert="horz" wrap="square" lIns="97536" tIns="48768" rIns="97536" bIns="48768" numCol="1" rtlCol="0" anchor="t" anchorCtr="0" compatLnSpc="1">
            <a:prstTxWarp prst="textNoShape">
              <a:avLst/>
            </a:prstTxWarp>
          </a:bodyPr>
          <a:lstStyle/>
          <a:p>
            <a:pPr defTabSz="975390"/>
            <a:endParaRPr lang="en-US" sz="6187"/>
          </a:p>
        </p:txBody>
      </p:sp>
      <p:sp>
        <p:nvSpPr>
          <p:cNvPr id="5" name="Oval 4">
            <a:extLst>
              <a:ext uri="{FF2B5EF4-FFF2-40B4-BE49-F238E27FC236}">
                <a16:creationId xmlns:a16="http://schemas.microsoft.com/office/drawing/2014/main" id="{4FB7C41C-8BE5-49C3-A4A6-2617A49B6F15}"/>
              </a:ext>
            </a:extLst>
          </p:cNvPr>
          <p:cNvSpPr/>
          <p:nvPr/>
        </p:nvSpPr>
        <p:spPr bwMode="auto">
          <a:xfrm>
            <a:off x="6416552" y="5219700"/>
            <a:ext cx="1630461" cy="1811445"/>
          </a:xfrm>
          <a:prstGeom prst="ellipse">
            <a:avLst/>
          </a:prstGeom>
          <a:noFill/>
          <a:ln w="25400" cap="flat" cmpd="sng" algn="ctr">
            <a:solidFill>
              <a:srgbClr val="000000"/>
            </a:solidFill>
            <a:prstDash val="solid"/>
            <a:round/>
            <a:headEnd type="none" w="med" len="med"/>
            <a:tailEnd type="none" w="med" len="med"/>
          </a:ln>
          <a:effectLst/>
          <a:extLst/>
        </p:spPr>
        <p:txBody>
          <a:bodyPr vert="horz" wrap="square" lIns="97536" tIns="48768" rIns="97536" bIns="48768" numCol="1" rtlCol="0" anchor="t" anchorCtr="0" compatLnSpc="1">
            <a:prstTxWarp prst="textNoShape">
              <a:avLst/>
            </a:prstTxWarp>
          </a:bodyPr>
          <a:lstStyle/>
          <a:p>
            <a:pPr defTabSz="975390"/>
            <a:endParaRPr lang="en-US" sz="6187"/>
          </a:p>
        </p:txBody>
      </p:sp>
    </p:spTree>
    <p:custDataLst>
      <p:tags r:id="rId1"/>
    </p:custDataLst>
    <p:extLst>
      <p:ext uri="{BB962C8B-B14F-4D97-AF65-F5344CB8AC3E}">
        <p14:creationId xmlns:p14="http://schemas.microsoft.com/office/powerpoint/2010/main" val="136811741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438400" y="1331917"/>
            <a:ext cx="8290560" cy="1219200"/>
          </a:xfrm>
        </p:spPr>
        <p:txBody>
          <a:bodyPr/>
          <a:lstStyle/>
          <a:p>
            <a:r>
              <a:rPr lang="en-US" dirty="0"/>
              <a:t>Intervention Timing</a:t>
            </a:r>
          </a:p>
        </p:txBody>
      </p:sp>
      <p:sp>
        <p:nvSpPr>
          <p:cNvPr id="17" name="Freeform 16"/>
          <p:cNvSpPr/>
          <p:nvPr/>
        </p:nvSpPr>
        <p:spPr>
          <a:xfrm>
            <a:off x="5869094" y="2709335"/>
            <a:ext cx="1429173" cy="985520"/>
          </a:xfrm>
          <a:custGeom>
            <a:avLst/>
            <a:gdLst>
              <a:gd name="connsiteX0" fmla="*/ 0 w 1341120"/>
              <a:gd name="connsiteY0" fmla="*/ 924560 h 924560"/>
              <a:gd name="connsiteX1" fmla="*/ 670556 w 1341120"/>
              <a:gd name="connsiteY1" fmla="*/ 0 h 924560"/>
              <a:gd name="connsiteX2" fmla="*/ 670564 w 1341120"/>
              <a:gd name="connsiteY2" fmla="*/ 0 h 924560"/>
              <a:gd name="connsiteX3" fmla="*/ 1341120 w 1341120"/>
              <a:gd name="connsiteY3" fmla="*/ 924560 h 924560"/>
              <a:gd name="connsiteX4" fmla="*/ 0 w 1341120"/>
              <a:gd name="connsiteY4" fmla="*/ 924560 h 92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120" h="924560">
                <a:moveTo>
                  <a:pt x="0" y="924560"/>
                </a:moveTo>
                <a:lnTo>
                  <a:pt x="670556" y="0"/>
                </a:lnTo>
                <a:lnTo>
                  <a:pt x="670564" y="0"/>
                </a:lnTo>
                <a:lnTo>
                  <a:pt x="1341120" y="924560"/>
                </a:lnTo>
                <a:lnTo>
                  <a:pt x="0" y="924560"/>
                </a:lnTo>
                <a:close/>
              </a:path>
            </a:pathLst>
          </a:custGeom>
          <a:solidFill>
            <a:srgbClr val="31919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1675" tIns="21675" rIns="21675" bIns="21675" spcCol="1270" anchor="ctr"/>
          <a:lstStyle/>
          <a:p>
            <a:pPr defTabSz="758637">
              <a:lnSpc>
                <a:spcPct val="90000"/>
              </a:lnSpc>
              <a:spcAft>
                <a:spcPct val="35000"/>
              </a:spcAft>
              <a:defRPr/>
            </a:pPr>
            <a:br>
              <a:rPr lang="en-US" sz="1707" b="1" dirty="0">
                <a:solidFill>
                  <a:srgbClr val="000000"/>
                </a:solidFill>
                <a:latin typeface="Arial"/>
              </a:rPr>
            </a:br>
            <a:r>
              <a:rPr lang="en-US" sz="1707" b="1" dirty="0">
                <a:solidFill>
                  <a:srgbClr val="FFFFFF"/>
                </a:solidFill>
                <a:latin typeface="Arial"/>
              </a:rPr>
              <a:t>No </a:t>
            </a:r>
            <a:br>
              <a:rPr lang="en-US" sz="1707" b="1" dirty="0">
                <a:solidFill>
                  <a:srgbClr val="FFFFFF"/>
                </a:solidFill>
                <a:latin typeface="Arial"/>
              </a:rPr>
            </a:br>
            <a:r>
              <a:rPr lang="en-US" sz="1707" b="1" dirty="0">
                <a:solidFill>
                  <a:srgbClr val="FFFFFF"/>
                </a:solidFill>
                <a:latin typeface="Arial"/>
              </a:rPr>
              <a:t>Change </a:t>
            </a:r>
          </a:p>
        </p:txBody>
      </p:sp>
      <p:sp>
        <p:nvSpPr>
          <p:cNvPr id="18" name="Freeform 17"/>
          <p:cNvSpPr/>
          <p:nvPr/>
        </p:nvSpPr>
        <p:spPr>
          <a:xfrm>
            <a:off x="5152816" y="3694855"/>
            <a:ext cx="2861733" cy="987214"/>
          </a:xfrm>
          <a:custGeom>
            <a:avLst/>
            <a:gdLst>
              <a:gd name="connsiteX0" fmla="*/ 0 w 2682240"/>
              <a:gd name="connsiteY0" fmla="*/ 924560 h 924560"/>
              <a:gd name="connsiteX1" fmla="*/ 670556 w 2682240"/>
              <a:gd name="connsiteY1" fmla="*/ 0 h 924560"/>
              <a:gd name="connsiteX2" fmla="*/ 2011684 w 2682240"/>
              <a:gd name="connsiteY2" fmla="*/ 0 h 924560"/>
              <a:gd name="connsiteX3" fmla="*/ 2682240 w 2682240"/>
              <a:gd name="connsiteY3" fmla="*/ 924560 h 924560"/>
              <a:gd name="connsiteX4" fmla="*/ 0 w 2682240"/>
              <a:gd name="connsiteY4" fmla="*/ 924560 h 92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240" h="924560">
                <a:moveTo>
                  <a:pt x="0" y="924560"/>
                </a:moveTo>
                <a:lnTo>
                  <a:pt x="670556" y="0"/>
                </a:lnTo>
                <a:lnTo>
                  <a:pt x="2011684" y="0"/>
                </a:lnTo>
                <a:lnTo>
                  <a:pt x="2682240" y="924560"/>
                </a:lnTo>
                <a:lnTo>
                  <a:pt x="0" y="924560"/>
                </a:lnTo>
                <a:close/>
              </a:path>
            </a:pathLst>
          </a:cu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544034" tIns="43349" rIns="544034" bIns="43349" spcCol="1270" anchor="ctr"/>
          <a:lstStyle/>
          <a:p>
            <a:pPr defTabSz="1517274">
              <a:lnSpc>
                <a:spcPct val="90000"/>
              </a:lnSpc>
              <a:spcAft>
                <a:spcPct val="35000"/>
              </a:spcAft>
              <a:defRPr/>
            </a:pPr>
            <a:r>
              <a:rPr lang="en-US" sz="1707" b="1" dirty="0">
                <a:solidFill>
                  <a:srgbClr val="FFFFFF"/>
                </a:solidFill>
                <a:latin typeface="Arial"/>
              </a:rPr>
              <a:t>Pattern Persists</a:t>
            </a:r>
          </a:p>
        </p:txBody>
      </p:sp>
      <p:sp>
        <p:nvSpPr>
          <p:cNvPr id="19" name="Freeform 18"/>
          <p:cNvSpPr/>
          <p:nvPr/>
        </p:nvSpPr>
        <p:spPr>
          <a:xfrm>
            <a:off x="4438229" y="4682069"/>
            <a:ext cx="4290907" cy="985520"/>
          </a:xfrm>
          <a:custGeom>
            <a:avLst/>
            <a:gdLst>
              <a:gd name="connsiteX0" fmla="*/ 0 w 4023360"/>
              <a:gd name="connsiteY0" fmla="*/ 924560 h 924560"/>
              <a:gd name="connsiteX1" fmla="*/ 670556 w 4023360"/>
              <a:gd name="connsiteY1" fmla="*/ 0 h 924560"/>
              <a:gd name="connsiteX2" fmla="*/ 3352804 w 4023360"/>
              <a:gd name="connsiteY2" fmla="*/ 0 h 924560"/>
              <a:gd name="connsiteX3" fmla="*/ 4023360 w 4023360"/>
              <a:gd name="connsiteY3" fmla="*/ 924560 h 924560"/>
              <a:gd name="connsiteX4" fmla="*/ 0 w 4023360"/>
              <a:gd name="connsiteY4" fmla="*/ 924560 h 92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3360" h="924560">
                <a:moveTo>
                  <a:pt x="0" y="924560"/>
                </a:moveTo>
                <a:lnTo>
                  <a:pt x="670556" y="0"/>
                </a:lnTo>
                <a:lnTo>
                  <a:pt x="3352804" y="0"/>
                </a:lnTo>
                <a:lnTo>
                  <a:pt x="4023360" y="924560"/>
                </a:lnTo>
                <a:lnTo>
                  <a:pt x="0" y="924560"/>
                </a:lnTo>
                <a:close/>
              </a:path>
            </a:pathLst>
          </a:custGeom>
          <a:solidFill>
            <a:srgbClr val="00B0F0">
              <a:alpha val="68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794377" tIns="43349" rIns="794377" bIns="43349" spcCol="1270" anchor="ctr"/>
          <a:lstStyle/>
          <a:p>
            <a:pPr defTabSz="1517274">
              <a:lnSpc>
                <a:spcPct val="90000"/>
              </a:lnSpc>
              <a:spcAft>
                <a:spcPct val="35000"/>
              </a:spcAft>
              <a:defRPr/>
            </a:pPr>
            <a:r>
              <a:rPr lang="en-US" sz="1707" b="1" dirty="0">
                <a:solidFill>
                  <a:srgbClr val="FFFFFF"/>
                </a:solidFill>
                <a:latin typeface="Arial"/>
              </a:rPr>
              <a:t>Apparent Pattern</a:t>
            </a:r>
          </a:p>
        </p:txBody>
      </p:sp>
      <p:sp>
        <p:nvSpPr>
          <p:cNvPr id="20" name="Freeform 19"/>
          <p:cNvSpPr/>
          <p:nvPr/>
        </p:nvSpPr>
        <p:spPr>
          <a:xfrm>
            <a:off x="3721947" y="5667587"/>
            <a:ext cx="5723467" cy="987213"/>
          </a:xfrm>
          <a:custGeom>
            <a:avLst/>
            <a:gdLst>
              <a:gd name="connsiteX0" fmla="*/ 0 w 5364480"/>
              <a:gd name="connsiteY0" fmla="*/ 924560 h 924560"/>
              <a:gd name="connsiteX1" fmla="*/ 670556 w 5364480"/>
              <a:gd name="connsiteY1" fmla="*/ 0 h 924560"/>
              <a:gd name="connsiteX2" fmla="*/ 4693924 w 5364480"/>
              <a:gd name="connsiteY2" fmla="*/ 0 h 924560"/>
              <a:gd name="connsiteX3" fmla="*/ 5364480 w 5364480"/>
              <a:gd name="connsiteY3" fmla="*/ 924560 h 924560"/>
              <a:gd name="connsiteX4" fmla="*/ 0 w 5364480"/>
              <a:gd name="connsiteY4" fmla="*/ 924560 h 92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4480" h="924560">
                <a:moveTo>
                  <a:pt x="0" y="924560"/>
                </a:moveTo>
                <a:lnTo>
                  <a:pt x="670556" y="0"/>
                </a:lnTo>
                <a:lnTo>
                  <a:pt x="4693924" y="0"/>
                </a:lnTo>
                <a:lnTo>
                  <a:pt x="5364480" y="924560"/>
                </a:lnTo>
                <a:lnTo>
                  <a:pt x="0" y="924560"/>
                </a:lnTo>
                <a:close/>
              </a:path>
            </a:pathLst>
          </a:custGeom>
          <a:solidFill>
            <a:srgbClr val="92D050">
              <a:alpha val="74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044719" tIns="43349" rIns="1044719" bIns="43349" spcCol="1270" anchor="ctr"/>
          <a:lstStyle/>
          <a:p>
            <a:pPr defTabSz="1517274">
              <a:lnSpc>
                <a:spcPct val="90000"/>
              </a:lnSpc>
              <a:spcAft>
                <a:spcPct val="35000"/>
              </a:spcAft>
              <a:defRPr/>
            </a:pPr>
            <a:r>
              <a:rPr lang="en-US" sz="3413" b="1" dirty="0">
                <a:solidFill>
                  <a:srgbClr val="FFFFFF"/>
                </a:solidFill>
                <a:latin typeface="Arial"/>
              </a:rPr>
              <a:t>Single Incident</a:t>
            </a:r>
          </a:p>
        </p:txBody>
      </p:sp>
      <p:sp>
        <p:nvSpPr>
          <p:cNvPr id="21" name="Freeform 20"/>
          <p:cNvSpPr/>
          <p:nvPr/>
        </p:nvSpPr>
        <p:spPr>
          <a:xfrm>
            <a:off x="3007360" y="6654802"/>
            <a:ext cx="7152640" cy="985520"/>
          </a:xfrm>
          <a:custGeom>
            <a:avLst/>
            <a:gdLst>
              <a:gd name="connsiteX0" fmla="*/ 0 w 6705600"/>
              <a:gd name="connsiteY0" fmla="*/ 924560 h 924560"/>
              <a:gd name="connsiteX1" fmla="*/ 670556 w 6705600"/>
              <a:gd name="connsiteY1" fmla="*/ 0 h 924560"/>
              <a:gd name="connsiteX2" fmla="*/ 6035044 w 6705600"/>
              <a:gd name="connsiteY2" fmla="*/ 0 h 924560"/>
              <a:gd name="connsiteX3" fmla="*/ 6705600 w 6705600"/>
              <a:gd name="connsiteY3" fmla="*/ 924560 h 924560"/>
              <a:gd name="connsiteX4" fmla="*/ 0 w 6705600"/>
              <a:gd name="connsiteY4" fmla="*/ 924560 h 92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5600" h="924560">
                <a:moveTo>
                  <a:pt x="0" y="924560"/>
                </a:moveTo>
                <a:lnTo>
                  <a:pt x="670556" y="0"/>
                </a:lnTo>
                <a:lnTo>
                  <a:pt x="6035044" y="0"/>
                </a:lnTo>
                <a:lnTo>
                  <a:pt x="6705600" y="924560"/>
                </a:lnTo>
                <a:lnTo>
                  <a:pt x="0" y="924560"/>
                </a:lnTo>
                <a:close/>
              </a:path>
            </a:pathLst>
          </a:custGeom>
          <a:solidFill>
            <a:srgbClr val="31919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78804" tIns="27093" rIns="1278806" bIns="27093" spcCol="1270" anchor="ctr"/>
          <a:lstStyle/>
          <a:p>
            <a:pPr defTabSz="948296">
              <a:lnSpc>
                <a:spcPct val="90000"/>
              </a:lnSpc>
              <a:spcAft>
                <a:spcPct val="35000"/>
              </a:spcAft>
              <a:defRPr/>
            </a:pPr>
            <a:r>
              <a:rPr lang="en-US" sz="2133" b="1" dirty="0">
                <a:solidFill>
                  <a:srgbClr val="FFFFFF"/>
                </a:solidFill>
                <a:latin typeface="Arial"/>
              </a:rPr>
              <a:t>Positive Reinforcing Feedback </a:t>
            </a:r>
          </a:p>
        </p:txBody>
      </p:sp>
      <p:sp>
        <p:nvSpPr>
          <p:cNvPr id="10" name="TextBox 9"/>
          <p:cNvSpPr txBox="1">
            <a:spLocks noChangeArrowheads="1"/>
          </p:cNvSpPr>
          <p:nvPr/>
        </p:nvSpPr>
        <p:spPr bwMode="auto">
          <a:xfrm>
            <a:off x="2357121" y="3943478"/>
            <a:ext cx="3158237" cy="3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cs typeface="Arial" charset="0"/>
              </a:defRPr>
            </a:lvl1pPr>
            <a:lvl2pPr marL="742950" indent="-285750" eaLnBrk="0" hangingPunct="0">
              <a:defRPr sz="1600" b="1">
                <a:solidFill>
                  <a:schemeClr val="tx1"/>
                </a:solidFill>
                <a:latin typeface="Arial" charset="0"/>
                <a:cs typeface="Arial" charset="0"/>
              </a:defRPr>
            </a:lvl2pPr>
            <a:lvl3pPr marL="1143000" indent="-228600" eaLnBrk="0" hangingPunct="0">
              <a:defRPr sz="1600" b="1">
                <a:solidFill>
                  <a:schemeClr val="tx1"/>
                </a:solidFill>
                <a:latin typeface="Arial" charset="0"/>
                <a:cs typeface="Arial" charset="0"/>
              </a:defRPr>
            </a:lvl3pPr>
            <a:lvl4pPr marL="1600200" indent="-228600" eaLnBrk="0" hangingPunct="0">
              <a:defRPr sz="1600" b="1">
                <a:solidFill>
                  <a:schemeClr val="tx1"/>
                </a:solidFill>
                <a:latin typeface="Arial" charset="0"/>
                <a:cs typeface="Arial" charset="0"/>
              </a:defRPr>
            </a:lvl4pPr>
            <a:lvl5pPr marL="2057400" indent="-228600" eaLnBrk="0" hangingPunct="0">
              <a:defRPr sz="1600" b="1">
                <a:solidFill>
                  <a:schemeClr val="tx1"/>
                </a:solidFill>
                <a:latin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cs typeface="Arial" charset="0"/>
              </a:defRPr>
            </a:lvl9pPr>
          </a:lstStyle>
          <a:p>
            <a:pPr algn="l" defTabSz="975390" eaLnBrk="1" hangingPunct="1"/>
            <a:r>
              <a:rPr lang="en-US" sz="1707" dirty="0">
                <a:solidFill>
                  <a:srgbClr val="000000"/>
                </a:solidFill>
                <a:ea typeface="+mn-ea"/>
              </a:rPr>
              <a:t>Level 3:  Formal Intervention</a:t>
            </a:r>
          </a:p>
        </p:txBody>
      </p:sp>
      <p:sp>
        <p:nvSpPr>
          <p:cNvPr id="23562" name="TextBox 12"/>
          <p:cNvSpPr txBox="1">
            <a:spLocks noChangeArrowheads="1"/>
          </p:cNvSpPr>
          <p:nvPr/>
        </p:nvSpPr>
        <p:spPr bwMode="auto">
          <a:xfrm>
            <a:off x="1375832" y="4876800"/>
            <a:ext cx="3513206" cy="3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cs typeface="Arial" charset="0"/>
              </a:defRPr>
            </a:lvl1pPr>
            <a:lvl2pPr marL="742950" indent="-285750" eaLnBrk="0" hangingPunct="0">
              <a:defRPr sz="1600" b="1">
                <a:solidFill>
                  <a:schemeClr val="tx1"/>
                </a:solidFill>
                <a:latin typeface="Arial" charset="0"/>
                <a:cs typeface="Arial" charset="0"/>
              </a:defRPr>
            </a:lvl2pPr>
            <a:lvl3pPr marL="1143000" indent="-228600" eaLnBrk="0" hangingPunct="0">
              <a:defRPr sz="1600" b="1">
                <a:solidFill>
                  <a:schemeClr val="tx1"/>
                </a:solidFill>
                <a:latin typeface="Arial" charset="0"/>
                <a:cs typeface="Arial" charset="0"/>
              </a:defRPr>
            </a:lvl3pPr>
            <a:lvl4pPr marL="1600200" indent="-228600" eaLnBrk="0" hangingPunct="0">
              <a:defRPr sz="1600" b="1">
                <a:solidFill>
                  <a:schemeClr val="tx1"/>
                </a:solidFill>
                <a:latin typeface="Arial" charset="0"/>
                <a:cs typeface="Arial" charset="0"/>
              </a:defRPr>
            </a:lvl4pPr>
            <a:lvl5pPr marL="2057400" indent="-228600" eaLnBrk="0" hangingPunct="0">
              <a:defRPr sz="1600" b="1">
                <a:solidFill>
                  <a:schemeClr val="tx1"/>
                </a:solidFill>
                <a:latin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cs typeface="Arial" charset="0"/>
              </a:defRPr>
            </a:lvl9pPr>
          </a:lstStyle>
          <a:p>
            <a:pPr algn="l" defTabSz="975390" eaLnBrk="1" hangingPunct="1"/>
            <a:r>
              <a:rPr lang="en-US" sz="1707">
                <a:solidFill>
                  <a:srgbClr val="000000"/>
                </a:solidFill>
                <a:ea typeface="+mn-ea"/>
              </a:rPr>
              <a:t>Level 2: Awareness Intervention</a:t>
            </a:r>
          </a:p>
        </p:txBody>
      </p:sp>
      <p:sp>
        <p:nvSpPr>
          <p:cNvPr id="23563" name="TextBox 13"/>
          <p:cNvSpPr txBox="1">
            <a:spLocks noChangeArrowheads="1"/>
          </p:cNvSpPr>
          <p:nvPr/>
        </p:nvSpPr>
        <p:spPr bwMode="auto">
          <a:xfrm>
            <a:off x="995918" y="5837395"/>
            <a:ext cx="3230372" cy="3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cs typeface="Arial" charset="0"/>
              </a:defRPr>
            </a:lvl1pPr>
            <a:lvl2pPr marL="742950" indent="-285750" eaLnBrk="0" hangingPunct="0">
              <a:defRPr sz="1600" b="1">
                <a:solidFill>
                  <a:schemeClr val="tx1"/>
                </a:solidFill>
                <a:latin typeface="Arial" charset="0"/>
                <a:cs typeface="Arial" charset="0"/>
              </a:defRPr>
            </a:lvl2pPr>
            <a:lvl3pPr marL="1143000" indent="-228600" eaLnBrk="0" hangingPunct="0">
              <a:defRPr sz="1600" b="1">
                <a:solidFill>
                  <a:schemeClr val="tx1"/>
                </a:solidFill>
                <a:latin typeface="Arial" charset="0"/>
                <a:cs typeface="Arial" charset="0"/>
              </a:defRPr>
            </a:lvl3pPr>
            <a:lvl4pPr marL="1600200" indent="-228600" eaLnBrk="0" hangingPunct="0">
              <a:defRPr sz="1600" b="1">
                <a:solidFill>
                  <a:schemeClr val="tx1"/>
                </a:solidFill>
                <a:latin typeface="Arial" charset="0"/>
                <a:cs typeface="Arial" charset="0"/>
              </a:defRPr>
            </a:lvl4pPr>
            <a:lvl5pPr marL="2057400" indent="-228600" eaLnBrk="0" hangingPunct="0">
              <a:defRPr sz="1600" b="1">
                <a:solidFill>
                  <a:schemeClr val="tx1"/>
                </a:solidFill>
                <a:latin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cs typeface="Arial" charset="0"/>
              </a:defRPr>
            </a:lvl9pPr>
          </a:lstStyle>
          <a:p>
            <a:pPr algn="l" defTabSz="975390" eaLnBrk="1" hangingPunct="1"/>
            <a:r>
              <a:rPr lang="en-US" sz="1707" dirty="0">
                <a:solidFill>
                  <a:srgbClr val="000000"/>
                </a:solidFill>
                <a:ea typeface="+mn-ea"/>
              </a:rPr>
              <a:t>Level 1: Informal Intervention</a:t>
            </a:r>
          </a:p>
        </p:txBody>
      </p:sp>
      <p:sp>
        <p:nvSpPr>
          <p:cNvPr id="15" name="TextBox 14"/>
          <p:cNvSpPr txBox="1">
            <a:spLocks noChangeArrowheads="1"/>
          </p:cNvSpPr>
          <p:nvPr/>
        </p:nvSpPr>
        <p:spPr bwMode="auto">
          <a:xfrm>
            <a:off x="2623030" y="2942423"/>
            <a:ext cx="3610284" cy="3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cs typeface="Arial" charset="0"/>
              </a:defRPr>
            </a:lvl1pPr>
            <a:lvl2pPr marL="742950" indent="-285750" eaLnBrk="0" hangingPunct="0">
              <a:defRPr sz="1600" b="1">
                <a:solidFill>
                  <a:schemeClr val="tx1"/>
                </a:solidFill>
                <a:latin typeface="Arial" charset="0"/>
                <a:cs typeface="Arial" charset="0"/>
              </a:defRPr>
            </a:lvl2pPr>
            <a:lvl3pPr marL="1143000" indent="-228600" eaLnBrk="0" hangingPunct="0">
              <a:defRPr sz="1600" b="1">
                <a:solidFill>
                  <a:schemeClr val="tx1"/>
                </a:solidFill>
                <a:latin typeface="Arial" charset="0"/>
                <a:cs typeface="Arial" charset="0"/>
              </a:defRPr>
            </a:lvl3pPr>
            <a:lvl4pPr marL="1600200" indent="-228600" eaLnBrk="0" hangingPunct="0">
              <a:defRPr sz="1600" b="1">
                <a:solidFill>
                  <a:schemeClr val="tx1"/>
                </a:solidFill>
                <a:latin typeface="Arial" charset="0"/>
                <a:cs typeface="Arial" charset="0"/>
              </a:defRPr>
            </a:lvl4pPr>
            <a:lvl5pPr marL="2057400" indent="-228600" eaLnBrk="0" hangingPunct="0">
              <a:defRPr sz="1600" b="1">
                <a:solidFill>
                  <a:schemeClr val="tx1"/>
                </a:solidFill>
                <a:latin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cs typeface="Arial" charset="0"/>
              </a:defRPr>
            </a:lvl9pPr>
          </a:lstStyle>
          <a:p>
            <a:pPr algn="l" defTabSz="975390" eaLnBrk="1" hangingPunct="1"/>
            <a:r>
              <a:rPr lang="en-US" sz="1707" dirty="0">
                <a:solidFill>
                  <a:srgbClr val="000000"/>
                </a:solidFill>
                <a:ea typeface="+mn-ea"/>
              </a:rPr>
              <a:t>Level 4: Disciplinary Intervention</a:t>
            </a:r>
          </a:p>
        </p:txBody>
      </p:sp>
      <p:sp>
        <p:nvSpPr>
          <p:cNvPr id="23565" name="TextBox 21"/>
          <p:cNvSpPr txBox="1">
            <a:spLocks noChangeArrowheads="1"/>
          </p:cNvSpPr>
          <p:nvPr/>
        </p:nvSpPr>
        <p:spPr bwMode="auto">
          <a:xfrm>
            <a:off x="10647680" y="7410514"/>
            <a:ext cx="1950720" cy="453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charset="0"/>
                <a:cs typeface="Arial" charset="0"/>
              </a:defRPr>
            </a:lvl1pPr>
            <a:lvl2pPr marL="742950" indent="-285750" eaLnBrk="0" hangingPunct="0">
              <a:defRPr sz="1600" b="1">
                <a:solidFill>
                  <a:schemeClr val="tx1"/>
                </a:solidFill>
                <a:latin typeface="Arial" charset="0"/>
                <a:cs typeface="Arial" charset="0"/>
              </a:defRPr>
            </a:lvl2pPr>
            <a:lvl3pPr marL="1143000" indent="-228600" eaLnBrk="0" hangingPunct="0">
              <a:defRPr sz="1600" b="1">
                <a:solidFill>
                  <a:schemeClr val="tx1"/>
                </a:solidFill>
                <a:latin typeface="Arial" charset="0"/>
                <a:cs typeface="Arial" charset="0"/>
              </a:defRPr>
            </a:lvl3pPr>
            <a:lvl4pPr marL="1600200" indent="-228600" eaLnBrk="0" hangingPunct="0">
              <a:defRPr sz="1600" b="1">
                <a:solidFill>
                  <a:schemeClr val="tx1"/>
                </a:solidFill>
                <a:latin typeface="Arial" charset="0"/>
                <a:cs typeface="Arial" charset="0"/>
              </a:defRPr>
            </a:lvl4pPr>
            <a:lvl5pPr marL="2057400" indent="-228600" eaLnBrk="0" hangingPunct="0">
              <a:defRPr sz="1600" b="1">
                <a:solidFill>
                  <a:schemeClr val="tx1"/>
                </a:solidFill>
                <a:latin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cs typeface="Arial" charset="0"/>
              </a:defRPr>
            </a:lvl9pPr>
          </a:lstStyle>
          <a:p>
            <a:pPr algn="l" defTabSz="975390" eaLnBrk="1" hangingPunct="1"/>
            <a:r>
              <a:rPr lang="en-US" sz="1173" b="0" dirty="0">
                <a:solidFill>
                  <a:srgbClr val="000000"/>
                </a:solidFill>
                <a:ea typeface="+mn-ea"/>
              </a:rPr>
              <a:t>Source:  Vanderbilt University Medical Center</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3563"/>
                                        </p:tgtEl>
                                        <p:attrNameLst>
                                          <p:attrName>style.visibility</p:attrName>
                                        </p:attrNameLst>
                                      </p:cBhvr>
                                      <p:to>
                                        <p:strVal val="visible"/>
                                      </p:to>
                                    </p:set>
                                    <p:animEffect transition="in" filter="wipe(down)">
                                      <p:cBhvr>
                                        <p:cTn id="15" dur="500"/>
                                        <p:tgtEl>
                                          <p:spTgt spid="2356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3562"/>
                                        </p:tgtEl>
                                        <p:attrNameLst>
                                          <p:attrName>style.visibility</p:attrName>
                                        </p:attrNameLst>
                                      </p:cBhvr>
                                      <p:to>
                                        <p:strVal val="visible"/>
                                      </p:to>
                                    </p:set>
                                    <p:animEffect transition="in" filter="wipe(down)">
                                      <p:cBhvr>
                                        <p:cTn id="23" dur="500"/>
                                        <p:tgtEl>
                                          <p:spTgt spid="2356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10" grpId="0"/>
      <p:bldP spid="23562" grpId="0"/>
      <p:bldP spid="23563"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19A5208-32EB-4C24-A733-214D4C394D36}"/>
              </a:ext>
            </a:extLst>
          </p:cNvPr>
          <p:cNvPicPr>
            <a:picLocks noChangeAspect="1"/>
          </p:cNvPicPr>
          <p:nvPr/>
        </p:nvPicPr>
        <p:blipFill>
          <a:blip r:embed="rId3"/>
          <a:stretch>
            <a:fillRect/>
          </a:stretch>
        </p:blipFill>
        <p:spPr>
          <a:xfrm>
            <a:off x="2082800" y="826703"/>
            <a:ext cx="9236680" cy="8766743"/>
          </a:xfrm>
          <a:prstGeom prst="rect">
            <a:avLst/>
          </a:prstGeom>
        </p:spPr>
      </p:pic>
      <p:sp>
        <p:nvSpPr>
          <p:cNvPr id="11" name="Title 1">
            <a:extLst>
              <a:ext uri="{FF2B5EF4-FFF2-40B4-BE49-F238E27FC236}">
                <a16:creationId xmlns:a16="http://schemas.microsoft.com/office/drawing/2014/main" id="{9F5E2A95-8145-435A-A609-E8F0DE76C8D3}"/>
              </a:ext>
            </a:extLst>
          </p:cNvPr>
          <p:cNvSpPr txBox="1">
            <a:spLocks/>
          </p:cNvSpPr>
          <p:nvPr/>
        </p:nvSpPr>
        <p:spPr>
          <a:xfrm>
            <a:off x="0" y="76200"/>
            <a:ext cx="13004800" cy="1625600"/>
          </a:xfrm>
          <a:prstGeom prst="rect">
            <a:avLst/>
          </a:prstGeom>
        </p:spPr>
        <p:txBody>
          <a:bodyPr>
            <a:normAutofit fontScale="90000"/>
          </a:bodyPr>
          <a:lstStyle>
            <a:lvl1pPr algn="ctr" rtl="0" eaLnBrk="1" fontAlgn="base" hangingPunct="1">
              <a:spcBef>
                <a:spcPct val="0"/>
              </a:spcBef>
              <a:spcAft>
                <a:spcPct val="0"/>
              </a:spcAft>
              <a:defRPr sz="28700">
                <a:solidFill>
                  <a:schemeClr val="tx1"/>
                </a:solidFill>
                <a:latin typeface="+mj-lt"/>
                <a:ea typeface="+mj-ea"/>
                <a:cs typeface="+mj-cs"/>
                <a:sym typeface="Bebas Neue" charset="0"/>
              </a:defRPr>
            </a:lvl1pPr>
            <a:lvl2pPr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2pPr>
            <a:lvl3pPr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3pPr>
            <a:lvl4pPr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4pPr>
            <a:lvl5pPr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5pPr>
            <a:lvl6pPr marL="455125"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6pPr>
            <a:lvl7pPr marL="910276"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7pPr>
            <a:lvl8pPr marL="1365440"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8pPr>
            <a:lvl9pPr marL="1820568"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9pPr>
          </a:lstStyle>
          <a:p>
            <a:r>
              <a:rPr lang="en-US" sz="6000" b="1" kern="0" dirty="0">
                <a:solidFill>
                  <a:schemeClr val="tx1">
                    <a:lumMod val="65000"/>
                    <a:lumOff val="35000"/>
                  </a:schemeClr>
                </a:solidFill>
                <a:latin typeface="Adobe Fan Heiti Std B" pitchFamily="34" charset="-128"/>
                <a:ea typeface="Adobe Fan Heiti Std B" pitchFamily="34" charset="-128"/>
                <a:cs typeface="Leelawadee" panose="020B0502040204020203" pitchFamily="34" charset="-34"/>
                <a:sym typeface="Gill Sans" charset="0"/>
              </a:rPr>
              <a:t>Explanations for Missed Expectations</a:t>
            </a:r>
          </a:p>
        </p:txBody>
      </p:sp>
      <p:sp>
        <p:nvSpPr>
          <p:cNvPr id="4" name="Rectangle 3"/>
          <p:cNvSpPr/>
          <p:nvPr/>
        </p:nvSpPr>
        <p:spPr bwMode="auto">
          <a:xfrm>
            <a:off x="10769600" y="69342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 name="TextBox 4"/>
          <p:cNvSpPr txBox="1"/>
          <p:nvPr/>
        </p:nvSpPr>
        <p:spPr>
          <a:xfrm>
            <a:off x="11150600" y="8954869"/>
            <a:ext cx="1409709" cy="646331"/>
          </a:xfrm>
          <a:prstGeom prst="rect">
            <a:avLst/>
          </a:prstGeom>
          <a:noFill/>
        </p:spPr>
        <p:txBody>
          <a:bodyPr wrap="square" rtlCol="0">
            <a:spAutoFit/>
          </a:bodyPr>
          <a:lstStyle/>
          <a:p>
            <a:r>
              <a:rPr lang="en-US" sz="3600" b="1" dirty="0">
                <a:latin typeface="Leelawadee" panose="020B0502040204020203" pitchFamily="34" charset="-34"/>
                <a:cs typeface="Leelawadee" panose="020B0502040204020203" pitchFamily="34" charset="-34"/>
              </a:rPr>
              <a:t>pg 17</a:t>
            </a:r>
          </a:p>
        </p:txBody>
      </p:sp>
      <p:pic>
        <p:nvPicPr>
          <p:cNvPr id="10242" name="Picture 2"/>
          <p:cNvPicPr>
            <a:picLocks noChangeAspect="1" noChangeArrowheads="1"/>
          </p:cNvPicPr>
          <p:nvPr/>
        </p:nvPicPr>
        <p:blipFill>
          <a:blip r:embed="rId4"/>
          <a:srcRect/>
          <a:stretch>
            <a:fillRect/>
          </a:stretch>
        </p:blipFill>
        <p:spPr bwMode="auto">
          <a:xfrm>
            <a:off x="11226800" y="7086600"/>
            <a:ext cx="1524000" cy="181567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782541040"/>
      </p:ext>
    </p:extLst>
  </p:cSld>
  <p:clrMapOvr>
    <a:masterClrMapping/>
  </p:clrMapOvr>
  <p:transition spd="slow">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Connector 63">
            <a:extLst>
              <a:ext uri="{FF2B5EF4-FFF2-40B4-BE49-F238E27FC236}">
                <a16:creationId xmlns:a16="http://schemas.microsoft.com/office/drawing/2014/main" id="{0017EB0D-6FF4-4C9F-8585-7174C48A0838}"/>
              </a:ext>
            </a:extLst>
          </p:cNvPr>
          <p:cNvCxnSpPr>
            <a:cxnSpLocks/>
          </p:cNvCxnSpPr>
          <p:nvPr/>
        </p:nvCxnSpPr>
        <p:spPr>
          <a:xfrm flipH="1">
            <a:off x="2393212" y="6746079"/>
            <a:ext cx="1210722" cy="1071961"/>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40E93BF7-333D-4A5F-B4F0-F84D6AA23331}"/>
              </a:ext>
            </a:extLst>
          </p:cNvPr>
          <p:cNvCxnSpPr>
            <a:cxnSpLocks/>
          </p:cNvCxnSpPr>
          <p:nvPr/>
        </p:nvCxnSpPr>
        <p:spPr>
          <a:xfrm flipH="1">
            <a:off x="4468509" y="2058253"/>
            <a:ext cx="3229" cy="999648"/>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20F67E6-E457-4374-A2C8-347D90075870}"/>
              </a:ext>
            </a:extLst>
          </p:cNvPr>
          <p:cNvCxnSpPr>
            <a:cxnSpLocks/>
          </p:cNvCxnSpPr>
          <p:nvPr/>
        </p:nvCxnSpPr>
        <p:spPr>
          <a:xfrm>
            <a:off x="5491456" y="6899167"/>
            <a:ext cx="783227" cy="95078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 name="Group 171">
            <a:extLst>
              <a:ext uri="{FF2B5EF4-FFF2-40B4-BE49-F238E27FC236}">
                <a16:creationId xmlns:a16="http://schemas.microsoft.com/office/drawing/2014/main" id="{14D514F2-2725-4ED3-B2B5-095E760F1770}"/>
              </a:ext>
            </a:extLst>
          </p:cNvPr>
          <p:cNvGrpSpPr/>
          <p:nvPr/>
        </p:nvGrpSpPr>
        <p:grpSpPr>
          <a:xfrm>
            <a:off x="644819" y="4628066"/>
            <a:ext cx="2440092" cy="1503031"/>
            <a:chOff x="644819" y="4628066"/>
            <a:chExt cx="2440092" cy="1503031"/>
          </a:xfrm>
        </p:grpSpPr>
        <p:grpSp>
          <p:nvGrpSpPr>
            <p:cNvPr id="3" name="Group 47">
              <a:extLst>
                <a:ext uri="{FF2B5EF4-FFF2-40B4-BE49-F238E27FC236}">
                  <a16:creationId xmlns:a16="http://schemas.microsoft.com/office/drawing/2014/main" id="{1A8194C6-34CE-4299-9D26-9B4F4D303E09}"/>
                </a:ext>
              </a:extLst>
            </p:cNvPr>
            <p:cNvGrpSpPr/>
            <p:nvPr/>
          </p:nvGrpSpPr>
          <p:grpSpPr>
            <a:xfrm>
              <a:off x="644819" y="5300100"/>
              <a:ext cx="2440092" cy="830997"/>
              <a:chOff x="3047163" y="1413303"/>
              <a:chExt cx="2440092" cy="830997"/>
            </a:xfrm>
            <a:solidFill>
              <a:srgbClr val="92D050"/>
            </a:solidFill>
            <a:effectLst>
              <a:glow rad="139700">
                <a:schemeClr val="accent3">
                  <a:satMod val="175000"/>
                  <a:alpha val="40000"/>
                </a:schemeClr>
              </a:glow>
            </a:effectLst>
          </p:grpSpPr>
          <p:sp>
            <p:nvSpPr>
              <p:cNvPr id="49" name="Oval 48">
                <a:extLst>
                  <a:ext uri="{FF2B5EF4-FFF2-40B4-BE49-F238E27FC236}">
                    <a16:creationId xmlns:a16="http://schemas.microsoft.com/office/drawing/2014/main" id="{A7CAE0E2-E947-4069-BF24-EC909C24FEB9}"/>
                  </a:ext>
                </a:extLst>
              </p:cNvPr>
              <p:cNvSpPr/>
              <p:nvPr/>
            </p:nvSpPr>
            <p:spPr>
              <a:xfrm>
                <a:off x="3886200" y="1447800"/>
                <a:ext cx="762000" cy="762000"/>
              </a:xfrm>
              <a:prstGeom prst="ellipse">
                <a:avLst/>
              </a:prstGeom>
              <a:grpFill/>
              <a:ln w="12700" cap="flat" cmpd="sng" algn="ctr">
                <a:solidFill>
                  <a:schemeClr val="tx1">
                    <a:lumMod val="65000"/>
                    <a:lumOff val="35000"/>
                  </a:scheme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sp>
            <p:nvSpPr>
              <p:cNvPr id="50" name="Oval 49">
                <a:extLst>
                  <a:ext uri="{FF2B5EF4-FFF2-40B4-BE49-F238E27FC236}">
                    <a16:creationId xmlns:a16="http://schemas.microsoft.com/office/drawing/2014/main" id="{67DB5AFE-FB78-49EA-BB7C-C08AD38E44BD}"/>
                  </a:ext>
                </a:extLst>
              </p:cNvPr>
              <p:cNvSpPr/>
              <p:nvPr/>
            </p:nvSpPr>
            <p:spPr>
              <a:xfrm>
                <a:off x="3967162" y="1472921"/>
                <a:ext cx="600076" cy="527627"/>
              </a:xfrm>
              <a:prstGeom prst="ellipse">
                <a:avLst/>
              </a:prstGeom>
              <a:grp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sp>
            <p:nvSpPr>
              <p:cNvPr id="51" name="TextBox 50">
                <a:extLst>
                  <a:ext uri="{FF2B5EF4-FFF2-40B4-BE49-F238E27FC236}">
                    <a16:creationId xmlns:a16="http://schemas.microsoft.com/office/drawing/2014/main" id="{88227D90-2CAE-402C-84DF-C05405DA588E}"/>
                  </a:ext>
                </a:extLst>
              </p:cNvPr>
              <p:cNvSpPr txBox="1"/>
              <p:nvPr/>
            </p:nvSpPr>
            <p:spPr>
              <a:xfrm>
                <a:off x="3047163" y="1413303"/>
                <a:ext cx="2440092" cy="830997"/>
              </a:xfrm>
              <a:prstGeom prst="rect">
                <a:avLst/>
              </a:prstGeom>
              <a:grpFill/>
            </p:spPr>
            <p:txBody>
              <a:bodyPr wrap="none" rtlCol="0" anchor="ctr">
                <a:spAutoFit/>
              </a:bodyPr>
              <a:lstStyle/>
              <a:p>
                <a:pPr algn="ct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Recognize and </a:t>
                </a:r>
                <a:b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b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Reinforce</a:t>
                </a:r>
              </a:p>
            </p:txBody>
          </p:sp>
        </p:grpSp>
        <p:cxnSp>
          <p:nvCxnSpPr>
            <p:cNvPr id="5" name="Straight Connector 4">
              <a:extLst>
                <a:ext uri="{FF2B5EF4-FFF2-40B4-BE49-F238E27FC236}">
                  <a16:creationId xmlns:a16="http://schemas.microsoft.com/office/drawing/2014/main" id="{FBA7602B-C98D-4615-9CAA-AA79378EBC14}"/>
                </a:ext>
              </a:extLst>
            </p:cNvPr>
            <p:cNvCxnSpPr>
              <a:cxnSpLocks/>
            </p:cNvCxnSpPr>
            <p:nvPr/>
          </p:nvCxnSpPr>
          <p:spPr>
            <a:xfrm>
              <a:off x="1917013" y="4628066"/>
              <a:ext cx="0" cy="768228"/>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grpSp>
      <p:cxnSp>
        <p:nvCxnSpPr>
          <p:cNvPr id="6" name="Straight Connector 5">
            <a:extLst>
              <a:ext uri="{FF2B5EF4-FFF2-40B4-BE49-F238E27FC236}">
                <a16:creationId xmlns:a16="http://schemas.microsoft.com/office/drawing/2014/main" id="{3A46E6E0-8EE9-41D8-A0C9-308973025A44}"/>
              </a:ext>
            </a:extLst>
          </p:cNvPr>
          <p:cNvCxnSpPr>
            <a:cxnSpLocks/>
            <a:stCxn id="43" idx="2"/>
          </p:cNvCxnSpPr>
          <p:nvPr/>
        </p:nvCxnSpPr>
        <p:spPr>
          <a:xfrm flipV="1">
            <a:off x="7184323" y="4587681"/>
            <a:ext cx="31232" cy="129722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9CF9C9F-95AD-4406-B712-7479956E499D}"/>
              </a:ext>
            </a:extLst>
          </p:cNvPr>
          <p:cNvCxnSpPr/>
          <p:nvPr/>
        </p:nvCxnSpPr>
        <p:spPr>
          <a:xfrm>
            <a:off x="4424063" y="3427811"/>
            <a:ext cx="1" cy="75658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4FE3C1D7-7AB4-4D0F-BC5A-F2E16F3912D2}"/>
              </a:ext>
            </a:extLst>
          </p:cNvPr>
          <p:cNvSpPr txBox="1">
            <a:spLocks/>
          </p:cNvSpPr>
          <p:nvPr/>
        </p:nvSpPr>
        <p:spPr>
          <a:xfrm>
            <a:off x="381000" y="228600"/>
            <a:ext cx="6995160" cy="435398"/>
          </a:xfrm>
          <a:prstGeom prst="rect">
            <a:avLst/>
          </a:prstGeom>
        </p:spPr>
        <p:txBody>
          <a:bodyPr/>
          <a:lstStyle>
            <a:lvl1pPr algn="ctr" rtl="0" eaLnBrk="1" fontAlgn="base" hangingPunct="1">
              <a:spcBef>
                <a:spcPct val="0"/>
              </a:spcBef>
              <a:spcAft>
                <a:spcPct val="0"/>
              </a:spcAft>
              <a:defRPr sz="28700">
                <a:solidFill>
                  <a:schemeClr val="tx1"/>
                </a:solidFill>
                <a:latin typeface="+mj-lt"/>
                <a:ea typeface="+mj-ea"/>
                <a:cs typeface="+mj-cs"/>
                <a:sym typeface="Bebas Neue" charset="0"/>
              </a:defRPr>
            </a:lvl1pPr>
            <a:lvl2pPr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2pPr>
            <a:lvl3pPr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3pPr>
            <a:lvl4pPr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4pPr>
            <a:lvl5pPr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5pPr>
            <a:lvl6pPr marL="455125"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6pPr>
            <a:lvl7pPr marL="910276"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7pPr>
            <a:lvl8pPr marL="1365440"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8pPr>
            <a:lvl9pPr marL="1820568"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9pPr>
          </a:lstStyle>
          <a:p>
            <a:endParaRPr lang="en-US" kern="0" dirty="0">
              <a:latin typeface="Arial" pitchFamily="34" charset="0"/>
              <a:cs typeface="Arial" pitchFamily="34" charset="0"/>
            </a:endParaRPr>
          </a:p>
        </p:txBody>
      </p:sp>
      <p:grpSp>
        <p:nvGrpSpPr>
          <p:cNvPr id="7" name="Group 9">
            <a:extLst>
              <a:ext uri="{FF2B5EF4-FFF2-40B4-BE49-F238E27FC236}">
                <a16:creationId xmlns:a16="http://schemas.microsoft.com/office/drawing/2014/main" id="{90AE2397-19BD-4309-827B-A65F348CBF3C}"/>
              </a:ext>
            </a:extLst>
          </p:cNvPr>
          <p:cNvGrpSpPr/>
          <p:nvPr/>
        </p:nvGrpSpPr>
        <p:grpSpPr>
          <a:xfrm>
            <a:off x="1428880" y="691116"/>
            <a:ext cx="6031396" cy="705592"/>
            <a:chOff x="1778751" y="1472921"/>
            <a:chExt cx="4976904" cy="565576"/>
          </a:xfrm>
          <a:solidFill>
            <a:schemeClr val="accent6"/>
          </a:solidFill>
          <a:effectLst>
            <a:glow rad="139700">
              <a:schemeClr val="accent6">
                <a:satMod val="175000"/>
                <a:alpha val="40000"/>
              </a:schemeClr>
            </a:glow>
          </a:effectLst>
        </p:grpSpPr>
        <p:sp>
          <p:nvSpPr>
            <p:cNvPr id="12" name="Oval 11">
              <a:extLst>
                <a:ext uri="{FF2B5EF4-FFF2-40B4-BE49-F238E27FC236}">
                  <a16:creationId xmlns:a16="http://schemas.microsoft.com/office/drawing/2014/main" id="{60DE70C9-4496-4B29-9382-28284A6FCA24}"/>
                </a:ext>
              </a:extLst>
            </p:cNvPr>
            <p:cNvSpPr/>
            <p:nvPr/>
          </p:nvSpPr>
          <p:spPr>
            <a:xfrm>
              <a:off x="3967162" y="1472921"/>
              <a:ext cx="600076" cy="527627"/>
            </a:xfrm>
            <a:prstGeom prst="ellipse">
              <a:avLst/>
            </a:prstGeom>
            <a:grpFill/>
            <a:ln w="12700" cap="flat" cmpd="sng" algn="ctr">
              <a:solidFill>
                <a:schemeClr val="accent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sp>
          <p:nvSpPr>
            <p:cNvPr id="13" name="TextBox 12">
              <a:extLst>
                <a:ext uri="{FF2B5EF4-FFF2-40B4-BE49-F238E27FC236}">
                  <a16:creationId xmlns:a16="http://schemas.microsoft.com/office/drawing/2014/main" id="{B5A61075-F9F5-4B3F-B7F2-1D06C8274E12}"/>
                </a:ext>
              </a:extLst>
            </p:cNvPr>
            <p:cNvSpPr txBox="1"/>
            <p:nvPr/>
          </p:nvSpPr>
          <p:spPr>
            <a:xfrm>
              <a:off x="1778751" y="1619104"/>
              <a:ext cx="4976904" cy="419393"/>
            </a:xfrm>
            <a:prstGeom prst="rect">
              <a:avLst/>
            </a:prstGeom>
            <a:grpFill/>
            <a:ln>
              <a:solidFill>
                <a:schemeClr val="accent6"/>
              </a:solidFill>
            </a:ln>
          </p:spPr>
          <p:txBody>
            <a:bodyPr wrap="none" rtlCol="0" anchor="ctr">
              <a:spAutoFit/>
            </a:bodyPr>
            <a:lstStyle/>
            <a:p>
              <a:pPr algn="ctr"/>
              <a:r>
                <a:rPr lang="en-US" sz="2800" b="1" dirty="0">
                  <a:solidFill>
                    <a:schemeClr val="bg1"/>
                  </a:solidFill>
                  <a:effectLst>
                    <a:outerShdw blurRad="50800" dist="38100" dir="5400000" algn="t" rotWithShape="0">
                      <a:prstClr val="black">
                        <a:alpha val="40000"/>
                      </a:prstClr>
                    </a:outerShdw>
                  </a:effectLst>
                  <a:latin typeface="Arial" pitchFamily="34" charset="0"/>
                  <a:cs typeface="Arial" pitchFamily="34" charset="0"/>
                </a:rPr>
                <a:t>Communicate Target Performance</a:t>
              </a:r>
            </a:p>
          </p:txBody>
        </p:sp>
      </p:grpSp>
      <p:cxnSp>
        <p:nvCxnSpPr>
          <p:cNvPr id="15" name="Straight Connector 14">
            <a:extLst>
              <a:ext uri="{FF2B5EF4-FFF2-40B4-BE49-F238E27FC236}">
                <a16:creationId xmlns:a16="http://schemas.microsoft.com/office/drawing/2014/main" id="{9139BF73-7BD4-450B-A8A0-49797F11FF0C}"/>
              </a:ext>
            </a:extLst>
          </p:cNvPr>
          <p:cNvCxnSpPr>
            <a:cxnSpLocks/>
            <a:stCxn id="19" idx="0"/>
            <a:endCxn id="34" idx="0"/>
          </p:cNvCxnSpPr>
          <p:nvPr/>
        </p:nvCxnSpPr>
        <p:spPr>
          <a:xfrm flipH="1" flipV="1">
            <a:off x="4427475" y="4134634"/>
            <a:ext cx="13875" cy="126323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0" name="Group 15">
            <a:extLst>
              <a:ext uri="{FF2B5EF4-FFF2-40B4-BE49-F238E27FC236}">
                <a16:creationId xmlns:a16="http://schemas.microsoft.com/office/drawing/2014/main" id="{6DD468FB-5A3F-466E-B873-2BAD14736095}"/>
              </a:ext>
            </a:extLst>
          </p:cNvPr>
          <p:cNvGrpSpPr/>
          <p:nvPr/>
        </p:nvGrpSpPr>
        <p:grpSpPr>
          <a:xfrm>
            <a:off x="3291034" y="5352320"/>
            <a:ext cx="2300631" cy="922083"/>
            <a:chOff x="3116889" y="1447800"/>
            <a:chExt cx="2300631" cy="762000"/>
          </a:xfrm>
          <a:solidFill>
            <a:schemeClr val="accent5"/>
          </a:solidFill>
          <a:effectLst>
            <a:glow rad="228600">
              <a:schemeClr val="accent2">
                <a:satMod val="175000"/>
                <a:alpha val="40000"/>
              </a:schemeClr>
            </a:glow>
          </a:effectLst>
        </p:grpSpPr>
        <p:sp>
          <p:nvSpPr>
            <p:cNvPr id="17" name="Oval 16">
              <a:extLst>
                <a:ext uri="{FF2B5EF4-FFF2-40B4-BE49-F238E27FC236}">
                  <a16:creationId xmlns:a16="http://schemas.microsoft.com/office/drawing/2014/main" id="{581791E6-44F7-4117-B91E-8C1E2A5EE9D4}"/>
                </a:ext>
              </a:extLst>
            </p:cNvPr>
            <p:cNvSpPr/>
            <p:nvPr/>
          </p:nvSpPr>
          <p:spPr>
            <a:xfrm>
              <a:off x="3886200" y="1447800"/>
              <a:ext cx="762000" cy="762000"/>
            </a:xfrm>
            <a:prstGeom prst="ellipse">
              <a:avLst/>
            </a:prstGeom>
            <a:grpFill/>
            <a:ln w="12700" cap="flat" cmpd="sng" algn="ctr">
              <a:solidFill>
                <a:schemeClr val="tx1">
                  <a:lumMod val="65000"/>
                  <a:lumOff val="35000"/>
                </a:scheme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sp>
          <p:nvSpPr>
            <p:cNvPr id="18" name="Oval 17">
              <a:extLst>
                <a:ext uri="{FF2B5EF4-FFF2-40B4-BE49-F238E27FC236}">
                  <a16:creationId xmlns:a16="http://schemas.microsoft.com/office/drawing/2014/main" id="{1AE7C845-0A36-415C-83D7-2FB96EA79DA0}"/>
                </a:ext>
              </a:extLst>
            </p:cNvPr>
            <p:cNvSpPr/>
            <p:nvPr/>
          </p:nvSpPr>
          <p:spPr>
            <a:xfrm>
              <a:off x="3967162" y="1472921"/>
              <a:ext cx="600076" cy="527627"/>
            </a:xfrm>
            <a:prstGeom prst="ellipse">
              <a:avLst/>
            </a:prstGeom>
            <a:grp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sp>
          <p:nvSpPr>
            <p:cNvPr id="19" name="TextBox 18">
              <a:extLst>
                <a:ext uri="{FF2B5EF4-FFF2-40B4-BE49-F238E27FC236}">
                  <a16:creationId xmlns:a16="http://schemas.microsoft.com/office/drawing/2014/main" id="{6D5606EB-03DF-4B5C-A87D-FB64E6ACBEBE}"/>
                </a:ext>
              </a:extLst>
            </p:cNvPr>
            <p:cNvSpPr txBox="1"/>
            <p:nvPr/>
          </p:nvSpPr>
          <p:spPr>
            <a:xfrm>
              <a:off x="3116889" y="1485438"/>
              <a:ext cx="2300631" cy="686728"/>
            </a:xfrm>
            <a:prstGeom prst="rect">
              <a:avLst/>
            </a:prstGeom>
            <a:solidFill>
              <a:schemeClr val="accent2"/>
            </a:solidFill>
          </p:spPr>
          <p:txBody>
            <a:bodyPr wrap="none" rtlCol="0" anchor="ctr">
              <a:spAutoFit/>
            </a:bodyPr>
            <a:lstStyle/>
            <a:p>
              <a:pPr algn="ctr"/>
              <a:r>
                <a:rPr lang="en-US" sz="2400" b="1" dirty="0">
                  <a:solidFill>
                    <a:schemeClr val="bg1"/>
                  </a:solidFill>
                  <a:effectLst>
                    <a:outerShdw blurRad="50800" dist="38100" dir="5400000" algn="t" rotWithShape="0">
                      <a:prstClr val="black">
                        <a:alpha val="40000"/>
                      </a:prstClr>
                    </a:outerShdw>
                  </a:effectLst>
                  <a:latin typeface="Arial" pitchFamily="34" charset="0"/>
                  <a:cs typeface="Arial" pitchFamily="34" charset="0"/>
                </a:rPr>
                <a:t>Continue with </a:t>
              </a:r>
              <a:br>
                <a:rPr lang="en-US" sz="2400" b="1" dirty="0">
                  <a:solidFill>
                    <a:schemeClr val="bg1"/>
                  </a:solidFill>
                  <a:effectLst>
                    <a:outerShdw blurRad="50800" dist="38100" dir="5400000" algn="t" rotWithShape="0">
                      <a:prstClr val="black">
                        <a:alpha val="40000"/>
                      </a:prstClr>
                    </a:outerShdw>
                  </a:effectLst>
                  <a:latin typeface="Arial" pitchFamily="34" charset="0"/>
                  <a:cs typeface="Arial" pitchFamily="34" charset="0"/>
                </a:rPr>
              </a:br>
              <a:r>
                <a:rPr lang="en-US" sz="2400" b="1" dirty="0">
                  <a:solidFill>
                    <a:schemeClr val="bg1"/>
                  </a:solidFill>
                  <a:effectLst>
                    <a:outerShdw blurRad="50800" dist="38100" dir="5400000" algn="t" rotWithShape="0">
                      <a:prstClr val="black">
                        <a:alpha val="40000"/>
                      </a:prstClr>
                    </a:outerShdw>
                  </a:effectLst>
                  <a:latin typeface="Arial" pitchFamily="34" charset="0"/>
                  <a:cs typeface="Arial" pitchFamily="34" charset="0"/>
                </a:rPr>
                <a:t>Support</a:t>
              </a:r>
            </a:p>
          </p:txBody>
        </p:sp>
      </p:grpSp>
      <p:cxnSp>
        <p:nvCxnSpPr>
          <p:cNvPr id="14" name="Straight Connector 13">
            <a:extLst>
              <a:ext uri="{FF2B5EF4-FFF2-40B4-BE49-F238E27FC236}">
                <a16:creationId xmlns:a16="http://schemas.microsoft.com/office/drawing/2014/main" id="{A02FBECE-5C4A-4F7A-A757-092C50D0E732}"/>
              </a:ext>
            </a:extLst>
          </p:cNvPr>
          <p:cNvCxnSpPr>
            <a:cxnSpLocks/>
            <a:endCxn id="23" idx="2"/>
          </p:cNvCxnSpPr>
          <p:nvPr/>
        </p:nvCxnSpPr>
        <p:spPr>
          <a:xfrm flipH="1">
            <a:off x="4441349" y="1402399"/>
            <a:ext cx="3230" cy="1014941"/>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007E767-B2BB-404C-B595-35E5C3BDA5A9}"/>
              </a:ext>
            </a:extLst>
          </p:cNvPr>
          <p:cNvSpPr txBox="1"/>
          <p:nvPr/>
        </p:nvSpPr>
        <p:spPr>
          <a:xfrm>
            <a:off x="3468967" y="1894120"/>
            <a:ext cx="1944764" cy="523220"/>
          </a:xfrm>
          <a:prstGeom prst="rect">
            <a:avLst/>
          </a:prstGeom>
          <a:solidFill>
            <a:srgbClr val="92D050"/>
          </a:solidFill>
          <a:effectLst>
            <a:glow rad="228600">
              <a:schemeClr val="accent3">
                <a:satMod val="175000"/>
                <a:alpha val="40000"/>
              </a:schemeClr>
            </a:glow>
          </a:effectLst>
        </p:spPr>
        <p:txBody>
          <a:bodyPr wrap="none" rtlCol="0" anchor="ctr">
            <a:spAutoFit/>
          </a:bodyPr>
          <a:lstStyle/>
          <a:p>
            <a:pPr algn="ctr"/>
            <a:r>
              <a:rPr lang="en-US" sz="2800" dirty="0">
                <a:solidFill>
                  <a:schemeClr val="bg1"/>
                </a:solidFill>
                <a:effectLst>
                  <a:outerShdw blurRad="50800" dist="38100" dir="5400000" algn="t" rotWithShape="0">
                    <a:prstClr val="black">
                      <a:alpha val="40000"/>
                    </a:prstClr>
                  </a:outerShdw>
                </a:effectLst>
                <a:latin typeface="Arial" pitchFamily="34" charset="0"/>
                <a:cs typeface="Arial" pitchFamily="34" charset="0"/>
              </a:rPr>
              <a:t>Agreement</a:t>
            </a:r>
          </a:p>
        </p:txBody>
      </p:sp>
      <p:grpSp>
        <p:nvGrpSpPr>
          <p:cNvPr id="11" name="Group 167">
            <a:extLst>
              <a:ext uri="{FF2B5EF4-FFF2-40B4-BE49-F238E27FC236}">
                <a16:creationId xmlns:a16="http://schemas.microsoft.com/office/drawing/2014/main" id="{0873250F-EA08-4BDD-8377-E73EDE4339CC}"/>
              </a:ext>
            </a:extLst>
          </p:cNvPr>
          <p:cNvGrpSpPr/>
          <p:nvPr/>
        </p:nvGrpSpPr>
        <p:grpSpPr>
          <a:xfrm>
            <a:off x="707252" y="3545094"/>
            <a:ext cx="2431343" cy="1340203"/>
            <a:chOff x="707527" y="3546885"/>
            <a:chExt cx="2431343" cy="1340203"/>
          </a:xfrm>
        </p:grpSpPr>
        <p:cxnSp>
          <p:nvCxnSpPr>
            <p:cNvPr id="166" name="Straight Connector 165">
              <a:extLst>
                <a:ext uri="{FF2B5EF4-FFF2-40B4-BE49-F238E27FC236}">
                  <a16:creationId xmlns:a16="http://schemas.microsoft.com/office/drawing/2014/main" id="{FE5F4973-343E-4537-B9DD-45FCDE475582}"/>
                </a:ext>
              </a:extLst>
            </p:cNvPr>
            <p:cNvCxnSpPr>
              <a:cxnSpLocks/>
            </p:cNvCxnSpPr>
            <p:nvPr/>
          </p:nvCxnSpPr>
          <p:spPr>
            <a:xfrm flipH="1">
              <a:off x="2624570" y="3546885"/>
              <a:ext cx="514300" cy="551098"/>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A3F7502-7F98-4A3F-A730-D3762878FF36}"/>
                </a:ext>
              </a:extLst>
            </p:cNvPr>
            <p:cNvSpPr txBox="1"/>
            <p:nvPr/>
          </p:nvSpPr>
          <p:spPr>
            <a:xfrm>
              <a:off x="707527" y="4056091"/>
              <a:ext cx="2365969" cy="830997"/>
            </a:xfrm>
            <a:prstGeom prst="rect">
              <a:avLst/>
            </a:prstGeom>
            <a:solidFill>
              <a:srgbClr val="92D050"/>
            </a:solidFill>
            <a:ln>
              <a:noFill/>
            </a:ln>
            <a:effectLst>
              <a:glow rad="139700">
                <a:schemeClr val="accent3">
                  <a:satMod val="175000"/>
                  <a:alpha val="40000"/>
                </a:schemeClr>
              </a:glow>
            </a:effectLst>
          </p:spPr>
          <p:txBody>
            <a:bodyPr wrap="none" rtlCol="0" anchor="ctr">
              <a:spAutoFit/>
            </a:bodyPr>
            <a:lstStyle/>
            <a:p>
              <a:pPr algn="ct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*Performance</a:t>
              </a:r>
            </a:p>
            <a:p>
              <a:pPr algn="ct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Now On-Target</a:t>
              </a:r>
            </a:p>
          </p:txBody>
        </p:sp>
      </p:grpSp>
      <p:sp>
        <p:nvSpPr>
          <p:cNvPr id="31" name="TextBox 30">
            <a:extLst>
              <a:ext uri="{FF2B5EF4-FFF2-40B4-BE49-F238E27FC236}">
                <a16:creationId xmlns:a16="http://schemas.microsoft.com/office/drawing/2014/main" id="{E8237E0A-07E8-4CA0-9D91-1CA2F23D83B7}"/>
              </a:ext>
            </a:extLst>
          </p:cNvPr>
          <p:cNvSpPr txBox="1"/>
          <p:nvPr/>
        </p:nvSpPr>
        <p:spPr>
          <a:xfrm>
            <a:off x="5972615" y="3919163"/>
            <a:ext cx="2578101" cy="1200329"/>
          </a:xfrm>
          <a:prstGeom prst="rect">
            <a:avLst/>
          </a:prstGeom>
          <a:solidFill>
            <a:schemeClr val="tx2"/>
          </a:solidFill>
          <a:effectLst>
            <a:glow rad="228600">
              <a:schemeClr val="accent5">
                <a:satMod val="175000"/>
                <a:alpha val="40000"/>
              </a:schemeClr>
            </a:glow>
          </a:effectLst>
        </p:spPr>
        <p:txBody>
          <a:bodyPr wrap="square" rtlCol="0" anchor="ctr">
            <a:spAutoFit/>
          </a:bodyPr>
          <a:lstStyle/>
          <a:p>
            <a:pPr algn="ct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*Not Making</a:t>
            </a:r>
          </a:p>
          <a:p>
            <a:pPr algn="ct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Expected Progress</a:t>
            </a:r>
            <a:endParaRPr lang="en-US" sz="1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16" name="Group 31">
            <a:extLst>
              <a:ext uri="{FF2B5EF4-FFF2-40B4-BE49-F238E27FC236}">
                <a16:creationId xmlns:a16="http://schemas.microsoft.com/office/drawing/2014/main" id="{8DFEB9B6-C1FB-4ACF-8D2B-C9CBE48BB3F0}"/>
              </a:ext>
            </a:extLst>
          </p:cNvPr>
          <p:cNvGrpSpPr/>
          <p:nvPr/>
        </p:nvGrpSpPr>
        <p:grpSpPr>
          <a:xfrm>
            <a:off x="3232281" y="4075016"/>
            <a:ext cx="2390398" cy="830997"/>
            <a:chOff x="3072006" y="1413303"/>
            <a:chExt cx="2390398" cy="830997"/>
          </a:xfrm>
          <a:solidFill>
            <a:schemeClr val="accent5"/>
          </a:solidFill>
          <a:effectLst>
            <a:glow rad="228600">
              <a:schemeClr val="accent2">
                <a:satMod val="175000"/>
                <a:alpha val="40000"/>
              </a:schemeClr>
            </a:glow>
          </a:effectLst>
        </p:grpSpPr>
        <p:sp>
          <p:nvSpPr>
            <p:cNvPr id="33" name="Oval 32">
              <a:extLst>
                <a:ext uri="{FF2B5EF4-FFF2-40B4-BE49-F238E27FC236}">
                  <a16:creationId xmlns:a16="http://schemas.microsoft.com/office/drawing/2014/main" id="{439910FF-A1CB-48ED-AA23-E2D0A72B1FD2}"/>
                </a:ext>
              </a:extLst>
            </p:cNvPr>
            <p:cNvSpPr/>
            <p:nvPr/>
          </p:nvSpPr>
          <p:spPr>
            <a:xfrm>
              <a:off x="3886200" y="1447800"/>
              <a:ext cx="762000" cy="762000"/>
            </a:xfrm>
            <a:prstGeom prst="ellipse">
              <a:avLst/>
            </a:prstGeom>
            <a:grpFill/>
            <a:ln w="12700" cap="flat" cmpd="sng" algn="ctr">
              <a:solidFill>
                <a:schemeClr val="tx1">
                  <a:lumMod val="65000"/>
                  <a:lumOff val="35000"/>
                </a:scheme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sp>
          <p:nvSpPr>
            <p:cNvPr id="34" name="Oval 33">
              <a:extLst>
                <a:ext uri="{FF2B5EF4-FFF2-40B4-BE49-F238E27FC236}">
                  <a16:creationId xmlns:a16="http://schemas.microsoft.com/office/drawing/2014/main" id="{64ADC450-BFF9-43E3-B621-004637B4AFCA}"/>
                </a:ext>
              </a:extLst>
            </p:cNvPr>
            <p:cNvSpPr/>
            <p:nvPr/>
          </p:nvSpPr>
          <p:spPr>
            <a:xfrm>
              <a:off x="3967162" y="1472921"/>
              <a:ext cx="600076" cy="527627"/>
            </a:xfrm>
            <a:prstGeom prst="ellipse">
              <a:avLst/>
            </a:prstGeom>
            <a:grp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sp>
          <p:nvSpPr>
            <p:cNvPr id="35" name="TextBox 34">
              <a:extLst>
                <a:ext uri="{FF2B5EF4-FFF2-40B4-BE49-F238E27FC236}">
                  <a16:creationId xmlns:a16="http://schemas.microsoft.com/office/drawing/2014/main" id="{0A19BB8F-CE94-4686-B93F-A498048D4B1E}"/>
                </a:ext>
              </a:extLst>
            </p:cNvPr>
            <p:cNvSpPr txBox="1"/>
            <p:nvPr/>
          </p:nvSpPr>
          <p:spPr>
            <a:xfrm>
              <a:off x="3072006" y="1413303"/>
              <a:ext cx="2390398" cy="830997"/>
            </a:xfrm>
            <a:prstGeom prst="rect">
              <a:avLst/>
            </a:prstGeom>
            <a:solidFill>
              <a:schemeClr val="accent2"/>
            </a:solidFill>
          </p:spPr>
          <p:txBody>
            <a:bodyPr wrap="none" rtlCol="0" anchor="ctr">
              <a:spAutoFit/>
            </a:bodyPr>
            <a:lstStyle/>
            <a:p>
              <a:pPr algn="ctr"/>
              <a:r>
                <a:rPr lang="en-US" sz="2400" b="1" dirty="0">
                  <a:solidFill>
                    <a:schemeClr val="bg1"/>
                  </a:solidFill>
                  <a:effectLst>
                    <a:outerShdw blurRad="50800" dist="38100" dir="5400000" algn="t" rotWithShape="0">
                      <a:prstClr val="black">
                        <a:alpha val="40000"/>
                      </a:prstClr>
                    </a:outerShdw>
                  </a:effectLst>
                  <a:latin typeface="Arial" pitchFamily="34" charset="0"/>
                  <a:cs typeface="Arial" pitchFamily="34" charset="0"/>
                </a:rPr>
                <a:t>Making the </a:t>
              </a:r>
            </a:p>
            <a:p>
              <a:pPr algn="ctr"/>
              <a:r>
                <a:rPr lang="en-US" sz="2400" b="1" dirty="0">
                  <a:solidFill>
                    <a:schemeClr val="bg1"/>
                  </a:solidFill>
                  <a:effectLst>
                    <a:outerShdw blurRad="50800" dist="38100" dir="5400000" algn="t" rotWithShape="0">
                      <a:prstClr val="black">
                        <a:alpha val="40000"/>
                      </a:prstClr>
                    </a:outerShdw>
                  </a:effectLst>
                  <a:latin typeface="Arial" pitchFamily="34" charset="0"/>
                  <a:cs typeface="Arial" pitchFamily="34" charset="0"/>
                </a:rPr>
                <a:t>Right Progress</a:t>
              </a:r>
            </a:p>
          </p:txBody>
        </p:sp>
      </p:grpSp>
      <p:sp>
        <p:nvSpPr>
          <p:cNvPr id="39" name="TextBox 38">
            <a:extLst>
              <a:ext uri="{FF2B5EF4-FFF2-40B4-BE49-F238E27FC236}">
                <a16:creationId xmlns:a16="http://schemas.microsoft.com/office/drawing/2014/main" id="{38CCDA85-D927-4127-B189-3C3D6B3DC64D}"/>
              </a:ext>
            </a:extLst>
          </p:cNvPr>
          <p:cNvSpPr txBox="1"/>
          <p:nvPr/>
        </p:nvSpPr>
        <p:spPr>
          <a:xfrm>
            <a:off x="2921879" y="3034686"/>
            <a:ext cx="2978701" cy="523220"/>
          </a:xfrm>
          <a:prstGeom prst="rect">
            <a:avLst/>
          </a:prstGeom>
          <a:solidFill>
            <a:srgbClr val="92D050"/>
          </a:solidFill>
          <a:effectLst>
            <a:glow rad="228600">
              <a:schemeClr val="accent3">
                <a:satMod val="175000"/>
                <a:alpha val="40000"/>
              </a:schemeClr>
            </a:glow>
          </a:effectLst>
        </p:spPr>
        <p:txBody>
          <a:bodyPr wrap="none" rtlCol="0" anchor="ctr">
            <a:spAutoFit/>
          </a:bodyPr>
          <a:lstStyle/>
          <a:p>
            <a:pPr algn="ctr"/>
            <a:r>
              <a:rPr lang="en-US" sz="2800" b="1" dirty="0">
                <a:solidFill>
                  <a:schemeClr val="bg1"/>
                </a:solidFill>
                <a:effectLst>
                  <a:outerShdw blurRad="50800" dist="38100" dir="5400000" algn="t" rotWithShape="0">
                    <a:prstClr val="black">
                      <a:alpha val="40000"/>
                    </a:prstClr>
                  </a:outerShdw>
                </a:effectLst>
                <a:latin typeface="Arial" pitchFamily="34" charset="0"/>
                <a:cs typeface="Arial" pitchFamily="34" charset="0"/>
              </a:rPr>
              <a:t>Provide Support</a:t>
            </a:r>
          </a:p>
        </p:txBody>
      </p:sp>
      <p:sp>
        <p:nvSpPr>
          <p:cNvPr id="43" name="TextBox 42">
            <a:extLst>
              <a:ext uri="{FF2B5EF4-FFF2-40B4-BE49-F238E27FC236}">
                <a16:creationId xmlns:a16="http://schemas.microsoft.com/office/drawing/2014/main" id="{919F76D0-B955-41C1-9CAE-EB16739B60D4}"/>
              </a:ext>
            </a:extLst>
          </p:cNvPr>
          <p:cNvSpPr txBox="1"/>
          <p:nvPr/>
        </p:nvSpPr>
        <p:spPr>
          <a:xfrm>
            <a:off x="6159459" y="5053906"/>
            <a:ext cx="2049728" cy="830997"/>
          </a:xfrm>
          <a:prstGeom prst="rect">
            <a:avLst/>
          </a:prstGeom>
          <a:solidFill>
            <a:schemeClr val="tx2"/>
          </a:solidFill>
          <a:effectLst>
            <a:glow rad="228600">
              <a:schemeClr val="accent5">
                <a:satMod val="175000"/>
                <a:alpha val="40000"/>
              </a:schemeClr>
            </a:glow>
          </a:effectLst>
        </p:spPr>
        <p:txBody>
          <a:bodyPr wrap="square" rtlCol="0" anchor="ctr">
            <a:spAutoFit/>
          </a:bodyPr>
          <a:lstStyle/>
          <a:p>
            <a:pPr algn="ctr"/>
            <a:r>
              <a:rPr lang="en-US" sz="2400" b="1" dirty="0">
                <a:solidFill>
                  <a:schemeClr val="bg1"/>
                </a:solidFill>
                <a:effectLst>
                  <a:outerShdw blurRad="50800" dist="38100" dir="5400000" algn="t" rotWithShape="0">
                    <a:prstClr val="black">
                      <a:alpha val="40000"/>
                    </a:prstClr>
                  </a:outerShdw>
                </a:effectLst>
                <a:latin typeface="Arial" pitchFamily="34" charset="0"/>
                <a:cs typeface="Arial" pitchFamily="34" charset="0"/>
              </a:rPr>
              <a:t>Can’t</a:t>
            </a: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 or Won’t</a:t>
            </a:r>
          </a:p>
        </p:txBody>
      </p:sp>
      <p:grpSp>
        <p:nvGrpSpPr>
          <p:cNvPr id="20" name="Group 43">
            <a:extLst>
              <a:ext uri="{FF2B5EF4-FFF2-40B4-BE49-F238E27FC236}">
                <a16:creationId xmlns:a16="http://schemas.microsoft.com/office/drawing/2014/main" id="{B694A1F6-0A99-4D71-8243-3250C1199962}"/>
              </a:ext>
            </a:extLst>
          </p:cNvPr>
          <p:cNvGrpSpPr/>
          <p:nvPr/>
        </p:nvGrpSpPr>
        <p:grpSpPr>
          <a:xfrm>
            <a:off x="5967211" y="6112046"/>
            <a:ext cx="2579553" cy="762000"/>
            <a:chOff x="2977427" y="1447800"/>
            <a:chExt cx="2579553" cy="762000"/>
          </a:xfrm>
          <a:solidFill>
            <a:schemeClr val="tx1">
              <a:lumMod val="50000"/>
              <a:lumOff val="50000"/>
            </a:schemeClr>
          </a:solidFill>
          <a:effectLst>
            <a:glow rad="228600">
              <a:schemeClr val="accent1">
                <a:satMod val="175000"/>
                <a:alpha val="40000"/>
              </a:schemeClr>
            </a:glow>
            <a:outerShdw blurRad="50800" dist="38100" dir="8100000" algn="tr" rotWithShape="0">
              <a:prstClr val="black">
                <a:alpha val="40000"/>
              </a:prstClr>
            </a:outerShdw>
          </a:effectLst>
        </p:grpSpPr>
        <p:sp>
          <p:nvSpPr>
            <p:cNvPr id="45" name="Oval 44">
              <a:extLst>
                <a:ext uri="{FF2B5EF4-FFF2-40B4-BE49-F238E27FC236}">
                  <a16:creationId xmlns:a16="http://schemas.microsoft.com/office/drawing/2014/main" id="{E312CA3A-2462-4F7A-A383-969458252832}"/>
                </a:ext>
              </a:extLst>
            </p:cNvPr>
            <p:cNvSpPr/>
            <p:nvPr/>
          </p:nvSpPr>
          <p:spPr>
            <a:xfrm>
              <a:off x="3886200" y="1447800"/>
              <a:ext cx="762000" cy="762000"/>
            </a:xfrm>
            <a:prstGeom prst="ellipse">
              <a:avLst/>
            </a:prstGeom>
            <a:grpFill/>
            <a:ln w="12700" cap="flat" cmpd="sng" algn="ctr">
              <a:solidFill>
                <a:schemeClr val="tx1">
                  <a:lumMod val="65000"/>
                  <a:lumOff val="35000"/>
                </a:scheme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sp>
          <p:nvSpPr>
            <p:cNvPr id="46" name="Oval 45">
              <a:extLst>
                <a:ext uri="{FF2B5EF4-FFF2-40B4-BE49-F238E27FC236}">
                  <a16:creationId xmlns:a16="http://schemas.microsoft.com/office/drawing/2014/main" id="{B710E437-6DD5-4573-8091-28CFC2716D7F}"/>
                </a:ext>
              </a:extLst>
            </p:cNvPr>
            <p:cNvSpPr/>
            <p:nvPr/>
          </p:nvSpPr>
          <p:spPr>
            <a:xfrm>
              <a:off x="3967162" y="1472921"/>
              <a:ext cx="600076" cy="527627"/>
            </a:xfrm>
            <a:prstGeom prst="ellipse">
              <a:avLst/>
            </a:prstGeom>
            <a:grp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sp>
          <p:nvSpPr>
            <p:cNvPr id="47" name="TextBox 46">
              <a:extLst>
                <a:ext uri="{FF2B5EF4-FFF2-40B4-BE49-F238E27FC236}">
                  <a16:creationId xmlns:a16="http://schemas.microsoft.com/office/drawing/2014/main" id="{E3015016-6E6B-465B-83BB-8626B64C3A80}"/>
                </a:ext>
              </a:extLst>
            </p:cNvPr>
            <p:cNvSpPr txBox="1"/>
            <p:nvPr/>
          </p:nvSpPr>
          <p:spPr>
            <a:xfrm>
              <a:off x="2977427" y="1597968"/>
              <a:ext cx="2579553" cy="461665"/>
            </a:xfrm>
            <a:prstGeom prst="rect">
              <a:avLst/>
            </a:prstGeom>
            <a:grpFill/>
          </p:spPr>
          <p:txBody>
            <a:bodyPr wrap="none" rtlCol="0" anchor="ctr">
              <a:spAutoFit/>
            </a:bodyPr>
            <a:lstStyle/>
            <a:p>
              <a:pPr algn="ct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Make a Decision</a:t>
              </a:r>
            </a:p>
          </p:txBody>
        </p:sp>
      </p:grpSp>
      <p:grpSp>
        <p:nvGrpSpPr>
          <p:cNvPr id="21" name="Group 51">
            <a:extLst>
              <a:ext uri="{FF2B5EF4-FFF2-40B4-BE49-F238E27FC236}">
                <a16:creationId xmlns:a16="http://schemas.microsoft.com/office/drawing/2014/main" id="{B9783AB6-7952-4E33-995E-CB51B3E524CA}"/>
              </a:ext>
            </a:extLst>
          </p:cNvPr>
          <p:cNvGrpSpPr/>
          <p:nvPr/>
        </p:nvGrpSpPr>
        <p:grpSpPr>
          <a:xfrm>
            <a:off x="3236528" y="6624183"/>
            <a:ext cx="2409634" cy="830997"/>
            <a:chOff x="3062391" y="1413303"/>
            <a:chExt cx="2409634" cy="830997"/>
          </a:xfrm>
          <a:solidFill>
            <a:schemeClr val="accent2"/>
          </a:solidFill>
          <a:effectLst/>
        </p:grpSpPr>
        <p:sp>
          <p:nvSpPr>
            <p:cNvPr id="53" name="Oval 52">
              <a:extLst>
                <a:ext uri="{FF2B5EF4-FFF2-40B4-BE49-F238E27FC236}">
                  <a16:creationId xmlns:a16="http://schemas.microsoft.com/office/drawing/2014/main" id="{5A20A013-F5F8-46B1-8B6B-757E026B5631}"/>
                </a:ext>
              </a:extLst>
            </p:cNvPr>
            <p:cNvSpPr/>
            <p:nvPr/>
          </p:nvSpPr>
          <p:spPr>
            <a:xfrm>
              <a:off x="3886200" y="1447800"/>
              <a:ext cx="762000" cy="762000"/>
            </a:xfrm>
            <a:prstGeom prst="ellipse">
              <a:avLst/>
            </a:prstGeom>
            <a:grpFill/>
            <a:ln w="12700" cap="flat" cmpd="sng" algn="ctr">
              <a:solidFill>
                <a:schemeClr val="tx1">
                  <a:lumMod val="65000"/>
                  <a:lumOff val="35000"/>
                </a:scheme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sp>
          <p:nvSpPr>
            <p:cNvPr id="54" name="Oval 53">
              <a:extLst>
                <a:ext uri="{FF2B5EF4-FFF2-40B4-BE49-F238E27FC236}">
                  <a16:creationId xmlns:a16="http://schemas.microsoft.com/office/drawing/2014/main" id="{F8107DEB-1704-496D-895D-B3D8514D6EC9}"/>
                </a:ext>
              </a:extLst>
            </p:cNvPr>
            <p:cNvSpPr/>
            <p:nvPr/>
          </p:nvSpPr>
          <p:spPr>
            <a:xfrm>
              <a:off x="3967162" y="1472921"/>
              <a:ext cx="600076" cy="527627"/>
            </a:xfrm>
            <a:prstGeom prst="ellipse">
              <a:avLst/>
            </a:prstGeom>
            <a:grp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sp>
          <p:nvSpPr>
            <p:cNvPr id="55" name="TextBox 54">
              <a:extLst>
                <a:ext uri="{FF2B5EF4-FFF2-40B4-BE49-F238E27FC236}">
                  <a16:creationId xmlns:a16="http://schemas.microsoft.com/office/drawing/2014/main" id="{DEBB9320-9839-49B6-8FE5-21505E36450F}"/>
                </a:ext>
              </a:extLst>
            </p:cNvPr>
            <p:cNvSpPr txBox="1"/>
            <p:nvPr/>
          </p:nvSpPr>
          <p:spPr>
            <a:xfrm>
              <a:off x="3062391" y="1413303"/>
              <a:ext cx="2409634" cy="830997"/>
            </a:xfrm>
            <a:prstGeom prst="rect">
              <a:avLst/>
            </a:prstGeom>
            <a:grpFill/>
            <a:effectLst>
              <a:glow rad="228600">
                <a:schemeClr val="accent2">
                  <a:satMod val="175000"/>
                  <a:alpha val="40000"/>
                </a:schemeClr>
              </a:glow>
            </a:effectLst>
          </p:spPr>
          <p:txBody>
            <a:bodyPr wrap="none" rtlCol="0" anchor="ctr">
              <a:spAutoFit/>
            </a:bodyPr>
            <a:lstStyle/>
            <a:p>
              <a:pPr algn="ctr"/>
              <a:r>
                <a:rPr lang="en-US" sz="2400" b="1" dirty="0">
                  <a:solidFill>
                    <a:schemeClr val="bg1"/>
                  </a:solidFill>
                  <a:effectLst>
                    <a:outerShdw blurRad="50800" dist="38100" dir="5400000" algn="t" rotWithShape="0">
                      <a:prstClr val="black">
                        <a:alpha val="40000"/>
                      </a:prstClr>
                    </a:outerShdw>
                  </a:effectLst>
                  <a:latin typeface="Arial" pitchFamily="34" charset="0"/>
                  <a:cs typeface="Arial" pitchFamily="34" charset="0"/>
                </a:rPr>
                <a:t>Is Performance</a:t>
              </a:r>
              <a:br>
                <a:rPr lang="en-US" sz="2400" b="1" dirty="0">
                  <a:solidFill>
                    <a:schemeClr val="bg1"/>
                  </a:solidFill>
                  <a:effectLst>
                    <a:outerShdw blurRad="50800" dist="38100" dir="5400000" algn="t" rotWithShape="0">
                      <a:prstClr val="black">
                        <a:alpha val="40000"/>
                      </a:prstClr>
                    </a:outerShdw>
                  </a:effectLst>
                  <a:latin typeface="Arial" pitchFamily="34" charset="0"/>
                  <a:cs typeface="Arial" pitchFamily="34" charset="0"/>
                </a:rPr>
              </a:br>
              <a:r>
                <a:rPr lang="en-US" sz="2400" b="1" dirty="0">
                  <a:solidFill>
                    <a:schemeClr val="bg1"/>
                  </a:solidFill>
                  <a:effectLst>
                    <a:outerShdw blurRad="50800" dist="38100" dir="5400000" algn="t" rotWithShape="0">
                      <a:prstClr val="black">
                        <a:alpha val="40000"/>
                      </a:prstClr>
                    </a:outerShdw>
                  </a:effectLst>
                  <a:latin typeface="Arial" pitchFamily="34" charset="0"/>
                  <a:cs typeface="Arial" pitchFamily="34" charset="0"/>
                </a:rPr>
                <a:t>On-Target?</a:t>
              </a:r>
            </a:p>
          </p:txBody>
        </p:sp>
      </p:grpSp>
      <p:grpSp>
        <p:nvGrpSpPr>
          <p:cNvPr id="22" name="Group 55">
            <a:extLst>
              <a:ext uri="{FF2B5EF4-FFF2-40B4-BE49-F238E27FC236}">
                <a16:creationId xmlns:a16="http://schemas.microsoft.com/office/drawing/2014/main" id="{8CAAA687-1A14-4B21-AF52-597D44EE5A6B}"/>
              </a:ext>
            </a:extLst>
          </p:cNvPr>
          <p:cNvGrpSpPr/>
          <p:nvPr/>
        </p:nvGrpSpPr>
        <p:grpSpPr>
          <a:xfrm>
            <a:off x="1782897" y="7572616"/>
            <a:ext cx="762000" cy="762000"/>
            <a:chOff x="3886200" y="1447800"/>
            <a:chExt cx="762000" cy="762000"/>
          </a:xfrm>
          <a:solidFill>
            <a:srgbClr val="92D050"/>
          </a:solidFill>
          <a:effectLst>
            <a:glow rad="139700">
              <a:schemeClr val="accent3">
                <a:satMod val="175000"/>
                <a:alpha val="40000"/>
              </a:schemeClr>
            </a:glow>
          </a:effectLst>
        </p:grpSpPr>
        <p:sp>
          <p:nvSpPr>
            <p:cNvPr id="57" name="Oval 56">
              <a:extLst>
                <a:ext uri="{FF2B5EF4-FFF2-40B4-BE49-F238E27FC236}">
                  <a16:creationId xmlns:a16="http://schemas.microsoft.com/office/drawing/2014/main" id="{57E45EEA-E929-41B0-833C-FAE02DF02142}"/>
                </a:ext>
              </a:extLst>
            </p:cNvPr>
            <p:cNvSpPr/>
            <p:nvPr/>
          </p:nvSpPr>
          <p:spPr>
            <a:xfrm>
              <a:off x="3886200" y="1447800"/>
              <a:ext cx="762000" cy="762000"/>
            </a:xfrm>
            <a:prstGeom prst="ellipse">
              <a:avLst/>
            </a:prstGeom>
            <a:grpFill/>
            <a:ln w="12700" cap="flat" cmpd="sng" algn="ctr">
              <a:solidFill>
                <a:schemeClr val="tx1">
                  <a:lumMod val="65000"/>
                  <a:lumOff val="35000"/>
                </a:scheme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sp>
          <p:nvSpPr>
            <p:cNvPr id="58" name="Oval 57">
              <a:extLst>
                <a:ext uri="{FF2B5EF4-FFF2-40B4-BE49-F238E27FC236}">
                  <a16:creationId xmlns:a16="http://schemas.microsoft.com/office/drawing/2014/main" id="{2DD42F1E-08CB-4BBC-AC80-B9E5EC1C8C48}"/>
                </a:ext>
              </a:extLst>
            </p:cNvPr>
            <p:cNvSpPr/>
            <p:nvPr/>
          </p:nvSpPr>
          <p:spPr>
            <a:xfrm>
              <a:off x="3967162" y="1472921"/>
              <a:ext cx="600076" cy="527627"/>
            </a:xfrm>
            <a:prstGeom prst="ellipse">
              <a:avLst/>
            </a:prstGeom>
            <a:grp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sp>
          <p:nvSpPr>
            <p:cNvPr id="59" name="TextBox 58">
              <a:extLst>
                <a:ext uri="{FF2B5EF4-FFF2-40B4-BE49-F238E27FC236}">
                  <a16:creationId xmlns:a16="http://schemas.microsoft.com/office/drawing/2014/main" id="{F5374E49-71D8-4772-877F-FA6956DFEDBF}"/>
                </a:ext>
              </a:extLst>
            </p:cNvPr>
            <p:cNvSpPr txBox="1"/>
            <p:nvPr/>
          </p:nvSpPr>
          <p:spPr>
            <a:xfrm>
              <a:off x="3909257" y="1597969"/>
              <a:ext cx="715902" cy="461665"/>
            </a:xfrm>
            <a:prstGeom prst="rect">
              <a:avLst/>
            </a:prstGeom>
            <a:noFill/>
          </p:spPr>
          <p:txBody>
            <a:bodyPr wrap="none" rtlCol="0" anchor="ctr">
              <a:spAutoFit/>
            </a:bodyPr>
            <a:lstStyle/>
            <a:p>
              <a:pPr algn="ct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Yes</a:t>
              </a:r>
            </a:p>
          </p:txBody>
        </p:sp>
      </p:grpSp>
      <p:sp>
        <p:nvSpPr>
          <p:cNvPr id="63" name="TextBox 62">
            <a:extLst>
              <a:ext uri="{FF2B5EF4-FFF2-40B4-BE49-F238E27FC236}">
                <a16:creationId xmlns:a16="http://schemas.microsoft.com/office/drawing/2014/main" id="{3914F8E5-0FE1-458F-A393-B802CA55EB90}"/>
              </a:ext>
            </a:extLst>
          </p:cNvPr>
          <p:cNvSpPr txBox="1"/>
          <p:nvPr/>
        </p:nvSpPr>
        <p:spPr>
          <a:xfrm>
            <a:off x="5709534" y="7722785"/>
            <a:ext cx="2344239" cy="1200329"/>
          </a:xfrm>
          <a:prstGeom prst="rect">
            <a:avLst/>
          </a:prstGeom>
          <a:solidFill>
            <a:schemeClr val="tx2"/>
          </a:solidFill>
          <a:effectLst>
            <a:glow rad="228600">
              <a:schemeClr val="accent5">
                <a:satMod val="175000"/>
                <a:alpha val="40000"/>
              </a:schemeClr>
            </a:glow>
          </a:effectLst>
        </p:spPr>
        <p:txBody>
          <a:bodyPr wrap="square" rtlCol="0" anchor="ctr">
            <a:spAutoFit/>
          </a:bodyPr>
          <a:lstStyle/>
          <a:p>
            <a:pPr algn="ct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Not Making</a:t>
            </a:r>
          </a:p>
          <a:p>
            <a:pPr algn="ct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Expected Progress</a:t>
            </a:r>
          </a:p>
        </p:txBody>
      </p:sp>
      <p:cxnSp>
        <p:nvCxnSpPr>
          <p:cNvPr id="65" name="Straight Connector 64">
            <a:extLst>
              <a:ext uri="{FF2B5EF4-FFF2-40B4-BE49-F238E27FC236}">
                <a16:creationId xmlns:a16="http://schemas.microsoft.com/office/drawing/2014/main" id="{CCB1CCEA-F0CE-4842-AA7B-5BA557B0EA74}"/>
              </a:ext>
            </a:extLst>
          </p:cNvPr>
          <p:cNvCxnSpPr>
            <a:cxnSpLocks/>
          </p:cNvCxnSpPr>
          <p:nvPr/>
        </p:nvCxnSpPr>
        <p:spPr>
          <a:xfrm>
            <a:off x="8105057" y="8403394"/>
            <a:ext cx="1248073" cy="0"/>
          </a:xfrm>
          <a:prstGeom prst="line">
            <a:avLst/>
          </a:prstGeom>
          <a:ln w="508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D57C09A-BFDC-4840-9305-D17586246B5A}"/>
              </a:ext>
            </a:extLst>
          </p:cNvPr>
          <p:cNvCxnSpPr>
            <a:cxnSpLocks/>
          </p:cNvCxnSpPr>
          <p:nvPr/>
        </p:nvCxnSpPr>
        <p:spPr>
          <a:xfrm flipH="1">
            <a:off x="2222610" y="7999568"/>
            <a:ext cx="1" cy="760613"/>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pic>
        <p:nvPicPr>
          <p:cNvPr id="76" name="Picture 3">
            <a:extLst>
              <a:ext uri="{FF2B5EF4-FFF2-40B4-BE49-F238E27FC236}">
                <a16:creationId xmlns:a16="http://schemas.microsoft.com/office/drawing/2014/main" id="{23E8B24A-7247-4A21-908A-D444975212AB}"/>
              </a:ext>
            </a:extLst>
          </p:cNvPr>
          <p:cNvPicPr>
            <a:picLocks noChangeAspect="1" noChangeArrowheads="1"/>
          </p:cNvPicPr>
          <p:nvPr/>
        </p:nvPicPr>
        <p:blipFill>
          <a:blip r:embed="rId3" cstate="print"/>
          <a:srcRect/>
          <a:stretch>
            <a:fillRect/>
          </a:stretch>
        </p:blipFill>
        <p:spPr bwMode="auto">
          <a:xfrm>
            <a:off x="8947420" y="1242935"/>
            <a:ext cx="4089384" cy="2561778"/>
          </a:xfrm>
          <a:prstGeom prst="rect">
            <a:avLst/>
          </a:prstGeom>
          <a:noFill/>
          <a:ln w="9525">
            <a:noFill/>
            <a:miter lim="800000"/>
            <a:headEnd/>
            <a:tailEnd/>
          </a:ln>
        </p:spPr>
      </p:pic>
      <p:sp>
        <p:nvSpPr>
          <p:cNvPr id="155" name="TextBox 154">
            <a:extLst>
              <a:ext uri="{FF2B5EF4-FFF2-40B4-BE49-F238E27FC236}">
                <a16:creationId xmlns:a16="http://schemas.microsoft.com/office/drawing/2014/main" id="{5A7B0602-9CF7-4F6B-81E5-3C3C6C87B2CE}"/>
              </a:ext>
            </a:extLst>
          </p:cNvPr>
          <p:cNvSpPr txBox="1"/>
          <p:nvPr/>
        </p:nvSpPr>
        <p:spPr>
          <a:xfrm>
            <a:off x="906010" y="8782775"/>
            <a:ext cx="2440092" cy="830997"/>
          </a:xfrm>
          <a:prstGeom prst="rect">
            <a:avLst/>
          </a:prstGeom>
          <a:solidFill>
            <a:srgbClr val="92D050"/>
          </a:solidFill>
          <a:effectLst>
            <a:glow rad="139700">
              <a:schemeClr val="accent3">
                <a:satMod val="175000"/>
                <a:alpha val="40000"/>
              </a:schemeClr>
            </a:glow>
          </a:effectLst>
        </p:spPr>
        <p:txBody>
          <a:bodyPr wrap="none" rtlCol="0" anchor="ctr">
            <a:spAutoFit/>
          </a:bodyPr>
          <a:lstStyle/>
          <a:p>
            <a:pPr algn="ct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Recognize and </a:t>
            </a:r>
            <a:b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b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Reinforce</a:t>
            </a:r>
          </a:p>
        </p:txBody>
      </p:sp>
      <p:cxnSp>
        <p:nvCxnSpPr>
          <p:cNvPr id="163" name="Straight Connector 162">
            <a:extLst>
              <a:ext uri="{FF2B5EF4-FFF2-40B4-BE49-F238E27FC236}">
                <a16:creationId xmlns:a16="http://schemas.microsoft.com/office/drawing/2014/main" id="{7AD6DC94-366D-4DBC-95B6-264BA2DEBDB7}"/>
              </a:ext>
            </a:extLst>
          </p:cNvPr>
          <p:cNvCxnSpPr>
            <a:cxnSpLocks/>
          </p:cNvCxnSpPr>
          <p:nvPr/>
        </p:nvCxnSpPr>
        <p:spPr>
          <a:xfrm flipH="1" flipV="1">
            <a:off x="4397356" y="5524075"/>
            <a:ext cx="13874" cy="117594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05AFEA1B-130E-4CC8-BC93-5CA4A3312254}"/>
              </a:ext>
            </a:extLst>
          </p:cNvPr>
          <p:cNvCxnSpPr/>
          <p:nvPr/>
        </p:nvCxnSpPr>
        <p:spPr bwMode="auto">
          <a:xfrm>
            <a:off x="5712511" y="3557906"/>
            <a:ext cx="446948" cy="496394"/>
          </a:xfrm>
          <a:prstGeom prst="line">
            <a:avLst/>
          </a:prstGeom>
          <a:solidFill>
            <a:schemeClr val="accent1"/>
          </a:solidFill>
          <a:ln w="254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7" name="Straight Connector 176">
            <a:extLst>
              <a:ext uri="{FF2B5EF4-FFF2-40B4-BE49-F238E27FC236}">
                <a16:creationId xmlns:a16="http://schemas.microsoft.com/office/drawing/2014/main" id="{F80461EB-3301-4C19-9E89-ECA4D64B9DD1}"/>
              </a:ext>
            </a:extLst>
          </p:cNvPr>
          <p:cNvCxnSpPr>
            <a:cxnSpLocks/>
            <a:stCxn id="43" idx="2"/>
          </p:cNvCxnSpPr>
          <p:nvPr/>
        </p:nvCxnSpPr>
        <p:spPr bwMode="auto">
          <a:xfrm>
            <a:off x="7184323" y="5884903"/>
            <a:ext cx="12639" cy="246194"/>
          </a:xfrm>
          <a:prstGeom prst="line">
            <a:avLst/>
          </a:prstGeom>
          <a:solidFill>
            <a:schemeClr val="accent1"/>
          </a:solidFill>
          <a:ln w="254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24" name="Group 180">
            <a:extLst>
              <a:ext uri="{FF2B5EF4-FFF2-40B4-BE49-F238E27FC236}">
                <a16:creationId xmlns:a16="http://schemas.microsoft.com/office/drawing/2014/main" id="{CB5AC0DB-FBB4-4CB0-B85F-3D8E061C2486}"/>
              </a:ext>
            </a:extLst>
          </p:cNvPr>
          <p:cNvGrpSpPr/>
          <p:nvPr/>
        </p:nvGrpSpPr>
        <p:grpSpPr>
          <a:xfrm>
            <a:off x="9199851" y="8022394"/>
            <a:ext cx="2579553" cy="762000"/>
            <a:chOff x="2977427" y="1447800"/>
            <a:chExt cx="2579553" cy="762000"/>
          </a:xfrm>
          <a:solidFill>
            <a:schemeClr val="tx1">
              <a:lumMod val="50000"/>
              <a:lumOff val="50000"/>
            </a:schemeClr>
          </a:solidFill>
          <a:effectLst>
            <a:glow rad="228600">
              <a:schemeClr val="accent1">
                <a:satMod val="175000"/>
                <a:alpha val="40000"/>
              </a:schemeClr>
            </a:glow>
            <a:outerShdw blurRad="50800" dist="38100" dir="8100000" algn="tr" rotWithShape="0">
              <a:prstClr val="black">
                <a:alpha val="40000"/>
              </a:prstClr>
            </a:outerShdw>
          </a:effectLst>
        </p:grpSpPr>
        <p:sp>
          <p:nvSpPr>
            <p:cNvPr id="182" name="Oval 181">
              <a:extLst>
                <a:ext uri="{FF2B5EF4-FFF2-40B4-BE49-F238E27FC236}">
                  <a16:creationId xmlns:a16="http://schemas.microsoft.com/office/drawing/2014/main" id="{034F81DF-4DD2-4FB3-892C-4158844AF433}"/>
                </a:ext>
              </a:extLst>
            </p:cNvPr>
            <p:cNvSpPr/>
            <p:nvPr/>
          </p:nvSpPr>
          <p:spPr>
            <a:xfrm>
              <a:off x="3886200" y="1447800"/>
              <a:ext cx="762000" cy="762000"/>
            </a:xfrm>
            <a:prstGeom prst="ellipse">
              <a:avLst/>
            </a:prstGeom>
            <a:grpFill/>
            <a:ln w="12700" cap="flat" cmpd="sng" algn="ctr">
              <a:solidFill>
                <a:schemeClr val="tx1">
                  <a:lumMod val="65000"/>
                  <a:lumOff val="35000"/>
                </a:scheme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sp>
          <p:nvSpPr>
            <p:cNvPr id="183" name="Oval 182">
              <a:extLst>
                <a:ext uri="{FF2B5EF4-FFF2-40B4-BE49-F238E27FC236}">
                  <a16:creationId xmlns:a16="http://schemas.microsoft.com/office/drawing/2014/main" id="{437FBFE8-AAB8-4D94-8270-8E91FD410964}"/>
                </a:ext>
              </a:extLst>
            </p:cNvPr>
            <p:cNvSpPr/>
            <p:nvPr/>
          </p:nvSpPr>
          <p:spPr>
            <a:xfrm>
              <a:off x="3967162" y="1472921"/>
              <a:ext cx="600076" cy="527627"/>
            </a:xfrm>
            <a:prstGeom prst="ellipse">
              <a:avLst/>
            </a:prstGeom>
            <a:grp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sp>
          <p:nvSpPr>
            <p:cNvPr id="184" name="TextBox 183">
              <a:extLst>
                <a:ext uri="{FF2B5EF4-FFF2-40B4-BE49-F238E27FC236}">
                  <a16:creationId xmlns:a16="http://schemas.microsoft.com/office/drawing/2014/main" id="{CE83B82B-A4E6-4299-896B-549F3347187F}"/>
                </a:ext>
              </a:extLst>
            </p:cNvPr>
            <p:cNvSpPr txBox="1"/>
            <p:nvPr/>
          </p:nvSpPr>
          <p:spPr>
            <a:xfrm>
              <a:off x="2977427" y="1597968"/>
              <a:ext cx="2579553" cy="461665"/>
            </a:xfrm>
            <a:prstGeom prst="rect">
              <a:avLst/>
            </a:prstGeom>
            <a:grpFill/>
          </p:spPr>
          <p:txBody>
            <a:bodyPr wrap="none" rtlCol="0" anchor="ctr">
              <a:spAutoFit/>
            </a:bodyPr>
            <a:lstStyle/>
            <a:p>
              <a:pPr algn="ctr"/>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Make a Decision</a:t>
              </a:r>
            </a:p>
          </p:txBody>
        </p:sp>
      </p:grpSp>
      <p:sp>
        <p:nvSpPr>
          <p:cNvPr id="60" name="Rectangle 59"/>
          <p:cNvSpPr/>
          <p:nvPr/>
        </p:nvSpPr>
        <p:spPr bwMode="auto">
          <a:xfrm>
            <a:off x="10769600" y="45720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1" name="TextBox 60"/>
          <p:cNvSpPr txBox="1"/>
          <p:nvPr/>
        </p:nvSpPr>
        <p:spPr>
          <a:xfrm>
            <a:off x="11150600" y="6592669"/>
            <a:ext cx="1409709" cy="646331"/>
          </a:xfrm>
          <a:prstGeom prst="rect">
            <a:avLst/>
          </a:prstGeom>
          <a:noFill/>
        </p:spPr>
        <p:txBody>
          <a:bodyPr wrap="square" rtlCol="0">
            <a:spAutoFit/>
          </a:bodyPr>
          <a:lstStyle/>
          <a:p>
            <a:r>
              <a:rPr lang="en-US" sz="3600" b="1" dirty="0">
                <a:latin typeface="Leelawadee" panose="020B0502040204020203" pitchFamily="34" charset="-34"/>
                <a:cs typeface="Leelawadee" panose="020B0502040204020203" pitchFamily="34" charset="-34"/>
              </a:rPr>
              <a:t>pg 18 </a:t>
            </a:r>
          </a:p>
        </p:txBody>
      </p:sp>
      <p:pic>
        <p:nvPicPr>
          <p:cNvPr id="11266" name="Picture 2"/>
          <p:cNvPicPr>
            <a:picLocks noChangeAspect="1" noChangeArrowheads="1"/>
          </p:cNvPicPr>
          <p:nvPr/>
        </p:nvPicPr>
        <p:blipFill>
          <a:blip r:embed="rId4"/>
          <a:srcRect/>
          <a:stretch>
            <a:fillRect/>
          </a:stretch>
        </p:blipFill>
        <p:spPr bwMode="auto">
          <a:xfrm>
            <a:off x="11150600" y="4800600"/>
            <a:ext cx="1524000" cy="1903751"/>
          </a:xfrm>
          <a:prstGeom prst="rect">
            <a:avLst/>
          </a:prstGeom>
          <a:noFill/>
          <a:ln w="9525">
            <a:noFill/>
            <a:miter lim="800000"/>
            <a:headEnd/>
            <a:tailEnd/>
          </a:ln>
        </p:spPr>
      </p:pic>
      <p:sp>
        <p:nvSpPr>
          <p:cNvPr id="66" name="Title 1">
            <a:extLst>
              <a:ext uri="{FF2B5EF4-FFF2-40B4-BE49-F238E27FC236}">
                <a16:creationId xmlns:a16="http://schemas.microsoft.com/office/drawing/2014/main" id="{9F5E2A95-8145-435A-A609-E8F0DE76C8D3}"/>
              </a:ext>
            </a:extLst>
          </p:cNvPr>
          <p:cNvSpPr txBox="1">
            <a:spLocks/>
          </p:cNvSpPr>
          <p:nvPr/>
        </p:nvSpPr>
        <p:spPr>
          <a:xfrm>
            <a:off x="0" y="76200"/>
            <a:ext cx="13004800" cy="1625600"/>
          </a:xfrm>
          <a:prstGeom prst="rect">
            <a:avLst/>
          </a:prstGeom>
        </p:spPr>
        <p:txBody>
          <a:bodyPr>
            <a:normAutofit fontScale="97500"/>
          </a:bodyPr>
          <a:lstStyle>
            <a:lvl1pPr algn="ctr" rtl="0" eaLnBrk="1" fontAlgn="base" hangingPunct="1">
              <a:spcBef>
                <a:spcPct val="0"/>
              </a:spcBef>
              <a:spcAft>
                <a:spcPct val="0"/>
              </a:spcAft>
              <a:defRPr sz="28700">
                <a:solidFill>
                  <a:schemeClr val="tx1"/>
                </a:solidFill>
                <a:latin typeface="+mj-lt"/>
                <a:ea typeface="+mj-ea"/>
                <a:cs typeface="+mj-cs"/>
                <a:sym typeface="Bebas Neue" charset="0"/>
              </a:defRPr>
            </a:lvl1pPr>
            <a:lvl2pPr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2pPr>
            <a:lvl3pPr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3pPr>
            <a:lvl4pPr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4pPr>
            <a:lvl5pPr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5pPr>
            <a:lvl6pPr marL="455125"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6pPr>
            <a:lvl7pPr marL="910276"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7pPr>
            <a:lvl8pPr marL="1365440"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8pPr>
            <a:lvl9pPr marL="1820568"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9pPr>
          </a:lstStyle>
          <a:p>
            <a:r>
              <a:rPr lang="en-US" sz="3200" b="1" kern="0" dirty="0">
                <a:solidFill>
                  <a:schemeClr val="tx1">
                    <a:lumMod val="65000"/>
                    <a:lumOff val="35000"/>
                  </a:schemeClr>
                </a:solidFill>
                <a:latin typeface="Adobe Fan Heiti Std B" pitchFamily="34" charset="-128"/>
                <a:ea typeface="Adobe Fan Heiti Std B" pitchFamily="34" charset="-128"/>
                <a:cs typeface="Leelawadee" panose="020B0502040204020203" pitchFamily="34" charset="-34"/>
                <a:sym typeface="Gill Sans" charset="0"/>
              </a:rPr>
              <a:t>Performance Decisions Tree</a:t>
            </a:r>
          </a:p>
        </p:txBody>
      </p:sp>
    </p:spTree>
    <p:custDataLst>
      <p:tags r:id="rId1"/>
    </p:custDataLst>
    <p:extLst>
      <p:ext uri="{BB962C8B-B14F-4D97-AF65-F5344CB8AC3E}">
        <p14:creationId xmlns:p14="http://schemas.microsoft.com/office/powerpoint/2010/main" val="76661551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86"/>
                                        </p:tgtEl>
                                        <p:attrNameLst>
                                          <p:attrName>style.visibility</p:attrName>
                                        </p:attrNameLst>
                                      </p:cBhvr>
                                      <p:to>
                                        <p:strVal val="visible"/>
                                      </p:to>
                                    </p:set>
                                    <p:animEffect transition="in" filter="wipe(up)">
                                      <p:cBhvr>
                                        <p:cTn id="20" dur="500"/>
                                        <p:tgtEl>
                                          <p:spTgt spid="186"/>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up)">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up)">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up)">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up)">
                                      <p:cBhvr>
                                        <p:cTn id="38" dur="500"/>
                                        <p:tgtEl>
                                          <p:spTgt spid="8"/>
                                        </p:tgtEl>
                                      </p:cBhvr>
                                    </p:animEffect>
                                  </p:childTnLst>
                                </p:cTn>
                              </p:par>
                              <p:par>
                                <p:cTn id="39" presetID="22" presetClass="entr" presetSubtype="1"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up)">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up)">
                                      <p:cBhvr>
                                        <p:cTn id="46" dur="500"/>
                                        <p:tgtEl>
                                          <p:spTgt spid="15"/>
                                        </p:tgtEl>
                                      </p:cBhvr>
                                    </p:animEffect>
                                  </p:childTnLst>
                                </p:cTn>
                              </p:par>
                              <p:par>
                                <p:cTn id="47" presetID="22" presetClass="entr" presetSubtype="1"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up)">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up)">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up)">
                                      <p:cBhvr>
                                        <p:cTn id="59" dur="500"/>
                                        <p:tgtEl>
                                          <p:spTgt spid="22"/>
                                        </p:tgtEl>
                                      </p:cBhvr>
                                    </p:animEffect>
                                  </p:childTnLst>
                                </p:cTn>
                              </p:par>
                              <p:par>
                                <p:cTn id="60" presetID="22" presetClass="entr" presetSubtype="1" fill="hold" nodeType="withEffect">
                                  <p:stCondLst>
                                    <p:cond delay="0"/>
                                  </p:stCondLst>
                                  <p:childTnLst>
                                    <p:set>
                                      <p:cBhvr>
                                        <p:cTn id="61" dur="1" fill="hold">
                                          <p:stCondLst>
                                            <p:cond delay="0"/>
                                          </p:stCondLst>
                                        </p:cTn>
                                        <p:tgtEl>
                                          <p:spTgt spid="163"/>
                                        </p:tgtEl>
                                        <p:attrNameLst>
                                          <p:attrName>style.visibility</p:attrName>
                                        </p:attrNameLst>
                                      </p:cBhvr>
                                      <p:to>
                                        <p:strVal val="visible"/>
                                      </p:to>
                                    </p:set>
                                    <p:animEffect transition="in" filter="wipe(up)">
                                      <p:cBhvr>
                                        <p:cTn id="62" dur="500"/>
                                        <p:tgtEl>
                                          <p:spTgt spid="16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up)">
                                      <p:cBhvr>
                                        <p:cTn id="67" dur="500"/>
                                        <p:tgtEl>
                                          <p:spTgt spid="6"/>
                                        </p:tgtEl>
                                      </p:cBhvr>
                                    </p:animEffect>
                                  </p:childTnLst>
                                </p:cTn>
                              </p:par>
                              <p:par>
                                <p:cTn id="68" presetID="22" presetClass="entr" presetSubtype="1" fill="hold" nodeType="withEffect">
                                  <p:stCondLst>
                                    <p:cond delay="0"/>
                                  </p:stCondLst>
                                  <p:childTnLst>
                                    <p:set>
                                      <p:cBhvr>
                                        <p:cTn id="69" dur="1" fill="hold">
                                          <p:stCondLst>
                                            <p:cond delay="0"/>
                                          </p:stCondLst>
                                        </p:cTn>
                                        <p:tgtEl>
                                          <p:spTgt spid="64"/>
                                        </p:tgtEl>
                                        <p:attrNameLst>
                                          <p:attrName>style.visibility</p:attrName>
                                        </p:attrNameLst>
                                      </p:cBhvr>
                                      <p:to>
                                        <p:strVal val="visible"/>
                                      </p:to>
                                    </p:set>
                                    <p:animEffect transition="in" filter="wipe(up)">
                                      <p:cBhvr>
                                        <p:cTn id="70" dur="500"/>
                                        <p:tgtEl>
                                          <p:spTgt spid="64"/>
                                        </p:tgtEl>
                                      </p:cBhvr>
                                    </p:animEffect>
                                  </p:childTnLst>
                                </p:cTn>
                              </p:par>
                              <p:par>
                                <p:cTn id="71" presetID="22" presetClass="entr" presetSubtype="1" fill="hold" nodeType="withEffect">
                                  <p:stCondLst>
                                    <p:cond delay="0"/>
                                  </p:stCondLst>
                                  <p:childTnLst>
                                    <p:set>
                                      <p:cBhvr>
                                        <p:cTn id="72" dur="1" fill="hold">
                                          <p:stCondLst>
                                            <p:cond delay="0"/>
                                          </p:stCondLst>
                                        </p:cTn>
                                        <p:tgtEl>
                                          <p:spTgt spid="75"/>
                                        </p:tgtEl>
                                        <p:attrNameLst>
                                          <p:attrName>style.visibility</p:attrName>
                                        </p:attrNameLst>
                                      </p:cBhvr>
                                      <p:to>
                                        <p:strVal val="visible"/>
                                      </p:to>
                                    </p:set>
                                    <p:animEffect transition="in" filter="wipe(up)">
                                      <p:cBhvr>
                                        <p:cTn id="73" dur="500"/>
                                        <p:tgtEl>
                                          <p:spTgt spid="75"/>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155"/>
                                        </p:tgtEl>
                                        <p:attrNameLst>
                                          <p:attrName>style.visibility</p:attrName>
                                        </p:attrNameLst>
                                      </p:cBhvr>
                                      <p:to>
                                        <p:strVal val="visible"/>
                                      </p:to>
                                    </p:set>
                                    <p:animEffect transition="in" filter="wipe(up)">
                                      <p:cBhvr>
                                        <p:cTn id="76" dur="500"/>
                                        <p:tgtEl>
                                          <p:spTgt spid="15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nodeType="clickEffect">
                                  <p:stCondLst>
                                    <p:cond delay="0"/>
                                  </p:stCondLst>
                                  <p:childTnLst>
                                    <p:set>
                                      <p:cBhvr>
                                        <p:cTn id="80" dur="1" fill="hold">
                                          <p:stCondLst>
                                            <p:cond delay="0"/>
                                          </p:stCondLst>
                                        </p:cTn>
                                        <p:tgtEl>
                                          <p:spTgt spid="4"/>
                                        </p:tgtEl>
                                        <p:attrNameLst>
                                          <p:attrName>style.visibility</p:attrName>
                                        </p:attrNameLst>
                                      </p:cBhvr>
                                      <p:to>
                                        <p:strVal val="visible"/>
                                      </p:to>
                                    </p:set>
                                    <p:animEffect transition="in" filter="wipe(up)">
                                      <p:cBhvr>
                                        <p:cTn id="81" dur="500"/>
                                        <p:tgtEl>
                                          <p:spTgt spid="4"/>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63"/>
                                        </p:tgtEl>
                                        <p:attrNameLst>
                                          <p:attrName>style.visibility</p:attrName>
                                        </p:attrNameLst>
                                      </p:cBhvr>
                                      <p:to>
                                        <p:strVal val="visible"/>
                                      </p:to>
                                    </p:set>
                                    <p:animEffect transition="in" filter="wipe(up)">
                                      <p:cBhvr>
                                        <p:cTn id="84" dur="500"/>
                                        <p:tgtEl>
                                          <p:spTgt spid="63"/>
                                        </p:tgtEl>
                                      </p:cBhvr>
                                    </p:animEffect>
                                  </p:childTnLst>
                                </p:cTn>
                              </p:par>
                              <p:par>
                                <p:cTn id="85" presetID="22" presetClass="entr" presetSubtype="1" fill="hold" nodeType="with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wipe(up)">
                                      <p:cBhvr>
                                        <p:cTn id="87" dur="500"/>
                                        <p:tgtEl>
                                          <p:spTgt spid="65"/>
                                        </p:tgtEl>
                                      </p:cBhvr>
                                    </p:animEffect>
                                  </p:childTnLst>
                                </p:cTn>
                              </p:par>
                              <p:par>
                                <p:cTn id="88" presetID="22" presetClass="entr" presetSubtype="1" fill="hold"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wipe(up)">
                                      <p:cBhvr>
                                        <p:cTn id="90" dur="500"/>
                                        <p:tgtEl>
                                          <p:spTgt spid="24"/>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nodeType="clickEffect">
                                  <p:stCondLst>
                                    <p:cond delay="0"/>
                                  </p:stCondLst>
                                  <p:childTnLst>
                                    <p:set>
                                      <p:cBhvr>
                                        <p:cTn id="94" dur="1" fill="hold">
                                          <p:stCondLst>
                                            <p:cond delay="0"/>
                                          </p:stCondLst>
                                        </p:cTn>
                                        <p:tgtEl>
                                          <p:spTgt spid="174"/>
                                        </p:tgtEl>
                                        <p:attrNameLst>
                                          <p:attrName>style.visibility</p:attrName>
                                        </p:attrNameLst>
                                      </p:cBhvr>
                                      <p:to>
                                        <p:strVal val="visible"/>
                                      </p:to>
                                    </p:set>
                                    <p:animEffect transition="in" filter="wipe(up)">
                                      <p:cBhvr>
                                        <p:cTn id="95" dur="500"/>
                                        <p:tgtEl>
                                          <p:spTgt spid="17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wipe(up)">
                                      <p:cBhvr>
                                        <p:cTn id="98" dur="500"/>
                                        <p:tgtEl>
                                          <p:spTgt spid="31"/>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animEffect transition="in" filter="wipe(up)">
                                      <p:cBhvr>
                                        <p:cTn id="101" dur="500"/>
                                        <p:tgtEl>
                                          <p:spTgt spid="43"/>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nodeType="clickEffect">
                                  <p:stCondLst>
                                    <p:cond delay="0"/>
                                  </p:stCondLst>
                                  <p:childTnLst>
                                    <p:set>
                                      <p:cBhvr>
                                        <p:cTn id="105" dur="1" fill="hold">
                                          <p:stCondLst>
                                            <p:cond delay="0"/>
                                          </p:stCondLst>
                                        </p:cTn>
                                        <p:tgtEl>
                                          <p:spTgt spid="177"/>
                                        </p:tgtEl>
                                        <p:attrNameLst>
                                          <p:attrName>style.visibility</p:attrName>
                                        </p:attrNameLst>
                                      </p:cBhvr>
                                      <p:to>
                                        <p:strVal val="visible"/>
                                      </p:to>
                                    </p:set>
                                    <p:animEffect transition="in" filter="wipe(up)">
                                      <p:cBhvr>
                                        <p:cTn id="106" dur="500"/>
                                        <p:tgtEl>
                                          <p:spTgt spid="177"/>
                                        </p:tgtEl>
                                      </p:cBhvr>
                                    </p:animEffect>
                                  </p:childTnLst>
                                </p:cTn>
                              </p:par>
                              <p:par>
                                <p:cTn id="107" presetID="22" presetClass="entr" presetSubtype="1" fill="hold" nodeType="with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1" grpId="0" animBg="1"/>
      <p:bldP spid="39" grpId="0" animBg="1"/>
      <p:bldP spid="43" grpId="0" animBg="1"/>
      <p:bldP spid="63" grpId="0" animBg="1"/>
      <p:bldP spid="15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9779000" y="0"/>
            <a:ext cx="3225800" cy="9753600"/>
          </a:xfrm>
          <a:prstGeom prst="rect">
            <a:avLst/>
          </a:prstGeom>
          <a:solidFill>
            <a:schemeClr val="tx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TextBox 8"/>
          <p:cNvSpPr txBox="1"/>
          <p:nvPr/>
        </p:nvSpPr>
        <p:spPr>
          <a:xfrm>
            <a:off x="9702800" y="533400"/>
            <a:ext cx="3048000" cy="6801862"/>
          </a:xfrm>
          <a:prstGeom prst="rect">
            <a:avLst/>
          </a:prstGeom>
          <a:noFill/>
        </p:spPr>
        <p:txBody>
          <a:bodyPr wrap="square" rtlCol="0">
            <a:spAutoFit/>
          </a:bodyPr>
          <a:lstStyle/>
          <a:p>
            <a:r>
              <a:rPr lang="en-US" sz="3200" b="1" dirty="0">
                <a:solidFill>
                  <a:schemeClr val="bg1"/>
                </a:solidFill>
                <a:latin typeface="Articulate" pitchFamily="2" charset="0"/>
              </a:rPr>
              <a:t>Instructions</a:t>
            </a:r>
          </a:p>
          <a:p>
            <a:endParaRPr lang="en-US" sz="3200" b="1" dirty="0">
              <a:solidFill>
                <a:schemeClr val="bg1"/>
              </a:solidFill>
              <a:latin typeface="Articulate" pitchFamily="2" charset="0"/>
            </a:endParaRPr>
          </a:p>
          <a:p>
            <a:r>
              <a:rPr lang="en-US" sz="3600" dirty="0">
                <a:solidFill>
                  <a:srgbClr val="FFC000"/>
                </a:solidFill>
                <a:latin typeface="Articulate" pitchFamily="2" charset="0"/>
              </a:rPr>
              <a:t>Read Case  </a:t>
            </a:r>
          </a:p>
          <a:p>
            <a:endParaRPr lang="en-US" sz="3600" dirty="0">
              <a:solidFill>
                <a:srgbClr val="FFC000"/>
              </a:solidFill>
              <a:latin typeface="Articulate" pitchFamily="2" charset="0"/>
            </a:endParaRPr>
          </a:p>
          <a:p>
            <a:r>
              <a:rPr lang="en-US" sz="3600" dirty="0">
                <a:solidFill>
                  <a:srgbClr val="FFC000"/>
                </a:solidFill>
                <a:latin typeface="Articulate" pitchFamily="2" charset="0"/>
              </a:rPr>
              <a:t>Answer Questions </a:t>
            </a:r>
            <a:br>
              <a:rPr lang="en-US" sz="3600" dirty="0">
                <a:solidFill>
                  <a:srgbClr val="FFC000"/>
                </a:solidFill>
                <a:latin typeface="Articulate" pitchFamily="2" charset="0"/>
              </a:rPr>
            </a:br>
            <a:r>
              <a:rPr lang="en-US" sz="3600" dirty="0">
                <a:solidFill>
                  <a:srgbClr val="FFC000"/>
                </a:solidFill>
                <a:latin typeface="Articulate" pitchFamily="2" charset="0"/>
              </a:rPr>
              <a:t>1 – 5</a:t>
            </a:r>
          </a:p>
          <a:p>
            <a:endParaRPr lang="en-US" sz="3200" b="1" dirty="0">
              <a:solidFill>
                <a:schemeClr val="bg1"/>
              </a:solidFill>
              <a:latin typeface="Articulate" pitchFamily="2" charset="0"/>
            </a:endParaRPr>
          </a:p>
          <a:p>
            <a:endParaRPr lang="en-US" sz="3200" b="1" dirty="0">
              <a:solidFill>
                <a:schemeClr val="bg1"/>
              </a:solidFill>
              <a:latin typeface="Articulate" pitchFamily="2" charset="0"/>
            </a:endParaRPr>
          </a:p>
          <a:p>
            <a:endParaRPr lang="en-US" sz="3200" b="1" dirty="0">
              <a:solidFill>
                <a:schemeClr val="bg1"/>
              </a:solidFill>
              <a:latin typeface="Articulate" pitchFamily="2" charset="0"/>
            </a:endParaRPr>
          </a:p>
          <a:p>
            <a:r>
              <a:rPr lang="en-US" sz="3200" b="1" dirty="0">
                <a:solidFill>
                  <a:schemeClr val="bg1"/>
                </a:solidFill>
                <a:latin typeface="Articulate" pitchFamily="2" charset="0"/>
              </a:rPr>
              <a:t>  </a:t>
            </a:r>
          </a:p>
          <a:p>
            <a:endParaRPr lang="en-US" sz="3200" b="1" dirty="0">
              <a:solidFill>
                <a:schemeClr val="bg1"/>
              </a:solidFill>
              <a:latin typeface="Articulate" pitchFamily="2" charset="0"/>
            </a:endParaRPr>
          </a:p>
          <a:p>
            <a:endParaRPr lang="en-US" sz="3200" dirty="0">
              <a:latin typeface="Articulate" pitchFamily="2" charset="0"/>
            </a:endParaRPr>
          </a:p>
        </p:txBody>
      </p:sp>
      <p:sp>
        <p:nvSpPr>
          <p:cNvPr id="45" name="Rectangle 44"/>
          <p:cNvSpPr/>
          <p:nvPr/>
        </p:nvSpPr>
        <p:spPr bwMode="auto">
          <a:xfrm>
            <a:off x="10769600" y="71628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6" name="Rectangle 45"/>
          <p:cNvSpPr/>
          <p:nvPr/>
        </p:nvSpPr>
        <p:spPr bwMode="auto">
          <a:xfrm>
            <a:off x="10160000" y="68580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7" name="TextBox 46"/>
          <p:cNvSpPr txBox="1"/>
          <p:nvPr/>
        </p:nvSpPr>
        <p:spPr>
          <a:xfrm>
            <a:off x="10160000" y="9031069"/>
            <a:ext cx="2286000" cy="584775"/>
          </a:xfrm>
          <a:prstGeom prst="rect">
            <a:avLst/>
          </a:prstGeom>
          <a:noFill/>
        </p:spPr>
        <p:txBody>
          <a:bodyPr wrap="square" rtlCol="0">
            <a:spAutoFit/>
          </a:bodyPr>
          <a:lstStyle/>
          <a:p>
            <a:r>
              <a:rPr lang="en-US" sz="3200" b="1" dirty="0">
                <a:latin typeface="Leelawadee" panose="020B0502040204020203" pitchFamily="34" charset="-34"/>
                <a:cs typeface="Leelawadee" panose="020B0502040204020203" pitchFamily="34" charset="-34"/>
              </a:rPr>
              <a:t>pg 19</a:t>
            </a:r>
          </a:p>
        </p:txBody>
      </p:sp>
      <p:grpSp>
        <p:nvGrpSpPr>
          <p:cNvPr id="2" name="Group 19"/>
          <p:cNvGrpSpPr/>
          <p:nvPr/>
        </p:nvGrpSpPr>
        <p:grpSpPr>
          <a:xfrm>
            <a:off x="9702800" y="5105400"/>
            <a:ext cx="3302000" cy="1752600"/>
            <a:chOff x="9702800" y="5105400"/>
            <a:chExt cx="3302000" cy="1752600"/>
          </a:xfrm>
        </p:grpSpPr>
        <p:sp>
          <p:nvSpPr>
            <p:cNvPr id="22" name="Rectangle 21"/>
            <p:cNvSpPr/>
            <p:nvPr/>
          </p:nvSpPr>
          <p:spPr bwMode="auto">
            <a:xfrm>
              <a:off x="9779000" y="5105400"/>
              <a:ext cx="3225800" cy="1752600"/>
            </a:xfrm>
            <a:prstGeom prst="rect">
              <a:avLst/>
            </a:prstGeom>
            <a:solidFill>
              <a:srgbClr val="009999"/>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 </a:t>
              </a:r>
            </a:p>
          </p:txBody>
        </p:sp>
        <p:pic>
          <p:nvPicPr>
            <p:cNvPr id="24" name="Picture 3" descr="Image result for clock icon"/>
            <p:cNvPicPr>
              <a:picLocks noChangeAspect="1" noChangeArrowheads="1"/>
            </p:cNvPicPr>
            <p:nvPr/>
          </p:nvPicPr>
          <p:blipFill>
            <a:blip r:embed="rId4"/>
            <a:srcRect/>
            <a:stretch>
              <a:fillRect/>
            </a:stretch>
          </p:blipFill>
          <p:spPr bwMode="auto">
            <a:xfrm>
              <a:off x="10845800" y="5181600"/>
              <a:ext cx="838200" cy="838200"/>
            </a:xfrm>
            <a:prstGeom prst="rect">
              <a:avLst/>
            </a:prstGeom>
            <a:noFill/>
            <a:ln w="9525" algn="in">
              <a:noFill/>
              <a:miter lim="800000"/>
              <a:headEnd/>
              <a:tailEnd/>
            </a:ln>
          </p:spPr>
        </p:pic>
        <p:sp>
          <p:nvSpPr>
            <p:cNvPr id="29" name="Text Box 4"/>
            <p:cNvSpPr txBox="1">
              <a:spLocks noChangeArrowheads="1"/>
            </p:cNvSpPr>
            <p:nvPr/>
          </p:nvSpPr>
          <p:spPr bwMode="auto">
            <a:xfrm>
              <a:off x="9702800" y="5962650"/>
              <a:ext cx="3124200" cy="5143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2800" b="1" dirty="0">
                  <a:solidFill>
                    <a:schemeClr val="bg1"/>
                  </a:solidFill>
                  <a:latin typeface="Calibri" pitchFamily="34" charset="0"/>
                  <a:cs typeface="Arial" pitchFamily="34" charset="0"/>
                </a:rPr>
                <a:t>5-Minutes </a:t>
              </a:r>
              <a:br>
                <a:rPr lang="en-US" sz="2800" b="1" dirty="0">
                  <a:solidFill>
                    <a:schemeClr val="bg1"/>
                  </a:solidFill>
                  <a:latin typeface="Calibri" pitchFamily="34" charset="0"/>
                  <a:cs typeface="Arial" pitchFamily="34" charset="0"/>
                </a:rPr>
              </a:br>
              <a:endParaRPr lang="en-US" sz="5400" b="1" dirty="0">
                <a:solidFill>
                  <a:schemeClr val="bg1"/>
                </a:solidFill>
                <a:latin typeface="Arial" pitchFamily="34" charset="0"/>
                <a:cs typeface="Arial" pitchFamily="34" charset="0"/>
              </a:endParaRPr>
            </a:p>
          </p:txBody>
        </p:sp>
      </p:grpSp>
      <p:pic>
        <p:nvPicPr>
          <p:cNvPr id="7170" name="Picture 2"/>
          <p:cNvPicPr>
            <a:picLocks noChangeAspect="1" noChangeArrowheads="1"/>
          </p:cNvPicPr>
          <p:nvPr/>
        </p:nvPicPr>
        <p:blipFill>
          <a:blip r:embed="rId5"/>
          <a:srcRect/>
          <a:stretch>
            <a:fillRect/>
          </a:stretch>
        </p:blipFill>
        <p:spPr bwMode="auto">
          <a:xfrm>
            <a:off x="1701800" y="2286000"/>
            <a:ext cx="5715000" cy="6664428"/>
          </a:xfrm>
          <a:prstGeom prst="rect">
            <a:avLst/>
          </a:prstGeom>
          <a:ln>
            <a:noFill/>
          </a:ln>
          <a:effectLst>
            <a:outerShdw blurRad="292100" dist="139700" dir="2700000" algn="tl" rotWithShape="0">
              <a:srgbClr val="333333">
                <a:alpha val="65000"/>
              </a:srgbClr>
            </a:outerShdw>
          </a:effectLst>
        </p:spPr>
      </p:pic>
      <p:pic>
        <p:nvPicPr>
          <p:cNvPr id="7171" name="Picture 3"/>
          <p:cNvPicPr>
            <a:picLocks noChangeAspect="1" noChangeArrowheads="1"/>
          </p:cNvPicPr>
          <p:nvPr/>
        </p:nvPicPr>
        <p:blipFill>
          <a:blip r:embed="rId5"/>
          <a:srcRect/>
          <a:stretch>
            <a:fillRect/>
          </a:stretch>
        </p:blipFill>
        <p:spPr bwMode="auto">
          <a:xfrm>
            <a:off x="10388600" y="6934200"/>
            <a:ext cx="1841896" cy="2147888"/>
          </a:xfrm>
          <a:prstGeom prst="rect">
            <a:avLst/>
          </a:prstGeom>
          <a:ln>
            <a:noFill/>
          </a:ln>
          <a:effectLst>
            <a:outerShdw blurRad="292100" dist="139700" dir="2700000" algn="tl" rotWithShape="0">
              <a:srgbClr val="333333">
                <a:alpha val="65000"/>
              </a:srgbClr>
            </a:outerShdw>
          </a:effectLst>
        </p:spPr>
      </p:pic>
      <p:sp>
        <p:nvSpPr>
          <p:cNvPr id="18" name="Title 1"/>
          <p:cNvSpPr txBox="1">
            <a:spLocks/>
          </p:cNvSpPr>
          <p:nvPr/>
        </p:nvSpPr>
        <p:spPr>
          <a:xfrm>
            <a:off x="-584200" y="76200"/>
            <a:ext cx="11125200" cy="1625600"/>
          </a:xfrm>
          <a:prstGeom prst="rect">
            <a:avLst/>
          </a:prstGeom>
        </p:spPr>
        <p:txBody>
          <a:bodyPr vert="horz" lIns="91036" tIns="45503" rIns="91036" bIns="45503"/>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dirty="0">
                <a:ln>
                  <a:noFill/>
                </a:ln>
                <a:solidFill>
                  <a:schemeClr val="tx1"/>
                </a:solidFill>
                <a:effectLst/>
                <a:uLnTx/>
                <a:uFillTx/>
                <a:latin typeface="Leelawadee" pitchFamily="34" charset="-34"/>
                <a:ea typeface="+mj-ea"/>
                <a:cs typeface="Leelawadee" pitchFamily="34" charset="-34"/>
                <a:sym typeface="Bebas Neue" charset="0"/>
              </a:rPr>
              <a:t>Analyze Performance</a:t>
            </a:r>
            <a:br>
              <a:rPr kumimoji="0" lang="en-US" sz="5400" b="1" i="0" u="none" strike="noStrike" kern="0" cap="none" spc="0" normalizeH="0" baseline="0" noProof="0" dirty="0">
                <a:ln>
                  <a:noFill/>
                </a:ln>
                <a:solidFill>
                  <a:schemeClr val="tx1"/>
                </a:solidFill>
                <a:effectLst/>
                <a:uLnTx/>
                <a:uFillTx/>
                <a:latin typeface="Leelawadee" pitchFamily="34" charset="-34"/>
                <a:ea typeface="+mj-ea"/>
                <a:cs typeface="Leelawadee" pitchFamily="34" charset="-34"/>
                <a:sym typeface="Bebas Neue" charset="0"/>
              </a:rPr>
            </a:br>
            <a:r>
              <a:rPr kumimoji="0" lang="en-US" sz="4400" b="0" i="0" u="none" strike="noStrike" kern="0" cap="none" spc="0" normalizeH="0" baseline="0" noProof="0" dirty="0">
                <a:ln>
                  <a:noFill/>
                </a:ln>
                <a:solidFill>
                  <a:schemeClr val="tx1">
                    <a:lumMod val="65000"/>
                    <a:lumOff val="35000"/>
                  </a:schemeClr>
                </a:solidFill>
                <a:effectLst/>
                <a:uLnTx/>
                <a:uFillTx/>
                <a:latin typeface="Leelawadee" pitchFamily="34" charset="-34"/>
                <a:ea typeface="+mj-ea"/>
                <a:cs typeface="Leelawadee" pitchFamily="34" charset="-34"/>
                <a:sym typeface="Bebas Neue" charset="0"/>
              </a:rPr>
              <a:t>Quiet</a:t>
            </a:r>
            <a:r>
              <a:rPr kumimoji="0" lang="en-US" sz="4400" b="0" i="0" u="none" strike="noStrike" kern="0" cap="none" spc="0" normalizeH="0" noProof="0" dirty="0">
                <a:ln>
                  <a:noFill/>
                </a:ln>
                <a:solidFill>
                  <a:schemeClr val="tx1">
                    <a:lumMod val="65000"/>
                    <a:lumOff val="35000"/>
                  </a:schemeClr>
                </a:solidFill>
                <a:effectLst/>
                <a:uLnTx/>
                <a:uFillTx/>
                <a:latin typeface="Leelawadee" pitchFamily="34" charset="-34"/>
                <a:ea typeface="+mj-ea"/>
                <a:cs typeface="Leelawadee" pitchFamily="34" charset="-34"/>
                <a:sym typeface="Bebas Neue" charset="0"/>
              </a:rPr>
              <a:t> in Meetings</a:t>
            </a:r>
            <a:br>
              <a:rPr kumimoji="0" lang="en-US" sz="5400" b="1" i="0" u="none" strike="noStrike" kern="0" cap="none" spc="0" normalizeH="0" baseline="0" noProof="0" dirty="0">
                <a:ln>
                  <a:noFill/>
                </a:ln>
                <a:solidFill>
                  <a:schemeClr val="tx1"/>
                </a:solidFill>
                <a:effectLst/>
                <a:uLnTx/>
                <a:uFillTx/>
                <a:latin typeface="Leelawadee" pitchFamily="34" charset="-34"/>
                <a:ea typeface="+mj-ea"/>
                <a:cs typeface="Leelawadee" pitchFamily="34" charset="-34"/>
                <a:sym typeface="Bebas Neue" charset="0"/>
              </a:rPr>
            </a:br>
            <a:br>
              <a:rPr kumimoji="0" lang="en-US" sz="6600" b="1" i="0" u="none" strike="noStrike" kern="0" cap="none" spc="0" normalizeH="0" baseline="0" noProof="0" dirty="0">
                <a:ln>
                  <a:noFill/>
                </a:ln>
                <a:solidFill>
                  <a:schemeClr val="tx1"/>
                </a:solidFill>
                <a:effectLst/>
                <a:uLnTx/>
                <a:uFillTx/>
                <a:latin typeface="Leelawadee" pitchFamily="34" charset="-34"/>
                <a:ea typeface="+mj-ea"/>
                <a:cs typeface="Leelawadee" pitchFamily="34" charset="-34"/>
                <a:sym typeface="Bebas Neue" charset="0"/>
              </a:rPr>
            </a:br>
            <a:endParaRPr kumimoji="0" lang="en-US" sz="4800" b="0" i="0" u="none" strike="noStrike" kern="0" cap="none" spc="0" normalizeH="0" baseline="0" noProof="0" dirty="0">
              <a:ln>
                <a:noFill/>
              </a:ln>
              <a:solidFill>
                <a:schemeClr val="tx1"/>
              </a:solidFill>
              <a:effectLst/>
              <a:uLnTx/>
              <a:uFillTx/>
              <a:latin typeface="Leelawadee" pitchFamily="34" charset="-34"/>
              <a:ea typeface="+mj-ea"/>
              <a:cs typeface="Leelawadee" pitchFamily="34" charset="-34"/>
              <a:sym typeface="Bebas Neue" charset="0"/>
            </a:endParaRPr>
          </a:p>
        </p:txBody>
      </p:sp>
    </p:spTree>
    <p:custDataLst>
      <p:tags r:id="rId1"/>
    </p:custDataLst>
    <p:extLst>
      <p:ext uri="{BB962C8B-B14F-4D97-AF65-F5344CB8AC3E}">
        <p14:creationId xmlns:p14="http://schemas.microsoft.com/office/powerpoint/2010/main" val="2216669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330200" y="76200"/>
            <a:ext cx="11887200" cy="1625600"/>
          </a:xfrm>
        </p:spPr>
        <p:txBody>
          <a:bodyPr/>
          <a:lstStyle/>
          <a:p>
            <a:r>
              <a:rPr lang="en-US" b="1" dirty="0">
                <a:latin typeface="Adobe Fan Heiti Std B" pitchFamily="34" charset="-128"/>
                <a:ea typeface="Adobe Fan Heiti Std B" pitchFamily="34" charset="-128"/>
                <a:cs typeface="Leelawadee" pitchFamily="34" charset="-34"/>
              </a:rPr>
              <a:t>Analyze Performance</a:t>
            </a:r>
            <a:br>
              <a:rPr lang="en-US" b="1" dirty="0">
                <a:latin typeface="Adobe Fan Heiti Std B" pitchFamily="34" charset="-128"/>
                <a:ea typeface="Adobe Fan Heiti Std B" pitchFamily="34" charset="-128"/>
                <a:cs typeface="Leelawadee" pitchFamily="34" charset="-34"/>
              </a:rPr>
            </a:br>
            <a:r>
              <a:rPr lang="en-US" sz="4800" b="1" dirty="0">
                <a:solidFill>
                  <a:srgbClr val="000000"/>
                </a:solidFill>
                <a:latin typeface="Adobe Fan Heiti Std B" pitchFamily="34" charset="-128"/>
                <a:ea typeface="Adobe Fan Heiti Std B" pitchFamily="34" charset="-128"/>
              </a:rPr>
              <a:t>Case 1:  Quiet In Meetings</a:t>
            </a:r>
            <a:br>
              <a:rPr lang="en-US" sz="4800" dirty="0">
                <a:solidFill>
                  <a:srgbClr val="000000"/>
                </a:solidFill>
                <a:latin typeface="Articulate" pitchFamily="2" charset="0"/>
              </a:rPr>
            </a:br>
            <a:r>
              <a:rPr lang="en-US" sz="3000" dirty="0">
                <a:solidFill>
                  <a:srgbClr val="000000"/>
                </a:solidFill>
                <a:latin typeface="Articulate" pitchFamily="2" charset="0"/>
              </a:rPr>
              <a:t>Sam is talented, smart, and an expert in his field.  He’s good when it comes to voicing his opinion during one-on-one conversations, but  </a:t>
            </a:r>
            <a:r>
              <a:rPr lang="en-US" sz="3000" dirty="0">
                <a:solidFill>
                  <a:srgbClr val="7030A0"/>
                </a:solidFill>
                <a:latin typeface="Articulate" pitchFamily="2" charset="0"/>
              </a:rPr>
              <a:t>when it comes to voluntarily sharing his opinion in a larger group setting he goes mute. </a:t>
            </a:r>
            <a:r>
              <a:rPr lang="en-US" sz="3000" dirty="0">
                <a:solidFill>
                  <a:srgbClr val="000000"/>
                </a:solidFill>
                <a:latin typeface="Articulate" pitchFamily="2" charset="0"/>
              </a:rPr>
              <a:t>There are times when the </a:t>
            </a:r>
            <a:r>
              <a:rPr lang="en-US" sz="3000" dirty="0">
                <a:solidFill>
                  <a:srgbClr val="7030A0"/>
                </a:solidFill>
                <a:latin typeface="Articulate" pitchFamily="2" charset="0"/>
              </a:rPr>
              <a:t>discussion relates directly to his field of expertise but he will not voluntarily offer input – he needs to be asked a direct question.  </a:t>
            </a:r>
            <a:r>
              <a:rPr lang="en-US" sz="3000" dirty="0">
                <a:solidFill>
                  <a:srgbClr val="FF9933"/>
                </a:solidFill>
                <a:latin typeface="Articulate" pitchFamily="2" charset="0"/>
              </a:rPr>
              <a:t>He’s an introvert, is shy, and should definitely have a workshop on public speaking.</a:t>
            </a:r>
            <a:br>
              <a:rPr lang="en-US" sz="3000" dirty="0">
                <a:solidFill>
                  <a:srgbClr val="3E728A"/>
                </a:solidFill>
                <a:latin typeface="Articulate" pitchFamily="2" charset="0"/>
              </a:rPr>
            </a:br>
            <a:r>
              <a:rPr lang="en-US" sz="3000" dirty="0">
                <a:solidFill>
                  <a:srgbClr val="7030A0"/>
                </a:solidFill>
                <a:latin typeface="Articulate" pitchFamily="2" charset="0"/>
              </a:rPr>
              <a:t>When the conversation is moving in the wrong direction he lets it continue that way and doesn’t make corrections. </a:t>
            </a:r>
            <a:r>
              <a:rPr lang="en-US" sz="3000" dirty="0">
                <a:solidFill>
                  <a:srgbClr val="000000"/>
                </a:solidFill>
                <a:latin typeface="Articulate" pitchFamily="2" charset="0"/>
              </a:rPr>
              <a:t>As a result the </a:t>
            </a:r>
            <a:r>
              <a:rPr lang="en-US" sz="3000" dirty="0">
                <a:solidFill>
                  <a:srgbClr val="00B050"/>
                </a:solidFill>
                <a:latin typeface="Articulate" pitchFamily="2" charset="0"/>
              </a:rPr>
              <a:t>team loses the benefit of his knowledge and experience.  </a:t>
            </a:r>
            <a:r>
              <a:rPr lang="en-US" sz="3000" dirty="0">
                <a:solidFill>
                  <a:srgbClr val="000000"/>
                </a:solidFill>
                <a:latin typeface="Articulate" pitchFamily="2" charset="0"/>
              </a:rPr>
              <a:t>There have been times when the team </a:t>
            </a:r>
            <a:r>
              <a:rPr lang="en-US" sz="3000" dirty="0">
                <a:solidFill>
                  <a:srgbClr val="00B050"/>
                </a:solidFill>
                <a:latin typeface="Articulate" pitchFamily="2" charset="0"/>
              </a:rPr>
              <a:t>wasted time and money</a:t>
            </a:r>
            <a:r>
              <a:rPr lang="en-US" sz="3000" dirty="0">
                <a:solidFill>
                  <a:srgbClr val="FF6600"/>
                </a:solidFill>
                <a:latin typeface="Articulate" pitchFamily="2" charset="0"/>
              </a:rPr>
              <a:t> </a:t>
            </a:r>
            <a:r>
              <a:rPr lang="en-US" sz="3000" dirty="0">
                <a:solidFill>
                  <a:srgbClr val="000000"/>
                </a:solidFill>
                <a:latin typeface="Articulate" pitchFamily="2" charset="0"/>
              </a:rPr>
              <a:t>pursuing a faulty idea. Sam has voiced an interest in taking on a leadership role and he repeatedly </a:t>
            </a:r>
            <a:r>
              <a:rPr lang="en-US" sz="3000" dirty="0">
                <a:solidFill>
                  <a:srgbClr val="00B050"/>
                </a:solidFill>
                <a:latin typeface="Articulate" pitchFamily="2" charset="0"/>
              </a:rPr>
              <a:t>squanders opportunities to be viewed as someone who has more potential.</a:t>
            </a:r>
            <a:endParaRPr lang="en-US" sz="3000" dirty="0">
              <a:latin typeface="Leelawadee" pitchFamily="34" charset="-34"/>
              <a:cs typeface="Leelawadee" pitchFamily="34" charset="-34"/>
            </a:endParaRPr>
          </a:p>
        </p:txBody>
      </p:sp>
      <p:sp>
        <p:nvSpPr>
          <p:cNvPr id="15" name="Rectangle 14"/>
          <p:cNvSpPr/>
          <p:nvPr/>
        </p:nvSpPr>
        <p:spPr>
          <a:xfrm>
            <a:off x="-127000" y="9339590"/>
            <a:ext cx="6502400" cy="261610"/>
          </a:xfrm>
          <a:prstGeom prst="rect">
            <a:avLst/>
          </a:prstGeom>
        </p:spPr>
        <p:txBody>
          <a:bodyPr>
            <a:spAutoFit/>
          </a:bodyPr>
          <a:lstStyle/>
          <a:p>
            <a:r>
              <a:rPr lang="en-US" sz="1100" dirty="0">
                <a:latin typeface="Arial" pitchFamily="34" charset="0"/>
                <a:cs typeface="Arial" pitchFamily="34" charset="0"/>
              </a:rPr>
              <a:t>©2017 Employee Performance Solutions, LLC  All Rights Reserved | Licensing for Use Within Pact </a:t>
            </a:r>
          </a:p>
        </p:txBody>
      </p:sp>
    </p:spTree>
    <p:custDataLst>
      <p:tags r:id="rId1"/>
    </p:custDataLst>
    <p:extLst>
      <p:ext uri="{BB962C8B-B14F-4D97-AF65-F5344CB8AC3E}">
        <p14:creationId xmlns:p14="http://schemas.microsoft.com/office/powerpoint/2010/main" val="22166699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9779000" y="0"/>
            <a:ext cx="3225800" cy="9753600"/>
          </a:xfrm>
          <a:prstGeom prst="rect">
            <a:avLst/>
          </a:prstGeom>
          <a:solidFill>
            <a:schemeClr val="tx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3" name="Title 1"/>
          <p:cNvSpPr>
            <a:spLocks noGrp="1"/>
          </p:cNvSpPr>
          <p:nvPr>
            <p:ph type="title"/>
          </p:nvPr>
        </p:nvSpPr>
        <p:spPr>
          <a:xfrm>
            <a:off x="-584200" y="76200"/>
            <a:ext cx="11125200" cy="1625600"/>
          </a:xfrm>
        </p:spPr>
        <p:txBody>
          <a:bodyPr/>
          <a:lstStyle/>
          <a:p>
            <a:r>
              <a:rPr lang="en-US" sz="5400" b="1" dirty="0">
                <a:latin typeface="Leelawadee" pitchFamily="34" charset="-34"/>
                <a:cs typeface="Leelawadee" pitchFamily="34" charset="-34"/>
              </a:rPr>
              <a:t>Analyze Performance</a:t>
            </a:r>
            <a:br>
              <a:rPr lang="en-US" sz="5400" b="1" dirty="0">
                <a:latin typeface="Leelawadee" pitchFamily="34" charset="-34"/>
                <a:cs typeface="Leelawadee" pitchFamily="34" charset="-34"/>
              </a:rPr>
            </a:br>
            <a:r>
              <a:rPr lang="en-US" sz="4400" dirty="0">
                <a:solidFill>
                  <a:schemeClr val="tx1">
                    <a:lumMod val="65000"/>
                    <a:lumOff val="35000"/>
                  </a:schemeClr>
                </a:solidFill>
                <a:latin typeface="Leelawadee" pitchFamily="34" charset="-34"/>
                <a:cs typeface="Leelawadee" pitchFamily="34" charset="-34"/>
              </a:rPr>
              <a:t>Disrespects the Team Case</a:t>
            </a:r>
            <a:br>
              <a:rPr lang="en-US" sz="5400" b="1" dirty="0">
                <a:latin typeface="Leelawadee" pitchFamily="34" charset="-34"/>
                <a:cs typeface="Leelawadee" pitchFamily="34" charset="-34"/>
              </a:rPr>
            </a:br>
            <a:br>
              <a:rPr lang="en-US" b="1" dirty="0">
                <a:latin typeface="Leelawadee" pitchFamily="34" charset="-34"/>
                <a:cs typeface="Leelawadee" pitchFamily="34" charset="-34"/>
              </a:rPr>
            </a:br>
            <a:endParaRPr lang="en-US" sz="4800" dirty="0">
              <a:latin typeface="Leelawadee" pitchFamily="34" charset="-34"/>
              <a:cs typeface="Leelawadee" pitchFamily="34" charset="-34"/>
            </a:endParaRPr>
          </a:p>
        </p:txBody>
      </p:sp>
      <p:sp>
        <p:nvSpPr>
          <p:cNvPr id="9" name="TextBox 8"/>
          <p:cNvSpPr txBox="1"/>
          <p:nvPr/>
        </p:nvSpPr>
        <p:spPr>
          <a:xfrm>
            <a:off x="9702800" y="533400"/>
            <a:ext cx="3048000" cy="6801862"/>
          </a:xfrm>
          <a:prstGeom prst="rect">
            <a:avLst/>
          </a:prstGeom>
          <a:noFill/>
        </p:spPr>
        <p:txBody>
          <a:bodyPr wrap="square" rtlCol="0">
            <a:spAutoFit/>
          </a:bodyPr>
          <a:lstStyle/>
          <a:p>
            <a:r>
              <a:rPr lang="en-US" sz="3200" b="1" dirty="0">
                <a:solidFill>
                  <a:schemeClr val="bg1"/>
                </a:solidFill>
                <a:latin typeface="Articulate" pitchFamily="2" charset="0"/>
              </a:rPr>
              <a:t>Instructions</a:t>
            </a:r>
          </a:p>
          <a:p>
            <a:endParaRPr lang="en-US" sz="3200" b="1" dirty="0">
              <a:solidFill>
                <a:schemeClr val="bg1"/>
              </a:solidFill>
              <a:latin typeface="Articulate" pitchFamily="2" charset="0"/>
            </a:endParaRPr>
          </a:p>
          <a:p>
            <a:r>
              <a:rPr lang="en-US" sz="3600" dirty="0">
                <a:solidFill>
                  <a:srgbClr val="FFC000"/>
                </a:solidFill>
                <a:latin typeface="Articulate" pitchFamily="2" charset="0"/>
              </a:rPr>
              <a:t>Read Case  </a:t>
            </a:r>
          </a:p>
          <a:p>
            <a:endParaRPr lang="en-US" sz="3600" dirty="0">
              <a:solidFill>
                <a:srgbClr val="FFC000"/>
              </a:solidFill>
              <a:latin typeface="Articulate" pitchFamily="2" charset="0"/>
            </a:endParaRPr>
          </a:p>
          <a:p>
            <a:r>
              <a:rPr lang="en-US" sz="3600" dirty="0">
                <a:solidFill>
                  <a:srgbClr val="FFC000"/>
                </a:solidFill>
                <a:latin typeface="Articulate" pitchFamily="2" charset="0"/>
              </a:rPr>
              <a:t>Answer Questions </a:t>
            </a:r>
            <a:br>
              <a:rPr lang="en-US" sz="3600" dirty="0">
                <a:solidFill>
                  <a:srgbClr val="FFC000"/>
                </a:solidFill>
                <a:latin typeface="Articulate" pitchFamily="2" charset="0"/>
              </a:rPr>
            </a:br>
            <a:r>
              <a:rPr lang="en-US" sz="3600" dirty="0">
                <a:solidFill>
                  <a:srgbClr val="FFC000"/>
                </a:solidFill>
                <a:latin typeface="Articulate" pitchFamily="2" charset="0"/>
              </a:rPr>
              <a:t>1 – 5</a:t>
            </a:r>
          </a:p>
          <a:p>
            <a:endParaRPr lang="en-US" sz="3200" b="1" dirty="0">
              <a:solidFill>
                <a:schemeClr val="bg1"/>
              </a:solidFill>
              <a:latin typeface="Articulate" pitchFamily="2" charset="0"/>
            </a:endParaRPr>
          </a:p>
          <a:p>
            <a:endParaRPr lang="en-US" sz="3200" b="1" dirty="0">
              <a:solidFill>
                <a:schemeClr val="bg1"/>
              </a:solidFill>
              <a:latin typeface="Articulate" pitchFamily="2" charset="0"/>
            </a:endParaRPr>
          </a:p>
          <a:p>
            <a:endParaRPr lang="en-US" sz="3200" b="1" dirty="0">
              <a:solidFill>
                <a:schemeClr val="bg1"/>
              </a:solidFill>
              <a:latin typeface="Articulate" pitchFamily="2" charset="0"/>
            </a:endParaRPr>
          </a:p>
          <a:p>
            <a:r>
              <a:rPr lang="en-US" sz="3200" b="1" dirty="0">
                <a:solidFill>
                  <a:schemeClr val="bg1"/>
                </a:solidFill>
                <a:latin typeface="Articulate" pitchFamily="2" charset="0"/>
              </a:rPr>
              <a:t>  </a:t>
            </a:r>
          </a:p>
          <a:p>
            <a:endParaRPr lang="en-US" sz="3200" b="1" dirty="0">
              <a:solidFill>
                <a:schemeClr val="bg1"/>
              </a:solidFill>
              <a:latin typeface="Articulate" pitchFamily="2" charset="0"/>
            </a:endParaRPr>
          </a:p>
          <a:p>
            <a:endParaRPr lang="en-US" sz="3200" dirty="0">
              <a:latin typeface="Articulate" pitchFamily="2" charset="0"/>
            </a:endParaRPr>
          </a:p>
        </p:txBody>
      </p:sp>
      <p:sp>
        <p:nvSpPr>
          <p:cNvPr id="45" name="Rectangle 44"/>
          <p:cNvSpPr/>
          <p:nvPr/>
        </p:nvSpPr>
        <p:spPr bwMode="auto">
          <a:xfrm>
            <a:off x="10769600" y="71628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6" name="Rectangle 45"/>
          <p:cNvSpPr/>
          <p:nvPr/>
        </p:nvSpPr>
        <p:spPr bwMode="auto">
          <a:xfrm>
            <a:off x="10160000" y="68580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7" name="TextBox 46"/>
          <p:cNvSpPr txBox="1"/>
          <p:nvPr/>
        </p:nvSpPr>
        <p:spPr>
          <a:xfrm>
            <a:off x="10160000" y="9031069"/>
            <a:ext cx="2286000" cy="584775"/>
          </a:xfrm>
          <a:prstGeom prst="rect">
            <a:avLst/>
          </a:prstGeom>
          <a:noFill/>
        </p:spPr>
        <p:txBody>
          <a:bodyPr wrap="square" rtlCol="0">
            <a:spAutoFit/>
          </a:bodyPr>
          <a:lstStyle/>
          <a:p>
            <a:r>
              <a:rPr lang="en-US" sz="3200" b="1" dirty="0">
                <a:latin typeface="Leelawadee" panose="020B0502040204020203" pitchFamily="34" charset="-34"/>
                <a:cs typeface="Leelawadee" panose="020B0502040204020203" pitchFamily="34" charset="-34"/>
              </a:rPr>
              <a:t>pg 20</a:t>
            </a:r>
          </a:p>
        </p:txBody>
      </p:sp>
      <p:grpSp>
        <p:nvGrpSpPr>
          <p:cNvPr id="2" name="Group 19"/>
          <p:cNvGrpSpPr/>
          <p:nvPr/>
        </p:nvGrpSpPr>
        <p:grpSpPr>
          <a:xfrm>
            <a:off x="9702800" y="5105400"/>
            <a:ext cx="3302000" cy="1752600"/>
            <a:chOff x="9702800" y="5105400"/>
            <a:chExt cx="3302000" cy="1752600"/>
          </a:xfrm>
        </p:grpSpPr>
        <p:sp>
          <p:nvSpPr>
            <p:cNvPr id="22" name="Rectangle 21"/>
            <p:cNvSpPr/>
            <p:nvPr/>
          </p:nvSpPr>
          <p:spPr bwMode="auto">
            <a:xfrm>
              <a:off x="9779000" y="5105400"/>
              <a:ext cx="3225800" cy="1752600"/>
            </a:xfrm>
            <a:prstGeom prst="rect">
              <a:avLst/>
            </a:prstGeom>
            <a:solidFill>
              <a:srgbClr val="009999"/>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 </a:t>
              </a:r>
            </a:p>
          </p:txBody>
        </p:sp>
        <p:pic>
          <p:nvPicPr>
            <p:cNvPr id="24" name="Picture 3" descr="Image result for clock icon"/>
            <p:cNvPicPr>
              <a:picLocks noChangeAspect="1" noChangeArrowheads="1"/>
            </p:cNvPicPr>
            <p:nvPr/>
          </p:nvPicPr>
          <p:blipFill>
            <a:blip r:embed="rId4"/>
            <a:srcRect/>
            <a:stretch>
              <a:fillRect/>
            </a:stretch>
          </p:blipFill>
          <p:spPr bwMode="auto">
            <a:xfrm>
              <a:off x="10845800" y="5181600"/>
              <a:ext cx="838200" cy="838200"/>
            </a:xfrm>
            <a:prstGeom prst="rect">
              <a:avLst/>
            </a:prstGeom>
            <a:noFill/>
            <a:ln w="9525" algn="in">
              <a:noFill/>
              <a:miter lim="800000"/>
              <a:headEnd/>
              <a:tailEnd/>
            </a:ln>
          </p:spPr>
        </p:pic>
        <p:sp>
          <p:nvSpPr>
            <p:cNvPr id="29" name="Text Box 4"/>
            <p:cNvSpPr txBox="1">
              <a:spLocks noChangeArrowheads="1"/>
            </p:cNvSpPr>
            <p:nvPr/>
          </p:nvSpPr>
          <p:spPr bwMode="auto">
            <a:xfrm>
              <a:off x="9702800" y="5962650"/>
              <a:ext cx="3124200" cy="5143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2800" b="1" dirty="0">
                  <a:solidFill>
                    <a:schemeClr val="bg1"/>
                  </a:solidFill>
                  <a:latin typeface="Calibri" pitchFamily="34" charset="0"/>
                  <a:cs typeface="Arial" pitchFamily="34" charset="0"/>
                </a:rPr>
                <a:t>5-Minutes </a:t>
              </a:r>
              <a:br>
                <a:rPr lang="en-US" sz="2800" b="1" dirty="0">
                  <a:solidFill>
                    <a:schemeClr val="bg1"/>
                  </a:solidFill>
                  <a:latin typeface="Calibri" pitchFamily="34" charset="0"/>
                  <a:cs typeface="Arial" pitchFamily="34" charset="0"/>
                </a:rPr>
              </a:br>
              <a:endParaRPr lang="en-US" sz="5400" b="1" dirty="0">
                <a:solidFill>
                  <a:schemeClr val="bg1"/>
                </a:solidFill>
                <a:latin typeface="Arial" pitchFamily="34" charset="0"/>
                <a:cs typeface="Arial" pitchFamily="34" charset="0"/>
              </a:endParaRPr>
            </a:p>
          </p:txBody>
        </p:sp>
      </p:grpSp>
      <p:pic>
        <p:nvPicPr>
          <p:cNvPr id="8194" name="Picture 2"/>
          <p:cNvPicPr>
            <a:picLocks noChangeAspect="1" noChangeArrowheads="1"/>
          </p:cNvPicPr>
          <p:nvPr/>
        </p:nvPicPr>
        <p:blipFill>
          <a:blip r:embed="rId5"/>
          <a:srcRect/>
          <a:stretch>
            <a:fillRect/>
          </a:stretch>
        </p:blipFill>
        <p:spPr bwMode="auto">
          <a:xfrm>
            <a:off x="2159000" y="1905000"/>
            <a:ext cx="6029325" cy="7134225"/>
          </a:xfrm>
          <a:prstGeom prst="rect">
            <a:avLst/>
          </a:prstGeom>
          <a:ln>
            <a:noFill/>
          </a:ln>
          <a:effectLst>
            <a:outerShdw blurRad="292100" dist="139700" dir="2700000" algn="tl" rotWithShape="0">
              <a:srgbClr val="333333">
                <a:alpha val="65000"/>
              </a:srgbClr>
            </a:outerShdw>
          </a:effectLst>
        </p:spPr>
      </p:pic>
      <p:pic>
        <p:nvPicPr>
          <p:cNvPr id="15" name="Picture 2"/>
          <p:cNvPicPr>
            <a:picLocks noChangeAspect="1" noChangeArrowheads="1"/>
          </p:cNvPicPr>
          <p:nvPr/>
        </p:nvPicPr>
        <p:blipFill>
          <a:blip r:embed="rId5"/>
          <a:srcRect/>
          <a:stretch>
            <a:fillRect/>
          </a:stretch>
        </p:blipFill>
        <p:spPr bwMode="auto">
          <a:xfrm>
            <a:off x="10388600" y="6934200"/>
            <a:ext cx="1843411" cy="21812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216669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dobe Fan Heiti Std B" pitchFamily="34" charset="-128"/>
                <a:ea typeface="Adobe Fan Heiti Std B" pitchFamily="34" charset="-128"/>
                <a:cs typeface="Leelawadee" pitchFamily="34" charset="-34"/>
              </a:rPr>
              <a:t>Analyze Performance</a:t>
            </a:r>
            <a:br>
              <a:rPr lang="en-US" b="1" dirty="0">
                <a:latin typeface="Adobe Fan Heiti Std B" pitchFamily="34" charset="-128"/>
                <a:ea typeface="Adobe Fan Heiti Std B" pitchFamily="34" charset="-128"/>
                <a:cs typeface="Leelawadee" pitchFamily="34" charset="-34"/>
              </a:rPr>
            </a:br>
            <a:r>
              <a:rPr lang="en-US" sz="4800" b="1" dirty="0">
                <a:solidFill>
                  <a:srgbClr val="000000"/>
                </a:solidFill>
                <a:latin typeface="Adobe Fan Heiti Std B" pitchFamily="34" charset="-128"/>
                <a:ea typeface="Adobe Fan Heiti Std B" pitchFamily="34" charset="-128"/>
              </a:rPr>
              <a:t>Case 2:  Disrespects the Team</a:t>
            </a:r>
            <a:endParaRPr lang="en-US" dirty="0"/>
          </a:p>
        </p:txBody>
      </p:sp>
      <p:sp>
        <p:nvSpPr>
          <p:cNvPr id="3" name="Text Placeholder 2"/>
          <p:cNvSpPr>
            <a:spLocks noGrp="1"/>
          </p:cNvSpPr>
          <p:nvPr>
            <p:ph type="body" sz="quarter" idx="10"/>
          </p:nvPr>
        </p:nvSpPr>
        <p:spPr/>
        <p:txBody>
          <a:bodyPr/>
          <a:lstStyle/>
          <a:p>
            <a:pPr indent="0"/>
            <a:r>
              <a:rPr lang="en-US" sz="3200" kern="1200" dirty="0"/>
              <a:t>I am struggling to manage someone who is really talented and delivers incredible results, but members of his project team say that he is a </a:t>
            </a:r>
            <a:r>
              <a:rPr lang="en-US" sz="3200" kern="1200" dirty="0">
                <a:solidFill>
                  <a:srgbClr val="FF9900"/>
                </a:solidFill>
              </a:rPr>
              <a:t>"know it all" and is rude</a:t>
            </a:r>
            <a:r>
              <a:rPr lang="en-US" sz="3200" kern="1200" dirty="0">
                <a:solidFill>
                  <a:schemeClr val="accent6"/>
                </a:solidFill>
              </a:rPr>
              <a:t>, </a:t>
            </a:r>
            <a:r>
              <a:rPr lang="en-US" sz="3200" kern="1200" dirty="0">
                <a:solidFill>
                  <a:srgbClr val="7030A0"/>
                </a:solidFill>
              </a:rPr>
              <a:t>his tone and approach is condescending</a:t>
            </a:r>
            <a:r>
              <a:rPr lang="en-US" sz="3200" kern="1200" dirty="0"/>
              <a:t>, and he is extremely difficult to work with”.</a:t>
            </a:r>
          </a:p>
          <a:p>
            <a:pPr indent="0"/>
            <a:r>
              <a:rPr lang="en-US" sz="3200" kern="1200" dirty="0">
                <a:solidFill>
                  <a:srgbClr val="00B050"/>
                </a:solidFill>
              </a:rPr>
              <a:t>No one wants to share their ideas in meetings anymore.   </a:t>
            </a:r>
            <a:r>
              <a:rPr lang="en-US" sz="3200" kern="1200" dirty="0">
                <a:solidFill>
                  <a:srgbClr val="7030A0"/>
                </a:solidFill>
              </a:rPr>
              <a:t>He cuts off his colleagues, mid-sentence, before the person has even finished speaking.  Instead of looking for solutions, places blame on others when the team is not meeting project deadlines   He doesn’t ask other team members for their input. </a:t>
            </a:r>
            <a:r>
              <a:rPr lang="en-US" sz="3200" kern="1200" dirty="0">
                <a:solidFill>
                  <a:schemeClr val="accent4"/>
                </a:solidFill>
              </a:rPr>
              <a:t> </a:t>
            </a:r>
            <a:r>
              <a:rPr lang="en-US" sz="3200" kern="1200" dirty="0">
                <a:solidFill>
                  <a:srgbClr val="00B050"/>
                </a:solidFill>
              </a:rPr>
              <a:t>The team feels disrespected.</a:t>
            </a:r>
          </a:p>
          <a:p>
            <a:pPr indent="0"/>
            <a:endParaRPr lang="en-US" sz="1050" dirty="0"/>
          </a:p>
        </p:txBody>
      </p:sp>
    </p:spTree>
    <p:custDataLst>
      <p:tags r:id="rId1"/>
    </p:custDataLst>
  </p:cSld>
  <p:clrMapOvr>
    <a:masterClrMapping/>
  </p:clrMapOvr>
  <p:transition spd="slow">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965200" y="4775200"/>
            <a:ext cx="4551680" cy="962309"/>
          </a:xfrm>
          <a:prstGeom prst="rect">
            <a:avLst/>
          </a:prstGeom>
          <a:noFill/>
        </p:spPr>
        <p:txBody>
          <a:bodyPr wrap="square" lIns="130042" tIns="65021" rIns="130042" bIns="65021" rtlCol="0">
            <a:spAutoFit/>
          </a:bodyPr>
          <a:lstStyle/>
          <a:p>
            <a:r>
              <a:rPr lang="en-US" sz="1300" dirty="0">
                <a:solidFill>
                  <a:srgbClr val="0070C0"/>
                </a:solidFill>
                <a:latin typeface="Arial Narrow" pitchFamily="34" charset="0"/>
              </a:rPr>
              <a:t>6.  Reframe the gap to the “</a:t>
            </a:r>
            <a:r>
              <a:rPr lang="en-US" sz="1300" u="sng" dirty="0">
                <a:solidFill>
                  <a:srgbClr val="0070C0"/>
                </a:solidFill>
                <a:latin typeface="Arial Narrow" pitchFamily="34" charset="0"/>
              </a:rPr>
              <a:t>turnaround</a:t>
            </a:r>
            <a:r>
              <a:rPr lang="en-US" sz="1300" dirty="0">
                <a:solidFill>
                  <a:srgbClr val="0070C0"/>
                </a:solidFill>
                <a:latin typeface="Arial Narrow" pitchFamily="34" charset="0"/>
              </a:rPr>
              <a:t>”</a:t>
            </a:r>
            <a:br>
              <a:rPr lang="en-US" sz="1300" dirty="0">
                <a:solidFill>
                  <a:srgbClr val="0070C0"/>
                </a:solidFill>
                <a:latin typeface="Arial Narrow" pitchFamily="34" charset="0"/>
              </a:rPr>
            </a:br>
            <a:r>
              <a:rPr lang="en-US" sz="1300" dirty="0">
                <a:solidFill>
                  <a:srgbClr val="0070C0"/>
                </a:solidFill>
                <a:latin typeface="Arial Narrow" pitchFamily="34" charset="0"/>
              </a:rPr>
              <a:t> (describe the on-target performance):</a:t>
            </a:r>
          </a:p>
          <a:p>
            <a:r>
              <a:rPr lang="en-US" sz="1400" dirty="0"/>
              <a:t> </a:t>
            </a:r>
          </a:p>
          <a:p>
            <a:pPr algn="ctr"/>
            <a:endParaRPr lang="en-US" sz="1400"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299E8BDB-2668-4A77-ABF6-C5EAC4CD4711}"/>
              </a:ext>
            </a:extLst>
          </p:cNvPr>
          <p:cNvGrpSpPr/>
          <p:nvPr/>
        </p:nvGrpSpPr>
        <p:grpSpPr>
          <a:xfrm>
            <a:off x="0" y="0"/>
            <a:ext cx="13712613" cy="9753600"/>
            <a:chOff x="0" y="0"/>
            <a:chExt cx="13712613" cy="9753600"/>
          </a:xfrm>
        </p:grpSpPr>
        <p:sp>
          <p:nvSpPr>
            <p:cNvPr id="13" name="Rectangle 12"/>
            <p:cNvSpPr/>
            <p:nvPr/>
          </p:nvSpPr>
          <p:spPr>
            <a:xfrm>
              <a:off x="6502400" y="4775200"/>
              <a:ext cx="6502400" cy="4978400"/>
            </a:xfrm>
            <a:prstGeom prst="rect">
              <a:avLst/>
            </a:prstGeom>
            <a:solidFill>
              <a:srgbClr val="B6DF89">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9777" tIns="59889" rIns="119777" bIns="59889" rtlCol="0" anchor="ctr"/>
            <a:lstStyle/>
            <a:p>
              <a:pPr algn="ctr"/>
              <a:endParaRPr lang="en-US"/>
            </a:p>
          </p:txBody>
        </p:sp>
        <p:sp>
          <p:nvSpPr>
            <p:cNvPr id="15" name="Rectangle 14"/>
            <p:cNvSpPr/>
            <p:nvPr/>
          </p:nvSpPr>
          <p:spPr>
            <a:xfrm>
              <a:off x="6600922" y="0"/>
              <a:ext cx="6403877" cy="4572000"/>
            </a:xfrm>
            <a:prstGeom prst="rect">
              <a:avLst/>
            </a:prstGeom>
            <a:solidFill>
              <a:srgbClr val="C8BCD6">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9777" tIns="59889" rIns="119777" bIns="59889" rtlCol="0" anchor="ctr"/>
            <a:lstStyle/>
            <a:p>
              <a:pPr algn="ctr"/>
              <a:endParaRPr lang="en-US"/>
            </a:p>
          </p:txBody>
        </p:sp>
        <p:sp>
          <p:nvSpPr>
            <p:cNvPr id="14" name="Rectangle 13"/>
            <p:cNvSpPr/>
            <p:nvPr/>
          </p:nvSpPr>
          <p:spPr>
            <a:xfrm>
              <a:off x="0" y="4775200"/>
              <a:ext cx="6403879" cy="4978400"/>
            </a:xfrm>
            <a:prstGeom prst="rect">
              <a:avLst/>
            </a:prstGeom>
            <a:solidFill>
              <a:srgbClr val="D3EBF1">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9777" tIns="59889" rIns="119777" bIns="59889" rtlCol="0" anchor="ctr"/>
            <a:lstStyle/>
            <a:p>
              <a:pPr algn="ctr"/>
              <a:endParaRPr lang="en-US"/>
            </a:p>
          </p:txBody>
        </p:sp>
        <p:graphicFrame>
          <p:nvGraphicFramePr>
            <p:cNvPr id="2" name="Diagram 1"/>
            <p:cNvGraphicFramePr/>
            <p:nvPr>
              <p:extLst>
                <p:ext uri="{D42A27DB-BD31-4B8C-83A1-F6EECF244321}">
                  <p14:modId xmlns:p14="http://schemas.microsoft.com/office/powerpoint/2010/main" val="4154443762"/>
                </p:ext>
              </p:extLst>
            </p:nvPr>
          </p:nvGraphicFramePr>
          <p:xfrm>
            <a:off x="689649" y="508000"/>
            <a:ext cx="11724024" cy="843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rot="2733960">
              <a:off x="6547252" y="1907656"/>
              <a:ext cx="3936613" cy="1344114"/>
            </a:xfrm>
            <a:prstGeom prst="rect">
              <a:avLst/>
            </a:prstGeom>
            <a:noFill/>
          </p:spPr>
          <p:txBody>
            <a:bodyPr wrap="square" lIns="119777" tIns="59889" rIns="119777" bIns="59889" rtlCol="0">
              <a:prstTxWarp prst="textArchUp">
                <a:avLst>
                  <a:gd name="adj" fmla="val 11266322"/>
                </a:avLst>
              </a:prstTxWarp>
              <a:spAutoFit/>
            </a:bodyPr>
            <a:lstStyle/>
            <a:p>
              <a:pPr algn="ctr"/>
              <a:r>
                <a:rPr lang="en-US" sz="1300" b="1" dirty="0">
                  <a:solidFill>
                    <a:schemeClr val="bg1"/>
                  </a:solidFill>
                  <a:latin typeface="Arial Narrow" pitchFamily="34" charset="0"/>
                  <a:cs typeface="Arial" panose="020B0604020202020204" pitchFamily="34" charset="0"/>
                </a:rPr>
                <a:t>3.  Supporting examples:</a:t>
              </a:r>
            </a:p>
          </p:txBody>
        </p:sp>
        <p:sp>
          <p:nvSpPr>
            <p:cNvPr id="6" name="TextBox 5"/>
            <p:cNvSpPr txBox="1"/>
            <p:nvPr/>
          </p:nvSpPr>
          <p:spPr>
            <a:xfrm rot="18218453">
              <a:off x="2390083" y="2217949"/>
              <a:ext cx="3666471" cy="1590403"/>
            </a:xfrm>
            <a:prstGeom prst="rect">
              <a:avLst/>
            </a:prstGeom>
            <a:noFill/>
          </p:spPr>
          <p:txBody>
            <a:bodyPr wrap="square" lIns="119777" tIns="59889" rIns="119777" bIns="59889" rtlCol="0">
              <a:prstTxWarp prst="textArchUp">
                <a:avLst>
                  <a:gd name="adj" fmla="val 11266322"/>
                </a:avLst>
              </a:prstTxWarp>
              <a:spAutoFit/>
            </a:bodyPr>
            <a:lstStyle/>
            <a:p>
              <a:pPr algn="ctr"/>
              <a:r>
                <a:rPr lang="en-US" sz="1300" b="1" dirty="0">
                  <a:solidFill>
                    <a:schemeClr val="bg1"/>
                  </a:solidFill>
                  <a:latin typeface="Arial Narrow" pitchFamily="34" charset="0"/>
                  <a:cs typeface="Arial" panose="020B0604020202020204" pitchFamily="34" charset="0"/>
                </a:rPr>
                <a:t>2.  Your uncensored perceptions/opinions:</a:t>
              </a:r>
            </a:p>
          </p:txBody>
        </p:sp>
        <p:sp>
          <p:nvSpPr>
            <p:cNvPr id="8" name="TextBox 7"/>
            <p:cNvSpPr txBox="1"/>
            <p:nvPr/>
          </p:nvSpPr>
          <p:spPr>
            <a:xfrm rot="18852933">
              <a:off x="6760823" y="6142376"/>
              <a:ext cx="3666471" cy="1372426"/>
            </a:xfrm>
            <a:prstGeom prst="rect">
              <a:avLst/>
            </a:prstGeom>
            <a:noFill/>
          </p:spPr>
          <p:txBody>
            <a:bodyPr wrap="square" lIns="119777" tIns="59889" rIns="119777" bIns="59889" rtlCol="0">
              <a:prstTxWarp prst="textArchDown">
                <a:avLst/>
              </a:prstTxWarp>
              <a:spAutoFit/>
            </a:bodyPr>
            <a:lstStyle/>
            <a:p>
              <a:pPr algn="ctr"/>
              <a:r>
                <a:rPr lang="en-US" sz="1300" b="1" dirty="0">
                  <a:solidFill>
                    <a:schemeClr val="bg1"/>
                  </a:solidFill>
                  <a:latin typeface="Arial Narrow" pitchFamily="34" charset="0"/>
                  <a:cs typeface="Arial" panose="020B0604020202020204" pitchFamily="34" charset="0"/>
                </a:rPr>
                <a:t>4.  Negative impact(s):</a:t>
              </a:r>
            </a:p>
          </p:txBody>
        </p:sp>
        <p:sp>
          <p:nvSpPr>
            <p:cNvPr id="11" name="TextBox 10"/>
            <p:cNvSpPr txBox="1"/>
            <p:nvPr/>
          </p:nvSpPr>
          <p:spPr>
            <a:xfrm rot="2765267">
              <a:off x="2554111" y="6205256"/>
              <a:ext cx="3666471" cy="1372426"/>
            </a:xfrm>
            <a:prstGeom prst="rect">
              <a:avLst/>
            </a:prstGeom>
            <a:noFill/>
          </p:spPr>
          <p:txBody>
            <a:bodyPr wrap="square" lIns="119777" tIns="59889" rIns="119777" bIns="59889" rtlCol="0">
              <a:prstTxWarp prst="textArchDown">
                <a:avLst/>
              </a:prstTxWarp>
              <a:spAutoFit/>
            </a:bodyPr>
            <a:lstStyle/>
            <a:p>
              <a:pPr algn="ctr"/>
              <a:r>
                <a:rPr lang="en-US" sz="1300" b="1" dirty="0">
                  <a:solidFill>
                    <a:schemeClr val="bg1"/>
                  </a:solidFill>
                  <a:latin typeface="Arial Narrow" pitchFamily="34" charset="0"/>
                  <a:cs typeface="Arial" panose="020B0604020202020204" pitchFamily="34" charset="0"/>
                </a:rPr>
                <a:t>5.  Name the gap:</a:t>
              </a:r>
            </a:p>
          </p:txBody>
        </p:sp>
        <p:sp>
          <p:nvSpPr>
            <p:cNvPr id="12" name="TextBox 11"/>
            <p:cNvSpPr txBox="1"/>
            <p:nvPr/>
          </p:nvSpPr>
          <p:spPr>
            <a:xfrm>
              <a:off x="147781" y="441029"/>
              <a:ext cx="3054158" cy="328295"/>
            </a:xfrm>
            <a:prstGeom prst="rect">
              <a:avLst/>
            </a:prstGeom>
            <a:noFill/>
          </p:spPr>
          <p:txBody>
            <a:bodyPr wrap="square" lIns="119777" tIns="59889" rIns="119777" bIns="59889" rtlCol="0">
              <a:spAutoFit/>
            </a:bodyPr>
            <a:lstStyle/>
            <a:p>
              <a:r>
                <a:rPr lang="en-US" sz="1300" b="1" dirty="0">
                  <a:solidFill>
                    <a:schemeClr val="accent6"/>
                  </a:solidFill>
                  <a:latin typeface="Arial Narrow" pitchFamily="34" charset="0"/>
                </a:rPr>
                <a:t>1.  Indicate Current and Planned Position</a:t>
              </a:r>
            </a:p>
          </p:txBody>
        </p:sp>
        <p:sp>
          <p:nvSpPr>
            <p:cNvPr id="16" name="TextBox 15"/>
            <p:cNvSpPr txBox="1"/>
            <p:nvPr/>
          </p:nvSpPr>
          <p:spPr>
            <a:xfrm>
              <a:off x="9702800" y="4876802"/>
              <a:ext cx="4009813" cy="746865"/>
            </a:xfrm>
            <a:prstGeom prst="rect">
              <a:avLst/>
            </a:prstGeom>
            <a:noFill/>
          </p:spPr>
          <p:txBody>
            <a:bodyPr wrap="square" lIns="130042" tIns="65021" rIns="130042" bIns="65021" rtlCol="0">
              <a:spAutoFit/>
            </a:bodyPr>
            <a:lstStyle/>
            <a:p>
              <a:r>
                <a:rPr lang="en-US" sz="1300" dirty="0">
                  <a:solidFill>
                    <a:srgbClr val="008000"/>
                  </a:solidFill>
                  <a:latin typeface="Arial Narrow" pitchFamily="34" charset="0"/>
                </a:rPr>
                <a:t>8.  Reframe the negative impact to</a:t>
              </a:r>
              <a:br>
                <a:rPr lang="en-US" sz="1300" dirty="0">
                  <a:solidFill>
                    <a:srgbClr val="008000"/>
                  </a:solidFill>
                  <a:latin typeface="Arial Narrow" pitchFamily="34" charset="0"/>
                </a:rPr>
              </a:br>
              <a:r>
                <a:rPr lang="en-US" sz="1300" dirty="0">
                  <a:solidFill>
                    <a:srgbClr val="008000"/>
                  </a:solidFill>
                  <a:latin typeface="Arial Narrow" pitchFamily="34" charset="0"/>
                </a:rPr>
                <a:t> what the </a:t>
              </a:r>
              <a:r>
                <a:rPr lang="en-US" sz="1300" u="sng" dirty="0">
                  <a:solidFill>
                    <a:srgbClr val="008000"/>
                  </a:solidFill>
                  <a:latin typeface="Arial Narrow" pitchFamily="34" charset="0"/>
                </a:rPr>
                <a:t>positive impact</a:t>
              </a:r>
              <a:r>
                <a:rPr lang="en-US" sz="1300" dirty="0">
                  <a:solidFill>
                    <a:srgbClr val="008000"/>
                  </a:solidFill>
                  <a:latin typeface="Arial Narrow" pitchFamily="34" charset="0"/>
                </a:rPr>
                <a:t> </a:t>
              </a:r>
              <a:r>
                <a:rPr lang="en-US" sz="1300" i="1" dirty="0">
                  <a:solidFill>
                    <a:srgbClr val="008000"/>
                  </a:solidFill>
                  <a:latin typeface="Arial Narrow" pitchFamily="34" charset="0"/>
                </a:rPr>
                <a:t>will</a:t>
              </a:r>
              <a:r>
                <a:rPr lang="en-US" sz="1300" dirty="0">
                  <a:solidFill>
                    <a:srgbClr val="008000"/>
                  </a:solidFill>
                  <a:latin typeface="Arial Narrow" pitchFamily="34" charset="0"/>
                </a:rPr>
                <a:t> be</a:t>
              </a:r>
              <a:r>
                <a:rPr lang="en-US" sz="1300" dirty="0">
                  <a:solidFill>
                    <a:schemeClr val="tx2">
                      <a:lumMod val="75000"/>
                    </a:schemeClr>
                  </a:solidFill>
                  <a:latin typeface="Arial Narrow" pitchFamily="34" charset="0"/>
                </a:rPr>
                <a:t>:</a:t>
              </a:r>
            </a:p>
            <a:p>
              <a:pPr algn="ctr"/>
              <a:endParaRPr lang="en-US" sz="1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7" name="TextBox 16"/>
            <p:cNvSpPr txBox="1"/>
            <p:nvPr/>
          </p:nvSpPr>
          <p:spPr>
            <a:xfrm>
              <a:off x="6600921" y="1"/>
              <a:ext cx="6403879" cy="746865"/>
            </a:xfrm>
            <a:prstGeom prst="rect">
              <a:avLst/>
            </a:prstGeom>
            <a:noFill/>
          </p:spPr>
          <p:txBody>
            <a:bodyPr wrap="square" lIns="130042" tIns="65021" rIns="130042" bIns="65021" rtlCol="0">
              <a:spAutoFit/>
            </a:bodyPr>
            <a:lstStyle/>
            <a:p>
              <a:r>
                <a:rPr lang="en-US" sz="1300" dirty="0">
                  <a:solidFill>
                    <a:schemeClr val="accent4">
                      <a:lumMod val="75000"/>
                    </a:schemeClr>
                  </a:solidFill>
                  <a:latin typeface="Arial Narrow" pitchFamily="34" charset="0"/>
                </a:rPr>
                <a:t>7.  Reframe the supporting examples to describe the </a:t>
              </a:r>
              <a:r>
                <a:rPr lang="en-US" sz="1300" u="sng" dirty="0">
                  <a:solidFill>
                    <a:schemeClr val="accent4">
                      <a:lumMod val="75000"/>
                    </a:schemeClr>
                  </a:solidFill>
                  <a:latin typeface="Arial Narrow" pitchFamily="34" charset="0"/>
                </a:rPr>
                <a:t>specific actions </a:t>
              </a:r>
              <a:r>
                <a:rPr lang="en-US" sz="1300" dirty="0">
                  <a:solidFill>
                    <a:schemeClr val="accent4">
                      <a:lumMod val="75000"/>
                    </a:schemeClr>
                  </a:solidFill>
                  <a:latin typeface="Arial Narrow" pitchFamily="34" charset="0"/>
                </a:rPr>
                <a:t>that </a:t>
              </a:r>
              <a:r>
                <a:rPr lang="en-US" sz="1300" i="1" dirty="0">
                  <a:solidFill>
                    <a:schemeClr val="accent4">
                      <a:lumMod val="75000"/>
                    </a:schemeClr>
                  </a:solidFill>
                  <a:latin typeface="Arial Narrow" pitchFamily="34" charset="0"/>
                </a:rPr>
                <a:t>will </a:t>
              </a:r>
              <a:r>
                <a:rPr lang="en-US" sz="1300" dirty="0">
                  <a:solidFill>
                    <a:schemeClr val="accent4">
                      <a:lumMod val="75000"/>
                    </a:schemeClr>
                  </a:solidFill>
                  <a:latin typeface="Arial Narrow" pitchFamily="34" charset="0"/>
                </a:rPr>
                <a:t>demonstrate the </a:t>
              </a:r>
              <a:br>
                <a:rPr lang="en-US" sz="1300" dirty="0">
                  <a:solidFill>
                    <a:schemeClr val="accent4">
                      <a:lumMod val="75000"/>
                    </a:schemeClr>
                  </a:solidFill>
                  <a:latin typeface="Arial Narrow" pitchFamily="34" charset="0"/>
                </a:rPr>
              </a:br>
              <a:r>
                <a:rPr lang="en-US" sz="1300" dirty="0">
                  <a:solidFill>
                    <a:schemeClr val="accent4">
                      <a:lumMod val="75000"/>
                    </a:schemeClr>
                  </a:solidFill>
                  <a:latin typeface="Arial Narrow" pitchFamily="34" charset="0"/>
                </a:rPr>
                <a:t>on-target performance</a:t>
              </a:r>
              <a:r>
                <a:rPr lang="en-US" sz="1300" b="1" dirty="0">
                  <a:solidFill>
                    <a:schemeClr val="accent4">
                      <a:lumMod val="75000"/>
                    </a:schemeClr>
                  </a:solidFill>
                  <a:latin typeface="Arial Narrow" pitchFamily="34" charset="0"/>
                </a:rPr>
                <a:t>: </a:t>
              </a:r>
            </a:p>
            <a:p>
              <a:pPr algn="ctr"/>
              <a:endParaRPr lang="en-US" sz="1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9" name="Oval 18"/>
            <p:cNvSpPr>
              <a:spLocks noChangeAspect="1"/>
            </p:cNvSpPr>
            <p:nvPr/>
          </p:nvSpPr>
          <p:spPr>
            <a:xfrm rot="5400000">
              <a:off x="5696995" y="4017375"/>
              <a:ext cx="1476316" cy="1461733"/>
            </a:xfrm>
            <a:prstGeom prst="ellipse">
              <a:avLst/>
            </a:prstGeom>
            <a:solidFill>
              <a:schemeClr val="bg1"/>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19777" tIns="59889" rIns="119777" bIns="59889" rtlCol="0" anchor="ctr"/>
            <a:lstStyle/>
            <a:p>
              <a:pPr algn="ctr"/>
              <a:endParaRPr lang="en-US"/>
            </a:p>
          </p:txBody>
        </p:sp>
        <p:sp>
          <p:nvSpPr>
            <p:cNvPr id="20" name="TextBox 19"/>
            <p:cNvSpPr txBox="1"/>
            <p:nvPr/>
          </p:nvSpPr>
          <p:spPr>
            <a:xfrm>
              <a:off x="5615709" y="4149066"/>
              <a:ext cx="1601673" cy="1121222"/>
            </a:xfrm>
            <a:prstGeom prst="rect">
              <a:avLst/>
            </a:prstGeom>
            <a:noFill/>
          </p:spPr>
          <p:txBody>
            <a:bodyPr wrap="square" lIns="119777" tIns="59889" rIns="119777" bIns="59889" rtlCol="0" anchor="ctr">
              <a:spAutoFit/>
            </a:bodyPr>
            <a:lstStyle/>
            <a:p>
              <a:pPr algn="ctr"/>
              <a:r>
                <a:rPr lang="en-US" sz="1300" b="1" dirty="0">
                  <a:solidFill>
                    <a:schemeClr val="tx1">
                      <a:lumMod val="65000"/>
                      <a:lumOff val="35000"/>
                    </a:schemeClr>
                  </a:solidFill>
                  <a:latin typeface="Arial Narrow" pitchFamily="34" charset="0"/>
                  <a:cs typeface="Arial" panose="020B0604020202020204" pitchFamily="34" charset="0"/>
                </a:rPr>
                <a:t>Steps 1-5 </a:t>
              </a:r>
              <a:br>
                <a:rPr lang="en-US" sz="1300" b="1" dirty="0">
                  <a:solidFill>
                    <a:schemeClr val="tx1">
                      <a:lumMod val="65000"/>
                      <a:lumOff val="35000"/>
                    </a:schemeClr>
                  </a:solidFill>
                  <a:latin typeface="Arial Narrow" pitchFamily="34" charset="0"/>
                  <a:cs typeface="Arial" panose="020B0604020202020204" pitchFamily="34" charset="0"/>
                </a:rPr>
              </a:br>
              <a:r>
                <a:rPr lang="en-US" sz="1300" dirty="0">
                  <a:solidFill>
                    <a:schemeClr val="tx1">
                      <a:lumMod val="65000"/>
                      <a:lumOff val="35000"/>
                    </a:schemeClr>
                  </a:solidFill>
                  <a:latin typeface="Arial Narrow" pitchFamily="34" charset="0"/>
                  <a:cs typeface="Arial" panose="020B0604020202020204" pitchFamily="34" charset="0"/>
                </a:rPr>
                <a:t>Analyze Performance</a:t>
              </a:r>
            </a:p>
            <a:p>
              <a:pPr algn="ctr"/>
              <a:br>
                <a:rPr lang="en-US" sz="1300" b="1" dirty="0">
                  <a:solidFill>
                    <a:schemeClr val="tx1">
                      <a:lumMod val="65000"/>
                      <a:lumOff val="35000"/>
                    </a:schemeClr>
                  </a:solidFill>
                  <a:latin typeface="Arial Narrow" pitchFamily="34" charset="0"/>
                  <a:cs typeface="Arial" panose="020B0604020202020204" pitchFamily="34" charset="0"/>
                </a:rPr>
              </a:br>
              <a:r>
                <a:rPr lang="en-US" sz="1300" b="1" dirty="0">
                  <a:solidFill>
                    <a:schemeClr val="tx1">
                      <a:lumMod val="65000"/>
                      <a:lumOff val="35000"/>
                    </a:schemeClr>
                  </a:solidFill>
                  <a:latin typeface="Arial Narrow" pitchFamily="34" charset="0"/>
                  <a:cs typeface="Arial" panose="020B0604020202020204" pitchFamily="34" charset="0"/>
                </a:rPr>
                <a:t>Steps 6-8 </a:t>
              </a:r>
              <a:br>
                <a:rPr lang="en-US" sz="1300" b="1" dirty="0">
                  <a:solidFill>
                    <a:schemeClr val="tx1">
                      <a:lumMod val="65000"/>
                      <a:lumOff val="35000"/>
                    </a:schemeClr>
                  </a:solidFill>
                  <a:latin typeface="Arial Narrow" pitchFamily="34" charset="0"/>
                  <a:cs typeface="Arial" panose="020B0604020202020204" pitchFamily="34" charset="0"/>
                </a:rPr>
              </a:br>
              <a:r>
                <a:rPr lang="en-US" sz="1300" dirty="0">
                  <a:solidFill>
                    <a:schemeClr val="tx1">
                      <a:lumMod val="65000"/>
                      <a:lumOff val="35000"/>
                    </a:schemeClr>
                  </a:solidFill>
                  <a:latin typeface="Arial Narrow" pitchFamily="34" charset="0"/>
                  <a:cs typeface="Arial" panose="020B0604020202020204" pitchFamily="34" charset="0"/>
                </a:rPr>
                <a:t>Talking Points</a:t>
              </a:r>
            </a:p>
          </p:txBody>
        </p:sp>
        <p:grpSp>
          <p:nvGrpSpPr>
            <p:cNvPr id="3" name="Group 7"/>
            <p:cNvGrpSpPr>
              <a:grpSpLocks/>
            </p:cNvGrpSpPr>
            <p:nvPr/>
          </p:nvGrpSpPr>
          <p:grpSpPr bwMode="auto">
            <a:xfrm>
              <a:off x="394086" y="880096"/>
              <a:ext cx="2392401" cy="2472704"/>
              <a:chOff x="105556050" y="107384850"/>
              <a:chExt cx="1657350" cy="1657350"/>
            </a:xfrm>
            <a:effectLst/>
          </p:grpSpPr>
          <p:pic>
            <p:nvPicPr>
              <p:cNvPr id="2056" name="Picture 8" descr="Picture1"/>
              <p:cNvPicPr>
                <a:picLocks noChangeAspect="1" noChangeArrowheads="1"/>
              </p:cNvPicPr>
              <p:nvPr/>
            </p:nvPicPr>
            <p:blipFill>
              <a:blip r:embed="rId8" cstate="print"/>
              <a:srcRect/>
              <a:stretch>
                <a:fillRect/>
              </a:stretch>
            </p:blipFill>
            <p:spPr bwMode="auto">
              <a:xfrm>
                <a:off x="105556050" y="107384850"/>
                <a:ext cx="1654827" cy="1657350"/>
              </a:xfrm>
              <a:prstGeom prst="rect">
                <a:avLst/>
              </a:prstGeom>
              <a:solidFill>
                <a:srgbClr val="FFFFFF"/>
              </a:solidFill>
              <a:ln w="9525" algn="in">
                <a:noFill/>
                <a:miter lim="800000"/>
                <a:headEnd/>
                <a:tailEnd/>
              </a:ln>
              <a:effectLst/>
            </p:spPr>
          </p:pic>
          <p:sp>
            <p:nvSpPr>
              <p:cNvPr id="2057" name="Rectangle 9"/>
              <p:cNvSpPr>
                <a:spLocks noChangeArrowheads="1"/>
              </p:cNvSpPr>
              <p:nvPr/>
            </p:nvSpPr>
            <p:spPr bwMode="auto">
              <a:xfrm>
                <a:off x="105670350" y="107499150"/>
                <a:ext cx="1543050" cy="1428750"/>
              </a:xfrm>
              <a:prstGeom prst="rect">
                <a:avLst/>
              </a:prstGeom>
              <a:solidFill>
                <a:srgbClr val="FFFFFF"/>
              </a:solidFill>
              <a:ln w="9525"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2058" name="Picture 10" descr="cont"/>
              <p:cNvPicPr>
                <a:picLocks noChangeAspect="1" noChangeArrowheads="1"/>
              </p:cNvPicPr>
              <p:nvPr/>
            </p:nvPicPr>
            <p:blipFill>
              <a:blip r:embed="rId9" cstate="print">
                <a:lum bright="32000" contrast="-40000"/>
                <a:grayscl/>
              </a:blip>
              <a:srcRect/>
              <a:stretch>
                <a:fillRect/>
              </a:stretch>
            </p:blipFill>
            <p:spPr bwMode="auto">
              <a:xfrm>
                <a:off x="105670350" y="107556300"/>
                <a:ext cx="1428750" cy="1367597"/>
              </a:xfrm>
              <a:prstGeom prst="rect">
                <a:avLst/>
              </a:prstGeom>
              <a:noFill/>
              <a:ln w="9525" algn="in">
                <a:noFill/>
                <a:miter lim="800000"/>
                <a:headEnd/>
                <a:tailEnd/>
              </a:ln>
              <a:effectLst/>
            </p:spPr>
          </p:pic>
        </p:grpSp>
        <p:sp>
          <p:nvSpPr>
            <p:cNvPr id="33" name="Freeform 32"/>
            <p:cNvSpPr/>
            <p:nvPr/>
          </p:nvSpPr>
          <p:spPr bwMode="auto">
            <a:xfrm rot="360473">
              <a:off x="792815" y="1636777"/>
              <a:ext cx="120710" cy="109807"/>
            </a:xfrm>
            <a:custGeom>
              <a:avLst/>
              <a:gdLst>
                <a:gd name="connsiteX0" fmla="*/ 2996 w 33475"/>
                <a:gd name="connsiteY0" fmla="*/ 6531 h 64941"/>
                <a:gd name="connsiteX1" fmla="*/ 16058 w 33475"/>
                <a:gd name="connsiteY1" fmla="*/ 58783 h 64941"/>
                <a:gd name="connsiteX2" fmla="*/ 29121 w 33475"/>
                <a:gd name="connsiteY2" fmla="*/ 19594 h 64941"/>
                <a:gd name="connsiteX3" fmla="*/ 2996 w 33475"/>
                <a:gd name="connsiteY3" fmla="*/ 6531 h 64941"/>
              </a:gdLst>
              <a:ahLst/>
              <a:cxnLst>
                <a:cxn ang="0">
                  <a:pos x="connsiteX0" y="connsiteY0"/>
                </a:cxn>
                <a:cxn ang="0">
                  <a:pos x="connsiteX1" y="connsiteY1"/>
                </a:cxn>
                <a:cxn ang="0">
                  <a:pos x="connsiteX2" y="connsiteY2"/>
                </a:cxn>
                <a:cxn ang="0">
                  <a:pos x="connsiteX3" y="connsiteY3"/>
                </a:cxn>
              </a:cxnLst>
              <a:rect l="l" t="t" r="r" b="b"/>
              <a:pathLst>
                <a:path w="33475" h="64941">
                  <a:moveTo>
                    <a:pt x="2996" y="6531"/>
                  </a:moveTo>
                  <a:cubicBezTo>
                    <a:pt x="819" y="13062"/>
                    <a:pt x="0" y="50754"/>
                    <a:pt x="16058" y="58783"/>
                  </a:cubicBezTo>
                  <a:cubicBezTo>
                    <a:pt x="28374" y="64941"/>
                    <a:pt x="33475" y="32657"/>
                    <a:pt x="29121" y="19594"/>
                  </a:cubicBezTo>
                  <a:cubicBezTo>
                    <a:pt x="26367" y="11332"/>
                    <a:pt x="5173" y="0"/>
                    <a:pt x="2996" y="6531"/>
                  </a:cubicBezTo>
                  <a:close/>
                </a:path>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26" tIns="45713" rIns="91426" bIns="45713" numCol="1" rtlCol="0" anchor="t" anchorCtr="0" compatLnSpc="1">
              <a:prstTxWarp prst="textNoShape">
                <a:avLst/>
              </a:prstTxWarp>
            </a:bodyPr>
            <a:lstStyle/>
            <a:p>
              <a:pPr defTabSz="914260"/>
              <a:endParaRPr lang="en-US" dirty="0"/>
            </a:p>
          </p:txBody>
        </p:sp>
        <p:cxnSp>
          <p:nvCxnSpPr>
            <p:cNvPr id="34" name="Straight Arrow Connector 33"/>
            <p:cNvCxnSpPr/>
            <p:nvPr/>
          </p:nvCxnSpPr>
          <p:spPr bwMode="auto">
            <a:xfrm flipV="1">
              <a:off x="1092200" y="1676400"/>
              <a:ext cx="533401" cy="36780"/>
            </a:xfrm>
            <a:prstGeom prst="straightConnector1">
              <a:avLst/>
            </a:prstGeom>
            <a:solidFill>
              <a:schemeClr val="accent1"/>
            </a:solidFill>
            <a:ln w="254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custDataLst>
      <p:tags r:id="rId1"/>
    </p:custDataLst>
    <p:extLst>
      <p:ext uri="{BB962C8B-B14F-4D97-AF65-F5344CB8AC3E}">
        <p14:creationId xmlns:p14="http://schemas.microsoft.com/office/powerpoint/2010/main" val="1996742047"/>
      </p:ext>
    </p:extLst>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BF6E78F9-DE49-472F-A602-3F025C8872C3}"/>
              </a:ext>
            </a:extLst>
          </p:cNvPr>
          <p:cNvSpPr txBox="1">
            <a:spLocks noChangeArrowheads="1"/>
          </p:cNvSpPr>
          <p:nvPr/>
        </p:nvSpPr>
        <p:spPr bwMode="auto">
          <a:xfrm>
            <a:off x="584060" y="4486501"/>
            <a:ext cx="12014339" cy="297366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0" b="1" i="0" u="none" strike="noStrike" cap="none" normalizeH="0" baseline="0" dirty="0">
                <a:ln>
                  <a:noFill/>
                </a:ln>
                <a:solidFill>
                  <a:srgbClr val="4D4D4F"/>
                </a:solidFill>
                <a:effectLst/>
                <a:latin typeface="Articulate" pitchFamily="2" charset="0"/>
                <a:cs typeface="Arial" pitchFamily="34" charset="0"/>
              </a:rPr>
              <a:t>Employee Performance Continuum  </a:t>
            </a:r>
            <a:br>
              <a:rPr kumimoji="0" lang="en-US" sz="700" b="1" i="0" u="none" strike="noStrike" cap="none" normalizeH="0" baseline="0" dirty="0">
                <a:ln>
                  <a:noFill/>
                </a:ln>
                <a:solidFill>
                  <a:srgbClr val="000000"/>
                </a:solidFill>
                <a:effectLst/>
                <a:latin typeface="Articulate" pitchFamily="2" charset="0"/>
                <a:cs typeface="Arial" pitchFamily="34" charset="0"/>
              </a:rPr>
            </a:br>
            <a:r>
              <a:rPr kumimoji="0" lang="en-US" sz="3600" b="0" i="0" u="none" strike="noStrike" cap="none" normalizeH="0" baseline="0" dirty="0">
                <a:ln>
                  <a:noFill/>
                </a:ln>
                <a:solidFill>
                  <a:srgbClr val="000000"/>
                </a:solidFill>
                <a:effectLst/>
                <a:latin typeface="Arial Narrow" pitchFamily="34" charset="0"/>
                <a:cs typeface="Arial" pitchFamily="34" charset="0"/>
              </a:rPr>
              <a:t>Use a visual model to identify and describe the performance levels</a:t>
            </a:r>
            <a:endParaRPr kumimoji="0" lang="en-US" sz="3600" b="0" i="0" u="none" strike="noStrike" cap="none" normalizeH="0" baseline="0" dirty="0">
              <a:ln>
                <a:noFill/>
              </a:ln>
              <a:solidFill>
                <a:srgbClr val="5F5F5F"/>
              </a:solidFill>
              <a:effectLst/>
              <a:latin typeface="Arial Narrow"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dirty="0">
              <a:ln>
                <a:noFill/>
              </a:ln>
              <a:solidFill>
                <a:srgbClr val="000000"/>
              </a:solidFill>
              <a:effectLst/>
              <a:latin typeface="Articulate"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Line 3">
            <a:extLst>
              <a:ext uri="{FF2B5EF4-FFF2-40B4-BE49-F238E27FC236}">
                <a16:creationId xmlns:a16="http://schemas.microsoft.com/office/drawing/2014/main" id="{D130038C-7CBD-4FE8-BD03-C9376C9EEF76}"/>
              </a:ext>
            </a:extLst>
          </p:cNvPr>
          <p:cNvSpPr>
            <a:spLocks noChangeShapeType="1"/>
          </p:cNvSpPr>
          <p:nvPr/>
        </p:nvSpPr>
        <p:spPr bwMode="auto">
          <a:xfrm flipV="1">
            <a:off x="139320" y="4373275"/>
            <a:ext cx="12865480" cy="32038"/>
          </a:xfrm>
          <a:prstGeom prst="line">
            <a:avLst/>
          </a:prstGeom>
          <a:noFill/>
          <a:ln w="9525" algn="ctr">
            <a:solidFill>
              <a:srgbClr val="CCCCCC"/>
            </a:solidFill>
            <a:round/>
            <a:headEnd/>
            <a:tailEnd/>
          </a:ln>
          <a:effectLst/>
        </p:spPr>
        <p:txBody>
          <a:bodyPr vert="horz" wrap="square" lIns="36576" tIns="36576" rIns="36576" bIns="36576"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endParaRPr lang="en-US" dirty="0"/>
          </a:p>
        </p:txBody>
      </p:sp>
      <p:sp>
        <p:nvSpPr>
          <p:cNvPr id="9" name="Line 4">
            <a:extLst>
              <a:ext uri="{FF2B5EF4-FFF2-40B4-BE49-F238E27FC236}">
                <a16:creationId xmlns:a16="http://schemas.microsoft.com/office/drawing/2014/main" id="{7E7F29C3-A175-4BF4-93F4-6D2E83EA1FEC}"/>
              </a:ext>
            </a:extLst>
          </p:cNvPr>
          <p:cNvSpPr>
            <a:spLocks noChangeShapeType="1"/>
          </p:cNvSpPr>
          <p:nvPr/>
        </p:nvSpPr>
        <p:spPr bwMode="auto">
          <a:xfrm>
            <a:off x="139320" y="6248400"/>
            <a:ext cx="12865480" cy="0"/>
          </a:xfrm>
          <a:prstGeom prst="line">
            <a:avLst/>
          </a:prstGeom>
          <a:noFill/>
          <a:ln w="9525" algn="ctr">
            <a:solidFill>
              <a:srgbClr val="CCCCCC"/>
            </a:solidFill>
            <a:round/>
            <a:headEnd/>
            <a:tailEnd/>
          </a:ln>
          <a:effectLst/>
        </p:spPr>
        <p:txBody>
          <a:bodyPr vert="horz" wrap="square" lIns="36576" tIns="36576" rIns="36576" bIns="36576"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endParaRPr lang="en-US" dirty="0"/>
          </a:p>
        </p:txBody>
      </p:sp>
      <p:pic>
        <p:nvPicPr>
          <p:cNvPr id="10" name="Picture 9">
            <a:extLst>
              <a:ext uri="{FF2B5EF4-FFF2-40B4-BE49-F238E27FC236}">
                <a16:creationId xmlns:a16="http://schemas.microsoft.com/office/drawing/2014/main" id="{E926FA45-36AA-4E64-B3A7-F55E2D07AFF6}"/>
              </a:ext>
            </a:extLst>
          </p:cNvPr>
          <p:cNvPicPr>
            <a:picLocks noChangeAspect="1" noChangeArrowheads="1"/>
          </p:cNvPicPr>
          <p:nvPr/>
        </p:nvPicPr>
        <p:blipFill>
          <a:blip r:embed="rId3" cstate="print"/>
          <a:srcRect/>
          <a:stretch>
            <a:fillRect/>
          </a:stretch>
        </p:blipFill>
        <p:spPr bwMode="auto">
          <a:xfrm>
            <a:off x="584060" y="2116409"/>
            <a:ext cx="11836680" cy="1942334"/>
          </a:xfrm>
          <a:prstGeom prst="rect">
            <a:avLst/>
          </a:prstGeom>
          <a:noFill/>
          <a:ln w="9525" algn="in">
            <a:noFill/>
            <a:miter lim="800000"/>
            <a:headEnd/>
            <a:tailEnd/>
          </a:ln>
          <a:effectLst/>
        </p:spPr>
      </p:pic>
      <p:sp>
        <p:nvSpPr>
          <p:cNvPr id="11" name="Text Box 6">
            <a:extLst>
              <a:ext uri="{FF2B5EF4-FFF2-40B4-BE49-F238E27FC236}">
                <a16:creationId xmlns:a16="http://schemas.microsoft.com/office/drawing/2014/main" id="{BFAABDAE-5100-4DB2-B3CC-17A747AF9E0C}"/>
              </a:ext>
            </a:extLst>
          </p:cNvPr>
          <p:cNvSpPr txBox="1">
            <a:spLocks noChangeArrowheads="1"/>
          </p:cNvSpPr>
          <p:nvPr/>
        </p:nvSpPr>
        <p:spPr bwMode="auto">
          <a:xfrm>
            <a:off x="939800" y="2427013"/>
            <a:ext cx="1884735" cy="4789116"/>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800" b="0" i="0" u="none" strike="noStrike" cap="none" normalizeH="0" baseline="0" dirty="0">
                <a:ln>
                  <a:noFill/>
                </a:ln>
                <a:solidFill>
                  <a:srgbClr val="FFFFFF"/>
                </a:solidFill>
                <a:effectLst/>
                <a:latin typeface="Articulate" pitchFamily="2" charset="0"/>
                <a:cs typeface="Arial" pitchFamily="34" charset="0"/>
              </a:rPr>
              <a:t>1</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298922493"/>
      </p:ext>
    </p:extLst>
  </p:cSld>
  <p:clrMapOvr>
    <a:masterClrMapping/>
  </p:clrMapOvr>
  <p:transition spd="slow">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973C8F-7562-4B52-8145-4A07E98246B4}"/>
              </a:ext>
            </a:extLst>
          </p:cNvPr>
          <p:cNvPicPr>
            <a:picLocks noChangeAspect="1"/>
          </p:cNvPicPr>
          <p:nvPr/>
        </p:nvPicPr>
        <p:blipFill>
          <a:blip r:embed="rId4"/>
          <a:stretch>
            <a:fillRect/>
          </a:stretch>
        </p:blipFill>
        <p:spPr>
          <a:xfrm>
            <a:off x="319483" y="2286000"/>
            <a:ext cx="8523686" cy="6332287"/>
          </a:xfrm>
          <a:prstGeom prst="rect">
            <a:avLst/>
          </a:prstGeom>
          <a:ln>
            <a:noFill/>
          </a:ln>
          <a:effectLst>
            <a:outerShdw blurRad="292100" dist="139700" dir="2700000" algn="tl" rotWithShape="0">
              <a:srgbClr val="333333">
                <a:alpha val="65000"/>
              </a:srgbClr>
            </a:outerShdw>
          </a:effectLst>
        </p:spPr>
      </p:pic>
      <p:sp>
        <p:nvSpPr>
          <p:cNvPr id="16" name="Rectangle 15"/>
          <p:cNvSpPr/>
          <p:nvPr/>
        </p:nvSpPr>
        <p:spPr bwMode="auto">
          <a:xfrm>
            <a:off x="9245600" y="0"/>
            <a:ext cx="3759200" cy="9753600"/>
          </a:xfrm>
          <a:prstGeom prst="rect">
            <a:avLst/>
          </a:prstGeom>
          <a:solidFill>
            <a:schemeClr val="tx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3" name="Title 1"/>
          <p:cNvSpPr>
            <a:spLocks noGrp="1"/>
          </p:cNvSpPr>
          <p:nvPr>
            <p:ph type="title"/>
          </p:nvPr>
        </p:nvSpPr>
        <p:spPr>
          <a:xfrm>
            <a:off x="0" y="76200"/>
            <a:ext cx="9169400" cy="1625600"/>
          </a:xfrm>
        </p:spPr>
        <p:txBody>
          <a:bodyPr/>
          <a:lstStyle/>
          <a:p>
            <a:r>
              <a:rPr lang="en-US" b="1" dirty="0">
                <a:latin typeface="Leelawadee" pitchFamily="34" charset="-34"/>
                <a:cs typeface="Leelawadee" pitchFamily="34" charset="-34"/>
              </a:rPr>
              <a:t>Analyze Performance</a:t>
            </a:r>
            <a:r>
              <a:rPr lang="en-US" b="1" dirty="0">
                <a:solidFill>
                  <a:srgbClr val="006699"/>
                </a:solidFill>
                <a:latin typeface="Leelawadee" pitchFamily="34" charset="-34"/>
                <a:cs typeface="Leelawadee" pitchFamily="34" charset="-34"/>
              </a:rPr>
              <a:t> </a:t>
            </a:r>
            <a:br>
              <a:rPr lang="en-US" b="1" dirty="0">
                <a:solidFill>
                  <a:srgbClr val="006699"/>
                </a:solidFill>
                <a:latin typeface="Leelawadee" pitchFamily="34" charset="-34"/>
                <a:cs typeface="Leelawadee" pitchFamily="34" charset="-34"/>
              </a:rPr>
            </a:br>
            <a:r>
              <a:rPr lang="en-US" sz="5400" dirty="0">
                <a:solidFill>
                  <a:srgbClr val="006699"/>
                </a:solidFill>
                <a:latin typeface="Leelawadee" pitchFamily="34" charset="-34"/>
                <a:cs typeface="Leelawadee" pitchFamily="34" charset="-34"/>
              </a:rPr>
              <a:t>Steps 1 – 5 </a:t>
            </a:r>
            <a:br>
              <a:rPr lang="en-US" b="1" dirty="0">
                <a:latin typeface="Leelawadee" pitchFamily="34" charset="-34"/>
                <a:cs typeface="Leelawadee" pitchFamily="34" charset="-34"/>
              </a:rPr>
            </a:br>
            <a:endParaRPr lang="en-US" sz="4800" dirty="0">
              <a:latin typeface="Leelawadee" pitchFamily="34" charset="-34"/>
              <a:cs typeface="Leelawadee" pitchFamily="34" charset="-34"/>
            </a:endParaRPr>
          </a:p>
        </p:txBody>
      </p:sp>
      <p:sp>
        <p:nvSpPr>
          <p:cNvPr id="8" name="TextBox 7"/>
          <p:cNvSpPr txBox="1"/>
          <p:nvPr/>
        </p:nvSpPr>
        <p:spPr>
          <a:xfrm>
            <a:off x="2438396" y="6324600"/>
            <a:ext cx="2692404" cy="1323439"/>
          </a:xfrm>
          <a:prstGeom prst="rect">
            <a:avLst/>
          </a:prstGeom>
          <a:noFill/>
        </p:spPr>
        <p:txBody>
          <a:bodyPr wrap="none" rtlCol="0">
            <a:spAutoFit/>
          </a:bodyPr>
          <a:lstStyle/>
          <a:p>
            <a:r>
              <a:rPr lang="en-US" sz="4000" b="1" dirty="0">
                <a:solidFill>
                  <a:srgbClr val="F95602"/>
                </a:solidFill>
                <a:latin typeface="Calibri" pitchFamily="34" charset="0"/>
              </a:rPr>
              <a:t>Name the </a:t>
            </a:r>
          </a:p>
          <a:p>
            <a:r>
              <a:rPr lang="en-US" sz="4000" b="1" dirty="0">
                <a:solidFill>
                  <a:srgbClr val="F95602"/>
                </a:solidFill>
                <a:latin typeface="Calibri" pitchFamily="34" charset="0"/>
              </a:rPr>
              <a:t>*</a:t>
            </a:r>
            <a:r>
              <a:rPr lang="en-US" sz="4000" dirty="0">
                <a:solidFill>
                  <a:srgbClr val="F95602"/>
                </a:solidFill>
                <a:latin typeface="Calibri" pitchFamily="34" charset="0"/>
              </a:rPr>
              <a:t> </a:t>
            </a:r>
            <a:r>
              <a:rPr lang="en-US" sz="4000" b="1" i="1" u="sng" dirty="0">
                <a:solidFill>
                  <a:srgbClr val="F95602"/>
                </a:solidFill>
                <a:latin typeface="Calibri" pitchFamily="34" charset="0"/>
              </a:rPr>
              <a:t>issue</a:t>
            </a:r>
            <a:r>
              <a:rPr lang="en-US" sz="4000" b="1" dirty="0">
                <a:solidFill>
                  <a:srgbClr val="F95602"/>
                </a:solidFill>
                <a:latin typeface="Calibri" pitchFamily="34" charset="0"/>
              </a:rPr>
              <a:t> here</a:t>
            </a:r>
          </a:p>
        </p:txBody>
      </p:sp>
      <p:sp>
        <p:nvSpPr>
          <p:cNvPr id="9" name="TextBox 8"/>
          <p:cNvSpPr txBox="1"/>
          <p:nvPr/>
        </p:nvSpPr>
        <p:spPr>
          <a:xfrm>
            <a:off x="9321800" y="533400"/>
            <a:ext cx="3683000" cy="7971413"/>
          </a:xfrm>
          <a:prstGeom prst="rect">
            <a:avLst/>
          </a:prstGeom>
          <a:noFill/>
        </p:spPr>
        <p:txBody>
          <a:bodyPr wrap="square" rtlCol="0">
            <a:spAutoFit/>
          </a:bodyPr>
          <a:lstStyle/>
          <a:p>
            <a:pPr marL="514350" indent="-514350" algn="l"/>
            <a:r>
              <a:rPr lang="en-US" sz="3200" b="1" dirty="0">
                <a:solidFill>
                  <a:schemeClr val="accent2"/>
                </a:solidFill>
                <a:latin typeface="Articulate" pitchFamily="2" charset="0"/>
              </a:rPr>
              <a:t>Instructions</a:t>
            </a:r>
          </a:p>
          <a:p>
            <a:pPr marL="514350" indent="-514350" algn="l">
              <a:buAutoNum type="arabicPeriod"/>
            </a:pPr>
            <a:r>
              <a:rPr lang="en-US" sz="3200" b="1" dirty="0">
                <a:solidFill>
                  <a:schemeClr val="bg1"/>
                </a:solidFill>
                <a:latin typeface="Articulate" pitchFamily="2" charset="0"/>
              </a:rPr>
              <a:t>Find a partner </a:t>
            </a:r>
          </a:p>
          <a:p>
            <a:pPr marL="514350" indent="-514350" algn="l">
              <a:buAutoNum type="arabicPeriod"/>
            </a:pPr>
            <a:r>
              <a:rPr lang="en-US" sz="3200" b="1" dirty="0">
                <a:solidFill>
                  <a:schemeClr val="bg1"/>
                </a:solidFill>
                <a:latin typeface="Articulate" pitchFamily="2" charset="0"/>
              </a:rPr>
              <a:t>Share your scenario while your partner records the information on the worksheet</a:t>
            </a:r>
            <a:endParaRPr lang="en-US" sz="3600" dirty="0">
              <a:solidFill>
                <a:srgbClr val="FFC000"/>
              </a:solidFill>
              <a:latin typeface="Articulate" pitchFamily="2" charset="0"/>
            </a:endParaRPr>
          </a:p>
          <a:p>
            <a:endParaRPr lang="en-US" sz="3200" b="1" dirty="0">
              <a:solidFill>
                <a:schemeClr val="bg1"/>
              </a:solidFill>
              <a:latin typeface="Articulate" pitchFamily="2" charset="0"/>
            </a:endParaRPr>
          </a:p>
          <a:p>
            <a:endParaRPr lang="en-US" sz="3200" b="1" dirty="0">
              <a:solidFill>
                <a:schemeClr val="bg1"/>
              </a:solidFill>
              <a:latin typeface="Articulate" pitchFamily="2" charset="0"/>
            </a:endParaRPr>
          </a:p>
          <a:p>
            <a:endParaRPr lang="en-US" sz="3200" b="1" dirty="0">
              <a:solidFill>
                <a:schemeClr val="bg1"/>
              </a:solidFill>
              <a:latin typeface="Articulate" pitchFamily="2" charset="0"/>
            </a:endParaRPr>
          </a:p>
          <a:p>
            <a:r>
              <a:rPr lang="en-US" sz="3200" b="1" dirty="0">
                <a:solidFill>
                  <a:schemeClr val="bg1"/>
                </a:solidFill>
                <a:latin typeface="Articulate" pitchFamily="2" charset="0"/>
              </a:rPr>
              <a:t>Complete </a:t>
            </a:r>
            <a:r>
              <a:rPr lang="en-US" sz="3200" b="1" dirty="0">
                <a:solidFill>
                  <a:srgbClr val="FFFF00"/>
                </a:solidFill>
                <a:latin typeface="Articulate" pitchFamily="2" charset="0"/>
              </a:rPr>
              <a:t>only</a:t>
            </a:r>
            <a:r>
              <a:rPr lang="en-US" sz="3200" b="1" dirty="0">
                <a:solidFill>
                  <a:schemeClr val="bg1"/>
                </a:solidFill>
                <a:latin typeface="Articulate" pitchFamily="2" charset="0"/>
              </a:rPr>
              <a:t>  steps 1 - 4</a:t>
            </a:r>
          </a:p>
          <a:p>
            <a:r>
              <a:rPr lang="en-US" sz="3200" b="1" dirty="0">
                <a:solidFill>
                  <a:schemeClr val="bg1"/>
                </a:solidFill>
                <a:latin typeface="Articulate" pitchFamily="2" charset="0"/>
              </a:rPr>
              <a:t>  </a:t>
            </a:r>
          </a:p>
          <a:p>
            <a:endParaRPr lang="en-US" sz="3200" b="1" dirty="0">
              <a:solidFill>
                <a:schemeClr val="bg1"/>
              </a:solidFill>
              <a:latin typeface="Articulate" pitchFamily="2" charset="0"/>
            </a:endParaRPr>
          </a:p>
          <a:p>
            <a:endParaRPr lang="en-US" sz="3200" dirty="0">
              <a:latin typeface="Articulate" pitchFamily="2" charset="0"/>
            </a:endParaRPr>
          </a:p>
        </p:txBody>
      </p:sp>
      <p:sp>
        <p:nvSpPr>
          <p:cNvPr id="21" name="TextBox 20"/>
          <p:cNvSpPr txBox="1"/>
          <p:nvPr/>
        </p:nvSpPr>
        <p:spPr>
          <a:xfrm>
            <a:off x="1778000" y="7620000"/>
            <a:ext cx="2057400" cy="1446550"/>
          </a:xfrm>
          <a:prstGeom prst="rect">
            <a:avLst/>
          </a:prstGeom>
          <a:solidFill>
            <a:srgbClr val="F95602"/>
          </a:solidFill>
        </p:spPr>
        <p:txBody>
          <a:bodyPr wrap="square" rtlCol="0">
            <a:spAutoFit/>
          </a:bodyPr>
          <a:lstStyle/>
          <a:p>
            <a:r>
              <a:rPr lang="en-US" sz="4400" b="1" dirty="0">
                <a:solidFill>
                  <a:schemeClr val="bg1"/>
                </a:solidFill>
                <a:latin typeface="Calibri" pitchFamily="34" charset="0"/>
              </a:rPr>
              <a:t>stop here</a:t>
            </a:r>
          </a:p>
        </p:txBody>
      </p:sp>
      <p:sp>
        <p:nvSpPr>
          <p:cNvPr id="25" name="TextBox 24"/>
          <p:cNvSpPr txBox="1"/>
          <p:nvPr/>
        </p:nvSpPr>
        <p:spPr>
          <a:xfrm>
            <a:off x="3225800" y="3657600"/>
            <a:ext cx="1447800" cy="984885"/>
          </a:xfrm>
          <a:prstGeom prst="rect">
            <a:avLst/>
          </a:prstGeom>
          <a:noFill/>
        </p:spPr>
        <p:txBody>
          <a:bodyPr wrap="square" rtlCol="0">
            <a:spAutoFit/>
          </a:bodyPr>
          <a:lstStyle/>
          <a:p>
            <a:r>
              <a:rPr lang="en-US" dirty="0">
                <a:latin typeface="Roboto" pitchFamily="2" charset="0"/>
                <a:ea typeface="Roboto" pitchFamily="2" charset="0"/>
                <a:cs typeface="Roboto" pitchFamily="2" charset="0"/>
              </a:rPr>
              <a:t>2</a:t>
            </a:r>
          </a:p>
        </p:txBody>
      </p:sp>
      <p:sp>
        <p:nvSpPr>
          <p:cNvPr id="26" name="TextBox 25"/>
          <p:cNvSpPr txBox="1"/>
          <p:nvPr/>
        </p:nvSpPr>
        <p:spPr>
          <a:xfrm>
            <a:off x="5039913" y="5949315"/>
            <a:ext cx="1447800" cy="984885"/>
          </a:xfrm>
          <a:prstGeom prst="rect">
            <a:avLst/>
          </a:prstGeom>
          <a:noFill/>
        </p:spPr>
        <p:txBody>
          <a:bodyPr wrap="square" rtlCol="0">
            <a:spAutoFit/>
          </a:bodyPr>
          <a:lstStyle/>
          <a:p>
            <a:r>
              <a:rPr lang="en-US" dirty="0">
                <a:latin typeface="Roboto" pitchFamily="2" charset="0"/>
                <a:ea typeface="Roboto" pitchFamily="2" charset="0"/>
                <a:cs typeface="Roboto" pitchFamily="2" charset="0"/>
              </a:rPr>
              <a:t>4</a:t>
            </a:r>
          </a:p>
        </p:txBody>
      </p:sp>
      <p:sp>
        <p:nvSpPr>
          <p:cNvPr id="27" name="TextBox 26"/>
          <p:cNvSpPr txBox="1"/>
          <p:nvPr/>
        </p:nvSpPr>
        <p:spPr>
          <a:xfrm>
            <a:off x="4749800" y="3657600"/>
            <a:ext cx="1447800" cy="984885"/>
          </a:xfrm>
          <a:prstGeom prst="rect">
            <a:avLst/>
          </a:prstGeom>
          <a:noFill/>
        </p:spPr>
        <p:txBody>
          <a:bodyPr wrap="square" rtlCol="0">
            <a:spAutoFit/>
          </a:bodyPr>
          <a:lstStyle/>
          <a:p>
            <a:r>
              <a:rPr lang="en-US" dirty="0">
                <a:latin typeface="Roboto" pitchFamily="2" charset="0"/>
                <a:ea typeface="Roboto" pitchFamily="2" charset="0"/>
                <a:cs typeface="Roboto" pitchFamily="2" charset="0"/>
              </a:rPr>
              <a:t>3</a:t>
            </a:r>
          </a:p>
        </p:txBody>
      </p:sp>
      <p:sp>
        <p:nvSpPr>
          <p:cNvPr id="28" name="TextBox 27"/>
          <p:cNvSpPr txBox="1"/>
          <p:nvPr/>
        </p:nvSpPr>
        <p:spPr>
          <a:xfrm>
            <a:off x="1473200" y="6477000"/>
            <a:ext cx="1447800" cy="984885"/>
          </a:xfrm>
          <a:prstGeom prst="rect">
            <a:avLst/>
          </a:prstGeom>
          <a:noFill/>
        </p:spPr>
        <p:txBody>
          <a:bodyPr wrap="square" rtlCol="0">
            <a:spAutoFit/>
          </a:bodyPr>
          <a:lstStyle/>
          <a:p>
            <a:r>
              <a:rPr lang="en-US" dirty="0">
                <a:latin typeface="Roboto" pitchFamily="2" charset="0"/>
                <a:ea typeface="Roboto" pitchFamily="2" charset="0"/>
                <a:cs typeface="Roboto" pitchFamily="2" charset="0"/>
              </a:rPr>
              <a:t>5</a:t>
            </a:r>
          </a:p>
        </p:txBody>
      </p:sp>
      <p:sp>
        <p:nvSpPr>
          <p:cNvPr id="31" name="TextBox 30"/>
          <p:cNvSpPr txBox="1"/>
          <p:nvPr/>
        </p:nvSpPr>
        <p:spPr>
          <a:xfrm>
            <a:off x="0" y="5181600"/>
            <a:ext cx="3352800" cy="1200329"/>
          </a:xfrm>
          <a:prstGeom prst="rect">
            <a:avLst/>
          </a:prstGeom>
          <a:solidFill>
            <a:schemeClr val="bg1"/>
          </a:solidFill>
        </p:spPr>
        <p:txBody>
          <a:bodyPr wrap="square" rtlCol="0">
            <a:spAutoFit/>
          </a:bodyPr>
          <a:lstStyle/>
          <a:p>
            <a:r>
              <a:rPr lang="en-US" sz="3600" b="1" dirty="0">
                <a:solidFill>
                  <a:srgbClr val="F95602"/>
                </a:solidFill>
                <a:latin typeface="Calibri" pitchFamily="34" charset="0"/>
              </a:rPr>
              <a:t>*</a:t>
            </a:r>
            <a:r>
              <a:rPr lang="en-US" sz="3600" dirty="0">
                <a:solidFill>
                  <a:srgbClr val="F95602"/>
                </a:solidFill>
                <a:latin typeface="Calibri" pitchFamily="34" charset="0"/>
              </a:rPr>
              <a:t>The</a:t>
            </a:r>
            <a:r>
              <a:rPr lang="en-US" sz="3600" b="1" dirty="0">
                <a:solidFill>
                  <a:srgbClr val="F95602"/>
                </a:solidFill>
                <a:latin typeface="Calibri" pitchFamily="34" charset="0"/>
              </a:rPr>
              <a:t> issue, </a:t>
            </a:r>
            <a:r>
              <a:rPr lang="en-US" sz="3600" dirty="0">
                <a:solidFill>
                  <a:srgbClr val="F95602"/>
                </a:solidFill>
                <a:latin typeface="Calibri" pitchFamily="34" charset="0"/>
              </a:rPr>
              <a:t>not the turnaround</a:t>
            </a:r>
          </a:p>
        </p:txBody>
      </p:sp>
      <p:sp>
        <p:nvSpPr>
          <p:cNvPr id="41" name="Freeform 40"/>
          <p:cNvSpPr/>
          <p:nvPr/>
        </p:nvSpPr>
        <p:spPr bwMode="auto">
          <a:xfrm rot="360473">
            <a:off x="945214" y="3282615"/>
            <a:ext cx="120711" cy="109806"/>
          </a:xfrm>
          <a:custGeom>
            <a:avLst/>
            <a:gdLst>
              <a:gd name="connsiteX0" fmla="*/ 2996 w 33475"/>
              <a:gd name="connsiteY0" fmla="*/ 6531 h 64941"/>
              <a:gd name="connsiteX1" fmla="*/ 16058 w 33475"/>
              <a:gd name="connsiteY1" fmla="*/ 58783 h 64941"/>
              <a:gd name="connsiteX2" fmla="*/ 29121 w 33475"/>
              <a:gd name="connsiteY2" fmla="*/ 19594 h 64941"/>
              <a:gd name="connsiteX3" fmla="*/ 2996 w 33475"/>
              <a:gd name="connsiteY3" fmla="*/ 6531 h 64941"/>
            </a:gdLst>
            <a:ahLst/>
            <a:cxnLst>
              <a:cxn ang="0">
                <a:pos x="connsiteX0" y="connsiteY0"/>
              </a:cxn>
              <a:cxn ang="0">
                <a:pos x="connsiteX1" y="connsiteY1"/>
              </a:cxn>
              <a:cxn ang="0">
                <a:pos x="connsiteX2" y="connsiteY2"/>
              </a:cxn>
              <a:cxn ang="0">
                <a:pos x="connsiteX3" y="connsiteY3"/>
              </a:cxn>
            </a:cxnLst>
            <a:rect l="l" t="t" r="r" b="b"/>
            <a:pathLst>
              <a:path w="33475" h="64941">
                <a:moveTo>
                  <a:pt x="2996" y="6531"/>
                </a:moveTo>
                <a:cubicBezTo>
                  <a:pt x="819" y="13062"/>
                  <a:pt x="0" y="50754"/>
                  <a:pt x="16058" y="58783"/>
                </a:cubicBezTo>
                <a:cubicBezTo>
                  <a:pt x="28374" y="64941"/>
                  <a:pt x="33475" y="32657"/>
                  <a:pt x="29121" y="19594"/>
                </a:cubicBezTo>
                <a:cubicBezTo>
                  <a:pt x="26367" y="11332"/>
                  <a:pt x="5173" y="0"/>
                  <a:pt x="2996" y="6531"/>
                </a:cubicBezTo>
                <a:close/>
              </a:path>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cxnSp>
        <p:nvCxnSpPr>
          <p:cNvPr id="42" name="Straight Arrow Connector 41"/>
          <p:cNvCxnSpPr/>
          <p:nvPr/>
        </p:nvCxnSpPr>
        <p:spPr bwMode="auto">
          <a:xfrm>
            <a:off x="1092200" y="3313380"/>
            <a:ext cx="457200" cy="39420"/>
          </a:xfrm>
          <a:prstGeom prst="straightConnector1">
            <a:avLst/>
          </a:prstGeom>
          <a:solidFill>
            <a:schemeClr val="accent1"/>
          </a:solidFill>
          <a:ln w="254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7" name="TextBox 46"/>
          <p:cNvSpPr txBox="1"/>
          <p:nvPr/>
        </p:nvSpPr>
        <p:spPr>
          <a:xfrm>
            <a:off x="10160000" y="9031069"/>
            <a:ext cx="2286000" cy="584775"/>
          </a:xfrm>
          <a:prstGeom prst="rect">
            <a:avLst/>
          </a:prstGeom>
          <a:noFill/>
        </p:spPr>
        <p:txBody>
          <a:bodyPr wrap="square" rtlCol="0">
            <a:spAutoFit/>
          </a:bodyPr>
          <a:lstStyle/>
          <a:p>
            <a:r>
              <a:rPr lang="en-US" sz="3200" b="1" dirty="0">
                <a:latin typeface="Leelawadee" panose="020B0502040204020203" pitchFamily="34" charset="-34"/>
                <a:cs typeface="Leelawadee" panose="020B0502040204020203" pitchFamily="34" charset="-34"/>
              </a:rPr>
              <a:t>Worksheet</a:t>
            </a:r>
          </a:p>
        </p:txBody>
      </p:sp>
      <p:sp>
        <p:nvSpPr>
          <p:cNvPr id="35" name="Rectangle 34"/>
          <p:cNvSpPr/>
          <p:nvPr/>
        </p:nvSpPr>
        <p:spPr bwMode="auto">
          <a:xfrm>
            <a:off x="10160000" y="68580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7" name="TextBox 36"/>
          <p:cNvSpPr txBox="1"/>
          <p:nvPr/>
        </p:nvSpPr>
        <p:spPr>
          <a:xfrm>
            <a:off x="10007600" y="9067800"/>
            <a:ext cx="2590800" cy="461664"/>
          </a:xfrm>
          <a:prstGeom prst="rect">
            <a:avLst/>
          </a:prstGeom>
          <a:noFill/>
        </p:spPr>
        <p:txBody>
          <a:bodyPr wrap="square" rtlCol="0">
            <a:spAutoFit/>
          </a:bodyPr>
          <a:lstStyle/>
          <a:p>
            <a:r>
              <a:rPr lang="en-US" sz="2400" b="1" dirty="0">
                <a:solidFill>
                  <a:schemeClr val="bg1"/>
                </a:solidFill>
                <a:latin typeface="Leelawadee" panose="020B0502040204020203" pitchFamily="34" charset="-34"/>
                <a:cs typeface="Leelawadee" panose="020B0502040204020203" pitchFamily="34" charset="-34"/>
              </a:rPr>
              <a:t>Worksheet Pad</a:t>
            </a:r>
          </a:p>
        </p:txBody>
      </p:sp>
      <p:grpSp>
        <p:nvGrpSpPr>
          <p:cNvPr id="36" name="Group 35"/>
          <p:cNvGrpSpPr/>
          <p:nvPr/>
        </p:nvGrpSpPr>
        <p:grpSpPr>
          <a:xfrm>
            <a:off x="9702800" y="4648200"/>
            <a:ext cx="3302000" cy="2209800"/>
            <a:chOff x="9702800" y="5105400"/>
            <a:chExt cx="3302000" cy="2209800"/>
          </a:xfrm>
        </p:grpSpPr>
        <p:sp>
          <p:nvSpPr>
            <p:cNvPr id="29" name="Rectangle 28"/>
            <p:cNvSpPr/>
            <p:nvPr/>
          </p:nvSpPr>
          <p:spPr bwMode="auto">
            <a:xfrm>
              <a:off x="9779000" y="5105400"/>
              <a:ext cx="3225800" cy="2209800"/>
            </a:xfrm>
            <a:prstGeom prst="rect">
              <a:avLst/>
            </a:prstGeom>
            <a:solidFill>
              <a:srgbClr val="009999"/>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 </a:t>
              </a:r>
            </a:p>
          </p:txBody>
        </p:sp>
        <p:pic>
          <p:nvPicPr>
            <p:cNvPr id="30" name="Picture 3" descr="Image result for clock icon"/>
            <p:cNvPicPr>
              <a:picLocks noChangeAspect="1" noChangeArrowheads="1"/>
            </p:cNvPicPr>
            <p:nvPr/>
          </p:nvPicPr>
          <p:blipFill>
            <a:blip r:embed="rId5"/>
            <a:srcRect/>
            <a:stretch>
              <a:fillRect/>
            </a:stretch>
          </p:blipFill>
          <p:spPr bwMode="auto">
            <a:xfrm>
              <a:off x="10845800" y="5181600"/>
              <a:ext cx="838200" cy="838200"/>
            </a:xfrm>
            <a:prstGeom prst="rect">
              <a:avLst/>
            </a:prstGeom>
            <a:noFill/>
            <a:ln w="9525" algn="in">
              <a:noFill/>
              <a:miter lim="800000"/>
              <a:headEnd/>
              <a:tailEnd/>
            </a:ln>
          </p:spPr>
        </p:pic>
        <p:sp>
          <p:nvSpPr>
            <p:cNvPr id="32" name="Text Box 4"/>
            <p:cNvSpPr txBox="1">
              <a:spLocks noChangeArrowheads="1"/>
            </p:cNvSpPr>
            <p:nvPr/>
          </p:nvSpPr>
          <p:spPr bwMode="auto">
            <a:xfrm>
              <a:off x="9702800" y="5962650"/>
              <a:ext cx="3124200" cy="5143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2800" b="1" dirty="0">
                  <a:solidFill>
                    <a:schemeClr val="bg1"/>
                  </a:solidFill>
                  <a:latin typeface="Calibri" pitchFamily="34" charset="0"/>
                  <a:cs typeface="Arial" pitchFamily="34" charset="0"/>
                </a:rPr>
                <a:t>12-Minutes </a:t>
              </a:r>
              <a:br>
                <a:rPr lang="en-US" sz="2800" b="1" dirty="0">
                  <a:solidFill>
                    <a:schemeClr val="bg1"/>
                  </a:solidFill>
                  <a:latin typeface="Calibri" pitchFamily="34" charset="0"/>
                  <a:cs typeface="Arial" pitchFamily="34" charset="0"/>
                </a:rPr>
              </a:br>
              <a:r>
                <a:rPr lang="en-US" sz="2800" b="1" dirty="0">
                  <a:solidFill>
                    <a:schemeClr val="bg1"/>
                  </a:solidFill>
                  <a:latin typeface="Calibri" pitchFamily="34" charset="0"/>
                  <a:cs typeface="Arial" pitchFamily="34" charset="0"/>
                </a:rPr>
                <a:t>Total Time for both examples</a:t>
              </a:r>
              <a:endParaRPr lang="en-US" sz="5400" b="1" dirty="0">
                <a:solidFill>
                  <a:schemeClr val="bg1"/>
                </a:solidFill>
                <a:latin typeface="Arial" pitchFamily="34" charset="0"/>
                <a:cs typeface="Arial" pitchFamily="34" charset="0"/>
              </a:endParaRPr>
            </a:p>
          </p:txBody>
        </p:sp>
      </p:grpSp>
      <p:pic>
        <p:nvPicPr>
          <p:cNvPr id="9218" name="Picture 2"/>
          <p:cNvPicPr>
            <a:picLocks noChangeAspect="1" noChangeArrowheads="1"/>
          </p:cNvPicPr>
          <p:nvPr/>
        </p:nvPicPr>
        <p:blipFill>
          <a:blip r:embed="rId6"/>
          <a:srcRect/>
          <a:stretch>
            <a:fillRect/>
          </a:stretch>
        </p:blipFill>
        <p:spPr bwMode="auto">
          <a:xfrm>
            <a:off x="10007600" y="7239000"/>
            <a:ext cx="2537791" cy="1824038"/>
          </a:xfrm>
          <a:prstGeom prst="rect">
            <a:avLst/>
          </a:prstGeom>
          <a:noFill/>
          <a:ln w="9525" algn="in">
            <a:solidFill>
              <a:srgbClr val="000000"/>
            </a:solidFill>
            <a:miter lim="800000"/>
            <a:headEnd/>
            <a:tailEnd/>
          </a:ln>
          <a:effectLst/>
        </p:spPr>
      </p:pic>
      <p:sp>
        <p:nvSpPr>
          <p:cNvPr id="17" name="TextBox 16"/>
          <p:cNvSpPr txBox="1"/>
          <p:nvPr/>
        </p:nvSpPr>
        <p:spPr>
          <a:xfrm>
            <a:off x="482600" y="2286000"/>
            <a:ext cx="2057400" cy="1446550"/>
          </a:xfrm>
          <a:prstGeom prst="rect">
            <a:avLst/>
          </a:prstGeom>
          <a:solidFill>
            <a:srgbClr val="6BA42C"/>
          </a:solidFill>
        </p:spPr>
        <p:txBody>
          <a:bodyPr wrap="square" rtlCol="0">
            <a:spAutoFit/>
          </a:bodyPr>
          <a:lstStyle/>
          <a:p>
            <a:r>
              <a:rPr lang="en-US" sz="4400" b="1" dirty="0">
                <a:solidFill>
                  <a:schemeClr val="bg1"/>
                </a:solidFill>
                <a:latin typeface="Calibri" pitchFamily="34" charset="0"/>
              </a:rPr>
              <a:t>start here</a:t>
            </a:r>
          </a:p>
        </p:txBody>
      </p:sp>
    </p:spTree>
    <p:custDataLst>
      <p:tags r:id="rId1"/>
    </p:custDataLst>
    <p:extLst>
      <p:ext uri="{BB962C8B-B14F-4D97-AF65-F5344CB8AC3E}">
        <p14:creationId xmlns:p14="http://schemas.microsoft.com/office/powerpoint/2010/main" val="2216669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dissolv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down)">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up)">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right)">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down)">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p:bldP spid="26" grpId="0"/>
      <p:bldP spid="27" grpId="0"/>
      <p:bldP spid="28" grpId="0"/>
      <p:bldP spid="31" grpId="0" animBg="1"/>
      <p:bldP spid="41"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731000" y="4775200"/>
            <a:ext cx="6502400" cy="4978400"/>
          </a:xfrm>
          <a:prstGeom prst="rect">
            <a:avLst/>
          </a:prstGeom>
          <a:solidFill>
            <a:srgbClr val="B6DF89">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9777" tIns="59889" rIns="119777" bIns="59889" rtlCol="0" anchor="ctr"/>
          <a:lstStyle/>
          <a:p>
            <a:pPr algn="ctr"/>
            <a:endParaRPr lang="en-US"/>
          </a:p>
        </p:txBody>
      </p:sp>
      <p:sp>
        <p:nvSpPr>
          <p:cNvPr id="15" name="Rectangle 14"/>
          <p:cNvSpPr/>
          <p:nvPr/>
        </p:nvSpPr>
        <p:spPr>
          <a:xfrm>
            <a:off x="6600922" y="0"/>
            <a:ext cx="6403877" cy="4572000"/>
          </a:xfrm>
          <a:prstGeom prst="rect">
            <a:avLst/>
          </a:prstGeom>
          <a:solidFill>
            <a:srgbClr val="C8BCD6">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9777" tIns="59889" rIns="119777" bIns="59889" rtlCol="0" anchor="ctr"/>
          <a:lstStyle/>
          <a:p>
            <a:pPr algn="ctr"/>
            <a:endParaRPr lang="en-US"/>
          </a:p>
        </p:txBody>
      </p:sp>
      <p:sp>
        <p:nvSpPr>
          <p:cNvPr id="14" name="Rectangle 13"/>
          <p:cNvSpPr/>
          <p:nvPr/>
        </p:nvSpPr>
        <p:spPr>
          <a:xfrm>
            <a:off x="0" y="4775200"/>
            <a:ext cx="6403879" cy="4978400"/>
          </a:xfrm>
          <a:prstGeom prst="rect">
            <a:avLst/>
          </a:prstGeom>
          <a:solidFill>
            <a:srgbClr val="D3EBF1">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9777" tIns="59889" rIns="119777" bIns="59889" rtlCol="0" anchor="ctr"/>
          <a:lstStyle/>
          <a:p>
            <a:pPr algn="ctr"/>
            <a:endParaRPr lang="en-US"/>
          </a:p>
        </p:txBody>
      </p:sp>
      <p:graphicFrame>
        <p:nvGraphicFramePr>
          <p:cNvPr id="2" name="Diagram 1"/>
          <p:cNvGraphicFramePr/>
          <p:nvPr/>
        </p:nvGraphicFramePr>
        <p:xfrm>
          <a:off x="689649" y="508000"/>
          <a:ext cx="11724024" cy="843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rot="2733960">
            <a:off x="6547252" y="1907656"/>
            <a:ext cx="3936613" cy="1344114"/>
          </a:xfrm>
          <a:prstGeom prst="rect">
            <a:avLst/>
          </a:prstGeom>
          <a:noFill/>
        </p:spPr>
        <p:txBody>
          <a:bodyPr wrap="square" lIns="119777" tIns="59889" rIns="119777" bIns="59889" rtlCol="0">
            <a:prstTxWarp prst="textArchUp">
              <a:avLst>
                <a:gd name="adj" fmla="val 11266322"/>
              </a:avLst>
            </a:prstTxWarp>
            <a:spAutoFit/>
          </a:bodyPr>
          <a:lstStyle/>
          <a:p>
            <a:pPr algn="ctr"/>
            <a:r>
              <a:rPr lang="en-US" sz="1300" b="1" dirty="0">
                <a:solidFill>
                  <a:schemeClr val="bg1"/>
                </a:solidFill>
                <a:latin typeface="Arial Narrow" pitchFamily="34" charset="0"/>
                <a:cs typeface="Arial" panose="020B0604020202020204" pitchFamily="34" charset="0"/>
              </a:rPr>
              <a:t>3.  Supporting examples:</a:t>
            </a:r>
          </a:p>
        </p:txBody>
      </p:sp>
      <p:sp>
        <p:nvSpPr>
          <p:cNvPr id="6" name="TextBox 5"/>
          <p:cNvSpPr txBox="1"/>
          <p:nvPr/>
        </p:nvSpPr>
        <p:spPr>
          <a:xfrm rot="18218453">
            <a:off x="2390083" y="2217949"/>
            <a:ext cx="3666471" cy="1590403"/>
          </a:xfrm>
          <a:prstGeom prst="rect">
            <a:avLst/>
          </a:prstGeom>
          <a:noFill/>
        </p:spPr>
        <p:txBody>
          <a:bodyPr wrap="square" lIns="119777" tIns="59889" rIns="119777" bIns="59889" rtlCol="0">
            <a:prstTxWarp prst="textArchUp">
              <a:avLst>
                <a:gd name="adj" fmla="val 11266322"/>
              </a:avLst>
            </a:prstTxWarp>
            <a:spAutoFit/>
          </a:bodyPr>
          <a:lstStyle/>
          <a:p>
            <a:pPr algn="ctr"/>
            <a:r>
              <a:rPr lang="en-US" sz="1300" b="1" dirty="0">
                <a:solidFill>
                  <a:schemeClr val="bg1"/>
                </a:solidFill>
                <a:latin typeface="Arial Narrow" pitchFamily="34" charset="0"/>
                <a:cs typeface="Arial" panose="020B0604020202020204" pitchFamily="34" charset="0"/>
              </a:rPr>
              <a:t>2.  Your uncensored perceptions/opinions:</a:t>
            </a:r>
          </a:p>
        </p:txBody>
      </p:sp>
      <p:sp>
        <p:nvSpPr>
          <p:cNvPr id="8" name="TextBox 7"/>
          <p:cNvSpPr txBox="1"/>
          <p:nvPr/>
        </p:nvSpPr>
        <p:spPr>
          <a:xfrm rot="18852933">
            <a:off x="6760823" y="6142376"/>
            <a:ext cx="3666471" cy="1372426"/>
          </a:xfrm>
          <a:prstGeom prst="rect">
            <a:avLst/>
          </a:prstGeom>
          <a:noFill/>
        </p:spPr>
        <p:txBody>
          <a:bodyPr wrap="square" lIns="119777" tIns="59889" rIns="119777" bIns="59889" rtlCol="0">
            <a:prstTxWarp prst="textArchDown">
              <a:avLst/>
            </a:prstTxWarp>
            <a:spAutoFit/>
          </a:bodyPr>
          <a:lstStyle/>
          <a:p>
            <a:pPr algn="ctr"/>
            <a:r>
              <a:rPr lang="en-US" sz="1300" b="1" dirty="0">
                <a:solidFill>
                  <a:schemeClr val="bg1"/>
                </a:solidFill>
                <a:latin typeface="Arial Narrow" pitchFamily="34" charset="0"/>
                <a:cs typeface="Arial" panose="020B0604020202020204" pitchFamily="34" charset="0"/>
              </a:rPr>
              <a:t>4.  Negative impact(s):</a:t>
            </a:r>
          </a:p>
        </p:txBody>
      </p:sp>
      <p:sp>
        <p:nvSpPr>
          <p:cNvPr id="11" name="TextBox 10"/>
          <p:cNvSpPr txBox="1"/>
          <p:nvPr/>
        </p:nvSpPr>
        <p:spPr>
          <a:xfrm rot="2765267">
            <a:off x="2554111" y="6205256"/>
            <a:ext cx="3666471" cy="1372426"/>
          </a:xfrm>
          <a:prstGeom prst="rect">
            <a:avLst/>
          </a:prstGeom>
          <a:noFill/>
        </p:spPr>
        <p:txBody>
          <a:bodyPr wrap="square" lIns="119777" tIns="59889" rIns="119777" bIns="59889" rtlCol="0">
            <a:prstTxWarp prst="textArchDown">
              <a:avLst/>
            </a:prstTxWarp>
            <a:spAutoFit/>
          </a:bodyPr>
          <a:lstStyle/>
          <a:p>
            <a:pPr algn="ctr"/>
            <a:r>
              <a:rPr lang="en-US" sz="1300" b="1" dirty="0">
                <a:solidFill>
                  <a:schemeClr val="bg1"/>
                </a:solidFill>
                <a:latin typeface="Arial Narrow" pitchFamily="34" charset="0"/>
                <a:cs typeface="Arial" panose="020B0604020202020204" pitchFamily="34" charset="0"/>
              </a:rPr>
              <a:t>5.  Name the gap:</a:t>
            </a:r>
          </a:p>
        </p:txBody>
      </p:sp>
      <p:sp>
        <p:nvSpPr>
          <p:cNvPr id="12" name="TextBox 11"/>
          <p:cNvSpPr txBox="1"/>
          <p:nvPr/>
        </p:nvSpPr>
        <p:spPr>
          <a:xfrm>
            <a:off x="177338" y="441438"/>
            <a:ext cx="3054158" cy="328295"/>
          </a:xfrm>
          <a:prstGeom prst="rect">
            <a:avLst/>
          </a:prstGeom>
          <a:noFill/>
        </p:spPr>
        <p:txBody>
          <a:bodyPr wrap="square" lIns="119777" tIns="59889" rIns="119777" bIns="59889" rtlCol="0">
            <a:spAutoFit/>
          </a:bodyPr>
          <a:lstStyle/>
          <a:p>
            <a:r>
              <a:rPr lang="en-US" sz="1300" b="1" dirty="0">
                <a:solidFill>
                  <a:schemeClr val="accent6"/>
                </a:solidFill>
                <a:latin typeface="Arial Narrow" pitchFamily="34" charset="0"/>
              </a:rPr>
              <a:t>1.  Indicate Current and Planned Position</a:t>
            </a:r>
          </a:p>
        </p:txBody>
      </p:sp>
      <p:sp>
        <p:nvSpPr>
          <p:cNvPr id="16" name="TextBox 15"/>
          <p:cNvSpPr txBox="1"/>
          <p:nvPr/>
        </p:nvSpPr>
        <p:spPr>
          <a:xfrm>
            <a:off x="9702800" y="4876802"/>
            <a:ext cx="4009813" cy="746865"/>
          </a:xfrm>
          <a:prstGeom prst="rect">
            <a:avLst/>
          </a:prstGeom>
          <a:noFill/>
        </p:spPr>
        <p:txBody>
          <a:bodyPr wrap="square" lIns="130042" tIns="65021" rIns="130042" bIns="65021" rtlCol="0">
            <a:spAutoFit/>
          </a:bodyPr>
          <a:lstStyle/>
          <a:p>
            <a:r>
              <a:rPr lang="en-US" sz="1300" dirty="0">
                <a:solidFill>
                  <a:srgbClr val="008000"/>
                </a:solidFill>
                <a:latin typeface="Arial Narrow" pitchFamily="34" charset="0"/>
              </a:rPr>
              <a:t>8.  Reframe the negative impact to</a:t>
            </a:r>
            <a:br>
              <a:rPr lang="en-US" sz="1300" dirty="0">
                <a:solidFill>
                  <a:srgbClr val="008000"/>
                </a:solidFill>
                <a:latin typeface="Arial Narrow" pitchFamily="34" charset="0"/>
              </a:rPr>
            </a:br>
            <a:r>
              <a:rPr lang="en-US" sz="1300" dirty="0">
                <a:solidFill>
                  <a:srgbClr val="008000"/>
                </a:solidFill>
                <a:latin typeface="Arial Narrow" pitchFamily="34" charset="0"/>
              </a:rPr>
              <a:t> what the </a:t>
            </a:r>
            <a:r>
              <a:rPr lang="en-US" sz="1300" u="sng" dirty="0">
                <a:solidFill>
                  <a:srgbClr val="008000"/>
                </a:solidFill>
                <a:latin typeface="Arial Narrow" pitchFamily="34" charset="0"/>
              </a:rPr>
              <a:t>positive impact</a:t>
            </a:r>
            <a:r>
              <a:rPr lang="en-US" sz="1300" dirty="0">
                <a:solidFill>
                  <a:srgbClr val="008000"/>
                </a:solidFill>
                <a:latin typeface="Arial Narrow" pitchFamily="34" charset="0"/>
              </a:rPr>
              <a:t> </a:t>
            </a:r>
            <a:r>
              <a:rPr lang="en-US" sz="1300" i="1" dirty="0">
                <a:solidFill>
                  <a:srgbClr val="008000"/>
                </a:solidFill>
                <a:latin typeface="Arial Narrow" pitchFamily="34" charset="0"/>
              </a:rPr>
              <a:t>will</a:t>
            </a:r>
            <a:r>
              <a:rPr lang="en-US" sz="1300" dirty="0">
                <a:solidFill>
                  <a:srgbClr val="008000"/>
                </a:solidFill>
                <a:latin typeface="Arial Narrow" pitchFamily="34" charset="0"/>
              </a:rPr>
              <a:t> be</a:t>
            </a:r>
            <a:r>
              <a:rPr lang="en-US" sz="1300" dirty="0">
                <a:solidFill>
                  <a:schemeClr val="tx2">
                    <a:lumMod val="75000"/>
                  </a:schemeClr>
                </a:solidFill>
                <a:latin typeface="Arial Narrow" pitchFamily="34" charset="0"/>
              </a:rPr>
              <a:t>:</a:t>
            </a:r>
          </a:p>
          <a:p>
            <a:pPr algn="ctr"/>
            <a:endParaRPr lang="en-US" sz="1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7" name="TextBox 16"/>
          <p:cNvSpPr txBox="1"/>
          <p:nvPr/>
        </p:nvSpPr>
        <p:spPr>
          <a:xfrm>
            <a:off x="6600921" y="1"/>
            <a:ext cx="6403879" cy="746865"/>
          </a:xfrm>
          <a:prstGeom prst="rect">
            <a:avLst/>
          </a:prstGeom>
          <a:noFill/>
        </p:spPr>
        <p:txBody>
          <a:bodyPr wrap="square" lIns="130042" tIns="65021" rIns="130042" bIns="65021" rtlCol="0">
            <a:spAutoFit/>
          </a:bodyPr>
          <a:lstStyle/>
          <a:p>
            <a:r>
              <a:rPr lang="en-US" sz="1300" dirty="0">
                <a:solidFill>
                  <a:schemeClr val="accent4">
                    <a:lumMod val="75000"/>
                  </a:schemeClr>
                </a:solidFill>
                <a:latin typeface="Arial Narrow" pitchFamily="34" charset="0"/>
              </a:rPr>
              <a:t>7.  Reframe the supporting examples to describe the </a:t>
            </a:r>
            <a:r>
              <a:rPr lang="en-US" sz="1300" u="sng" dirty="0">
                <a:solidFill>
                  <a:schemeClr val="accent4">
                    <a:lumMod val="75000"/>
                  </a:schemeClr>
                </a:solidFill>
                <a:latin typeface="Arial Narrow" pitchFamily="34" charset="0"/>
              </a:rPr>
              <a:t>specific actions </a:t>
            </a:r>
            <a:r>
              <a:rPr lang="en-US" sz="1300" dirty="0">
                <a:solidFill>
                  <a:schemeClr val="accent4">
                    <a:lumMod val="75000"/>
                  </a:schemeClr>
                </a:solidFill>
                <a:latin typeface="Arial Narrow" pitchFamily="34" charset="0"/>
              </a:rPr>
              <a:t>that </a:t>
            </a:r>
            <a:r>
              <a:rPr lang="en-US" sz="1300" i="1" dirty="0">
                <a:solidFill>
                  <a:schemeClr val="accent4">
                    <a:lumMod val="75000"/>
                  </a:schemeClr>
                </a:solidFill>
                <a:latin typeface="Arial Narrow" pitchFamily="34" charset="0"/>
              </a:rPr>
              <a:t>will </a:t>
            </a:r>
            <a:r>
              <a:rPr lang="en-US" sz="1300" dirty="0">
                <a:solidFill>
                  <a:schemeClr val="accent4">
                    <a:lumMod val="75000"/>
                  </a:schemeClr>
                </a:solidFill>
                <a:latin typeface="Arial Narrow" pitchFamily="34" charset="0"/>
              </a:rPr>
              <a:t>demonstrate the </a:t>
            </a:r>
            <a:br>
              <a:rPr lang="en-US" sz="1300" dirty="0">
                <a:solidFill>
                  <a:schemeClr val="accent4">
                    <a:lumMod val="75000"/>
                  </a:schemeClr>
                </a:solidFill>
                <a:latin typeface="Arial Narrow" pitchFamily="34" charset="0"/>
              </a:rPr>
            </a:br>
            <a:r>
              <a:rPr lang="en-US" sz="1300" dirty="0">
                <a:solidFill>
                  <a:schemeClr val="accent4">
                    <a:lumMod val="75000"/>
                  </a:schemeClr>
                </a:solidFill>
                <a:latin typeface="Arial Narrow" pitchFamily="34" charset="0"/>
              </a:rPr>
              <a:t>on-target performance</a:t>
            </a:r>
            <a:r>
              <a:rPr lang="en-US" sz="1300" b="1" dirty="0">
                <a:solidFill>
                  <a:schemeClr val="accent4">
                    <a:lumMod val="75000"/>
                  </a:schemeClr>
                </a:solidFill>
                <a:latin typeface="Arial Narrow" pitchFamily="34" charset="0"/>
              </a:rPr>
              <a:t>: </a:t>
            </a:r>
          </a:p>
          <a:p>
            <a:pPr algn="ctr"/>
            <a:endParaRPr lang="en-US" sz="1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8" name="TextBox 17"/>
          <p:cNvSpPr txBox="1"/>
          <p:nvPr/>
        </p:nvSpPr>
        <p:spPr>
          <a:xfrm>
            <a:off x="-965200" y="4775200"/>
            <a:ext cx="4551680" cy="962309"/>
          </a:xfrm>
          <a:prstGeom prst="rect">
            <a:avLst/>
          </a:prstGeom>
          <a:noFill/>
        </p:spPr>
        <p:txBody>
          <a:bodyPr wrap="square" lIns="130042" tIns="65021" rIns="130042" bIns="65021" rtlCol="0">
            <a:spAutoFit/>
          </a:bodyPr>
          <a:lstStyle/>
          <a:p>
            <a:r>
              <a:rPr lang="en-US" sz="1300" dirty="0">
                <a:solidFill>
                  <a:srgbClr val="0070C0"/>
                </a:solidFill>
                <a:latin typeface="Arial Narrow" pitchFamily="34" charset="0"/>
              </a:rPr>
              <a:t>6.  Reframe the gap to the “</a:t>
            </a:r>
            <a:r>
              <a:rPr lang="en-US" sz="1300" u="sng" dirty="0">
                <a:solidFill>
                  <a:srgbClr val="0070C0"/>
                </a:solidFill>
                <a:latin typeface="Arial Narrow" pitchFamily="34" charset="0"/>
              </a:rPr>
              <a:t>turnaround</a:t>
            </a:r>
            <a:r>
              <a:rPr lang="en-US" sz="1300" dirty="0">
                <a:solidFill>
                  <a:srgbClr val="0070C0"/>
                </a:solidFill>
                <a:latin typeface="Arial Narrow" pitchFamily="34" charset="0"/>
              </a:rPr>
              <a:t>”</a:t>
            </a:r>
            <a:br>
              <a:rPr lang="en-US" sz="1300" dirty="0">
                <a:solidFill>
                  <a:srgbClr val="0070C0"/>
                </a:solidFill>
                <a:latin typeface="Arial Narrow" pitchFamily="34" charset="0"/>
              </a:rPr>
            </a:br>
            <a:r>
              <a:rPr lang="en-US" sz="1300" dirty="0">
                <a:solidFill>
                  <a:srgbClr val="0070C0"/>
                </a:solidFill>
                <a:latin typeface="Arial Narrow" pitchFamily="34" charset="0"/>
              </a:rPr>
              <a:t> (describe the on-target performance):</a:t>
            </a:r>
          </a:p>
          <a:p>
            <a:r>
              <a:rPr lang="en-US" sz="1400" dirty="0"/>
              <a:t> </a:t>
            </a:r>
          </a:p>
          <a:p>
            <a:pPr algn="ctr"/>
            <a:endParaRPr lang="en-US" sz="1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9" name="Oval 18"/>
          <p:cNvSpPr>
            <a:spLocks noChangeAspect="1"/>
          </p:cNvSpPr>
          <p:nvPr/>
        </p:nvSpPr>
        <p:spPr>
          <a:xfrm rot="5400000">
            <a:off x="5696995" y="4017375"/>
            <a:ext cx="1476316" cy="1461733"/>
          </a:xfrm>
          <a:prstGeom prst="ellipse">
            <a:avLst/>
          </a:prstGeom>
          <a:solidFill>
            <a:schemeClr val="bg1"/>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19777" tIns="59889" rIns="119777" bIns="59889" rtlCol="0" anchor="ctr"/>
          <a:lstStyle/>
          <a:p>
            <a:pPr algn="ctr"/>
            <a:endParaRPr lang="en-US"/>
          </a:p>
        </p:txBody>
      </p:sp>
      <p:sp>
        <p:nvSpPr>
          <p:cNvPr id="20" name="TextBox 19"/>
          <p:cNvSpPr txBox="1"/>
          <p:nvPr/>
        </p:nvSpPr>
        <p:spPr>
          <a:xfrm>
            <a:off x="5615709" y="4149066"/>
            <a:ext cx="1601673" cy="1121222"/>
          </a:xfrm>
          <a:prstGeom prst="rect">
            <a:avLst/>
          </a:prstGeom>
          <a:noFill/>
        </p:spPr>
        <p:txBody>
          <a:bodyPr wrap="square" lIns="119777" tIns="59889" rIns="119777" bIns="59889" rtlCol="0" anchor="ctr">
            <a:spAutoFit/>
          </a:bodyPr>
          <a:lstStyle/>
          <a:p>
            <a:pPr algn="ctr"/>
            <a:r>
              <a:rPr lang="en-US" sz="1300" b="1" dirty="0">
                <a:solidFill>
                  <a:schemeClr val="tx1">
                    <a:lumMod val="65000"/>
                    <a:lumOff val="35000"/>
                  </a:schemeClr>
                </a:solidFill>
                <a:latin typeface="Arial Narrow" pitchFamily="34" charset="0"/>
                <a:cs typeface="Arial" panose="020B0604020202020204" pitchFamily="34" charset="0"/>
              </a:rPr>
              <a:t>Steps 1-5 </a:t>
            </a:r>
            <a:br>
              <a:rPr lang="en-US" sz="1300" b="1" dirty="0">
                <a:solidFill>
                  <a:schemeClr val="tx1">
                    <a:lumMod val="65000"/>
                    <a:lumOff val="35000"/>
                  </a:schemeClr>
                </a:solidFill>
                <a:latin typeface="Arial Narrow" pitchFamily="34" charset="0"/>
                <a:cs typeface="Arial" panose="020B0604020202020204" pitchFamily="34" charset="0"/>
              </a:rPr>
            </a:br>
            <a:r>
              <a:rPr lang="en-US" sz="1300" dirty="0">
                <a:solidFill>
                  <a:schemeClr val="tx1">
                    <a:lumMod val="65000"/>
                    <a:lumOff val="35000"/>
                  </a:schemeClr>
                </a:solidFill>
                <a:latin typeface="Arial Narrow" pitchFamily="34" charset="0"/>
                <a:cs typeface="Arial" panose="020B0604020202020204" pitchFamily="34" charset="0"/>
              </a:rPr>
              <a:t>Analyze Performance</a:t>
            </a:r>
          </a:p>
          <a:p>
            <a:pPr algn="ctr"/>
            <a:br>
              <a:rPr lang="en-US" sz="1300" b="1" dirty="0">
                <a:solidFill>
                  <a:schemeClr val="tx1">
                    <a:lumMod val="65000"/>
                    <a:lumOff val="35000"/>
                  </a:schemeClr>
                </a:solidFill>
                <a:latin typeface="Arial Narrow" pitchFamily="34" charset="0"/>
                <a:cs typeface="Arial" panose="020B0604020202020204" pitchFamily="34" charset="0"/>
              </a:rPr>
            </a:br>
            <a:r>
              <a:rPr lang="en-US" sz="1300" b="1" dirty="0">
                <a:solidFill>
                  <a:schemeClr val="tx1">
                    <a:lumMod val="65000"/>
                    <a:lumOff val="35000"/>
                  </a:schemeClr>
                </a:solidFill>
                <a:latin typeface="Arial Narrow" pitchFamily="34" charset="0"/>
                <a:cs typeface="Arial" panose="020B0604020202020204" pitchFamily="34" charset="0"/>
              </a:rPr>
              <a:t>Steps 6-8 </a:t>
            </a:r>
            <a:br>
              <a:rPr lang="en-US" sz="1300" b="1" dirty="0">
                <a:solidFill>
                  <a:schemeClr val="tx1">
                    <a:lumMod val="65000"/>
                    <a:lumOff val="35000"/>
                  </a:schemeClr>
                </a:solidFill>
                <a:latin typeface="Arial Narrow" pitchFamily="34" charset="0"/>
                <a:cs typeface="Arial" panose="020B0604020202020204" pitchFamily="34" charset="0"/>
              </a:rPr>
            </a:br>
            <a:r>
              <a:rPr lang="en-US" sz="1300" dirty="0">
                <a:solidFill>
                  <a:schemeClr val="tx1">
                    <a:lumMod val="65000"/>
                    <a:lumOff val="35000"/>
                  </a:schemeClr>
                </a:solidFill>
                <a:latin typeface="Arial Narrow" pitchFamily="34" charset="0"/>
                <a:cs typeface="Arial" panose="020B0604020202020204" pitchFamily="34" charset="0"/>
              </a:rPr>
              <a:t>Talking Points</a:t>
            </a:r>
          </a:p>
        </p:txBody>
      </p:sp>
      <p:sp>
        <p:nvSpPr>
          <p:cNvPr id="2050" name="Text Box 2"/>
          <p:cNvSpPr txBox="1">
            <a:spLocks noChangeArrowheads="1"/>
          </p:cNvSpPr>
          <p:nvPr/>
        </p:nvSpPr>
        <p:spPr bwMode="auto">
          <a:xfrm>
            <a:off x="320194" y="1"/>
            <a:ext cx="12783127" cy="469900"/>
          </a:xfrm>
          <a:prstGeom prst="rect">
            <a:avLst/>
          </a:prstGeom>
          <a:noFill/>
          <a:ln w="9525" algn="in">
            <a:noFill/>
            <a:miter lim="800000"/>
            <a:headEnd/>
            <a:tailEnd/>
          </a:ln>
          <a:effectLst/>
        </p:spPr>
        <p:txBody>
          <a:bodyPr vert="horz" wrap="square" lIns="47911" tIns="47911" rIns="47911" bIns="47911" numCol="1" anchor="t" anchorCtr="0" compatLnSpc="1">
            <a:prstTxWarp prst="textNoShape">
              <a:avLst/>
            </a:prstTxWarp>
          </a:bodyPr>
          <a:lstStyle/>
          <a:p>
            <a:pPr algn="l" defTabSz="1197773">
              <a:spcAft>
                <a:spcPts val="1834"/>
              </a:spcAft>
            </a:pPr>
            <a:r>
              <a:rPr lang="en-US" sz="1700" b="1" dirty="0">
                <a:solidFill>
                  <a:srgbClr val="333333"/>
                </a:solidFill>
                <a:latin typeface="Arial Narrow" pitchFamily="34" charset="0"/>
                <a:cs typeface="Arial" pitchFamily="34" charset="0"/>
              </a:rPr>
              <a:t>Performance Continuum Insight Method® Worksheet</a:t>
            </a:r>
            <a:r>
              <a:rPr lang="en-US" sz="1300" dirty="0">
                <a:latin typeface="Times New Roman" pitchFamily="18" charset="0"/>
                <a:cs typeface="Arial" pitchFamily="34" charset="0"/>
              </a:rPr>
              <a:t> </a:t>
            </a:r>
            <a:endParaRPr lang="en-US" sz="2400" dirty="0">
              <a:solidFill>
                <a:schemeClr val="tx1"/>
              </a:solidFill>
              <a:latin typeface="Arial" pitchFamily="34" charset="0"/>
              <a:cs typeface="Arial" pitchFamily="34" charset="0"/>
            </a:endParaRPr>
          </a:p>
        </p:txBody>
      </p:sp>
      <p:sp>
        <p:nvSpPr>
          <p:cNvPr id="23" name="TextBox 22"/>
          <p:cNvSpPr txBox="1"/>
          <p:nvPr/>
        </p:nvSpPr>
        <p:spPr>
          <a:xfrm>
            <a:off x="295564" y="9441856"/>
            <a:ext cx="12709236" cy="705723"/>
          </a:xfrm>
          <a:prstGeom prst="rect">
            <a:avLst/>
          </a:prstGeom>
          <a:noFill/>
        </p:spPr>
        <p:txBody>
          <a:bodyPr wrap="square" lIns="119777" tIns="59889" rIns="119777" bIns="59889" rtlCol="0">
            <a:spAutoFit/>
          </a:bodyPr>
          <a:lstStyle/>
          <a:p>
            <a:r>
              <a:rPr lang="en-US" sz="1200" dirty="0">
                <a:latin typeface="Arial Narrow" pitchFamily="34" charset="0"/>
              </a:rPr>
              <a:t>©2018 Employee Performance Solutions, LLC  All Rights Reserved v12-17  www.EmployeePerformanceSolutions.com  no duplication, reorder at 781-752-5716  </a:t>
            </a:r>
          </a:p>
          <a:p>
            <a:r>
              <a:rPr lang="en-US" sz="1300" dirty="0"/>
              <a:t> </a:t>
            </a:r>
          </a:p>
          <a:p>
            <a:endParaRPr lang="en-US" sz="1300" dirty="0"/>
          </a:p>
        </p:txBody>
      </p:sp>
      <p:grpSp>
        <p:nvGrpSpPr>
          <p:cNvPr id="3" name="Group 7"/>
          <p:cNvGrpSpPr>
            <a:grpSpLocks/>
          </p:cNvGrpSpPr>
          <p:nvPr/>
        </p:nvGrpSpPr>
        <p:grpSpPr bwMode="auto">
          <a:xfrm>
            <a:off x="394086" y="880096"/>
            <a:ext cx="2392401" cy="2472704"/>
            <a:chOff x="105556050" y="107384850"/>
            <a:chExt cx="1657350" cy="1657350"/>
          </a:xfrm>
          <a:effectLst/>
        </p:grpSpPr>
        <p:pic>
          <p:nvPicPr>
            <p:cNvPr id="2056" name="Picture 8" descr="Picture1"/>
            <p:cNvPicPr>
              <a:picLocks noChangeAspect="1" noChangeArrowheads="1"/>
            </p:cNvPicPr>
            <p:nvPr/>
          </p:nvPicPr>
          <p:blipFill>
            <a:blip r:embed="rId8" cstate="print"/>
            <a:srcRect/>
            <a:stretch>
              <a:fillRect/>
            </a:stretch>
          </p:blipFill>
          <p:spPr bwMode="auto">
            <a:xfrm>
              <a:off x="105556050" y="107384850"/>
              <a:ext cx="1654827" cy="1657350"/>
            </a:xfrm>
            <a:prstGeom prst="rect">
              <a:avLst/>
            </a:prstGeom>
            <a:solidFill>
              <a:srgbClr val="FFFFFF"/>
            </a:solidFill>
            <a:ln w="9525" algn="in">
              <a:noFill/>
              <a:miter lim="800000"/>
              <a:headEnd/>
              <a:tailEnd/>
            </a:ln>
            <a:effectLst/>
          </p:spPr>
        </p:pic>
        <p:sp>
          <p:nvSpPr>
            <p:cNvPr id="2057" name="Rectangle 9"/>
            <p:cNvSpPr>
              <a:spLocks noChangeArrowheads="1"/>
            </p:cNvSpPr>
            <p:nvPr/>
          </p:nvSpPr>
          <p:spPr bwMode="auto">
            <a:xfrm>
              <a:off x="105670350" y="107499150"/>
              <a:ext cx="1543050" cy="1428750"/>
            </a:xfrm>
            <a:prstGeom prst="rect">
              <a:avLst/>
            </a:prstGeom>
            <a:solidFill>
              <a:srgbClr val="FFFFFF"/>
            </a:solidFill>
            <a:ln w="9525"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2058" name="Picture 10" descr="cont"/>
            <p:cNvPicPr>
              <a:picLocks noChangeAspect="1" noChangeArrowheads="1"/>
            </p:cNvPicPr>
            <p:nvPr/>
          </p:nvPicPr>
          <p:blipFill>
            <a:blip r:embed="rId9" cstate="print">
              <a:lum bright="32000" contrast="-40000"/>
              <a:grayscl/>
            </a:blip>
            <a:srcRect/>
            <a:stretch>
              <a:fillRect/>
            </a:stretch>
          </p:blipFill>
          <p:spPr bwMode="auto">
            <a:xfrm>
              <a:off x="105670350" y="107556300"/>
              <a:ext cx="1428750" cy="1367597"/>
            </a:xfrm>
            <a:prstGeom prst="rect">
              <a:avLst/>
            </a:prstGeom>
            <a:noFill/>
            <a:ln w="9525" algn="in">
              <a:noFill/>
              <a:miter lim="800000"/>
              <a:headEnd/>
              <a:tailEnd/>
            </a:ln>
            <a:effectLst/>
          </p:spPr>
        </p:pic>
      </p:grpSp>
      <p:sp>
        <p:nvSpPr>
          <p:cNvPr id="33" name="Freeform 32"/>
          <p:cNvSpPr/>
          <p:nvPr/>
        </p:nvSpPr>
        <p:spPr bwMode="auto">
          <a:xfrm rot="360473">
            <a:off x="1115317" y="1509580"/>
            <a:ext cx="120710" cy="109807"/>
          </a:xfrm>
          <a:custGeom>
            <a:avLst/>
            <a:gdLst>
              <a:gd name="connsiteX0" fmla="*/ 2996 w 33475"/>
              <a:gd name="connsiteY0" fmla="*/ 6531 h 64941"/>
              <a:gd name="connsiteX1" fmla="*/ 16058 w 33475"/>
              <a:gd name="connsiteY1" fmla="*/ 58783 h 64941"/>
              <a:gd name="connsiteX2" fmla="*/ 29121 w 33475"/>
              <a:gd name="connsiteY2" fmla="*/ 19594 h 64941"/>
              <a:gd name="connsiteX3" fmla="*/ 2996 w 33475"/>
              <a:gd name="connsiteY3" fmla="*/ 6531 h 64941"/>
            </a:gdLst>
            <a:ahLst/>
            <a:cxnLst>
              <a:cxn ang="0">
                <a:pos x="connsiteX0" y="connsiteY0"/>
              </a:cxn>
              <a:cxn ang="0">
                <a:pos x="connsiteX1" y="connsiteY1"/>
              </a:cxn>
              <a:cxn ang="0">
                <a:pos x="connsiteX2" y="connsiteY2"/>
              </a:cxn>
              <a:cxn ang="0">
                <a:pos x="connsiteX3" y="connsiteY3"/>
              </a:cxn>
            </a:cxnLst>
            <a:rect l="l" t="t" r="r" b="b"/>
            <a:pathLst>
              <a:path w="33475" h="64941">
                <a:moveTo>
                  <a:pt x="2996" y="6531"/>
                </a:moveTo>
                <a:cubicBezTo>
                  <a:pt x="819" y="13062"/>
                  <a:pt x="0" y="50754"/>
                  <a:pt x="16058" y="58783"/>
                </a:cubicBezTo>
                <a:cubicBezTo>
                  <a:pt x="28374" y="64941"/>
                  <a:pt x="33475" y="32657"/>
                  <a:pt x="29121" y="19594"/>
                </a:cubicBezTo>
                <a:cubicBezTo>
                  <a:pt x="26367" y="11332"/>
                  <a:pt x="5173" y="0"/>
                  <a:pt x="2996" y="6531"/>
                </a:cubicBezTo>
                <a:close/>
              </a:path>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26" tIns="45713" rIns="91426" bIns="45713" numCol="1" rtlCol="0" anchor="t" anchorCtr="0" compatLnSpc="1">
            <a:prstTxWarp prst="textNoShape">
              <a:avLst/>
            </a:prstTxWarp>
          </a:bodyPr>
          <a:lstStyle/>
          <a:p>
            <a:pPr defTabSz="914260"/>
            <a:endParaRPr lang="en-US" dirty="0"/>
          </a:p>
        </p:txBody>
      </p:sp>
      <p:cxnSp>
        <p:nvCxnSpPr>
          <p:cNvPr id="34" name="Straight Arrow Connector 33"/>
          <p:cNvCxnSpPr/>
          <p:nvPr/>
        </p:nvCxnSpPr>
        <p:spPr bwMode="auto">
          <a:xfrm flipV="1">
            <a:off x="1338502" y="1579766"/>
            <a:ext cx="533401" cy="36780"/>
          </a:xfrm>
          <a:prstGeom prst="straightConnector1">
            <a:avLst/>
          </a:prstGeom>
          <a:solidFill>
            <a:schemeClr val="accent1"/>
          </a:solidFill>
          <a:ln w="254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8" name="Rectangle 57"/>
          <p:cNvSpPr/>
          <p:nvPr/>
        </p:nvSpPr>
        <p:spPr>
          <a:xfrm>
            <a:off x="6883400" y="5181600"/>
            <a:ext cx="3276600" cy="2031325"/>
          </a:xfrm>
          <a:prstGeom prst="rect">
            <a:avLst/>
          </a:prstGeom>
          <a:solidFill>
            <a:schemeClr val="bg1"/>
          </a:solidFill>
        </p:spPr>
        <p:txBody>
          <a:bodyPr wrap="square">
            <a:spAutoFit/>
          </a:bodyPr>
          <a:lstStyle/>
          <a:p>
            <a:pPr algn="l"/>
            <a:r>
              <a:rPr lang="en-US" sz="1800" b="1" dirty="0">
                <a:solidFill>
                  <a:srgbClr val="008C82"/>
                </a:solidFill>
                <a:latin typeface="Calibri" pitchFamily="34" charset="0"/>
                <a:sym typeface="Wingdings"/>
              </a:rPr>
              <a:t>1.  </a:t>
            </a:r>
            <a:r>
              <a:rPr lang="en-US" sz="1800" b="1" dirty="0">
                <a:solidFill>
                  <a:srgbClr val="008C82"/>
                </a:solidFill>
                <a:latin typeface="Calibri" pitchFamily="34" charset="0"/>
              </a:rPr>
              <a:t>Team loses the benefit of his knowledge and experience. </a:t>
            </a:r>
            <a:br>
              <a:rPr lang="en-US" sz="1800" b="1" dirty="0">
                <a:solidFill>
                  <a:srgbClr val="008C82"/>
                </a:solidFill>
                <a:latin typeface="Calibri" pitchFamily="34" charset="0"/>
                <a:sym typeface="Wingdings"/>
              </a:rPr>
            </a:br>
            <a:r>
              <a:rPr lang="en-US" sz="1800" b="1" dirty="0">
                <a:solidFill>
                  <a:srgbClr val="008C82"/>
                </a:solidFill>
                <a:latin typeface="Calibri" pitchFamily="34" charset="0"/>
                <a:sym typeface="Wingdings"/>
              </a:rPr>
              <a:t>2.  </a:t>
            </a:r>
            <a:r>
              <a:rPr lang="en-US" sz="1800" b="1" dirty="0">
                <a:solidFill>
                  <a:srgbClr val="008C82"/>
                </a:solidFill>
                <a:latin typeface="Calibri" pitchFamily="34" charset="0"/>
              </a:rPr>
              <a:t>Team wasted time and money pursuing faulty ideas.</a:t>
            </a:r>
            <a:endParaRPr lang="en-US" sz="1800" b="1" dirty="0">
              <a:solidFill>
                <a:srgbClr val="008C82"/>
              </a:solidFill>
              <a:latin typeface="Calibri" pitchFamily="34" charset="0"/>
              <a:cs typeface="Leelawadee" pitchFamily="34" charset="-34"/>
            </a:endParaRPr>
          </a:p>
          <a:p>
            <a:pPr algn="l"/>
            <a:r>
              <a:rPr lang="en-US" sz="1800" b="1" dirty="0">
                <a:solidFill>
                  <a:srgbClr val="008C82"/>
                </a:solidFill>
                <a:latin typeface="Calibri" pitchFamily="34" charset="0"/>
                <a:cs typeface="Leelawadee" pitchFamily="34" charset="-34"/>
              </a:rPr>
              <a:t>3.  He’s squandering opportunities to be seen as a leader</a:t>
            </a:r>
          </a:p>
        </p:txBody>
      </p:sp>
      <p:sp>
        <p:nvSpPr>
          <p:cNvPr id="59" name="Rectangle 58"/>
          <p:cNvSpPr/>
          <p:nvPr/>
        </p:nvSpPr>
        <p:spPr>
          <a:xfrm>
            <a:off x="3378200" y="4800600"/>
            <a:ext cx="2870200" cy="1569660"/>
          </a:xfrm>
          <a:prstGeom prst="rect">
            <a:avLst/>
          </a:prstGeom>
        </p:spPr>
        <p:txBody>
          <a:bodyPr wrap="square">
            <a:spAutoFit/>
          </a:bodyPr>
          <a:lstStyle/>
          <a:p>
            <a:pPr algn="l" defTabSz="1298326"/>
            <a:r>
              <a:rPr lang="en-US" sz="2400" b="1" dirty="0">
                <a:solidFill>
                  <a:srgbClr val="0070C0"/>
                </a:solidFill>
                <a:latin typeface="Calibri" pitchFamily="34" charset="0"/>
                <a:cs typeface="Leelawadee" pitchFamily="34" charset="-34"/>
              </a:rPr>
              <a:t>Isn’t proactively  sharing his ideas and expertise at team meetings</a:t>
            </a:r>
            <a:r>
              <a:rPr lang="en-US" sz="2400" dirty="0">
                <a:solidFill>
                  <a:srgbClr val="0070C0"/>
                </a:solidFill>
                <a:latin typeface="Calibri" pitchFamily="34" charset="0"/>
                <a:cs typeface="Leelawadee" pitchFamily="34" charset="-34"/>
              </a:rPr>
              <a:t>.  </a:t>
            </a:r>
          </a:p>
        </p:txBody>
      </p:sp>
      <p:sp>
        <p:nvSpPr>
          <p:cNvPr id="60" name="Rectangle 59"/>
          <p:cNvSpPr/>
          <p:nvPr/>
        </p:nvSpPr>
        <p:spPr>
          <a:xfrm>
            <a:off x="330200" y="5791200"/>
            <a:ext cx="3048000" cy="3046988"/>
          </a:xfrm>
          <a:prstGeom prst="rect">
            <a:avLst/>
          </a:prstGeom>
          <a:solidFill>
            <a:srgbClr val="0070C0"/>
          </a:solidFill>
        </p:spPr>
        <p:txBody>
          <a:bodyPr wrap="square">
            <a:spAutoFit/>
          </a:bodyPr>
          <a:lstStyle/>
          <a:p>
            <a:pPr algn="l" defTabSz="1298326"/>
            <a:r>
              <a:rPr lang="en-US" sz="2400" b="1" dirty="0">
                <a:solidFill>
                  <a:schemeClr val="bg1"/>
                </a:solidFill>
                <a:latin typeface="Calibri" pitchFamily="34" charset="0"/>
                <a:cs typeface="Leelawadee" panose="020B0502040204020203" pitchFamily="34" charset="-34"/>
              </a:rPr>
              <a:t>You’re really effective sharing your expertise one-on-one. What’s just as important is proactively sharing your ideas and expertise at team meetings.  </a:t>
            </a:r>
          </a:p>
        </p:txBody>
      </p:sp>
      <p:sp>
        <p:nvSpPr>
          <p:cNvPr id="61" name="TextBox 60"/>
          <p:cNvSpPr txBox="1"/>
          <p:nvPr/>
        </p:nvSpPr>
        <p:spPr>
          <a:xfrm>
            <a:off x="9474200" y="5554134"/>
            <a:ext cx="3276600" cy="3208866"/>
          </a:xfrm>
          <a:prstGeom prst="rect">
            <a:avLst/>
          </a:prstGeom>
          <a:solidFill>
            <a:srgbClr val="009999"/>
          </a:solidFill>
        </p:spPr>
        <p:txBody>
          <a:bodyPr wrap="square" lIns="129830" tIns="64916" rIns="129830" bIns="64916">
            <a:spAutoFit/>
          </a:bodyPr>
          <a:lstStyle/>
          <a:p>
            <a:pPr algn="l" defTabSz="1298326">
              <a:defRPr/>
            </a:pPr>
            <a:r>
              <a:rPr lang="en-US" sz="2000" b="1" dirty="0">
                <a:solidFill>
                  <a:schemeClr val="bg1"/>
                </a:solidFill>
                <a:latin typeface="Calibri" pitchFamily="34" charset="0"/>
                <a:ea typeface="+mn-ea"/>
                <a:cs typeface="Leelawadee" panose="020B0502040204020203" pitchFamily="34" charset="-34"/>
              </a:rPr>
              <a:t>1&amp;2.  The team will have the benefit of your knowledge and experience and will pursue just the best ideas. </a:t>
            </a:r>
          </a:p>
          <a:p>
            <a:pPr algn="l" defTabSz="1298326">
              <a:defRPr/>
            </a:pPr>
            <a:endParaRPr lang="en-US" sz="2000" b="1" dirty="0">
              <a:solidFill>
                <a:schemeClr val="bg1"/>
              </a:solidFill>
              <a:latin typeface="Calibri" pitchFamily="34" charset="0"/>
              <a:ea typeface="+mn-ea"/>
              <a:cs typeface="Leelawadee" panose="020B0502040204020203" pitchFamily="34" charset="-34"/>
            </a:endParaRPr>
          </a:p>
          <a:p>
            <a:pPr algn="l" defTabSz="1298326">
              <a:defRPr/>
            </a:pPr>
            <a:r>
              <a:rPr lang="en-US" sz="2000" b="1" dirty="0">
                <a:solidFill>
                  <a:schemeClr val="bg1"/>
                </a:solidFill>
                <a:latin typeface="Calibri" pitchFamily="34" charset="0"/>
                <a:ea typeface="+mn-ea"/>
                <a:cs typeface="Leelawadee" panose="020B0502040204020203" pitchFamily="34" charset="-34"/>
              </a:rPr>
              <a:t>3.  We’ve talked about your interest in taking on more of a leadership role; this is one way to demonstrate this capability.     </a:t>
            </a:r>
          </a:p>
        </p:txBody>
      </p:sp>
      <p:sp>
        <p:nvSpPr>
          <p:cNvPr id="65" name="TextBox 64"/>
          <p:cNvSpPr txBox="1"/>
          <p:nvPr/>
        </p:nvSpPr>
        <p:spPr>
          <a:xfrm>
            <a:off x="6350000" y="3048000"/>
            <a:ext cx="6654800" cy="1200329"/>
          </a:xfrm>
          <a:prstGeom prst="rect">
            <a:avLst/>
          </a:prstGeom>
          <a:solidFill>
            <a:schemeClr val="bg1"/>
          </a:solidFill>
        </p:spPr>
        <p:txBody>
          <a:bodyPr wrap="square" rtlCol="0">
            <a:spAutoFit/>
          </a:bodyPr>
          <a:lstStyle/>
          <a:p>
            <a:pPr algn="l"/>
            <a:r>
              <a:rPr lang="en-US" sz="1800" b="1" dirty="0">
                <a:solidFill>
                  <a:srgbClr val="7030A0"/>
                </a:solidFill>
                <a:latin typeface="Calibri" pitchFamily="34" charset="0"/>
                <a:cs typeface="Leelawadee" pitchFamily="34" charset="-34"/>
              </a:rPr>
              <a:t>1.  Won’t speak up when the topic relates to his area of expertise.</a:t>
            </a:r>
          </a:p>
          <a:p>
            <a:pPr algn="l"/>
            <a:r>
              <a:rPr lang="en-US" sz="1800" b="1" dirty="0">
                <a:solidFill>
                  <a:srgbClr val="7030A0"/>
                </a:solidFill>
                <a:latin typeface="Calibri" pitchFamily="34" charset="0"/>
                <a:cs typeface="Leelawadee" pitchFamily="34" charset="-34"/>
              </a:rPr>
              <a:t>2.  Needs to be asked a direct question before contributing.</a:t>
            </a:r>
          </a:p>
          <a:p>
            <a:pPr algn="l"/>
            <a:r>
              <a:rPr lang="en-US" sz="1800" b="1" dirty="0">
                <a:solidFill>
                  <a:srgbClr val="7030A0"/>
                </a:solidFill>
                <a:latin typeface="Calibri" pitchFamily="34" charset="0"/>
                <a:cs typeface="Leelawadee" pitchFamily="34" charset="-34"/>
              </a:rPr>
              <a:t>3.  When conversation is moving in the wrong direction he lets it continue that way.</a:t>
            </a:r>
            <a:endParaRPr lang="en-US" sz="1600" dirty="0">
              <a:solidFill>
                <a:srgbClr val="7030A0"/>
              </a:solidFill>
              <a:latin typeface="Leelawadee" pitchFamily="34" charset="-34"/>
              <a:cs typeface="Leelawadee" pitchFamily="34" charset="-34"/>
            </a:endParaRPr>
          </a:p>
        </p:txBody>
      </p:sp>
      <p:sp>
        <p:nvSpPr>
          <p:cNvPr id="66" name="Rectangle 65"/>
          <p:cNvSpPr/>
          <p:nvPr/>
        </p:nvSpPr>
        <p:spPr>
          <a:xfrm>
            <a:off x="8255000" y="381000"/>
            <a:ext cx="4521200" cy="3693319"/>
          </a:xfrm>
          <a:prstGeom prst="rect">
            <a:avLst/>
          </a:prstGeom>
          <a:solidFill>
            <a:srgbClr val="7030A0"/>
          </a:solidFill>
        </p:spPr>
        <p:txBody>
          <a:bodyPr wrap="square">
            <a:spAutoFit/>
          </a:bodyPr>
          <a:lstStyle/>
          <a:p>
            <a:pPr algn="l">
              <a:defRPr/>
            </a:pPr>
            <a:r>
              <a:rPr lang="en-US" sz="1800" b="1" dirty="0">
                <a:solidFill>
                  <a:schemeClr val="bg1"/>
                </a:solidFill>
                <a:latin typeface="Calibri" pitchFamily="34" charset="0"/>
                <a:cs typeface="Leelawadee" pitchFamily="34" charset="-34"/>
              </a:rPr>
              <a:t>Can I get into the specifics?</a:t>
            </a:r>
          </a:p>
          <a:p>
            <a:pPr algn="l">
              <a:defRPr/>
            </a:pPr>
            <a:endParaRPr lang="en-US" sz="1800" b="1" dirty="0">
              <a:solidFill>
                <a:schemeClr val="bg1"/>
              </a:solidFill>
              <a:latin typeface="Calibri" pitchFamily="34" charset="0"/>
              <a:cs typeface="Leelawadee" pitchFamily="34" charset="-34"/>
            </a:endParaRPr>
          </a:p>
          <a:p>
            <a:pPr algn="l">
              <a:defRPr/>
            </a:pPr>
            <a:r>
              <a:rPr lang="en-US" sz="1800" b="1" dirty="0">
                <a:solidFill>
                  <a:schemeClr val="bg1"/>
                </a:solidFill>
                <a:latin typeface="Calibri" pitchFamily="34" charset="0"/>
                <a:cs typeface="Leelawadee" pitchFamily="34" charset="-34"/>
              </a:rPr>
              <a:t>1.  Volunteer to contribute whenever the topic relates to your area of expertise.</a:t>
            </a:r>
          </a:p>
          <a:p>
            <a:pPr marL="342900" indent="-342900" algn="l">
              <a:buAutoNum type="arabicPeriod" startAt="2"/>
              <a:defRPr/>
            </a:pPr>
            <a:r>
              <a:rPr lang="en-US" sz="1800" b="1" dirty="0">
                <a:solidFill>
                  <a:schemeClr val="bg1"/>
                </a:solidFill>
                <a:latin typeface="Calibri" pitchFamily="34" charset="0"/>
                <a:cs typeface="Leelawadee" pitchFamily="34" charset="-34"/>
              </a:rPr>
              <a:t>There are times when the team is taking the conversation in the wrong direction .  This is the time for you to jump in and expand the team’s thinking.</a:t>
            </a:r>
          </a:p>
          <a:p>
            <a:pPr marL="342900" indent="-342900" algn="l">
              <a:buAutoNum type="arabicPeriod" startAt="2"/>
              <a:defRPr/>
            </a:pPr>
            <a:endParaRPr lang="en-US" sz="1800" b="1" dirty="0">
              <a:solidFill>
                <a:schemeClr val="bg1"/>
              </a:solidFill>
              <a:latin typeface="Calibri" pitchFamily="34" charset="0"/>
              <a:cs typeface="Leelawadee" pitchFamily="34" charset="-34"/>
            </a:endParaRPr>
          </a:p>
          <a:p>
            <a:pPr marL="342900" indent="-342900" algn="l">
              <a:buAutoNum type="arabicPeriod" startAt="2"/>
              <a:defRPr/>
            </a:pPr>
            <a:endParaRPr lang="en-US" sz="1800" b="1" dirty="0">
              <a:solidFill>
                <a:schemeClr val="bg1"/>
              </a:solidFill>
              <a:latin typeface="Calibri" pitchFamily="34" charset="0"/>
              <a:cs typeface="Leelawadee" pitchFamily="34" charset="-34"/>
            </a:endParaRPr>
          </a:p>
          <a:p>
            <a:pPr marL="342900" indent="-342900" algn="l">
              <a:buAutoNum type="arabicPeriod" startAt="2"/>
              <a:defRPr/>
            </a:pPr>
            <a:endParaRPr lang="en-US" sz="1800" b="1" dirty="0">
              <a:solidFill>
                <a:schemeClr val="bg1"/>
              </a:solidFill>
              <a:latin typeface="Calibri" pitchFamily="34" charset="0"/>
              <a:cs typeface="Leelawadee" pitchFamily="34" charset="-34"/>
            </a:endParaRPr>
          </a:p>
          <a:p>
            <a:pPr marL="342900" indent="-342900" algn="l">
              <a:buAutoNum type="arabicPeriod" startAt="2"/>
              <a:defRPr/>
            </a:pPr>
            <a:endParaRPr lang="en-US" sz="1800" b="1" dirty="0">
              <a:solidFill>
                <a:schemeClr val="bg1"/>
              </a:solidFill>
              <a:latin typeface="Calibri" pitchFamily="34" charset="0"/>
              <a:cs typeface="Leelawadee" pitchFamily="34" charset="-34"/>
            </a:endParaRPr>
          </a:p>
          <a:p>
            <a:pPr marL="342900" indent="-342900" algn="l">
              <a:buAutoNum type="arabicPeriod" startAt="2"/>
              <a:defRPr/>
            </a:pPr>
            <a:endParaRPr lang="en-US" sz="1800" b="1" dirty="0">
              <a:solidFill>
                <a:schemeClr val="bg1"/>
              </a:solidFill>
              <a:latin typeface="Calibri" pitchFamily="34" charset="0"/>
              <a:cs typeface="Leelawadee" pitchFamily="34" charset="-34"/>
            </a:endParaRPr>
          </a:p>
        </p:txBody>
      </p:sp>
      <p:sp>
        <p:nvSpPr>
          <p:cNvPr id="67" name="TextBox 66"/>
          <p:cNvSpPr txBox="1"/>
          <p:nvPr/>
        </p:nvSpPr>
        <p:spPr>
          <a:xfrm>
            <a:off x="254000" y="3096161"/>
            <a:ext cx="5791200" cy="1323439"/>
          </a:xfrm>
          <a:prstGeom prst="rect">
            <a:avLst/>
          </a:prstGeom>
          <a:solidFill>
            <a:schemeClr val="bg1"/>
          </a:solidFill>
        </p:spPr>
        <p:txBody>
          <a:bodyPr wrap="square" rtlCol="0">
            <a:spAutoFit/>
          </a:bodyPr>
          <a:lstStyle/>
          <a:p>
            <a:pPr algn="l"/>
            <a:r>
              <a:rPr lang="en-US" sz="1200" b="1" dirty="0">
                <a:solidFill>
                  <a:schemeClr val="accent5"/>
                </a:solidFill>
                <a:latin typeface="Calibri" pitchFamily="34" charset="0"/>
                <a:cs typeface="Leelawadee" pitchFamily="34" charset="-34"/>
              </a:rPr>
              <a:t>-</a:t>
            </a:r>
            <a:r>
              <a:rPr lang="en-US" sz="2000" b="1" dirty="0">
                <a:solidFill>
                  <a:schemeClr val="accent5"/>
                </a:solidFill>
                <a:latin typeface="Calibri" pitchFamily="34" charset="0"/>
                <a:cs typeface="Leelawadee" pitchFamily="34" charset="-34"/>
              </a:rPr>
              <a:t>Doesn’t share his expertise with the group </a:t>
            </a:r>
          </a:p>
          <a:p>
            <a:pPr algn="l"/>
            <a:r>
              <a:rPr lang="en-US" sz="2000" b="1" dirty="0">
                <a:solidFill>
                  <a:schemeClr val="accent5"/>
                </a:solidFill>
                <a:latin typeface="Calibri" pitchFamily="34" charset="0"/>
                <a:cs typeface="Leelawadee" pitchFamily="34" charset="-34"/>
              </a:rPr>
              <a:t>-He’s probably shy , an introvert, has low confidence</a:t>
            </a:r>
          </a:p>
          <a:p>
            <a:pPr algn="l"/>
            <a:r>
              <a:rPr lang="en-US" sz="2000" b="1" dirty="0">
                <a:solidFill>
                  <a:schemeClr val="accent5"/>
                </a:solidFill>
                <a:latin typeface="Calibri" pitchFamily="34" charset="0"/>
                <a:cs typeface="Leelawadee" pitchFamily="34" charset="-34"/>
              </a:rPr>
              <a:t>-Needs a workshop on public speaking</a:t>
            </a:r>
          </a:p>
          <a:p>
            <a:pPr algn="l"/>
            <a:r>
              <a:rPr lang="en-US" sz="2000" b="1" dirty="0">
                <a:solidFill>
                  <a:schemeClr val="accent5"/>
                </a:solidFill>
                <a:latin typeface="Calibri" pitchFamily="34" charset="0"/>
                <a:cs typeface="Leelawadee" pitchFamily="34" charset="-34"/>
              </a:rPr>
              <a:t>-Not a team player, but he’s good 1-to-1</a:t>
            </a:r>
            <a:endParaRPr lang="en-US" sz="2000" b="1" dirty="0">
              <a:solidFill>
                <a:schemeClr val="accent5"/>
              </a:solidFill>
              <a:latin typeface="Calibri" pitchFamily="34" charset="0"/>
            </a:endParaRPr>
          </a:p>
        </p:txBody>
      </p:sp>
      <p:sp>
        <p:nvSpPr>
          <p:cNvPr id="68" name="TextBox 67"/>
          <p:cNvSpPr txBox="1"/>
          <p:nvPr/>
        </p:nvSpPr>
        <p:spPr>
          <a:xfrm>
            <a:off x="4597400" y="8839200"/>
            <a:ext cx="3531544" cy="646331"/>
          </a:xfrm>
          <a:prstGeom prst="rect">
            <a:avLst/>
          </a:prstGeom>
          <a:solidFill>
            <a:schemeClr val="bg1"/>
          </a:solidFill>
        </p:spPr>
        <p:txBody>
          <a:bodyPr wrap="none" rtlCol="0">
            <a:spAutoFit/>
          </a:bodyPr>
          <a:lstStyle/>
          <a:p>
            <a:r>
              <a:rPr lang="en-US" sz="3600" dirty="0">
                <a:solidFill>
                  <a:schemeClr val="tx1"/>
                </a:solidFill>
                <a:latin typeface="Calibri" pitchFamily="34" charset="0"/>
              </a:rPr>
              <a:t>Quiet in Meetings</a:t>
            </a:r>
          </a:p>
        </p:txBody>
      </p:sp>
      <p:sp>
        <p:nvSpPr>
          <p:cNvPr id="69" name="Rounded Rectangle 68"/>
          <p:cNvSpPr/>
          <p:nvPr/>
        </p:nvSpPr>
        <p:spPr bwMode="auto">
          <a:xfrm>
            <a:off x="7874000" y="228600"/>
            <a:ext cx="5054600" cy="4038600"/>
          </a:xfrm>
          <a:prstGeom prst="roundRect">
            <a:avLst/>
          </a:prstGeom>
          <a:noFill/>
          <a:ln w="10795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0" name="Rounded Rectangle 69"/>
          <p:cNvSpPr/>
          <p:nvPr/>
        </p:nvSpPr>
        <p:spPr bwMode="auto">
          <a:xfrm>
            <a:off x="76200" y="5486400"/>
            <a:ext cx="3530600" cy="3505200"/>
          </a:xfrm>
          <a:prstGeom prst="roundRect">
            <a:avLst/>
          </a:prstGeom>
          <a:noFill/>
          <a:ln w="10795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1" name="TextBox 70"/>
          <p:cNvSpPr txBox="1"/>
          <p:nvPr/>
        </p:nvSpPr>
        <p:spPr>
          <a:xfrm>
            <a:off x="330200" y="4953000"/>
            <a:ext cx="685800" cy="984885"/>
          </a:xfrm>
          <a:prstGeom prst="rect">
            <a:avLst/>
          </a:prstGeom>
          <a:noFill/>
        </p:spPr>
        <p:txBody>
          <a:bodyPr wrap="square" rtlCol="0">
            <a:spAutoFit/>
          </a:bodyPr>
          <a:lstStyle/>
          <a:p>
            <a:r>
              <a:rPr lang="en-US" dirty="0">
                <a:solidFill>
                  <a:schemeClr val="tx1"/>
                </a:solidFill>
                <a:latin typeface="Franklin Gothic Medium" pitchFamily="34" charset="0"/>
              </a:rPr>
              <a:t>6</a:t>
            </a:r>
            <a:endParaRPr lang="en-US" dirty="0">
              <a:solidFill>
                <a:schemeClr val="tx1"/>
              </a:solidFill>
            </a:endParaRPr>
          </a:p>
        </p:txBody>
      </p:sp>
      <p:sp>
        <p:nvSpPr>
          <p:cNvPr id="72" name="TextBox 71"/>
          <p:cNvSpPr txBox="1"/>
          <p:nvPr/>
        </p:nvSpPr>
        <p:spPr>
          <a:xfrm>
            <a:off x="7569200" y="615315"/>
            <a:ext cx="685800" cy="984885"/>
          </a:xfrm>
          <a:prstGeom prst="rect">
            <a:avLst/>
          </a:prstGeom>
          <a:noFill/>
        </p:spPr>
        <p:txBody>
          <a:bodyPr wrap="square" rtlCol="0">
            <a:spAutoFit/>
          </a:bodyPr>
          <a:lstStyle/>
          <a:p>
            <a:r>
              <a:rPr lang="en-US" dirty="0">
                <a:solidFill>
                  <a:schemeClr val="tx1"/>
                </a:solidFill>
                <a:latin typeface="Franklin Gothic Medium" pitchFamily="34" charset="0"/>
              </a:rPr>
              <a:t>7</a:t>
            </a:r>
            <a:endParaRPr lang="en-US" dirty="0">
              <a:solidFill>
                <a:schemeClr val="tx1"/>
              </a:solidFill>
            </a:endParaRPr>
          </a:p>
        </p:txBody>
      </p:sp>
      <p:sp>
        <p:nvSpPr>
          <p:cNvPr id="73" name="Rounded Rectangle 72"/>
          <p:cNvSpPr/>
          <p:nvPr/>
        </p:nvSpPr>
        <p:spPr bwMode="auto">
          <a:xfrm>
            <a:off x="9169400" y="5410200"/>
            <a:ext cx="3759200" cy="3505200"/>
          </a:xfrm>
          <a:prstGeom prst="roundRect">
            <a:avLst/>
          </a:prstGeom>
          <a:noFill/>
          <a:ln w="10795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4" name="TextBox 73"/>
          <p:cNvSpPr txBox="1"/>
          <p:nvPr/>
        </p:nvSpPr>
        <p:spPr>
          <a:xfrm>
            <a:off x="11760200" y="4724400"/>
            <a:ext cx="685800" cy="984885"/>
          </a:xfrm>
          <a:prstGeom prst="rect">
            <a:avLst/>
          </a:prstGeom>
          <a:noFill/>
        </p:spPr>
        <p:txBody>
          <a:bodyPr wrap="square" rtlCol="0">
            <a:spAutoFit/>
          </a:bodyPr>
          <a:lstStyle/>
          <a:p>
            <a:r>
              <a:rPr lang="en-US" dirty="0">
                <a:solidFill>
                  <a:schemeClr val="tx1"/>
                </a:solidFill>
                <a:latin typeface="Franklin Gothic Medium" pitchFamily="34" charset="0"/>
              </a:rPr>
              <a:t>8</a:t>
            </a:r>
            <a:endParaRPr lang="en-US" dirty="0">
              <a:solidFill>
                <a:schemeClr val="tx1"/>
              </a:solidFill>
            </a:endParaRPr>
          </a:p>
        </p:txBody>
      </p:sp>
      <p:sp>
        <p:nvSpPr>
          <p:cNvPr id="35" name="Oval 34"/>
          <p:cNvSpPr/>
          <p:nvPr/>
        </p:nvSpPr>
        <p:spPr>
          <a:xfrm>
            <a:off x="2670927" y="942596"/>
            <a:ext cx="7660023" cy="7755904"/>
          </a:xfrm>
          <a:prstGeom prst="ellipse">
            <a:avLst/>
          </a:prstGeom>
          <a:blipFill rotWithShape="0">
            <a:blip r:embed="rId10"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9" name="TextBox 38"/>
          <p:cNvSpPr txBox="1"/>
          <p:nvPr/>
        </p:nvSpPr>
        <p:spPr>
          <a:xfrm>
            <a:off x="10464800" y="8991600"/>
            <a:ext cx="2286000" cy="584775"/>
          </a:xfrm>
          <a:prstGeom prst="rect">
            <a:avLst/>
          </a:prstGeom>
          <a:noFill/>
        </p:spPr>
        <p:txBody>
          <a:bodyPr wrap="square" rtlCol="0">
            <a:spAutoFit/>
          </a:bodyPr>
          <a:lstStyle/>
          <a:p>
            <a:r>
              <a:rPr lang="en-US" sz="3200" b="1" dirty="0">
                <a:latin typeface="Leelawadee" panose="020B0502040204020203" pitchFamily="34" charset="-34"/>
                <a:cs typeface="Leelawadee" panose="020B0502040204020203" pitchFamily="34" charset="-34"/>
              </a:rPr>
              <a:t>pg 21</a:t>
            </a:r>
          </a:p>
        </p:txBody>
      </p:sp>
    </p:spTree>
    <p:custDataLst>
      <p:tags r:id="rId1"/>
    </p:custDataLst>
    <p:extLst>
      <p:ext uri="{BB962C8B-B14F-4D97-AF65-F5344CB8AC3E}">
        <p14:creationId xmlns:p14="http://schemas.microsoft.com/office/powerpoint/2010/main" val="357585012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wipe(down)">
                                      <p:cBhvr>
                                        <p:cTn id="17" dur="5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left)">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left)">
                                      <p:cBhvr>
                                        <p:cTn id="27" dur="500"/>
                                        <p:tgtEl>
                                          <p:spTgt spid="5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wipe(right)">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1" nodeType="clickEffect">
                                  <p:stCondLst>
                                    <p:cond delay="0"/>
                                  </p:stCondLst>
                                  <p:childTnLst>
                                    <p:animEffect transition="out" filter="dissolve">
                                      <p:cBhvr>
                                        <p:cTn id="36" dur="500"/>
                                        <p:tgtEl>
                                          <p:spTgt spid="67"/>
                                        </p:tgtEl>
                                      </p:cBhvr>
                                    </p:animEffect>
                                    <p:set>
                                      <p:cBhvr>
                                        <p:cTn id="37" dur="1" fill="hold">
                                          <p:stCondLst>
                                            <p:cond delay="499"/>
                                          </p:stCondLst>
                                        </p:cTn>
                                        <p:tgtEl>
                                          <p:spTgt spid="6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barn(inVertical)">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xit" presetSubtype="37" fill="hold" nodeType="clickEffect">
                                  <p:stCondLst>
                                    <p:cond delay="0"/>
                                  </p:stCondLst>
                                  <p:childTnLst>
                                    <p:animEffect transition="out" filter="barn(outVertical)">
                                      <p:cBhvr>
                                        <p:cTn id="46" dur="500"/>
                                        <p:tgtEl>
                                          <p:spTgt spid="35"/>
                                        </p:tgtEl>
                                      </p:cBhvr>
                                    </p:animEffect>
                                    <p:set>
                                      <p:cBhvr>
                                        <p:cTn id="47" dur="1" fill="hold">
                                          <p:stCondLst>
                                            <p:cond delay="499"/>
                                          </p:stCondLst>
                                        </p:cTn>
                                        <p:tgtEl>
                                          <p:spTgt spid="3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wipe(right)">
                                      <p:cBhvr>
                                        <p:cTn id="52" dur="500"/>
                                        <p:tgtEl>
                                          <p:spTgt spid="6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up)">
                                      <p:cBhvr>
                                        <p:cTn id="57" dur="500"/>
                                        <p:tgtEl>
                                          <p:spTgt spid="6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wipe(up)">
                                      <p:cBhvr>
                                        <p:cTn id="62" dur="500"/>
                                        <p:tgtEl>
                                          <p:spTgt spid="6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left)">
                                      <p:cBhvr>
                                        <p:cTn id="67" dur="500"/>
                                        <p:tgtEl>
                                          <p:spTgt spid="7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70"/>
                                        </p:tgtEl>
                                        <p:attrNameLst>
                                          <p:attrName>style.visibility</p:attrName>
                                        </p:attrNameLst>
                                      </p:cBhvr>
                                      <p:to>
                                        <p:strVal val="visible"/>
                                      </p:to>
                                    </p:set>
                                    <p:animEffect transition="in" filter="wipe(up)">
                                      <p:cBhvr>
                                        <p:cTn id="72" dur="500"/>
                                        <p:tgtEl>
                                          <p:spTgt spid="7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69"/>
                                        </p:tgtEl>
                                        <p:attrNameLst>
                                          <p:attrName>style.visibility</p:attrName>
                                        </p:attrNameLst>
                                      </p:cBhvr>
                                      <p:to>
                                        <p:strVal val="visible"/>
                                      </p:to>
                                    </p:set>
                                    <p:animEffect transition="in" filter="wipe(left)">
                                      <p:cBhvr>
                                        <p:cTn id="82" dur="500"/>
                                        <p:tgtEl>
                                          <p:spTgt spid="6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wipe(up)">
                                      <p:cBhvr>
                                        <p:cTn id="87" dur="500"/>
                                        <p:tgtEl>
                                          <p:spTgt spid="7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wipe(up)">
                                      <p:cBhvr>
                                        <p:cTn id="92" dur="500"/>
                                        <p:tgtEl>
                                          <p:spTgt spid="73"/>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barn(inVertical)">
                                      <p:cBhvr>
                                        <p:cTn id="9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58" grpId="0" animBg="1"/>
      <p:bldP spid="59" grpId="0"/>
      <p:bldP spid="60" grpId="0" animBg="1"/>
      <p:bldP spid="61" grpId="0" animBg="1"/>
      <p:bldP spid="65" grpId="0" animBg="1"/>
      <p:bldP spid="66" grpId="0" animBg="1"/>
      <p:bldP spid="67" grpId="0" animBg="1"/>
      <p:bldP spid="67" grpId="1" animBg="1"/>
      <p:bldP spid="69" grpId="0" animBg="1"/>
      <p:bldP spid="70" grpId="0" animBg="1"/>
      <p:bldP spid="71" grpId="0"/>
      <p:bldP spid="72" grpId="0"/>
      <p:bldP spid="73" grpId="0" animBg="1"/>
      <p:bldP spid="7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502400" y="4775200"/>
            <a:ext cx="6502400" cy="4978400"/>
          </a:xfrm>
          <a:prstGeom prst="rect">
            <a:avLst/>
          </a:prstGeom>
          <a:solidFill>
            <a:srgbClr val="B6DF89">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9777" tIns="59889" rIns="119777" bIns="59889" rtlCol="0" anchor="ctr"/>
          <a:lstStyle/>
          <a:p>
            <a:pPr algn="ctr"/>
            <a:endParaRPr lang="en-US"/>
          </a:p>
        </p:txBody>
      </p:sp>
      <p:sp>
        <p:nvSpPr>
          <p:cNvPr id="15" name="Rectangle 14"/>
          <p:cNvSpPr/>
          <p:nvPr/>
        </p:nvSpPr>
        <p:spPr>
          <a:xfrm>
            <a:off x="6600922" y="0"/>
            <a:ext cx="6403877" cy="4572000"/>
          </a:xfrm>
          <a:prstGeom prst="rect">
            <a:avLst/>
          </a:prstGeom>
          <a:solidFill>
            <a:srgbClr val="C8BCD6">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9777" tIns="59889" rIns="119777" bIns="59889" rtlCol="0" anchor="ctr"/>
          <a:lstStyle/>
          <a:p>
            <a:pPr algn="ctr"/>
            <a:endParaRPr lang="en-US"/>
          </a:p>
        </p:txBody>
      </p:sp>
      <p:sp>
        <p:nvSpPr>
          <p:cNvPr id="14" name="Rectangle 13"/>
          <p:cNvSpPr/>
          <p:nvPr/>
        </p:nvSpPr>
        <p:spPr>
          <a:xfrm>
            <a:off x="0" y="4775200"/>
            <a:ext cx="6403879" cy="4978400"/>
          </a:xfrm>
          <a:prstGeom prst="rect">
            <a:avLst/>
          </a:prstGeom>
          <a:solidFill>
            <a:srgbClr val="D3EBF1">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9777" tIns="59889" rIns="119777" bIns="59889" rtlCol="0" anchor="ctr"/>
          <a:lstStyle/>
          <a:p>
            <a:pPr algn="ctr"/>
            <a:endParaRPr lang="en-US"/>
          </a:p>
        </p:txBody>
      </p:sp>
      <p:graphicFrame>
        <p:nvGraphicFramePr>
          <p:cNvPr id="2" name="Diagram 1"/>
          <p:cNvGraphicFramePr/>
          <p:nvPr/>
        </p:nvGraphicFramePr>
        <p:xfrm>
          <a:off x="689649" y="508000"/>
          <a:ext cx="11724024" cy="843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rot="2733960">
            <a:off x="6547252" y="1907656"/>
            <a:ext cx="3936613" cy="1344114"/>
          </a:xfrm>
          <a:prstGeom prst="rect">
            <a:avLst/>
          </a:prstGeom>
          <a:noFill/>
        </p:spPr>
        <p:txBody>
          <a:bodyPr wrap="square" lIns="119777" tIns="59889" rIns="119777" bIns="59889" rtlCol="0">
            <a:prstTxWarp prst="textArchUp">
              <a:avLst>
                <a:gd name="adj" fmla="val 11266322"/>
              </a:avLst>
            </a:prstTxWarp>
            <a:spAutoFit/>
          </a:bodyPr>
          <a:lstStyle/>
          <a:p>
            <a:pPr algn="ctr"/>
            <a:r>
              <a:rPr lang="en-US" sz="1300" b="1" dirty="0">
                <a:solidFill>
                  <a:schemeClr val="bg1"/>
                </a:solidFill>
                <a:latin typeface="Arial Narrow" pitchFamily="34" charset="0"/>
                <a:cs typeface="Arial" panose="020B0604020202020204" pitchFamily="34" charset="0"/>
              </a:rPr>
              <a:t>3.  Supporting examples:</a:t>
            </a:r>
          </a:p>
        </p:txBody>
      </p:sp>
      <p:sp>
        <p:nvSpPr>
          <p:cNvPr id="6" name="TextBox 5"/>
          <p:cNvSpPr txBox="1"/>
          <p:nvPr/>
        </p:nvSpPr>
        <p:spPr>
          <a:xfrm rot="18218453">
            <a:off x="2390083" y="2217949"/>
            <a:ext cx="3666471" cy="1590403"/>
          </a:xfrm>
          <a:prstGeom prst="rect">
            <a:avLst/>
          </a:prstGeom>
          <a:noFill/>
        </p:spPr>
        <p:txBody>
          <a:bodyPr wrap="square" lIns="119777" tIns="59889" rIns="119777" bIns="59889" rtlCol="0">
            <a:prstTxWarp prst="textArchUp">
              <a:avLst>
                <a:gd name="adj" fmla="val 11266322"/>
              </a:avLst>
            </a:prstTxWarp>
            <a:spAutoFit/>
          </a:bodyPr>
          <a:lstStyle/>
          <a:p>
            <a:pPr algn="ctr"/>
            <a:r>
              <a:rPr lang="en-US" sz="1300" b="1" dirty="0">
                <a:solidFill>
                  <a:schemeClr val="bg1"/>
                </a:solidFill>
                <a:latin typeface="Arial Narrow" pitchFamily="34" charset="0"/>
                <a:cs typeface="Arial" panose="020B0604020202020204" pitchFamily="34" charset="0"/>
              </a:rPr>
              <a:t>2.  Your uncensored perceptions/opinions:</a:t>
            </a:r>
          </a:p>
        </p:txBody>
      </p:sp>
      <p:sp>
        <p:nvSpPr>
          <p:cNvPr id="8" name="TextBox 7"/>
          <p:cNvSpPr txBox="1"/>
          <p:nvPr/>
        </p:nvSpPr>
        <p:spPr>
          <a:xfrm rot="18852933">
            <a:off x="6760823" y="6142376"/>
            <a:ext cx="3666471" cy="1372426"/>
          </a:xfrm>
          <a:prstGeom prst="rect">
            <a:avLst/>
          </a:prstGeom>
          <a:noFill/>
        </p:spPr>
        <p:txBody>
          <a:bodyPr wrap="square" lIns="119777" tIns="59889" rIns="119777" bIns="59889" rtlCol="0">
            <a:prstTxWarp prst="textArchDown">
              <a:avLst/>
            </a:prstTxWarp>
            <a:spAutoFit/>
          </a:bodyPr>
          <a:lstStyle/>
          <a:p>
            <a:pPr algn="ctr"/>
            <a:r>
              <a:rPr lang="en-US" sz="1300" b="1" dirty="0">
                <a:solidFill>
                  <a:schemeClr val="bg1"/>
                </a:solidFill>
                <a:latin typeface="Arial Narrow" pitchFamily="34" charset="0"/>
                <a:cs typeface="Arial" panose="020B0604020202020204" pitchFamily="34" charset="0"/>
              </a:rPr>
              <a:t>4.  Negative impact(s):</a:t>
            </a:r>
          </a:p>
        </p:txBody>
      </p:sp>
      <p:sp>
        <p:nvSpPr>
          <p:cNvPr id="11" name="TextBox 10"/>
          <p:cNvSpPr txBox="1"/>
          <p:nvPr/>
        </p:nvSpPr>
        <p:spPr>
          <a:xfrm rot="2765267">
            <a:off x="2554111" y="6205256"/>
            <a:ext cx="3666471" cy="1372426"/>
          </a:xfrm>
          <a:prstGeom prst="rect">
            <a:avLst/>
          </a:prstGeom>
          <a:noFill/>
        </p:spPr>
        <p:txBody>
          <a:bodyPr wrap="square" lIns="119777" tIns="59889" rIns="119777" bIns="59889" rtlCol="0">
            <a:prstTxWarp prst="textArchDown">
              <a:avLst/>
            </a:prstTxWarp>
            <a:spAutoFit/>
          </a:bodyPr>
          <a:lstStyle/>
          <a:p>
            <a:pPr algn="ctr"/>
            <a:r>
              <a:rPr lang="en-US" sz="1300" b="1" dirty="0">
                <a:solidFill>
                  <a:schemeClr val="bg1"/>
                </a:solidFill>
                <a:latin typeface="Arial Narrow" pitchFamily="34" charset="0"/>
                <a:cs typeface="Arial" panose="020B0604020202020204" pitchFamily="34" charset="0"/>
              </a:rPr>
              <a:t>5.  Name the gap:</a:t>
            </a:r>
          </a:p>
        </p:txBody>
      </p:sp>
      <p:sp>
        <p:nvSpPr>
          <p:cNvPr id="12" name="TextBox 11"/>
          <p:cNvSpPr txBox="1"/>
          <p:nvPr/>
        </p:nvSpPr>
        <p:spPr>
          <a:xfrm>
            <a:off x="177338" y="441438"/>
            <a:ext cx="3054158" cy="328295"/>
          </a:xfrm>
          <a:prstGeom prst="rect">
            <a:avLst/>
          </a:prstGeom>
          <a:noFill/>
        </p:spPr>
        <p:txBody>
          <a:bodyPr wrap="square" lIns="119777" tIns="59889" rIns="119777" bIns="59889" rtlCol="0">
            <a:spAutoFit/>
          </a:bodyPr>
          <a:lstStyle/>
          <a:p>
            <a:r>
              <a:rPr lang="en-US" sz="1300" b="1" dirty="0">
                <a:solidFill>
                  <a:schemeClr val="accent6"/>
                </a:solidFill>
                <a:latin typeface="Arial Narrow" pitchFamily="34" charset="0"/>
              </a:rPr>
              <a:t>1.  Indicate Current and Planned Position</a:t>
            </a:r>
          </a:p>
        </p:txBody>
      </p:sp>
      <p:sp>
        <p:nvSpPr>
          <p:cNvPr id="16" name="TextBox 15"/>
          <p:cNvSpPr txBox="1"/>
          <p:nvPr/>
        </p:nvSpPr>
        <p:spPr>
          <a:xfrm>
            <a:off x="9702800" y="4876802"/>
            <a:ext cx="4009813" cy="746865"/>
          </a:xfrm>
          <a:prstGeom prst="rect">
            <a:avLst/>
          </a:prstGeom>
          <a:noFill/>
        </p:spPr>
        <p:txBody>
          <a:bodyPr wrap="square" lIns="130042" tIns="65021" rIns="130042" bIns="65021" rtlCol="0">
            <a:spAutoFit/>
          </a:bodyPr>
          <a:lstStyle/>
          <a:p>
            <a:r>
              <a:rPr lang="en-US" sz="1300" dirty="0">
                <a:solidFill>
                  <a:srgbClr val="008000"/>
                </a:solidFill>
                <a:latin typeface="Arial Narrow" pitchFamily="34" charset="0"/>
              </a:rPr>
              <a:t>8.  Reframe the negative impact to</a:t>
            </a:r>
            <a:br>
              <a:rPr lang="en-US" sz="1300" dirty="0">
                <a:solidFill>
                  <a:srgbClr val="008000"/>
                </a:solidFill>
                <a:latin typeface="Arial Narrow" pitchFamily="34" charset="0"/>
              </a:rPr>
            </a:br>
            <a:r>
              <a:rPr lang="en-US" sz="1300" dirty="0">
                <a:solidFill>
                  <a:srgbClr val="008000"/>
                </a:solidFill>
                <a:latin typeface="Arial Narrow" pitchFamily="34" charset="0"/>
              </a:rPr>
              <a:t> what the </a:t>
            </a:r>
            <a:r>
              <a:rPr lang="en-US" sz="1300" u="sng" dirty="0">
                <a:solidFill>
                  <a:srgbClr val="008000"/>
                </a:solidFill>
                <a:latin typeface="Arial Narrow" pitchFamily="34" charset="0"/>
              </a:rPr>
              <a:t>positive impact</a:t>
            </a:r>
            <a:r>
              <a:rPr lang="en-US" sz="1300" dirty="0">
                <a:solidFill>
                  <a:srgbClr val="008000"/>
                </a:solidFill>
                <a:latin typeface="Arial Narrow" pitchFamily="34" charset="0"/>
              </a:rPr>
              <a:t> </a:t>
            </a:r>
            <a:r>
              <a:rPr lang="en-US" sz="1300" i="1" dirty="0">
                <a:solidFill>
                  <a:srgbClr val="008000"/>
                </a:solidFill>
                <a:latin typeface="Arial Narrow" pitchFamily="34" charset="0"/>
              </a:rPr>
              <a:t>will</a:t>
            </a:r>
            <a:r>
              <a:rPr lang="en-US" sz="1300" dirty="0">
                <a:solidFill>
                  <a:srgbClr val="008000"/>
                </a:solidFill>
                <a:latin typeface="Arial Narrow" pitchFamily="34" charset="0"/>
              </a:rPr>
              <a:t> be</a:t>
            </a:r>
            <a:r>
              <a:rPr lang="en-US" sz="1300" dirty="0">
                <a:solidFill>
                  <a:schemeClr val="tx2">
                    <a:lumMod val="75000"/>
                  </a:schemeClr>
                </a:solidFill>
                <a:latin typeface="Arial Narrow" pitchFamily="34" charset="0"/>
              </a:rPr>
              <a:t>:</a:t>
            </a:r>
          </a:p>
          <a:p>
            <a:pPr algn="ctr"/>
            <a:endParaRPr lang="en-US" sz="1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7" name="TextBox 16"/>
          <p:cNvSpPr txBox="1"/>
          <p:nvPr/>
        </p:nvSpPr>
        <p:spPr>
          <a:xfrm>
            <a:off x="6600921" y="1"/>
            <a:ext cx="6403879" cy="746865"/>
          </a:xfrm>
          <a:prstGeom prst="rect">
            <a:avLst/>
          </a:prstGeom>
          <a:noFill/>
        </p:spPr>
        <p:txBody>
          <a:bodyPr wrap="square" lIns="130042" tIns="65021" rIns="130042" bIns="65021" rtlCol="0">
            <a:spAutoFit/>
          </a:bodyPr>
          <a:lstStyle/>
          <a:p>
            <a:r>
              <a:rPr lang="en-US" sz="1300" dirty="0">
                <a:solidFill>
                  <a:schemeClr val="accent4">
                    <a:lumMod val="75000"/>
                  </a:schemeClr>
                </a:solidFill>
                <a:latin typeface="Arial Narrow" pitchFamily="34" charset="0"/>
              </a:rPr>
              <a:t>7.  Reframe the supporting examples to describe the </a:t>
            </a:r>
            <a:r>
              <a:rPr lang="en-US" sz="1300" u="sng" dirty="0">
                <a:solidFill>
                  <a:schemeClr val="accent4">
                    <a:lumMod val="75000"/>
                  </a:schemeClr>
                </a:solidFill>
                <a:latin typeface="Arial Narrow" pitchFamily="34" charset="0"/>
              </a:rPr>
              <a:t>specific actions </a:t>
            </a:r>
            <a:r>
              <a:rPr lang="en-US" sz="1300" dirty="0">
                <a:solidFill>
                  <a:schemeClr val="accent4">
                    <a:lumMod val="75000"/>
                  </a:schemeClr>
                </a:solidFill>
                <a:latin typeface="Arial Narrow" pitchFamily="34" charset="0"/>
              </a:rPr>
              <a:t>that </a:t>
            </a:r>
            <a:r>
              <a:rPr lang="en-US" sz="1300" i="1" dirty="0">
                <a:solidFill>
                  <a:schemeClr val="accent4">
                    <a:lumMod val="75000"/>
                  </a:schemeClr>
                </a:solidFill>
                <a:latin typeface="Arial Narrow" pitchFamily="34" charset="0"/>
              </a:rPr>
              <a:t>will </a:t>
            </a:r>
            <a:r>
              <a:rPr lang="en-US" sz="1300" dirty="0">
                <a:solidFill>
                  <a:schemeClr val="accent4">
                    <a:lumMod val="75000"/>
                  </a:schemeClr>
                </a:solidFill>
                <a:latin typeface="Arial Narrow" pitchFamily="34" charset="0"/>
              </a:rPr>
              <a:t>demonstrate the </a:t>
            </a:r>
            <a:br>
              <a:rPr lang="en-US" sz="1300" dirty="0">
                <a:solidFill>
                  <a:schemeClr val="accent4">
                    <a:lumMod val="75000"/>
                  </a:schemeClr>
                </a:solidFill>
                <a:latin typeface="Arial Narrow" pitchFamily="34" charset="0"/>
              </a:rPr>
            </a:br>
            <a:r>
              <a:rPr lang="en-US" sz="1300" dirty="0">
                <a:solidFill>
                  <a:schemeClr val="accent4">
                    <a:lumMod val="75000"/>
                  </a:schemeClr>
                </a:solidFill>
                <a:latin typeface="Arial Narrow" pitchFamily="34" charset="0"/>
              </a:rPr>
              <a:t>on-target performance</a:t>
            </a:r>
            <a:r>
              <a:rPr lang="en-US" sz="1300" b="1" dirty="0">
                <a:solidFill>
                  <a:schemeClr val="accent4">
                    <a:lumMod val="75000"/>
                  </a:schemeClr>
                </a:solidFill>
                <a:latin typeface="Arial Narrow" pitchFamily="34" charset="0"/>
              </a:rPr>
              <a:t>: </a:t>
            </a:r>
          </a:p>
          <a:p>
            <a:pPr algn="ctr"/>
            <a:endParaRPr lang="en-US" sz="1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8" name="TextBox 17"/>
          <p:cNvSpPr txBox="1"/>
          <p:nvPr/>
        </p:nvSpPr>
        <p:spPr>
          <a:xfrm>
            <a:off x="-965200" y="4775200"/>
            <a:ext cx="4551680" cy="962309"/>
          </a:xfrm>
          <a:prstGeom prst="rect">
            <a:avLst/>
          </a:prstGeom>
          <a:noFill/>
        </p:spPr>
        <p:txBody>
          <a:bodyPr wrap="square" lIns="130042" tIns="65021" rIns="130042" bIns="65021" rtlCol="0">
            <a:spAutoFit/>
          </a:bodyPr>
          <a:lstStyle/>
          <a:p>
            <a:r>
              <a:rPr lang="en-US" sz="1300" dirty="0">
                <a:solidFill>
                  <a:srgbClr val="0070C0"/>
                </a:solidFill>
                <a:latin typeface="Arial Narrow" pitchFamily="34" charset="0"/>
              </a:rPr>
              <a:t>6.  Reframe the gap to the “</a:t>
            </a:r>
            <a:r>
              <a:rPr lang="en-US" sz="1300" u="sng" dirty="0">
                <a:solidFill>
                  <a:srgbClr val="0070C0"/>
                </a:solidFill>
                <a:latin typeface="Arial Narrow" pitchFamily="34" charset="0"/>
              </a:rPr>
              <a:t>turnaround</a:t>
            </a:r>
            <a:r>
              <a:rPr lang="en-US" sz="1300" dirty="0">
                <a:solidFill>
                  <a:srgbClr val="0070C0"/>
                </a:solidFill>
                <a:latin typeface="Arial Narrow" pitchFamily="34" charset="0"/>
              </a:rPr>
              <a:t>”</a:t>
            </a:r>
            <a:br>
              <a:rPr lang="en-US" sz="1300" dirty="0">
                <a:solidFill>
                  <a:srgbClr val="0070C0"/>
                </a:solidFill>
                <a:latin typeface="Arial Narrow" pitchFamily="34" charset="0"/>
              </a:rPr>
            </a:br>
            <a:r>
              <a:rPr lang="en-US" sz="1300" dirty="0">
                <a:solidFill>
                  <a:srgbClr val="0070C0"/>
                </a:solidFill>
                <a:latin typeface="Arial Narrow" pitchFamily="34" charset="0"/>
              </a:rPr>
              <a:t> (describe the on-target performance):</a:t>
            </a:r>
          </a:p>
          <a:p>
            <a:r>
              <a:rPr lang="en-US" sz="1400" dirty="0"/>
              <a:t> </a:t>
            </a:r>
          </a:p>
          <a:p>
            <a:pPr algn="ctr"/>
            <a:endParaRPr lang="en-US" sz="1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9" name="Oval 18"/>
          <p:cNvSpPr>
            <a:spLocks noChangeAspect="1"/>
          </p:cNvSpPr>
          <p:nvPr/>
        </p:nvSpPr>
        <p:spPr>
          <a:xfrm rot="5400000">
            <a:off x="5696995" y="4017375"/>
            <a:ext cx="1476316" cy="1461733"/>
          </a:xfrm>
          <a:prstGeom prst="ellipse">
            <a:avLst/>
          </a:prstGeom>
          <a:solidFill>
            <a:schemeClr val="bg1"/>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19777" tIns="59889" rIns="119777" bIns="59889" rtlCol="0" anchor="ctr"/>
          <a:lstStyle/>
          <a:p>
            <a:pPr algn="ctr"/>
            <a:endParaRPr lang="en-US"/>
          </a:p>
        </p:txBody>
      </p:sp>
      <p:sp>
        <p:nvSpPr>
          <p:cNvPr id="20" name="TextBox 19"/>
          <p:cNvSpPr txBox="1"/>
          <p:nvPr/>
        </p:nvSpPr>
        <p:spPr>
          <a:xfrm>
            <a:off x="5615709" y="4149066"/>
            <a:ext cx="1601673" cy="1121222"/>
          </a:xfrm>
          <a:prstGeom prst="rect">
            <a:avLst/>
          </a:prstGeom>
          <a:noFill/>
        </p:spPr>
        <p:txBody>
          <a:bodyPr wrap="square" lIns="119777" tIns="59889" rIns="119777" bIns="59889" rtlCol="0" anchor="ctr">
            <a:spAutoFit/>
          </a:bodyPr>
          <a:lstStyle/>
          <a:p>
            <a:pPr algn="ctr"/>
            <a:r>
              <a:rPr lang="en-US" sz="1300" b="1" dirty="0">
                <a:solidFill>
                  <a:schemeClr val="tx1">
                    <a:lumMod val="65000"/>
                    <a:lumOff val="35000"/>
                  </a:schemeClr>
                </a:solidFill>
                <a:latin typeface="Arial Narrow" pitchFamily="34" charset="0"/>
                <a:cs typeface="Arial" panose="020B0604020202020204" pitchFamily="34" charset="0"/>
              </a:rPr>
              <a:t>Steps 1-5 </a:t>
            </a:r>
            <a:br>
              <a:rPr lang="en-US" sz="1300" b="1" dirty="0">
                <a:solidFill>
                  <a:schemeClr val="tx1">
                    <a:lumMod val="65000"/>
                    <a:lumOff val="35000"/>
                  </a:schemeClr>
                </a:solidFill>
                <a:latin typeface="Arial Narrow" pitchFamily="34" charset="0"/>
                <a:cs typeface="Arial" panose="020B0604020202020204" pitchFamily="34" charset="0"/>
              </a:rPr>
            </a:br>
            <a:r>
              <a:rPr lang="en-US" sz="1300" dirty="0">
                <a:solidFill>
                  <a:schemeClr val="tx1">
                    <a:lumMod val="65000"/>
                    <a:lumOff val="35000"/>
                  </a:schemeClr>
                </a:solidFill>
                <a:latin typeface="Arial Narrow" pitchFamily="34" charset="0"/>
                <a:cs typeface="Arial" panose="020B0604020202020204" pitchFamily="34" charset="0"/>
              </a:rPr>
              <a:t>Analyze Performance</a:t>
            </a:r>
          </a:p>
          <a:p>
            <a:pPr algn="ctr"/>
            <a:br>
              <a:rPr lang="en-US" sz="1300" b="1" dirty="0">
                <a:solidFill>
                  <a:schemeClr val="tx1">
                    <a:lumMod val="65000"/>
                    <a:lumOff val="35000"/>
                  </a:schemeClr>
                </a:solidFill>
                <a:latin typeface="Arial Narrow" pitchFamily="34" charset="0"/>
                <a:cs typeface="Arial" panose="020B0604020202020204" pitchFamily="34" charset="0"/>
              </a:rPr>
            </a:br>
            <a:r>
              <a:rPr lang="en-US" sz="1300" b="1" dirty="0">
                <a:solidFill>
                  <a:schemeClr val="tx1">
                    <a:lumMod val="65000"/>
                    <a:lumOff val="35000"/>
                  </a:schemeClr>
                </a:solidFill>
                <a:latin typeface="Arial Narrow" pitchFamily="34" charset="0"/>
                <a:cs typeface="Arial" panose="020B0604020202020204" pitchFamily="34" charset="0"/>
              </a:rPr>
              <a:t>Steps 6-8 </a:t>
            </a:r>
            <a:br>
              <a:rPr lang="en-US" sz="1300" b="1" dirty="0">
                <a:solidFill>
                  <a:schemeClr val="tx1">
                    <a:lumMod val="65000"/>
                    <a:lumOff val="35000"/>
                  </a:schemeClr>
                </a:solidFill>
                <a:latin typeface="Arial Narrow" pitchFamily="34" charset="0"/>
                <a:cs typeface="Arial" panose="020B0604020202020204" pitchFamily="34" charset="0"/>
              </a:rPr>
            </a:br>
            <a:r>
              <a:rPr lang="en-US" sz="1300" dirty="0">
                <a:solidFill>
                  <a:schemeClr val="tx1">
                    <a:lumMod val="65000"/>
                    <a:lumOff val="35000"/>
                  </a:schemeClr>
                </a:solidFill>
                <a:latin typeface="Arial Narrow" pitchFamily="34" charset="0"/>
                <a:cs typeface="Arial" panose="020B0604020202020204" pitchFamily="34" charset="0"/>
              </a:rPr>
              <a:t>Talking Points</a:t>
            </a:r>
          </a:p>
        </p:txBody>
      </p:sp>
      <p:sp>
        <p:nvSpPr>
          <p:cNvPr id="2050" name="Text Box 2"/>
          <p:cNvSpPr txBox="1">
            <a:spLocks noChangeArrowheads="1"/>
          </p:cNvSpPr>
          <p:nvPr/>
        </p:nvSpPr>
        <p:spPr bwMode="auto">
          <a:xfrm>
            <a:off x="320194" y="1"/>
            <a:ext cx="12783127" cy="469900"/>
          </a:xfrm>
          <a:prstGeom prst="rect">
            <a:avLst/>
          </a:prstGeom>
          <a:noFill/>
          <a:ln w="9525" algn="in">
            <a:noFill/>
            <a:miter lim="800000"/>
            <a:headEnd/>
            <a:tailEnd/>
          </a:ln>
          <a:effectLst/>
        </p:spPr>
        <p:txBody>
          <a:bodyPr vert="horz" wrap="square" lIns="47911" tIns="47911" rIns="47911" bIns="47911" numCol="1" anchor="t" anchorCtr="0" compatLnSpc="1">
            <a:prstTxWarp prst="textNoShape">
              <a:avLst/>
            </a:prstTxWarp>
          </a:bodyPr>
          <a:lstStyle/>
          <a:p>
            <a:pPr algn="l" defTabSz="1197773">
              <a:spcAft>
                <a:spcPts val="1834"/>
              </a:spcAft>
            </a:pPr>
            <a:r>
              <a:rPr lang="en-US" sz="1700" b="1" dirty="0">
                <a:solidFill>
                  <a:srgbClr val="333333"/>
                </a:solidFill>
                <a:latin typeface="Arial Narrow" pitchFamily="34" charset="0"/>
                <a:cs typeface="Arial" pitchFamily="34" charset="0"/>
              </a:rPr>
              <a:t>Performance Continuum Insight Method® Worksheet</a:t>
            </a:r>
            <a:r>
              <a:rPr lang="en-US" sz="1300" dirty="0">
                <a:latin typeface="Times New Roman" pitchFamily="18" charset="0"/>
                <a:cs typeface="Arial" pitchFamily="34" charset="0"/>
              </a:rPr>
              <a:t> </a:t>
            </a:r>
            <a:endParaRPr lang="en-US" sz="2400" dirty="0">
              <a:solidFill>
                <a:schemeClr val="tx1"/>
              </a:solidFill>
              <a:latin typeface="Arial" pitchFamily="34" charset="0"/>
              <a:cs typeface="Arial" pitchFamily="34" charset="0"/>
            </a:endParaRPr>
          </a:p>
        </p:txBody>
      </p:sp>
      <p:sp>
        <p:nvSpPr>
          <p:cNvPr id="23" name="TextBox 22"/>
          <p:cNvSpPr txBox="1"/>
          <p:nvPr/>
        </p:nvSpPr>
        <p:spPr>
          <a:xfrm>
            <a:off x="382772" y="9335386"/>
            <a:ext cx="12622028" cy="705723"/>
          </a:xfrm>
          <a:prstGeom prst="rect">
            <a:avLst/>
          </a:prstGeom>
          <a:noFill/>
        </p:spPr>
        <p:txBody>
          <a:bodyPr wrap="square" lIns="119777" tIns="59889" rIns="119777" bIns="59889" rtlCol="0">
            <a:spAutoFit/>
          </a:bodyPr>
          <a:lstStyle/>
          <a:p>
            <a:r>
              <a:rPr lang="en-US" sz="1200" dirty="0">
                <a:latin typeface="Arial Narrow" pitchFamily="34" charset="0"/>
              </a:rPr>
              <a:t>©2018 Employee Performance Solutions, LLC  All Rights Reserved v12-17  www.EmployeePerformanceSolutions.com  no duplication, reorder at 781-752-5716  </a:t>
            </a:r>
          </a:p>
          <a:p>
            <a:r>
              <a:rPr lang="en-US" sz="1300" dirty="0"/>
              <a:t> </a:t>
            </a:r>
          </a:p>
          <a:p>
            <a:endParaRPr lang="en-US" sz="1300" dirty="0"/>
          </a:p>
        </p:txBody>
      </p:sp>
      <p:grpSp>
        <p:nvGrpSpPr>
          <p:cNvPr id="3" name="Group 7"/>
          <p:cNvGrpSpPr>
            <a:grpSpLocks/>
          </p:cNvGrpSpPr>
          <p:nvPr/>
        </p:nvGrpSpPr>
        <p:grpSpPr bwMode="auto">
          <a:xfrm>
            <a:off x="394086" y="880096"/>
            <a:ext cx="2392401" cy="2472704"/>
            <a:chOff x="105556050" y="107384850"/>
            <a:chExt cx="1657350" cy="1657350"/>
          </a:xfrm>
          <a:effectLst/>
        </p:grpSpPr>
        <p:pic>
          <p:nvPicPr>
            <p:cNvPr id="2056" name="Picture 8" descr="Picture1"/>
            <p:cNvPicPr>
              <a:picLocks noChangeAspect="1" noChangeArrowheads="1"/>
            </p:cNvPicPr>
            <p:nvPr/>
          </p:nvPicPr>
          <p:blipFill>
            <a:blip r:embed="rId8" cstate="print"/>
            <a:srcRect/>
            <a:stretch>
              <a:fillRect/>
            </a:stretch>
          </p:blipFill>
          <p:spPr bwMode="auto">
            <a:xfrm>
              <a:off x="105556050" y="107384850"/>
              <a:ext cx="1654827" cy="1657350"/>
            </a:xfrm>
            <a:prstGeom prst="rect">
              <a:avLst/>
            </a:prstGeom>
            <a:solidFill>
              <a:srgbClr val="FFFFFF"/>
            </a:solidFill>
            <a:ln w="9525" algn="in">
              <a:noFill/>
              <a:miter lim="800000"/>
              <a:headEnd/>
              <a:tailEnd/>
            </a:ln>
            <a:effectLst/>
          </p:spPr>
        </p:pic>
        <p:sp>
          <p:nvSpPr>
            <p:cNvPr id="2057" name="Rectangle 9"/>
            <p:cNvSpPr>
              <a:spLocks noChangeArrowheads="1"/>
            </p:cNvSpPr>
            <p:nvPr/>
          </p:nvSpPr>
          <p:spPr bwMode="auto">
            <a:xfrm>
              <a:off x="105670350" y="107499150"/>
              <a:ext cx="1543050" cy="1428750"/>
            </a:xfrm>
            <a:prstGeom prst="rect">
              <a:avLst/>
            </a:prstGeom>
            <a:solidFill>
              <a:srgbClr val="FFFFFF"/>
            </a:solidFill>
            <a:ln w="9525" algn="in">
              <a:solidFill>
                <a:srgbClr val="FFFFFF"/>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2058" name="Picture 10" descr="cont"/>
            <p:cNvPicPr>
              <a:picLocks noChangeAspect="1" noChangeArrowheads="1"/>
            </p:cNvPicPr>
            <p:nvPr/>
          </p:nvPicPr>
          <p:blipFill>
            <a:blip r:embed="rId9" cstate="print">
              <a:lum bright="32000" contrast="-40000"/>
              <a:grayscl/>
            </a:blip>
            <a:srcRect/>
            <a:stretch>
              <a:fillRect/>
            </a:stretch>
          </p:blipFill>
          <p:spPr bwMode="auto">
            <a:xfrm>
              <a:off x="105670350" y="107556300"/>
              <a:ext cx="1428750" cy="1367597"/>
            </a:xfrm>
            <a:prstGeom prst="rect">
              <a:avLst/>
            </a:prstGeom>
            <a:noFill/>
            <a:ln w="9525" algn="in">
              <a:noFill/>
              <a:miter lim="800000"/>
              <a:headEnd/>
              <a:tailEnd/>
            </a:ln>
            <a:effectLst/>
          </p:spPr>
        </p:pic>
      </p:grpSp>
      <p:sp>
        <p:nvSpPr>
          <p:cNvPr id="33" name="Freeform 32"/>
          <p:cNvSpPr/>
          <p:nvPr/>
        </p:nvSpPr>
        <p:spPr bwMode="auto">
          <a:xfrm rot="360473">
            <a:off x="792815" y="1636777"/>
            <a:ext cx="120710" cy="109807"/>
          </a:xfrm>
          <a:custGeom>
            <a:avLst/>
            <a:gdLst>
              <a:gd name="connsiteX0" fmla="*/ 2996 w 33475"/>
              <a:gd name="connsiteY0" fmla="*/ 6531 h 64941"/>
              <a:gd name="connsiteX1" fmla="*/ 16058 w 33475"/>
              <a:gd name="connsiteY1" fmla="*/ 58783 h 64941"/>
              <a:gd name="connsiteX2" fmla="*/ 29121 w 33475"/>
              <a:gd name="connsiteY2" fmla="*/ 19594 h 64941"/>
              <a:gd name="connsiteX3" fmla="*/ 2996 w 33475"/>
              <a:gd name="connsiteY3" fmla="*/ 6531 h 64941"/>
            </a:gdLst>
            <a:ahLst/>
            <a:cxnLst>
              <a:cxn ang="0">
                <a:pos x="connsiteX0" y="connsiteY0"/>
              </a:cxn>
              <a:cxn ang="0">
                <a:pos x="connsiteX1" y="connsiteY1"/>
              </a:cxn>
              <a:cxn ang="0">
                <a:pos x="connsiteX2" y="connsiteY2"/>
              </a:cxn>
              <a:cxn ang="0">
                <a:pos x="connsiteX3" y="connsiteY3"/>
              </a:cxn>
            </a:cxnLst>
            <a:rect l="l" t="t" r="r" b="b"/>
            <a:pathLst>
              <a:path w="33475" h="64941">
                <a:moveTo>
                  <a:pt x="2996" y="6531"/>
                </a:moveTo>
                <a:cubicBezTo>
                  <a:pt x="819" y="13062"/>
                  <a:pt x="0" y="50754"/>
                  <a:pt x="16058" y="58783"/>
                </a:cubicBezTo>
                <a:cubicBezTo>
                  <a:pt x="28374" y="64941"/>
                  <a:pt x="33475" y="32657"/>
                  <a:pt x="29121" y="19594"/>
                </a:cubicBezTo>
                <a:cubicBezTo>
                  <a:pt x="26367" y="11332"/>
                  <a:pt x="5173" y="0"/>
                  <a:pt x="2996" y="6531"/>
                </a:cubicBezTo>
                <a:close/>
              </a:path>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26" tIns="45713" rIns="91426" bIns="45713" numCol="1" rtlCol="0" anchor="t" anchorCtr="0" compatLnSpc="1">
            <a:prstTxWarp prst="textNoShape">
              <a:avLst/>
            </a:prstTxWarp>
          </a:bodyPr>
          <a:lstStyle/>
          <a:p>
            <a:pPr defTabSz="914260"/>
            <a:endParaRPr lang="en-US" dirty="0"/>
          </a:p>
        </p:txBody>
      </p:sp>
      <p:cxnSp>
        <p:nvCxnSpPr>
          <p:cNvPr id="34" name="Straight Arrow Connector 33"/>
          <p:cNvCxnSpPr/>
          <p:nvPr/>
        </p:nvCxnSpPr>
        <p:spPr bwMode="auto">
          <a:xfrm flipV="1">
            <a:off x="1092200" y="1676400"/>
            <a:ext cx="533401" cy="36780"/>
          </a:xfrm>
          <a:prstGeom prst="straightConnector1">
            <a:avLst/>
          </a:prstGeom>
          <a:solidFill>
            <a:schemeClr val="accent1"/>
          </a:solidFill>
          <a:ln w="254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8" name="Rectangle 57"/>
          <p:cNvSpPr/>
          <p:nvPr/>
        </p:nvSpPr>
        <p:spPr>
          <a:xfrm>
            <a:off x="6883400" y="5181600"/>
            <a:ext cx="3276600" cy="1200329"/>
          </a:xfrm>
          <a:prstGeom prst="rect">
            <a:avLst/>
          </a:prstGeom>
          <a:solidFill>
            <a:schemeClr val="bg1"/>
          </a:solidFill>
        </p:spPr>
        <p:txBody>
          <a:bodyPr wrap="square">
            <a:spAutoFit/>
          </a:bodyPr>
          <a:lstStyle/>
          <a:p>
            <a:pPr algn="l"/>
            <a:r>
              <a:rPr lang="en-US" sz="1800" b="1" dirty="0">
                <a:solidFill>
                  <a:srgbClr val="00B050"/>
                </a:solidFill>
                <a:latin typeface="Leelawadee" pitchFamily="34" charset="-34"/>
                <a:cs typeface="Leelawadee" pitchFamily="34" charset="-34"/>
              </a:rPr>
              <a:t>People feel disrespected and have stopped contributing at meetings.  Losing the value of the team!</a:t>
            </a:r>
          </a:p>
        </p:txBody>
      </p:sp>
      <p:sp>
        <p:nvSpPr>
          <p:cNvPr id="60" name="Rectangle 59"/>
          <p:cNvSpPr/>
          <p:nvPr/>
        </p:nvSpPr>
        <p:spPr>
          <a:xfrm>
            <a:off x="330200" y="5791200"/>
            <a:ext cx="3048000" cy="1200329"/>
          </a:xfrm>
          <a:prstGeom prst="rect">
            <a:avLst/>
          </a:prstGeom>
          <a:solidFill>
            <a:srgbClr val="0070C0"/>
          </a:solidFill>
        </p:spPr>
        <p:txBody>
          <a:bodyPr wrap="square">
            <a:spAutoFit/>
          </a:bodyPr>
          <a:lstStyle/>
          <a:p>
            <a:pPr algn="l" defTabSz="1298326"/>
            <a:r>
              <a:rPr lang="en-US" sz="2400" b="1" dirty="0">
                <a:solidFill>
                  <a:schemeClr val="bg1"/>
                </a:solidFill>
                <a:latin typeface="Calibri" pitchFamily="34" charset="0"/>
                <a:cs typeface="Leelawadee" panose="020B0502040204020203" pitchFamily="34" charset="-34"/>
              </a:rPr>
              <a:t>Work in a way that respects and values the team</a:t>
            </a:r>
          </a:p>
        </p:txBody>
      </p:sp>
      <p:sp>
        <p:nvSpPr>
          <p:cNvPr id="61" name="TextBox 60"/>
          <p:cNvSpPr txBox="1"/>
          <p:nvPr/>
        </p:nvSpPr>
        <p:spPr>
          <a:xfrm>
            <a:off x="9474200" y="5562600"/>
            <a:ext cx="3276600" cy="2593312"/>
          </a:xfrm>
          <a:prstGeom prst="rect">
            <a:avLst/>
          </a:prstGeom>
          <a:solidFill>
            <a:srgbClr val="009999"/>
          </a:solidFill>
        </p:spPr>
        <p:txBody>
          <a:bodyPr wrap="square" lIns="129830" tIns="64916" rIns="129830" bIns="64916">
            <a:spAutoFit/>
          </a:bodyPr>
          <a:lstStyle/>
          <a:p>
            <a:pPr algn="l" defTabSz="1298326">
              <a:defRPr/>
            </a:pPr>
            <a:r>
              <a:rPr lang="en-US" sz="2000" b="1" dirty="0">
                <a:solidFill>
                  <a:schemeClr val="bg1"/>
                </a:solidFill>
                <a:latin typeface="Leelawadee" panose="020B0502040204020203" pitchFamily="34" charset="-34"/>
                <a:cs typeface="Leelawadee" panose="020B0502040204020203" pitchFamily="34" charset="-34"/>
              </a:rPr>
              <a:t>This will go a long way in helping people feel respected, keep them contributing at meetings and tap into the value of having a team in the first place. </a:t>
            </a:r>
            <a:endParaRPr lang="en-US" sz="2000" b="1" dirty="0">
              <a:solidFill>
                <a:schemeClr val="bg1"/>
              </a:solidFill>
              <a:latin typeface="Calibri" pitchFamily="34" charset="0"/>
              <a:cs typeface="Leelawadee" panose="020B0502040204020203" pitchFamily="34" charset="-34"/>
            </a:endParaRPr>
          </a:p>
          <a:p>
            <a:pPr algn="l" defTabSz="1298326">
              <a:defRPr/>
            </a:pPr>
            <a:r>
              <a:rPr lang="en-US" sz="2000" b="1" dirty="0">
                <a:solidFill>
                  <a:schemeClr val="bg1"/>
                </a:solidFill>
                <a:latin typeface="Calibri" pitchFamily="34" charset="0"/>
                <a:cs typeface="Leelawadee" panose="020B0502040204020203" pitchFamily="34" charset="-34"/>
              </a:rPr>
              <a:t>    </a:t>
            </a:r>
          </a:p>
        </p:txBody>
      </p:sp>
      <p:sp>
        <p:nvSpPr>
          <p:cNvPr id="65" name="TextBox 64"/>
          <p:cNvSpPr txBox="1"/>
          <p:nvPr/>
        </p:nvSpPr>
        <p:spPr>
          <a:xfrm>
            <a:off x="6350000" y="3048000"/>
            <a:ext cx="6654800" cy="1569660"/>
          </a:xfrm>
          <a:prstGeom prst="rect">
            <a:avLst/>
          </a:prstGeom>
          <a:solidFill>
            <a:schemeClr val="bg1"/>
          </a:solidFill>
        </p:spPr>
        <p:txBody>
          <a:bodyPr wrap="square" rtlCol="0">
            <a:spAutoFit/>
          </a:bodyPr>
          <a:lstStyle/>
          <a:p>
            <a:pPr algn="l"/>
            <a:r>
              <a:rPr lang="en-US" sz="1600" b="1" dirty="0">
                <a:solidFill>
                  <a:srgbClr val="7030A0"/>
                </a:solidFill>
                <a:latin typeface="Calibri" pitchFamily="34" charset="0"/>
                <a:cs typeface="Leelawadee" pitchFamily="34" charset="-34"/>
              </a:rPr>
              <a:t>1. S</a:t>
            </a:r>
            <a:r>
              <a:rPr lang="en-US" sz="1600" b="1" dirty="0">
                <a:solidFill>
                  <a:srgbClr val="7030A0"/>
                </a:solidFill>
                <a:latin typeface="Calibri" pitchFamily="34" charset="0"/>
                <a:ea typeface="Calibri" pitchFamily="34" charset="0"/>
                <a:cs typeface="Leelawadee" pitchFamily="34" charset="-34"/>
              </a:rPr>
              <a:t>hoots down team member ideas before the person has even finished their explanation.  </a:t>
            </a:r>
            <a:br>
              <a:rPr lang="en-US" sz="1600" b="1" dirty="0">
                <a:solidFill>
                  <a:srgbClr val="7030A0"/>
                </a:solidFill>
                <a:latin typeface="Calibri" pitchFamily="34" charset="0"/>
                <a:ea typeface="Calibri" pitchFamily="34" charset="0"/>
                <a:cs typeface="Leelawadee" pitchFamily="34" charset="-34"/>
              </a:rPr>
            </a:br>
            <a:r>
              <a:rPr lang="en-US" sz="1600" b="1" dirty="0">
                <a:solidFill>
                  <a:srgbClr val="7030A0"/>
                </a:solidFill>
                <a:latin typeface="Calibri" pitchFamily="34" charset="0"/>
                <a:ea typeface="Calibri" pitchFamily="34" charset="0"/>
                <a:cs typeface="Leelawadee" pitchFamily="34" charset="-34"/>
              </a:rPr>
              <a:t>2.  Instead of looking for solutions, places blame on others when the team is not meeting project deadlines </a:t>
            </a:r>
            <a:endParaRPr lang="en-US" sz="1600" b="1" dirty="0">
              <a:solidFill>
                <a:srgbClr val="7030A0"/>
              </a:solidFill>
              <a:latin typeface="Calibri" pitchFamily="34" charset="0"/>
              <a:cs typeface="Leelawadee" pitchFamily="34" charset="-34"/>
            </a:endParaRPr>
          </a:p>
          <a:p>
            <a:pPr marL="342900" lvl="0" indent="-342900" algn="l" eaLnBrk="0" hangingPunct="0">
              <a:buAutoNum type="arabicPeriod" startAt="3"/>
            </a:pPr>
            <a:r>
              <a:rPr lang="en-US" sz="1600" b="1" dirty="0">
                <a:solidFill>
                  <a:srgbClr val="7030A0"/>
                </a:solidFill>
                <a:latin typeface="Calibri" pitchFamily="34" charset="0"/>
                <a:ea typeface="Calibri" pitchFamily="34" charset="0"/>
                <a:cs typeface="Leelawadee" pitchFamily="34" charset="-34"/>
              </a:rPr>
              <a:t>He doesn’t ask other team members for their input </a:t>
            </a:r>
          </a:p>
          <a:p>
            <a:pPr marL="342900" lvl="0" indent="-342900" algn="l" eaLnBrk="0" hangingPunct="0">
              <a:buAutoNum type="arabicPeriod" startAt="3"/>
            </a:pPr>
            <a:r>
              <a:rPr lang="en-US" sz="1600" b="1" dirty="0">
                <a:solidFill>
                  <a:srgbClr val="7030A0"/>
                </a:solidFill>
                <a:latin typeface="Calibri" pitchFamily="34" charset="0"/>
                <a:cs typeface="Leelawadee" pitchFamily="34" charset="-34"/>
              </a:rPr>
              <a:t>Condescending tone</a:t>
            </a:r>
          </a:p>
        </p:txBody>
      </p:sp>
      <p:sp>
        <p:nvSpPr>
          <p:cNvPr id="66" name="Rectangle 65"/>
          <p:cNvSpPr/>
          <p:nvPr/>
        </p:nvSpPr>
        <p:spPr>
          <a:xfrm>
            <a:off x="8255000" y="381000"/>
            <a:ext cx="4521200" cy="3416320"/>
          </a:xfrm>
          <a:prstGeom prst="rect">
            <a:avLst/>
          </a:prstGeom>
          <a:solidFill>
            <a:srgbClr val="7030A0"/>
          </a:solidFill>
        </p:spPr>
        <p:txBody>
          <a:bodyPr wrap="square">
            <a:spAutoFit/>
          </a:bodyPr>
          <a:lstStyle/>
          <a:p>
            <a:pPr algn="l">
              <a:defRPr/>
            </a:pPr>
            <a:r>
              <a:rPr lang="en-US" sz="1800" b="1" dirty="0">
                <a:solidFill>
                  <a:schemeClr val="bg1"/>
                </a:solidFill>
                <a:latin typeface="Calibri" pitchFamily="34" charset="0"/>
                <a:cs typeface="Leelawadee" pitchFamily="34" charset="-34"/>
              </a:rPr>
              <a:t>Can I get into the specifics?</a:t>
            </a:r>
          </a:p>
          <a:p>
            <a:pPr algn="l">
              <a:defRPr/>
            </a:pPr>
            <a:endParaRPr lang="en-US" sz="1800" b="1" dirty="0">
              <a:solidFill>
                <a:schemeClr val="bg1"/>
              </a:solidFill>
              <a:latin typeface="Calibri" pitchFamily="34" charset="0"/>
              <a:cs typeface="Leelawadee" pitchFamily="34" charset="-34"/>
            </a:endParaRPr>
          </a:p>
          <a:p>
            <a:pPr algn="l">
              <a:defRPr/>
            </a:pPr>
            <a:r>
              <a:rPr lang="en-US" sz="1800" b="1" dirty="0">
                <a:solidFill>
                  <a:schemeClr val="bg1"/>
                </a:solidFill>
                <a:latin typeface="Calibri" pitchFamily="34" charset="0"/>
                <a:cs typeface="Leelawadee" pitchFamily="34" charset="-34"/>
              </a:rPr>
              <a:t>1. When anyone on the team is explaining an idea let him/her finish and give others a chance to weigh in.</a:t>
            </a:r>
          </a:p>
          <a:p>
            <a:pPr algn="l">
              <a:defRPr/>
            </a:pPr>
            <a:r>
              <a:rPr lang="en-US" sz="1800" b="1" dirty="0">
                <a:solidFill>
                  <a:schemeClr val="bg1"/>
                </a:solidFill>
                <a:latin typeface="Calibri" pitchFamily="34" charset="0"/>
                <a:cs typeface="Leelawadee" pitchFamily="34" charset="-34"/>
              </a:rPr>
              <a:t>2. When we’re missing deadlines put your energy into looking for solution (forgo placing blame).</a:t>
            </a:r>
          </a:p>
          <a:p>
            <a:pPr algn="l">
              <a:defRPr/>
            </a:pPr>
            <a:r>
              <a:rPr lang="en-US" sz="1800" b="1" dirty="0">
                <a:solidFill>
                  <a:schemeClr val="bg1"/>
                </a:solidFill>
                <a:latin typeface="Calibri" pitchFamily="34" charset="0"/>
                <a:cs typeface="Leelawadee" pitchFamily="34" charset="-34"/>
              </a:rPr>
              <a:t>3. When you have an idea ask others for their input.</a:t>
            </a:r>
          </a:p>
          <a:p>
            <a:pPr algn="l">
              <a:defRPr/>
            </a:pPr>
            <a:r>
              <a:rPr lang="en-US" sz="1800" b="1" dirty="0">
                <a:solidFill>
                  <a:schemeClr val="bg1"/>
                </a:solidFill>
                <a:latin typeface="Calibri" pitchFamily="34" charset="0"/>
                <a:cs typeface="Leelawadee" pitchFamily="34" charset="-34"/>
              </a:rPr>
              <a:t>4. Last, be aware of your tone so that it comes across as helpful and respectful.</a:t>
            </a:r>
          </a:p>
        </p:txBody>
      </p:sp>
      <p:sp>
        <p:nvSpPr>
          <p:cNvPr id="67" name="TextBox 66"/>
          <p:cNvSpPr txBox="1"/>
          <p:nvPr/>
        </p:nvSpPr>
        <p:spPr>
          <a:xfrm>
            <a:off x="254000" y="3096161"/>
            <a:ext cx="5791200" cy="1015663"/>
          </a:xfrm>
          <a:prstGeom prst="rect">
            <a:avLst/>
          </a:prstGeom>
          <a:solidFill>
            <a:schemeClr val="bg1"/>
          </a:solidFill>
        </p:spPr>
        <p:txBody>
          <a:bodyPr wrap="square" rtlCol="0">
            <a:spAutoFit/>
          </a:bodyPr>
          <a:lstStyle/>
          <a:p>
            <a:pPr algn="l"/>
            <a:r>
              <a:rPr lang="en-US" sz="1200" b="1" dirty="0">
                <a:solidFill>
                  <a:schemeClr val="accent5"/>
                </a:solidFill>
                <a:latin typeface="Calibri" pitchFamily="34" charset="0"/>
                <a:cs typeface="Leelawadee" pitchFamily="34" charset="-34"/>
              </a:rPr>
              <a:t>"</a:t>
            </a:r>
            <a:r>
              <a:rPr lang="en-US" sz="2000" b="1" dirty="0">
                <a:solidFill>
                  <a:schemeClr val="accent5"/>
                </a:solidFill>
                <a:latin typeface="Calibri" pitchFamily="34" charset="0"/>
                <a:cs typeface="Leelawadee" pitchFamily="34" charset="-34"/>
              </a:rPr>
              <a:t>know it all" and is rude, condescending and extremely difficult to work with”.</a:t>
            </a:r>
            <a:endParaRPr lang="en-US" sz="2000" b="1" dirty="0">
              <a:solidFill>
                <a:schemeClr val="accent5"/>
              </a:solidFill>
              <a:latin typeface="Calibri" pitchFamily="34" charset="0"/>
            </a:endParaRPr>
          </a:p>
          <a:p>
            <a:pPr algn="l"/>
            <a:r>
              <a:rPr lang="en-US" sz="2000" b="1" dirty="0">
                <a:solidFill>
                  <a:schemeClr val="accent5"/>
                </a:solidFill>
                <a:latin typeface="Calibri" pitchFamily="34" charset="0"/>
                <a:cs typeface="Leelawadee" pitchFamily="34" charset="-34"/>
              </a:rPr>
              <a:t>1-to-1</a:t>
            </a:r>
            <a:endParaRPr lang="en-US" sz="2000" b="1" dirty="0">
              <a:solidFill>
                <a:schemeClr val="accent5"/>
              </a:solidFill>
              <a:latin typeface="Calibri" pitchFamily="34" charset="0"/>
            </a:endParaRPr>
          </a:p>
        </p:txBody>
      </p:sp>
      <p:sp>
        <p:nvSpPr>
          <p:cNvPr id="69" name="Rounded Rectangle 68"/>
          <p:cNvSpPr/>
          <p:nvPr/>
        </p:nvSpPr>
        <p:spPr bwMode="auto">
          <a:xfrm>
            <a:off x="7874000" y="228600"/>
            <a:ext cx="5054600" cy="4038600"/>
          </a:xfrm>
          <a:prstGeom prst="roundRect">
            <a:avLst/>
          </a:prstGeom>
          <a:noFill/>
          <a:ln w="10795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0" name="Rounded Rectangle 69"/>
          <p:cNvSpPr/>
          <p:nvPr/>
        </p:nvSpPr>
        <p:spPr bwMode="auto">
          <a:xfrm>
            <a:off x="76200" y="5486400"/>
            <a:ext cx="3530600" cy="3505200"/>
          </a:xfrm>
          <a:prstGeom prst="roundRect">
            <a:avLst/>
          </a:prstGeom>
          <a:noFill/>
          <a:ln w="10795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1" name="TextBox 70"/>
          <p:cNvSpPr txBox="1"/>
          <p:nvPr/>
        </p:nvSpPr>
        <p:spPr>
          <a:xfrm>
            <a:off x="330200" y="4953000"/>
            <a:ext cx="685800" cy="984885"/>
          </a:xfrm>
          <a:prstGeom prst="rect">
            <a:avLst/>
          </a:prstGeom>
          <a:noFill/>
        </p:spPr>
        <p:txBody>
          <a:bodyPr wrap="square" rtlCol="0">
            <a:spAutoFit/>
          </a:bodyPr>
          <a:lstStyle/>
          <a:p>
            <a:r>
              <a:rPr lang="en-US" dirty="0">
                <a:solidFill>
                  <a:schemeClr val="tx1"/>
                </a:solidFill>
                <a:latin typeface="Franklin Gothic Medium" pitchFamily="34" charset="0"/>
              </a:rPr>
              <a:t>6</a:t>
            </a:r>
            <a:endParaRPr lang="en-US" dirty="0">
              <a:solidFill>
                <a:schemeClr val="tx1"/>
              </a:solidFill>
            </a:endParaRPr>
          </a:p>
        </p:txBody>
      </p:sp>
      <p:sp>
        <p:nvSpPr>
          <p:cNvPr id="72" name="TextBox 71"/>
          <p:cNvSpPr txBox="1"/>
          <p:nvPr/>
        </p:nvSpPr>
        <p:spPr>
          <a:xfrm>
            <a:off x="7569200" y="615315"/>
            <a:ext cx="685800" cy="984885"/>
          </a:xfrm>
          <a:prstGeom prst="rect">
            <a:avLst/>
          </a:prstGeom>
          <a:noFill/>
        </p:spPr>
        <p:txBody>
          <a:bodyPr wrap="square" rtlCol="0">
            <a:spAutoFit/>
          </a:bodyPr>
          <a:lstStyle/>
          <a:p>
            <a:r>
              <a:rPr lang="en-US" dirty="0">
                <a:solidFill>
                  <a:schemeClr val="tx1"/>
                </a:solidFill>
                <a:latin typeface="Franklin Gothic Medium" pitchFamily="34" charset="0"/>
              </a:rPr>
              <a:t>7</a:t>
            </a:r>
            <a:endParaRPr lang="en-US" dirty="0">
              <a:solidFill>
                <a:schemeClr val="tx1"/>
              </a:solidFill>
            </a:endParaRPr>
          </a:p>
        </p:txBody>
      </p:sp>
      <p:sp>
        <p:nvSpPr>
          <p:cNvPr id="73" name="Rounded Rectangle 72"/>
          <p:cNvSpPr/>
          <p:nvPr/>
        </p:nvSpPr>
        <p:spPr bwMode="auto">
          <a:xfrm>
            <a:off x="9169400" y="5410200"/>
            <a:ext cx="3759200" cy="3505200"/>
          </a:xfrm>
          <a:prstGeom prst="roundRect">
            <a:avLst/>
          </a:prstGeom>
          <a:noFill/>
          <a:ln w="10795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4" name="TextBox 73"/>
          <p:cNvSpPr txBox="1"/>
          <p:nvPr/>
        </p:nvSpPr>
        <p:spPr>
          <a:xfrm>
            <a:off x="11760200" y="4724400"/>
            <a:ext cx="685800" cy="984885"/>
          </a:xfrm>
          <a:prstGeom prst="rect">
            <a:avLst/>
          </a:prstGeom>
          <a:noFill/>
        </p:spPr>
        <p:txBody>
          <a:bodyPr wrap="square" rtlCol="0">
            <a:spAutoFit/>
          </a:bodyPr>
          <a:lstStyle/>
          <a:p>
            <a:r>
              <a:rPr lang="en-US" dirty="0">
                <a:solidFill>
                  <a:schemeClr val="tx1"/>
                </a:solidFill>
                <a:latin typeface="Franklin Gothic Medium" pitchFamily="34" charset="0"/>
              </a:rPr>
              <a:t>8</a:t>
            </a:r>
            <a:endParaRPr lang="en-US" dirty="0">
              <a:solidFill>
                <a:schemeClr val="tx1"/>
              </a:solidFill>
            </a:endParaRPr>
          </a:p>
        </p:txBody>
      </p:sp>
      <p:sp>
        <p:nvSpPr>
          <p:cNvPr id="39" name="TextBox 38"/>
          <p:cNvSpPr txBox="1"/>
          <p:nvPr/>
        </p:nvSpPr>
        <p:spPr>
          <a:xfrm>
            <a:off x="4368800" y="8802469"/>
            <a:ext cx="4157870" cy="646331"/>
          </a:xfrm>
          <a:prstGeom prst="rect">
            <a:avLst/>
          </a:prstGeom>
          <a:solidFill>
            <a:schemeClr val="bg1"/>
          </a:solidFill>
        </p:spPr>
        <p:txBody>
          <a:bodyPr wrap="none" rtlCol="0">
            <a:spAutoFit/>
          </a:bodyPr>
          <a:lstStyle/>
          <a:p>
            <a:r>
              <a:rPr lang="en-US" sz="3600" dirty="0">
                <a:solidFill>
                  <a:schemeClr val="tx1"/>
                </a:solidFill>
                <a:latin typeface="Calibri" pitchFamily="34" charset="0"/>
              </a:rPr>
              <a:t>Disrespects the Team</a:t>
            </a:r>
          </a:p>
        </p:txBody>
      </p:sp>
      <p:sp>
        <p:nvSpPr>
          <p:cNvPr id="40" name="Rectangle 39"/>
          <p:cNvSpPr/>
          <p:nvPr/>
        </p:nvSpPr>
        <p:spPr>
          <a:xfrm>
            <a:off x="3149600" y="5105400"/>
            <a:ext cx="3276600" cy="923330"/>
          </a:xfrm>
          <a:prstGeom prst="rect">
            <a:avLst/>
          </a:prstGeom>
          <a:solidFill>
            <a:schemeClr val="bg1"/>
          </a:solidFill>
        </p:spPr>
        <p:txBody>
          <a:bodyPr wrap="square">
            <a:spAutoFit/>
          </a:bodyPr>
          <a:lstStyle/>
          <a:p>
            <a:pPr algn="l" defTabSz="1298326"/>
            <a:r>
              <a:rPr lang="en-US" sz="1800" b="1" dirty="0">
                <a:solidFill>
                  <a:srgbClr val="0070C0"/>
                </a:solidFill>
                <a:latin typeface="Leelawadee" pitchFamily="34" charset="-34"/>
                <a:cs typeface="Leelawadee" pitchFamily="34" charset="-34"/>
              </a:rPr>
              <a:t>Is non supportive of the value of his colleagues; (his team). </a:t>
            </a:r>
          </a:p>
        </p:txBody>
      </p:sp>
      <p:sp>
        <p:nvSpPr>
          <p:cNvPr id="35" name="Oval 34"/>
          <p:cNvSpPr/>
          <p:nvPr/>
        </p:nvSpPr>
        <p:spPr>
          <a:xfrm>
            <a:off x="2710489" y="849214"/>
            <a:ext cx="7660023" cy="7755904"/>
          </a:xfrm>
          <a:prstGeom prst="ellipse">
            <a:avLst/>
          </a:prstGeom>
          <a:blipFill rotWithShape="0">
            <a:blip r:embed="rId10"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ustDataLst>
      <p:tags r:id="rId1"/>
    </p:custDataLst>
    <p:extLst>
      <p:ext uri="{BB962C8B-B14F-4D97-AF65-F5344CB8AC3E}">
        <p14:creationId xmlns:p14="http://schemas.microsoft.com/office/powerpoint/2010/main" val="113978766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wipe(down)">
                                      <p:cBhvr>
                                        <p:cTn id="17" dur="5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left)">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left)">
                                      <p:cBhvr>
                                        <p:cTn id="27" dur="500"/>
                                        <p:tgtEl>
                                          <p:spTgt spid="5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right)">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1" nodeType="clickEffect">
                                  <p:stCondLst>
                                    <p:cond delay="0"/>
                                  </p:stCondLst>
                                  <p:childTnLst>
                                    <p:animEffect transition="out" filter="dissolve">
                                      <p:cBhvr>
                                        <p:cTn id="36" dur="500"/>
                                        <p:tgtEl>
                                          <p:spTgt spid="67"/>
                                        </p:tgtEl>
                                      </p:cBhvr>
                                    </p:animEffect>
                                    <p:set>
                                      <p:cBhvr>
                                        <p:cTn id="37" dur="1" fill="hold">
                                          <p:stCondLst>
                                            <p:cond delay="499"/>
                                          </p:stCondLst>
                                        </p:cTn>
                                        <p:tgtEl>
                                          <p:spTgt spid="6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barn(inVertical)">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xit" presetSubtype="37" fill="hold" nodeType="clickEffect">
                                  <p:stCondLst>
                                    <p:cond delay="0"/>
                                  </p:stCondLst>
                                  <p:childTnLst>
                                    <p:animEffect transition="out" filter="barn(outVertical)">
                                      <p:cBhvr>
                                        <p:cTn id="46" dur="500"/>
                                        <p:tgtEl>
                                          <p:spTgt spid="35"/>
                                        </p:tgtEl>
                                      </p:cBhvr>
                                    </p:animEffect>
                                    <p:set>
                                      <p:cBhvr>
                                        <p:cTn id="47" dur="1" fill="hold">
                                          <p:stCondLst>
                                            <p:cond delay="499"/>
                                          </p:stCondLst>
                                        </p:cTn>
                                        <p:tgtEl>
                                          <p:spTgt spid="3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wipe(right)">
                                      <p:cBhvr>
                                        <p:cTn id="52" dur="500"/>
                                        <p:tgtEl>
                                          <p:spTgt spid="6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up)">
                                      <p:cBhvr>
                                        <p:cTn id="57" dur="500"/>
                                        <p:tgtEl>
                                          <p:spTgt spid="6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wipe(up)">
                                      <p:cBhvr>
                                        <p:cTn id="62" dur="500"/>
                                        <p:tgtEl>
                                          <p:spTgt spid="6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left)">
                                      <p:cBhvr>
                                        <p:cTn id="67" dur="500"/>
                                        <p:tgtEl>
                                          <p:spTgt spid="7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70"/>
                                        </p:tgtEl>
                                        <p:attrNameLst>
                                          <p:attrName>style.visibility</p:attrName>
                                        </p:attrNameLst>
                                      </p:cBhvr>
                                      <p:to>
                                        <p:strVal val="visible"/>
                                      </p:to>
                                    </p:set>
                                    <p:animEffect transition="in" filter="wipe(up)">
                                      <p:cBhvr>
                                        <p:cTn id="72" dur="500"/>
                                        <p:tgtEl>
                                          <p:spTgt spid="7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69"/>
                                        </p:tgtEl>
                                        <p:attrNameLst>
                                          <p:attrName>style.visibility</p:attrName>
                                        </p:attrNameLst>
                                      </p:cBhvr>
                                      <p:to>
                                        <p:strVal val="visible"/>
                                      </p:to>
                                    </p:set>
                                    <p:animEffect transition="in" filter="wipe(left)">
                                      <p:cBhvr>
                                        <p:cTn id="82" dur="500"/>
                                        <p:tgtEl>
                                          <p:spTgt spid="6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wipe(up)">
                                      <p:cBhvr>
                                        <p:cTn id="87" dur="500"/>
                                        <p:tgtEl>
                                          <p:spTgt spid="7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wipe(up)">
                                      <p:cBhvr>
                                        <p:cTn id="92" dur="500"/>
                                        <p:tgtEl>
                                          <p:spTgt spid="73"/>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barn(inVertical)">
                                      <p:cBhvr>
                                        <p:cTn id="9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58" grpId="0" animBg="1"/>
      <p:bldP spid="60" grpId="0" animBg="1"/>
      <p:bldP spid="61" grpId="0" animBg="1"/>
      <p:bldP spid="65" grpId="0" animBg="1"/>
      <p:bldP spid="66" grpId="0" animBg="1"/>
      <p:bldP spid="67" grpId="0" animBg="1"/>
      <p:bldP spid="67" grpId="1" animBg="1"/>
      <p:bldP spid="69" grpId="0" animBg="1"/>
      <p:bldP spid="70" grpId="0" animBg="1"/>
      <p:bldP spid="71" grpId="0"/>
      <p:bldP spid="72" grpId="0"/>
      <p:bldP spid="73" grpId="0" animBg="1"/>
      <p:bldP spid="74" grpId="0"/>
      <p:bldP spid="4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BF6E78F9-DE49-472F-A602-3F025C8872C3}"/>
              </a:ext>
            </a:extLst>
          </p:cNvPr>
          <p:cNvSpPr txBox="1">
            <a:spLocks noChangeArrowheads="1"/>
          </p:cNvSpPr>
          <p:nvPr/>
        </p:nvSpPr>
        <p:spPr bwMode="auto">
          <a:xfrm>
            <a:off x="863600" y="4486500"/>
            <a:ext cx="12141200" cy="297366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lvl="0" defTabSz="914400"/>
            <a:r>
              <a:rPr lang="en-US" sz="8800" b="1" dirty="0">
                <a:solidFill>
                  <a:srgbClr val="4D4D4F"/>
                </a:solidFill>
                <a:latin typeface="Arial Narrow" panose="020B0606020202030204" pitchFamily="34" charset="0"/>
                <a:cs typeface="Arial" pitchFamily="34" charset="0"/>
              </a:rPr>
              <a:t>Reframe/Turnaround </a:t>
            </a:r>
            <a:br>
              <a:rPr lang="en-US" sz="800" b="1" dirty="0">
                <a:solidFill>
                  <a:srgbClr val="000000"/>
                </a:solidFill>
                <a:latin typeface="Arial Narrow" panose="020B0606020202030204" pitchFamily="34" charset="0"/>
                <a:cs typeface="Arial" pitchFamily="34" charset="0"/>
              </a:rPr>
            </a:br>
            <a:r>
              <a:rPr lang="en-US" sz="6000" dirty="0">
                <a:solidFill>
                  <a:srgbClr val="000000"/>
                </a:solidFill>
                <a:latin typeface="Arial Narrow" panose="020B0606020202030204" pitchFamily="34" charset="0"/>
                <a:cs typeface="Arial" pitchFamily="34" charset="0"/>
              </a:rPr>
              <a:t>Translate off-target performance into language describing on-target performance   </a:t>
            </a:r>
            <a:endParaRPr lang="en-US" sz="4000" dirty="0">
              <a:solidFill>
                <a:srgbClr val="5F5F5F"/>
              </a:solidFill>
              <a:latin typeface="Arial Narrow" pitchFamily="34" charset="0"/>
              <a:cs typeface="Arial" pitchFamily="34" charset="0"/>
            </a:endParaRPr>
          </a:p>
          <a:p>
            <a:pPr lvl="0" defTabSz="914400"/>
            <a:endParaRPr lang="en-US" sz="4000" dirty="0">
              <a:solidFill>
                <a:srgbClr val="5F5F5F"/>
              </a:solidFill>
              <a:latin typeface="Arial Narrow"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dirty="0">
              <a:ln>
                <a:noFill/>
              </a:ln>
              <a:solidFill>
                <a:srgbClr val="000000"/>
              </a:solidFill>
              <a:effectLst/>
              <a:latin typeface="Articulate"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Line 3">
            <a:extLst>
              <a:ext uri="{FF2B5EF4-FFF2-40B4-BE49-F238E27FC236}">
                <a16:creationId xmlns:a16="http://schemas.microsoft.com/office/drawing/2014/main" id="{D130038C-7CBD-4FE8-BD03-C9376C9EEF76}"/>
              </a:ext>
            </a:extLst>
          </p:cNvPr>
          <p:cNvSpPr>
            <a:spLocks noChangeShapeType="1"/>
          </p:cNvSpPr>
          <p:nvPr/>
        </p:nvSpPr>
        <p:spPr bwMode="auto">
          <a:xfrm flipV="1">
            <a:off x="139320" y="4373275"/>
            <a:ext cx="12865480" cy="32038"/>
          </a:xfrm>
          <a:prstGeom prst="line">
            <a:avLst/>
          </a:prstGeom>
          <a:noFill/>
          <a:ln w="9525" algn="ctr">
            <a:solidFill>
              <a:srgbClr val="CCCCCC"/>
            </a:solidFill>
            <a:round/>
            <a:headEnd/>
            <a:tailEnd/>
          </a:ln>
          <a:effectLst/>
        </p:spPr>
        <p:txBody>
          <a:bodyPr vert="horz" wrap="square" lIns="36576" tIns="36576" rIns="36576" bIns="36576"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endParaRPr lang="en-US" dirty="0"/>
          </a:p>
        </p:txBody>
      </p:sp>
      <p:sp>
        <p:nvSpPr>
          <p:cNvPr id="9" name="Line 4">
            <a:extLst>
              <a:ext uri="{FF2B5EF4-FFF2-40B4-BE49-F238E27FC236}">
                <a16:creationId xmlns:a16="http://schemas.microsoft.com/office/drawing/2014/main" id="{7E7F29C3-A175-4BF4-93F4-6D2E83EA1FEC}"/>
              </a:ext>
            </a:extLst>
          </p:cNvPr>
          <p:cNvSpPr>
            <a:spLocks noChangeShapeType="1"/>
          </p:cNvSpPr>
          <p:nvPr/>
        </p:nvSpPr>
        <p:spPr bwMode="auto">
          <a:xfrm>
            <a:off x="139320" y="5973333"/>
            <a:ext cx="12865480" cy="0"/>
          </a:xfrm>
          <a:prstGeom prst="line">
            <a:avLst/>
          </a:prstGeom>
          <a:noFill/>
          <a:ln w="9525" algn="ctr">
            <a:solidFill>
              <a:srgbClr val="CCCCCC"/>
            </a:solidFill>
            <a:round/>
            <a:headEnd/>
            <a:tailEnd/>
          </a:ln>
          <a:effectLst/>
        </p:spPr>
        <p:txBody>
          <a:bodyPr vert="horz" wrap="square" lIns="36576" tIns="36576" rIns="36576" bIns="36576"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endParaRPr lang="en-US" dirty="0"/>
          </a:p>
        </p:txBody>
      </p:sp>
      <p:pic>
        <p:nvPicPr>
          <p:cNvPr id="10" name="Picture 9">
            <a:extLst>
              <a:ext uri="{FF2B5EF4-FFF2-40B4-BE49-F238E27FC236}">
                <a16:creationId xmlns:a16="http://schemas.microsoft.com/office/drawing/2014/main" id="{E926FA45-36AA-4E64-B3A7-F55E2D07AFF6}"/>
              </a:ext>
            </a:extLst>
          </p:cNvPr>
          <p:cNvPicPr>
            <a:picLocks noChangeAspect="1" noChangeArrowheads="1"/>
          </p:cNvPicPr>
          <p:nvPr/>
        </p:nvPicPr>
        <p:blipFill>
          <a:blip r:embed="rId3" cstate="print"/>
          <a:srcRect/>
          <a:stretch>
            <a:fillRect/>
          </a:stretch>
        </p:blipFill>
        <p:spPr bwMode="auto">
          <a:xfrm>
            <a:off x="584060" y="2116409"/>
            <a:ext cx="11836680" cy="1942334"/>
          </a:xfrm>
          <a:prstGeom prst="rect">
            <a:avLst/>
          </a:prstGeom>
          <a:noFill/>
          <a:ln w="9525" algn="in">
            <a:noFill/>
            <a:miter lim="800000"/>
            <a:headEnd/>
            <a:tailEnd/>
          </a:ln>
          <a:effectLst/>
        </p:spPr>
      </p:pic>
      <p:sp>
        <p:nvSpPr>
          <p:cNvPr id="11" name="Text Box 6">
            <a:extLst>
              <a:ext uri="{FF2B5EF4-FFF2-40B4-BE49-F238E27FC236}">
                <a16:creationId xmlns:a16="http://schemas.microsoft.com/office/drawing/2014/main" id="{BFAABDAE-5100-4DB2-B3CC-17A747AF9E0C}"/>
              </a:ext>
            </a:extLst>
          </p:cNvPr>
          <p:cNvSpPr txBox="1">
            <a:spLocks noChangeArrowheads="1"/>
          </p:cNvSpPr>
          <p:nvPr/>
        </p:nvSpPr>
        <p:spPr bwMode="auto">
          <a:xfrm>
            <a:off x="7797800" y="2482242"/>
            <a:ext cx="1884735" cy="4789116"/>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sz="8800" dirty="0">
                <a:solidFill>
                  <a:srgbClr val="FFFFFF"/>
                </a:solidFill>
                <a:latin typeface="Articulate" pitchFamily="2" charset="0"/>
                <a:cs typeface="Arial" pitchFamily="34" charset="0"/>
              </a:rPr>
              <a:t>5</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411119389"/>
      </p:ext>
    </p:extLst>
  </p:cSld>
  <p:clrMapOvr>
    <a:masterClrMapping/>
  </p:clrMapOvr>
  <p:transition spd="slow">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25" name="Picture 5" descr="File:Brain limbicsystem.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3375" y="2167467"/>
            <a:ext cx="3953370" cy="520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26" name="Rectangle 6"/>
          <p:cNvSpPr>
            <a:spLocks noChangeArrowheads="1"/>
          </p:cNvSpPr>
          <p:nvPr/>
        </p:nvSpPr>
        <p:spPr bwMode="auto">
          <a:xfrm>
            <a:off x="5892800" y="1335475"/>
            <a:ext cx="5743787" cy="643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9453" tIns="64727" rIns="129453" bIns="64727"/>
          <a:lstStyle/>
          <a:p>
            <a:pPr>
              <a:spcBef>
                <a:spcPct val="20000"/>
              </a:spcBef>
              <a:buClr>
                <a:schemeClr val="tx1"/>
              </a:buClr>
              <a:buSzPct val="90000"/>
              <a:defRPr/>
            </a:pPr>
            <a:r>
              <a:rPr lang="en-US" sz="4000" b="1" dirty="0">
                <a:latin typeface="Leelawadee" panose="020B0502040204020203" pitchFamily="34" charset="-34"/>
                <a:cs typeface="Leelawadee" panose="020B0502040204020203" pitchFamily="34" charset="-34"/>
              </a:rPr>
              <a:t>Under Attack</a:t>
            </a:r>
          </a:p>
          <a:p>
            <a:pPr marL="647277" lvl="1">
              <a:spcBef>
                <a:spcPct val="20000"/>
              </a:spcBef>
              <a:buClr>
                <a:srgbClr val="00CC00"/>
              </a:buClr>
              <a:buSzPct val="70000"/>
              <a:defRPr/>
            </a:pPr>
            <a:r>
              <a:rPr lang="en-US" sz="3400" dirty="0">
                <a:latin typeface="Leelawadee" panose="020B0502040204020203" pitchFamily="34" charset="-34"/>
                <a:cs typeface="Leelawadee" panose="020B0502040204020203" pitchFamily="34" charset="-34"/>
              </a:rPr>
              <a:t>Thinking brain </a:t>
            </a:r>
            <a:br>
              <a:rPr lang="en-US" sz="3400" dirty="0">
                <a:latin typeface="Leelawadee" panose="020B0502040204020203" pitchFamily="34" charset="-34"/>
                <a:cs typeface="Leelawadee" panose="020B0502040204020203" pitchFamily="34" charset="-34"/>
              </a:rPr>
            </a:br>
            <a:r>
              <a:rPr lang="en-US" sz="3400" dirty="0">
                <a:latin typeface="Leelawadee" panose="020B0502040204020203" pitchFamily="34" charset="-34"/>
                <a:cs typeface="Leelawadee" panose="020B0502040204020203" pitchFamily="34" charset="-34"/>
              </a:rPr>
              <a:t>shuts down</a:t>
            </a:r>
          </a:p>
          <a:p>
            <a:pPr marL="647277" lvl="1">
              <a:spcBef>
                <a:spcPct val="20000"/>
              </a:spcBef>
              <a:buClr>
                <a:srgbClr val="00CC00"/>
              </a:buClr>
              <a:buSzPct val="70000"/>
              <a:defRPr/>
            </a:pPr>
            <a:br>
              <a:rPr lang="en-US" sz="3400" b="1" dirty="0">
                <a:latin typeface="Leelawadee" panose="020B0502040204020203" pitchFamily="34" charset="-34"/>
                <a:cs typeface="Leelawadee" panose="020B0502040204020203" pitchFamily="34" charset="-34"/>
              </a:rPr>
            </a:br>
            <a:r>
              <a:rPr lang="en-US" sz="3400" b="1" dirty="0">
                <a:latin typeface="Leelawadee" panose="020B0502040204020203" pitchFamily="34" charset="-34"/>
                <a:cs typeface="Leelawadee" panose="020B0502040204020203" pitchFamily="34" charset="-34"/>
              </a:rPr>
              <a:t>Emotions crank up</a:t>
            </a:r>
          </a:p>
          <a:p>
            <a:pPr lvl="1">
              <a:spcBef>
                <a:spcPct val="20000"/>
              </a:spcBef>
              <a:buClr>
                <a:srgbClr val="00CC00"/>
              </a:buClr>
              <a:buSzPct val="70000"/>
              <a:defRPr/>
            </a:pPr>
            <a:br>
              <a:rPr lang="en-US" sz="3400" dirty="0">
                <a:latin typeface="Leelawadee" panose="020B0502040204020203" pitchFamily="34" charset="-34"/>
                <a:cs typeface="Leelawadee" panose="020B0502040204020203" pitchFamily="34" charset="-34"/>
              </a:rPr>
            </a:br>
            <a:r>
              <a:rPr lang="en-US" sz="3400" b="1" dirty="0">
                <a:solidFill>
                  <a:schemeClr val="tx1"/>
                </a:solidFill>
                <a:latin typeface="Leelawadee" panose="020B0502040204020203" pitchFamily="34" charset="-34"/>
                <a:cs typeface="Leelawadee" panose="020B0502040204020203" pitchFamily="34" charset="-34"/>
              </a:rPr>
              <a:t>Self-esteem threat</a:t>
            </a:r>
          </a:p>
          <a:p>
            <a:pPr lvl="1">
              <a:spcBef>
                <a:spcPct val="20000"/>
              </a:spcBef>
              <a:buClr>
                <a:srgbClr val="00CC00"/>
              </a:buClr>
              <a:buSzPct val="70000"/>
              <a:defRPr/>
            </a:pPr>
            <a:r>
              <a:rPr lang="en-US" sz="3400" dirty="0">
                <a:solidFill>
                  <a:schemeClr val="tx1"/>
                </a:solidFill>
                <a:latin typeface="Leelawadee" panose="020B0502040204020203" pitchFamily="34" charset="-34"/>
                <a:cs typeface="Leelawadee" panose="020B0502040204020203" pitchFamily="34" charset="-34"/>
              </a:rPr>
              <a:t>Judgment = recoil response</a:t>
            </a:r>
          </a:p>
          <a:p>
            <a:pPr marL="1618277" lvl="2" indent="-323633">
              <a:spcBef>
                <a:spcPct val="20000"/>
              </a:spcBef>
              <a:buClr>
                <a:schemeClr val="tx2"/>
              </a:buClr>
              <a:buSzPct val="70000"/>
              <a:defRPr/>
            </a:pPr>
            <a:endParaRPr lang="en-US" sz="2800" dirty="0">
              <a:latin typeface="Bitter Regular"/>
            </a:endParaRPr>
          </a:p>
          <a:p>
            <a:pPr marL="1618277" lvl="2" indent="-323633">
              <a:spcBef>
                <a:spcPct val="20000"/>
              </a:spcBef>
              <a:buClr>
                <a:schemeClr val="tx2"/>
              </a:buClr>
              <a:buSzPct val="70000"/>
              <a:buFont typeface="Arial" charset="0"/>
              <a:buChar char="-"/>
              <a:defRPr/>
            </a:pPr>
            <a:endParaRPr lang="en-US" sz="2800" dirty="0"/>
          </a:p>
        </p:txBody>
      </p:sp>
      <p:pic>
        <p:nvPicPr>
          <p:cNvPr id="645127" name="Picture 7" descr="http://upload.wikimedia.org/wikipedia/commons/7/7b/Cerebral_Cortex_locat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7952" y="5093549"/>
            <a:ext cx="3038969" cy="361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28" name="Text Box 8"/>
          <p:cNvSpPr txBox="1">
            <a:spLocks noChangeArrowheads="1"/>
          </p:cNvSpPr>
          <p:nvPr/>
        </p:nvSpPr>
        <p:spPr bwMode="auto">
          <a:xfrm>
            <a:off x="-15240" y="3445493"/>
            <a:ext cx="5093547" cy="1008479"/>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bg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9453" tIns="64727" rIns="129453" bIns="64727">
            <a:spAutoFit/>
          </a:bodyPr>
          <a:lstStyle>
            <a:lvl1pPr eaLnBrk="0" hangingPunct="0">
              <a:defRPr sz="1600" b="1">
                <a:solidFill>
                  <a:schemeClr val="tx1"/>
                </a:solidFill>
                <a:latin typeface="Arial" charset="0"/>
                <a:cs typeface="Arial" charset="0"/>
              </a:defRPr>
            </a:lvl1pPr>
            <a:lvl2pPr marL="742950" indent="-285750" eaLnBrk="0" hangingPunct="0">
              <a:defRPr sz="1600" b="1">
                <a:solidFill>
                  <a:schemeClr val="tx1"/>
                </a:solidFill>
                <a:latin typeface="Arial" charset="0"/>
                <a:cs typeface="Arial" charset="0"/>
              </a:defRPr>
            </a:lvl2pPr>
            <a:lvl3pPr marL="1143000" indent="-228600" eaLnBrk="0" hangingPunct="0">
              <a:defRPr sz="1600" b="1">
                <a:solidFill>
                  <a:schemeClr val="tx1"/>
                </a:solidFill>
                <a:latin typeface="Arial" charset="0"/>
                <a:cs typeface="Arial" charset="0"/>
              </a:defRPr>
            </a:lvl3pPr>
            <a:lvl4pPr marL="1600200" indent="-228600" eaLnBrk="0" hangingPunct="0">
              <a:defRPr sz="1600" b="1">
                <a:solidFill>
                  <a:schemeClr val="tx1"/>
                </a:solidFill>
                <a:latin typeface="Arial" charset="0"/>
                <a:cs typeface="Arial" charset="0"/>
              </a:defRPr>
            </a:lvl4pPr>
            <a:lvl5pPr marL="2057400" indent="-228600" eaLnBrk="0" hangingPunct="0">
              <a:defRPr sz="1600" b="1">
                <a:solidFill>
                  <a:schemeClr val="tx1"/>
                </a:solidFill>
                <a:latin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cs typeface="Arial" charset="0"/>
              </a:defRPr>
            </a:lvl9pPr>
          </a:lstStyle>
          <a:p>
            <a:pPr algn="ctr" eaLnBrk="1" hangingPunct="1"/>
            <a:r>
              <a:rPr lang="en-US" sz="5700"/>
              <a:t>OVERDRIVE</a:t>
            </a:r>
          </a:p>
        </p:txBody>
      </p:sp>
      <p:sp>
        <p:nvSpPr>
          <p:cNvPr id="11" name="Rectangle 5"/>
          <p:cNvSpPr>
            <a:spLocks noRot="1" noChangeArrowheads="1"/>
          </p:cNvSpPr>
          <p:nvPr/>
        </p:nvSpPr>
        <p:spPr bwMode="auto">
          <a:xfrm>
            <a:off x="406400" y="-228600"/>
            <a:ext cx="11704320"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9453" tIns="64727" rIns="129453" bIns="64727" anchor="ctr"/>
          <a:lstStyle/>
          <a:p>
            <a:r>
              <a:rPr lang="en-US" sz="6000" b="1" dirty="0">
                <a:solidFill>
                  <a:schemeClr val="tx1"/>
                </a:solidFill>
                <a:latin typeface="Leelawadee" pitchFamily="34" charset="-34"/>
                <a:cs typeface="Leelawadee" pitchFamily="34" charset="-34"/>
              </a:rPr>
              <a:t>Reactions to “Feedback”</a:t>
            </a:r>
          </a:p>
        </p:txBody>
      </p:sp>
      <p:sp>
        <p:nvSpPr>
          <p:cNvPr id="7" name="TextBox 6"/>
          <p:cNvSpPr txBox="1"/>
          <p:nvPr/>
        </p:nvSpPr>
        <p:spPr>
          <a:xfrm>
            <a:off x="10807691" y="8954869"/>
            <a:ext cx="1409709" cy="646331"/>
          </a:xfrm>
          <a:prstGeom prst="rect">
            <a:avLst/>
          </a:prstGeom>
          <a:noFill/>
        </p:spPr>
        <p:txBody>
          <a:bodyPr wrap="square" rtlCol="0">
            <a:spAutoFit/>
          </a:bodyPr>
          <a:lstStyle/>
          <a:p>
            <a:r>
              <a:rPr lang="en-US" sz="3600" b="1" dirty="0">
                <a:latin typeface="Leelawadee" panose="020B0502040204020203" pitchFamily="34" charset="-34"/>
                <a:cs typeface="Leelawadee" panose="020B0502040204020203" pitchFamily="34" charset="-34"/>
              </a:rPr>
              <a:t>pg23</a:t>
            </a:r>
          </a:p>
        </p:txBody>
      </p:sp>
      <p:sp>
        <p:nvSpPr>
          <p:cNvPr id="8" name="Rectangle 7"/>
          <p:cNvSpPr/>
          <p:nvPr/>
        </p:nvSpPr>
        <p:spPr bwMode="auto">
          <a:xfrm>
            <a:off x="10160000" y="68580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TextBox 8"/>
          <p:cNvSpPr txBox="1"/>
          <p:nvPr/>
        </p:nvSpPr>
        <p:spPr>
          <a:xfrm>
            <a:off x="10617200" y="9031069"/>
            <a:ext cx="1409709" cy="646331"/>
          </a:xfrm>
          <a:prstGeom prst="rect">
            <a:avLst/>
          </a:prstGeom>
          <a:noFill/>
        </p:spPr>
        <p:txBody>
          <a:bodyPr wrap="square" rtlCol="0">
            <a:spAutoFit/>
          </a:bodyPr>
          <a:lstStyle/>
          <a:p>
            <a:r>
              <a:rPr lang="en-US" sz="3600" b="1" dirty="0">
                <a:latin typeface="Leelawadee" panose="020B0502040204020203" pitchFamily="34" charset="-34"/>
                <a:cs typeface="Leelawadee" panose="020B0502040204020203" pitchFamily="34" charset="-34"/>
              </a:rPr>
              <a:t>pg 23</a:t>
            </a:r>
          </a:p>
        </p:txBody>
      </p:sp>
      <p:pic>
        <p:nvPicPr>
          <p:cNvPr id="12290" name="Picture 2"/>
          <p:cNvPicPr>
            <a:picLocks noChangeAspect="1" noChangeArrowheads="1"/>
          </p:cNvPicPr>
          <p:nvPr/>
        </p:nvPicPr>
        <p:blipFill>
          <a:blip r:embed="rId7"/>
          <a:srcRect/>
          <a:stretch>
            <a:fillRect/>
          </a:stretch>
        </p:blipFill>
        <p:spPr bwMode="auto">
          <a:xfrm>
            <a:off x="10312400" y="7010400"/>
            <a:ext cx="1853534" cy="21717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520955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45126">
                                            <p:txEl>
                                              <p:pRg st="0" end="0"/>
                                            </p:txEl>
                                          </p:spTgt>
                                        </p:tgtEl>
                                        <p:attrNameLst>
                                          <p:attrName>style.visibility</p:attrName>
                                        </p:attrNameLst>
                                      </p:cBhvr>
                                      <p:to>
                                        <p:strVal val="visible"/>
                                      </p:to>
                                    </p:set>
                                    <p:animEffect transition="in" filter="dissolve">
                                      <p:cBhvr>
                                        <p:cTn id="7" dur="500"/>
                                        <p:tgtEl>
                                          <p:spTgt spid="64512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45126">
                                            <p:txEl>
                                              <p:pRg st="1" end="1"/>
                                            </p:txEl>
                                          </p:spTgt>
                                        </p:tgtEl>
                                        <p:attrNameLst>
                                          <p:attrName>style.visibility</p:attrName>
                                        </p:attrNameLst>
                                      </p:cBhvr>
                                      <p:to>
                                        <p:strVal val="visible"/>
                                      </p:to>
                                    </p:set>
                                    <p:animEffect transition="in" filter="dissolve">
                                      <p:cBhvr>
                                        <p:cTn id="10" dur="500"/>
                                        <p:tgtEl>
                                          <p:spTgt spid="645126">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645126">
                                            <p:txEl>
                                              <p:pRg st="2" end="2"/>
                                            </p:txEl>
                                          </p:spTgt>
                                        </p:tgtEl>
                                        <p:attrNameLst>
                                          <p:attrName>style.visibility</p:attrName>
                                        </p:attrNameLst>
                                      </p:cBhvr>
                                      <p:to>
                                        <p:strVal val="visible"/>
                                      </p:to>
                                    </p:set>
                                    <p:animEffect transition="in" filter="dissolve">
                                      <p:cBhvr>
                                        <p:cTn id="13" dur="500"/>
                                        <p:tgtEl>
                                          <p:spTgt spid="645126">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645126">
                                            <p:txEl>
                                              <p:pRg st="3" end="3"/>
                                            </p:txEl>
                                          </p:spTgt>
                                        </p:tgtEl>
                                        <p:attrNameLst>
                                          <p:attrName>style.visibility</p:attrName>
                                        </p:attrNameLst>
                                      </p:cBhvr>
                                      <p:to>
                                        <p:strVal val="visible"/>
                                      </p:to>
                                    </p:set>
                                    <p:animEffect transition="in" filter="dissolve">
                                      <p:cBhvr>
                                        <p:cTn id="16" dur="500"/>
                                        <p:tgtEl>
                                          <p:spTgt spid="645126">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645126">
                                            <p:txEl>
                                              <p:pRg st="4" end="4"/>
                                            </p:txEl>
                                          </p:spTgt>
                                        </p:tgtEl>
                                        <p:attrNameLst>
                                          <p:attrName>style.visibility</p:attrName>
                                        </p:attrNameLst>
                                      </p:cBhvr>
                                      <p:to>
                                        <p:strVal val="visible"/>
                                      </p:to>
                                    </p:set>
                                    <p:animEffect transition="in" filter="dissolve">
                                      <p:cBhvr>
                                        <p:cTn id="19" dur="500"/>
                                        <p:tgtEl>
                                          <p:spTgt spid="645126">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mph" presetSubtype="0" fill="hold" nodeType="clickEffect">
                                  <p:stCondLst>
                                    <p:cond delay="0"/>
                                  </p:stCondLst>
                                  <p:childTnLst>
                                    <p:animScale>
                                      <p:cBhvr>
                                        <p:cTn id="23" dur="2000" fill="hold"/>
                                        <p:tgtEl>
                                          <p:spTgt spid="645127"/>
                                        </p:tgtEl>
                                      </p:cBhvr>
                                      <p:by x="25000" y="25000"/>
                                    </p:animScale>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mph" presetSubtype="0" fill="hold" nodeType="clickEffect">
                                  <p:stCondLst>
                                    <p:cond delay="0"/>
                                  </p:stCondLst>
                                  <p:childTnLst>
                                    <p:animScale>
                                      <p:cBhvr>
                                        <p:cTn id="27" dur="500" fill="hold"/>
                                        <p:tgtEl>
                                          <p:spTgt spid="645125"/>
                                        </p:tgtEl>
                                      </p:cBhvr>
                                      <p:by x="150000" y="150000"/>
                                    </p:animScale>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645128"/>
                                        </p:tgtEl>
                                        <p:attrNameLst>
                                          <p:attrName>style.visibility</p:attrName>
                                        </p:attrNameLst>
                                      </p:cBhvr>
                                      <p:to>
                                        <p:strVal val="visible"/>
                                      </p:to>
                                    </p:set>
                                    <p:anim calcmode="lin" valueType="num">
                                      <p:cBhvr>
                                        <p:cTn id="32" dur="500" fill="hold"/>
                                        <p:tgtEl>
                                          <p:spTgt spid="645128"/>
                                        </p:tgtEl>
                                        <p:attrNameLst>
                                          <p:attrName>ppt_w</p:attrName>
                                        </p:attrNameLst>
                                      </p:cBhvr>
                                      <p:tavLst>
                                        <p:tav tm="0">
                                          <p:val>
                                            <p:fltVal val="0"/>
                                          </p:val>
                                        </p:tav>
                                        <p:tav tm="100000">
                                          <p:val>
                                            <p:strVal val="#ppt_w"/>
                                          </p:val>
                                        </p:tav>
                                      </p:tavLst>
                                    </p:anim>
                                    <p:anim calcmode="lin" valueType="num">
                                      <p:cBhvr>
                                        <p:cTn id="33" dur="500" fill="hold"/>
                                        <p:tgtEl>
                                          <p:spTgt spid="645128"/>
                                        </p:tgtEl>
                                        <p:attrNameLst>
                                          <p:attrName>ppt_h</p:attrName>
                                        </p:attrNameLst>
                                      </p:cBhvr>
                                      <p:tavLst>
                                        <p:tav tm="0">
                                          <p:val>
                                            <p:fltVal val="0"/>
                                          </p:val>
                                        </p:tav>
                                        <p:tav tm="100000">
                                          <p:val>
                                            <p:strVal val="#ppt_h"/>
                                          </p:val>
                                        </p:tav>
                                      </p:tavLst>
                                    </p:anim>
                                    <p:animEffect transition="in" filter="fade">
                                      <p:cBhvr>
                                        <p:cTn id="34" dur="500"/>
                                        <p:tgtEl>
                                          <p:spTgt spid="645128"/>
                                        </p:tgtEl>
                                      </p:cBhvr>
                                    </p:animEffect>
                                  </p:childTnLst>
                                </p:cTn>
                              </p:par>
                              <p:par>
                                <p:cTn id="35" presetID="10" presetClass="entr" presetSubtype="0" fill="hold" nodeType="withEffect">
                                  <p:stCondLst>
                                    <p:cond delay="0"/>
                                  </p:stCondLst>
                                  <p:childTnLst>
                                    <p:set>
                                      <p:cBhvr>
                                        <p:cTn id="36" dur="1" fill="hold">
                                          <p:stCondLst>
                                            <p:cond delay="0"/>
                                          </p:stCondLst>
                                        </p:cTn>
                                        <p:tgtEl>
                                          <p:spTgt spid="645126">
                                            <p:txEl>
                                              <p:pRg st="4" end="4"/>
                                            </p:txEl>
                                          </p:spTgt>
                                        </p:tgtEl>
                                        <p:attrNameLst>
                                          <p:attrName>style.visibility</p:attrName>
                                        </p:attrNameLst>
                                      </p:cBhvr>
                                      <p:to>
                                        <p:strVal val="visible"/>
                                      </p:to>
                                    </p:set>
                                    <p:animEffect transition="in" filter="fade">
                                      <p:cBhvr>
                                        <p:cTn id="37" dur="500"/>
                                        <p:tgtEl>
                                          <p:spTgt spid="6451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2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3342" y="1143000"/>
            <a:ext cx="6502400" cy="8610600"/>
          </a:xfrm>
          <a:prstGeom prst="rect">
            <a:avLst/>
          </a:prstGeom>
          <a:solidFill>
            <a:srgbClr val="33CCCC"/>
          </a:solidFill>
          <a:ln>
            <a:noFill/>
          </a:ln>
          <a:effectLst/>
          <a:extLst/>
        </p:spPr>
        <p:txBody>
          <a:bodyPr vert="horz" wrap="square" lIns="91405" tIns="45702" rIns="91405" bIns="45702" numCol="1" rtlCol="0" anchor="t" anchorCtr="0" compatLnSpc="1">
            <a:prstTxWarp prst="textNoShape">
              <a:avLst/>
            </a:prstTxWarp>
          </a:bodyPr>
          <a:lstStyle/>
          <a:p>
            <a:pPr defTabSz="914072"/>
            <a:endParaRPr lang="en-US" sz="1600" b="1">
              <a:solidFill>
                <a:schemeClr val="tx1"/>
              </a:solidFill>
              <a:latin typeface="Arial" charset="0"/>
            </a:endParaRPr>
          </a:p>
        </p:txBody>
      </p:sp>
      <p:sp>
        <p:nvSpPr>
          <p:cNvPr id="37891" name="Rectangle 4"/>
          <p:cNvSpPr>
            <a:spLocks noGrp="1" noRot="1" noChangeArrowheads="1"/>
          </p:cNvSpPr>
          <p:nvPr>
            <p:ph type="title"/>
          </p:nvPr>
        </p:nvSpPr>
        <p:spPr>
          <a:xfrm>
            <a:off x="635010" y="-10294"/>
            <a:ext cx="11497655" cy="1391211"/>
          </a:xfrm>
        </p:spPr>
        <p:txBody>
          <a:bodyPr/>
          <a:lstStyle/>
          <a:p>
            <a:pPr eaLnBrk="1" hangingPunct="1"/>
            <a:r>
              <a:rPr lang="en-US" sz="6000" dirty="0">
                <a:latin typeface="Leelawadee" panose="020B0502040204020203" pitchFamily="34" charset="-34"/>
                <a:cs typeface="Leelawadee" panose="020B0502040204020203" pitchFamily="34" charset="-34"/>
              </a:rPr>
              <a:t>	</a:t>
            </a:r>
            <a:r>
              <a:rPr lang="en-US" sz="6000" b="1" dirty="0">
                <a:solidFill>
                  <a:schemeClr val="tx1"/>
                </a:solidFill>
                <a:latin typeface="Leelawadee" panose="020B0502040204020203" pitchFamily="34" charset="-34"/>
                <a:cs typeface="Leelawadee" panose="020B0502040204020203" pitchFamily="34" charset="-34"/>
              </a:rPr>
              <a:t>Conversation Starters</a:t>
            </a:r>
          </a:p>
        </p:txBody>
      </p:sp>
      <p:sp>
        <p:nvSpPr>
          <p:cNvPr id="406533" name="Rectangle 5"/>
          <p:cNvSpPr>
            <a:spLocks noGrp="1" noChangeArrowheads="1"/>
          </p:cNvSpPr>
          <p:nvPr>
            <p:ph type="body" sz="half" idx="1"/>
          </p:nvPr>
        </p:nvSpPr>
        <p:spPr>
          <a:xfrm>
            <a:off x="1161863" y="1534907"/>
            <a:ext cx="5743787" cy="6436925"/>
          </a:xfrm>
        </p:spPr>
        <p:txBody>
          <a:bodyPr/>
          <a:lstStyle/>
          <a:p>
            <a:pPr eaLnBrk="1" hangingPunct="1"/>
            <a:r>
              <a:rPr lang="en-US" sz="3400" dirty="0">
                <a:solidFill>
                  <a:schemeClr val="bg1"/>
                </a:solidFill>
                <a:latin typeface="Leelawadee" panose="020B0502040204020203" pitchFamily="34" charset="-34"/>
                <a:cs typeface="Leelawadee" panose="020B0502040204020203" pitchFamily="34" charset="-34"/>
              </a:rPr>
              <a:t>Improve…</a:t>
            </a:r>
          </a:p>
          <a:p>
            <a:pPr eaLnBrk="1" hangingPunct="1"/>
            <a:r>
              <a:rPr lang="en-US" sz="3400" dirty="0">
                <a:solidFill>
                  <a:schemeClr val="bg1"/>
                </a:solidFill>
                <a:latin typeface="Leelawadee" panose="020B0502040204020203" pitchFamily="34" charset="-34"/>
                <a:cs typeface="Leelawadee" panose="020B0502040204020203" pitchFamily="34" charset="-34"/>
              </a:rPr>
              <a:t>Get better…</a:t>
            </a:r>
          </a:p>
          <a:p>
            <a:pPr eaLnBrk="1" hangingPunct="1"/>
            <a:r>
              <a:rPr lang="en-US" sz="3400" dirty="0">
                <a:solidFill>
                  <a:schemeClr val="bg1"/>
                </a:solidFill>
                <a:latin typeface="Leelawadee" panose="020B0502040204020203" pitchFamily="34" charset="-34"/>
                <a:cs typeface="Leelawadee" panose="020B0502040204020203" pitchFamily="34" charset="-34"/>
              </a:rPr>
              <a:t>Stop doing…</a:t>
            </a:r>
          </a:p>
          <a:p>
            <a:pPr eaLnBrk="1" hangingPunct="1"/>
            <a:r>
              <a:rPr lang="en-US" sz="3400" dirty="0">
                <a:solidFill>
                  <a:schemeClr val="bg1"/>
                </a:solidFill>
                <a:latin typeface="Leelawadee" panose="020B0502040204020203" pitchFamily="34" charset="-34"/>
                <a:cs typeface="Leelawadee" panose="020B0502040204020203" pitchFamily="34" charset="-34"/>
              </a:rPr>
              <a:t>Weakness…</a:t>
            </a:r>
          </a:p>
          <a:p>
            <a:pPr eaLnBrk="1" hangingPunct="1"/>
            <a:r>
              <a:rPr lang="en-US" sz="3400" dirty="0">
                <a:solidFill>
                  <a:schemeClr val="bg1"/>
                </a:solidFill>
                <a:latin typeface="Leelawadee" panose="020B0502040204020203" pitchFamily="34" charset="-34"/>
                <a:cs typeface="Leelawadee" panose="020B0502040204020203" pitchFamily="34" charset="-34"/>
              </a:rPr>
              <a:t>You never…</a:t>
            </a:r>
          </a:p>
          <a:p>
            <a:pPr eaLnBrk="1" hangingPunct="1"/>
            <a:r>
              <a:rPr lang="en-US" sz="3400" dirty="0">
                <a:solidFill>
                  <a:schemeClr val="bg1"/>
                </a:solidFill>
                <a:latin typeface="Leelawadee" panose="020B0502040204020203" pitchFamily="34" charset="-34"/>
                <a:cs typeface="Leelawadee" panose="020B0502040204020203" pitchFamily="34" charset="-34"/>
              </a:rPr>
              <a:t>Don’t…</a:t>
            </a:r>
          </a:p>
          <a:p>
            <a:pPr eaLnBrk="1" hangingPunct="1"/>
            <a:r>
              <a:rPr lang="en-US" sz="3400" dirty="0">
                <a:solidFill>
                  <a:schemeClr val="bg1"/>
                </a:solidFill>
                <a:latin typeface="Leelawadee" panose="020B0502040204020203" pitchFamily="34" charset="-34"/>
                <a:cs typeface="Leelawadee" panose="020B0502040204020203" pitchFamily="34" charset="-34"/>
              </a:rPr>
              <a:t>You shouldn’t…</a:t>
            </a:r>
          </a:p>
          <a:p>
            <a:pPr eaLnBrk="1" hangingPunct="1">
              <a:buFont typeface="Wingdings" pitchFamily="2" charset="2"/>
              <a:buNone/>
            </a:pPr>
            <a:r>
              <a:rPr lang="en-US" sz="3400" b="1" dirty="0">
                <a:solidFill>
                  <a:schemeClr val="bg1"/>
                </a:solidFill>
                <a:latin typeface="Leelawadee" panose="020B0502040204020203" pitchFamily="34" charset="-34"/>
                <a:cs typeface="Leelawadee" panose="020B0502040204020203" pitchFamily="34" charset="-34"/>
              </a:rPr>
              <a:t>             </a:t>
            </a:r>
          </a:p>
          <a:p>
            <a:pPr eaLnBrk="1" hangingPunct="1">
              <a:buFont typeface="Wingdings" pitchFamily="2" charset="2"/>
              <a:buNone/>
            </a:pPr>
            <a:endParaRPr lang="en-US" sz="3400" dirty="0"/>
          </a:p>
        </p:txBody>
      </p:sp>
      <p:sp>
        <p:nvSpPr>
          <p:cNvPr id="9" name="Rectangle 8"/>
          <p:cNvSpPr/>
          <p:nvPr/>
        </p:nvSpPr>
        <p:spPr bwMode="auto">
          <a:xfrm>
            <a:off x="0" y="0"/>
            <a:ext cx="1842347" cy="874226"/>
          </a:xfrm>
          <a:prstGeom prst="rect">
            <a:avLst/>
          </a:prstGeom>
          <a:solidFill>
            <a:schemeClr val="bg1"/>
          </a:solidFill>
          <a:ln>
            <a:noFill/>
          </a:ln>
          <a:effectLst/>
          <a:extLst/>
        </p:spPr>
        <p:txBody>
          <a:bodyPr vert="horz" wrap="square" lIns="129871" tIns="64936" rIns="129871" bIns="64936" numCol="1" rtlCol="0" anchor="t" anchorCtr="0" compatLnSpc="1">
            <a:prstTxWarp prst="textNoShape">
              <a:avLst/>
            </a:prstTxWarp>
          </a:bodyPr>
          <a:lstStyle/>
          <a:p>
            <a:pPr defTabSz="1298725"/>
            <a:endParaRPr lang="en-US" sz="2300" b="1">
              <a:solidFill>
                <a:prstClr val="black"/>
              </a:solidFill>
              <a:latin typeface="Arial" charset="0"/>
            </a:endParaRPr>
          </a:p>
        </p:txBody>
      </p:sp>
      <p:sp>
        <p:nvSpPr>
          <p:cNvPr id="16" name="TextBox 15"/>
          <p:cNvSpPr txBox="1"/>
          <p:nvPr/>
        </p:nvSpPr>
        <p:spPr>
          <a:xfrm>
            <a:off x="10807691" y="8954869"/>
            <a:ext cx="1409709" cy="646331"/>
          </a:xfrm>
          <a:prstGeom prst="rect">
            <a:avLst/>
          </a:prstGeom>
          <a:noFill/>
        </p:spPr>
        <p:txBody>
          <a:bodyPr wrap="square" rtlCol="0">
            <a:spAutoFit/>
          </a:bodyPr>
          <a:lstStyle/>
          <a:p>
            <a:r>
              <a:rPr lang="en-US" sz="3600" b="1" dirty="0">
                <a:latin typeface="Leelawadee" panose="020B0502040204020203" pitchFamily="34" charset="-34"/>
                <a:cs typeface="Leelawadee" panose="020B0502040204020203" pitchFamily="34" charset="-34"/>
              </a:rPr>
              <a:t>pg23</a:t>
            </a:r>
          </a:p>
        </p:txBody>
      </p:sp>
      <p:sp>
        <p:nvSpPr>
          <p:cNvPr id="19" name="Rectangle 18"/>
          <p:cNvSpPr/>
          <p:nvPr/>
        </p:nvSpPr>
        <p:spPr bwMode="auto">
          <a:xfrm>
            <a:off x="10160000" y="68580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0" name="TextBox 19"/>
          <p:cNvSpPr txBox="1"/>
          <p:nvPr/>
        </p:nvSpPr>
        <p:spPr>
          <a:xfrm>
            <a:off x="10617200" y="9031069"/>
            <a:ext cx="1409709" cy="646331"/>
          </a:xfrm>
          <a:prstGeom prst="rect">
            <a:avLst/>
          </a:prstGeom>
          <a:noFill/>
        </p:spPr>
        <p:txBody>
          <a:bodyPr wrap="square" rtlCol="0">
            <a:spAutoFit/>
          </a:bodyPr>
          <a:lstStyle/>
          <a:p>
            <a:r>
              <a:rPr lang="en-US" sz="3600" b="1" dirty="0">
                <a:latin typeface="Leelawadee" panose="020B0502040204020203" pitchFamily="34" charset="-34"/>
                <a:cs typeface="Leelawadee" panose="020B0502040204020203" pitchFamily="34" charset="-34"/>
              </a:rPr>
              <a:t>pg 24</a:t>
            </a:r>
          </a:p>
        </p:txBody>
      </p:sp>
      <p:grpSp>
        <p:nvGrpSpPr>
          <p:cNvPr id="17" name="Group 16"/>
          <p:cNvGrpSpPr/>
          <p:nvPr/>
        </p:nvGrpSpPr>
        <p:grpSpPr>
          <a:xfrm>
            <a:off x="25400" y="7008104"/>
            <a:ext cx="4571999" cy="2745493"/>
            <a:chOff x="1549400" y="7430220"/>
            <a:chExt cx="3834579" cy="2285045"/>
          </a:xfrm>
        </p:grpSpPr>
        <p:pic>
          <p:nvPicPr>
            <p:cNvPr id="406536" name="Picture 8" descr="k1166985"/>
            <p:cNvPicPr>
              <a:picLocks noChangeAspect="1" noChangeArrowheads="1"/>
            </p:cNvPicPr>
            <p:nvPr/>
          </p:nvPicPr>
          <p:blipFill>
            <a:blip r:embed="rId4" cstate="print">
              <a:clrChange>
                <a:clrFrom>
                  <a:srgbClr val="FBFAF8"/>
                </a:clrFrom>
                <a:clrTo>
                  <a:srgbClr val="FBFAF8">
                    <a:alpha val="0"/>
                  </a:srgbClr>
                </a:clrTo>
              </a:clrChange>
              <a:extLst>
                <a:ext uri="{28A0092B-C50C-407E-A947-70E740481C1C}">
                  <a14:useLocalDpi xmlns:a14="http://schemas.microsoft.com/office/drawing/2010/main" val="0"/>
                </a:ext>
              </a:extLst>
            </a:blip>
            <a:srcRect/>
            <a:stretch>
              <a:fillRect/>
            </a:stretch>
          </p:blipFill>
          <p:spPr bwMode="auto">
            <a:xfrm>
              <a:off x="1549400" y="7699068"/>
              <a:ext cx="3034453" cy="201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
            <p:cNvSpPr txBox="1">
              <a:spLocks noChangeArrowheads="1"/>
            </p:cNvSpPr>
            <p:nvPr/>
          </p:nvSpPr>
          <p:spPr>
            <a:xfrm>
              <a:off x="2793180" y="7430220"/>
              <a:ext cx="2590799" cy="1524001"/>
            </a:xfrm>
            <a:prstGeom prst="rect">
              <a:avLst/>
            </a:prstGeom>
          </p:spPr>
          <p:txBody>
            <a:bodyPr/>
            <a:lstStyle/>
            <a:p>
              <a:pPr marL="341383" marR="0" lvl="0" indent="-341383" algn="l" defTabSz="914400" rtl="0" eaLnBrk="1" fontAlgn="base" latinLnBrk="0" hangingPunct="1">
                <a:lnSpc>
                  <a:spcPct val="100000"/>
                </a:lnSpc>
                <a:spcBef>
                  <a:spcPts val="1099"/>
                </a:spcBef>
                <a:spcAft>
                  <a:spcPct val="0"/>
                </a:spcAft>
                <a:buClrTx/>
                <a:buSzTx/>
                <a:buFontTx/>
                <a:buNone/>
                <a:tabLst/>
                <a:defRPr/>
              </a:pPr>
              <a:r>
                <a:rPr kumimoji="0" lang="en-US" sz="3400" b="1" i="0" u="none" strike="noStrike" kern="0" cap="none" spc="0" normalizeH="0" baseline="0" noProof="0" dirty="0">
                  <a:ln>
                    <a:noFill/>
                  </a:ln>
                  <a:solidFill>
                    <a:schemeClr val="bg1"/>
                  </a:solidFill>
                  <a:effectLst/>
                  <a:uLnTx/>
                  <a:uFillTx/>
                  <a:latin typeface="Leelawadee" panose="020B0502040204020203" pitchFamily="34" charset="-34"/>
                  <a:ea typeface="+mn-ea"/>
                  <a:cs typeface="Leelawadee" panose="020B0502040204020203" pitchFamily="34" charset="-34"/>
                  <a:sym typeface="Lobster Two Italic" charset="0"/>
                </a:rPr>
                <a:t>YOU’RE</a:t>
              </a:r>
            </a:p>
            <a:p>
              <a:pPr marL="341383" marR="0" lvl="0" indent="-341383" algn="l" defTabSz="914400" rtl="0" eaLnBrk="1" fontAlgn="base" latinLnBrk="0" hangingPunct="1">
                <a:lnSpc>
                  <a:spcPct val="100000"/>
                </a:lnSpc>
                <a:spcBef>
                  <a:spcPts val="1099"/>
                </a:spcBef>
                <a:spcAft>
                  <a:spcPct val="0"/>
                </a:spcAft>
                <a:buClrTx/>
                <a:buSzTx/>
                <a:buFontTx/>
                <a:buNone/>
                <a:tabLst/>
                <a:defRPr/>
              </a:pPr>
              <a:r>
                <a:rPr kumimoji="0" lang="en-US" sz="3400" b="1" i="0" u="none" strike="noStrike" kern="0" cap="none" spc="0" normalizeH="0" baseline="0" noProof="0" dirty="0">
                  <a:ln>
                    <a:noFill/>
                  </a:ln>
                  <a:solidFill>
                    <a:schemeClr val="bg1"/>
                  </a:solidFill>
                  <a:effectLst/>
                  <a:uLnTx/>
                  <a:uFillTx/>
                  <a:latin typeface="Leelawadee" panose="020B0502040204020203" pitchFamily="34" charset="-34"/>
                  <a:ea typeface="+mn-ea"/>
                  <a:cs typeface="Leelawadee" panose="020B0502040204020203" pitchFamily="34" charset="-34"/>
                  <a:sym typeface="Lobster Two Italic" charset="0"/>
                </a:rPr>
                <a:t>DEFICIENT</a:t>
              </a:r>
            </a:p>
            <a:p>
              <a:pPr marL="341383" marR="0" lvl="0" indent="-341383" algn="l" defTabSz="914400" rtl="0" eaLnBrk="1" fontAlgn="base" latinLnBrk="0" hangingPunct="1">
                <a:lnSpc>
                  <a:spcPct val="100000"/>
                </a:lnSpc>
                <a:spcBef>
                  <a:spcPts val="1099"/>
                </a:spcBef>
                <a:spcAft>
                  <a:spcPct val="0"/>
                </a:spcAft>
                <a:buClrTx/>
                <a:buSzTx/>
                <a:buFont typeface="Wingdings" pitchFamily="2" charset="2"/>
                <a:buNone/>
                <a:tabLst/>
                <a:defRPr/>
              </a:pPr>
              <a:endParaRPr kumimoji="0" lang="en-US" sz="3400" b="0" i="0" u="none" strike="noStrike" kern="0" cap="none" spc="0" normalizeH="0" baseline="0" noProof="0" dirty="0">
                <a:ln>
                  <a:noFill/>
                </a:ln>
                <a:solidFill>
                  <a:srgbClr val="FFFFFF"/>
                </a:solidFill>
                <a:effectLst/>
                <a:uLnTx/>
                <a:uFillTx/>
                <a:latin typeface="+mn-lt"/>
                <a:ea typeface="+mn-ea"/>
                <a:cs typeface="+mn-cs"/>
                <a:sym typeface="Lobster Two Italic" charset="0"/>
              </a:endParaRPr>
            </a:p>
          </p:txBody>
        </p:sp>
      </p:grpSp>
      <p:pic>
        <p:nvPicPr>
          <p:cNvPr id="13314" name="Picture 2"/>
          <p:cNvPicPr>
            <a:picLocks noChangeAspect="1" noChangeArrowheads="1"/>
          </p:cNvPicPr>
          <p:nvPr/>
        </p:nvPicPr>
        <p:blipFill>
          <a:blip r:embed="rId5"/>
          <a:srcRect/>
          <a:stretch>
            <a:fillRect/>
          </a:stretch>
        </p:blipFill>
        <p:spPr bwMode="auto">
          <a:xfrm>
            <a:off x="10388600" y="7010400"/>
            <a:ext cx="1700020" cy="201453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626788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6533">
                                            <p:txEl>
                                              <p:pRg st="0" end="0"/>
                                            </p:txEl>
                                          </p:spTgt>
                                        </p:tgtEl>
                                        <p:attrNameLst>
                                          <p:attrName>style.visibility</p:attrName>
                                        </p:attrNameLst>
                                      </p:cBhvr>
                                      <p:to>
                                        <p:strVal val="visible"/>
                                      </p:to>
                                    </p:set>
                                    <p:animEffect transition="in" filter="wipe(left)">
                                      <p:cBhvr>
                                        <p:cTn id="7" dur="500"/>
                                        <p:tgtEl>
                                          <p:spTgt spid="4065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6533">
                                            <p:txEl>
                                              <p:pRg st="1" end="1"/>
                                            </p:txEl>
                                          </p:spTgt>
                                        </p:tgtEl>
                                        <p:attrNameLst>
                                          <p:attrName>style.visibility</p:attrName>
                                        </p:attrNameLst>
                                      </p:cBhvr>
                                      <p:to>
                                        <p:strVal val="visible"/>
                                      </p:to>
                                    </p:set>
                                    <p:animEffect transition="in" filter="wipe(left)">
                                      <p:cBhvr>
                                        <p:cTn id="12" dur="500"/>
                                        <p:tgtEl>
                                          <p:spTgt spid="4065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6533">
                                            <p:txEl>
                                              <p:pRg st="2" end="2"/>
                                            </p:txEl>
                                          </p:spTgt>
                                        </p:tgtEl>
                                        <p:attrNameLst>
                                          <p:attrName>style.visibility</p:attrName>
                                        </p:attrNameLst>
                                      </p:cBhvr>
                                      <p:to>
                                        <p:strVal val="visible"/>
                                      </p:to>
                                    </p:set>
                                    <p:animEffect transition="in" filter="wipe(left)">
                                      <p:cBhvr>
                                        <p:cTn id="17" dur="500"/>
                                        <p:tgtEl>
                                          <p:spTgt spid="4065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6533">
                                            <p:txEl>
                                              <p:pRg st="3" end="3"/>
                                            </p:txEl>
                                          </p:spTgt>
                                        </p:tgtEl>
                                        <p:attrNameLst>
                                          <p:attrName>style.visibility</p:attrName>
                                        </p:attrNameLst>
                                      </p:cBhvr>
                                      <p:to>
                                        <p:strVal val="visible"/>
                                      </p:to>
                                    </p:set>
                                    <p:animEffect transition="in" filter="wipe(left)">
                                      <p:cBhvr>
                                        <p:cTn id="22" dur="500"/>
                                        <p:tgtEl>
                                          <p:spTgt spid="4065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6533">
                                            <p:txEl>
                                              <p:pRg st="4" end="4"/>
                                            </p:txEl>
                                          </p:spTgt>
                                        </p:tgtEl>
                                        <p:attrNameLst>
                                          <p:attrName>style.visibility</p:attrName>
                                        </p:attrNameLst>
                                      </p:cBhvr>
                                      <p:to>
                                        <p:strVal val="visible"/>
                                      </p:to>
                                    </p:set>
                                    <p:animEffect transition="in" filter="wipe(left)">
                                      <p:cBhvr>
                                        <p:cTn id="27" dur="500"/>
                                        <p:tgtEl>
                                          <p:spTgt spid="40653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6533">
                                            <p:txEl>
                                              <p:pRg st="5" end="5"/>
                                            </p:txEl>
                                          </p:spTgt>
                                        </p:tgtEl>
                                        <p:attrNameLst>
                                          <p:attrName>style.visibility</p:attrName>
                                        </p:attrNameLst>
                                      </p:cBhvr>
                                      <p:to>
                                        <p:strVal val="visible"/>
                                      </p:to>
                                    </p:set>
                                    <p:animEffect transition="in" filter="wipe(left)">
                                      <p:cBhvr>
                                        <p:cTn id="32" dur="500"/>
                                        <p:tgtEl>
                                          <p:spTgt spid="40653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06533">
                                            <p:txEl>
                                              <p:pRg st="6" end="6"/>
                                            </p:txEl>
                                          </p:spTgt>
                                        </p:tgtEl>
                                        <p:attrNameLst>
                                          <p:attrName>style.visibility</p:attrName>
                                        </p:attrNameLst>
                                      </p:cBhvr>
                                      <p:to>
                                        <p:strVal val="visible"/>
                                      </p:to>
                                    </p:set>
                                    <p:animEffect transition="in" filter="wipe(left)">
                                      <p:cBhvr>
                                        <p:cTn id="37" dur="500"/>
                                        <p:tgtEl>
                                          <p:spTgt spid="40653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06533">
                                            <p:txEl>
                                              <p:pRg st="7" end="7"/>
                                            </p:txEl>
                                          </p:spTgt>
                                        </p:tgtEl>
                                        <p:attrNameLst>
                                          <p:attrName>style.visibility</p:attrName>
                                        </p:attrNameLst>
                                      </p:cBhvr>
                                      <p:to>
                                        <p:strVal val="visible"/>
                                      </p:to>
                                    </p:set>
                                    <p:animEffect transition="in" filter="wipe(left)">
                                      <p:cBhvr>
                                        <p:cTn id="42" dur="500"/>
                                        <p:tgtEl>
                                          <p:spTgt spid="40653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up)">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6502400" y="1143000"/>
            <a:ext cx="6502400" cy="8610600"/>
          </a:xfrm>
          <a:prstGeom prst="rect">
            <a:avLst/>
          </a:prstGeom>
          <a:solidFill>
            <a:schemeClr val="tx1">
              <a:lumMod val="65000"/>
              <a:lumOff val="35000"/>
            </a:schemeClr>
          </a:solidFill>
          <a:ln>
            <a:noFill/>
          </a:ln>
          <a:effectLst/>
          <a:extLst/>
        </p:spPr>
        <p:txBody>
          <a:bodyPr vert="horz" wrap="square" lIns="91405" tIns="45702" rIns="91405" bIns="45702" numCol="1" rtlCol="0" anchor="t" anchorCtr="0" compatLnSpc="1">
            <a:prstTxWarp prst="textNoShape">
              <a:avLst/>
            </a:prstTxWarp>
          </a:bodyPr>
          <a:lstStyle/>
          <a:p>
            <a:pPr defTabSz="914072"/>
            <a:endParaRPr lang="en-US" sz="1600" dirty="0">
              <a:solidFill>
                <a:schemeClr val="tx1"/>
              </a:solidFill>
              <a:latin typeface="Arial" charset="0"/>
            </a:endParaRPr>
          </a:p>
        </p:txBody>
      </p:sp>
      <p:sp>
        <p:nvSpPr>
          <p:cNvPr id="2" name="Rectangle 1"/>
          <p:cNvSpPr/>
          <p:nvPr/>
        </p:nvSpPr>
        <p:spPr bwMode="auto">
          <a:xfrm>
            <a:off x="23342" y="1143000"/>
            <a:ext cx="6502400" cy="8610600"/>
          </a:xfrm>
          <a:prstGeom prst="rect">
            <a:avLst/>
          </a:prstGeom>
          <a:solidFill>
            <a:srgbClr val="33CCCC"/>
          </a:solidFill>
          <a:ln>
            <a:noFill/>
          </a:ln>
          <a:effectLst/>
          <a:extLst/>
        </p:spPr>
        <p:txBody>
          <a:bodyPr vert="horz" wrap="square" lIns="91405" tIns="45702" rIns="91405" bIns="45702" numCol="1" rtlCol="0" anchor="t" anchorCtr="0" compatLnSpc="1">
            <a:prstTxWarp prst="textNoShape">
              <a:avLst/>
            </a:prstTxWarp>
          </a:bodyPr>
          <a:lstStyle/>
          <a:p>
            <a:pPr defTabSz="914072"/>
            <a:endParaRPr lang="en-US" sz="1600" b="1">
              <a:solidFill>
                <a:schemeClr val="tx1"/>
              </a:solidFill>
              <a:latin typeface="Arial" charset="0"/>
            </a:endParaRPr>
          </a:p>
        </p:txBody>
      </p:sp>
      <p:sp>
        <p:nvSpPr>
          <p:cNvPr id="37891" name="Rectangle 4"/>
          <p:cNvSpPr>
            <a:spLocks noGrp="1" noRot="1" noChangeArrowheads="1"/>
          </p:cNvSpPr>
          <p:nvPr>
            <p:ph type="title"/>
          </p:nvPr>
        </p:nvSpPr>
        <p:spPr>
          <a:xfrm>
            <a:off x="635010" y="-10294"/>
            <a:ext cx="11497655" cy="1391211"/>
          </a:xfrm>
        </p:spPr>
        <p:txBody>
          <a:bodyPr/>
          <a:lstStyle/>
          <a:p>
            <a:pPr eaLnBrk="1" hangingPunct="1"/>
            <a:r>
              <a:rPr lang="en-US" sz="6000" dirty="0">
                <a:latin typeface="Leelawadee" panose="020B0502040204020203" pitchFamily="34" charset="-34"/>
                <a:cs typeface="Leelawadee" panose="020B0502040204020203" pitchFamily="34" charset="-34"/>
              </a:rPr>
              <a:t>	</a:t>
            </a:r>
            <a:r>
              <a:rPr lang="en-US" sz="6000" b="1" dirty="0">
                <a:solidFill>
                  <a:schemeClr val="tx1"/>
                </a:solidFill>
                <a:latin typeface="Leelawadee" panose="020B0502040204020203" pitchFamily="34" charset="-34"/>
                <a:cs typeface="Leelawadee" panose="020B0502040204020203" pitchFamily="34" charset="-34"/>
              </a:rPr>
              <a:t>Conversation Starters</a:t>
            </a:r>
          </a:p>
        </p:txBody>
      </p:sp>
      <p:sp>
        <p:nvSpPr>
          <p:cNvPr id="406533" name="Rectangle 5"/>
          <p:cNvSpPr>
            <a:spLocks noGrp="1" noChangeArrowheads="1"/>
          </p:cNvSpPr>
          <p:nvPr>
            <p:ph type="body" sz="half" idx="1"/>
          </p:nvPr>
        </p:nvSpPr>
        <p:spPr>
          <a:xfrm>
            <a:off x="1161863" y="1534907"/>
            <a:ext cx="5743787" cy="6436925"/>
          </a:xfrm>
        </p:spPr>
        <p:txBody>
          <a:bodyPr/>
          <a:lstStyle/>
          <a:p>
            <a:pPr eaLnBrk="1" hangingPunct="1"/>
            <a:r>
              <a:rPr lang="en-US" sz="3400" dirty="0">
                <a:solidFill>
                  <a:schemeClr val="bg1"/>
                </a:solidFill>
                <a:latin typeface="Leelawadee" panose="020B0502040204020203" pitchFamily="34" charset="-34"/>
                <a:cs typeface="Leelawadee" panose="020B0502040204020203" pitchFamily="34" charset="-34"/>
              </a:rPr>
              <a:t>Improve…</a:t>
            </a:r>
          </a:p>
          <a:p>
            <a:pPr eaLnBrk="1" hangingPunct="1"/>
            <a:r>
              <a:rPr lang="en-US" sz="3400" dirty="0">
                <a:solidFill>
                  <a:schemeClr val="bg1"/>
                </a:solidFill>
                <a:latin typeface="Leelawadee" panose="020B0502040204020203" pitchFamily="34" charset="-34"/>
                <a:cs typeface="Leelawadee" panose="020B0502040204020203" pitchFamily="34" charset="-34"/>
              </a:rPr>
              <a:t>Get better…</a:t>
            </a:r>
          </a:p>
          <a:p>
            <a:pPr eaLnBrk="1" hangingPunct="1"/>
            <a:r>
              <a:rPr lang="en-US" sz="3400" dirty="0">
                <a:solidFill>
                  <a:schemeClr val="bg1"/>
                </a:solidFill>
                <a:latin typeface="Leelawadee" panose="020B0502040204020203" pitchFamily="34" charset="-34"/>
                <a:cs typeface="Leelawadee" panose="020B0502040204020203" pitchFamily="34" charset="-34"/>
              </a:rPr>
              <a:t>Stop doing…</a:t>
            </a:r>
          </a:p>
          <a:p>
            <a:pPr eaLnBrk="1" hangingPunct="1"/>
            <a:r>
              <a:rPr lang="en-US" sz="3400" dirty="0">
                <a:solidFill>
                  <a:schemeClr val="bg1"/>
                </a:solidFill>
                <a:latin typeface="Leelawadee" panose="020B0502040204020203" pitchFamily="34" charset="-34"/>
                <a:cs typeface="Leelawadee" panose="020B0502040204020203" pitchFamily="34" charset="-34"/>
              </a:rPr>
              <a:t>Weakness…</a:t>
            </a:r>
          </a:p>
          <a:p>
            <a:pPr eaLnBrk="1" hangingPunct="1"/>
            <a:r>
              <a:rPr lang="en-US" sz="3400" dirty="0">
                <a:solidFill>
                  <a:schemeClr val="bg1"/>
                </a:solidFill>
                <a:latin typeface="Leelawadee" panose="020B0502040204020203" pitchFamily="34" charset="-34"/>
                <a:cs typeface="Leelawadee" panose="020B0502040204020203" pitchFamily="34" charset="-34"/>
              </a:rPr>
              <a:t>You never…</a:t>
            </a:r>
          </a:p>
          <a:p>
            <a:pPr eaLnBrk="1" hangingPunct="1"/>
            <a:r>
              <a:rPr lang="en-US" sz="3400" dirty="0">
                <a:solidFill>
                  <a:schemeClr val="bg1"/>
                </a:solidFill>
                <a:latin typeface="Leelawadee" panose="020B0502040204020203" pitchFamily="34" charset="-34"/>
                <a:cs typeface="Leelawadee" panose="020B0502040204020203" pitchFamily="34" charset="-34"/>
              </a:rPr>
              <a:t>Don’t…</a:t>
            </a:r>
          </a:p>
          <a:p>
            <a:pPr eaLnBrk="1" hangingPunct="1"/>
            <a:r>
              <a:rPr lang="en-US" sz="3400" dirty="0">
                <a:solidFill>
                  <a:schemeClr val="bg1"/>
                </a:solidFill>
                <a:latin typeface="Leelawadee" panose="020B0502040204020203" pitchFamily="34" charset="-34"/>
                <a:cs typeface="Leelawadee" panose="020B0502040204020203" pitchFamily="34" charset="-34"/>
              </a:rPr>
              <a:t>You shouldn’t…</a:t>
            </a:r>
          </a:p>
          <a:p>
            <a:r>
              <a:rPr lang="en-US" sz="3400" dirty="0">
                <a:solidFill>
                  <a:schemeClr val="bg1"/>
                </a:solidFill>
                <a:latin typeface="Leelawadee" panose="020B0502040204020203" pitchFamily="34" charset="-34"/>
                <a:cs typeface="Leelawadee" panose="020B0502040204020203" pitchFamily="34" charset="-34"/>
              </a:rPr>
              <a:t>Weakness…</a:t>
            </a:r>
          </a:p>
          <a:p>
            <a:pPr eaLnBrk="1" hangingPunct="1">
              <a:buFont typeface="Wingdings" pitchFamily="2" charset="2"/>
              <a:buNone/>
            </a:pPr>
            <a:r>
              <a:rPr lang="en-US" sz="3400" b="1" dirty="0">
                <a:solidFill>
                  <a:schemeClr val="bg1"/>
                </a:solidFill>
                <a:latin typeface="Leelawadee" panose="020B0502040204020203" pitchFamily="34" charset="-34"/>
                <a:cs typeface="Leelawadee" panose="020B0502040204020203" pitchFamily="34" charset="-34"/>
              </a:rPr>
              <a:t>             </a:t>
            </a:r>
          </a:p>
          <a:p>
            <a:pPr eaLnBrk="1" hangingPunct="1">
              <a:buFont typeface="Wingdings" pitchFamily="2" charset="2"/>
              <a:buNone/>
            </a:pPr>
            <a:endParaRPr lang="en-US" sz="3400" dirty="0"/>
          </a:p>
        </p:txBody>
      </p:sp>
      <p:sp>
        <p:nvSpPr>
          <p:cNvPr id="406534" name="Rectangle 6"/>
          <p:cNvSpPr>
            <a:spLocks noGrp="1" noChangeArrowheads="1"/>
          </p:cNvSpPr>
          <p:nvPr>
            <p:ph type="body" sz="half" idx="2"/>
          </p:nvPr>
        </p:nvSpPr>
        <p:spPr>
          <a:xfrm>
            <a:off x="6610773" y="1638201"/>
            <a:ext cx="5743787" cy="7477760"/>
          </a:xfrm>
        </p:spPr>
        <p:txBody>
          <a:bodyPr/>
          <a:lstStyle/>
          <a:p>
            <a:pPr eaLnBrk="1" hangingPunct="1"/>
            <a:r>
              <a:rPr lang="en-US" sz="3400" dirty="0">
                <a:solidFill>
                  <a:schemeClr val="bg1"/>
                </a:solidFill>
                <a:latin typeface="Leelawadee" panose="020B0502040204020203" pitchFamily="34" charset="-34"/>
                <a:cs typeface="Leelawadee" panose="020B0502040204020203" pitchFamily="34" charset="-34"/>
              </a:rPr>
              <a:t>Develop the ability to…</a:t>
            </a:r>
          </a:p>
          <a:p>
            <a:pPr eaLnBrk="1" hangingPunct="1"/>
            <a:r>
              <a:rPr lang="en-US" sz="3400" dirty="0">
                <a:solidFill>
                  <a:schemeClr val="bg1"/>
                </a:solidFill>
                <a:latin typeface="Leelawadee" panose="020B0502040204020203" pitchFamily="34" charset="-34"/>
                <a:cs typeface="Leelawadee" panose="020B0502040204020203" pitchFamily="34" charset="-34"/>
              </a:rPr>
              <a:t>Work on…</a:t>
            </a:r>
          </a:p>
          <a:p>
            <a:pPr eaLnBrk="1" hangingPunct="1"/>
            <a:r>
              <a:rPr lang="en-US" sz="3400" dirty="0">
                <a:solidFill>
                  <a:schemeClr val="bg1"/>
                </a:solidFill>
                <a:latin typeface="Leelawadee" panose="020B0502040204020203" pitchFamily="34" charset="-34"/>
                <a:cs typeface="Leelawadee" panose="020B0502040204020203" pitchFamily="34" charset="-34"/>
              </a:rPr>
              <a:t>Focus on…</a:t>
            </a:r>
          </a:p>
          <a:p>
            <a:pPr eaLnBrk="1" hangingPunct="1"/>
            <a:r>
              <a:rPr lang="en-US" sz="3400" dirty="0">
                <a:solidFill>
                  <a:schemeClr val="bg1"/>
                </a:solidFill>
                <a:latin typeface="Leelawadee" panose="020B0502040204020203" pitchFamily="34" charset="-34"/>
                <a:cs typeface="Leelawadee" panose="020B0502040204020203" pitchFamily="34" charset="-34"/>
              </a:rPr>
              <a:t>Put your energy into…</a:t>
            </a:r>
          </a:p>
          <a:p>
            <a:pPr eaLnBrk="1" hangingPunct="1"/>
            <a:r>
              <a:rPr lang="en-US" sz="3400" dirty="0">
                <a:solidFill>
                  <a:schemeClr val="bg1"/>
                </a:solidFill>
                <a:latin typeface="Leelawadee" panose="020B0502040204020203" pitchFamily="34" charset="-34"/>
                <a:cs typeface="Leelawadee" panose="020B0502040204020203" pitchFamily="34" charset="-34"/>
              </a:rPr>
              <a:t>I need for you to…</a:t>
            </a:r>
          </a:p>
          <a:p>
            <a:pPr eaLnBrk="1" hangingPunct="1">
              <a:buFont typeface="Wingdings" pitchFamily="2" charset="2"/>
              <a:buNone/>
            </a:pPr>
            <a:endParaRPr lang="en-US" sz="3400" b="1" dirty="0">
              <a:solidFill>
                <a:schemeClr val="bg1"/>
              </a:solidFill>
              <a:latin typeface="Leelawadee" panose="020B0502040204020203" pitchFamily="34" charset="-34"/>
              <a:cs typeface="Leelawadee" panose="020B0502040204020203" pitchFamily="34" charset="-34"/>
            </a:endParaRPr>
          </a:p>
          <a:p>
            <a:pPr eaLnBrk="1" hangingPunct="1">
              <a:buFont typeface="Wingdings" pitchFamily="2" charset="2"/>
              <a:buNone/>
            </a:pPr>
            <a:r>
              <a:rPr lang="en-US" sz="3400" b="1" dirty="0">
                <a:solidFill>
                  <a:schemeClr val="bg1"/>
                </a:solidFill>
                <a:latin typeface="Leelawadee" panose="020B0502040204020203" pitchFamily="34" charset="-34"/>
                <a:cs typeface="Leelawadee" panose="020B0502040204020203" pitchFamily="34" charset="-34"/>
              </a:rPr>
              <a:t>FUTURE FOCUSED…</a:t>
            </a:r>
          </a:p>
          <a:p>
            <a:pPr eaLnBrk="1" hangingPunct="1">
              <a:buFont typeface="Wingdings" pitchFamily="2" charset="2"/>
              <a:buNone/>
            </a:pPr>
            <a:r>
              <a:rPr lang="en-US" sz="3400" b="1" dirty="0">
                <a:solidFill>
                  <a:schemeClr val="bg1"/>
                </a:solidFill>
                <a:latin typeface="Leelawadee" panose="020B0502040204020203" pitchFamily="34" charset="-34"/>
                <a:cs typeface="Leelawadee" panose="020B0502040204020203" pitchFamily="34" charset="-34"/>
              </a:rPr>
              <a:t>Possibilities</a:t>
            </a:r>
          </a:p>
        </p:txBody>
      </p:sp>
      <p:sp>
        <p:nvSpPr>
          <p:cNvPr id="9" name="Rectangle 8"/>
          <p:cNvSpPr/>
          <p:nvPr/>
        </p:nvSpPr>
        <p:spPr bwMode="auto">
          <a:xfrm>
            <a:off x="0" y="0"/>
            <a:ext cx="1842347" cy="874226"/>
          </a:xfrm>
          <a:prstGeom prst="rect">
            <a:avLst/>
          </a:prstGeom>
          <a:solidFill>
            <a:schemeClr val="bg1"/>
          </a:solidFill>
          <a:ln>
            <a:noFill/>
          </a:ln>
          <a:effectLst/>
          <a:extLst/>
        </p:spPr>
        <p:txBody>
          <a:bodyPr vert="horz" wrap="square" lIns="129871" tIns="64936" rIns="129871" bIns="64936" numCol="1" rtlCol="0" anchor="t" anchorCtr="0" compatLnSpc="1">
            <a:prstTxWarp prst="textNoShape">
              <a:avLst/>
            </a:prstTxWarp>
          </a:bodyPr>
          <a:lstStyle/>
          <a:p>
            <a:pPr defTabSz="1298725"/>
            <a:endParaRPr lang="en-US" sz="2300" b="1">
              <a:solidFill>
                <a:prstClr val="black"/>
              </a:solidFill>
              <a:latin typeface="Arial" charset="0"/>
            </a:endParaRPr>
          </a:p>
        </p:txBody>
      </p:sp>
      <p:sp>
        <p:nvSpPr>
          <p:cNvPr id="16" name="TextBox 15"/>
          <p:cNvSpPr txBox="1"/>
          <p:nvPr/>
        </p:nvSpPr>
        <p:spPr>
          <a:xfrm>
            <a:off x="10807691" y="8954869"/>
            <a:ext cx="1409709" cy="646331"/>
          </a:xfrm>
          <a:prstGeom prst="rect">
            <a:avLst/>
          </a:prstGeom>
          <a:noFill/>
        </p:spPr>
        <p:txBody>
          <a:bodyPr wrap="square" rtlCol="0">
            <a:spAutoFit/>
          </a:bodyPr>
          <a:lstStyle/>
          <a:p>
            <a:r>
              <a:rPr lang="en-US" sz="3600" b="1" dirty="0">
                <a:latin typeface="Leelawadee" panose="020B0502040204020203" pitchFamily="34" charset="-34"/>
                <a:cs typeface="Leelawadee" panose="020B0502040204020203" pitchFamily="34" charset="-34"/>
              </a:rPr>
              <a:t>pg23</a:t>
            </a:r>
          </a:p>
        </p:txBody>
      </p:sp>
      <p:sp>
        <p:nvSpPr>
          <p:cNvPr id="18" name="Rectangle 17"/>
          <p:cNvSpPr/>
          <p:nvPr/>
        </p:nvSpPr>
        <p:spPr bwMode="auto">
          <a:xfrm>
            <a:off x="10769600" y="71628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9" name="Rectangle 18"/>
          <p:cNvSpPr/>
          <p:nvPr/>
        </p:nvSpPr>
        <p:spPr bwMode="auto">
          <a:xfrm>
            <a:off x="10160000" y="68580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0" name="TextBox 19"/>
          <p:cNvSpPr txBox="1"/>
          <p:nvPr/>
        </p:nvSpPr>
        <p:spPr>
          <a:xfrm>
            <a:off x="10617200" y="9031069"/>
            <a:ext cx="1409709" cy="646331"/>
          </a:xfrm>
          <a:prstGeom prst="rect">
            <a:avLst/>
          </a:prstGeom>
          <a:noFill/>
        </p:spPr>
        <p:txBody>
          <a:bodyPr wrap="square" rtlCol="0">
            <a:spAutoFit/>
          </a:bodyPr>
          <a:lstStyle/>
          <a:p>
            <a:r>
              <a:rPr lang="en-US" sz="3600" b="1" dirty="0">
                <a:latin typeface="Leelawadee" panose="020B0502040204020203" pitchFamily="34" charset="-34"/>
                <a:cs typeface="Leelawadee" panose="020B0502040204020203" pitchFamily="34" charset="-34"/>
              </a:rPr>
              <a:t>pg 24</a:t>
            </a:r>
          </a:p>
        </p:txBody>
      </p:sp>
      <p:grpSp>
        <p:nvGrpSpPr>
          <p:cNvPr id="17" name="Group 16"/>
          <p:cNvGrpSpPr/>
          <p:nvPr/>
        </p:nvGrpSpPr>
        <p:grpSpPr>
          <a:xfrm>
            <a:off x="25400" y="7008104"/>
            <a:ext cx="4571999" cy="2745493"/>
            <a:chOff x="1549400" y="7430220"/>
            <a:chExt cx="3834579" cy="2285045"/>
          </a:xfrm>
        </p:grpSpPr>
        <p:pic>
          <p:nvPicPr>
            <p:cNvPr id="406536" name="Picture 8" descr="k1166985"/>
            <p:cNvPicPr>
              <a:picLocks noChangeAspect="1" noChangeArrowheads="1"/>
            </p:cNvPicPr>
            <p:nvPr/>
          </p:nvPicPr>
          <p:blipFill>
            <a:blip r:embed="rId4" cstate="print">
              <a:clrChange>
                <a:clrFrom>
                  <a:srgbClr val="FBFAF8"/>
                </a:clrFrom>
                <a:clrTo>
                  <a:srgbClr val="FBFAF8">
                    <a:alpha val="0"/>
                  </a:srgbClr>
                </a:clrTo>
              </a:clrChange>
              <a:extLst>
                <a:ext uri="{28A0092B-C50C-407E-A947-70E740481C1C}">
                  <a14:useLocalDpi xmlns:a14="http://schemas.microsoft.com/office/drawing/2010/main" val="0"/>
                </a:ext>
              </a:extLst>
            </a:blip>
            <a:srcRect/>
            <a:stretch>
              <a:fillRect/>
            </a:stretch>
          </p:blipFill>
          <p:spPr bwMode="auto">
            <a:xfrm>
              <a:off x="1549400" y="7699068"/>
              <a:ext cx="3034453" cy="201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
            <p:cNvSpPr txBox="1">
              <a:spLocks noChangeArrowheads="1"/>
            </p:cNvSpPr>
            <p:nvPr/>
          </p:nvSpPr>
          <p:spPr>
            <a:xfrm>
              <a:off x="2793180" y="7430220"/>
              <a:ext cx="2590799" cy="1524001"/>
            </a:xfrm>
            <a:prstGeom prst="rect">
              <a:avLst/>
            </a:prstGeom>
          </p:spPr>
          <p:txBody>
            <a:bodyPr/>
            <a:lstStyle/>
            <a:p>
              <a:pPr marL="341383" marR="0" lvl="0" indent="-341383" algn="l" defTabSz="914400" rtl="0" eaLnBrk="1" fontAlgn="base" latinLnBrk="0" hangingPunct="1">
                <a:lnSpc>
                  <a:spcPct val="100000"/>
                </a:lnSpc>
                <a:spcBef>
                  <a:spcPts val="1099"/>
                </a:spcBef>
                <a:spcAft>
                  <a:spcPct val="0"/>
                </a:spcAft>
                <a:buClrTx/>
                <a:buSzTx/>
                <a:buFontTx/>
                <a:buNone/>
                <a:tabLst/>
                <a:defRPr/>
              </a:pPr>
              <a:r>
                <a:rPr kumimoji="0" lang="en-US" sz="3400" b="1" i="0" u="none" strike="noStrike" kern="0" cap="none" spc="0" normalizeH="0" baseline="0" noProof="0" dirty="0">
                  <a:ln>
                    <a:noFill/>
                  </a:ln>
                  <a:solidFill>
                    <a:schemeClr val="bg1"/>
                  </a:solidFill>
                  <a:effectLst/>
                  <a:uLnTx/>
                  <a:uFillTx/>
                  <a:latin typeface="Leelawadee" panose="020B0502040204020203" pitchFamily="34" charset="-34"/>
                  <a:ea typeface="+mn-ea"/>
                  <a:cs typeface="Leelawadee" panose="020B0502040204020203" pitchFamily="34" charset="-34"/>
                  <a:sym typeface="Lobster Two Italic" charset="0"/>
                </a:rPr>
                <a:t>YOU’RE</a:t>
              </a:r>
            </a:p>
            <a:p>
              <a:pPr marL="341383" marR="0" lvl="0" indent="-341383" algn="l" defTabSz="914400" rtl="0" eaLnBrk="1" fontAlgn="base" latinLnBrk="0" hangingPunct="1">
                <a:lnSpc>
                  <a:spcPct val="100000"/>
                </a:lnSpc>
                <a:spcBef>
                  <a:spcPts val="1099"/>
                </a:spcBef>
                <a:spcAft>
                  <a:spcPct val="0"/>
                </a:spcAft>
                <a:buClrTx/>
                <a:buSzTx/>
                <a:buFontTx/>
                <a:buNone/>
                <a:tabLst/>
                <a:defRPr/>
              </a:pPr>
              <a:r>
                <a:rPr kumimoji="0" lang="en-US" sz="3400" b="1" i="0" u="none" strike="noStrike" kern="0" cap="none" spc="0" normalizeH="0" baseline="0" noProof="0" dirty="0">
                  <a:ln>
                    <a:noFill/>
                  </a:ln>
                  <a:solidFill>
                    <a:schemeClr val="bg1"/>
                  </a:solidFill>
                  <a:effectLst/>
                  <a:uLnTx/>
                  <a:uFillTx/>
                  <a:latin typeface="Leelawadee" panose="020B0502040204020203" pitchFamily="34" charset="-34"/>
                  <a:ea typeface="+mn-ea"/>
                  <a:cs typeface="Leelawadee" panose="020B0502040204020203" pitchFamily="34" charset="-34"/>
                  <a:sym typeface="Lobster Two Italic" charset="0"/>
                </a:rPr>
                <a:t>DEFICIENT</a:t>
              </a:r>
            </a:p>
            <a:p>
              <a:pPr marL="341383" marR="0" lvl="0" indent="-341383" algn="l" defTabSz="914400" rtl="0" eaLnBrk="1" fontAlgn="base" latinLnBrk="0" hangingPunct="1">
                <a:lnSpc>
                  <a:spcPct val="100000"/>
                </a:lnSpc>
                <a:spcBef>
                  <a:spcPts val="1099"/>
                </a:spcBef>
                <a:spcAft>
                  <a:spcPct val="0"/>
                </a:spcAft>
                <a:buClrTx/>
                <a:buSzTx/>
                <a:buFont typeface="Wingdings" pitchFamily="2" charset="2"/>
                <a:buNone/>
                <a:tabLst/>
                <a:defRPr/>
              </a:pPr>
              <a:endParaRPr kumimoji="0" lang="en-US" sz="3400" b="0" i="0" u="none" strike="noStrike" kern="0" cap="none" spc="0" normalizeH="0" baseline="0" noProof="0" dirty="0">
                <a:ln>
                  <a:noFill/>
                </a:ln>
                <a:solidFill>
                  <a:srgbClr val="FFFFFF"/>
                </a:solidFill>
                <a:effectLst/>
                <a:uLnTx/>
                <a:uFillTx/>
                <a:latin typeface="+mn-lt"/>
                <a:ea typeface="+mn-ea"/>
                <a:cs typeface="+mn-cs"/>
                <a:sym typeface="Lobster Two Italic" charset="0"/>
              </a:endParaRPr>
            </a:p>
          </p:txBody>
        </p:sp>
      </p:grpSp>
      <p:sp>
        <p:nvSpPr>
          <p:cNvPr id="3" name="Rectangle 2">
            <a:extLst>
              <a:ext uri="{FF2B5EF4-FFF2-40B4-BE49-F238E27FC236}">
                <a16:creationId xmlns:a16="http://schemas.microsoft.com/office/drawing/2014/main" id="{8EDAEE83-492A-4395-93E9-10CC4214D5F8}"/>
              </a:ext>
            </a:extLst>
          </p:cNvPr>
          <p:cNvSpPr/>
          <p:nvPr/>
        </p:nvSpPr>
        <p:spPr bwMode="auto">
          <a:xfrm>
            <a:off x="23342" y="1380917"/>
            <a:ext cx="6479058" cy="8220283"/>
          </a:xfrm>
          <a:prstGeom prst="rect">
            <a:avLst/>
          </a:prstGeom>
          <a:solidFill>
            <a:srgbClr val="33CCCC">
              <a:alpha val="25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22" name="Picture 2"/>
          <p:cNvPicPr>
            <a:picLocks noChangeAspect="1" noChangeArrowheads="1"/>
          </p:cNvPicPr>
          <p:nvPr/>
        </p:nvPicPr>
        <p:blipFill>
          <a:blip r:embed="rId5"/>
          <a:srcRect/>
          <a:stretch>
            <a:fillRect/>
          </a:stretch>
        </p:blipFill>
        <p:spPr bwMode="auto">
          <a:xfrm>
            <a:off x="10388600" y="7010400"/>
            <a:ext cx="1700020" cy="201453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361007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6534">
                                            <p:txEl>
                                              <p:pRg st="0" end="0"/>
                                            </p:txEl>
                                          </p:spTgt>
                                        </p:tgtEl>
                                        <p:attrNameLst>
                                          <p:attrName>style.visibility</p:attrName>
                                        </p:attrNameLst>
                                      </p:cBhvr>
                                      <p:to>
                                        <p:strVal val="visible"/>
                                      </p:to>
                                    </p:set>
                                    <p:animEffect transition="in" filter="wipe(left)">
                                      <p:cBhvr>
                                        <p:cTn id="7" dur="500"/>
                                        <p:tgtEl>
                                          <p:spTgt spid="4065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6534">
                                            <p:txEl>
                                              <p:pRg st="1" end="1"/>
                                            </p:txEl>
                                          </p:spTgt>
                                        </p:tgtEl>
                                        <p:attrNameLst>
                                          <p:attrName>style.visibility</p:attrName>
                                        </p:attrNameLst>
                                      </p:cBhvr>
                                      <p:to>
                                        <p:strVal val="visible"/>
                                      </p:to>
                                    </p:set>
                                    <p:animEffect transition="in" filter="wipe(left)">
                                      <p:cBhvr>
                                        <p:cTn id="12" dur="500"/>
                                        <p:tgtEl>
                                          <p:spTgt spid="4065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6534">
                                            <p:txEl>
                                              <p:pRg st="2" end="2"/>
                                            </p:txEl>
                                          </p:spTgt>
                                        </p:tgtEl>
                                        <p:attrNameLst>
                                          <p:attrName>style.visibility</p:attrName>
                                        </p:attrNameLst>
                                      </p:cBhvr>
                                      <p:to>
                                        <p:strVal val="visible"/>
                                      </p:to>
                                    </p:set>
                                    <p:animEffect transition="in" filter="wipe(left)">
                                      <p:cBhvr>
                                        <p:cTn id="17" dur="500"/>
                                        <p:tgtEl>
                                          <p:spTgt spid="4065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6534">
                                            <p:txEl>
                                              <p:pRg st="3" end="3"/>
                                            </p:txEl>
                                          </p:spTgt>
                                        </p:tgtEl>
                                        <p:attrNameLst>
                                          <p:attrName>style.visibility</p:attrName>
                                        </p:attrNameLst>
                                      </p:cBhvr>
                                      <p:to>
                                        <p:strVal val="visible"/>
                                      </p:to>
                                    </p:set>
                                    <p:animEffect transition="in" filter="wipe(left)">
                                      <p:cBhvr>
                                        <p:cTn id="22" dur="500"/>
                                        <p:tgtEl>
                                          <p:spTgt spid="4065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6534">
                                            <p:txEl>
                                              <p:pRg st="4" end="4"/>
                                            </p:txEl>
                                          </p:spTgt>
                                        </p:tgtEl>
                                        <p:attrNameLst>
                                          <p:attrName>style.visibility</p:attrName>
                                        </p:attrNameLst>
                                      </p:cBhvr>
                                      <p:to>
                                        <p:strVal val="visible"/>
                                      </p:to>
                                    </p:set>
                                    <p:animEffect transition="in" filter="wipe(left)">
                                      <p:cBhvr>
                                        <p:cTn id="27" dur="500"/>
                                        <p:tgtEl>
                                          <p:spTgt spid="40653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6534">
                                            <p:txEl>
                                              <p:pRg st="6" end="6"/>
                                            </p:txEl>
                                          </p:spTgt>
                                        </p:tgtEl>
                                        <p:attrNameLst>
                                          <p:attrName>style.visibility</p:attrName>
                                        </p:attrNameLst>
                                      </p:cBhvr>
                                      <p:to>
                                        <p:strVal val="visible"/>
                                      </p:to>
                                    </p:set>
                                    <p:animEffect transition="in" filter="wipe(left)">
                                      <p:cBhvr>
                                        <p:cTn id="32" dur="500"/>
                                        <p:tgtEl>
                                          <p:spTgt spid="40653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06534">
                                            <p:txEl>
                                              <p:pRg st="7" end="7"/>
                                            </p:txEl>
                                          </p:spTgt>
                                        </p:tgtEl>
                                        <p:attrNameLst>
                                          <p:attrName>style.visibility</p:attrName>
                                        </p:attrNameLst>
                                      </p:cBhvr>
                                      <p:to>
                                        <p:strVal val="visible"/>
                                      </p:to>
                                    </p:set>
                                    <p:animEffect transition="in" filter="wipe(left)">
                                      <p:cBhvr>
                                        <p:cTn id="37" dur="500"/>
                                        <p:tgtEl>
                                          <p:spTgt spid="40653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8324427" y="0"/>
            <a:ext cx="4680373" cy="8875436"/>
          </a:xfrm>
          <a:prstGeom prst="rect">
            <a:avLst/>
          </a:prstGeom>
          <a:solidFill>
            <a:schemeClr val="tx1"/>
          </a:solidFill>
          <a:ln>
            <a:noFill/>
          </a:ln>
          <a:effectLst/>
        </p:spPr>
        <p:txBody>
          <a:bodyPr wrap="square" lIns="116512" tIns="58258" rIns="116512" bIns="58258">
            <a:spAutoFit/>
          </a:bodyPr>
          <a:lstStyle>
            <a:lvl1pPr defTabSz="81438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defTabSz="814388" eaLnBrk="0" hangingPunct="0">
              <a:lnSpc>
                <a:spcPct val="95000"/>
              </a:lnSpc>
              <a:spcBef>
                <a:spcPct val="35000"/>
              </a:spcBef>
              <a:defRPr sz="2000">
                <a:solidFill>
                  <a:schemeClr val="tx1"/>
                </a:solidFill>
                <a:latin typeface="Arial" pitchFamily="34" charset="0"/>
              </a:defRPr>
            </a:lvl2pPr>
            <a:lvl3pPr marL="1143000" indent="-228600" defTabSz="814388" eaLnBrk="0" hangingPunct="0">
              <a:lnSpc>
                <a:spcPct val="95000"/>
              </a:lnSpc>
              <a:spcBef>
                <a:spcPct val="35000"/>
              </a:spcBef>
              <a:defRPr sz="2000">
                <a:solidFill>
                  <a:schemeClr val="tx1"/>
                </a:solidFill>
                <a:latin typeface="Arial" pitchFamily="34" charset="0"/>
              </a:defRPr>
            </a:lvl3pPr>
            <a:lvl4pPr marL="1600200" indent="-228600" defTabSz="814388" eaLnBrk="0" hangingPunct="0">
              <a:lnSpc>
                <a:spcPct val="95000"/>
              </a:lnSpc>
              <a:spcBef>
                <a:spcPct val="35000"/>
              </a:spcBef>
              <a:defRPr sz="2000">
                <a:solidFill>
                  <a:schemeClr val="tx1"/>
                </a:solidFill>
                <a:latin typeface="Arial" pitchFamily="34" charset="0"/>
              </a:defRPr>
            </a:lvl4pPr>
            <a:lvl5pPr marL="2057400" indent="-228600" defTabSz="814388" eaLnBrk="0" hangingPunct="0">
              <a:lnSpc>
                <a:spcPct val="95000"/>
              </a:lnSpc>
              <a:spcBef>
                <a:spcPct val="35000"/>
              </a:spcBef>
              <a:defRPr sz="2000">
                <a:solidFill>
                  <a:schemeClr val="tx1"/>
                </a:solidFill>
                <a:latin typeface="Arial" pitchFamily="34" charset="0"/>
              </a:defRPr>
            </a:lvl5pPr>
            <a:lvl6pPr marL="2514600" indent="-228600" defTabSz="81438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81438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81438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814388" eaLnBrk="0" fontAlgn="base" hangingPunct="0">
              <a:lnSpc>
                <a:spcPct val="95000"/>
              </a:lnSpc>
              <a:spcBef>
                <a:spcPct val="35000"/>
              </a:spcBef>
              <a:spcAft>
                <a:spcPct val="0"/>
              </a:spcAft>
              <a:defRPr sz="2000">
                <a:solidFill>
                  <a:schemeClr val="tx1"/>
                </a:solidFill>
                <a:latin typeface="Arial" pitchFamily="34" charset="0"/>
              </a:defRPr>
            </a:lvl9pPr>
          </a:lstStyle>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eaLnBrk="1" hangingPunct="1">
              <a:lnSpc>
                <a:spcPct val="80000"/>
              </a:lnSpc>
              <a:spcBef>
                <a:spcPts val="853"/>
              </a:spcBef>
              <a:spcAft>
                <a:spcPts val="853"/>
              </a:spcAft>
              <a:buClr>
                <a:srgbClr val="FFFFFF"/>
              </a:buClr>
              <a:buNone/>
              <a:defRPr/>
            </a:pPr>
            <a:endParaRPr lang="en-US" sz="7700" dirty="0">
              <a:solidFill>
                <a:srgbClr val="000000"/>
              </a:solidFill>
              <a:latin typeface="Helvetica 65 Medium" pitchFamily="34" charset="0"/>
              <a:cs typeface="Tahoma" pitchFamily="34" charset="0"/>
            </a:endParaRPr>
          </a:p>
          <a:p>
            <a:pPr eaLnBrk="1" hangingPunct="1">
              <a:lnSpc>
                <a:spcPct val="80000"/>
              </a:lnSpc>
              <a:spcBef>
                <a:spcPts val="853"/>
              </a:spcBef>
              <a:spcAft>
                <a:spcPts val="853"/>
              </a:spcAft>
              <a:buClr>
                <a:srgbClr val="FFFFFF"/>
              </a:buClr>
              <a:buNone/>
              <a:defRPr/>
            </a:pPr>
            <a:endParaRPr lang="en-US" sz="7700" b="1" dirty="0">
              <a:solidFill>
                <a:srgbClr val="000000"/>
              </a:solidFill>
              <a:latin typeface="Helvetica 65 Medium" pitchFamily="34" charset="0"/>
              <a:cs typeface="Tahoma" pitchFamily="34" charset="0"/>
            </a:endParaRPr>
          </a:p>
          <a:p>
            <a:pPr eaLnBrk="1" hangingPunct="1">
              <a:lnSpc>
                <a:spcPct val="80000"/>
              </a:lnSpc>
              <a:spcBef>
                <a:spcPts val="853"/>
              </a:spcBef>
              <a:spcAft>
                <a:spcPts val="853"/>
              </a:spcAft>
              <a:buClr>
                <a:srgbClr val="FFFFFF"/>
              </a:buClr>
              <a:buNone/>
              <a:defRPr/>
            </a:pPr>
            <a:br>
              <a:rPr lang="en-US" sz="2800" b="1" dirty="0">
                <a:solidFill>
                  <a:srgbClr val="00B050"/>
                </a:solidFill>
                <a:latin typeface="Leelawadee" panose="020B0502040204020203" pitchFamily="34" charset="-34"/>
                <a:cs typeface="Leelawadee" panose="020B0502040204020203" pitchFamily="34" charset="-34"/>
              </a:rPr>
            </a:br>
            <a:endParaRPr lang="en-US" altLang="en-US" sz="4000" dirty="0">
              <a:solidFill>
                <a:srgbClr val="000000"/>
              </a:solidFill>
              <a:latin typeface="Leelawadee" panose="020B0502040204020203" pitchFamily="34" charset="-34"/>
              <a:cs typeface="Leelawadee" panose="020B0502040204020203" pitchFamily="34" charset="-34"/>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p:txBody>
      </p:sp>
      <p:sp>
        <p:nvSpPr>
          <p:cNvPr id="40962" name="Rectangle 2"/>
          <p:cNvSpPr>
            <a:spLocks noChangeArrowheads="1"/>
          </p:cNvSpPr>
          <p:nvPr/>
        </p:nvSpPr>
        <p:spPr bwMode="auto">
          <a:xfrm rot="-5400000">
            <a:off x="1625600" y="4651822"/>
            <a:ext cx="9753600" cy="450028"/>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6490" tIns="58246" rIns="116490" bIns="58246"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a:solidFill>
                <a:srgbClr val="FFFFFF"/>
              </a:solidFill>
              <a:cs typeface="Arial" pitchFamily="34" charset="0"/>
            </a:endParaRPr>
          </a:p>
        </p:txBody>
      </p:sp>
      <p:sp>
        <p:nvSpPr>
          <p:cNvPr id="40963" name="Rectangle 3"/>
          <p:cNvSpPr>
            <a:spLocks noChangeArrowheads="1"/>
          </p:cNvSpPr>
          <p:nvPr/>
        </p:nvSpPr>
        <p:spPr bwMode="auto">
          <a:xfrm>
            <a:off x="1578255" y="-167954"/>
            <a:ext cx="4924213" cy="10089590"/>
          </a:xfrm>
          <a:prstGeom prst="rect">
            <a:avLst/>
          </a:prstGeom>
          <a:solidFill>
            <a:srgbClr val="FFFFFF"/>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lIns="116490" tIns="58246" rIns="116490" bIns="58246"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p:txBody>
      </p:sp>
      <p:sp>
        <p:nvSpPr>
          <p:cNvPr id="40964" name="Text Box 69"/>
          <p:cNvSpPr txBox="1">
            <a:spLocks noChangeArrowheads="1"/>
          </p:cNvSpPr>
          <p:nvPr/>
        </p:nvSpPr>
        <p:spPr bwMode="auto">
          <a:xfrm>
            <a:off x="1968066" y="5718579"/>
            <a:ext cx="4104640" cy="4983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116490" tIns="58246" rIns="116490" bIns="58246">
            <a:spAutoFit/>
          </a:bodyPr>
          <a:lstStyle>
            <a:lvl1pPr defTabSz="81438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defTabSz="814388" eaLnBrk="0" hangingPunct="0">
              <a:lnSpc>
                <a:spcPct val="95000"/>
              </a:lnSpc>
              <a:spcBef>
                <a:spcPct val="35000"/>
              </a:spcBef>
              <a:defRPr sz="2000">
                <a:solidFill>
                  <a:schemeClr val="tx1"/>
                </a:solidFill>
                <a:latin typeface="Arial" pitchFamily="34" charset="0"/>
              </a:defRPr>
            </a:lvl2pPr>
            <a:lvl3pPr marL="1143000" indent="-228600" defTabSz="814388" eaLnBrk="0" hangingPunct="0">
              <a:lnSpc>
                <a:spcPct val="95000"/>
              </a:lnSpc>
              <a:spcBef>
                <a:spcPct val="35000"/>
              </a:spcBef>
              <a:defRPr sz="2000">
                <a:solidFill>
                  <a:schemeClr val="tx1"/>
                </a:solidFill>
                <a:latin typeface="Arial" pitchFamily="34" charset="0"/>
              </a:defRPr>
            </a:lvl3pPr>
            <a:lvl4pPr marL="1600200" indent="-228600" defTabSz="814388" eaLnBrk="0" hangingPunct="0">
              <a:lnSpc>
                <a:spcPct val="95000"/>
              </a:lnSpc>
              <a:spcBef>
                <a:spcPct val="35000"/>
              </a:spcBef>
              <a:defRPr sz="2000">
                <a:solidFill>
                  <a:schemeClr val="tx1"/>
                </a:solidFill>
                <a:latin typeface="Arial" pitchFamily="34" charset="0"/>
              </a:defRPr>
            </a:lvl4pPr>
            <a:lvl5pPr marL="2057400" indent="-228600" defTabSz="814388" eaLnBrk="0" hangingPunct="0">
              <a:lnSpc>
                <a:spcPct val="95000"/>
              </a:lnSpc>
              <a:spcBef>
                <a:spcPct val="35000"/>
              </a:spcBef>
              <a:defRPr sz="2000">
                <a:solidFill>
                  <a:schemeClr val="tx1"/>
                </a:solidFill>
                <a:latin typeface="Arial" pitchFamily="34" charset="0"/>
              </a:defRPr>
            </a:lvl5pPr>
            <a:lvl6pPr marL="2514600" indent="-228600" defTabSz="81438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81438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81438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814388" eaLnBrk="0" fontAlgn="base" hangingPunct="0">
              <a:lnSpc>
                <a:spcPct val="95000"/>
              </a:lnSpc>
              <a:spcBef>
                <a:spcPct val="35000"/>
              </a:spcBef>
              <a:spcAft>
                <a:spcPct val="0"/>
              </a:spcAft>
              <a:defRPr sz="2000">
                <a:solidFill>
                  <a:schemeClr val="tx1"/>
                </a:solidFill>
                <a:latin typeface="Arial" pitchFamily="34" charset="0"/>
              </a:defRPr>
            </a:lvl9pPr>
          </a:lstStyle>
          <a:p>
            <a:pPr marL="456516" lvl="1" indent="0" eaLnBrk="1" hangingPunct="1">
              <a:buSzPct val="100000"/>
            </a:pPr>
            <a:r>
              <a:rPr lang="en-US" sz="4400" b="1" dirty="0">
                <a:solidFill>
                  <a:srgbClr val="000000"/>
                </a:solidFill>
                <a:latin typeface="Leelawadee" panose="020B0502040204020203" pitchFamily="34" charset="-34"/>
                <a:cs typeface="Leelawadee" panose="020B0502040204020203" pitchFamily="34" charset="-34"/>
              </a:rPr>
              <a:t>Makes mistakes</a:t>
            </a:r>
          </a:p>
          <a:p>
            <a:pPr marL="456516" lvl="1" indent="0" eaLnBrk="1" hangingPunct="1">
              <a:buSzPct val="100000"/>
            </a:pPr>
            <a:r>
              <a:rPr lang="en-US" sz="4400" b="1" dirty="0">
                <a:solidFill>
                  <a:srgbClr val="92D050"/>
                </a:solidFill>
                <a:latin typeface="Leelawadee" panose="020B0502040204020203" pitchFamily="34" charset="-34"/>
                <a:cs typeface="Leelawadee" panose="020B0502040204020203" pitchFamily="34" charset="-34"/>
              </a:rPr>
              <a:t>Stop making so many mistakes</a:t>
            </a:r>
          </a:p>
          <a:p>
            <a:pPr>
              <a:lnSpc>
                <a:spcPct val="90000"/>
              </a:lnSpc>
              <a:spcBef>
                <a:spcPct val="0"/>
              </a:spcBef>
              <a:buClrTx/>
              <a:buSzTx/>
              <a:buFontTx/>
              <a:buNone/>
            </a:pPr>
            <a:endParaRPr lang="en-US" altLang="en-US" sz="5100" dirty="0">
              <a:solidFill>
                <a:srgbClr val="000000"/>
              </a:solidFill>
              <a:latin typeface="Helvetica 65 Medium" pitchFamily="34" charset="0"/>
              <a:cs typeface="Arial" pitchFamily="34" charset="0"/>
            </a:endParaRPr>
          </a:p>
          <a:p>
            <a:pPr>
              <a:lnSpc>
                <a:spcPct val="90000"/>
              </a:lnSpc>
              <a:spcBef>
                <a:spcPct val="0"/>
              </a:spcBef>
              <a:buClrTx/>
              <a:buSzTx/>
              <a:buFontTx/>
              <a:buNone/>
            </a:pPr>
            <a:endParaRPr lang="en-US" altLang="en-US" sz="5100" dirty="0">
              <a:solidFill>
                <a:srgbClr val="000000"/>
              </a:solidFill>
              <a:latin typeface="Helvetica 65 Medium" pitchFamily="34" charset="0"/>
              <a:cs typeface="Arial" pitchFamily="34" charset="0"/>
            </a:endParaRPr>
          </a:p>
        </p:txBody>
      </p:sp>
      <p:sp>
        <p:nvSpPr>
          <p:cNvPr id="40965" name="Line 76"/>
          <p:cNvSpPr>
            <a:spLocks noChangeShapeType="1"/>
          </p:cNvSpPr>
          <p:nvPr/>
        </p:nvSpPr>
        <p:spPr bwMode="auto">
          <a:xfrm flipV="1">
            <a:off x="3956050" y="9"/>
            <a:ext cx="0" cy="5689600"/>
          </a:xfrm>
          <a:prstGeom prst="line">
            <a:avLst/>
          </a:prstGeom>
          <a:noFill/>
          <a:ln w="76200" cap="rnd">
            <a:solidFill>
              <a:srgbClr val="969696"/>
            </a:solidFill>
            <a:prstDash val="sysDot"/>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116490" tIns="58246" rIns="116490" bIns="58246" anchor="ctr">
            <a:spAutoFit/>
          </a:bodyPr>
          <a:lstStyle/>
          <a:p>
            <a:pPr algn="l"/>
            <a:endParaRPr lang="en-US" sz="3400" dirty="0">
              <a:solidFill>
                <a:srgbClr val="FFFFFF"/>
              </a:solidFill>
              <a:latin typeface="Arial" pitchFamily="34" charset="0"/>
              <a:cs typeface="Arial" pitchFamily="34" charset="0"/>
            </a:endParaRPr>
          </a:p>
        </p:txBody>
      </p:sp>
      <p:sp>
        <p:nvSpPr>
          <p:cNvPr id="2" name="TextBox 1"/>
          <p:cNvSpPr txBox="1"/>
          <p:nvPr/>
        </p:nvSpPr>
        <p:spPr>
          <a:xfrm>
            <a:off x="8305800" y="762000"/>
            <a:ext cx="4749800" cy="11695364"/>
          </a:xfrm>
          <a:prstGeom prst="rect">
            <a:avLst/>
          </a:prstGeom>
          <a:solidFill>
            <a:schemeClr val="tx1"/>
          </a:solidFill>
        </p:spPr>
        <p:txBody>
          <a:bodyPr wrap="square" lIns="91305" tIns="45648" rIns="91305" bIns="45648" rtlCol="0">
            <a:spAutoFit/>
          </a:bodyPr>
          <a:lstStyle/>
          <a:p>
            <a:r>
              <a:rPr lang="en-US" b="1" dirty="0">
                <a:solidFill>
                  <a:srgbClr val="FFFFFF"/>
                </a:solidFill>
                <a:latin typeface="Leelawadee" panose="020B0502040204020203" pitchFamily="34" charset="-34"/>
                <a:cs typeface="Leelawadee" panose="020B0502040204020203" pitchFamily="34" charset="-34"/>
              </a:rPr>
              <a:t>develop more accuracy</a:t>
            </a:r>
          </a:p>
          <a:p>
            <a:endParaRPr lang="en-US" b="1" dirty="0">
              <a:solidFill>
                <a:srgbClr val="FFFFFF"/>
              </a:solidFill>
              <a:latin typeface="Leelawadee" panose="020B0502040204020203" pitchFamily="34" charset="-34"/>
              <a:cs typeface="Leelawadee" panose="020B0502040204020203" pitchFamily="34" charset="-34"/>
            </a:endParaRPr>
          </a:p>
          <a:p>
            <a:endParaRPr lang="en-US" b="1" dirty="0">
              <a:solidFill>
                <a:srgbClr val="FFFFFF"/>
              </a:solidFill>
              <a:latin typeface="Leelawadee" panose="020B0502040204020203" pitchFamily="34" charset="-34"/>
              <a:cs typeface="Leelawadee" panose="020B0502040204020203" pitchFamily="34" charset="-34"/>
            </a:endParaRPr>
          </a:p>
          <a:p>
            <a:endParaRPr lang="en-US" b="1" dirty="0">
              <a:solidFill>
                <a:srgbClr val="FFFFFF"/>
              </a:solidFill>
              <a:latin typeface="Leelawadee" panose="020B0502040204020203" pitchFamily="34" charset="-34"/>
              <a:cs typeface="Leelawadee" panose="020B0502040204020203" pitchFamily="34" charset="-34"/>
            </a:endParaRPr>
          </a:p>
          <a:p>
            <a:endParaRPr lang="en-US" b="1" dirty="0">
              <a:solidFill>
                <a:srgbClr val="FFFFFF"/>
              </a:solidFill>
              <a:latin typeface="Leelawadee" panose="020B0502040204020203" pitchFamily="34" charset="-34"/>
              <a:cs typeface="Leelawadee" panose="020B0502040204020203" pitchFamily="34" charset="-34"/>
            </a:endParaRPr>
          </a:p>
          <a:p>
            <a:endParaRPr lang="en-US" b="1" dirty="0">
              <a:solidFill>
                <a:srgbClr val="FFFFFF"/>
              </a:solidFill>
              <a:latin typeface="Leelawadee" panose="020B0502040204020203" pitchFamily="34" charset="-34"/>
              <a:cs typeface="Leelawadee" panose="020B0502040204020203" pitchFamily="34" charset="-34"/>
            </a:endParaRPr>
          </a:p>
          <a:p>
            <a:endParaRPr lang="en-US" b="1" dirty="0">
              <a:solidFill>
                <a:srgbClr val="FFFFFF"/>
              </a:solidFill>
              <a:latin typeface="Leelawadee" panose="020B0502040204020203" pitchFamily="34" charset="-34"/>
              <a:cs typeface="Leelawadee" panose="020B0502040204020203" pitchFamily="34" charset="-34"/>
            </a:endParaRPr>
          </a:p>
          <a:p>
            <a:endParaRPr lang="en-US" b="1" dirty="0">
              <a:solidFill>
                <a:srgbClr val="FFFFFF"/>
              </a:solidFill>
              <a:latin typeface="Leelawadee" panose="020B0502040204020203" pitchFamily="34" charset="-34"/>
              <a:cs typeface="Leelawadee" panose="020B0502040204020203" pitchFamily="34" charset="-34"/>
            </a:endParaRPr>
          </a:p>
          <a:p>
            <a:endParaRPr lang="en-US" b="1" dirty="0">
              <a:solidFill>
                <a:srgbClr val="FFFFFF"/>
              </a:solidFill>
              <a:latin typeface="Leelawadee" panose="020B0502040204020203" pitchFamily="34" charset="-34"/>
              <a:cs typeface="Leelawadee" panose="020B0502040204020203" pitchFamily="34" charset="-34"/>
            </a:endParaRPr>
          </a:p>
          <a:p>
            <a:endParaRPr lang="en-US" b="1" dirty="0">
              <a:solidFill>
                <a:srgbClr val="FFFFFF"/>
              </a:solidFill>
              <a:latin typeface="Leelawadee" panose="020B0502040204020203" pitchFamily="34" charset="-34"/>
              <a:cs typeface="Leelawadee" panose="020B0502040204020203" pitchFamily="34" charset="-34"/>
            </a:endParaRPr>
          </a:p>
          <a:p>
            <a:endParaRPr lang="en-US" b="1" dirty="0">
              <a:solidFill>
                <a:srgbClr val="FFFFFF"/>
              </a:solidFill>
              <a:latin typeface="Leelawadee" panose="020B0502040204020203" pitchFamily="34" charset="-34"/>
              <a:cs typeface="Leelawadee" panose="020B0502040204020203" pitchFamily="34" charset="-34"/>
            </a:endParaRPr>
          </a:p>
        </p:txBody>
      </p:sp>
    </p:spTree>
    <p:custDataLst>
      <p:tags r:id="rId1"/>
    </p:custDataLst>
    <p:extLst>
      <p:ext uri="{BB962C8B-B14F-4D97-AF65-F5344CB8AC3E}">
        <p14:creationId xmlns:p14="http://schemas.microsoft.com/office/powerpoint/2010/main" val="2675815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4">
                                            <p:txEl>
                                              <p:pRg st="1" end="1"/>
                                            </p:txEl>
                                          </p:spTgt>
                                        </p:tgtEl>
                                        <p:attrNameLst>
                                          <p:attrName>style.visibility</p:attrName>
                                        </p:attrNameLst>
                                      </p:cBhvr>
                                      <p:to>
                                        <p:strVal val="visible"/>
                                      </p:to>
                                    </p:set>
                                    <p:animEffect transition="in" filter="fade">
                                      <p:cBhvr>
                                        <p:cTn id="7" dur="500"/>
                                        <p:tgtEl>
                                          <p:spTgt spid="4096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8"/>
          <p:cNvSpPr txBox="1">
            <a:spLocks noChangeArrowheads="1"/>
          </p:cNvSpPr>
          <p:nvPr/>
        </p:nvSpPr>
        <p:spPr bwMode="auto">
          <a:xfrm>
            <a:off x="8419750" y="79162"/>
            <a:ext cx="4680373" cy="8361449"/>
          </a:xfrm>
          <a:prstGeom prst="rect">
            <a:avLst/>
          </a:prstGeom>
          <a:solidFill>
            <a:schemeClr val="tx1"/>
          </a:solidFill>
          <a:ln>
            <a:noFill/>
          </a:ln>
          <a:effectLst/>
        </p:spPr>
        <p:txBody>
          <a:bodyPr wrap="square" lIns="116512" tIns="58258" rIns="116512" bIns="58258">
            <a:spAutoFit/>
          </a:bodyPr>
          <a:lstStyle>
            <a:lvl1pPr defTabSz="81438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defTabSz="814388" eaLnBrk="0" hangingPunct="0">
              <a:lnSpc>
                <a:spcPct val="95000"/>
              </a:lnSpc>
              <a:spcBef>
                <a:spcPct val="35000"/>
              </a:spcBef>
              <a:defRPr sz="2000">
                <a:solidFill>
                  <a:schemeClr val="tx1"/>
                </a:solidFill>
                <a:latin typeface="Arial" pitchFamily="34" charset="0"/>
              </a:defRPr>
            </a:lvl2pPr>
            <a:lvl3pPr marL="1143000" indent="-228600" defTabSz="814388" eaLnBrk="0" hangingPunct="0">
              <a:lnSpc>
                <a:spcPct val="95000"/>
              </a:lnSpc>
              <a:spcBef>
                <a:spcPct val="35000"/>
              </a:spcBef>
              <a:defRPr sz="2000">
                <a:solidFill>
                  <a:schemeClr val="tx1"/>
                </a:solidFill>
                <a:latin typeface="Arial" pitchFamily="34" charset="0"/>
              </a:defRPr>
            </a:lvl3pPr>
            <a:lvl4pPr marL="1600200" indent="-228600" defTabSz="814388" eaLnBrk="0" hangingPunct="0">
              <a:lnSpc>
                <a:spcPct val="95000"/>
              </a:lnSpc>
              <a:spcBef>
                <a:spcPct val="35000"/>
              </a:spcBef>
              <a:defRPr sz="2000">
                <a:solidFill>
                  <a:schemeClr val="tx1"/>
                </a:solidFill>
                <a:latin typeface="Arial" pitchFamily="34" charset="0"/>
              </a:defRPr>
            </a:lvl4pPr>
            <a:lvl5pPr marL="2057400" indent="-228600" defTabSz="814388" eaLnBrk="0" hangingPunct="0">
              <a:lnSpc>
                <a:spcPct val="95000"/>
              </a:lnSpc>
              <a:spcBef>
                <a:spcPct val="35000"/>
              </a:spcBef>
              <a:defRPr sz="2000">
                <a:solidFill>
                  <a:schemeClr val="tx1"/>
                </a:solidFill>
                <a:latin typeface="Arial" pitchFamily="34" charset="0"/>
              </a:defRPr>
            </a:lvl5pPr>
            <a:lvl6pPr marL="2514600" indent="-228600" defTabSz="81438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81438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81438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814388" eaLnBrk="0" fontAlgn="base" hangingPunct="0">
              <a:lnSpc>
                <a:spcPct val="95000"/>
              </a:lnSpc>
              <a:spcBef>
                <a:spcPct val="35000"/>
              </a:spcBef>
              <a:spcAft>
                <a:spcPct val="0"/>
              </a:spcAft>
              <a:defRPr sz="2000">
                <a:solidFill>
                  <a:schemeClr val="tx1"/>
                </a:solidFill>
                <a:latin typeface="Arial" pitchFamily="34" charset="0"/>
              </a:defRPr>
            </a:lvl9pPr>
          </a:lstStyle>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eaLnBrk="1" hangingPunct="1">
              <a:lnSpc>
                <a:spcPct val="80000"/>
              </a:lnSpc>
              <a:spcBef>
                <a:spcPts val="853"/>
              </a:spcBef>
              <a:spcAft>
                <a:spcPts val="853"/>
              </a:spcAft>
              <a:buClr>
                <a:srgbClr val="FFFFFF"/>
              </a:buClr>
              <a:buNone/>
              <a:defRPr/>
            </a:pPr>
            <a:endParaRPr lang="en-US" sz="7700" dirty="0">
              <a:solidFill>
                <a:srgbClr val="000000"/>
              </a:solidFill>
              <a:latin typeface="Helvetica 65 Medium" pitchFamily="34" charset="0"/>
              <a:cs typeface="Tahoma" pitchFamily="34" charset="0"/>
            </a:endParaRPr>
          </a:p>
          <a:p>
            <a:pPr eaLnBrk="1" hangingPunct="1">
              <a:lnSpc>
                <a:spcPct val="80000"/>
              </a:lnSpc>
              <a:spcBef>
                <a:spcPts val="853"/>
              </a:spcBef>
              <a:spcAft>
                <a:spcPts val="853"/>
              </a:spcAft>
              <a:buClr>
                <a:srgbClr val="FFFFFF"/>
              </a:buClr>
              <a:buNone/>
              <a:defRPr/>
            </a:pPr>
            <a:endParaRPr lang="en-US" sz="7700" b="1"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4000" dirty="0">
              <a:solidFill>
                <a:srgbClr val="000000"/>
              </a:solidFill>
              <a:latin typeface="Leelawadee" panose="020B0502040204020203" pitchFamily="34" charset="-34"/>
              <a:cs typeface="Leelawadee" panose="020B0502040204020203" pitchFamily="34" charset="-34"/>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p:txBody>
      </p:sp>
      <p:sp>
        <p:nvSpPr>
          <p:cNvPr id="40962" name="Rectangle 2"/>
          <p:cNvSpPr>
            <a:spLocks noChangeArrowheads="1"/>
          </p:cNvSpPr>
          <p:nvPr/>
        </p:nvSpPr>
        <p:spPr bwMode="auto">
          <a:xfrm rot="-5400000">
            <a:off x="1625600" y="4651822"/>
            <a:ext cx="9753600" cy="450028"/>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6490" tIns="58246" rIns="116490" bIns="58246"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a:solidFill>
                <a:srgbClr val="FFFFFF"/>
              </a:solidFill>
              <a:cs typeface="Arial" pitchFamily="34" charset="0"/>
            </a:endParaRPr>
          </a:p>
        </p:txBody>
      </p:sp>
      <p:sp>
        <p:nvSpPr>
          <p:cNvPr id="40963" name="Rectangle 3"/>
          <p:cNvSpPr>
            <a:spLocks noChangeArrowheads="1"/>
          </p:cNvSpPr>
          <p:nvPr/>
        </p:nvSpPr>
        <p:spPr bwMode="auto">
          <a:xfrm>
            <a:off x="1578255" y="-167954"/>
            <a:ext cx="4924213" cy="10089590"/>
          </a:xfrm>
          <a:prstGeom prst="rect">
            <a:avLst/>
          </a:prstGeom>
          <a:solidFill>
            <a:srgbClr val="FFFFFF"/>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lIns="116490" tIns="58246" rIns="116490" bIns="58246"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p:txBody>
      </p:sp>
      <p:sp>
        <p:nvSpPr>
          <p:cNvPr id="40964" name="Text Box 69"/>
          <p:cNvSpPr txBox="1">
            <a:spLocks noChangeArrowheads="1"/>
          </p:cNvSpPr>
          <p:nvPr/>
        </p:nvSpPr>
        <p:spPr bwMode="auto">
          <a:xfrm>
            <a:off x="1903730" y="5925297"/>
            <a:ext cx="4104640" cy="162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116490" tIns="58246" rIns="116490" bIns="58246">
            <a:spAutoFit/>
          </a:bodyPr>
          <a:lstStyle>
            <a:lvl1pPr defTabSz="81438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defTabSz="814388" eaLnBrk="0" hangingPunct="0">
              <a:lnSpc>
                <a:spcPct val="95000"/>
              </a:lnSpc>
              <a:spcBef>
                <a:spcPct val="35000"/>
              </a:spcBef>
              <a:defRPr sz="2000">
                <a:solidFill>
                  <a:schemeClr val="tx1"/>
                </a:solidFill>
                <a:latin typeface="Arial" pitchFamily="34" charset="0"/>
              </a:defRPr>
            </a:lvl2pPr>
            <a:lvl3pPr marL="1143000" indent="-228600" defTabSz="814388" eaLnBrk="0" hangingPunct="0">
              <a:lnSpc>
                <a:spcPct val="95000"/>
              </a:lnSpc>
              <a:spcBef>
                <a:spcPct val="35000"/>
              </a:spcBef>
              <a:defRPr sz="2000">
                <a:solidFill>
                  <a:schemeClr val="tx1"/>
                </a:solidFill>
                <a:latin typeface="Arial" pitchFamily="34" charset="0"/>
              </a:defRPr>
            </a:lvl3pPr>
            <a:lvl4pPr marL="1600200" indent="-228600" defTabSz="814388" eaLnBrk="0" hangingPunct="0">
              <a:lnSpc>
                <a:spcPct val="95000"/>
              </a:lnSpc>
              <a:spcBef>
                <a:spcPct val="35000"/>
              </a:spcBef>
              <a:defRPr sz="2000">
                <a:solidFill>
                  <a:schemeClr val="tx1"/>
                </a:solidFill>
                <a:latin typeface="Arial" pitchFamily="34" charset="0"/>
              </a:defRPr>
            </a:lvl4pPr>
            <a:lvl5pPr marL="2057400" indent="-228600" defTabSz="814388" eaLnBrk="0" hangingPunct="0">
              <a:lnSpc>
                <a:spcPct val="95000"/>
              </a:lnSpc>
              <a:spcBef>
                <a:spcPct val="35000"/>
              </a:spcBef>
              <a:defRPr sz="2000">
                <a:solidFill>
                  <a:schemeClr val="tx1"/>
                </a:solidFill>
                <a:latin typeface="Arial" pitchFamily="34" charset="0"/>
              </a:defRPr>
            </a:lvl5pPr>
            <a:lvl6pPr marL="2514600" indent="-228600" defTabSz="81438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81438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81438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814388" eaLnBrk="0" fontAlgn="base" hangingPunct="0">
              <a:lnSpc>
                <a:spcPct val="95000"/>
              </a:lnSpc>
              <a:spcBef>
                <a:spcPct val="35000"/>
              </a:spcBef>
              <a:spcAft>
                <a:spcPct val="0"/>
              </a:spcAft>
              <a:defRPr sz="2000">
                <a:solidFill>
                  <a:schemeClr val="tx1"/>
                </a:solidFill>
                <a:latin typeface="Arial" pitchFamily="34" charset="0"/>
              </a:defRPr>
            </a:lvl9pPr>
          </a:lstStyle>
          <a:p>
            <a:pPr>
              <a:lnSpc>
                <a:spcPct val="90000"/>
              </a:lnSpc>
              <a:spcBef>
                <a:spcPct val="0"/>
              </a:spcBef>
              <a:buClrTx/>
              <a:buSzTx/>
              <a:buFontTx/>
              <a:buNone/>
            </a:pPr>
            <a:r>
              <a:rPr lang="en-US" altLang="en-US" sz="5800" b="1" dirty="0">
                <a:solidFill>
                  <a:srgbClr val="000000"/>
                </a:solidFill>
                <a:latin typeface="Leelawadee" panose="020B0502040204020203" pitchFamily="34" charset="-34"/>
                <a:cs typeface="Leelawadee" panose="020B0502040204020203" pitchFamily="34" charset="-34"/>
              </a:rPr>
              <a:t>late</a:t>
            </a:r>
          </a:p>
          <a:p>
            <a:pPr>
              <a:lnSpc>
                <a:spcPct val="90000"/>
              </a:lnSpc>
              <a:spcBef>
                <a:spcPct val="0"/>
              </a:spcBef>
              <a:buClrTx/>
              <a:buSzTx/>
              <a:buFontTx/>
              <a:buNone/>
            </a:pPr>
            <a:endParaRPr lang="en-US" altLang="en-US" sz="5100" dirty="0">
              <a:solidFill>
                <a:srgbClr val="000000"/>
              </a:solidFill>
              <a:latin typeface="Helvetica 65 Medium" pitchFamily="34" charset="0"/>
              <a:cs typeface="Arial" pitchFamily="34" charset="0"/>
            </a:endParaRPr>
          </a:p>
        </p:txBody>
      </p:sp>
      <p:sp>
        <p:nvSpPr>
          <p:cNvPr id="40965" name="Line 76"/>
          <p:cNvSpPr>
            <a:spLocks noChangeShapeType="1"/>
          </p:cNvSpPr>
          <p:nvPr/>
        </p:nvSpPr>
        <p:spPr bwMode="auto">
          <a:xfrm flipV="1">
            <a:off x="3956050" y="9"/>
            <a:ext cx="0" cy="5689600"/>
          </a:xfrm>
          <a:prstGeom prst="line">
            <a:avLst/>
          </a:prstGeom>
          <a:noFill/>
          <a:ln w="76200" cap="rnd">
            <a:solidFill>
              <a:srgbClr val="969696"/>
            </a:solidFill>
            <a:prstDash val="sysDot"/>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116490" tIns="58246" rIns="116490" bIns="58246" anchor="ctr">
            <a:spAutoFit/>
          </a:bodyPr>
          <a:lstStyle/>
          <a:p>
            <a:pPr algn="l"/>
            <a:endParaRPr lang="en-US" sz="3400" dirty="0">
              <a:solidFill>
                <a:srgbClr val="FFFFFF"/>
              </a:solidFill>
              <a:latin typeface="Arial" pitchFamily="34" charset="0"/>
              <a:cs typeface="Arial" pitchFamily="34" charset="0"/>
            </a:endParaRPr>
          </a:p>
        </p:txBody>
      </p:sp>
      <p:sp>
        <p:nvSpPr>
          <p:cNvPr id="2" name="TextBox 1"/>
          <p:cNvSpPr txBox="1"/>
          <p:nvPr/>
        </p:nvSpPr>
        <p:spPr>
          <a:xfrm>
            <a:off x="8432799" y="533400"/>
            <a:ext cx="4572001" cy="9910260"/>
          </a:xfrm>
          <a:prstGeom prst="rect">
            <a:avLst/>
          </a:prstGeom>
          <a:solidFill>
            <a:schemeClr val="tx1"/>
          </a:solidFill>
        </p:spPr>
        <p:txBody>
          <a:bodyPr wrap="square" lIns="91305" tIns="45648" rIns="91305" bIns="45648" rtlCol="0">
            <a:spAutoFit/>
          </a:bodyPr>
          <a:lstStyle/>
          <a:p>
            <a:r>
              <a:rPr lang="en-US" b="1" dirty="0">
                <a:solidFill>
                  <a:srgbClr val="FFFFFF"/>
                </a:solidFill>
                <a:latin typeface="Leelawadee" panose="020B0502040204020203" pitchFamily="34" charset="-34"/>
                <a:cs typeface="Leelawadee" panose="020B0502040204020203" pitchFamily="34" charset="-34"/>
              </a:rPr>
              <a:t>on time</a:t>
            </a:r>
          </a:p>
          <a:p>
            <a:endParaRPr lang="en-US" b="1" dirty="0">
              <a:solidFill>
                <a:srgbClr val="FFFFFF"/>
              </a:solidFill>
              <a:latin typeface="Leelawadee" panose="020B0502040204020203" pitchFamily="34" charset="-34"/>
              <a:cs typeface="Leelawadee" panose="020B0502040204020203" pitchFamily="34" charset="-34"/>
            </a:endParaRPr>
          </a:p>
          <a:p>
            <a:endParaRPr lang="en-US" b="1" dirty="0">
              <a:solidFill>
                <a:srgbClr val="FFFFFF"/>
              </a:solidFill>
              <a:latin typeface="Leelawadee" panose="020B0502040204020203" pitchFamily="34" charset="-34"/>
              <a:cs typeface="Leelawadee" panose="020B0502040204020203" pitchFamily="34" charset="-34"/>
            </a:endParaRPr>
          </a:p>
          <a:p>
            <a:endParaRPr lang="en-US" b="1" dirty="0">
              <a:solidFill>
                <a:srgbClr val="FFFFFF"/>
              </a:solidFill>
              <a:latin typeface="Leelawadee" panose="020B0502040204020203" pitchFamily="34" charset="-34"/>
              <a:cs typeface="Leelawadee" panose="020B0502040204020203" pitchFamily="34" charset="-34"/>
            </a:endParaRPr>
          </a:p>
          <a:p>
            <a:endParaRPr lang="en-US" b="1" dirty="0">
              <a:solidFill>
                <a:srgbClr val="FFFFFF"/>
              </a:solidFill>
              <a:latin typeface="Leelawadee" panose="020B0502040204020203" pitchFamily="34" charset="-34"/>
              <a:cs typeface="Leelawadee" panose="020B0502040204020203" pitchFamily="34" charset="-34"/>
            </a:endParaRPr>
          </a:p>
          <a:p>
            <a:endParaRPr lang="en-US" b="1" dirty="0">
              <a:solidFill>
                <a:srgbClr val="FFFFFF"/>
              </a:solidFill>
              <a:latin typeface="Leelawadee" panose="020B0502040204020203" pitchFamily="34" charset="-34"/>
              <a:cs typeface="Leelawadee" panose="020B0502040204020203" pitchFamily="34" charset="-34"/>
            </a:endParaRPr>
          </a:p>
          <a:p>
            <a:endParaRPr lang="en-US" b="1" dirty="0">
              <a:solidFill>
                <a:srgbClr val="FFFFFF"/>
              </a:solidFill>
              <a:latin typeface="Leelawadee" panose="020B0502040204020203" pitchFamily="34" charset="-34"/>
              <a:cs typeface="Leelawadee" panose="020B0502040204020203" pitchFamily="34" charset="-34"/>
            </a:endParaRPr>
          </a:p>
          <a:p>
            <a:endParaRPr lang="en-US" b="1" dirty="0">
              <a:solidFill>
                <a:srgbClr val="FFFFFF"/>
              </a:solidFill>
              <a:latin typeface="Leelawadee" panose="020B0502040204020203" pitchFamily="34" charset="-34"/>
              <a:cs typeface="Leelawadee" panose="020B0502040204020203" pitchFamily="34" charset="-34"/>
            </a:endParaRPr>
          </a:p>
          <a:p>
            <a:endParaRPr lang="en-US" b="1" dirty="0">
              <a:solidFill>
                <a:srgbClr val="FFFFFF"/>
              </a:solidFill>
              <a:latin typeface="Leelawadee" panose="020B0502040204020203" pitchFamily="34" charset="-34"/>
              <a:cs typeface="Leelawadee" panose="020B0502040204020203" pitchFamily="34" charset="-34"/>
            </a:endParaRPr>
          </a:p>
          <a:p>
            <a:endParaRPr lang="en-US" b="1" dirty="0">
              <a:solidFill>
                <a:srgbClr val="FFFFFF"/>
              </a:solidFill>
              <a:latin typeface="Leelawadee" panose="020B0502040204020203" pitchFamily="34" charset="-34"/>
              <a:cs typeface="Leelawadee" panose="020B0502040204020203" pitchFamily="34" charset="-34"/>
            </a:endParaRPr>
          </a:p>
          <a:p>
            <a:endParaRPr lang="en-US" b="1" dirty="0">
              <a:solidFill>
                <a:srgbClr val="FFFFFF"/>
              </a:solidFill>
              <a:latin typeface="Leelawadee" panose="020B0502040204020203" pitchFamily="34" charset="-34"/>
              <a:cs typeface="Leelawadee" panose="020B0502040204020203" pitchFamily="34" charset="-34"/>
            </a:endParaRPr>
          </a:p>
        </p:txBody>
      </p:sp>
    </p:spTree>
    <p:custDataLst>
      <p:tags r:id="rId1"/>
    </p:custDataLst>
    <p:extLst>
      <p:ext uri="{BB962C8B-B14F-4D97-AF65-F5344CB8AC3E}">
        <p14:creationId xmlns:p14="http://schemas.microsoft.com/office/powerpoint/2010/main" val="3699606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rot="-5400000">
            <a:off x="1625600" y="4651807"/>
            <a:ext cx="9753600" cy="450053"/>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6512" tIns="58258" rIns="116512" bIns="58258"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a:solidFill>
                <a:srgbClr val="FFFFFF"/>
              </a:solidFill>
              <a:cs typeface="Arial" pitchFamily="34" charset="0"/>
            </a:endParaRPr>
          </a:p>
        </p:txBody>
      </p:sp>
      <p:sp>
        <p:nvSpPr>
          <p:cNvPr id="41987" name="Rectangle 42"/>
          <p:cNvSpPr>
            <a:spLocks noChangeArrowheads="1"/>
          </p:cNvSpPr>
          <p:nvPr/>
        </p:nvSpPr>
        <p:spPr bwMode="auto">
          <a:xfrm>
            <a:off x="2692400" y="5121283"/>
            <a:ext cx="2910276" cy="4771235"/>
          </a:xfrm>
          <a:prstGeom prst="rect">
            <a:avLst/>
          </a:prstGeom>
          <a:solidFill>
            <a:srgbClr val="FFFFFF"/>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116512" tIns="58258" rIns="116512" bIns="58258"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p:txBody>
      </p:sp>
      <p:sp>
        <p:nvSpPr>
          <p:cNvPr id="41988" name="Rectangle 43"/>
          <p:cNvSpPr>
            <a:spLocks noChangeArrowheads="1"/>
          </p:cNvSpPr>
          <p:nvPr/>
        </p:nvSpPr>
        <p:spPr bwMode="auto">
          <a:xfrm>
            <a:off x="2692400" y="4108101"/>
            <a:ext cx="10312400" cy="1087150"/>
          </a:xfrm>
          <a:prstGeom prst="rect">
            <a:avLst/>
          </a:prstGeom>
          <a:solidFill>
            <a:srgbClr val="FFFFFF"/>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lIns="116512" tIns="58258" rIns="116512" bIns="58258"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eaLnBrk="1" hangingPunct="1">
              <a:lnSpc>
                <a:spcPct val="80000"/>
              </a:lnSpc>
              <a:spcBef>
                <a:spcPts val="853"/>
              </a:spcBef>
              <a:spcAft>
                <a:spcPts val="853"/>
              </a:spcAft>
              <a:defRPr/>
            </a:pPr>
            <a:r>
              <a:rPr lang="en-US" b="1" dirty="0">
                <a:solidFill>
                  <a:srgbClr val="FFFFFF"/>
                </a:solidFill>
                <a:latin typeface="Leelawadee" panose="020B0502040204020203" pitchFamily="34" charset="-34"/>
                <a:cs typeface="Leelawadee" panose="020B0502040204020203" pitchFamily="34" charset="-34"/>
              </a:rPr>
              <a:t>Makes assumptions</a:t>
            </a:r>
          </a:p>
          <a:p>
            <a:pPr marL="456516" lvl="1" indent="0" algn="l" eaLnBrk="1" hangingPunct="1">
              <a:lnSpc>
                <a:spcPct val="80000"/>
              </a:lnSpc>
              <a:spcBef>
                <a:spcPts val="853"/>
              </a:spcBef>
              <a:spcAft>
                <a:spcPts val="853"/>
              </a:spcAft>
              <a:defRPr/>
            </a:pPr>
            <a:r>
              <a:rPr lang="en-US" sz="3600" b="1" dirty="0">
                <a:solidFill>
                  <a:srgbClr val="00B050"/>
                </a:solidFill>
                <a:latin typeface="Leelawadee" panose="020B0502040204020203" pitchFamily="34" charset="-34"/>
                <a:cs typeface="Leelawadee" panose="020B0502040204020203" pitchFamily="34" charset="-34"/>
              </a:rPr>
              <a:t> </a:t>
            </a:r>
          </a:p>
        </p:txBody>
      </p:sp>
      <p:sp>
        <p:nvSpPr>
          <p:cNvPr id="41989" name="Rectangle 4"/>
          <p:cNvSpPr>
            <a:spLocks noChangeArrowheads="1"/>
          </p:cNvSpPr>
          <p:nvPr/>
        </p:nvSpPr>
        <p:spPr bwMode="auto">
          <a:xfrm>
            <a:off x="8134776" y="4651807"/>
            <a:ext cx="4870026" cy="450053"/>
          </a:xfrm>
          <a:prstGeom prst="rect">
            <a:avLst/>
          </a:prstGeom>
          <a:solidFill>
            <a:srgbClr val="FFFFFF"/>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116512" tIns="58258" rIns="116512" bIns="58258"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a:solidFill>
                <a:srgbClr val="FFFFFF"/>
              </a:solidFill>
              <a:cs typeface="Arial" pitchFamily="34" charset="0"/>
            </a:endParaRPr>
          </a:p>
        </p:txBody>
      </p:sp>
      <p:sp>
        <p:nvSpPr>
          <p:cNvPr id="41991" name="Text Box 8"/>
          <p:cNvSpPr txBox="1">
            <a:spLocks noChangeArrowheads="1"/>
          </p:cNvSpPr>
          <p:nvPr/>
        </p:nvSpPr>
        <p:spPr bwMode="auto">
          <a:xfrm>
            <a:off x="8419750" y="79162"/>
            <a:ext cx="4680373" cy="10414484"/>
          </a:xfrm>
          <a:prstGeom prst="rect">
            <a:avLst/>
          </a:prstGeom>
          <a:solidFill>
            <a:schemeClr val="tx1"/>
          </a:solidFill>
          <a:ln>
            <a:noFill/>
          </a:ln>
          <a:effectLst/>
        </p:spPr>
        <p:txBody>
          <a:bodyPr lIns="116512" tIns="58258" rIns="116512" bIns="58258">
            <a:spAutoFit/>
          </a:bodyPr>
          <a:lstStyle>
            <a:lvl1pPr defTabSz="81438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defTabSz="814388" eaLnBrk="0" hangingPunct="0">
              <a:lnSpc>
                <a:spcPct val="95000"/>
              </a:lnSpc>
              <a:spcBef>
                <a:spcPct val="35000"/>
              </a:spcBef>
              <a:defRPr sz="2000">
                <a:solidFill>
                  <a:schemeClr val="tx1"/>
                </a:solidFill>
                <a:latin typeface="Arial" pitchFamily="34" charset="0"/>
              </a:defRPr>
            </a:lvl2pPr>
            <a:lvl3pPr marL="1143000" indent="-228600" defTabSz="814388" eaLnBrk="0" hangingPunct="0">
              <a:lnSpc>
                <a:spcPct val="95000"/>
              </a:lnSpc>
              <a:spcBef>
                <a:spcPct val="35000"/>
              </a:spcBef>
              <a:defRPr sz="2000">
                <a:solidFill>
                  <a:schemeClr val="tx1"/>
                </a:solidFill>
                <a:latin typeface="Arial" pitchFamily="34" charset="0"/>
              </a:defRPr>
            </a:lvl3pPr>
            <a:lvl4pPr marL="1600200" indent="-228600" defTabSz="814388" eaLnBrk="0" hangingPunct="0">
              <a:lnSpc>
                <a:spcPct val="95000"/>
              </a:lnSpc>
              <a:spcBef>
                <a:spcPct val="35000"/>
              </a:spcBef>
              <a:defRPr sz="2000">
                <a:solidFill>
                  <a:schemeClr val="tx1"/>
                </a:solidFill>
                <a:latin typeface="Arial" pitchFamily="34" charset="0"/>
              </a:defRPr>
            </a:lvl4pPr>
            <a:lvl5pPr marL="2057400" indent="-228600" defTabSz="814388" eaLnBrk="0" hangingPunct="0">
              <a:lnSpc>
                <a:spcPct val="95000"/>
              </a:lnSpc>
              <a:spcBef>
                <a:spcPct val="35000"/>
              </a:spcBef>
              <a:defRPr sz="2000">
                <a:solidFill>
                  <a:schemeClr val="tx1"/>
                </a:solidFill>
                <a:latin typeface="Arial" pitchFamily="34" charset="0"/>
              </a:defRPr>
            </a:lvl5pPr>
            <a:lvl6pPr marL="2514600" indent="-228600" defTabSz="81438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81438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81438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814388" eaLnBrk="0" fontAlgn="base" hangingPunct="0">
              <a:lnSpc>
                <a:spcPct val="95000"/>
              </a:lnSpc>
              <a:spcBef>
                <a:spcPct val="35000"/>
              </a:spcBef>
              <a:spcAft>
                <a:spcPct val="0"/>
              </a:spcAft>
              <a:defRPr sz="2000">
                <a:solidFill>
                  <a:schemeClr val="tx1"/>
                </a:solidFill>
                <a:latin typeface="Arial" pitchFamily="34" charset="0"/>
              </a:defRPr>
            </a:lvl9pPr>
          </a:lstStyle>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eaLnBrk="1" hangingPunct="1">
              <a:lnSpc>
                <a:spcPct val="80000"/>
              </a:lnSpc>
              <a:spcBef>
                <a:spcPts val="853"/>
              </a:spcBef>
              <a:spcAft>
                <a:spcPts val="853"/>
              </a:spcAft>
              <a:buClr>
                <a:srgbClr val="FFFFFF"/>
              </a:buClr>
              <a:buNone/>
              <a:defRPr/>
            </a:pPr>
            <a:endParaRPr lang="en-US" sz="7700" dirty="0">
              <a:solidFill>
                <a:srgbClr val="000000"/>
              </a:solidFill>
              <a:latin typeface="Helvetica 65 Medium" pitchFamily="34" charset="0"/>
              <a:cs typeface="Tahoma" pitchFamily="34" charset="0"/>
            </a:endParaRPr>
          </a:p>
          <a:p>
            <a:pPr eaLnBrk="1" hangingPunct="1">
              <a:lnSpc>
                <a:spcPct val="80000"/>
              </a:lnSpc>
              <a:spcBef>
                <a:spcPts val="853"/>
              </a:spcBef>
              <a:spcAft>
                <a:spcPts val="853"/>
              </a:spcAft>
              <a:buClr>
                <a:srgbClr val="FFFFFF"/>
              </a:buClr>
              <a:buNone/>
              <a:defRPr/>
            </a:pPr>
            <a:endParaRPr lang="en-US" sz="7700" b="1" dirty="0">
              <a:solidFill>
                <a:srgbClr val="000000"/>
              </a:solidFill>
              <a:latin typeface="Helvetica 65 Medium" pitchFamily="34" charset="0"/>
              <a:cs typeface="Tahoma" pitchFamily="34" charset="0"/>
            </a:endParaRPr>
          </a:p>
          <a:p>
            <a:pPr eaLnBrk="1" hangingPunct="1">
              <a:lnSpc>
                <a:spcPct val="80000"/>
              </a:lnSpc>
              <a:spcBef>
                <a:spcPts val="853"/>
              </a:spcBef>
              <a:spcAft>
                <a:spcPts val="853"/>
              </a:spcAft>
              <a:buClr>
                <a:srgbClr val="FFFFFF"/>
              </a:buClr>
              <a:buNone/>
              <a:defRPr/>
            </a:pPr>
            <a:br>
              <a:rPr lang="en-US" sz="2800" b="1" dirty="0">
                <a:solidFill>
                  <a:srgbClr val="00B050"/>
                </a:solidFill>
                <a:latin typeface="Leelawadee" panose="020B0502040204020203" pitchFamily="34" charset="-34"/>
                <a:cs typeface="Leelawadee" panose="020B0502040204020203" pitchFamily="34" charset="-34"/>
              </a:rPr>
            </a:br>
            <a:r>
              <a:rPr lang="en-US" sz="4000" b="1" dirty="0">
                <a:solidFill>
                  <a:schemeClr val="bg1"/>
                </a:solidFill>
                <a:latin typeface="Leelawadee" panose="020B0502040204020203" pitchFamily="34" charset="-34"/>
                <a:cs typeface="Leelawadee" panose="020B0502040204020203" pitchFamily="34" charset="-34"/>
              </a:rPr>
              <a:t>Make </a:t>
            </a:r>
            <a:br>
              <a:rPr lang="en-US" sz="4000" b="1" dirty="0">
                <a:solidFill>
                  <a:schemeClr val="bg1"/>
                </a:solidFill>
                <a:latin typeface="Leelawadee" panose="020B0502040204020203" pitchFamily="34" charset="-34"/>
                <a:cs typeface="Leelawadee" panose="020B0502040204020203" pitchFamily="34" charset="-34"/>
              </a:rPr>
            </a:br>
            <a:r>
              <a:rPr lang="en-US" sz="4000" b="1" dirty="0">
                <a:solidFill>
                  <a:schemeClr val="bg1"/>
                </a:solidFill>
                <a:latin typeface="Leelawadee" panose="020B0502040204020203" pitchFamily="34" charset="-34"/>
                <a:cs typeface="Leelawadee" panose="020B0502040204020203" pitchFamily="34" charset="-34"/>
              </a:rPr>
              <a:t>conclusions</a:t>
            </a:r>
            <a:br>
              <a:rPr lang="en-US" sz="4000" b="1" dirty="0">
                <a:solidFill>
                  <a:schemeClr val="bg1"/>
                </a:solidFill>
                <a:latin typeface="Leelawadee" panose="020B0502040204020203" pitchFamily="34" charset="-34"/>
                <a:cs typeface="Leelawadee" panose="020B0502040204020203" pitchFamily="34" charset="-34"/>
              </a:rPr>
            </a:br>
            <a:r>
              <a:rPr lang="en-US" sz="4000" b="1" dirty="0">
                <a:solidFill>
                  <a:schemeClr val="bg1"/>
                </a:solidFill>
                <a:latin typeface="Leelawadee" panose="020B0502040204020203" pitchFamily="34" charset="-34"/>
                <a:cs typeface="Leelawadee" panose="020B0502040204020203" pitchFamily="34" charset="-34"/>
              </a:rPr>
              <a:t> based on facts</a:t>
            </a:r>
          </a:p>
          <a:p>
            <a:pPr algn="l">
              <a:lnSpc>
                <a:spcPct val="90000"/>
              </a:lnSpc>
              <a:spcBef>
                <a:spcPct val="0"/>
              </a:spcBef>
              <a:buClrTx/>
              <a:buSzTx/>
              <a:buFontTx/>
              <a:buNone/>
            </a:pPr>
            <a:endParaRPr lang="en-US" altLang="en-US" sz="4000" dirty="0">
              <a:solidFill>
                <a:srgbClr val="000000"/>
              </a:solidFill>
              <a:latin typeface="Leelawadee" panose="020B0502040204020203" pitchFamily="34" charset="-34"/>
              <a:cs typeface="Leelawadee" panose="020B0502040204020203" pitchFamily="34" charset="-34"/>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p:txBody>
      </p:sp>
      <p:sp>
        <p:nvSpPr>
          <p:cNvPr id="42017" name="Line 44"/>
          <p:cNvSpPr>
            <a:spLocks noChangeShapeType="1"/>
          </p:cNvSpPr>
          <p:nvPr/>
        </p:nvSpPr>
        <p:spPr bwMode="auto">
          <a:xfrm flipV="1">
            <a:off x="3630507" y="5356133"/>
            <a:ext cx="0" cy="4930987"/>
          </a:xfrm>
          <a:prstGeom prst="line">
            <a:avLst/>
          </a:prstGeom>
          <a:noFill/>
          <a:ln w="76200" cap="rnd">
            <a:solidFill>
              <a:srgbClr val="969696"/>
            </a:solidFill>
            <a:prstDash val="sysDot"/>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116512" tIns="58258" rIns="116512" bIns="58258" anchor="ctr">
            <a:spAutoFit/>
          </a:bodyPr>
          <a:lstStyle/>
          <a:p>
            <a:pPr algn="l"/>
            <a:endParaRPr lang="en-US" sz="3400" dirty="0">
              <a:solidFill>
                <a:srgbClr val="FFFFFF"/>
              </a:solidFill>
              <a:latin typeface="Arial" pitchFamily="34" charset="0"/>
              <a:cs typeface="Arial" pitchFamily="34" charset="0"/>
            </a:endParaRPr>
          </a:p>
        </p:txBody>
      </p:sp>
      <p:sp>
        <p:nvSpPr>
          <p:cNvPr id="35" name="TextBox 34"/>
          <p:cNvSpPr txBox="1"/>
          <p:nvPr/>
        </p:nvSpPr>
        <p:spPr>
          <a:xfrm>
            <a:off x="3247624" y="4406014"/>
            <a:ext cx="4424481" cy="646330"/>
          </a:xfrm>
          <a:prstGeom prst="rect">
            <a:avLst/>
          </a:prstGeom>
          <a:noFill/>
        </p:spPr>
        <p:txBody>
          <a:bodyPr wrap="none" lIns="91305" tIns="45648" rIns="91305" bIns="45648" rtlCol="0">
            <a:spAutoFit/>
          </a:bodyPr>
          <a:lstStyle/>
          <a:p>
            <a:r>
              <a:rPr lang="en-US" sz="3600" b="1" dirty="0">
                <a:latin typeface="Leelawadee" panose="020B0502040204020203" pitchFamily="34" charset="-34"/>
                <a:cs typeface="Leelawadee" panose="020B0502040204020203" pitchFamily="34" charset="-34"/>
              </a:rPr>
              <a:t>makes assumptions</a:t>
            </a:r>
          </a:p>
        </p:txBody>
      </p:sp>
    </p:spTree>
    <p:custDataLst>
      <p:tags r:id="rId1"/>
    </p:custDataLst>
    <p:extLst>
      <p:ext uri="{BB962C8B-B14F-4D97-AF65-F5344CB8AC3E}">
        <p14:creationId xmlns:p14="http://schemas.microsoft.com/office/powerpoint/2010/main" val="4007591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91">
                                            <p:txEl>
                                              <p:pRg st="3" end="3"/>
                                            </p:txEl>
                                          </p:spTgt>
                                        </p:tgtEl>
                                        <p:attrNameLst>
                                          <p:attrName>style.visibility</p:attrName>
                                        </p:attrNameLst>
                                      </p:cBhvr>
                                      <p:to>
                                        <p:strVal val="visible"/>
                                      </p:to>
                                    </p:set>
                                    <p:animEffect transition="in" filter="fade">
                                      <p:cBhvr>
                                        <p:cTn id="7" dur="500"/>
                                        <p:tgtEl>
                                          <p:spTgt spid="419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626600" y="8225135"/>
            <a:ext cx="1905000" cy="461665"/>
          </a:xfrm>
          <a:prstGeom prst="rect">
            <a:avLst/>
          </a:prstGeom>
          <a:solidFill>
            <a:schemeClr val="bg1"/>
          </a:solidFill>
        </p:spPr>
        <p:txBody>
          <a:bodyPr wrap="square" rtlCol="0">
            <a:spAutoFit/>
          </a:bodyPr>
          <a:lstStyle/>
          <a:p>
            <a:pPr algn="l"/>
            <a:r>
              <a:rPr lang="en-US" sz="2400" dirty="0">
                <a:latin typeface="Calibri" pitchFamily="34" charset="0"/>
              </a:rPr>
              <a:t>    </a:t>
            </a:r>
            <a:r>
              <a:rPr lang="en-US" sz="2400" b="1" dirty="0">
                <a:solidFill>
                  <a:srgbClr val="92D050"/>
                </a:solidFill>
                <a:latin typeface="Calibri" pitchFamily="34" charset="0"/>
              </a:rPr>
              <a:t>On-Target</a:t>
            </a:r>
            <a:r>
              <a:rPr lang="en-US" sz="1800" b="1" dirty="0">
                <a:solidFill>
                  <a:srgbClr val="92D050"/>
                </a:solidFill>
                <a:latin typeface="Calibri" pitchFamily="34" charset="0"/>
              </a:rPr>
              <a:t> </a:t>
            </a:r>
            <a:endParaRPr lang="en-US" sz="2800" b="1" dirty="0">
              <a:solidFill>
                <a:srgbClr val="92D050"/>
              </a:solidFill>
              <a:latin typeface="Calibri" pitchFamily="34" charset="0"/>
            </a:endParaRPr>
          </a:p>
        </p:txBody>
      </p:sp>
      <p:cxnSp>
        <p:nvCxnSpPr>
          <p:cNvPr id="6" name="Straight Connector 5"/>
          <p:cNvCxnSpPr>
            <a:stCxn id="4" idx="0"/>
            <a:endCxn id="4" idx="2"/>
          </p:cNvCxnSpPr>
          <p:nvPr/>
        </p:nvCxnSpPr>
        <p:spPr bwMode="auto">
          <a:xfrm>
            <a:off x="6429132" y="2362200"/>
            <a:ext cx="0" cy="586740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2" name="TextBox 21"/>
          <p:cNvSpPr txBox="1"/>
          <p:nvPr/>
        </p:nvSpPr>
        <p:spPr>
          <a:xfrm rot="5400000">
            <a:off x="1886466" y="6255604"/>
            <a:ext cx="2133600" cy="369332"/>
          </a:xfrm>
          <a:prstGeom prst="rect">
            <a:avLst/>
          </a:prstGeom>
          <a:noFill/>
        </p:spPr>
        <p:txBody>
          <a:bodyPr wrap="square" rtlCol="0">
            <a:spAutoFit/>
          </a:bodyPr>
          <a:lstStyle/>
          <a:p>
            <a:pPr algn="l"/>
            <a:r>
              <a:rPr lang="en-US" sz="1800" dirty="0">
                <a:latin typeface="Calibri" pitchFamily="34" charset="0"/>
              </a:rPr>
              <a:t>  </a:t>
            </a:r>
            <a:endParaRPr lang="en-US" sz="1800" b="1" dirty="0">
              <a:solidFill>
                <a:srgbClr val="009999"/>
              </a:solidFill>
              <a:latin typeface="Calibri" pitchFamily="34" charset="0"/>
            </a:endParaRPr>
          </a:p>
        </p:txBody>
      </p:sp>
      <p:sp>
        <p:nvSpPr>
          <p:cNvPr id="35" name="TextBox 34"/>
          <p:cNvSpPr txBox="1"/>
          <p:nvPr/>
        </p:nvSpPr>
        <p:spPr>
          <a:xfrm>
            <a:off x="1638301" y="7126069"/>
            <a:ext cx="1739900" cy="830997"/>
          </a:xfrm>
          <a:prstGeom prst="rect">
            <a:avLst/>
          </a:prstGeom>
          <a:noFill/>
        </p:spPr>
        <p:txBody>
          <a:bodyPr wrap="square" rtlCol="0">
            <a:spAutoFit/>
          </a:bodyPr>
          <a:lstStyle/>
          <a:p>
            <a:pPr algn="l"/>
            <a:r>
              <a:rPr lang="en-US" sz="2400" b="1" dirty="0">
                <a:solidFill>
                  <a:srgbClr val="00B050"/>
                </a:solidFill>
                <a:latin typeface="Calibri" pitchFamily="34" charset="0"/>
              </a:rPr>
              <a:t>Growing</a:t>
            </a:r>
            <a:r>
              <a:rPr lang="en-US" sz="2400" b="1" dirty="0">
                <a:solidFill>
                  <a:srgbClr val="336699"/>
                </a:solidFill>
                <a:latin typeface="Calibri" pitchFamily="34" charset="0"/>
              </a:rPr>
              <a:t> or</a:t>
            </a:r>
          </a:p>
          <a:p>
            <a:pPr algn="l"/>
            <a:r>
              <a:rPr lang="en-US" sz="2400" b="1" dirty="0">
                <a:solidFill>
                  <a:schemeClr val="tx2"/>
                </a:solidFill>
                <a:latin typeface="Calibri" pitchFamily="34" charset="0"/>
              </a:rPr>
              <a:t>Off-Target</a:t>
            </a:r>
          </a:p>
        </p:txBody>
      </p:sp>
      <p:cxnSp>
        <p:nvCxnSpPr>
          <p:cNvPr id="28" name="Straight Connector 27"/>
          <p:cNvCxnSpPr>
            <a:stCxn id="22" idx="1"/>
            <a:endCxn id="22" idx="1"/>
          </p:cNvCxnSpPr>
          <p:nvPr/>
        </p:nvCxnSpPr>
        <p:spPr bwMode="auto">
          <a:xfrm>
            <a:off x="2953266" y="5373470"/>
            <a:ext cx="0" cy="0"/>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4" name="Straight Connector 33"/>
          <p:cNvCxnSpPr>
            <a:stCxn id="22" idx="1"/>
            <a:endCxn id="22" idx="1"/>
          </p:cNvCxnSpPr>
          <p:nvPr/>
        </p:nvCxnSpPr>
        <p:spPr bwMode="auto">
          <a:xfrm>
            <a:off x="2953266" y="5373470"/>
            <a:ext cx="0"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6" name="Straight Connector 35"/>
          <p:cNvCxnSpPr>
            <a:stCxn id="22" idx="1"/>
            <a:endCxn id="22" idx="1"/>
          </p:cNvCxnSpPr>
          <p:nvPr/>
        </p:nvCxnSpPr>
        <p:spPr bwMode="auto">
          <a:xfrm>
            <a:off x="2953266" y="5373470"/>
            <a:ext cx="0" cy="0"/>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 name="Group 67"/>
          <p:cNvGrpSpPr/>
          <p:nvPr/>
        </p:nvGrpSpPr>
        <p:grpSpPr>
          <a:xfrm>
            <a:off x="863600" y="4572000"/>
            <a:ext cx="1752600" cy="1066800"/>
            <a:chOff x="939800" y="3810000"/>
            <a:chExt cx="1752600" cy="1066800"/>
          </a:xfrm>
        </p:grpSpPr>
        <p:sp>
          <p:nvSpPr>
            <p:cNvPr id="23" name="Rounded Rectangle 22"/>
            <p:cNvSpPr/>
            <p:nvPr/>
          </p:nvSpPr>
          <p:spPr bwMode="auto">
            <a:xfrm>
              <a:off x="939800" y="3810000"/>
              <a:ext cx="1752600" cy="1066800"/>
            </a:xfrm>
            <a:prstGeom prst="roundRect">
              <a:avLst/>
            </a:prstGeom>
            <a:solidFill>
              <a:srgbClr val="008C82"/>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8" name="TextBox 17"/>
            <p:cNvSpPr txBox="1"/>
            <p:nvPr/>
          </p:nvSpPr>
          <p:spPr>
            <a:xfrm>
              <a:off x="1016000" y="3846493"/>
              <a:ext cx="1600200" cy="954107"/>
            </a:xfrm>
            <a:prstGeom prst="rect">
              <a:avLst/>
            </a:prstGeom>
            <a:noFill/>
            <a:ln>
              <a:noFill/>
            </a:ln>
          </p:spPr>
          <p:txBody>
            <a:bodyPr wrap="square" rtlCol="0">
              <a:spAutoFit/>
            </a:bodyPr>
            <a:lstStyle/>
            <a:p>
              <a:r>
                <a:rPr lang="en-US" sz="2800" dirty="0">
                  <a:latin typeface="Calibri" pitchFamily="34" charset="0"/>
                </a:rPr>
                <a:t> </a:t>
              </a:r>
              <a:r>
                <a:rPr lang="en-US" sz="2800" b="1" dirty="0">
                  <a:solidFill>
                    <a:schemeClr val="bg1"/>
                  </a:solidFill>
                  <a:latin typeface="Calibri" pitchFamily="34" charset="0"/>
                </a:rPr>
                <a:t>Work </a:t>
              </a:r>
              <a:br>
                <a:rPr lang="en-US" sz="2800" b="1" dirty="0">
                  <a:solidFill>
                    <a:schemeClr val="bg1"/>
                  </a:solidFill>
                  <a:latin typeface="Calibri" pitchFamily="34" charset="0"/>
                </a:rPr>
              </a:br>
              <a:r>
                <a:rPr lang="en-US" sz="2800" b="1" dirty="0">
                  <a:solidFill>
                    <a:schemeClr val="bg1"/>
                  </a:solidFill>
                  <a:latin typeface="Calibri" pitchFamily="34" charset="0"/>
                </a:rPr>
                <a:t>Results </a:t>
              </a:r>
            </a:p>
          </p:txBody>
        </p:sp>
      </p:grpSp>
      <p:sp>
        <p:nvSpPr>
          <p:cNvPr id="20" name="TextBox 19"/>
          <p:cNvSpPr txBox="1"/>
          <p:nvPr/>
        </p:nvSpPr>
        <p:spPr>
          <a:xfrm>
            <a:off x="279400" y="5715000"/>
            <a:ext cx="2717800" cy="1200329"/>
          </a:xfrm>
          <a:prstGeom prst="rect">
            <a:avLst/>
          </a:prstGeom>
          <a:noFill/>
        </p:spPr>
        <p:txBody>
          <a:bodyPr vert="horz" wrap="square" rtlCol="0" anchor="ctr" anchorCtr="1">
            <a:spAutoFit/>
          </a:bodyPr>
          <a:lstStyle/>
          <a:p>
            <a:pPr algn="l"/>
            <a:r>
              <a:rPr lang="en-US" sz="2400" dirty="0">
                <a:solidFill>
                  <a:srgbClr val="FF9900"/>
                </a:solidFill>
                <a:latin typeface="Calibri" pitchFamily="34" charset="0"/>
                <a:ea typeface="Adobe Fan Heiti Std B" pitchFamily="34" charset="-128"/>
              </a:rPr>
              <a:t>Job Responsibilities</a:t>
            </a:r>
          </a:p>
          <a:p>
            <a:pPr algn="l"/>
            <a:r>
              <a:rPr lang="en-US" sz="2400" dirty="0">
                <a:solidFill>
                  <a:srgbClr val="6EA92D"/>
                </a:solidFill>
                <a:latin typeface="Calibri" pitchFamily="34" charset="0"/>
                <a:ea typeface="Adobe Fan Heiti Std B" pitchFamily="34" charset="-128"/>
              </a:rPr>
              <a:t>Goals</a:t>
            </a:r>
          </a:p>
          <a:p>
            <a:pPr algn="l"/>
            <a:r>
              <a:rPr lang="en-US" sz="2400" dirty="0">
                <a:solidFill>
                  <a:srgbClr val="008C82"/>
                </a:solidFill>
                <a:latin typeface="Calibri" pitchFamily="34" charset="0"/>
                <a:ea typeface="Adobe Fan Heiti Std B" pitchFamily="34" charset="-128"/>
              </a:rPr>
              <a:t>Skills</a:t>
            </a:r>
          </a:p>
        </p:txBody>
      </p:sp>
      <p:sp>
        <p:nvSpPr>
          <p:cNvPr id="62" name="Title 3"/>
          <p:cNvSpPr>
            <a:spLocks noGrp="1"/>
          </p:cNvSpPr>
          <p:nvPr>
            <p:ph type="title"/>
          </p:nvPr>
        </p:nvSpPr>
        <p:spPr>
          <a:xfrm>
            <a:off x="650876" y="152400"/>
            <a:ext cx="11703050" cy="1819275"/>
          </a:xfrm>
        </p:spPr>
        <p:txBody>
          <a:bodyPr>
            <a:noAutofit/>
          </a:bodyPr>
          <a:lstStyle/>
          <a:p>
            <a:pPr>
              <a:spcBef>
                <a:spcPts val="1099"/>
              </a:spcBef>
            </a:pPr>
            <a:r>
              <a:rPr lang="en-US" sz="4400" b="1" dirty="0">
                <a:solidFill>
                  <a:srgbClr val="008C82"/>
                </a:solidFill>
                <a:latin typeface="Adobe Fan Heiti Std B" pitchFamily="34" charset="-128"/>
                <a:ea typeface="Adobe Fan Heiti Std B" pitchFamily="34" charset="-128"/>
                <a:cs typeface="Leelawadee" pitchFamily="34" charset="-34"/>
                <a:sym typeface="Gill Sans" charset="0"/>
              </a:rPr>
              <a:t>Employee Performance </a:t>
            </a:r>
            <a:r>
              <a:rPr lang="en-US" sz="4400" b="1" dirty="0">
                <a:solidFill>
                  <a:srgbClr val="6EA92D"/>
                </a:solidFill>
                <a:latin typeface="Adobe Fan Heiti Std B" pitchFamily="34" charset="-128"/>
                <a:ea typeface="Adobe Fan Heiti Std B" pitchFamily="34" charset="-128"/>
                <a:cs typeface="Leelawadee" pitchFamily="34" charset="-34"/>
                <a:sym typeface="Gill Sans" charset="0"/>
              </a:rPr>
              <a:t>Continuum</a:t>
            </a:r>
          </a:p>
        </p:txBody>
      </p:sp>
      <p:sp>
        <p:nvSpPr>
          <p:cNvPr id="76" name="TextBox 75"/>
          <p:cNvSpPr txBox="1"/>
          <p:nvPr/>
        </p:nvSpPr>
        <p:spPr>
          <a:xfrm>
            <a:off x="2082800" y="8153400"/>
            <a:ext cx="1828800" cy="369332"/>
          </a:xfrm>
          <a:prstGeom prst="rect">
            <a:avLst/>
          </a:prstGeom>
          <a:solidFill>
            <a:schemeClr val="bg1"/>
          </a:solidFill>
        </p:spPr>
        <p:txBody>
          <a:bodyPr wrap="square" lIns="0" tIns="0" rIns="0" bIns="0" rtlCol="0">
            <a:spAutoFit/>
          </a:bodyPr>
          <a:lstStyle/>
          <a:p>
            <a:pPr algn="l"/>
            <a:r>
              <a:rPr lang="en-US" sz="2400" dirty="0">
                <a:solidFill>
                  <a:srgbClr val="336699"/>
                </a:solidFill>
                <a:latin typeface="Calibri" pitchFamily="34" charset="0"/>
              </a:rPr>
              <a:t>    </a:t>
            </a:r>
            <a:r>
              <a:rPr lang="en-US" sz="2400" b="1" dirty="0">
                <a:solidFill>
                  <a:srgbClr val="336699"/>
                </a:solidFill>
                <a:latin typeface="Calibri" pitchFamily="34" charset="0"/>
              </a:rPr>
              <a:t>Off-Target</a:t>
            </a:r>
            <a:r>
              <a:rPr lang="en-US" sz="1800" b="1" dirty="0">
                <a:solidFill>
                  <a:srgbClr val="336699"/>
                </a:solidFill>
                <a:latin typeface="Calibri" pitchFamily="34" charset="0"/>
              </a:rPr>
              <a:t> </a:t>
            </a:r>
            <a:endParaRPr lang="en-US" sz="2800" b="1" dirty="0">
              <a:solidFill>
                <a:srgbClr val="336699"/>
              </a:solidFill>
              <a:latin typeface="Calibri" pitchFamily="34" charset="0"/>
            </a:endParaRPr>
          </a:p>
        </p:txBody>
      </p:sp>
      <p:sp>
        <p:nvSpPr>
          <p:cNvPr id="19" name="TextBox 18"/>
          <p:cNvSpPr txBox="1"/>
          <p:nvPr/>
        </p:nvSpPr>
        <p:spPr>
          <a:xfrm>
            <a:off x="2387600" y="1824335"/>
            <a:ext cx="1524001" cy="461665"/>
          </a:xfrm>
          <a:prstGeom prst="rect">
            <a:avLst/>
          </a:prstGeom>
          <a:solidFill>
            <a:schemeClr val="bg1"/>
          </a:solidFill>
        </p:spPr>
        <p:txBody>
          <a:bodyPr wrap="square" rtlCol="0">
            <a:spAutoFit/>
          </a:bodyPr>
          <a:lstStyle/>
          <a:p>
            <a:pPr algn="l"/>
            <a:r>
              <a:rPr lang="en-US" sz="2400" b="1" dirty="0">
                <a:solidFill>
                  <a:srgbClr val="92D050"/>
                </a:solidFill>
                <a:latin typeface="Calibri" pitchFamily="34" charset="0"/>
              </a:rPr>
              <a:t>On-Target</a:t>
            </a:r>
            <a:endParaRPr lang="en-US" sz="2800" b="1" dirty="0">
              <a:solidFill>
                <a:srgbClr val="92D050"/>
              </a:solidFill>
              <a:latin typeface="Calibri" pitchFamily="34" charset="0"/>
            </a:endParaRPr>
          </a:p>
        </p:txBody>
      </p:sp>
      <p:grpSp>
        <p:nvGrpSpPr>
          <p:cNvPr id="10" name="Group 71"/>
          <p:cNvGrpSpPr/>
          <p:nvPr/>
        </p:nvGrpSpPr>
        <p:grpSpPr>
          <a:xfrm>
            <a:off x="4368800" y="8686800"/>
            <a:ext cx="4114800" cy="533400"/>
            <a:chOff x="787400" y="7772400"/>
            <a:chExt cx="1600200" cy="1066800"/>
          </a:xfrm>
        </p:grpSpPr>
        <p:sp>
          <p:nvSpPr>
            <p:cNvPr id="70" name="Rounded Rectangle 69"/>
            <p:cNvSpPr/>
            <p:nvPr/>
          </p:nvSpPr>
          <p:spPr bwMode="auto">
            <a:xfrm>
              <a:off x="863600" y="7772400"/>
              <a:ext cx="1447800" cy="1066800"/>
            </a:xfrm>
            <a:prstGeom prst="roundRect">
              <a:avLst/>
            </a:prstGeom>
            <a:solidFill>
              <a:srgbClr val="008C82"/>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1" name="TextBox 70"/>
            <p:cNvSpPr txBox="1"/>
            <p:nvPr/>
          </p:nvSpPr>
          <p:spPr>
            <a:xfrm>
              <a:off x="787400" y="7905750"/>
              <a:ext cx="1600200" cy="769442"/>
            </a:xfrm>
            <a:prstGeom prst="rect">
              <a:avLst/>
            </a:prstGeom>
            <a:noFill/>
            <a:ln>
              <a:noFill/>
            </a:ln>
          </p:spPr>
          <p:txBody>
            <a:bodyPr wrap="square" rtlCol="0">
              <a:spAutoFit/>
            </a:bodyPr>
            <a:lstStyle/>
            <a:p>
              <a:r>
                <a:rPr lang="en-US" sz="2200" dirty="0">
                  <a:latin typeface="Calibri" pitchFamily="34" charset="0"/>
                </a:rPr>
                <a:t> </a:t>
              </a:r>
              <a:r>
                <a:rPr lang="en-US" sz="2200" b="1" dirty="0">
                  <a:solidFill>
                    <a:schemeClr val="bg1"/>
                  </a:solidFill>
                  <a:latin typeface="Calibri" pitchFamily="34" charset="0"/>
                </a:rPr>
                <a:t>Observable Behaviors</a:t>
              </a:r>
            </a:p>
          </p:txBody>
        </p:sp>
      </p:grpSp>
      <p:cxnSp>
        <p:nvCxnSpPr>
          <p:cNvPr id="8" name="Straight Connector 7"/>
          <p:cNvCxnSpPr>
            <a:stCxn id="4" idx="1"/>
            <a:endCxn id="4" idx="3"/>
          </p:cNvCxnSpPr>
          <p:nvPr/>
        </p:nvCxnSpPr>
        <p:spPr bwMode="auto">
          <a:xfrm>
            <a:off x="3149600" y="5295900"/>
            <a:ext cx="6559063" cy="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 name="Rectangle 3"/>
          <p:cNvSpPr/>
          <p:nvPr/>
        </p:nvSpPr>
        <p:spPr bwMode="auto">
          <a:xfrm>
            <a:off x="3149600" y="2362200"/>
            <a:ext cx="6559063" cy="5867400"/>
          </a:xfrm>
          <a:prstGeom prst="rect">
            <a:avLst/>
          </a:prstGeom>
          <a:gradFill flip="none" rotWithShape="1">
            <a:gsLst>
              <a:gs pos="68000">
                <a:srgbClr val="92D050"/>
              </a:gs>
              <a:gs pos="60000">
                <a:srgbClr val="009999"/>
              </a:gs>
              <a:gs pos="100000">
                <a:srgbClr val="0099CC"/>
              </a:gs>
              <a:gs pos="51000">
                <a:srgbClr val="009999">
                  <a:alpha val="59000"/>
                </a:srgbClr>
              </a:gs>
              <a:gs pos="98000">
                <a:srgbClr val="92D050">
                  <a:alpha val="83000"/>
                </a:srgbClr>
              </a:gs>
              <a:gs pos="99000">
                <a:srgbClr val="92D050"/>
              </a:gs>
              <a:gs pos="69000">
                <a:srgbClr val="92D050"/>
              </a:gs>
            </a:gsLst>
            <a:lin ang="19200000" scaled="0"/>
            <a:tileRect/>
          </a:gra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cxnSp>
        <p:nvCxnSpPr>
          <p:cNvPr id="60" name="Straight Connector 59"/>
          <p:cNvCxnSpPr/>
          <p:nvPr/>
        </p:nvCxnSpPr>
        <p:spPr bwMode="auto">
          <a:xfrm>
            <a:off x="6426200" y="2438400"/>
            <a:ext cx="0" cy="586740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1" name="Straight Connector 60"/>
          <p:cNvCxnSpPr/>
          <p:nvPr/>
        </p:nvCxnSpPr>
        <p:spPr bwMode="auto">
          <a:xfrm>
            <a:off x="3149600" y="5334000"/>
            <a:ext cx="6559063" cy="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2" name="Straight Arrow Connector 71"/>
          <p:cNvCxnSpPr/>
          <p:nvPr/>
        </p:nvCxnSpPr>
        <p:spPr bwMode="auto">
          <a:xfrm>
            <a:off x="6502400" y="8382000"/>
            <a:ext cx="3352800" cy="0"/>
          </a:xfrm>
          <a:prstGeom prst="straightConnector1">
            <a:avLst/>
          </a:prstGeom>
          <a:solidFill>
            <a:schemeClr val="accent1"/>
          </a:solidFill>
          <a:ln w="57150" cap="flat" cmpd="sng" algn="ctr">
            <a:solidFill>
              <a:srgbClr val="FFC000"/>
            </a:solidFill>
            <a:prstDash val="dash"/>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5" name="Straight Arrow Connector 74"/>
          <p:cNvCxnSpPr/>
          <p:nvPr/>
        </p:nvCxnSpPr>
        <p:spPr bwMode="auto">
          <a:xfrm flipV="1">
            <a:off x="2997200" y="2286000"/>
            <a:ext cx="0" cy="3048000"/>
          </a:xfrm>
          <a:prstGeom prst="straightConnector1">
            <a:avLst/>
          </a:prstGeom>
          <a:solidFill>
            <a:schemeClr val="accent1"/>
          </a:solidFill>
          <a:ln w="50800" cap="flat" cmpd="sng" algn="ctr">
            <a:solidFill>
              <a:srgbClr val="FFC00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6" name="Straight Connector 95"/>
          <p:cNvCxnSpPr/>
          <p:nvPr/>
        </p:nvCxnSpPr>
        <p:spPr bwMode="auto">
          <a:xfrm>
            <a:off x="3149600" y="5334000"/>
            <a:ext cx="6559063" cy="0"/>
          </a:xfrm>
          <a:prstGeom prst="line">
            <a:avLst/>
          </a:prstGeom>
          <a:solidFill>
            <a:schemeClr val="accent1"/>
          </a:solidFill>
          <a:ln w="762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7" name="Straight Arrow Connector 96"/>
          <p:cNvCxnSpPr/>
          <p:nvPr/>
        </p:nvCxnSpPr>
        <p:spPr bwMode="auto">
          <a:xfrm flipV="1">
            <a:off x="2997200" y="4648200"/>
            <a:ext cx="0" cy="2286000"/>
          </a:xfrm>
          <a:prstGeom prst="straightConnector1">
            <a:avLst/>
          </a:prstGeom>
          <a:solidFill>
            <a:schemeClr val="accent1"/>
          </a:solidFill>
          <a:ln w="50800" cap="flat" cmpd="sng" algn="ctr">
            <a:solidFill>
              <a:srgbClr val="92D050"/>
            </a:solidFill>
            <a:prstDash val="dash"/>
            <a:round/>
            <a:headEnd type="oval"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9" name="Straight Connector 98"/>
          <p:cNvCxnSpPr>
            <a:stCxn id="4" idx="0"/>
            <a:endCxn id="4" idx="2"/>
          </p:cNvCxnSpPr>
          <p:nvPr/>
        </p:nvCxnSpPr>
        <p:spPr bwMode="auto">
          <a:xfrm>
            <a:off x="6429132" y="2362200"/>
            <a:ext cx="0" cy="5867400"/>
          </a:xfrm>
          <a:prstGeom prst="line">
            <a:avLst/>
          </a:prstGeom>
          <a:solidFill>
            <a:schemeClr val="accent1"/>
          </a:solidFill>
          <a:ln w="762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1" name="Straight Arrow Connector 100"/>
          <p:cNvCxnSpPr/>
          <p:nvPr/>
        </p:nvCxnSpPr>
        <p:spPr bwMode="auto">
          <a:xfrm>
            <a:off x="3759200" y="8382000"/>
            <a:ext cx="3352800" cy="0"/>
          </a:xfrm>
          <a:prstGeom prst="straightConnector1">
            <a:avLst/>
          </a:prstGeom>
          <a:solidFill>
            <a:schemeClr val="accent1"/>
          </a:solidFill>
          <a:ln w="57150" cap="flat" cmpd="sng" algn="ctr">
            <a:solidFill>
              <a:srgbClr val="92D050"/>
            </a:solidFill>
            <a:prstDash val="dash"/>
            <a:round/>
            <a:headEnd type="oval"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2" name="Rectangle 101"/>
          <p:cNvSpPr/>
          <p:nvPr/>
        </p:nvSpPr>
        <p:spPr bwMode="auto">
          <a:xfrm>
            <a:off x="6426200" y="2286000"/>
            <a:ext cx="3352800" cy="3048000"/>
          </a:xfrm>
          <a:prstGeom prst="rect">
            <a:avLst/>
          </a:prstGeom>
          <a:solidFill>
            <a:srgbClr val="92D050"/>
          </a:solidFill>
          <a:ln w="76200" cap="flat" cmpd="sng" algn="ctr">
            <a:solidFill>
              <a:srgbClr val="92D050"/>
            </a:solidFill>
            <a:prstDash val="solid"/>
            <a:round/>
            <a:headEnd type="none" w="med" len="med"/>
            <a:tailEnd type="none" w="med" len="med"/>
          </a:ln>
          <a:effectLst>
            <a:glow rad="228600">
              <a:srgbClr val="92D050">
                <a:alpha val="40000"/>
              </a:srgbClr>
            </a:glow>
            <a:softEdge rad="31750"/>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29" name="Rounded Rectangle 128"/>
          <p:cNvSpPr/>
          <p:nvPr/>
        </p:nvSpPr>
        <p:spPr bwMode="auto">
          <a:xfrm>
            <a:off x="254000" y="4419600"/>
            <a:ext cx="2590800" cy="2743200"/>
          </a:xfrm>
          <a:prstGeom prst="roundRect">
            <a:avLst/>
          </a:prstGeom>
          <a:no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7" name="Rectangle 56"/>
          <p:cNvSpPr/>
          <p:nvPr/>
        </p:nvSpPr>
        <p:spPr bwMode="auto">
          <a:xfrm>
            <a:off x="10769600" y="52578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8" name="Rectangle 57"/>
          <p:cNvSpPr/>
          <p:nvPr/>
        </p:nvSpPr>
        <p:spPr bwMode="auto">
          <a:xfrm>
            <a:off x="10160000" y="49530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9" name="TextBox 58"/>
          <p:cNvSpPr txBox="1"/>
          <p:nvPr/>
        </p:nvSpPr>
        <p:spPr>
          <a:xfrm>
            <a:off x="10617200" y="7126069"/>
            <a:ext cx="1409709" cy="646331"/>
          </a:xfrm>
          <a:prstGeom prst="rect">
            <a:avLst/>
          </a:prstGeom>
          <a:noFill/>
        </p:spPr>
        <p:txBody>
          <a:bodyPr wrap="square" rtlCol="0">
            <a:spAutoFit/>
          </a:bodyPr>
          <a:lstStyle/>
          <a:p>
            <a:r>
              <a:rPr lang="en-US" sz="3600" b="1" dirty="0">
                <a:latin typeface="Leelawadee" panose="020B0502040204020203" pitchFamily="34" charset="-34"/>
                <a:cs typeface="Leelawadee" panose="020B0502040204020203" pitchFamily="34" charset="-34"/>
              </a:rPr>
              <a:t>pg8</a:t>
            </a:r>
          </a:p>
        </p:txBody>
      </p:sp>
      <p:pic>
        <p:nvPicPr>
          <p:cNvPr id="16386" name="Picture 2"/>
          <p:cNvPicPr>
            <a:picLocks noChangeAspect="1" noChangeArrowheads="1"/>
          </p:cNvPicPr>
          <p:nvPr/>
        </p:nvPicPr>
        <p:blipFill>
          <a:blip r:embed="rId3"/>
          <a:srcRect/>
          <a:stretch>
            <a:fillRect/>
          </a:stretch>
        </p:blipFill>
        <p:spPr bwMode="auto">
          <a:xfrm>
            <a:off x="10388600" y="5181600"/>
            <a:ext cx="1611003" cy="1914525"/>
          </a:xfrm>
          <a:prstGeom prst="rect">
            <a:avLst/>
          </a:prstGeom>
          <a:noFill/>
          <a:ln w="9525">
            <a:noFill/>
            <a:miter lim="800000"/>
            <a:headEnd/>
            <a:tailEnd/>
          </a:ln>
        </p:spPr>
      </p:pic>
      <p:sp>
        <p:nvSpPr>
          <p:cNvPr id="63" name="TextBox 62">
            <a:extLst>
              <a:ext uri="{FF2B5EF4-FFF2-40B4-BE49-F238E27FC236}">
                <a16:creationId xmlns:a16="http://schemas.microsoft.com/office/drawing/2014/main" id="{C2902E60-D2E2-405E-A7E7-0721FB8F5CBC}"/>
              </a:ext>
            </a:extLst>
          </p:cNvPr>
          <p:cNvSpPr txBox="1"/>
          <p:nvPr/>
        </p:nvSpPr>
        <p:spPr>
          <a:xfrm>
            <a:off x="6987811" y="3044532"/>
            <a:ext cx="2286000" cy="1384995"/>
          </a:xfrm>
          <a:prstGeom prst="rect">
            <a:avLst/>
          </a:prstGeom>
          <a:noFill/>
        </p:spPr>
        <p:txBody>
          <a:bodyPr wrap="square" rtlCol="0">
            <a:spAutoFit/>
          </a:bodyPr>
          <a:lstStyle/>
          <a:p>
            <a:r>
              <a:rPr lang="en-US" sz="2800" dirty="0">
                <a:solidFill>
                  <a:srgbClr val="FFFFFF"/>
                </a:solidFill>
                <a:latin typeface="Calibri"/>
              </a:rPr>
              <a:t>On-Target Work Results and Behaviors</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29"/>
                                        </p:tgtEl>
                                        <p:attrNameLst>
                                          <p:attrName>style.visibility</p:attrName>
                                        </p:attrNameLst>
                                      </p:cBhvr>
                                      <p:to>
                                        <p:strVal val="visible"/>
                                      </p:to>
                                    </p:set>
                                    <p:animEffect transition="in" filter="wipe(up)">
                                      <p:cBhvr>
                                        <p:cTn id="15" dur="500"/>
                                        <p:tgtEl>
                                          <p:spTgt spid="12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wipe(left)">
                                      <p:cBhvr>
                                        <p:cTn id="19" dur="500"/>
                                        <p:tgtEl>
                                          <p:spTgt spid="9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wipe(down)">
                                      <p:cBhvr>
                                        <p:cTn id="24" dur="500"/>
                                        <p:tgtEl>
                                          <p:spTgt spid="7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down)">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97"/>
                                        </p:tgtEl>
                                        <p:attrNameLst>
                                          <p:attrName>style.visibility</p:attrName>
                                        </p:attrNameLst>
                                      </p:cBhvr>
                                      <p:to>
                                        <p:strVal val="visible"/>
                                      </p:to>
                                    </p:set>
                                    <p:animEffect transition="in" filter="wipe(down)">
                                      <p:cBhvr>
                                        <p:cTn id="39" dur="500"/>
                                        <p:tgtEl>
                                          <p:spTgt spid="97"/>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9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up)">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99"/>
                                        </p:tgtEl>
                                        <p:attrNameLst>
                                          <p:attrName>style.visibility</p:attrName>
                                        </p:attrNameLst>
                                      </p:cBhvr>
                                      <p:to>
                                        <p:strVal val="visible"/>
                                      </p:to>
                                    </p:set>
                                    <p:animEffect transition="in" filter="wipe(down)">
                                      <p:cBhvr>
                                        <p:cTn id="53" dur="500"/>
                                        <p:tgtEl>
                                          <p:spTgt spid="9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wipe(left)">
                                      <p:cBhvr>
                                        <p:cTn id="58" dur="500"/>
                                        <p:tgtEl>
                                          <p:spTgt spid="7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76"/>
                                        </p:tgtEl>
                                        <p:attrNameLst>
                                          <p:attrName>style.visibility</p:attrName>
                                        </p:attrNameLst>
                                      </p:cBhvr>
                                      <p:to>
                                        <p:strVal val="visible"/>
                                      </p:to>
                                    </p:set>
                                    <p:animEffect transition="in" filter="wipe(left)">
                                      <p:cBhvr>
                                        <p:cTn id="68" dur="500"/>
                                        <p:tgtEl>
                                          <p:spTgt spid="7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101"/>
                                        </p:tgtEl>
                                        <p:attrNameLst>
                                          <p:attrName>style.visibility</p:attrName>
                                        </p:attrNameLst>
                                      </p:cBhvr>
                                      <p:to>
                                        <p:strVal val="visible"/>
                                      </p:to>
                                    </p:set>
                                    <p:animEffect transition="in" filter="wipe(left)">
                                      <p:cBhvr>
                                        <p:cTn id="73" dur="500"/>
                                        <p:tgtEl>
                                          <p:spTgt spid="101"/>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99"/>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63"/>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1000"/>
                                  </p:stCondLst>
                                  <p:childTnLst>
                                    <p:animEffect transition="out" filter="fade">
                                      <p:cBhvr>
                                        <p:cTn id="85" dur="2000"/>
                                        <p:tgtEl>
                                          <p:spTgt spid="63"/>
                                        </p:tgtEl>
                                      </p:cBhvr>
                                    </p:animEffect>
                                    <p:set>
                                      <p:cBhvr>
                                        <p:cTn id="86" dur="1" fill="hold">
                                          <p:stCondLst>
                                            <p:cond delay="1999"/>
                                          </p:stCondLst>
                                        </p:cTn>
                                        <p:tgtEl>
                                          <p:spTgt spid="63"/>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50" presetClass="entr" presetSubtype="0" decel="100000" fill="hold" grpId="0" nodeType="click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p:cTn id="91" dur="1000" fill="hold"/>
                                        <p:tgtEl>
                                          <p:spTgt spid="102"/>
                                        </p:tgtEl>
                                        <p:attrNameLst>
                                          <p:attrName>ppt_w</p:attrName>
                                        </p:attrNameLst>
                                      </p:cBhvr>
                                      <p:tavLst>
                                        <p:tav tm="0">
                                          <p:val>
                                            <p:strVal val="#ppt_w+.3"/>
                                          </p:val>
                                        </p:tav>
                                        <p:tav tm="100000">
                                          <p:val>
                                            <p:strVal val="#ppt_w"/>
                                          </p:val>
                                        </p:tav>
                                      </p:tavLst>
                                    </p:anim>
                                    <p:anim calcmode="lin" valueType="num">
                                      <p:cBhvr>
                                        <p:cTn id="92" dur="1000" fill="hold"/>
                                        <p:tgtEl>
                                          <p:spTgt spid="102"/>
                                        </p:tgtEl>
                                        <p:attrNameLst>
                                          <p:attrName>ppt_h</p:attrName>
                                        </p:attrNameLst>
                                      </p:cBhvr>
                                      <p:tavLst>
                                        <p:tav tm="0">
                                          <p:val>
                                            <p:strVal val="#ppt_h"/>
                                          </p:val>
                                        </p:tav>
                                        <p:tav tm="100000">
                                          <p:val>
                                            <p:strVal val="#ppt_h"/>
                                          </p:val>
                                        </p:tav>
                                      </p:tavLst>
                                    </p:anim>
                                    <p:animEffect transition="in" filter="fade">
                                      <p:cBhvr>
                                        <p:cTn id="93" dur="1000"/>
                                        <p:tgtEl>
                                          <p:spTgt spid="102"/>
                                        </p:tgtEl>
                                      </p:cBhvr>
                                    </p:animEffect>
                                  </p:childTnLst>
                                </p:cTn>
                              </p:par>
                            </p:childTnLst>
                          </p:cTn>
                        </p:par>
                      </p:childTnLst>
                    </p:cTn>
                  </p:par>
                  <p:par>
                    <p:cTn id="94" fill="hold">
                      <p:stCondLst>
                        <p:cond delay="indefinite"/>
                      </p:stCondLst>
                      <p:childTnLst>
                        <p:par>
                          <p:cTn id="95" fill="hold">
                            <p:stCondLst>
                              <p:cond delay="0"/>
                            </p:stCondLst>
                            <p:childTnLst>
                              <p:par>
                                <p:cTn id="96" presetID="17" presetClass="exit" presetSubtype="10" fill="hold" grpId="1" nodeType="clickEffect">
                                  <p:stCondLst>
                                    <p:cond delay="0"/>
                                  </p:stCondLst>
                                  <p:childTnLst>
                                    <p:anim calcmode="lin" valueType="num">
                                      <p:cBhvr>
                                        <p:cTn id="97" dur="500"/>
                                        <p:tgtEl>
                                          <p:spTgt spid="102"/>
                                        </p:tgtEl>
                                        <p:attrNameLst>
                                          <p:attrName>ppt_w</p:attrName>
                                        </p:attrNameLst>
                                      </p:cBhvr>
                                      <p:tavLst>
                                        <p:tav tm="0">
                                          <p:val>
                                            <p:strVal val="ppt_w"/>
                                          </p:val>
                                        </p:tav>
                                        <p:tav tm="100000">
                                          <p:val>
                                            <p:fltVal val="0"/>
                                          </p:val>
                                        </p:tav>
                                      </p:tavLst>
                                    </p:anim>
                                    <p:anim calcmode="lin" valueType="num">
                                      <p:cBhvr>
                                        <p:cTn id="98" dur="500"/>
                                        <p:tgtEl>
                                          <p:spTgt spid="102"/>
                                        </p:tgtEl>
                                        <p:attrNameLst>
                                          <p:attrName>ppt_h</p:attrName>
                                        </p:attrNameLst>
                                      </p:cBhvr>
                                      <p:tavLst>
                                        <p:tav tm="0">
                                          <p:val>
                                            <p:strVal val="ppt_h"/>
                                          </p:val>
                                        </p:tav>
                                        <p:tav tm="100000">
                                          <p:val>
                                            <p:strVal val="ppt_h"/>
                                          </p:val>
                                        </p:tav>
                                      </p:tavLst>
                                    </p:anim>
                                    <p:set>
                                      <p:cBhvr>
                                        <p:cTn id="99" dur="1" fill="hold">
                                          <p:stCondLst>
                                            <p:cond delay="499"/>
                                          </p:stCondLst>
                                        </p:cTn>
                                        <p:tgtEl>
                                          <p:spTgt spid="1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5" grpId="0"/>
      <p:bldP spid="20" grpId="0"/>
      <p:bldP spid="76" grpId="0" animBg="1"/>
      <p:bldP spid="19" grpId="0" animBg="1"/>
      <p:bldP spid="102" grpId="0" animBg="1"/>
      <p:bldP spid="102" grpId="1" animBg="1"/>
      <p:bldP spid="129" grpId="0" animBg="1"/>
      <p:bldP spid="63" grpId="0"/>
      <p:bldP spid="63"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rot="-5400000">
            <a:off x="1625600" y="4651807"/>
            <a:ext cx="9753600" cy="450053"/>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6512" tIns="58258" rIns="116512" bIns="58258"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a:solidFill>
                <a:srgbClr val="FFFFFF"/>
              </a:solidFill>
              <a:cs typeface="Arial" pitchFamily="34" charset="0"/>
            </a:endParaRPr>
          </a:p>
        </p:txBody>
      </p:sp>
      <p:sp>
        <p:nvSpPr>
          <p:cNvPr id="41987" name="Rectangle 42"/>
          <p:cNvSpPr>
            <a:spLocks noChangeArrowheads="1"/>
          </p:cNvSpPr>
          <p:nvPr/>
        </p:nvSpPr>
        <p:spPr bwMode="auto">
          <a:xfrm>
            <a:off x="2692400" y="5121283"/>
            <a:ext cx="2910276" cy="4771235"/>
          </a:xfrm>
          <a:prstGeom prst="rect">
            <a:avLst/>
          </a:prstGeom>
          <a:solidFill>
            <a:srgbClr val="FFFFFF"/>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116512" tIns="58258" rIns="116512" bIns="58258"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p:txBody>
      </p:sp>
      <p:sp>
        <p:nvSpPr>
          <p:cNvPr id="41988" name="Rectangle 43"/>
          <p:cNvSpPr>
            <a:spLocks noChangeArrowheads="1"/>
          </p:cNvSpPr>
          <p:nvPr/>
        </p:nvSpPr>
        <p:spPr bwMode="auto">
          <a:xfrm>
            <a:off x="2692400" y="3595652"/>
            <a:ext cx="10312400" cy="2112046"/>
          </a:xfrm>
          <a:prstGeom prst="rect">
            <a:avLst/>
          </a:prstGeom>
          <a:solidFill>
            <a:srgbClr val="FFFFFF"/>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lIns="116512" tIns="58258" rIns="116512" bIns="58258"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p:txBody>
      </p:sp>
      <p:sp>
        <p:nvSpPr>
          <p:cNvPr id="41989" name="Rectangle 4"/>
          <p:cNvSpPr>
            <a:spLocks noChangeArrowheads="1"/>
          </p:cNvSpPr>
          <p:nvPr/>
        </p:nvSpPr>
        <p:spPr bwMode="auto">
          <a:xfrm>
            <a:off x="8134776" y="4651807"/>
            <a:ext cx="4870026" cy="450053"/>
          </a:xfrm>
          <a:prstGeom prst="rect">
            <a:avLst/>
          </a:prstGeom>
          <a:solidFill>
            <a:srgbClr val="FFFFFF"/>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116512" tIns="58258" rIns="116512" bIns="58258"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a:solidFill>
                <a:srgbClr val="FFFFFF"/>
              </a:solidFill>
              <a:cs typeface="Arial" pitchFamily="34" charset="0"/>
            </a:endParaRPr>
          </a:p>
        </p:txBody>
      </p:sp>
      <p:sp>
        <p:nvSpPr>
          <p:cNvPr id="41991" name="Text Box 8"/>
          <p:cNvSpPr txBox="1">
            <a:spLocks noChangeArrowheads="1"/>
          </p:cNvSpPr>
          <p:nvPr/>
        </p:nvSpPr>
        <p:spPr bwMode="auto">
          <a:xfrm>
            <a:off x="8419750" y="79181"/>
            <a:ext cx="4680373" cy="11369965"/>
          </a:xfrm>
          <a:prstGeom prst="rect">
            <a:avLst/>
          </a:prstGeom>
          <a:solidFill>
            <a:schemeClr val="tx1"/>
          </a:solidFill>
          <a:ln>
            <a:noFill/>
          </a:ln>
          <a:effectLst/>
        </p:spPr>
        <p:txBody>
          <a:bodyPr lIns="116512" tIns="58258" rIns="116512" bIns="58258">
            <a:spAutoFit/>
          </a:bodyPr>
          <a:lstStyle>
            <a:lvl1pPr defTabSz="81438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defTabSz="814388" eaLnBrk="0" hangingPunct="0">
              <a:lnSpc>
                <a:spcPct val="95000"/>
              </a:lnSpc>
              <a:spcBef>
                <a:spcPct val="35000"/>
              </a:spcBef>
              <a:defRPr sz="2000">
                <a:solidFill>
                  <a:schemeClr val="tx1"/>
                </a:solidFill>
                <a:latin typeface="Arial" pitchFamily="34" charset="0"/>
              </a:defRPr>
            </a:lvl2pPr>
            <a:lvl3pPr marL="1143000" indent="-228600" defTabSz="814388" eaLnBrk="0" hangingPunct="0">
              <a:lnSpc>
                <a:spcPct val="95000"/>
              </a:lnSpc>
              <a:spcBef>
                <a:spcPct val="35000"/>
              </a:spcBef>
              <a:defRPr sz="2000">
                <a:solidFill>
                  <a:schemeClr val="tx1"/>
                </a:solidFill>
                <a:latin typeface="Arial" pitchFamily="34" charset="0"/>
              </a:defRPr>
            </a:lvl3pPr>
            <a:lvl4pPr marL="1600200" indent="-228600" defTabSz="814388" eaLnBrk="0" hangingPunct="0">
              <a:lnSpc>
                <a:spcPct val="95000"/>
              </a:lnSpc>
              <a:spcBef>
                <a:spcPct val="35000"/>
              </a:spcBef>
              <a:defRPr sz="2000">
                <a:solidFill>
                  <a:schemeClr val="tx1"/>
                </a:solidFill>
                <a:latin typeface="Arial" pitchFamily="34" charset="0"/>
              </a:defRPr>
            </a:lvl4pPr>
            <a:lvl5pPr marL="2057400" indent="-228600" defTabSz="814388" eaLnBrk="0" hangingPunct="0">
              <a:lnSpc>
                <a:spcPct val="95000"/>
              </a:lnSpc>
              <a:spcBef>
                <a:spcPct val="35000"/>
              </a:spcBef>
              <a:defRPr sz="2000">
                <a:solidFill>
                  <a:schemeClr val="tx1"/>
                </a:solidFill>
                <a:latin typeface="Arial" pitchFamily="34" charset="0"/>
              </a:defRPr>
            </a:lvl5pPr>
            <a:lvl6pPr marL="2514600" indent="-228600" defTabSz="81438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81438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81438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814388" eaLnBrk="0" fontAlgn="base" hangingPunct="0">
              <a:lnSpc>
                <a:spcPct val="95000"/>
              </a:lnSpc>
              <a:spcBef>
                <a:spcPct val="35000"/>
              </a:spcBef>
              <a:spcAft>
                <a:spcPct val="0"/>
              </a:spcAft>
              <a:defRPr sz="2000">
                <a:solidFill>
                  <a:schemeClr val="tx1"/>
                </a:solidFill>
                <a:latin typeface="Arial" pitchFamily="34" charset="0"/>
              </a:defRPr>
            </a:lvl9pPr>
          </a:lstStyle>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eaLnBrk="1" hangingPunct="1">
              <a:lnSpc>
                <a:spcPct val="90000"/>
              </a:lnSpc>
              <a:spcBef>
                <a:spcPts val="600"/>
              </a:spcBef>
              <a:spcAft>
                <a:spcPts val="600"/>
              </a:spcAft>
              <a:buClr>
                <a:srgbClr val="FFFFFF"/>
              </a:buClr>
              <a:buNone/>
            </a:pPr>
            <a:endParaRPr lang="en-US" sz="1800" b="1" dirty="0">
              <a:solidFill>
                <a:srgbClr val="FFFFFF"/>
              </a:solidFill>
            </a:endParaRPr>
          </a:p>
          <a:p>
            <a:pPr marL="456657" lvl="1" indent="0" eaLnBrk="1" hangingPunct="1">
              <a:spcBef>
                <a:spcPts val="600"/>
              </a:spcBef>
              <a:spcAft>
                <a:spcPts val="600"/>
              </a:spcAft>
            </a:pPr>
            <a:br>
              <a:rPr lang="en-US" b="1" dirty="0">
                <a:solidFill>
                  <a:srgbClr val="33CCCC"/>
                </a:solidFill>
                <a:latin typeface="Leelawadee" panose="020B0502040204020203" pitchFamily="34" charset="-34"/>
                <a:cs typeface="Leelawadee" panose="020B0502040204020203" pitchFamily="34" charset="-34"/>
              </a:rPr>
            </a:br>
            <a:r>
              <a:rPr lang="en-US" sz="3200" b="1" dirty="0">
                <a:solidFill>
                  <a:schemeClr val="bg1"/>
                </a:solidFill>
                <a:latin typeface="Leelawadee" panose="020B0502040204020203" pitchFamily="34" charset="-34"/>
                <a:cs typeface="Leelawadee" panose="020B0502040204020203" pitchFamily="34" charset="-34"/>
              </a:rPr>
              <a:t>Helpfully and patiently mentor those with less experience</a:t>
            </a: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p:txBody>
      </p:sp>
      <p:sp>
        <p:nvSpPr>
          <p:cNvPr id="42017" name="Line 44"/>
          <p:cNvSpPr>
            <a:spLocks noChangeShapeType="1"/>
          </p:cNvSpPr>
          <p:nvPr/>
        </p:nvSpPr>
        <p:spPr bwMode="auto">
          <a:xfrm flipV="1">
            <a:off x="3628129" y="5503741"/>
            <a:ext cx="0" cy="4930987"/>
          </a:xfrm>
          <a:prstGeom prst="line">
            <a:avLst/>
          </a:prstGeom>
          <a:noFill/>
          <a:ln w="76200" cap="rnd">
            <a:solidFill>
              <a:srgbClr val="969696"/>
            </a:solidFill>
            <a:prstDash val="sysDot"/>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116512" tIns="58258" rIns="116512" bIns="58258" anchor="ctr">
            <a:spAutoFit/>
          </a:bodyPr>
          <a:lstStyle/>
          <a:p>
            <a:pPr algn="l"/>
            <a:endParaRPr lang="en-US" sz="3400" dirty="0">
              <a:solidFill>
                <a:srgbClr val="FFFFFF"/>
              </a:solidFill>
              <a:latin typeface="Arial" pitchFamily="34" charset="0"/>
              <a:cs typeface="Arial" pitchFamily="34" charset="0"/>
            </a:endParaRPr>
          </a:p>
        </p:txBody>
      </p:sp>
      <p:sp>
        <p:nvSpPr>
          <p:cNvPr id="2" name="TextBox 1"/>
          <p:cNvSpPr txBox="1"/>
          <p:nvPr/>
        </p:nvSpPr>
        <p:spPr>
          <a:xfrm>
            <a:off x="3073399" y="3844473"/>
            <a:ext cx="4598665" cy="2040528"/>
          </a:xfrm>
          <a:prstGeom prst="rect">
            <a:avLst/>
          </a:prstGeom>
          <a:noFill/>
        </p:spPr>
        <p:txBody>
          <a:bodyPr wrap="square" lIns="91305" tIns="45648" rIns="91305" bIns="45648" rtlCol="0">
            <a:spAutoFit/>
          </a:bodyPr>
          <a:lstStyle/>
          <a:p>
            <a:pPr>
              <a:lnSpc>
                <a:spcPct val="90000"/>
              </a:lnSpc>
              <a:spcBef>
                <a:spcPts val="600"/>
              </a:spcBef>
              <a:spcAft>
                <a:spcPts val="600"/>
              </a:spcAft>
            </a:pPr>
            <a:endParaRPr lang="en-US" sz="2800" b="1" dirty="0">
              <a:latin typeface="Leelawadee" panose="020B0502040204020203" pitchFamily="34" charset="-34"/>
              <a:cs typeface="Leelawadee" panose="020B0502040204020203" pitchFamily="34" charset="-34"/>
            </a:endParaRPr>
          </a:p>
          <a:p>
            <a:pPr>
              <a:lnSpc>
                <a:spcPct val="90000"/>
              </a:lnSpc>
              <a:spcBef>
                <a:spcPts val="600"/>
              </a:spcBef>
              <a:spcAft>
                <a:spcPts val="600"/>
              </a:spcAft>
            </a:pPr>
            <a:r>
              <a:rPr lang="en-US" sz="2800" b="1" dirty="0">
                <a:latin typeface="Leelawadee" panose="020B0502040204020203" pitchFamily="34" charset="-34"/>
                <a:cs typeface="Leelawadee" panose="020B0502040204020203" pitchFamily="34" charset="-34"/>
              </a:rPr>
              <a:t>Condescending to those with less experience</a:t>
            </a:r>
          </a:p>
          <a:p>
            <a:endParaRPr lang="en-US" sz="3600" dirty="0"/>
          </a:p>
        </p:txBody>
      </p:sp>
      <p:sp>
        <p:nvSpPr>
          <p:cNvPr id="36" name="Text Box 7"/>
          <p:cNvSpPr txBox="1">
            <a:spLocks noChangeArrowheads="1"/>
          </p:cNvSpPr>
          <p:nvPr/>
        </p:nvSpPr>
        <p:spPr bwMode="auto">
          <a:xfrm>
            <a:off x="7672064" y="3668617"/>
            <a:ext cx="955039" cy="4300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116512" tIns="58258" rIns="116512" bIns="58258">
            <a:spAutoFit/>
          </a:bodyPr>
          <a:lstStyle>
            <a:lvl1pPr defTabSz="81438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defTabSz="814388" eaLnBrk="0" hangingPunct="0">
              <a:lnSpc>
                <a:spcPct val="95000"/>
              </a:lnSpc>
              <a:spcBef>
                <a:spcPct val="35000"/>
              </a:spcBef>
              <a:defRPr sz="2000">
                <a:solidFill>
                  <a:schemeClr val="tx1"/>
                </a:solidFill>
                <a:latin typeface="Arial" pitchFamily="34" charset="0"/>
              </a:defRPr>
            </a:lvl2pPr>
            <a:lvl3pPr marL="1143000" indent="-228600" defTabSz="814388" eaLnBrk="0" hangingPunct="0">
              <a:lnSpc>
                <a:spcPct val="95000"/>
              </a:lnSpc>
              <a:spcBef>
                <a:spcPct val="35000"/>
              </a:spcBef>
              <a:defRPr sz="2000">
                <a:solidFill>
                  <a:schemeClr val="tx1"/>
                </a:solidFill>
                <a:latin typeface="Arial" pitchFamily="34" charset="0"/>
              </a:defRPr>
            </a:lvl3pPr>
            <a:lvl4pPr marL="1600200" indent="-228600" defTabSz="814388" eaLnBrk="0" hangingPunct="0">
              <a:lnSpc>
                <a:spcPct val="95000"/>
              </a:lnSpc>
              <a:spcBef>
                <a:spcPct val="35000"/>
              </a:spcBef>
              <a:defRPr sz="2000">
                <a:solidFill>
                  <a:schemeClr val="tx1"/>
                </a:solidFill>
                <a:latin typeface="Arial" pitchFamily="34" charset="0"/>
              </a:defRPr>
            </a:lvl4pPr>
            <a:lvl5pPr marL="2057400" indent="-228600" defTabSz="814388" eaLnBrk="0" hangingPunct="0">
              <a:lnSpc>
                <a:spcPct val="95000"/>
              </a:lnSpc>
              <a:spcBef>
                <a:spcPct val="35000"/>
              </a:spcBef>
              <a:defRPr sz="2000">
                <a:solidFill>
                  <a:schemeClr val="tx1"/>
                </a:solidFill>
                <a:latin typeface="Arial" pitchFamily="34" charset="0"/>
              </a:defRPr>
            </a:lvl5pPr>
            <a:lvl6pPr marL="2514600" indent="-228600" defTabSz="81438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81438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81438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814388" eaLnBrk="0" fontAlgn="base" hangingPunct="0">
              <a:lnSpc>
                <a:spcPct val="95000"/>
              </a:lnSpc>
              <a:spcBef>
                <a:spcPct val="35000"/>
              </a:spcBef>
              <a:spcAft>
                <a:spcPct val="0"/>
              </a:spcAft>
              <a:defRPr sz="2000">
                <a:solidFill>
                  <a:schemeClr val="tx1"/>
                </a:solidFill>
                <a:latin typeface="Arial" pitchFamily="34" charset="0"/>
              </a:defRPr>
            </a:lvl9pPr>
          </a:lstStyle>
          <a:p>
            <a:pPr algn="l">
              <a:lnSpc>
                <a:spcPct val="90000"/>
              </a:lnSpc>
              <a:spcBef>
                <a:spcPct val="0"/>
              </a:spcBef>
              <a:buClrTx/>
              <a:buSzTx/>
              <a:buFontTx/>
              <a:buNone/>
            </a:pPr>
            <a:r>
              <a:rPr lang="en-US" altLang="en-US" sz="15100" dirty="0">
                <a:solidFill>
                  <a:srgbClr val="000000"/>
                </a:solidFill>
                <a:latin typeface="Helvetica 65 Medium" pitchFamily="34" charset="0"/>
                <a:cs typeface="Arial" pitchFamily="34" charset="0"/>
              </a:rPr>
              <a:t>&gt; </a:t>
            </a:r>
          </a:p>
        </p:txBody>
      </p:sp>
    </p:spTree>
    <p:custDataLst>
      <p:tags r:id="rId1"/>
    </p:custDataLst>
    <p:extLst>
      <p:ext uri="{BB962C8B-B14F-4D97-AF65-F5344CB8AC3E}">
        <p14:creationId xmlns:p14="http://schemas.microsoft.com/office/powerpoint/2010/main" val="3185580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91">
                                            <p:txEl>
                                              <p:pRg st="4" end="4"/>
                                            </p:txEl>
                                          </p:spTgt>
                                        </p:tgtEl>
                                        <p:attrNameLst>
                                          <p:attrName>style.visibility</p:attrName>
                                        </p:attrNameLst>
                                      </p:cBhvr>
                                      <p:to>
                                        <p:strVal val="visible"/>
                                      </p:to>
                                    </p:set>
                                    <p:animEffect transition="in" filter="fade">
                                      <p:cBhvr>
                                        <p:cTn id="7" dur="500"/>
                                        <p:tgtEl>
                                          <p:spTgt spid="419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6959600" y="0"/>
            <a:ext cx="6045200" cy="9753600"/>
          </a:xfrm>
          <a:prstGeom prst="rect">
            <a:avLst/>
          </a:pr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0962" name="Rectangle 2"/>
          <p:cNvSpPr>
            <a:spLocks noChangeArrowheads="1"/>
          </p:cNvSpPr>
          <p:nvPr/>
        </p:nvSpPr>
        <p:spPr bwMode="auto">
          <a:xfrm rot="-5400000">
            <a:off x="1625600" y="4651822"/>
            <a:ext cx="9753600" cy="450028"/>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6490" tIns="58246" rIns="116490" bIns="58246"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a:solidFill>
                <a:srgbClr val="FFFFFF"/>
              </a:solidFill>
              <a:cs typeface="Arial" pitchFamily="34" charset="0"/>
            </a:endParaRPr>
          </a:p>
        </p:txBody>
      </p:sp>
      <p:sp>
        <p:nvSpPr>
          <p:cNvPr id="40963" name="Rectangle 3"/>
          <p:cNvSpPr>
            <a:spLocks noChangeArrowheads="1"/>
          </p:cNvSpPr>
          <p:nvPr/>
        </p:nvSpPr>
        <p:spPr bwMode="auto">
          <a:xfrm>
            <a:off x="1578255" y="-167954"/>
            <a:ext cx="4924213" cy="10089590"/>
          </a:xfrm>
          <a:prstGeom prst="rect">
            <a:avLst/>
          </a:prstGeom>
          <a:solidFill>
            <a:srgbClr val="FFFFFF"/>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lIns="116490" tIns="58246" rIns="116490" bIns="58246"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p:txBody>
      </p:sp>
      <p:sp>
        <p:nvSpPr>
          <p:cNvPr id="40964" name="Text Box 69"/>
          <p:cNvSpPr txBox="1">
            <a:spLocks noChangeArrowheads="1"/>
          </p:cNvSpPr>
          <p:nvPr/>
        </p:nvSpPr>
        <p:spPr bwMode="auto">
          <a:xfrm>
            <a:off x="1578214" y="6009641"/>
            <a:ext cx="4924186" cy="78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lIns="116490" tIns="58246" rIns="116490" bIns="58246">
            <a:spAutoFit/>
          </a:bodyPr>
          <a:lstStyle>
            <a:lvl1pPr defTabSz="81438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defTabSz="814388" eaLnBrk="0" hangingPunct="0">
              <a:lnSpc>
                <a:spcPct val="95000"/>
              </a:lnSpc>
              <a:spcBef>
                <a:spcPct val="35000"/>
              </a:spcBef>
              <a:defRPr sz="2000">
                <a:solidFill>
                  <a:schemeClr val="tx1"/>
                </a:solidFill>
                <a:latin typeface="Arial" pitchFamily="34" charset="0"/>
              </a:defRPr>
            </a:lvl2pPr>
            <a:lvl3pPr marL="1143000" indent="-228600" defTabSz="814388" eaLnBrk="0" hangingPunct="0">
              <a:lnSpc>
                <a:spcPct val="95000"/>
              </a:lnSpc>
              <a:spcBef>
                <a:spcPct val="35000"/>
              </a:spcBef>
              <a:defRPr sz="2000">
                <a:solidFill>
                  <a:schemeClr val="tx1"/>
                </a:solidFill>
                <a:latin typeface="Arial" pitchFamily="34" charset="0"/>
              </a:defRPr>
            </a:lvl3pPr>
            <a:lvl4pPr marL="1600200" indent="-228600" defTabSz="814388" eaLnBrk="0" hangingPunct="0">
              <a:lnSpc>
                <a:spcPct val="95000"/>
              </a:lnSpc>
              <a:spcBef>
                <a:spcPct val="35000"/>
              </a:spcBef>
              <a:defRPr sz="2000">
                <a:solidFill>
                  <a:schemeClr val="tx1"/>
                </a:solidFill>
                <a:latin typeface="Arial" pitchFamily="34" charset="0"/>
              </a:defRPr>
            </a:lvl4pPr>
            <a:lvl5pPr marL="2057400" indent="-228600" defTabSz="814388" eaLnBrk="0" hangingPunct="0">
              <a:lnSpc>
                <a:spcPct val="95000"/>
              </a:lnSpc>
              <a:spcBef>
                <a:spcPct val="35000"/>
              </a:spcBef>
              <a:defRPr sz="2000">
                <a:solidFill>
                  <a:schemeClr val="tx1"/>
                </a:solidFill>
                <a:latin typeface="Arial" pitchFamily="34" charset="0"/>
              </a:defRPr>
            </a:lvl5pPr>
            <a:lvl6pPr marL="2514600" indent="-228600" defTabSz="81438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81438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81438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814388" eaLnBrk="0" fontAlgn="base" hangingPunct="0">
              <a:lnSpc>
                <a:spcPct val="95000"/>
              </a:lnSpc>
              <a:spcBef>
                <a:spcPct val="35000"/>
              </a:spcBef>
              <a:spcAft>
                <a:spcPct val="0"/>
              </a:spcAft>
              <a:defRPr sz="2000">
                <a:solidFill>
                  <a:schemeClr val="tx1"/>
                </a:solidFill>
                <a:latin typeface="Arial" pitchFamily="34" charset="0"/>
              </a:defRPr>
            </a:lvl9pPr>
          </a:lstStyle>
          <a:p>
            <a:pPr eaLnBrk="1" hangingPunct="1">
              <a:lnSpc>
                <a:spcPct val="80000"/>
              </a:lnSpc>
              <a:spcBef>
                <a:spcPts val="853"/>
              </a:spcBef>
              <a:spcAft>
                <a:spcPts val="853"/>
              </a:spcAft>
              <a:buClr>
                <a:srgbClr val="FFFFFF"/>
              </a:buClr>
              <a:defRPr/>
            </a:pPr>
            <a:r>
              <a:rPr lang="en-US" sz="5400" b="1" dirty="0">
                <a:solidFill>
                  <a:srgbClr val="000000"/>
                </a:solidFill>
                <a:latin typeface="Leelawadee" panose="020B0502040204020203" pitchFamily="34" charset="-34"/>
                <a:cs typeface="Leelawadee" panose="020B0502040204020203" pitchFamily="34" charset="-34"/>
              </a:rPr>
              <a:t>overpromises</a:t>
            </a:r>
          </a:p>
        </p:txBody>
      </p:sp>
      <p:sp>
        <p:nvSpPr>
          <p:cNvPr id="40965" name="Line 76"/>
          <p:cNvSpPr>
            <a:spLocks noChangeShapeType="1"/>
          </p:cNvSpPr>
          <p:nvPr/>
        </p:nvSpPr>
        <p:spPr bwMode="auto">
          <a:xfrm flipV="1">
            <a:off x="3956050" y="9"/>
            <a:ext cx="0" cy="5689600"/>
          </a:xfrm>
          <a:prstGeom prst="line">
            <a:avLst/>
          </a:prstGeom>
          <a:noFill/>
          <a:ln w="76200" cap="rnd">
            <a:solidFill>
              <a:srgbClr val="969696"/>
            </a:solidFill>
            <a:prstDash val="sysDot"/>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116490" tIns="58246" rIns="116490" bIns="58246" anchor="ctr">
            <a:spAutoFit/>
          </a:bodyPr>
          <a:lstStyle/>
          <a:p>
            <a:pPr algn="l"/>
            <a:endParaRPr lang="en-US" sz="3400" dirty="0">
              <a:solidFill>
                <a:srgbClr val="FFFFFF"/>
              </a:solidFill>
              <a:latin typeface="Arial" pitchFamily="34" charset="0"/>
              <a:cs typeface="Arial" pitchFamily="34" charset="0"/>
            </a:endParaRPr>
          </a:p>
        </p:txBody>
      </p:sp>
      <p:sp>
        <p:nvSpPr>
          <p:cNvPr id="2" name="TextBox 1"/>
          <p:cNvSpPr txBox="1"/>
          <p:nvPr/>
        </p:nvSpPr>
        <p:spPr>
          <a:xfrm>
            <a:off x="7264400" y="5181600"/>
            <a:ext cx="4836297" cy="3637774"/>
          </a:xfrm>
          <a:prstGeom prst="rect">
            <a:avLst/>
          </a:prstGeom>
          <a:noFill/>
        </p:spPr>
        <p:txBody>
          <a:bodyPr wrap="square" lIns="91305" tIns="45648" rIns="91305" bIns="45648" rtlCol="0">
            <a:spAutoFit/>
          </a:bodyPr>
          <a:lstStyle/>
          <a:p>
            <a:pPr marL="455078" lvl="1">
              <a:lnSpc>
                <a:spcPct val="80000"/>
              </a:lnSpc>
              <a:spcBef>
                <a:spcPts val="853"/>
              </a:spcBef>
              <a:spcAft>
                <a:spcPts val="853"/>
              </a:spcAft>
              <a:defRPr/>
            </a:pPr>
            <a:r>
              <a:rPr lang="en-US" sz="4800" b="1" dirty="0">
                <a:solidFill>
                  <a:schemeClr val="bg1"/>
                </a:solidFill>
                <a:latin typeface="Leelawadee" panose="020B0502040204020203" pitchFamily="34" charset="-34"/>
                <a:cs typeface="Leelawadee" panose="020B0502040204020203" pitchFamily="34" charset="-34"/>
              </a:rPr>
              <a:t>Make more realistic commitments for what  really can be delivered</a:t>
            </a:r>
          </a:p>
        </p:txBody>
      </p:sp>
    </p:spTree>
    <p:custDataLst>
      <p:tags r:id="rId1"/>
    </p:custDataLst>
    <p:extLst>
      <p:ext uri="{BB962C8B-B14F-4D97-AF65-F5344CB8AC3E}">
        <p14:creationId xmlns:p14="http://schemas.microsoft.com/office/powerpoint/2010/main" val="43971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rot="-5400000">
            <a:off x="1625600" y="4651807"/>
            <a:ext cx="9753600" cy="450053"/>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6512" tIns="58258" rIns="116512" bIns="58258"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a:solidFill>
                <a:srgbClr val="FFFFFF"/>
              </a:solidFill>
              <a:cs typeface="Arial" pitchFamily="34" charset="0"/>
            </a:endParaRPr>
          </a:p>
        </p:txBody>
      </p:sp>
      <p:sp>
        <p:nvSpPr>
          <p:cNvPr id="41987" name="Rectangle 42"/>
          <p:cNvSpPr>
            <a:spLocks noChangeArrowheads="1"/>
          </p:cNvSpPr>
          <p:nvPr/>
        </p:nvSpPr>
        <p:spPr bwMode="auto">
          <a:xfrm>
            <a:off x="2692400" y="5121283"/>
            <a:ext cx="2910276" cy="4771235"/>
          </a:xfrm>
          <a:prstGeom prst="rect">
            <a:avLst/>
          </a:prstGeom>
          <a:solidFill>
            <a:srgbClr val="FFFFFF"/>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116512" tIns="58258" rIns="116512" bIns="58258"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p:txBody>
      </p:sp>
      <p:sp>
        <p:nvSpPr>
          <p:cNvPr id="41988" name="Rectangle 43"/>
          <p:cNvSpPr>
            <a:spLocks noChangeArrowheads="1"/>
          </p:cNvSpPr>
          <p:nvPr/>
        </p:nvSpPr>
        <p:spPr bwMode="auto">
          <a:xfrm>
            <a:off x="2692400" y="3595652"/>
            <a:ext cx="10312400" cy="2112046"/>
          </a:xfrm>
          <a:prstGeom prst="rect">
            <a:avLst/>
          </a:prstGeom>
          <a:solidFill>
            <a:srgbClr val="FFFFFF"/>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lIns="116512" tIns="58258" rIns="116512" bIns="58258"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p:txBody>
      </p:sp>
      <p:sp>
        <p:nvSpPr>
          <p:cNvPr id="41989" name="Rectangle 4"/>
          <p:cNvSpPr>
            <a:spLocks noChangeArrowheads="1"/>
          </p:cNvSpPr>
          <p:nvPr/>
        </p:nvSpPr>
        <p:spPr bwMode="auto">
          <a:xfrm>
            <a:off x="8134776" y="4651807"/>
            <a:ext cx="4870026" cy="450053"/>
          </a:xfrm>
          <a:prstGeom prst="rect">
            <a:avLst/>
          </a:prstGeom>
          <a:solidFill>
            <a:srgbClr val="FFFFFF"/>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116512" tIns="58258" rIns="116512" bIns="58258"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a:solidFill>
                <a:srgbClr val="FFFFFF"/>
              </a:solidFill>
              <a:cs typeface="Arial" pitchFamily="34" charset="0"/>
            </a:endParaRPr>
          </a:p>
        </p:txBody>
      </p:sp>
      <p:sp>
        <p:nvSpPr>
          <p:cNvPr id="41991" name="Text Box 8"/>
          <p:cNvSpPr txBox="1">
            <a:spLocks noChangeArrowheads="1"/>
          </p:cNvSpPr>
          <p:nvPr/>
        </p:nvSpPr>
        <p:spPr bwMode="auto">
          <a:xfrm>
            <a:off x="8419750" y="79203"/>
            <a:ext cx="4680373" cy="10380463"/>
          </a:xfrm>
          <a:prstGeom prst="rect">
            <a:avLst/>
          </a:prstGeom>
          <a:solidFill>
            <a:schemeClr val="tx1"/>
          </a:solidFill>
          <a:ln>
            <a:noFill/>
          </a:ln>
          <a:effectLst/>
        </p:spPr>
        <p:txBody>
          <a:bodyPr lIns="116512" tIns="58258" rIns="116512" bIns="58258">
            <a:spAutoFit/>
          </a:bodyPr>
          <a:lstStyle>
            <a:lvl1pPr defTabSz="81438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defTabSz="814388" eaLnBrk="0" hangingPunct="0">
              <a:lnSpc>
                <a:spcPct val="95000"/>
              </a:lnSpc>
              <a:spcBef>
                <a:spcPct val="35000"/>
              </a:spcBef>
              <a:defRPr sz="2000">
                <a:solidFill>
                  <a:schemeClr val="tx1"/>
                </a:solidFill>
                <a:latin typeface="Arial" pitchFamily="34" charset="0"/>
              </a:defRPr>
            </a:lvl2pPr>
            <a:lvl3pPr marL="1143000" indent="-228600" defTabSz="814388" eaLnBrk="0" hangingPunct="0">
              <a:lnSpc>
                <a:spcPct val="95000"/>
              </a:lnSpc>
              <a:spcBef>
                <a:spcPct val="35000"/>
              </a:spcBef>
              <a:defRPr sz="2000">
                <a:solidFill>
                  <a:schemeClr val="tx1"/>
                </a:solidFill>
                <a:latin typeface="Arial" pitchFamily="34" charset="0"/>
              </a:defRPr>
            </a:lvl3pPr>
            <a:lvl4pPr marL="1600200" indent="-228600" defTabSz="814388" eaLnBrk="0" hangingPunct="0">
              <a:lnSpc>
                <a:spcPct val="95000"/>
              </a:lnSpc>
              <a:spcBef>
                <a:spcPct val="35000"/>
              </a:spcBef>
              <a:defRPr sz="2000">
                <a:solidFill>
                  <a:schemeClr val="tx1"/>
                </a:solidFill>
                <a:latin typeface="Arial" pitchFamily="34" charset="0"/>
              </a:defRPr>
            </a:lvl4pPr>
            <a:lvl5pPr marL="2057400" indent="-228600" defTabSz="814388" eaLnBrk="0" hangingPunct="0">
              <a:lnSpc>
                <a:spcPct val="95000"/>
              </a:lnSpc>
              <a:spcBef>
                <a:spcPct val="35000"/>
              </a:spcBef>
              <a:defRPr sz="2000">
                <a:solidFill>
                  <a:schemeClr val="tx1"/>
                </a:solidFill>
                <a:latin typeface="Arial" pitchFamily="34" charset="0"/>
              </a:defRPr>
            </a:lvl5pPr>
            <a:lvl6pPr marL="2514600" indent="-228600" defTabSz="81438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81438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81438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814388" eaLnBrk="0" fontAlgn="base" hangingPunct="0">
              <a:lnSpc>
                <a:spcPct val="95000"/>
              </a:lnSpc>
              <a:spcBef>
                <a:spcPct val="35000"/>
              </a:spcBef>
              <a:spcAft>
                <a:spcPct val="0"/>
              </a:spcAft>
              <a:defRPr sz="2000">
                <a:solidFill>
                  <a:schemeClr val="tx1"/>
                </a:solidFill>
                <a:latin typeface="Arial" pitchFamily="34" charset="0"/>
              </a:defRPr>
            </a:lvl9pPr>
          </a:lstStyle>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nSpc>
                <a:spcPct val="90000"/>
              </a:lnSpc>
              <a:spcBef>
                <a:spcPct val="0"/>
              </a:spcBef>
              <a:buClrTx/>
              <a:buSzTx/>
              <a:buFontTx/>
              <a:buNone/>
            </a:pPr>
            <a:endParaRPr lang="en-US" altLang="en-US" sz="6500" dirty="0">
              <a:solidFill>
                <a:srgbClr val="000000"/>
              </a:solidFill>
              <a:latin typeface="Helvetica 65 Medium" pitchFamily="34" charset="0"/>
              <a:cs typeface="Arial" pitchFamily="34" charset="0"/>
            </a:endParaRPr>
          </a:p>
          <a:p>
            <a:pPr>
              <a:lnSpc>
                <a:spcPct val="90000"/>
              </a:lnSpc>
              <a:spcBef>
                <a:spcPct val="0"/>
              </a:spcBef>
              <a:buClrTx/>
              <a:buSzTx/>
              <a:buFontTx/>
              <a:buNone/>
            </a:pPr>
            <a:r>
              <a:rPr lang="en-US" altLang="en-US" sz="6000" b="1" dirty="0">
                <a:solidFill>
                  <a:schemeClr val="bg1"/>
                </a:solidFill>
                <a:latin typeface="Leelawadee" panose="020B0502040204020203" pitchFamily="34" charset="-34"/>
                <a:cs typeface="Leelawadee" panose="020B0502040204020203" pitchFamily="34" charset="-34"/>
              </a:rPr>
              <a:t>proactive</a:t>
            </a: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p:txBody>
      </p:sp>
      <p:sp>
        <p:nvSpPr>
          <p:cNvPr id="42017" name="Line 44"/>
          <p:cNvSpPr>
            <a:spLocks noChangeShapeType="1"/>
          </p:cNvSpPr>
          <p:nvPr/>
        </p:nvSpPr>
        <p:spPr bwMode="auto">
          <a:xfrm flipV="1">
            <a:off x="3630507" y="4894862"/>
            <a:ext cx="0" cy="4930987"/>
          </a:xfrm>
          <a:prstGeom prst="line">
            <a:avLst/>
          </a:prstGeom>
          <a:noFill/>
          <a:ln w="76200" cap="rnd">
            <a:solidFill>
              <a:srgbClr val="969696"/>
            </a:solidFill>
            <a:prstDash val="sysDot"/>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116512" tIns="58258" rIns="116512" bIns="58258" anchor="ctr">
            <a:spAutoFit/>
          </a:bodyPr>
          <a:lstStyle/>
          <a:p>
            <a:pPr algn="l"/>
            <a:endParaRPr lang="en-US" sz="3400" dirty="0">
              <a:solidFill>
                <a:srgbClr val="FFFFFF"/>
              </a:solidFill>
              <a:latin typeface="Arial" pitchFamily="34" charset="0"/>
              <a:cs typeface="Arial" pitchFamily="34" charset="0"/>
            </a:endParaRPr>
          </a:p>
        </p:txBody>
      </p:sp>
      <p:sp>
        <p:nvSpPr>
          <p:cNvPr id="2" name="TextBox 1"/>
          <p:cNvSpPr txBox="1"/>
          <p:nvPr/>
        </p:nvSpPr>
        <p:spPr>
          <a:xfrm>
            <a:off x="4794608" y="4117076"/>
            <a:ext cx="2965365" cy="984885"/>
          </a:xfrm>
          <a:prstGeom prst="rect">
            <a:avLst/>
          </a:prstGeom>
          <a:noFill/>
        </p:spPr>
        <p:txBody>
          <a:bodyPr wrap="none" lIns="91305" tIns="45648" rIns="91305" bIns="45648" rtlCol="0">
            <a:spAutoFit/>
          </a:bodyPr>
          <a:lstStyle/>
          <a:p>
            <a:r>
              <a:rPr lang="en-US" b="1" dirty="0">
                <a:latin typeface="Leelawadee" panose="020B0502040204020203" pitchFamily="34" charset="-34"/>
                <a:cs typeface="Leelawadee" panose="020B0502040204020203" pitchFamily="34" charset="-34"/>
              </a:rPr>
              <a:t>reactive</a:t>
            </a:r>
          </a:p>
        </p:txBody>
      </p:sp>
    </p:spTree>
    <p:custDataLst>
      <p:tags r:id="rId1"/>
    </p:custDataLst>
    <p:extLst>
      <p:ext uri="{BB962C8B-B14F-4D97-AF65-F5344CB8AC3E}">
        <p14:creationId xmlns:p14="http://schemas.microsoft.com/office/powerpoint/2010/main" val="68289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91">
                                            <p:txEl>
                                              <p:pRg st="4" end="4"/>
                                            </p:txEl>
                                          </p:spTgt>
                                        </p:tgtEl>
                                        <p:attrNameLst>
                                          <p:attrName>style.visibility</p:attrName>
                                        </p:attrNameLst>
                                      </p:cBhvr>
                                      <p:to>
                                        <p:strVal val="visible"/>
                                      </p:to>
                                    </p:set>
                                    <p:animEffect transition="in" filter="fade">
                                      <p:cBhvr>
                                        <p:cTn id="7" dur="500"/>
                                        <p:tgtEl>
                                          <p:spTgt spid="419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6959600" y="0"/>
            <a:ext cx="6045200" cy="9753600"/>
          </a:xfrm>
          <a:prstGeom prst="rect">
            <a:avLst/>
          </a:pr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0962" name="Rectangle 2"/>
          <p:cNvSpPr>
            <a:spLocks noChangeArrowheads="1"/>
          </p:cNvSpPr>
          <p:nvPr/>
        </p:nvSpPr>
        <p:spPr bwMode="auto">
          <a:xfrm rot="-5400000">
            <a:off x="1625600" y="4651822"/>
            <a:ext cx="9753600" cy="450028"/>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6490" tIns="58246" rIns="116490" bIns="58246"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a:solidFill>
                <a:srgbClr val="FFFFFF"/>
              </a:solidFill>
              <a:cs typeface="Arial" pitchFamily="34" charset="0"/>
            </a:endParaRPr>
          </a:p>
        </p:txBody>
      </p:sp>
      <p:sp>
        <p:nvSpPr>
          <p:cNvPr id="40963" name="Rectangle 3"/>
          <p:cNvSpPr>
            <a:spLocks noChangeArrowheads="1"/>
          </p:cNvSpPr>
          <p:nvPr/>
        </p:nvSpPr>
        <p:spPr bwMode="auto">
          <a:xfrm>
            <a:off x="1578255" y="-167954"/>
            <a:ext cx="4924213" cy="10089590"/>
          </a:xfrm>
          <a:prstGeom prst="rect">
            <a:avLst/>
          </a:prstGeom>
          <a:solidFill>
            <a:srgbClr val="FFFFFF"/>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lIns="116490" tIns="58246" rIns="116490" bIns="58246"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p:txBody>
      </p:sp>
      <p:sp>
        <p:nvSpPr>
          <p:cNvPr id="40964" name="Text Box 69"/>
          <p:cNvSpPr txBox="1">
            <a:spLocks noChangeArrowheads="1"/>
          </p:cNvSpPr>
          <p:nvPr/>
        </p:nvSpPr>
        <p:spPr bwMode="auto">
          <a:xfrm>
            <a:off x="1987974" y="6009640"/>
            <a:ext cx="4104640" cy="2933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116490" tIns="58246" rIns="116490" bIns="58246">
            <a:spAutoFit/>
          </a:bodyPr>
          <a:lstStyle>
            <a:lvl1pPr defTabSz="81438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defTabSz="814388" eaLnBrk="0" hangingPunct="0">
              <a:lnSpc>
                <a:spcPct val="95000"/>
              </a:lnSpc>
              <a:spcBef>
                <a:spcPct val="35000"/>
              </a:spcBef>
              <a:defRPr sz="2000">
                <a:solidFill>
                  <a:schemeClr val="tx1"/>
                </a:solidFill>
                <a:latin typeface="Arial" pitchFamily="34" charset="0"/>
              </a:defRPr>
            </a:lvl2pPr>
            <a:lvl3pPr marL="1143000" indent="-228600" defTabSz="814388" eaLnBrk="0" hangingPunct="0">
              <a:lnSpc>
                <a:spcPct val="95000"/>
              </a:lnSpc>
              <a:spcBef>
                <a:spcPct val="35000"/>
              </a:spcBef>
              <a:defRPr sz="2000">
                <a:solidFill>
                  <a:schemeClr val="tx1"/>
                </a:solidFill>
                <a:latin typeface="Arial" pitchFamily="34" charset="0"/>
              </a:defRPr>
            </a:lvl3pPr>
            <a:lvl4pPr marL="1600200" indent="-228600" defTabSz="814388" eaLnBrk="0" hangingPunct="0">
              <a:lnSpc>
                <a:spcPct val="95000"/>
              </a:lnSpc>
              <a:spcBef>
                <a:spcPct val="35000"/>
              </a:spcBef>
              <a:defRPr sz="2000">
                <a:solidFill>
                  <a:schemeClr val="tx1"/>
                </a:solidFill>
                <a:latin typeface="Arial" pitchFamily="34" charset="0"/>
              </a:defRPr>
            </a:lvl4pPr>
            <a:lvl5pPr marL="2057400" indent="-228600" defTabSz="814388" eaLnBrk="0" hangingPunct="0">
              <a:lnSpc>
                <a:spcPct val="95000"/>
              </a:lnSpc>
              <a:spcBef>
                <a:spcPct val="35000"/>
              </a:spcBef>
              <a:defRPr sz="2000">
                <a:solidFill>
                  <a:schemeClr val="tx1"/>
                </a:solidFill>
                <a:latin typeface="Arial" pitchFamily="34" charset="0"/>
              </a:defRPr>
            </a:lvl5pPr>
            <a:lvl6pPr marL="2514600" indent="-228600" defTabSz="81438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81438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81438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814388" eaLnBrk="0" fontAlgn="base" hangingPunct="0">
              <a:lnSpc>
                <a:spcPct val="95000"/>
              </a:lnSpc>
              <a:spcBef>
                <a:spcPct val="35000"/>
              </a:spcBef>
              <a:spcAft>
                <a:spcPct val="0"/>
              </a:spcAft>
              <a:defRPr sz="2000">
                <a:solidFill>
                  <a:schemeClr val="tx1"/>
                </a:solidFill>
                <a:latin typeface="Arial" pitchFamily="34" charset="0"/>
              </a:defRPr>
            </a:lvl9pPr>
          </a:lstStyle>
          <a:p>
            <a:pPr eaLnBrk="1" hangingPunct="1">
              <a:lnSpc>
                <a:spcPct val="80000"/>
              </a:lnSpc>
              <a:spcBef>
                <a:spcPts val="853"/>
              </a:spcBef>
              <a:spcAft>
                <a:spcPts val="853"/>
              </a:spcAft>
              <a:buClr>
                <a:srgbClr val="FFFFFF"/>
              </a:buClr>
              <a:defRPr/>
            </a:pPr>
            <a:r>
              <a:rPr lang="en-US" sz="5400" b="1" dirty="0">
                <a:solidFill>
                  <a:srgbClr val="000000"/>
                </a:solidFill>
                <a:latin typeface="Leelawadee" panose="020B0502040204020203" pitchFamily="34" charset="-34"/>
                <a:cs typeface="Leelawadee" panose="020B0502040204020203" pitchFamily="34" charset="-34"/>
              </a:rPr>
              <a:t>no desire to learn on own…</a:t>
            </a:r>
          </a:p>
          <a:p>
            <a:pPr>
              <a:lnSpc>
                <a:spcPct val="90000"/>
              </a:lnSpc>
              <a:spcBef>
                <a:spcPct val="0"/>
              </a:spcBef>
              <a:buClrTx/>
              <a:buSzTx/>
              <a:buFontTx/>
              <a:buNone/>
            </a:pPr>
            <a:endParaRPr lang="en-US" altLang="en-US" sz="5100" dirty="0">
              <a:solidFill>
                <a:srgbClr val="000000"/>
              </a:solidFill>
              <a:latin typeface="Helvetica 65 Medium" pitchFamily="34" charset="0"/>
              <a:cs typeface="Arial" pitchFamily="34" charset="0"/>
            </a:endParaRPr>
          </a:p>
        </p:txBody>
      </p:sp>
      <p:sp>
        <p:nvSpPr>
          <p:cNvPr id="40965" name="Line 76"/>
          <p:cNvSpPr>
            <a:spLocks noChangeShapeType="1"/>
          </p:cNvSpPr>
          <p:nvPr/>
        </p:nvSpPr>
        <p:spPr bwMode="auto">
          <a:xfrm flipV="1">
            <a:off x="3956050" y="9"/>
            <a:ext cx="0" cy="5689600"/>
          </a:xfrm>
          <a:prstGeom prst="line">
            <a:avLst/>
          </a:prstGeom>
          <a:noFill/>
          <a:ln w="76200" cap="rnd">
            <a:solidFill>
              <a:srgbClr val="969696"/>
            </a:solidFill>
            <a:prstDash val="sysDot"/>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116490" tIns="58246" rIns="116490" bIns="58246" anchor="ctr">
            <a:spAutoFit/>
          </a:bodyPr>
          <a:lstStyle/>
          <a:p>
            <a:pPr algn="l"/>
            <a:endParaRPr lang="en-US" sz="3400" dirty="0">
              <a:solidFill>
                <a:srgbClr val="FFFFFF"/>
              </a:solidFill>
              <a:latin typeface="Arial" pitchFamily="34" charset="0"/>
              <a:cs typeface="Arial" pitchFamily="34" charset="0"/>
            </a:endParaRPr>
          </a:p>
        </p:txBody>
      </p:sp>
      <p:sp>
        <p:nvSpPr>
          <p:cNvPr id="2" name="TextBox 1"/>
          <p:cNvSpPr txBox="1"/>
          <p:nvPr/>
        </p:nvSpPr>
        <p:spPr>
          <a:xfrm>
            <a:off x="7493000" y="4724400"/>
            <a:ext cx="4572001" cy="4080972"/>
          </a:xfrm>
          <a:prstGeom prst="rect">
            <a:avLst/>
          </a:prstGeom>
          <a:noFill/>
        </p:spPr>
        <p:txBody>
          <a:bodyPr wrap="square" lIns="91305" tIns="45648" rIns="91305" bIns="45648" rtlCol="0">
            <a:spAutoFit/>
          </a:bodyPr>
          <a:lstStyle/>
          <a:p>
            <a:pPr marL="455078" lvl="1">
              <a:lnSpc>
                <a:spcPct val="80000"/>
              </a:lnSpc>
              <a:spcBef>
                <a:spcPts val="853"/>
              </a:spcBef>
              <a:spcAft>
                <a:spcPts val="853"/>
              </a:spcAft>
              <a:defRPr/>
            </a:pPr>
            <a:r>
              <a:rPr lang="en-US" sz="5400" b="1" dirty="0">
                <a:solidFill>
                  <a:schemeClr val="bg1"/>
                </a:solidFill>
                <a:latin typeface="Leelawadee" panose="020B0502040204020203" pitchFamily="34" charset="-34"/>
                <a:cs typeface="Leelawadee" panose="020B0502040204020203" pitchFamily="34" charset="-34"/>
              </a:rPr>
              <a:t>Take the initiative to go beyond what you already know</a:t>
            </a:r>
          </a:p>
        </p:txBody>
      </p:sp>
    </p:spTree>
    <p:custDataLst>
      <p:tags r:id="rId1"/>
    </p:custDataLst>
    <p:extLst>
      <p:ext uri="{BB962C8B-B14F-4D97-AF65-F5344CB8AC3E}">
        <p14:creationId xmlns:p14="http://schemas.microsoft.com/office/powerpoint/2010/main" val="795001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rot="-5400000">
            <a:off x="1625600" y="4651807"/>
            <a:ext cx="9753600" cy="450053"/>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6512" tIns="58258" rIns="116512" bIns="58258"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a:solidFill>
                <a:srgbClr val="FFFFFF"/>
              </a:solidFill>
              <a:cs typeface="Arial" pitchFamily="34" charset="0"/>
            </a:endParaRPr>
          </a:p>
        </p:txBody>
      </p:sp>
      <p:sp>
        <p:nvSpPr>
          <p:cNvPr id="41987" name="Rectangle 42"/>
          <p:cNvSpPr>
            <a:spLocks noChangeArrowheads="1"/>
          </p:cNvSpPr>
          <p:nvPr/>
        </p:nvSpPr>
        <p:spPr bwMode="auto">
          <a:xfrm>
            <a:off x="2692400" y="5121283"/>
            <a:ext cx="2910276" cy="4771235"/>
          </a:xfrm>
          <a:prstGeom prst="rect">
            <a:avLst/>
          </a:prstGeom>
          <a:solidFill>
            <a:srgbClr val="FFFFFF"/>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116512" tIns="58258" rIns="116512" bIns="58258"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p:txBody>
      </p:sp>
      <p:sp>
        <p:nvSpPr>
          <p:cNvPr id="41988" name="Rectangle 43"/>
          <p:cNvSpPr>
            <a:spLocks noChangeArrowheads="1"/>
          </p:cNvSpPr>
          <p:nvPr/>
        </p:nvSpPr>
        <p:spPr bwMode="auto">
          <a:xfrm>
            <a:off x="2692400" y="3595652"/>
            <a:ext cx="10312400" cy="2112046"/>
          </a:xfrm>
          <a:prstGeom prst="rect">
            <a:avLst/>
          </a:prstGeom>
          <a:solidFill>
            <a:srgbClr val="FFFFFF"/>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lIns="116512" tIns="58258" rIns="116512" bIns="58258"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p:txBody>
      </p:sp>
      <p:sp>
        <p:nvSpPr>
          <p:cNvPr id="41989" name="Rectangle 4"/>
          <p:cNvSpPr>
            <a:spLocks noChangeArrowheads="1"/>
          </p:cNvSpPr>
          <p:nvPr/>
        </p:nvSpPr>
        <p:spPr bwMode="auto">
          <a:xfrm>
            <a:off x="8134776" y="4651807"/>
            <a:ext cx="4870026" cy="450053"/>
          </a:xfrm>
          <a:prstGeom prst="rect">
            <a:avLst/>
          </a:prstGeom>
          <a:solidFill>
            <a:srgbClr val="FFFFFF"/>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116512" tIns="58258" rIns="116512" bIns="58258"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a:solidFill>
                <a:srgbClr val="FFFFFF"/>
              </a:solidFill>
              <a:cs typeface="Arial" pitchFamily="34" charset="0"/>
            </a:endParaRPr>
          </a:p>
        </p:txBody>
      </p:sp>
      <p:sp>
        <p:nvSpPr>
          <p:cNvPr id="41991" name="Text Box 8"/>
          <p:cNvSpPr txBox="1">
            <a:spLocks noChangeArrowheads="1"/>
          </p:cNvSpPr>
          <p:nvPr/>
        </p:nvSpPr>
        <p:spPr bwMode="auto">
          <a:xfrm>
            <a:off x="7797800" y="0"/>
            <a:ext cx="5302323" cy="11243777"/>
          </a:xfrm>
          <a:prstGeom prst="rect">
            <a:avLst/>
          </a:prstGeom>
          <a:solidFill>
            <a:schemeClr val="tx1"/>
          </a:solidFill>
          <a:ln>
            <a:noFill/>
          </a:ln>
          <a:effectLst/>
        </p:spPr>
        <p:txBody>
          <a:bodyPr wrap="square" lIns="116512" tIns="58258" rIns="116512" bIns="58258">
            <a:spAutoFit/>
          </a:bodyPr>
          <a:lstStyle>
            <a:lvl1pPr defTabSz="81438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defTabSz="814388" eaLnBrk="0" hangingPunct="0">
              <a:lnSpc>
                <a:spcPct val="95000"/>
              </a:lnSpc>
              <a:spcBef>
                <a:spcPct val="35000"/>
              </a:spcBef>
              <a:defRPr sz="2000">
                <a:solidFill>
                  <a:schemeClr val="tx1"/>
                </a:solidFill>
                <a:latin typeface="Arial" pitchFamily="34" charset="0"/>
              </a:defRPr>
            </a:lvl2pPr>
            <a:lvl3pPr marL="1143000" indent="-228600" defTabSz="814388" eaLnBrk="0" hangingPunct="0">
              <a:lnSpc>
                <a:spcPct val="95000"/>
              </a:lnSpc>
              <a:spcBef>
                <a:spcPct val="35000"/>
              </a:spcBef>
              <a:defRPr sz="2000">
                <a:solidFill>
                  <a:schemeClr val="tx1"/>
                </a:solidFill>
                <a:latin typeface="Arial" pitchFamily="34" charset="0"/>
              </a:defRPr>
            </a:lvl3pPr>
            <a:lvl4pPr marL="1600200" indent="-228600" defTabSz="814388" eaLnBrk="0" hangingPunct="0">
              <a:lnSpc>
                <a:spcPct val="95000"/>
              </a:lnSpc>
              <a:spcBef>
                <a:spcPct val="35000"/>
              </a:spcBef>
              <a:defRPr sz="2000">
                <a:solidFill>
                  <a:schemeClr val="tx1"/>
                </a:solidFill>
                <a:latin typeface="Arial" pitchFamily="34" charset="0"/>
              </a:defRPr>
            </a:lvl4pPr>
            <a:lvl5pPr marL="2057400" indent="-228600" defTabSz="814388" eaLnBrk="0" hangingPunct="0">
              <a:lnSpc>
                <a:spcPct val="95000"/>
              </a:lnSpc>
              <a:spcBef>
                <a:spcPct val="35000"/>
              </a:spcBef>
              <a:defRPr sz="2000">
                <a:solidFill>
                  <a:schemeClr val="tx1"/>
                </a:solidFill>
                <a:latin typeface="Arial" pitchFamily="34" charset="0"/>
              </a:defRPr>
            </a:lvl5pPr>
            <a:lvl6pPr marL="2514600" indent="-228600" defTabSz="81438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81438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81438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814388" eaLnBrk="0" fontAlgn="base" hangingPunct="0">
              <a:lnSpc>
                <a:spcPct val="95000"/>
              </a:lnSpc>
              <a:spcBef>
                <a:spcPct val="35000"/>
              </a:spcBef>
              <a:spcAft>
                <a:spcPct val="0"/>
              </a:spcAft>
              <a:defRPr sz="2000">
                <a:solidFill>
                  <a:schemeClr val="tx1"/>
                </a:solidFill>
                <a:latin typeface="Arial" pitchFamily="34" charset="0"/>
              </a:defRPr>
            </a:lvl9pPr>
          </a:lstStyle>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chemeClr val="bg1"/>
              </a:solidFill>
              <a:latin typeface="Helvetica 65 Medium" pitchFamily="34" charset="0"/>
              <a:cs typeface="Tahoma" pitchFamily="34" charset="0"/>
            </a:endParaRPr>
          </a:p>
          <a:p>
            <a:pPr eaLnBrk="1" hangingPunct="1">
              <a:lnSpc>
                <a:spcPct val="80000"/>
              </a:lnSpc>
              <a:spcBef>
                <a:spcPts val="853"/>
              </a:spcBef>
              <a:spcAft>
                <a:spcPts val="853"/>
              </a:spcAft>
              <a:buClr>
                <a:srgbClr val="FFFFFF"/>
              </a:buClr>
              <a:buNone/>
              <a:defRPr/>
            </a:pPr>
            <a:r>
              <a:rPr lang="en-US" sz="4800" b="1" dirty="0">
                <a:solidFill>
                  <a:schemeClr val="bg1"/>
                </a:solidFill>
                <a:latin typeface="Leelawadee" panose="020B0502040204020203" pitchFamily="34" charset="-34"/>
                <a:cs typeface="Leelawadee" panose="020B0502040204020203" pitchFamily="34" charset="-34"/>
              </a:rPr>
              <a:t>Complete experiments in about half the amount of time</a:t>
            </a: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p:txBody>
      </p:sp>
      <p:sp>
        <p:nvSpPr>
          <p:cNvPr id="42017" name="Line 44"/>
          <p:cNvSpPr>
            <a:spLocks noChangeShapeType="1"/>
          </p:cNvSpPr>
          <p:nvPr/>
        </p:nvSpPr>
        <p:spPr bwMode="auto">
          <a:xfrm flipV="1">
            <a:off x="3628129" y="5503741"/>
            <a:ext cx="0" cy="4930987"/>
          </a:xfrm>
          <a:prstGeom prst="line">
            <a:avLst/>
          </a:prstGeom>
          <a:noFill/>
          <a:ln w="76200" cap="rnd">
            <a:solidFill>
              <a:srgbClr val="969696"/>
            </a:solidFill>
            <a:prstDash val="sysDot"/>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116512" tIns="58258" rIns="116512" bIns="58258" anchor="ctr">
            <a:spAutoFit/>
          </a:bodyPr>
          <a:lstStyle/>
          <a:p>
            <a:pPr algn="l"/>
            <a:endParaRPr lang="en-US" sz="3400" dirty="0">
              <a:solidFill>
                <a:srgbClr val="FFFFFF"/>
              </a:solidFill>
              <a:latin typeface="Arial" pitchFamily="34" charset="0"/>
              <a:cs typeface="Arial" pitchFamily="34" charset="0"/>
            </a:endParaRPr>
          </a:p>
        </p:txBody>
      </p:sp>
      <p:sp>
        <p:nvSpPr>
          <p:cNvPr id="2" name="TextBox 1"/>
          <p:cNvSpPr txBox="1"/>
          <p:nvPr/>
        </p:nvSpPr>
        <p:spPr>
          <a:xfrm>
            <a:off x="3073399" y="3844472"/>
            <a:ext cx="4598665" cy="2091342"/>
          </a:xfrm>
          <a:prstGeom prst="rect">
            <a:avLst/>
          </a:prstGeom>
          <a:noFill/>
        </p:spPr>
        <p:txBody>
          <a:bodyPr wrap="square" lIns="91305" tIns="45648" rIns="91305" bIns="45648" rtlCol="0">
            <a:spAutoFit/>
          </a:bodyPr>
          <a:lstStyle/>
          <a:p>
            <a:pPr>
              <a:lnSpc>
                <a:spcPct val="80000"/>
              </a:lnSpc>
              <a:spcBef>
                <a:spcPts val="853"/>
              </a:spcBef>
              <a:spcAft>
                <a:spcPts val="853"/>
              </a:spcAft>
              <a:defRPr/>
            </a:pPr>
            <a:r>
              <a:rPr lang="en-US" sz="3600" b="1" dirty="0">
                <a:latin typeface="Leelawadee" panose="020B0502040204020203" pitchFamily="34" charset="-34"/>
                <a:cs typeface="Leelawadee" panose="020B0502040204020203" pitchFamily="34" charset="-34"/>
              </a:rPr>
              <a:t>experiments take twice the amount of time they should</a:t>
            </a:r>
          </a:p>
          <a:p>
            <a:endParaRPr lang="en-US" sz="3600" dirty="0"/>
          </a:p>
        </p:txBody>
      </p:sp>
    </p:spTree>
    <p:custDataLst>
      <p:tags r:id="rId1"/>
    </p:custDataLst>
    <p:extLst>
      <p:ext uri="{BB962C8B-B14F-4D97-AF65-F5344CB8AC3E}">
        <p14:creationId xmlns:p14="http://schemas.microsoft.com/office/powerpoint/2010/main" val="1049968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91">
                                            <p:txEl>
                                              <p:pRg st="3" end="3"/>
                                            </p:txEl>
                                          </p:spTgt>
                                        </p:tgtEl>
                                        <p:attrNameLst>
                                          <p:attrName>style.visibility</p:attrName>
                                        </p:attrNameLst>
                                      </p:cBhvr>
                                      <p:to>
                                        <p:strVal val="visible"/>
                                      </p:to>
                                    </p:set>
                                    <p:animEffect transition="in" filter="fade">
                                      <p:cBhvr>
                                        <p:cTn id="7" dur="500"/>
                                        <p:tgtEl>
                                          <p:spTgt spid="419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6959600" y="0"/>
            <a:ext cx="6045200" cy="9753600"/>
          </a:xfrm>
          <a:prstGeom prst="rect">
            <a:avLst/>
          </a:pr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0962" name="Rectangle 2"/>
          <p:cNvSpPr>
            <a:spLocks noChangeArrowheads="1"/>
          </p:cNvSpPr>
          <p:nvPr/>
        </p:nvSpPr>
        <p:spPr bwMode="auto">
          <a:xfrm rot="-5400000">
            <a:off x="1625600" y="4651822"/>
            <a:ext cx="9753600" cy="450028"/>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6490" tIns="58246" rIns="116490" bIns="58246"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a:solidFill>
                <a:srgbClr val="FFFFFF"/>
              </a:solidFill>
              <a:cs typeface="Arial" pitchFamily="34" charset="0"/>
            </a:endParaRPr>
          </a:p>
        </p:txBody>
      </p:sp>
      <p:sp>
        <p:nvSpPr>
          <p:cNvPr id="40963" name="Rectangle 3"/>
          <p:cNvSpPr>
            <a:spLocks noChangeArrowheads="1"/>
          </p:cNvSpPr>
          <p:nvPr/>
        </p:nvSpPr>
        <p:spPr bwMode="auto">
          <a:xfrm>
            <a:off x="1578255" y="-167954"/>
            <a:ext cx="4924213" cy="10089590"/>
          </a:xfrm>
          <a:prstGeom prst="rect">
            <a:avLst/>
          </a:prstGeom>
          <a:solidFill>
            <a:srgbClr val="FFFFFF"/>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lIns="116490" tIns="58246" rIns="116490" bIns="58246"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p:txBody>
      </p:sp>
      <p:sp>
        <p:nvSpPr>
          <p:cNvPr id="40964" name="Text Box 69"/>
          <p:cNvSpPr txBox="1">
            <a:spLocks noChangeArrowheads="1"/>
          </p:cNvSpPr>
          <p:nvPr/>
        </p:nvSpPr>
        <p:spPr bwMode="auto">
          <a:xfrm>
            <a:off x="1987974" y="6009681"/>
            <a:ext cx="4104640" cy="2670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116490" tIns="58246" rIns="116490" bIns="58246">
            <a:spAutoFit/>
          </a:bodyPr>
          <a:lstStyle>
            <a:lvl1pPr defTabSz="81438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defTabSz="814388" eaLnBrk="0" hangingPunct="0">
              <a:lnSpc>
                <a:spcPct val="95000"/>
              </a:lnSpc>
              <a:spcBef>
                <a:spcPct val="35000"/>
              </a:spcBef>
              <a:defRPr sz="2000">
                <a:solidFill>
                  <a:schemeClr val="tx1"/>
                </a:solidFill>
                <a:latin typeface="Arial" pitchFamily="34" charset="0"/>
              </a:defRPr>
            </a:lvl2pPr>
            <a:lvl3pPr marL="1143000" indent="-228600" defTabSz="814388" eaLnBrk="0" hangingPunct="0">
              <a:lnSpc>
                <a:spcPct val="95000"/>
              </a:lnSpc>
              <a:spcBef>
                <a:spcPct val="35000"/>
              </a:spcBef>
              <a:defRPr sz="2000">
                <a:solidFill>
                  <a:schemeClr val="tx1"/>
                </a:solidFill>
                <a:latin typeface="Arial" pitchFamily="34" charset="0"/>
              </a:defRPr>
            </a:lvl3pPr>
            <a:lvl4pPr marL="1600200" indent="-228600" defTabSz="814388" eaLnBrk="0" hangingPunct="0">
              <a:lnSpc>
                <a:spcPct val="95000"/>
              </a:lnSpc>
              <a:spcBef>
                <a:spcPct val="35000"/>
              </a:spcBef>
              <a:defRPr sz="2000">
                <a:solidFill>
                  <a:schemeClr val="tx1"/>
                </a:solidFill>
                <a:latin typeface="Arial" pitchFamily="34" charset="0"/>
              </a:defRPr>
            </a:lvl4pPr>
            <a:lvl5pPr marL="2057400" indent="-228600" defTabSz="814388" eaLnBrk="0" hangingPunct="0">
              <a:lnSpc>
                <a:spcPct val="95000"/>
              </a:lnSpc>
              <a:spcBef>
                <a:spcPct val="35000"/>
              </a:spcBef>
              <a:defRPr sz="2000">
                <a:solidFill>
                  <a:schemeClr val="tx1"/>
                </a:solidFill>
                <a:latin typeface="Arial" pitchFamily="34" charset="0"/>
              </a:defRPr>
            </a:lvl5pPr>
            <a:lvl6pPr marL="2514600" indent="-228600" defTabSz="81438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81438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81438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814388" eaLnBrk="0" fontAlgn="base" hangingPunct="0">
              <a:lnSpc>
                <a:spcPct val="95000"/>
              </a:lnSpc>
              <a:spcBef>
                <a:spcPct val="35000"/>
              </a:spcBef>
              <a:spcAft>
                <a:spcPct val="0"/>
              </a:spcAft>
              <a:defRPr sz="2000">
                <a:solidFill>
                  <a:schemeClr val="tx1"/>
                </a:solidFill>
                <a:latin typeface="Arial" pitchFamily="34" charset="0"/>
              </a:defRPr>
            </a:lvl9pPr>
          </a:lstStyle>
          <a:p>
            <a:pPr eaLnBrk="1" hangingPunct="1">
              <a:lnSpc>
                <a:spcPct val="80000"/>
              </a:lnSpc>
              <a:spcBef>
                <a:spcPts val="853"/>
              </a:spcBef>
              <a:spcAft>
                <a:spcPts val="853"/>
              </a:spcAft>
              <a:buClr>
                <a:srgbClr val="FFFFFF"/>
              </a:buClr>
              <a:buNone/>
              <a:defRPr/>
            </a:pPr>
            <a:r>
              <a:rPr lang="en-US" sz="4800" b="1" dirty="0">
                <a:solidFill>
                  <a:srgbClr val="000000"/>
                </a:solidFill>
                <a:latin typeface="Leelawadee" panose="020B0502040204020203" pitchFamily="34" charset="-34"/>
                <a:cs typeface="Leelawadee" panose="020B0502040204020203" pitchFamily="34" charset="-34"/>
              </a:rPr>
              <a:t>Keeps interrupting me</a:t>
            </a:r>
          </a:p>
          <a:p>
            <a:pPr>
              <a:lnSpc>
                <a:spcPct val="90000"/>
              </a:lnSpc>
              <a:spcBef>
                <a:spcPct val="0"/>
              </a:spcBef>
              <a:buClrTx/>
              <a:buSzTx/>
              <a:buFontTx/>
              <a:buNone/>
            </a:pPr>
            <a:endParaRPr lang="en-US" altLang="en-US" sz="4800" dirty="0">
              <a:solidFill>
                <a:srgbClr val="000000"/>
              </a:solidFill>
              <a:latin typeface="Leelawadee" panose="020B0502040204020203" pitchFamily="34" charset="-34"/>
              <a:cs typeface="Leelawadee" panose="020B0502040204020203" pitchFamily="34" charset="-34"/>
            </a:endParaRPr>
          </a:p>
        </p:txBody>
      </p:sp>
      <p:sp>
        <p:nvSpPr>
          <p:cNvPr id="40965" name="Line 76"/>
          <p:cNvSpPr>
            <a:spLocks noChangeShapeType="1"/>
          </p:cNvSpPr>
          <p:nvPr/>
        </p:nvSpPr>
        <p:spPr bwMode="auto">
          <a:xfrm flipV="1">
            <a:off x="3956050" y="9"/>
            <a:ext cx="0" cy="5689600"/>
          </a:xfrm>
          <a:prstGeom prst="line">
            <a:avLst/>
          </a:prstGeom>
          <a:noFill/>
          <a:ln w="76200" cap="rnd">
            <a:solidFill>
              <a:srgbClr val="969696"/>
            </a:solidFill>
            <a:prstDash val="sysDot"/>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116490" tIns="58246" rIns="116490" bIns="58246" anchor="ctr">
            <a:spAutoFit/>
          </a:bodyPr>
          <a:lstStyle/>
          <a:p>
            <a:pPr algn="l"/>
            <a:endParaRPr lang="en-US" sz="3400" dirty="0">
              <a:solidFill>
                <a:srgbClr val="FFFFFF"/>
              </a:solidFill>
              <a:latin typeface="Arial" pitchFamily="34" charset="0"/>
              <a:cs typeface="Arial" pitchFamily="34" charset="0"/>
            </a:endParaRPr>
          </a:p>
        </p:txBody>
      </p:sp>
      <p:sp>
        <p:nvSpPr>
          <p:cNvPr id="2" name="TextBox 1"/>
          <p:cNvSpPr txBox="1"/>
          <p:nvPr/>
        </p:nvSpPr>
        <p:spPr>
          <a:xfrm>
            <a:off x="7112000" y="5867400"/>
            <a:ext cx="5168558" cy="2086580"/>
          </a:xfrm>
          <a:prstGeom prst="rect">
            <a:avLst/>
          </a:prstGeom>
          <a:noFill/>
        </p:spPr>
        <p:txBody>
          <a:bodyPr wrap="square" lIns="91305" tIns="45648" rIns="91305" bIns="45648" rtlCol="0">
            <a:spAutoFit/>
          </a:bodyPr>
          <a:lstStyle/>
          <a:p>
            <a:pPr marL="455078" lvl="1">
              <a:lnSpc>
                <a:spcPct val="80000"/>
              </a:lnSpc>
              <a:spcBef>
                <a:spcPts val="853"/>
              </a:spcBef>
              <a:spcAft>
                <a:spcPts val="853"/>
              </a:spcAft>
              <a:defRPr/>
            </a:pPr>
            <a:r>
              <a:rPr lang="en-US" sz="5400" b="1" dirty="0">
                <a:solidFill>
                  <a:schemeClr val="bg1"/>
                </a:solidFill>
                <a:latin typeface="Leelawadee" panose="020B0502040204020203" pitchFamily="34" charset="-34"/>
                <a:cs typeface="Leelawadee" panose="020B0502040204020203" pitchFamily="34" charset="-34"/>
              </a:rPr>
              <a:t>Let me finish what I have to say</a:t>
            </a:r>
            <a:endParaRPr lang="en-US" sz="5400" dirty="0">
              <a:solidFill>
                <a:schemeClr val="bg1"/>
              </a:solidFill>
              <a:latin typeface="Leelawadee" panose="020B0502040204020203" pitchFamily="34" charset="-34"/>
              <a:cs typeface="Leelawadee" panose="020B0502040204020203" pitchFamily="34" charset="-34"/>
            </a:endParaRPr>
          </a:p>
        </p:txBody>
      </p:sp>
    </p:spTree>
    <p:custDataLst>
      <p:tags r:id="rId1"/>
    </p:custDataLst>
    <p:extLst>
      <p:ext uri="{BB962C8B-B14F-4D97-AF65-F5344CB8AC3E}">
        <p14:creationId xmlns:p14="http://schemas.microsoft.com/office/powerpoint/2010/main" val="1086214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6959600" y="0"/>
            <a:ext cx="6045200" cy="9753600"/>
          </a:xfrm>
          <a:prstGeom prst="rect">
            <a:avLst/>
          </a:pr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0962" name="Rectangle 2"/>
          <p:cNvSpPr>
            <a:spLocks noChangeArrowheads="1"/>
          </p:cNvSpPr>
          <p:nvPr/>
        </p:nvSpPr>
        <p:spPr bwMode="auto">
          <a:xfrm rot="-5400000">
            <a:off x="1625600" y="4651822"/>
            <a:ext cx="9753600" cy="450028"/>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6490" tIns="58246" rIns="116490" bIns="58246"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a:solidFill>
                <a:srgbClr val="FFFFFF"/>
              </a:solidFill>
              <a:cs typeface="Arial" pitchFamily="34" charset="0"/>
            </a:endParaRPr>
          </a:p>
        </p:txBody>
      </p:sp>
      <p:sp>
        <p:nvSpPr>
          <p:cNvPr id="40963" name="Rectangle 3"/>
          <p:cNvSpPr>
            <a:spLocks noChangeArrowheads="1"/>
          </p:cNvSpPr>
          <p:nvPr/>
        </p:nvSpPr>
        <p:spPr bwMode="auto">
          <a:xfrm>
            <a:off x="1578255" y="-167954"/>
            <a:ext cx="4924213" cy="10089590"/>
          </a:xfrm>
          <a:prstGeom prst="rect">
            <a:avLst/>
          </a:prstGeom>
          <a:solidFill>
            <a:srgbClr val="FFFFFF"/>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lIns="116490" tIns="58246" rIns="116490" bIns="58246"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a:solidFill>
                <a:srgbClr val="FFFFFF"/>
              </a:solidFill>
              <a:cs typeface="Arial" pitchFamily="34" charset="0"/>
            </a:endParaRPr>
          </a:p>
        </p:txBody>
      </p:sp>
      <p:sp>
        <p:nvSpPr>
          <p:cNvPr id="40964" name="Text Box 69"/>
          <p:cNvSpPr txBox="1">
            <a:spLocks noChangeArrowheads="1"/>
          </p:cNvSpPr>
          <p:nvPr/>
        </p:nvSpPr>
        <p:spPr bwMode="auto">
          <a:xfrm>
            <a:off x="1930400" y="5562600"/>
            <a:ext cx="4104640" cy="1890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116490" tIns="58246" rIns="116490" bIns="58246">
            <a:spAutoFit/>
          </a:bodyPr>
          <a:lstStyle>
            <a:lvl1pPr defTabSz="81438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defTabSz="814388" eaLnBrk="0" hangingPunct="0">
              <a:lnSpc>
                <a:spcPct val="95000"/>
              </a:lnSpc>
              <a:spcBef>
                <a:spcPct val="35000"/>
              </a:spcBef>
              <a:defRPr sz="2000">
                <a:solidFill>
                  <a:schemeClr val="tx1"/>
                </a:solidFill>
                <a:latin typeface="Arial" pitchFamily="34" charset="0"/>
              </a:defRPr>
            </a:lvl2pPr>
            <a:lvl3pPr marL="1143000" indent="-228600" defTabSz="814388" eaLnBrk="0" hangingPunct="0">
              <a:lnSpc>
                <a:spcPct val="95000"/>
              </a:lnSpc>
              <a:spcBef>
                <a:spcPct val="35000"/>
              </a:spcBef>
              <a:defRPr sz="2000">
                <a:solidFill>
                  <a:schemeClr val="tx1"/>
                </a:solidFill>
                <a:latin typeface="Arial" pitchFamily="34" charset="0"/>
              </a:defRPr>
            </a:lvl3pPr>
            <a:lvl4pPr marL="1600200" indent="-228600" defTabSz="814388" eaLnBrk="0" hangingPunct="0">
              <a:lnSpc>
                <a:spcPct val="95000"/>
              </a:lnSpc>
              <a:spcBef>
                <a:spcPct val="35000"/>
              </a:spcBef>
              <a:defRPr sz="2000">
                <a:solidFill>
                  <a:schemeClr val="tx1"/>
                </a:solidFill>
                <a:latin typeface="Arial" pitchFamily="34" charset="0"/>
              </a:defRPr>
            </a:lvl4pPr>
            <a:lvl5pPr marL="2057400" indent="-228600" defTabSz="814388" eaLnBrk="0" hangingPunct="0">
              <a:lnSpc>
                <a:spcPct val="95000"/>
              </a:lnSpc>
              <a:spcBef>
                <a:spcPct val="35000"/>
              </a:spcBef>
              <a:defRPr sz="2000">
                <a:solidFill>
                  <a:schemeClr val="tx1"/>
                </a:solidFill>
                <a:latin typeface="Arial" pitchFamily="34" charset="0"/>
              </a:defRPr>
            </a:lvl5pPr>
            <a:lvl6pPr marL="2514600" indent="-228600" defTabSz="81438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81438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81438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814388" eaLnBrk="0" fontAlgn="base" hangingPunct="0">
              <a:lnSpc>
                <a:spcPct val="95000"/>
              </a:lnSpc>
              <a:spcBef>
                <a:spcPct val="35000"/>
              </a:spcBef>
              <a:spcAft>
                <a:spcPct val="0"/>
              </a:spcAft>
              <a:defRPr sz="2000">
                <a:solidFill>
                  <a:schemeClr val="tx1"/>
                </a:solidFill>
                <a:latin typeface="Arial" pitchFamily="34" charset="0"/>
              </a:defRPr>
            </a:lvl9pPr>
          </a:lstStyle>
          <a:p>
            <a:pPr>
              <a:lnSpc>
                <a:spcPct val="80000"/>
              </a:lnSpc>
              <a:spcBef>
                <a:spcPts val="853"/>
              </a:spcBef>
              <a:spcAft>
                <a:spcPts val="853"/>
              </a:spcAft>
              <a:buNone/>
              <a:defRPr/>
            </a:pPr>
            <a:r>
              <a:rPr lang="en-US" sz="4800" b="1" dirty="0">
                <a:latin typeface="Leelawadee" panose="020B0502040204020203" pitchFamily="34" charset="-34"/>
                <a:cs typeface="Leelawadee" panose="020B0502040204020203" pitchFamily="34" charset="-34"/>
              </a:rPr>
              <a:t>Passes off incomplete work</a:t>
            </a:r>
          </a:p>
        </p:txBody>
      </p:sp>
      <p:sp>
        <p:nvSpPr>
          <p:cNvPr id="40965" name="Line 76"/>
          <p:cNvSpPr>
            <a:spLocks noChangeShapeType="1"/>
          </p:cNvSpPr>
          <p:nvPr/>
        </p:nvSpPr>
        <p:spPr bwMode="auto">
          <a:xfrm flipH="1" flipV="1">
            <a:off x="3956050" y="9"/>
            <a:ext cx="31750" cy="5105391"/>
          </a:xfrm>
          <a:prstGeom prst="line">
            <a:avLst/>
          </a:prstGeom>
          <a:noFill/>
          <a:ln w="76200" cap="rnd">
            <a:solidFill>
              <a:srgbClr val="969696"/>
            </a:solidFill>
            <a:prstDash val="sysDot"/>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lIns="116490" tIns="58246" rIns="116490" bIns="58246" anchor="ctr">
            <a:spAutoFit/>
          </a:bodyPr>
          <a:lstStyle/>
          <a:p>
            <a:pPr algn="l"/>
            <a:endParaRPr lang="en-US" sz="3400" dirty="0">
              <a:solidFill>
                <a:srgbClr val="FFFFFF"/>
              </a:solidFill>
              <a:latin typeface="Arial" pitchFamily="34" charset="0"/>
              <a:cs typeface="Arial" pitchFamily="34" charset="0"/>
            </a:endParaRPr>
          </a:p>
        </p:txBody>
      </p:sp>
      <p:sp>
        <p:nvSpPr>
          <p:cNvPr id="2" name="TextBox 1"/>
          <p:cNvSpPr txBox="1"/>
          <p:nvPr/>
        </p:nvSpPr>
        <p:spPr>
          <a:xfrm>
            <a:off x="7035800" y="5791231"/>
            <a:ext cx="5486399" cy="2751377"/>
          </a:xfrm>
          <a:prstGeom prst="rect">
            <a:avLst/>
          </a:prstGeom>
          <a:noFill/>
        </p:spPr>
        <p:txBody>
          <a:bodyPr wrap="square" lIns="91305" tIns="45648" rIns="91305" bIns="45648" rtlCol="0">
            <a:spAutoFit/>
          </a:bodyPr>
          <a:lstStyle/>
          <a:p>
            <a:pPr marL="455078" lvl="1">
              <a:lnSpc>
                <a:spcPct val="80000"/>
              </a:lnSpc>
              <a:spcBef>
                <a:spcPts val="853"/>
              </a:spcBef>
              <a:spcAft>
                <a:spcPts val="853"/>
              </a:spcAft>
              <a:defRPr/>
            </a:pPr>
            <a:r>
              <a:rPr lang="en-US" sz="5400" b="1" dirty="0">
                <a:solidFill>
                  <a:schemeClr val="bg1"/>
                </a:solidFill>
                <a:latin typeface="Leelawadee" panose="020B0502040204020203" pitchFamily="34" charset="-34"/>
                <a:cs typeface="Leelawadee" panose="020B0502040204020203" pitchFamily="34" charset="-34"/>
              </a:rPr>
              <a:t>Hand off the work to me once it’s  been…</a:t>
            </a:r>
            <a:endParaRPr lang="en-US" sz="5400" dirty="0">
              <a:solidFill>
                <a:schemeClr val="bg1"/>
              </a:solidFill>
              <a:latin typeface="Leelawadee" panose="020B0502040204020203" pitchFamily="34" charset="-34"/>
              <a:cs typeface="Leelawadee" panose="020B0502040204020203" pitchFamily="34" charset="-34"/>
            </a:endParaRPr>
          </a:p>
        </p:txBody>
      </p:sp>
    </p:spTree>
    <p:custDataLst>
      <p:tags r:id="rId1"/>
    </p:custDataLst>
    <p:extLst>
      <p:ext uri="{BB962C8B-B14F-4D97-AF65-F5344CB8AC3E}">
        <p14:creationId xmlns:p14="http://schemas.microsoft.com/office/powerpoint/2010/main" val="1086214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Rot="1" noChangeArrowheads="1"/>
          </p:cNvSpPr>
          <p:nvPr>
            <p:ph type="title" idx="4294967295"/>
          </p:nvPr>
        </p:nvSpPr>
        <p:spPr>
          <a:xfrm>
            <a:off x="921173" y="325120"/>
            <a:ext cx="11704320" cy="1625600"/>
          </a:xfrm>
          <a:prstGeom prst="rect">
            <a:avLst/>
          </a:prstGeom>
        </p:spPr>
        <p:txBody>
          <a:bodyPr/>
          <a:lstStyle/>
          <a:p>
            <a:pPr eaLnBrk="1" hangingPunct="1"/>
            <a:r>
              <a:rPr lang="en-US" sz="6600" dirty="0">
                <a:latin typeface="Leelawadee" panose="020B0502040204020203" pitchFamily="34" charset="-34"/>
                <a:cs typeface="Leelawadee" panose="020B0502040204020203" pitchFamily="34" charset="-34"/>
              </a:rPr>
              <a:t>Turn </a:t>
            </a:r>
            <a:r>
              <a:rPr lang="en-US" sz="6600" dirty="0" err="1">
                <a:latin typeface="Leelawadee" panose="020B0502040204020203" pitchFamily="34" charset="-34"/>
                <a:cs typeface="Leelawadee" panose="020B0502040204020203" pitchFamily="34" charset="-34"/>
              </a:rPr>
              <a:t>Arounds</a:t>
            </a:r>
            <a:endParaRPr lang="en-US" sz="6600" dirty="0">
              <a:latin typeface="Leelawadee" panose="020B0502040204020203" pitchFamily="34" charset="-34"/>
              <a:cs typeface="Leelawadee" panose="020B0502040204020203" pitchFamily="34" charset="-34"/>
            </a:endParaRPr>
          </a:p>
        </p:txBody>
      </p:sp>
      <p:sp>
        <p:nvSpPr>
          <p:cNvPr id="412675" name="Rectangle 3"/>
          <p:cNvSpPr>
            <a:spLocks noGrp="1" noChangeArrowheads="1"/>
          </p:cNvSpPr>
          <p:nvPr>
            <p:ph type="body" sz="half" idx="4294967295"/>
          </p:nvPr>
        </p:nvSpPr>
        <p:spPr>
          <a:xfrm>
            <a:off x="1192107" y="2275909"/>
            <a:ext cx="10512213" cy="6436925"/>
          </a:xfrm>
          <a:prstGeom prst="rect">
            <a:avLst/>
          </a:prstGeom>
        </p:spPr>
        <p:txBody>
          <a:bodyPr/>
          <a:lstStyle/>
          <a:p>
            <a:pPr eaLnBrk="1" hangingPunct="1">
              <a:lnSpc>
                <a:spcPct val="80000"/>
              </a:lnSpc>
            </a:pPr>
            <a:r>
              <a:rPr lang="en-US" b="1" dirty="0">
                <a:solidFill>
                  <a:schemeClr val="tx1"/>
                </a:solidFill>
                <a:latin typeface="Leelawadee" panose="020B0502040204020203" pitchFamily="34" charset="-34"/>
                <a:cs typeface="Leelawadee" panose="020B0502040204020203" pitchFamily="34" charset="-34"/>
              </a:rPr>
              <a:t>Does not engage in the difficult client conversations</a:t>
            </a:r>
            <a:br>
              <a:rPr lang="en-US" b="1" dirty="0">
                <a:solidFill>
                  <a:schemeClr val="tx1"/>
                </a:solidFill>
                <a:latin typeface="Leelawadee" panose="020B0502040204020203" pitchFamily="34" charset="-34"/>
                <a:cs typeface="Leelawadee" panose="020B0502040204020203" pitchFamily="34" charset="-34"/>
              </a:rPr>
            </a:br>
            <a:endParaRPr lang="en-US" b="1" dirty="0">
              <a:solidFill>
                <a:schemeClr val="tx1"/>
              </a:solidFill>
              <a:latin typeface="Leelawadee" panose="020B0502040204020203" pitchFamily="34" charset="-34"/>
              <a:cs typeface="Leelawadee" panose="020B0502040204020203" pitchFamily="34" charset="-34"/>
            </a:endParaRPr>
          </a:p>
          <a:p>
            <a:pPr eaLnBrk="1" hangingPunct="1">
              <a:lnSpc>
                <a:spcPct val="80000"/>
              </a:lnSpc>
            </a:pPr>
            <a:r>
              <a:rPr lang="en-US" b="1" dirty="0">
                <a:solidFill>
                  <a:schemeClr val="tx1"/>
                </a:solidFill>
                <a:latin typeface="Leelawadee" panose="020B0502040204020203" pitchFamily="34" charset="-34"/>
                <a:cs typeface="Leelawadee" panose="020B0502040204020203" pitchFamily="34" charset="-34"/>
              </a:rPr>
              <a:t>Doesn’t take responsibility for…</a:t>
            </a:r>
            <a:br>
              <a:rPr lang="en-US" b="1" dirty="0">
                <a:solidFill>
                  <a:schemeClr val="tx1"/>
                </a:solidFill>
                <a:latin typeface="Leelawadee" panose="020B0502040204020203" pitchFamily="34" charset="-34"/>
                <a:cs typeface="Leelawadee" panose="020B0502040204020203" pitchFamily="34" charset="-34"/>
              </a:rPr>
            </a:br>
            <a:endParaRPr lang="en-US" b="1" dirty="0">
              <a:solidFill>
                <a:schemeClr val="tx1"/>
              </a:solidFill>
              <a:latin typeface="Leelawadee" panose="020B0502040204020203" pitchFamily="34" charset="-34"/>
              <a:cs typeface="Leelawadee" panose="020B0502040204020203" pitchFamily="34" charset="-34"/>
            </a:endParaRPr>
          </a:p>
          <a:p>
            <a:pPr eaLnBrk="1" hangingPunct="1">
              <a:lnSpc>
                <a:spcPct val="80000"/>
              </a:lnSpc>
            </a:pPr>
            <a:r>
              <a:rPr lang="en-US" b="1" dirty="0">
                <a:solidFill>
                  <a:schemeClr val="tx1"/>
                </a:solidFill>
                <a:latin typeface="Leelawadee" panose="020B0502040204020203" pitchFamily="34" charset="-34"/>
                <a:cs typeface="Leelawadee" panose="020B0502040204020203" pitchFamily="34" charset="-34"/>
              </a:rPr>
              <a:t>Takes no ownership for…</a:t>
            </a:r>
          </a:p>
          <a:p>
            <a:pPr eaLnBrk="1" hangingPunct="1">
              <a:lnSpc>
                <a:spcPct val="80000"/>
              </a:lnSpc>
            </a:pPr>
            <a:endParaRPr lang="en-US" b="1" dirty="0">
              <a:solidFill>
                <a:schemeClr val="tx1"/>
              </a:solidFill>
              <a:latin typeface="Leelawadee" panose="020B0502040204020203" pitchFamily="34" charset="-34"/>
              <a:cs typeface="Leelawadee" panose="020B0502040204020203" pitchFamily="34" charset="-34"/>
            </a:endParaRPr>
          </a:p>
          <a:p>
            <a:pPr eaLnBrk="1" hangingPunct="1">
              <a:lnSpc>
                <a:spcPct val="80000"/>
              </a:lnSpc>
            </a:pPr>
            <a:r>
              <a:rPr lang="en-US" b="1" dirty="0">
                <a:solidFill>
                  <a:schemeClr val="tx1"/>
                </a:solidFill>
                <a:latin typeface="Leelawadee" panose="020B0502040204020203" pitchFamily="34" charset="-34"/>
                <a:cs typeface="Leelawadee" panose="020B0502040204020203" pitchFamily="34" charset="-34"/>
              </a:rPr>
              <a:t>Can’t let others finish their thoughts…</a:t>
            </a:r>
            <a:br>
              <a:rPr lang="en-US" b="1" dirty="0">
                <a:solidFill>
                  <a:schemeClr val="tx1"/>
                </a:solidFill>
                <a:latin typeface="Leelawadee" panose="020B0502040204020203" pitchFamily="34" charset="-34"/>
                <a:cs typeface="Leelawadee" panose="020B0502040204020203" pitchFamily="34" charset="-34"/>
              </a:rPr>
            </a:br>
            <a:endParaRPr lang="en-US" b="1" dirty="0">
              <a:solidFill>
                <a:schemeClr val="tx1"/>
              </a:solidFill>
              <a:latin typeface="Leelawadee" panose="020B0502040204020203" pitchFamily="34" charset="-34"/>
              <a:cs typeface="Leelawadee" panose="020B0502040204020203" pitchFamily="34" charset="-34"/>
            </a:endParaRPr>
          </a:p>
          <a:p>
            <a:pPr eaLnBrk="1" hangingPunct="1">
              <a:lnSpc>
                <a:spcPct val="80000"/>
              </a:lnSpc>
            </a:pPr>
            <a:r>
              <a:rPr lang="en-US" b="1" dirty="0">
                <a:latin typeface="Leelawadee" panose="020B0502040204020203" pitchFamily="34" charset="-34"/>
                <a:cs typeface="Leelawadee" panose="020B0502040204020203" pitchFamily="34" charset="-34"/>
              </a:rPr>
              <a:t>g…</a:t>
            </a:r>
          </a:p>
          <a:p>
            <a:pPr eaLnBrk="1" hangingPunct="1">
              <a:lnSpc>
                <a:spcPct val="80000"/>
              </a:lnSpc>
            </a:pPr>
            <a:endParaRPr lang="en-US" b="1" dirty="0"/>
          </a:p>
          <a:p>
            <a:pPr lvl="1" eaLnBrk="1" hangingPunct="1">
              <a:lnSpc>
                <a:spcPct val="80000"/>
              </a:lnSpc>
            </a:pPr>
            <a:endParaRPr lang="en-US" sz="4000" dirty="0"/>
          </a:p>
        </p:txBody>
      </p:sp>
      <p:sp>
        <p:nvSpPr>
          <p:cNvPr id="412678" name="Line 6"/>
          <p:cNvSpPr>
            <a:spLocks noChangeShapeType="1"/>
          </p:cNvSpPr>
          <p:nvPr/>
        </p:nvSpPr>
        <p:spPr bwMode="auto">
          <a:xfrm>
            <a:off x="1517227" y="2600960"/>
            <a:ext cx="2709333" cy="108373"/>
          </a:xfrm>
          <a:prstGeom prst="line">
            <a:avLst/>
          </a:prstGeom>
          <a:noFill/>
          <a:ln w="117475">
            <a:solidFill>
              <a:srgbClr val="BAD80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9722" tIns="64862" rIns="129722" bIns="64862"/>
          <a:lstStyle/>
          <a:p>
            <a:endParaRPr lang="en-US"/>
          </a:p>
        </p:txBody>
      </p:sp>
      <p:sp>
        <p:nvSpPr>
          <p:cNvPr id="412680" name="Line 8"/>
          <p:cNvSpPr>
            <a:spLocks noChangeShapeType="1"/>
          </p:cNvSpPr>
          <p:nvPr/>
        </p:nvSpPr>
        <p:spPr bwMode="auto">
          <a:xfrm>
            <a:off x="1168400" y="4267200"/>
            <a:ext cx="2275840" cy="0"/>
          </a:xfrm>
          <a:prstGeom prst="line">
            <a:avLst/>
          </a:prstGeom>
          <a:noFill/>
          <a:ln w="117475">
            <a:solidFill>
              <a:srgbClr val="00DEC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9722" tIns="64862" rIns="129722" bIns="64862"/>
          <a:lstStyle/>
          <a:p>
            <a:endParaRPr lang="en-US"/>
          </a:p>
        </p:txBody>
      </p:sp>
      <p:sp>
        <p:nvSpPr>
          <p:cNvPr id="412681" name="Line 9"/>
          <p:cNvSpPr>
            <a:spLocks noChangeShapeType="1"/>
          </p:cNvSpPr>
          <p:nvPr/>
        </p:nvSpPr>
        <p:spPr bwMode="auto">
          <a:xfrm>
            <a:off x="2692400" y="5638800"/>
            <a:ext cx="975360" cy="0"/>
          </a:xfrm>
          <a:prstGeom prst="line">
            <a:avLst/>
          </a:prstGeom>
          <a:noFill/>
          <a:ln w="117475">
            <a:solidFill>
              <a:srgbClr val="BAD80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9722" tIns="64862" rIns="129722" bIns="64862"/>
          <a:lstStyle/>
          <a:p>
            <a:endParaRPr lang="en-US"/>
          </a:p>
        </p:txBody>
      </p:sp>
      <p:sp>
        <p:nvSpPr>
          <p:cNvPr id="412685" name="Line 13"/>
          <p:cNvSpPr>
            <a:spLocks noChangeShapeType="1"/>
          </p:cNvSpPr>
          <p:nvPr/>
        </p:nvSpPr>
        <p:spPr bwMode="auto">
          <a:xfrm>
            <a:off x="1320800" y="6934200"/>
            <a:ext cx="1408853" cy="0"/>
          </a:xfrm>
          <a:prstGeom prst="line">
            <a:avLst/>
          </a:prstGeom>
          <a:noFill/>
          <a:ln w="117475">
            <a:solidFill>
              <a:srgbClr val="00DEC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9722" tIns="64862" rIns="129722" bIns="64862"/>
          <a:lstStyle/>
          <a:p>
            <a:endParaRPr lang="en-US"/>
          </a:p>
        </p:txBody>
      </p:sp>
      <p:sp>
        <p:nvSpPr>
          <p:cNvPr id="13" name="Rectangle 12"/>
          <p:cNvSpPr/>
          <p:nvPr/>
        </p:nvSpPr>
        <p:spPr bwMode="auto">
          <a:xfrm>
            <a:off x="0" y="0"/>
            <a:ext cx="1842347" cy="874226"/>
          </a:xfrm>
          <a:prstGeom prst="rect">
            <a:avLst/>
          </a:prstGeom>
          <a:solidFill>
            <a:schemeClr val="bg1"/>
          </a:solidFill>
          <a:ln>
            <a:noFill/>
          </a:ln>
          <a:effectLst/>
          <a:extLst/>
        </p:spPr>
        <p:txBody>
          <a:bodyPr vert="horz" wrap="square" lIns="129722" tIns="64862" rIns="129722" bIns="64862" numCol="1" rtlCol="0" anchor="t" anchorCtr="0" compatLnSpc="1">
            <a:prstTxWarp prst="textNoShape">
              <a:avLst/>
            </a:prstTxWarp>
          </a:bodyPr>
          <a:lstStyle/>
          <a:p>
            <a:pPr defTabSz="1297263"/>
            <a:endParaRPr lang="en-US" sz="2300" b="1">
              <a:solidFill>
                <a:prstClr val="black"/>
              </a:solidFill>
              <a:latin typeface="Arial" charset="0"/>
            </a:endParaRPr>
          </a:p>
        </p:txBody>
      </p:sp>
    </p:spTree>
    <p:custDataLst>
      <p:tags r:id="rId1"/>
    </p:custDataLst>
    <p:extLst>
      <p:ext uri="{BB962C8B-B14F-4D97-AF65-F5344CB8AC3E}">
        <p14:creationId xmlns:p14="http://schemas.microsoft.com/office/powerpoint/2010/main" val="385304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2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26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267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12678"/>
                                        </p:tgtEl>
                                        <p:attrNameLst>
                                          <p:attrName>style.visibility</p:attrName>
                                        </p:attrNameLst>
                                      </p:cBhvr>
                                      <p:to>
                                        <p:strVal val="visible"/>
                                      </p:to>
                                    </p:set>
                                    <p:animEffect transition="in" filter="wipe(down)">
                                      <p:cBhvr>
                                        <p:cTn id="23" dur="500"/>
                                        <p:tgtEl>
                                          <p:spTgt spid="41267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12680"/>
                                        </p:tgtEl>
                                        <p:attrNameLst>
                                          <p:attrName>style.visibility</p:attrName>
                                        </p:attrNameLst>
                                      </p:cBhvr>
                                      <p:to>
                                        <p:strVal val="visible"/>
                                      </p:to>
                                    </p:set>
                                    <p:animEffect transition="in" filter="wipe(down)">
                                      <p:cBhvr>
                                        <p:cTn id="28" dur="500"/>
                                        <p:tgtEl>
                                          <p:spTgt spid="41268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12681"/>
                                        </p:tgtEl>
                                        <p:attrNameLst>
                                          <p:attrName>style.visibility</p:attrName>
                                        </p:attrNameLst>
                                      </p:cBhvr>
                                      <p:to>
                                        <p:strVal val="visible"/>
                                      </p:to>
                                    </p:set>
                                    <p:animEffect transition="in" filter="wipe(down)">
                                      <p:cBhvr>
                                        <p:cTn id="33" dur="500"/>
                                        <p:tgtEl>
                                          <p:spTgt spid="41268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12685"/>
                                        </p:tgtEl>
                                        <p:attrNameLst>
                                          <p:attrName>style.visibility</p:attrName>
                                        </p:attrNameLst>
                                      </p:cBhvr>
                                      <p:to>
                                        <p:strVal val="visible"/>
                                      </p:to>
                                    </p:set>
                                    <p:animEffect transition="in" filter="wipe(down)">
                                      <p:cBhvr>
                                        <p:cTn id="38" dur="500"/>
                                        <p:tgtEl>
                                          <p:spTgt spid="41268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412675">
                                            <p:txEl>
                                              <p:pRg st="5" end="5"/>
                                            </p:txEl>
                                          </p:spTgt>
                                        </p:tgtEl>
                                        <p:attrNameLst>
                                          <p:attrName>style.visibility</p:attrName>
                                        </p:attrNameLst>
                                      </p:cBhvr>
                                      <p:to>
                                        <p:strVal val="visible"/>
                                      </p:to>
                                    </p:set>
                                    <p:animEffect transition="in" filter="dissolve">
                                      <p:cBhvr>
                                        <p:cTn id="43" dur="500"/>
                                        <p:tgtEl>
                                          <p:spTgt spid="4126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8" grpId="0" animBg="1"/>
      <p:bldP spid="412680" grpId="0" animBg="1"/>
      <p:bldP spid="412681" grpId="0" animBg="1"/>
      <p:bldP spid="41268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9245600" y="0"/>
            <a:ext cx="3759200" cy="9753600"/>
          </a:xfrm>
          <a:prstGeom prst="rect">
            <a:avLst/>
          </a:prstGeom>
          <a:solidFill>
            <a:schemeClr val="tx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8" name="TextBox 17"/>
          <p:cNvSpPr txBox="1"/>
          <p:nvPr/>
        </p:nvSpPr>
        <p:spPr>
          <a:xfrm>
            <a:off x="9245600" y="533400"/>
            <a:ext cx="3429000" cy="2062103"/>
          </a:xfrm>
          <a:prstGeom prst="rect">
            <a:avLst/>
          </a:prstGeom>
          <a:noFill/>
        </p:spPr>
        <p:txBody>
          <a:bodyPr wrap="square" rtlCol="0">
            <a:spAutoFit/>
          </a:bodyPr>
          <a:lstStyle/>
          <a:p>
            <a:r>
              <a:rPr lang="en-US" sz="3200" b="1" dirty="0">
                <a:solidFill>
                  <a:schemeClr val="bg1"/>
                </a:solidFill>
                <a:latin typeface="Articulate" pitchFamily="2" charset="0"/>
              </a:rPr>
              <a:t>Instructions</a:t>
            </a:r>
          </a:p>
          <a:p>
            <a:r>
              <a:rPr lang="en-US" sz="3200" b="1" dirty="0">
                <a:solidFill>
                  <a:schemeClr val="bg1"/>
                </a:solidFill>
                <a:latin typeface="Articulate" pitchFamily="2" charset="0"/>
              </a:rPr>
              <a:t>  </a:t>
            </a:r>
          </a:p>
          <a:p>
            <a:endParaRPr lang="en-US" sz="3200" b="1" dirty="0">
              <a:solidFill>
                <a:schemeClr val="bg1"/>
              </a:solidFill>
              <a:latin typeface="Articulate" pitchFamily="2" charset="0"/>
            </a:endParaRPr>
          </a:p>
          <a:p>
            <a:endParaRPr lang="en-US" sz="3200" dirty="0">
              <a:latin typeface="Articulate" pitchFamily="2" charset="0"/>
            </a:endParaRPr>
          </a:p>
        </p:txBody>
      </p:sp>
      <p:sp>
        <p:nvSpPr>
          <p:cNvPr id="6" name="TextBox 5"/>
          <p:cNvSpPr txBox="1"/>
          <p:nvPr/>
        </p:nvSpPr>
        <p:spPr>
          <a:xfrm>
            <a:off x="9245600" y="1219200"/>
            <a:ext cx="3759200" cy="3578210"/>
          </a:xfrm>
          <a:prstGeom prst="rect">
            <a:avLst/>
          </a:prstGeom>
          <a:noFill/>
        </p:spPr>
        <p:txBody>
          <a:bodyPr wrap="square" lIns="129844" tIns="64922" rIns="129844" bIns="64922" rtlCol="0">
            <a:spAutoFit/>
          </a:bodyPr>
          <a:lstStyle/>
          <a:p>
            <a:pPr marL="405781" algn="l"/>
            <a:r>
              <a:rPr lang="en-US" sz="2800" dirty="0">
                <a:solidFill>
                  <a:schemeClr val="bg1"/>
                </a:solidFill>
                <a:latin typeface="Leelawadee" panose="020B0502040204020203" pitchFamily="34" charset="-34"/>
                <a:cs typeface="Leelawadee" panose="020B0502040204020203" pitchFamily="34" charset="-34"/>
              </a:rPr>
              <a:t>Scan the Turnaround Examples in Your Workbook</a:t>
            </a:r>
          </a:p>
          <a:p>
            <a:pPr marL="405781" indent="-405781" algn="l">
              <a:buFont typeface="Arial" pitchFamily="34" charset="0"/>
              <a:buChar char="•"/>
            </a:pPr>
            <a:endParaRPr lang="en-US" sz="2800" dirty="0">
              <a:solidFill>
                <a:schemeClr val="bg1"/>
              </a:solidFill>
              <a:latin typeface="Leelawadee" panose="020B0502040204020203" pitchFamily="34" charset="-34"/>
              <a:cs typeface="Leelawadee" panose="020B0502040204020203" pitchFamily="34" charset="-34"/>
            </a:endParaRPr>
          </a:p>
          <a:p>
            <a:pPr algn="l"/>
            <a:endParaRPr lang="en-US" sz="2800" dirty="0">
              <a:solidFill>
                <a:schemeClr val="bg1"/>
              </a:solidFill>
              <a:latin typeface="Leelawadee" panose="020B0502040204020203" pitchFamily="34" charset="-34"/>
              <a:cs typeface="Leelawadee" panose="020B0502040204020203" pitchFamily="34" charset="-34"/>
            </a:endParaRPr>
          </a:p>
          <a:p>
            <a:pPr marL="405781" indent="-405781" algn="l">
              <a:buFont typeface="Arial" pitchFamily="34" charset="0"/>
              <a:buChar char="•"/>
            </a:pPr>
            <a:endParaRPr lang="en-US" sz="2800" b="1" dirty="0">
              <a:solidFill>
                <a:srgbClr val="33CCCC"/>
              </a:solidFill>
              <a:latin typeface="Leelawadee" panose="020B0502040204020203" pitchFamily="34" charset="-34"/>
              <a:cs typeface="Leelawadee" panose="020B0502040204020203" pitchFamily="34" charset="-34"/>
            </a:endParaRPr>
          </a:p>
          <a:p>
            <a:pPr marL="405781" indent="-405781" algn="l"/>
            <a:r>
              <a:rPr lang="en-US" sz="2800" b="1" dirty="0">
                <a:solidFill>
                  <a:srgbClr val="92D050"/>
                </a:solidFill>
                <a:latin typeface="Leelawadee" panose="020B0502040204020203" pitchFamily="34" charset="-34"/>
                <a:cs typeface="Leelawadee" panose="020B0502040204020203" pitchFamily="34" charset="-34"/>
              </a:rPr>
              <a:t> </a:t>
            </a:r>
          </a:p>
        </p:txBody>
      </p:sp>
      <p:sp>
        <p:nvSpPr>
          <p:cNvPr id="11" name="TextBox 10"/>
          <p:cNvSpPr txBox="1"/>
          <p:nvPr/>
        </p:nvSpPr>
        <p:spPr>
          <a:xfrm>
            <a:off x="11645891" y="8954869"/>
            <a:ext cx="1409709" cy="646331"/>
          </a:xfrm>
          <a:prstGeom prst="rect">
            <a:avLst/>
          </a:prstGeom>
          <a:noFill/>
        </p:spPr>
        <p:txBody>
          <a:bodyPr wrap="square" rtlCol="0">
            <a:spAutoFit/>
          </a:bodyPr>
          <a:lstStyle/>
          <a:p>
            <a:r>
              <a:rPr lang="en-US" sz="3600" b="1" dirty="0">
                <a:latin typeface="Leelawadee" panose="020B0502040204020203" pitchFamily="34" charset="-34"/>
                <a:cs typeface="Leelawadee" panose="020B0502040204020203" pitchFamily="34" charset="-34"/>
              </a:rPr>
              <a:t>pg23</a:t>
            </a:r>
          </a:p>
        </p:txBody>
      </p:sp>
      <p:sp>
        <p:nvSpPr>
          <p:cNvPr id="12" name="Rectangle 11"/>
          <p:cNvSpPr/>
          <p:nvPr/>
        </p:nvSpPr>
        <p:spPr bwMode="auto">
          <a:xfrm>
            <a:off x="10769600" y="73152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ectangle 8"/>
          <p:cNvSpPr/>
          <p:nvPr/>
        </p:nvSpPr>
        <p:spPr bwMode="auto">
          <a:xfrm>
            <a:off x="10312400" y="69342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9" name="TextBox 18"/>
          <p:cNvSpPr txBox="1"/>
          <p:nvPr/>
        </p:nvSpPr>
        <p:spPr>
          <a:xfrm>
            <a:off x="10312400" y="9107269"/>
            <a:ext cx="2209800" cy="584775"/>
          </a:xfrm>
          <a:prstGeom prst="rect">
            <a:avLst/>
          </a:prstGeom>
          <a:noFill/>
        </p:spPr>
        <p:txBody>
          <a:bodyPr wrap="square" rtlCol="0">
            <a:spAutoFit/>
          </a:bodyPr>
          <a:lstStyle/>
          <a:p>
            <a:r>
              <a:rPr lang="en-US" sz="3200" b="1" dirty="0">
                <a:latin typeface="Leelawadee" panose="020B0502040204020203" pitchFamily="34" charset="-34"/>
                <a:cs typeface="Leelawadee" panose="020B0502040204020203" pitchFamily="34" charset="-34"/>
              </a:rPr>
              <a:t>pgs 25-34</a:t>
            </a:r>
          </a:p>
        </p:txBody>
      </p:sp>
      <p:pic>
        <p:nvPicPr>
          <p:cNvPr id="1027" name="Picture 3"/>
          <p:cNvPicPr>
            <a:picLocks noChangeAspect="1" noChangeArrowheads="1"/>
          </p:cNvPicPr>
          <p:nvPr/>
        </p:nvPicPr>
        <p:blipFill>
          <a:blip r:embed="rId4"/>
          <a:srcRect/>
          <a:stretch>
            <a:fillRect/>
          </a:stretch>
        </p:blipFill>
        <p:spPr bwMode="auto">
          <a:xfrm>
            <a:off x="10541000" y="7056741"/>
            <a:ext cx="1752600" cy="2113915"/>
          </a:xfrm>
          <a:prstGeom prst="rect">
            <a:avLst/>
          </a:prstGeom>
          <a:noFill/>
          <a:ln w="9525" algn="in">
            <a:solidFill>
              <a:srgbClr val="000000"/>
            </a:solid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572656" y="533400"/>
            <a:ext cx="7801840" cy="64770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216669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9245600" y="0"/>
            <a:ext cx="3759200" cy="9753600"/>
          </a:xfrm>
          <a:prstGeom prst="rect">
            <a:avLst/>
          </a:prstGeom>
          <a:solidFill>
            <a:schemeClr val="tx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3" name="Title 1"/>
          <p:cNvSpPr>
            <a:spLocks noGrp="1"/>
          </p:cNvSpPr>
          <p:nvPr>
            <p:ph type="title"/>
          </p:nvPr>
        </p:nvSpPr>
        <p:spPr>
          <a:xfrm>
            <a:off x="0" y="76200"/>
            <a:ext cx="9169400" cy="1625600"/>
          </a:xfrm>
        </p:spPr>
        <p:txBody>
          <a:bodyPr/>
          <a:lstStyle/>
          <a:p>
            <a:r>
              <a:rPr lang="en-US" b="1" dirty="0">
                <a:latin typeface="Leelawadee" pitchFamily="34" charset="-34"/>
                <a:cs typeface="Leelawadee" pitchFamily="34" charset="-34"/>
              </a:rPr>
              <a:t>Craft the Message</a:t>
            </a:r>
            <a:br>
              <a:rPr lang="en-US" b="1" dirty="0">
                <a:solidFill>
                  <a:srgbClr val="006699"/>
                </a:solidFill>
                <a:latin typeface="Leelawadee" pitchFamily="34" charset="-34"/>
                <a:cs typeface="Leelawadee" pitchFamily="34" charset="-34"/>
              </a:rPr>
            </a:br>
            <a:r>
              <a:rPr lang="en-US" sz="5400" dirty="0">
                <a:solidFill>
                  <a:srgbClr val="006699"/>
                </a:solidFill>
                <a:latin typeface="Leelawadee" pitchFamily="34" charset="-34"/>
                <a:cs typeface="Leelawadee" pitchFamily="34" charset="-34"/>
              </a:rPr>
              <a:t>Steps 6-8 </a:t>
            </a:r>
            <a:br>
              <a:rPr lang="en-US" b="1" dirty="0">
                <a:latin typeface="Leelawadee" pitchFamily="34" charset="-34"/>
                <a:cs typeface="Leelawadee" pitchFamily="34" charset="-34"/>
              </a:rPr>
            </a:br>
            <a:endParaRPr lang="en-US" sz="4800" dirty="0">
              <a:latin typeface="Leelawadee" pitchFamily="34" charset="-34"/>
              <a:cs typeface="Leelawadee" pitchFamily="34" charset="-34"/>
            </a:endParaRPr>
          </a:p>
        </p:txBody>
      </p:sp>
      <p:sp>
        <p:nvSpPr>
          <p:cNvPr id="9" name="TextBox 8"/>
          <p:cNvSpPr txBox="1"/>
          <p:nvPr/>
        </p:nvSpPr>
        <p:spPr>
          <a:xfrm>
            <a:off x="9321800" y="228600"/>
            <a:ext cx="3683000" cy="8463855"/>
          </a:xfrm>
          <a:prstGeom prst="rect">
            <a:avLst/>
          </a:prstGeom>
          <a:noFill/>
        </p:spPr>
        <p:txBody>
          <a:bodyPr wrap="square" rtlCol="0">
            <a:spAutoFit/>
          </a:bodyPr>
          <a:lstStyle/>
          <a:p>
            <a:pPr marL="514350" indent="-514350" algn="l"/>
            <a:r>
              <a:rPr lang="en-US" sz="3200" b="1" dirty="0">
                <a:solidFill>
                  <a:schemeClr val="accent2"/>
                </a:solidFill>
                <a:latin typeface="Articulate" pitchFamily="2" charset="0"/>
              </a:rPr>
              <a:t>Instructions</a:t>
            </a:r>
          </a:p>
          <a:p>
            <a:r>
              <a:rPr lang="en-US" sz="3200" b="1" dirty="0">
                <a:solidFill>
                  <a:schemeClr val="bg1"/>
                </a:solidFill>
                <a:latin typeface="Articulate" pitchFamily="2" charset="0"/>
              </a:rPr>
              <a:t>Working with your partner, reframe the </a:t>
            </a:r>
            <a:br>
              <a:rPr lang="en-US" sz="3200" b="1" dirty="0">
                <a:solidFill>
                  <a:schemeClr val="bg1"/>
                </a:solidFill>
                <a:latin typeface="Articulate" pitchFamily="2" charset="0"/>
              </a:rPr>
            </a:br>
            <a:r>
              <a:rPr lang="en-US" sz="3200" b="1" dirty="0">
                <a:solidFill>
                  <a:schemeClr val="bg1"/>
                </a:solidFill>
                <a:latin typeface="Articulate" pitchFamily="2" charset="0"/>
              </a:rPr>
              <a:t>Off-Target Performance into the On-Target Performance Message</a:t>
            </a:r>
          </a:p>
          <a:p>
            <a:endParaRPr lang="en-US" sz="3200" b="1" dirty="0">
              <a:solidFill>
                <a:schemeClr val="bg1"/>
              </a:solidFill>
              <a:latin typeface="Articulate" pitchFamily="2" charset="0"/>
            </a:endParaRPr>
          </a:p>
          <a:p>
            <a:endParaRPr lang="en-US" sz="3200" b="1" dirty="0">
              <a:solidFill>
                <a:schemeClr val="bg1"/>
              </a:solidFill>
              <a:latin typeface="Articulate" pitchFamily="2" charset="0"/>
            </a:endParaRPr>
          </a:p>
          <a:p>
            <a:endParaRPr lang="en-US" sz="3200" b="1" dirty="0">
              <a:solidFill>
                <a:schemeClr val="bg1"/>
              </a:solidFill>
              <a:latin typeface="Articulate" pitchFamily="2" charset="0"/>
            </a:endParaRPr>
          </a:p>
          <a:p>
            <a:r>
              <a:rPr lang="en-US" sz="3200" b="1" dirty="0">
                <a:solidFill>
                  <a:schemeClr val="bg1"/>
                </a:solidFill>
                <a:latin typeface="Articulate" pitchFamily="2" charset="0"/>
              </a:rPr>
              <a:t>Complete </a:t>
            </a:r>
            <a:r>
              <a:rPr lang="en-US" sz="3200" b="1" dirty="0">
                <a:solidFill>
                  <a:srgbClr val="FFFF00"/>
                </a:solidFill>
                <a:latin typeface="Articulate" pitchFamily="2" charset="0"/>
              </a:rPr>
              <a:t>only</a:t>
            </a:r>
            <a:r>
              <a:rPr lang="en-US" sz="3200" b="1" dirty="0">
                <a:solidFill>
                  <a:schemeClr val="bg1"/>
                </a:solidFill>
                <a:latin typeface="Articulate" pitchFamily="2" charset="0"/>
              </a:rPr>
              <a:t>  steps 1 - 4</a:t>
            </a:r>
          </a:p>
          <a:p>
            <a:r>
              <a:rPr lang="en-US" sz="3200" b="1" dirty="0">
                <a:solidFill>
                  <a:schemeClr val="bg1"/>
                </a:solidFill>
                <a:latin typeface="Articulate" pitchFamily="2" charset="0"/>
              </a:rPr>
              <a:t>  </a:t>
            </a:r>
          </a:p>
          <a:p>
            <a:endParaRPr lang="en-US" sz="3200" b="1" dirty="0">
              <a:solidFill>
                <a:schemeClr val="bg1"/>
              </a:solidFill>
              <a:latin typeface="Articulate" pitchFamily="2" charset="0"/>
            </a:endParaRPr>
          </a:p>
          <a:p>
            <a:endParaRPr lang="en-US" sz="3200" dirty="0">
              <a:latin typeface="Articulate" pitchFamily="2" charset="0"/>
            </a:endParaRPr>
          </a:p>
        </p:txBody>
      </p:sp>
      <p:sp>
        <p:nvSpPr>
          <p:cNvPr id="47" name="TextBox 46"/>
          <p:cNvSpPr txBox="1"/>
          <p:nvPr/>
        </p:nvSpPr>
        <p:spPr>
          <a:xfrm>
            <a:off x="10160000" y="9031069"/>
            <a:ext cx="2286000" cy="584775"/>
          </a:xfrm>
          <a:prstGeom prst="rect">
            <a:avLst/>
          </a:prstGeom>
          <a:noFill/>
        </p:spPr>
        <p:txBody>
          <a:bodyPr wrap="square" rtlCol="0">
            <a:spAutoFit/>
          </a:bodyPr>
          <a:lstStyle/>
          <a:p>
            <a:r>
              <a:rPr lang="en-US" sz="3200" b="1" dirty="0">
                <a:latin typeface="Leelawadee" panose="020B0502040204020203" pitchFamily="34" charset="-34"/>
                <a:cs typeface="Leelawadee" panose="020B0502040204020203" pitchFamily="34" charset="-34"/>
              </a:rPr>
              <a:t>Worksheet</a:t>
            </a:r>
          </a:p>
        </p:txBody>
      </p:sp>
      <p:sp>
        <p:nvSpPr>
          <p:cNvPr id="35" name="Rectangle 34"/>
          <p:cNvSpPr/>
          <p:nvPr/>
        </p:nvSpPr>
        <p:spPr bwMode="auto">
          <a:xfrm>
            <a:off x="10160000" y="68580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7" name="TextBox 36"/>
          <p:cNvSpPr txBox="1"/>
          <p:nvPr/>
        </p:nvSpPr>
        <p:spPr>
          <a:xfrm>
            <a:off x="10007600" y="9067800"/>
            <a:ext cx="2590800" cy="461664"/>
          </a:xfrm>
          <a:prstGeom prst="rect">
            <a:avLst/>
          </a:prstGeom>
          <a:noFill/>
        </p:spPr>
        <p:txBody>
          <a:bodyPr wrap="square" rtlCol="0">
            <a:spAutoFit/>
          </a:bodyPr>
          <a:lstStyle/>
          <a:p>
            <a:r>
              <a:rPr lang="en-US" sz="2400" b="1" dirty="0">
                <a:solidFill>
                  <a:schemeClr val="bg1"/>
                </a:solidFill>
                <a:latin typeface="Leelawadee" panose="020B0502040204020203" pitchFamily="34" charset="-34"/>
                <a:cs typeface="Leelawadee" panose="020B0502040204020203" pitchFamily="34" charset="-34"/>
              </a:rPr>
              <a:t>Worksheet Pad</a:t>
            </a:r>
          </a:p>
        </p:txBody>
      </p:sp>
      <p:grpSp>
        <p:nvGrpSpPr>
          <p:cNvPr id="3" name="Group 35"/>
          <p:cNvGrpSpPr/>
          <p:nvPr/>
        </p:nvGrpSpPr>
        <p:grpSpPr>
          <a:xfrm>
            <a:off x="9702800" y="4648200"/>
            <a:ext cx="3302000" cy="2209800"/>
            <a:chOff x="9702800" y="5105400"/>
            <a:chExt cx="3302000" cy="2209800"/>
          </a:xfrm>
        </p:grpSpPr>
        <p:sp>
          <p:nvSpPr>
            <p:cNvPr id="29" name="Rectangle 28"/>
            <p:cNvSpPr/>
            <p:nvPr/>
          </p:nvSpPr>
          <p:spPr bwMode="auto">
            <a:xfrm>
              <a:off x="9779000" y="5105400"/>
              <a:ext cx="3225800" cy="2209800"/>
            </a:xfrm>
            <a:prstGeom prst="rect">
              <a:avLst/>
            </a:prstGeom>
            <a:solidFill>
              <a:srgbClr val="009999"/>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 </a:t>
              </a:r>
            </a:p>
          </p:txBody>
        </p:sp>
        <p:pic>
          <p:nvPicPr>
            <p:cNvPr id="30" name="Picture 3" descr="Image result for clock icon"/>
            <p:cNvPicPr>
              <a:picLocks noChangeAspect="1" noChangeArrowheads="1"/>
            </p:cNvPicPr>
            <p:nvPr/>
          </p:nvPicPr>
          <p:blipFill>
            <a:blip r:embed="rId4"/>
            <a:srcRect/>
            <a:stretch>
              <a:fillRect/>
            </a:stretch>
          </p:blipFill>
          <p:spPr bwMode="auto">
            <a:xfrm>
              <a:off x="10845800" y="5181600"/>
              <a:ext cx="838200" cy="838200"/>
            </a:xfrm>
            <a:prstGeom prst="rect">
              <a:avLst/>
            </a:prstGeom>
            <a:noFill/>
            <a:ln w="9525" algn="in">
              <a:noFill/>
              <a:miter lim="800000"/>
              <a:headEnd/>
              <a:tailEnd/>
            </a:ln>
          </p:spPr>
        </p:pic>
        <p:sp>
          <p:nvSpPr>
            <p:cNvPr id="32" name="Text Box 4"/>
            <p:cNvSpPr txBox="1">
              <a:spLocks noChangeArrowheads="1"/>
            </p:cNvSpPr>
            <p:nvPr/>
          </p:nvSpPr>
          <p:spPr bwMode="auto">
            <a:xfrm>
              <a:off x="9702800" y="5962650"/>
              <a:ext cx="3124200" cy="5143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2800" b="1" dirty="0">
                  <a:solidFill>
                    <a:schemeClr val="bg1"/>
                  </a:solidFill>
                  <a:latin typeface="Calibri" pitchFamily="34" charset="0"/>
                  <a:cs typeface="Arial" pitchFamily="34" charset="0"/>
                </a:rPr>
                <a:t>10-Minutes </a:t>
              </a:r>
              <a:br>
                <a:rPr lang="en-US" sz="2800" b="1" dirty="0">
                  <a:solidFill>
                    <a:schemeClr val="bg1"/>
                  </a:solidFill>
                  <a:latin typeface="Calibri" pitchFamily="34" charset="0"/>
                  <a:cs typeface="Arial" pitchFamily="34" charset="0"/>
                </a:rPr>
              </a:br>
              <a:r>
                <a:rPr lang="en-US" sz="2800" b="1" dirty="0">
                  <a:solidFill>
                    <a:schemeClr val="bg1"/>
                  </a:solidFill>
                  <a:latin typeface="Calibri" pitchFamily="34" charset="0"/>
                  <a:cs typeface="Arial" pitchFamily="34" charset="0"/>
                </a:rPr>
                <a:t>Total Time for both examples</a:t>
              </a:r>
              <a:endParaRPr lang="en-US" sz="5400" b="1" dirty="0">
                <a:solidFill>
                  <a:schemeClr val="bg1"/>
                </a:solidFill>
                <a:latin typeface="Arial" pitchFamily="34" charset="0"/>
                <a:cs typeface="Arial" pitchFamily="34" charset="0"/>
              </a:endParaRPr>
            </a:p>
          </p:txBody>
        </p:sp>
      </p:grpSp>
      <p:pic>
        <p:nvPicPr>
          <p:cNvPr id="9218" name="Picture 2"/>
          <p:cNvPicPr>
            <a:picLocks noChangeAspect="1" noChangeArrowheads="1"/>
          </p:cNvPicPr>
          <p:nvPr/>
        </p:nvPicPr>
        <p:blipFill>
          <a:blip r:embed="rId5"/>
          <a:srcRect/>
          <a:stretch>
            <a:fillRect/>
          </a:stretch>
        </p:blipFill>
        <p:spPr bwMode="auto">
          <a:xfrm>
            <a:off x="10007600" y="7239000"/>
            <a:ext cx="2537791" cy="1824038"/>
          </a:xfrm>
          <a:prstGeom prst="rect">
            <a:avLst/>
          </a:prstGeom>
          <a:noFill/>
          <a:ln w="9525" algn="in">
            <a:solidFill>
              <a:srgbClr val="000000"/>
            </a:solidFill>
            <a:miter lim="800000"/>
            <a:headEnd/>
            <a:tailEnd/>
          </a:ln>
          <a:effectLst/>
        </p:spPr>
      </p:pic>
      <p:pic>
        <p:nvPicPr>
          <p:cNvPr id="24" name="Picture 23">
            <a:extLst>
              <a:ext uri="{FF2B5EF4-FFF2-40B4-BE49-F238E27FC236}">
                <a16:creationId xmlns:a16="http://schemas.microsoft.com/office/drawing/2014/main" id="{756460B4-6A9E-46E5-9F80-C1A3D1D1A916}"/>
              </a:ext>
            </a:extLst>
          </p:cNvPr>
          <p:cNvPicPr>
            <a:picLocks noChangeAspect="1"/>
          </p:cNvPicPr>
          <p:nvPr/>
        </p:nvPicPr>
        <p:blipFill>
          <a:blip r:embed="rId6"/>
          <a:stretch>
            <a:fillRect/>
          </a:stretch>
        </p:blipFill>
        <p:spPr>
          <a:xfrm>
            <a:off x="330200" y="2514600"/>
            <a:ext cx="8618596" cy="6257925"/>
          </a:xfrm>
          <a:prstGeom prst="rect">
            <a:avLst/>
          </a:prstGeom>
          <a:ln>
            <a:noFill/>
          </a:ln>
          <a:effectLst>
            <a:outerShdw blurRad="292100" dist="139700" dir="2700000" algn="tl" rotWithShape="0">
              <a:srgbClr val="333333">
                <a:alpha val="65000"/>
              </a:srgbClr>
            </a:outerShdw>
          </a:effectLst>
        </p:spPr>
      </p:pic>
      <p:sp>
        <p:nvSpPr>
          <p:cNvPr id="33" name="TextBox 32"/>
          <p:cNvSpPr txBox="1"/>
          <p:nvPr/>
        </p:nvSpPr>
        <p:spPr>
          <a:xfrm>
            <a:off x="635000" y="6172200"/>
            <a:ext cx="965402" cy="984885"/>
          </a:xfrm>
          <a:prstGeom prst="rect">
            <a:avLst/>
          </a:prstGeom>
          <a:noFill/>
        </p:spPr>
        <p:txBody>
          <a:bodyPr wrap="square" rtlCol="0">
            <a:spAutoFit/>
          </a:bodyPr>
          <a:lstStyle/>
          <a:p>
            <a:r>
              <a:rPr lang="en-US" dirty="0">
                <a:latin typeface="Arial" pitchFamily="34" charset="0"/>
                <a:ea typeface="Yu Mincho Demibold"/>
                <a:cs typeface="Arial" pitchFamily="34" charset="0"/>
              </a:rPr>
              <a:t>6</a:t>
            </a:r>
            <a:endParaRPr lang="en-US" dirty="0">
              <a:latin typeface="Arial" pitchFamily="34" charset="0"/>
              <a:cs typeface="Arial" pitchFamily="34" charset="0"/>
            </a:endParaRPr>
          </a:p>
        </p:txBody>
      </p:sp>
      <p:sp>
        <p:nvSpPr>
          <p:cNvPr id="34" name="TextBox 33"/>
          <p:cNvSpPr txBox="1"/>
          <p:nvPr/>
        </p:nvSpPr>
        <p:spPr>
          <a:xfrm>
            <a:off x="7493000" y="6248400"/>
            <a:ext cx="965402" cy="984885"/>
          </a:xfrm>
          <a:prstGeom prst="rect">
            <a:avLst/>
          </a:prstGeom>
          <a:noFill/>
        </p:spPr>
        <p:txBody>
          <a:bodyPr wrap="square" rtlCol="0">
            <a:spAutoFit/>
          </a:bodyPr>
          <a:lstStyle/>
          <a:p>
            <a:r>
              <a:rPr lang="en-US" dirty="0">
                <a:latin typeface="Arial" pitchFamily="34" charset="0"/>
                <a:ea typeface="Yu Mincho Demibold"/>
                <a:cs typeface="Arial" pitchFamily="34" charset="0"/>
              </a:rPr>
              <a:t>8</a:t>
            </a:r>
            <a:endParaRPr lang="en-US" dirty="0">
              <a:latin typeface="Arial" pitchFamily="34" charset="0"/>
              <a:cs typeface="Arial" pitchFamily="34" charset="0"/>
            </a:endParaRPr>
          </a:p>
        </p:txBody>
      </p:sp>
      <p:sp>
        <p:nvSpPr>
          <p:cNvPr id="36" name="TextBox 35"/>
          <p:cNvSpPr txBox="1"/>
          <p:nvPr/>
        </p:nvSpPr>
        <p:spPr>
          <a:xfrm>
            <a:off x="7264400" y="2819400"/>
            <a:ext cx="965402" cy="984885"/>
          </a:xfrm>
          <a:prstGeom prst="rect">
            <a:avLst/>
          </a:prstGeom>
          <a:noFill/>
        </p:spPr>
        <p:txBody>
          <a:bodyPr wrap="square" rtlCol="0">
            <a:spAutoFit/>
          </a:bodyPr>
          <a:lstStyle/>
          <a:p>
            <a:r>
              <a:rPr lang="en-US" dirty="0">
                <a:latin typeface="Arial" pitchFamily="34" charset="0"/>
                <a:ea typeface="Yu Mincho Demibold"/>
                <a:cs typeface="Arial" pitchFamily="34" charset="0"/>
              </a:rPr>
              <a:t>7</a:t>
            </a:r>
            <a:endParaRPr lang="en-US" dirty="0">
              <a:latin typeface="Arial" pitchFamily="34" charset="0"/>
              <a:cs typeface="Arial" pitchFamily="34" charset="0"/>
            </a:endParaRPr>
          </a:p>
        </p:txBody>
      </p:sp>
      <p:cxnSp>
        <p:nvCxnSpPr>
          <p:cNvPr id="39" name="Straight Arrow Connector 38"/>
          <p:cNvCxnSpPr/>
          <p:nvPr/>
        </p:nvCxnSpPr>
        <p:spPr bwMode="auto">
          <a:xfrm flipV="1">
            <a:off x="5664200" y="2895600"/>
            <a:ext cx="457200" cy="1295400"/>
          </a:xfrm>
          <a:prstGeom prst="straightConnector1">
            <a:avLst/>
          </a:prstGeom>
          <a:solidFill>
            <a:schemeClr val="accent1"/>
          </a:solidFill>
          <a:ln w="254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3" name="Straight Arrow Connector 42"/>
          <p:cNvCxnSpPr/>
          <p:nvPr/>
        </p:nvCxnSpPr>
        <p:spPr bwMode="auto">
          <a:xfrm flipH="1" flipV="1">
            <a:off x="1397000" y="6172200"/>
            <a:ext cx="1371600" cy="685800"/>
          </a:xfrm>
          <a:prstGeom prst="straightConnector1">
            <a:avLst/>
          </a:prstGeom>
          <a:solidFill>
            <a:schemeClr val="accent1"/>
          </a:solidFill>
          <a:ln w="254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 name="Straight Arrow Connector 48"/>
          <p:cNvCxnSpPr/>
          <p:nvPr/>
        </p:nvCxnSpPr>
        <p:spPr bwMode="auto">
          <a:xfrm flipV="1">
            <a:off x="5969000" y="6248400"/>
            <a:ext cx="1752600" cy="228600"/>
          </a:xfrm>
          <a:prstGeom prst="straightConnector1">
            <a:avLst/>
          </a:prstGeom>
          <a:solidFill>
            <a:schemeClr val="accent1"/>
          </a:solidFill>
          <a:ln w="254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ustDataLst>
      <p:tags r:id="rId1"/>
    </p:custDataLst>
    <p:extLst>
      <p:ext uri="{BB962C8B-B14F-4D97-AF65-F5344CB8AC3E}">
        <p14:creationId xmlns:p14="http://schemas.microsoft.com/office/powerpoint/2010/main" val="2216669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bwMode="auto">
          <a:xfrm>
            <a:off x="9245600" y="0"/>
            <a:ext cx="3759200" cy="97536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8" name="Rectangle 37"/>
          <p:cNvSpPr/>
          <p:nvPr/>
        </p:nvSpPr>
        <p:spPr bwMode="auto">
          <a:xfrm>
            <a:off x="9245600" y="0"/>
            <a:ext cx="3759200" cy="97536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9" name="TextBox 38"/>
          <p:cNvSpPr txBox="1"/>
          <p:nvPr/>
        </p:nvSpPr>
        <p:spPr>
          <a:xfrm>
            <a:off x="9626600" y="-914400"/>
            <a:ext cx="3048000" cy="3046988"/>
          </a:xfrm>
          <a:prstGeom prst="rect">
            <a:avLst/>
          </a:prstGeom>
          <a:noFill/>
        </p:spPr>
        <p:txBody>
          <a:bodyPr wrap="square" rtlCol="0">
            <a:spAutoFit/>
          </a:bodyPr>
          <a:lstStyle/>
          <a:p>
            <a:endParaRPr lang="en-US" sz="3200" b="1" dirty="0">
              <a:solidFill>
                <a:schemeClr val="bg1"/>
              </a:solidFill>
              <a:latin typeface="Articulate" pitchFamily="2" charset="0"/>
            </a:endParaRPr>
          </a:p>
          <a:p>
            <a:endParaRPr lang="en-US" sz="3200" b="1" dirty="0">
              <a:solidFill>
                <a:schemeClr val="bg1"/>
              </a:solidFill>
              <a:latin typeface="Articulate" pitchFamily="2" charset="0"/>
            </a:endParaRPr>
          </a:p>
          <a:p>
            <a:r>
              <a:rPr lang="en-US" sz="3200" b="1" dirty="0">
                <a:solidFill>
                  <a:schemeClr val="bg1"/>
                </a:solidFill>
                <a:latin typeface="Articulate" pitchFamily="2" charset="0"/>
              </a:rPr>
              <a:t>Instructions</a:t>
            </a:r>
          </a:p>
          <a:p>
            <a:r>
              <a:rPr lang="en-US" sz="3200" b="1" dirty="0">
                <a:solidFill>
                  <a:schemeClr val="bg1"/>
                </a:solidFill>
                <a:latin typeface="Articulate" pitchFamily="2" charset="0"/>
              </a:rPr>
              <a:t>  </a:t>
            </a:r>
          </a:p>
          <a:p>
            <a:endParaRPr lang="en-US" sz="3200" b="1" dirty="0">
              <a:solidFill>
                <a:schemeClr val="bg1"/>
              </a:solidFill>
              <a:latin typeface="Articulate" pitchFamily="2" charset="0"/>
            </a:endParaRPr>
          </a:p>
          <a:p>
            <a:endParaRPr lang="en-US" sz="3200" dirty="0">
              <a:latin typeface="Articulate" pitchFamily="2" charset="0"/>
            </a:endParaRPr>
          </a:p>
        </p:txBody>
      </p:sp>
      <p:sp>
        <p:nvSpPr>
          <p:cNvPr id="43" name="TextBox 42"/>
          <p:cNvSpPr txBox="1"/>
          <p:nvPr/>
        </p:nvSpPr>
        <p:spPr>
          <a:xfrm>
            <a:off x="9474200" y="685800"/>
            <a:ext cx="3530600" cy="3578210"/>
          </a:xfrm>
          <a:prstGeom prst="rect">
            <a:avLst/>
          </a:prstGeom>
          <a:noFill/>
        </p:spPr>
        <p:txBody>
          <a:bodyPr wrap="square" lIns="129844" tIns="64922" rIns="129844" bIns="64922" rtlCol="0">
            <a:spAutoFit/>
          </a:bodyPr>
          <a:lstStyle/>
          <a:p>
            <a:pPr marL="405781" indent="-405781" algn="l">
              <a:buFont typeface="Arial" pitchFamily="34" charset="0"/>
              <a:buChar char="•"/>
            </a:pPr>
            <a:r>
              <a:rPr lang="en-US" sz="2800" dirty="0">
                <a:solidFill>
                  <a:schemeClr val="bg1"/>
                </a:solidFill>
                <a:latin typeface="Leelawadee" panose="020B0502040204020203" pitchFamily="34" charset="-34"/>
                <a:cs typeface="Leelawadee" panose="020B0502040204020203" pitchFamily="34" charset="-34"/>
              </a:rPr>
              <a:t>Review the descriptions for On-Target and Off-Target Work Results and Behaviors</a:t>
            </a:r>
          </a:p>
          <a:p>
            <a:pPr marL="405781" indent="-405781" algn="l">
              <a:buFont typeface="Arial" pitchFamily="34" charset="0"/>
              <a:buChar char="•"/>
            </a:pPr>
            <a:endParaRPr lang="en-US" sz="2800" b="1" dirty="0">
              <a:solidFill>
                <a:srgbClr val="33CCCC"/>
              </a:solidFill>
              <a:latin typeface="Leelawadee" panose="020B0502040204020203" pitchFamily="34" charset="-34"/>
              <a:cs typeface="Leelawadee" panose="020B0502040204020203" pitchFamily="34" charset="-34"/>
            </a:endParaRPr>
          </a:p>
          <a:p>
            <a:pPr marL="405781" indent="-405781" algn="l"/>
            <a:r>
              <a:rPr lang="en-US" sz="2800" b="1" dirty="0">
                <a:solidFill>
                  <a:srgbClr val="92D050"/>
                </a:solidFill>
                <a:latin typeface="Leelawadee" panose="020B0502040204020203" pitchFamily="34" charset="-34"/>
                <a:cs typeface="Leelawadee" panose="020B0502040204020203" pitchFamily="34" charset="-34"/>
              </a:rPr>
              <a:t> </a:t>
            </a:r>
          </a:p>
        </p:txBody>
      </p:sp>
      <p:sp>
        <p:nvSpPr>
          <p:cNvPr id="44" name="Title 3"/>
          <p:cNvSpPr>
            <a:spLocks noGrp="1"/>
          </p:cNvSpPr>
          <p:nvPr>
            <p:ph type="title"/>
          </p:nvPr>
        </p:nvSpPr>
        <p:spPr>
          <a:xfrm>
            <a:off x="0" y="0"/>
            <a:ext cx="9169400" cy="1819275"/>
          </a:xfrm>
        </p:spPr>
        <p:txBody>
          <a:bodyPr>
            <a:noAutofit/>
          </a:bodyPr>
          <a:lstStyle/>
          <a:p>
            <a:r>
              <a:rPr lang="en-US" sz="4800" b="1" kern="1200" dirty="0">
                <a:solidFill>
                  <a:schemeClr val="tx1">
                    <a:lumMod val="65000"/>
                    <a:lumOff val="35000"/>
                  </a:schemeClr>
                </a:solidFill>
                <a:latin typeface="Adobe Fan Heiti Std B" pitchFamily="34" charset="-128"/>
                <a:ea typeface="Adobe Fan Heiti Std B" pitchFamily="34" charset="-128"/>
                <a:cs typeface="Leelawadee" panose="020B0502040204020203" pitchFamily="34" charset="-34"/>
                <a:sym typeface="Gill Sans" charset="0"/>
              </a:rPr>
              <a:t>Guidelines for</a:t>
            </a:r>
            <a:br>
              <a:rPr lang="en-US" sz="4800" b="1" kern="1200" dirty="0">
                <a:solidFill>
                  <a:schemeClr val="tx1">
                    <a:lumMod val="65000"/>
                    <a:lumOff val="35000"/>
                  </a:schemeClr>
                </a:solidFill>
                <a:latin typeface="Leelawadee" panose="020B0502040204020203" pitchFamily="34" charset="-34"/>
                <a:ea typeface="ヒラギノ角ゴ ProN W3" charset="0"/>
                <a:cs typeface="Leelawadee" panose="020B0502040204020203" pitchFamily="34" charset="-34"/>
                <a:sym typeface="Gill Sans" charset="0"/>
              </a:rPr>
            </a:br>
            <a:r>
              <a:rPr lang="en-US" sz="3200" kern="1200" dirty="0">
                <a:solidFill>
                  <a:srgbClr val="6EA92D"/>
                </a:solidFill>
                <a:latin typeface="Leelawadee" panose="020B0502040204020203" pitchFamily="34" charset="-34"/>
                <a:ea typeface="ヒラギノ角ゴ ProN W3" charset="0"/>
                <a:cs typeface="Leelawadee" panose="020B0502040204020203" pitchFamily="34" charset="-34"/>
                <a:sym typeface="Gill Sans" charset="0"/>
              </a:rPr>
              <a:t>Considering the Two Performance Dimensions</a:t>
            </a:r>
            <a:endParaRPr lang="en-US" sz="4800" kern="1200" dirty="0">
              <a:solidFill>
                <a:srgbClr val="6EA92D"/>
              </a:solidFill>
              <a:latin typeface="Leelawadee" panose="020B0502040204020203" pitchFamily="34" charset="-34"/>
              <a:ea typeface="ヒラギノ角ゴ ProN W3" charset="0"/>
              <a:cs typeface="Leelawadee" panose="020B0502040204020203" pitchFamily="34" charset="-34"/>
              <a:sym typeface="Gill Sans" charset="0"/>
            </a:endParaRPr>
          </a:p>
        </p:txBody>
      </p:sp>
      <p:sp>
        <p:nvSpPr>
          <p:cNvPr id="41" name="Rectangle 40"/>
          <p:cNvSpPr/>
          <p:nvPr/>
        </p:nvSpPr>
        <p:spPr bwMode="auto">
          <a:xfrm>
            <a:off x="10769600" y="69342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7" name="Rectangle 46"/>
          <p:cNvSpPr/>
          <p:nvPr/>
        </p:nvSpPr>
        <p:spPr bwMode="auto">
          <a:xfrm>
            <a:off x="10769600" y="67818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4" name="Rectangle 33"/>
          <p:cNvSpPr/>
          <p:nvPr/>
        </p:nvSpPr>
        <p:spPr bwMode="auto">
          <a:xfrm>
            <a:off x="9779000" y="5334000"/>
            <a:ext cx="3225800" cy="1524000"/>
          </a:xfrm>
          <a:prstGeom prst="rect">
            <a:avLst/>
          </a:prstGeom>
          <a:solidFill>
            <a:srgbClr val="009999"/>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 </a:t>
            </a:r>
          </a:p>
        </p:txBody>
      </p:sp>
      <p:sp>
        <p:nvSpPr>
          <p:cNvPr id="35" name="Text Box 4"/>
          <p:cNvSpPr txBox="1">
            <a:spLocks noChangeArrowheads="1"/>
          </p:cNvSpPr>
          <p:nvPr/>
        </p:nvSpPr>
        <p:spPr bwMode="auto">
          <a:xfrm>
            <a:off x="9702800" y="6267450"/>
            <a:ext cx="3124200" cy="5143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2800" b="1" dirty="0">
                <a:solidFill>
                  <a:schemeClr val="bg1"/>
                </a:solidFill>
                <a:latin typeface="Calibri" pitchFamily="34" charset="0"/>
                <a:cs typeface="Arial" pitchFamily="34" charset="0"/>
              </a:rPr>
              <a:t>2-Minutes </a:t>
            </a:r>
            <a:br>
              <a:rPr lang="en-US" sz="2800" b="1" dirty="0">
                <a:solidFill>
                  <a:schemeClr val="bg1"/>
                </a:solidFill>
                <a:latin typeface="Calibri" pitchFamily="34" charset="0"/>
                <a:cs typeface="Arial" pitchFamily="34" charset="0"/>
              </a:rPr>
            </a:br>
            <a:endParaRPr lang="en-US" sz="5400" b="1" dirty="0">
              <a:solidFill>
                <a:schemeClr val="bg1"/>
              </a:solidFill>
              <a:latin typeface="Arial" pitchFamily="34" charset="0"/>
              <a:cs typeface="Arial" pitchFamily="34" charset="0"/>
            </a:endParaRPr>
          </a:p>
        </p:txBody>
      </p:sp>
      <p:pic>
        <p:nvPicPr>
          <p:cNvPr id="40" name="Picture 3" descr="Image result for clock icon"/>
          <p:cNvPicPr>
            <a:picLocks noChangeAspect="1" noChangeArrowheads="1"/>
          </p:cNvPicPr>
          <p:nvPr/>
        </p:nvPicPr>
        <p:blipFill>
          <a:blip r:embed="rId4"/>
          <a:stretch>
            <a:fillRect/>
          </a:stretch>
        </p:blipFill>
        <p:spPr bwMode="auto">
          <a:xfrm>
            <a:off x="10836275" y="5400675"/>
            <a:ext cx="923925" cy="923925"/>
          </a:xfrm>
          <a:prstGeom prst="rect">
            <a:avLst/>
          </a:prstGeom>
          <a:noFill/>
          <a:ln>
            <a:noFill/>
          </a:ln>
        </p:spPr>
      </p:pic>
      <p:sp>
        <p:nvSpPr>
          <p:cNvPr id="46" name="Text Box 4"/>
          <p:cNvSpPr txBox="1">
            <a:spLocks noChangeArrowheads="1"/>
          </p:cNvSpPr>
          <p:nvPr/>
        </p:nvSpPr>
        <p:spPr bwMode="auto">
          <a:xfrm>
            <a:off x="10236200" y="9163050"/>
            <a:ext cx="3124200" cy="5143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2800" b="1" dirty="0">
                <a:solidFill>
                  <a:schemeClr val="bg1"/>
                </a:solidFill>
                <a:latin typeface="Calibri" pitchFamily="34" charset="0"/>
                <a:cs typeface="Arial" pitchFamily="34" charset="0"/>
              </a:rPr>
              <a:t>See Card </a:t>
            </a:r>
            <a:br>
              <a:rPr lang="en-US" sz="2800" b="1" dirty="0">
                <a:solidFill>
                  <a:schemeClr val="bg1"/>
                </a:solidFill>
                <a:latin typeface="Calibri" pitchFamily="34" charset="0"/>
                <a:cs typeface="Arial" pitchFamily="34" charset="0"/>
              </a:rPr>
            </a:br>
            <a:endParaRPr lang="en-US" sz="5400" b="1" dirty="0">
              <a:solidFill>
                <a:schemeClr val="bg1"/>
              </a:solidFill>
              <a:latin typeface="Arial" pitchFamily="34" charset="0"/>
              <a:cs typeface="Arial" pitchFamily="34" charset="0"/>
            </a:endParaRPr>
          </a:p>
        </p:txBody>
      </p:sp>
      <p:pic>
        <p:nvPicPr>
          <p:cNvPr id="5122" name="Picture 2"/>
          <p:cNvPicPr>
            <a:picLocks noChangeAspect="1" noChangeArrowheads="1"/>
          </p:cNvPicPr>
          <p:nvPr/>
        </p:nvPicPr>
        <p:blipFill>
          <a:blip r:embed="rId5"/>
          <a:srcRect/>
          <a:stretch>
            <a:fillRect/>
          </a:stretch>
        </p:blipFill>
        <p:spPr bwMode="auto">
          <a:xfrm>
            <a:off x="254000" y="1981200"/>
            <a:ext cx="8691569" cy="6867525"/>
          </a:xfrm>
          <a:prstGeom prst="rect">
            <a:avLst/>
          </a:prstGeom>
          <a:ln>
            <a:noFill/>
          </a:ln>
          <a:effectLst>
            <a:outerShdw blurRad="292100" dist="139700" dir="2700000" algn="tl" rotWithShape="0">
              <a:srgbClr val="333333">
                <a:alpha val="65000"/>
              </a:srgbClr>
            </a:outerShdw>
          </a:effectLst>
        </p:spPr>
      </p:pic>
      <p:pic>
        <p:nvPicPr>
          <p:cNvPr id="45" name="Picture 2"/>
          <p:cNvPicPr>
            <a:picLocks noChangeAspect="1" noChangeArrowheads="1"/>
          </p:cNvPicPr>
          <p:nvPr/>
        </p:nvPicPr>
        <p:blipFill>
          <a:blip r:embed="rId5"/>
          <a:srcRect/>
          <a:stretch>
            <a:fillRect/>
          </a:stretch>
        </p:blipFill>
        <p:spPr bwMode="auto">
          <a:xfrm>
            <a:off x="10922000" y="7391400"/>
            <a:ext cx="1940836" cy="15335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72297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BF6E78F9-DE49-472F-A602-3F025C8872C3}"/>
              </a:ext>
            </a:extLst>
          </p:cNvPr>
          <p:cNvSpPr txBox="1">
            <a:spLocks noChangeArrowheads="1"/>
          </p:cNvSpPr>
          <p:nvPr/>
        </p:nvSpPr>
        <p:spPr bwMode="auto">
          <a:xfrm>
            <a:off x="863600" y="4486500"/>
            <a:ext cx="12141200" cy="297366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lvl="0" defTabSz="914400"/>
            <a:r>
              <a:rPr lang="en-US" sz="8800" b="1" dirty="0">
                <a:solidFill>
                  <a:srgbClr val="4D4D4F"/>
                </a:solidFill>
                <a:latin typeface="Arial Narrow" panose="020B0606020202030204" pitchFamily="34" charset="0"/>
                <a:cs typeface="Arial" pitchFamily="34" charset="0"/>
              </a:rPr>
              <a:t>10-Minute Conversation Framework</a:t>
            </a:r>
            <a:r>
              <a:rPr lang="en-US" sz="6000" dirty="0">
                <a:solidFill>
                  <a:srgbClr val="000000"/>
                </a:solidFill>
                <a:latin typeface="Arial Narrow" panose="020B0606020202030204" pitchFamily="34" charset="0"/>
                <a:cs typeface="Arial" pitchFamily="34" charset="0"/>
              </a:rPr>
              <a:t>  </a:t>
            </a:r>
            <a:endParaRPr lang="en-US" sz="4000" dirty="0">
              <a:solidFill>
                <a:srgbClr val="5F5F5F"/>
              </a:solidFill>
              <a:latin typeface="Arial Narrow" pitchFamily="34" charset="0"/>
              <a:cs typeface="Arial" pitchFamily="34" charset="0"/>
            </a:endParaRPr>
          </a:p>
          <a:p>
            <a:pPr lvl="0" defTabSz="914400"/>
            <a:endParaRPr lang="en-US" sz="4000" dirty="0">
              <a:solidFill>
                <a:srgbClr val="5F5F5F"/>
              </a:solidFill>
              <a:latin typeface="Arial Narrow"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dirty="0">
              <a:ln>
                <a:noFill/>
              </a:ln>
              <a:solidFill>
                <a:srgbClr val="000000"/>
              </a:solidFill>
              <a:effectLst/>
              <a:latin typeface="Articulate"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Line 3">
            <a:extLst>
              <a:ext uri="{FF2B5EF4-FFF2-40B4-BE49-F238E27FC236}">
                <a16:creationId xmlns:a16="http://schemas.microsoft.com/office/drawing/2014/main" id="{D130038C-7CBD-4FE8-BD03-C9376C9EEF76}"/>
              </a:ext>
            </a:extLst>
          </p:cNvPr>
          <p:cNvSpPr>
            <a:spLocks noChangeShapeType="1"/>
          </p:cNvSpPr>
          <p:nvPr/>
        </p:nvSpPr>
        <p:spPr bwMode="auto">
          <a:xfrm flipV="1">
            <a:off x="139320" y="4373275"/>
            <a:ext cx="12865480" cy="32038"/>
          </a:xfrm>
          <a:prstGeom prst="line">
            <a:avLst/>
          </a:prstGeom>
          <a:noFill/>
          <a:ln w="9525" algn="ctr">
            <a:solidFill>
              <a:srgbClr val="CCCCCC"/>
            </a:solidFill>
            <a:round/>
            <a:headEnd/>
            <a:tailEnd/>
          </a:ln>
          <a:effectLst/>
        </p:spPr>
        <p:txBody>
          <a:bodyPr vert="horz" wrap="square" lIns="36576" tIns="36576" rIns="36576" bIns="36576"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endParaRPr lang="en-US" dirty="0"/>
          </a:p>
        </p:txBody>
      </p:sp>
      <p:sp>
        <p:nvSpPr>
          <p:cNvPr id="9" name="Line 4">
            <a:extLst>
              <a:ext uri="{FF2B5EF4-FFF2-40B4-BE49-F238E27FC236}">
                <a16:creationId xmlns:a16="http://schemas.microsoft.com/office/drawing/2014/main" id="{7E7F29C3-A175-4BF4-93F4-6D2E83EA1FEC}"/>
              </a:ext>
            </a:extLst>
          </p:cNvPr>
          <p:cNvSpPr>
            <a:spLocks noChangeShapeType="1"/>
          </p:cNvSpPr>
          <p:nvPr/>
        </p:nvSpPr>
        <p:spPr bwMode="auto">
          <a:xfrm>
            <a:off x="139320" y="5973333"/>
            <a:ext cx="12865480" cy="0"/>
          </a:xfrm>
          <a:prstGeom prst="line">
            <a:avLst/>
          </a:prstGeom>
          <a:noFill/>
          <a:ln w="9525" algn="ctr">
            <a:solidFill>
              <a:srgbClr val="CCCCCC"/>
            </a:solidFill>
            <a:round/>
            <a:headEnd/>
            <a:tailEnd/>
          </a:ln>
          <a:effectLst/>
        </p:spPr>
        <p:txBody>
          <a:bodyPr vert="horz" wrap="square" lIns="36576" tIns="36576" rIns="36576" bIns="36576"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endParaRPr lang="en-US" dirty="0"/>
          </a:p>
        </p:txBody>
      </p:sp>
      <p:pic>
        <p:nvPicPr>
          <p:cNvPr id="10" name="Picture 9">
            <a:extLst>
              <a:ext uri="{FF2B5EF4-FFF2-40B4-BE49-F238E27FC236}">
                <a16:creationId xmlns:a16="http://schemas.microsoft.com/office/drawing/2014/main" id="{E926FA45-36AA-4E64-B3A7-F55E2D07AFF6}"/>
              </a:ext>
            </a:extLst>
          </p:cNvPr>
          <p:cNvPicPr>
            <a:picLocks noChangeAspect="1" noChangeArrowheads="1"/>
          </p:cNvPicPr>
          <p:nvPr/>
        </p:nvPicPr>
        <p:blipFill>
          <a:blip r:embed="rId3" cstate="print"/>
          <a:srcRect/>
          <a:stretch>
            <a:fillRect/>
          </a:stretch>
        </p:blipFill>
        <p:spPr bwMode="auto">
          <a:xfrm>
            <a:off x="584060" y="2116409"/>
            <a:ext cx="11836680" cy="1942334"/>
          </a:xfrm>
          <a:prstGeom prst="rect">
            <a:avLst/>
          </a:prstGeom>
          <a:noFill/>
          <a:ln w="9525" algn="in">
            <a:noFill/>
            <a:miter lim="800000"/>
            <a:headEnd/>
            <a:tailEnd/>
          </a:ln>
          <a:effectLst/>
        </p:spPr>
      </p:pic>
      <p:sp>
        <p:nvSpPr>
          <p:cNvPr id="11" name="Text Box 6">
            <a:extLst>
              <a:ext uri="{FF2B5EF4-FFF2-40B4-BE49-F238E27FC236}">
                <a16:creationId xmlns:a16="http://schemas.microsoft.com/office/drawing/2014/main" id="{BFAABDAE-5100-4DB2-B3CC-17A747AF9E0C}"/>
              </a:ext>
            </a:extLst>
          </p:cNvPr>
          <p:cNvSpPr txBox="1">
            <a:spLocks noChangeArrowheads="1"/>
          </p:cNvSpPr>
          <p:nvPr/>
        </p:nvSpPr>
        <p:spPr bwMode="auto">
          <a:xfrm>
            <a:off x="7797800" y="2482242"/>
            <a:ext cx="1884735" cy="4789116"/>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sz="8800" dirty="0">
                <a:solidFill>
                  <a:srgbClr val="FFFFFF"/>
                </a:solidFill>
                <a:latin typeface="Articulate" pitchFamily="2" charset="0"/>
                <a:cs typeface="Arial" pitchFamily="34" charset="0"/>
              </a:rPr>
              <a:t>6</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219949645"/>
      </p:ext>
    </p:extLst>
  </p:cSld>
  <p:clrMapOvr>
    <a:masterClrMapping/>
  </p:clrMapOvr>
  <p:transition spd="slow">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3"/>
          <a:srcRect l="12998" r="9013" b="4000"/>
          <a:stretch>
            <a:fillRect/>
          </a:stretch>
        </p:blipFill>
        <p:spPr bwMode="auto">
          <a:xfrm>
            <a:off x="635000" y="2133600"/>
            <a:ext cx="5638800" cy="5486400"/>
          </a:xfrm>
          <a:prstGeom prst="rect">
            <a:avLst/>
          </a:prstGeom>
          <a:noFill/>
          <a:ln w="9525">
            <a:noFill/>
            <a:miter lim="800000"/>
            <a:headEnd/>
            <a:tailEnd/>
          </a:ln>
        </p:spPr>
      </p:pic>
      <p:sp>
        <p:nvSpPr>
          <p:cNvPr id="2" name="Title 1"/>
          <p:cNvSpPr>
            <a:spLocks noGrp="1"/>
          </p:cNvSpPr>
          <p:nvPr>
            <p:ph type="ctrTitle"/>
          </p:nvPr>
        </p:nvSpPr>
        <p:spPr>
          <a:xfrm>
            <a:off x="635000" y="381000"/>
            <a:ext cx="11212124" cy="1180817"/>
          </a:xfrm>
        </p:spPr>
        <p:txBody>
          <a:bodyPr/>
          <a:lstStyle/>
          <a:p>
            <a:r>
              <a:rPr lang="en-US" sz="7200" dirty="0">
                <a:solidFill>
                  <a:schemeClr val="tx1">
                    <a:lumMod val="65000"/>
                    <a:lumOff val="35000"/>
                  </a:schemeClr>
                </a:solidFill>
                <a:latin typeface="Leelawadee" pitchFamily="34" charset="-34"/>
                <a:cs typeface="Leelawadee" pitchFamily="34" charset="-34"/>
              </a:rPr>
              <a:t>Conversation</a:t>
            </a:r>
            <a:r>
              <a:rPr lang="en-US" sz="7200" dirty="0">
                <a:solidFill>
                  <a:srgbClr val="006699"/>
                </a:solidFill>
                <a:latin typeface="Leelawadee" pitchFamily="34" charset="-34"/>
                <a:cs typeface="Leelawadee" pitchFamily="34" charset="-34"/>
              </a:rPr>
              <a:t> </a:t>
            </a:r>
            <a:r>
              <a:rPr lang="en-US" sz="7200" b="1" dirty="0">
                <a:solidFill>
                  <a:srgbClr val="33CCCC"/>
                </a:solidFill>
                <a:latin typeface="Leelawadee" pitchFamily="34" charset="-34"/>
                <a:cs typeface="Leelawadee" pitchFamily="34" charset="-34"/>
              </a:rPr>
              <a:t>Types</a:t>
            </a:r>
          </a:p>
        </p:txBody>
      </p:sp>
      <p:pic>
        <p:nvPicPr>
          <p:cNvPr id="15363" name="Picture 3"/>
          <p:cNvPicPr>
            <a:picLocks noChangeAspect="1" noChangeArrowheads="1"/>
          </p:cNvPicPr>
          <p:nvPr/>
        </p:nvPicPr>
        <p:blipFill>
          <a:blip r:embed="rId4"/>
          <a:srcRect r="18276"/>
          <a:stretch>
            <a:fillRect/>
          </a:stretch>
        </p:blipFill>
        <p:spPr bwMode="auto">
          <a:xfrm>
            <a:off x="6502400" y="2122714"/>
            <a:ext cx="6324600" cy="5421086"/>
          </a:xfrm>
          <a:prstGeom prst="rect">
            <a:avLst/>
          </a:prstGeom>
          <a:noFill/>
          <a:ln w="9525">
            <a:noFill/>
            <a:miter lim="800000"/>
            <a:headEnd/>
            <a:tailEnd/>
          </a:ln>
        </p:spPr>
      </p:pic>
      <p:cxnSp>
        <p:nvCxnSpPr>
          <p:cNvPr id="13" name="Straight Connector 12"/>
          <p:cNvCxnSpPr/>
          <p:nvPr/>
        </p:nvCxnSpPr>
        <p:spPr bwMode="auto">
          <a:xfrm>
            <a:off x="6578600" y="2438400"/>
            <a:ext cx="0" cy="6019800"/>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ustDataLst>
      <p:tags r:id="rId1"/>
    </p:custDataLst>
    <p:extLst>
      <p:ext uri="{BB962C8B-B14F-4D97-AF65-F5344CB8AC3E}">
        <p14:creationId xmlns:p14="http://schemas.microsoft.com/office/powerpoint/2010/main" val="3657466660"/>
      </p:ext>
    </p:extLst>
  </p:cSld>
  <p:clrMapOvr>
    <a:masterClrMapping/>
  </p:clrMapOvr>
  <p:transition spd="slow">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935E83-1E5D-42A5-81F1-345EA817F82F}"/>
              </a:ext>
            </a:extLst>
          </p:cNvPr>
          <p:cNvPicPr>
            <a:picLocks noChangeAspect="1"/>
          </p:cNvPicPr>
          <p:nvPr/>
        </p:nvPicPr>
        <p:blipFill>
          <a:blip r:embed="rId3"/>
          <a:stretch>
            <a:fillRect/>
          </a:stretch>
        </p:blipFill>
        <p:spPr>
          <a:xfrm>
            <a:off x="711200" y="233446"/>
            <a:ext cx="7958137" cy="9286708"/>
          </a:xfrm>
          <a:prstGeom prst="rect">
            <a:avLst/>
          </a:prstGeom>
        </p:spPr>
      </p:pic>
      <p:pic>
        <p:nvPicPr>
          <p:cNvPr id="5" name="Ink 7">
            <a:extLst>
              <a:ext uri="{FF2B5EF4-FFF2-40B4-BE49-F238E27FC236}">
                <a16:creationId xmlns:a16="http://schemas.microsoft.com/office/drawing/2014/main" id="{DB17C017-DF70-41F0-864C-ADD092C587FE}"/>
              </a:ext>
            </a:extLst>
          </p:cNvPr>
          <p:cNvPicPr>
            <a:picLocks noRot="1" noChangeAspect="1" noEditPoints="1" noChangeArrowheads="1" noChangeShapeType="1"/>
          </p:cNvPicPr>
          <p:nvPr/>
        </p:nvPicPr>
        <p:blipFill>
          <a:blip r:embed="rId4"/>
          <a:stretch>
            <a:fillRect/>
          </a:stretch>
        </p:blipFill>
        <p:spPr>
          <a:xfrm>
            <a:off x="5698075" y="2665280"/>
            <a:ext cx="1414132" cy="1165031"/>
          </a:xfrm>
          <a:prstGeom prst="rect">
            <a:avLst/>
          </a:prstGeom>
        </p:spPr>
      </p:pic>
      <p:pic>
        <p:nvPicPr>
          <p:cNvPr id="6" name="Ink 10">
            <a:extLst>
              <a:ext uri="{FF2B5EF4-FFF2-40B4-BE49-F238E27FC236}">
                <a16:creationId xmlns:a16="http://schemas.microsoft.com/office/drawing/2014/main" id="{A5424811-1C72-44E3-875D-5D767D7369A6}"/>
              </a:ext>
            </a:extLst>
          </p:cNvPr>
          <p:cNvPicPr>
            <a:picLocks noRot="1" noChangeAspect="1" noEditPoints="1" noChangeArrowheads="1" noChangeShapeType="1"/>
          </p:cNvPicPr>
          <p:nvPr/>
        </p:nvPicPr>
        <p:blipFill>
          <a:blip r:embed="rId5"/>
          <a:stretch>
            <a:fillRect/>
          </a:stretch>
        </p:blipFill>
        <p:spPr>
          <a:xfrm>
            <a:off x="5743132" y="3556121"/>
            <a:ext cx="2331707" cy="1026694"/>
          </a:xfrm>
          <a:prstGeom prst="rect">
            <a:avLst/>
          </a:prstGeom>
        </p:spPr>
      </p:pic>
      <p:pic>
        <p:nvPicPr>
          <p:cNvPr id="7" name="Ink 7">
            <a:extLst>
              <a:ext uri="{FF2B5EF4-FFF2-40B4-BE49-F238E27FC236}">
                <a16:creationId xmlns:a16="http://schemas.microsoft.com/office/drawing/2014/main" id="{8D028070-C45B-4F3D-916A-A27E7EBF0D76}"/>
              </a:ext>
            </a:extLst>
          </p:cNvPr>
          <p:cNvPicPr>
            <a:picLocks noRot="1" noChangeAspect="1" noEditPoints="1" noChangeArrowheads="1" noChangeShapeType="1"/>
          </p:cNvPicPr>
          <p:nvPr/>
        </p:nvPicPr>
        <p:blipFill>
          <a:blip r:embed="rId4"/>
          <a:stretch>
            <a:fillRect/>
          </a:stretch>
        </p:blipFill>
        <p:spPr>
          <a:xfrm>
            <a:off x="5698075" y="7152986"/>
            <a:ext cx="838407" cy="690721"/>
          </a:xfrm>
          <a:prstGeom prst="rect">
            <a:avLst/>
          </a:prstGeom>
        </p:spPr>
      </p:pic>
      <p:pic>
        <p:nvPicPr>
          <p:cNvPr id="8" name="Ink 10">
            <a:extLst>
              <a:ext uri="{FF2B5EF4-FFF2-40B4-BE49-F238E27FC236}">
                <a16:creationId xmlns:a16="http://schemas.microsoft.com/office/drawing/2014/main" id="{750FCDEB-AC99-4823-B1A3-88E812869A8D}"/>
              </a:ext>
            </a:extLst>
          </p:cNvPr>
          <p:cNvPicPr>
            <a:picLocks noRot="1" noChangeAspect="1" noEditPoints="1" noChangeArrowheads="1" noChangeShapeType="1"/>
          </p:cNvPicPr>
          <p:nvPr/>
        </p:nvPicPr>
        <p:blipFill>
          <a:blip r:embed="rId5"/>
          <a:stretch>
            <a:fillRect/>
          </a:stretch>
        </p:blipFill>
        <p:spPr>
          <a:xfrm>
            <a:off x="5715774" y="7843707"/>
            <a:ext cx="2163208" cy="952501"/>
          </a:xfrm>
          <a:prstGeom prst="rect">
            <a:avLst/>
          </a:prstGeom>
        </p:spPr>
      </p:pic>
      <p:pic>
        <p:nvPicPr>
          <p:cNvPr id="9" name="Ink 7">
            <a:extLst>
              <a:ext uri="{FF2B5EF4-FFF2-40B4-BE49-F238E27FC236}">
                <a16:creationId xmlns:a16="http://schemas.microsoft.com/office/drawing/2014/main" id="{3651603E-FDF5-4D7C-9319-A57501C82C4E}"/>
              </a:ext>
            </a:extLst>
          </p:cNvPr>
          <p:cNvPicPr>
            <a:picLocks noRot="1" noChangeAspect="1" noEditPoints="1" noChangeArrowheads="1" noChangeShapeType="1"/>
          </p:cNvPicPr>
          <p:nvPr/>
        </p:nvPicPr>
        <p:blipFill>
          <a:blip r:embed="rId4"/>
          <a:stretch>
            <a:fillRect/>
          </a:stretch>
        </p:blipFill>
        <p:spPr>
          <a:xfrm>
            <a:off x="5825709" y="5471582"/>
            <a:ext cx="732730" cy="603659"/>
          </a:xfrm>
          <a:prstGeom prst="rect">
            <a:avLst/>
          </a:prstGeom>
        </p:spPr>
      </p:pic>
      <p:pic>
        <p:nvPicPr>
          <p:cNvPr id="10" name="Ink 10">
            <a:extLst>
              <a:ext uri="{FF2B5EF4-FFF2-40B4-BE49-F238E27FC236}">
                <a16:creationId xmlns:a16="http://schemas.microsoft.com/office/drawing/2014/main" id="{D029372A-1B5C-4E11-87F1-11E71B5D1E1A}"/>
              </a:ext>
            </a:extLst>
          </p:cNvPr>
          <p:cNvPicPr>
            <a:picLocks noRot="1" noChangeAspect="1" noEditPoints="1" noChangeArrowheads="1" noChangeShapeType="1"/>
          </p:cNvPicPr>
          <p:nvPr/>
        </p:nvPicPr>
        <p:blipFill>
          <a:blip r:embed="rId5"/>
          <a:stretch>
            <a:fillRect/>
          </a:stretch>
        </p:blipFill>
        <p:spPr>
          <a:xfrm>
            <a:off x="6748746" y="5294099"/>
            <a:ext cx="1337136" cy="588766"/>
          </a:xfrm>
          <a:prstGeom prst="rect">
            <a:avLst/>
          </a:prstGeom>
        </p:spPr>
      </p:pic>
    </p:spTree>
    <p:custDataLst>
      <p:tags r:id="rId1"/>
    </p:custDataLst>
    <p:extLst>
      <p:ext uri="{BB962C8B-B14F-4D97-AF65-F5344CB8AC3E}">
        <p14:creationId xmlns:p14="http://schemas.microsoft.com/office/powerpoint/2010/main" val="81854512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par>
                                <p:cTn id="35" presetID="22" presetClass="entr" presetSubtype="8"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par>
                                <p:cTn id="43" presetID="22" presetClass="entr" presetSubtype="8"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par>
                                <p:cTn id="51" presetID="22" presetClass="entr" presetSubtype="8"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C466CB-314B-4AC3-86F8-46D17A0C0CC0}"/>
              </a:ext>
            </a:extLst>
          </p:cNvPr>
          <p:cNvPicPr>
            <a:picLocks noChangeAspect="1"/>
          </p:cNvPicPr>
          <p:nvPr/>
        </p:nvPicPr>
        <p:blipFill>
          <a:blip r:embed="rId3"/>
          <a:stretch>
            <a:fillRect/>
          </a:stretch>
        </p:blipFill>
        <p:spPr>
          <a:xfrm>
            <a:off x="0" y="158078"/>
            <a:ext cx="20582504" cy="9437443"/>
          </a:xfrm>
          <a:prstGeom prst="rect">
            <a:avLst/>
          </a:prstGeom>
        </p:spPr>
      </p:pic>
    </p:spTree>
    <p:custDataLst>
      <p:tags r:id="rId1"/>
    </p:custDataLst>
    <p:extLst>
      <p:ext uri="{BB962C8B-B14F-4D97-AF65-F5344CB8AC3E}">
        <p14:creationId xmlns:p14="http://schemas.microsoft.com/office/powerpoint/2010/main" val="3776163537"/>
      </p:ext>
    </p:extLst>
  </p:cSld>
  <p:clrMapOvr>
    <a:masterClrMapping/>
  </p:clrMapOvr>
  <p:transition spd="slow">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A46C33-5C4D-4EB9-B04A-9677395292F2}"/>
              </a:ext>
            </a:extLst>
          </p:cNvPr>
          <p:cNvPicPr>
            <a:picLocks noChangeAspect="1"/>
          </p:cNvPicPr>
          <p:nvPr/>
        </p:nvPicPr>
        <p:blipFill>
          <a:blip r:embed="rId3"/>
          <a:stretch>
            <a:fillRect/>
          </a:stretch>
        </p:blipFill>
        <p:spPr>
          <a:xfrm>
            <a:off x="177800" y="6543"/>
            <a:ext cx="12496800" cy="9747057"/>
          </a:xfrm>
          <a:prstGeom prst="rect">
            <a:avLst/>
          </a:prstGeom>
        </p:spPr>
      </p:pic>
    </p:spTree>
    <p:custDataLst>
      <p:tags r:id="rId1"/>
    </p:custDataLst>
    <p:extLst>
      <p:ext uri="{BB962C8B-B14F-4D97-AF65-F5344CB8AC3E}">
        <p14:creationId xmlns:p14="http://schemas.microsoft.com/office/powerpoint/2010/main" val="766616548"/>
      </p:ext>
    </p:extLst>
  </p:cSld>
  <p:clrMapOvr>
    <a:masterClrMapping/>
  </p:clrMapOvr>
  <p:transition spd="slow">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D20648-6403-4A93-A4AB-B074C08E6B14}"/>
              </a:ext>
            </a:extLst>
          </p:cNvPr>
          <p:cNvPicPr>
            <a:picLocks noChangeAspect="1"/>
          </p:cNvPicPr>
          <p:nvPr/>
        </p:nvPicPr>
        <p:blipFill>
          <a:blip r:embed="rId3"/>
          <a:stretch>
            <a:fillRect/>
          </a:stretch>
        </p:blipFill>
        <p:spPr>
          <a:xfrm>
            <a:off x="254000" y="38461"/>
            <a:ext cx="12572999" cy="9735681"/>
          </a:xfrm>
          <a:prstGeom prst="rect">
            <a:avLst/>
          </a:prstGeom>
        </p:spPr>
      </p:pic>
    </p:spTree>
    <p:custDataLst>
      <p:tags r:id="rId1"/>
    </p:custDataLst>
    <p:extLst>
      <p:ext uri="{BB962C8B-B14F-4D97-AF65-F5344CB8AC3E}">
        <p14:creationId xmlns:p14="http://schemas.microsoft.com/office/powerpoint/2010/main" val="3873747824"/>
      </p:ext>
    </p:extLst>
  </p:cSld>
  <p:clrMapOvr>
    <a:masterClrMapping/>
  </p:clrMapOvr>
  <p:transition spd="slow">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BF6E78F9-DE49-472F-A602-3F025C8872C3}"/>
              </a:ext>
            </a:extLst>
          </p:cNvPr>
          <p:cNvSpPr txBox="1">
            <a:spLocks noChangeArrowheads="1"/>
          </p:cNvSpPr>
          <p:nvPr/>
        </p:nvSpPr>
        <p:spPr bwMode="auto">
          <a:xfrm>
            <a:off x="863600" y="4486500"/>
            <a:ext cx="12141200" cy="297366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lvl="0" defTabSz="914400"/>
            <a:r>
              <a:rPr lang="en-US" sz="6000" b="1" dirty="0">
                <a:solidFill>
                  <a:srgbClr val="4D4D4F"/>
                </a:solidFill>
                <a:latin typeface="Arial Narrow" panose="020B0606020202030204" pitchFamily="34" charset="0"/>
                <a:cs typeface="Arial" pitchFamily="34" charset="0"/>
              </a:rPr>
              <a:t>Conversation Practice </a:t>
            </a:r>
            <a:br>
              <a:rPr lang="en-US" sz="400" b="1" dirty="0">
                <a:solidFill>
                  <a:srgbClr val="000000"/>
                </a:solidFill>
                <a:latin typeface="Arial Narrow" panose="020B0606020202030204" pitchFamily="34" charset="0"/>
                <a:cs typeface="Arial" pitchFamily="34" charset="0"/>
              </a:rPr>
            </a:br>
            <a:r>
              <a:rPr lang="en-US" sz="5400" dirty="0">
                <a:solidFill>
                  <a:srgbClr val="000000"/>
                </a:solidFill>
                <a:latin typeface="Arial Narrow" panose="020B0606020202030204" pitchFamily="34" charset="0"/>
                <a:cs typeface="Arial" pitchFamily="34" charset="0"/>
              </a:rPr>
              <a:t>Practice a performance conversation with your partner</a:t>
            </a:r>
            <a:endParaRPr lang="en-US" sz="3600" dirty="0">
              <a:solidFill>
                <a:srgbClr val="5F5F5F"/>
              </a:solidFill>
              <a:latin typeface="Arial Narrow" pitchFamily="34" charset="0"/>
              <a:cs typeface="Arial" pitchFamily="34" charset="0"/>
            </a:endParaRPr>
          </a:p>
          <a:p>
            <a:pPr lvl="0" defTabSz="914400"/>
            <a:endParaRPr lang="en-US" sz="4000" dirty="0">
              <a:solidFill>
                <a:srgbClr val="5F5F5F"/>
              </a:solidFill>
              <a:latin typeface="Arial Narrow"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dirty="0">
              <a:ln>
                <a:noFill/>
              </a:ln>
              <a:solidFill>
                <a:srgbClr val="000000"/>
              </a:solidFill>
              <a:effectLst/>
              <a:latin typeface="Articulate"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Line 3">
            <a:extLst>
              <a:ext uri="{FF2B5EF4-FFF2-40B4-BE49-F238E27FC236}">
                <a16:creationId xmlns:a16="http://schemas.microsoft.com/office/drawing/2014/main" id="{D130038C-7CBD-4FE8-BD03-C9376C9EEF76}"/>
              </a:ext>
            </a:extLst>
          </p:cNvPr>
          <p:cNvSpPr>
            <a:spLocks noChangeShapeType="1"/>
          </p:cNvSpPr>
          <p:nvPr/>
        </p:nvSpPr>
        <p:spPr bwMode="auto">
          <a:xfrm flipV="1">
            <a:off x="139320" y="4373275"/>
            <a:ext cx="12865480" cy="32038"/>
          </a:xfrm>
          <a:prstGeom prst="line">
            <a:avLst/>
          </a:prstGeom>
          <a:noFill/>
          <a:ln w="9525" algn="ctr">
            <a:solidFill>
              <a:srgbClr val="CCCCCC"/>
            </a:solidFill>
            <a:round/>
            <a:headEnd/>
            <a:tailEnd/>
          </a:ln>
          <a:effectLst/>
        </p:spPr>
        <p:txBody>
          <a:bodyPr vert="horz" wrap="square" lIns="36576" tIns="36576" rIns="36576" bIns="36576"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endParaRPr lang="en-US" dirty="0"/>
          </a:p>
        </p:txBody>
      </p:sp>
      <p:sp>
        <p:nvSpPr>
          <p:cNvPr id="9" name="Line 4">
            <a:extLst>
              <a:ext uri="{FF2B5EF4-FFF2-40B4-BE49-F238E27FC236}">
                <a16:creationId xmlns:a16="http://schemas.microsoft.com/office/drawing/2014/main" id="{7E7F29C3-A175-4BF4-93F4-6D2E83EA1FEC}"/>
              </a:ext>
            </a:extLst>
          </p:cNvPr>
          <p:cNvSpPr>
            <a:spLocks noChangeShapeType="1"/>
          </p:cNvSpPr>
          <p:nvPr/>
        </p:nvSpPr>
        <p:spPr bwMode="auto">
          <a:xfrm>
            <a:off x="139320" y="7086600"/>
            <a:ext cx="12865480" cy="0"/>
          </a:xfrm>
          <a:prstGeom prst="line">
            <a:avLst/>
          </a:prstGeom>
          <a:noFill/>
          <a:ln w="9525" algn="ctr">
            <a:solidFill>
              <a:srgbClr val="CCCCCC"/>
            </a:solidFill>
            <a:round/>
            <a:headEnd/>
            <a:tailEnd/>
          </a:ln>
          <a:effectLst/>
        </p:spPr>
        <p:txBody>
          <a:bodyPr vert="horz" wrap="square" lIns="36576" tIns="36576" rIns="36576" bIns="36576"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endParaRPr lang="en-US" dirty="0"/>
          </a:p>
        </p:txBody>
      </p:sp>
      <p:pic>
        <p:nvPicPr>
          <p:cNvPr id="10" name="Picture 9">
            <a:extLst>
              <a:ext uri="{FF2B5EF4-FFF2-40B4-BE49-F238E27FC236}">
                <a16:creationId xmlns:a16="http://schemas.microsoft.com/office/drawing/2014/main" id="{E926FA45-36AA-4E64-B3A7-F55E2D07AFF6}"/>
              </a:ext>
            </a:extLst>
          </p:cNvPr>
          <p:cNvPicPr>
            <a:picLocks noChangeAspect="1" noChangeArrowheads="1"/>
          </p:cNvPicPr>
          <p:nvPr/>
        </p:nvPicPr>
        <p:blipFill>
          <a:blip r:embed="rId3" cstate="print"/>
          <a:srcRect/>
          <a:stretch>
            <a:fillRect/>
          </a:stretch>
        </p:blipFill>
        <p:spPr bwMode="auto">
          <a:xfrm>
            <a:off x="584060" y="2116409"/>
            <a:ext cx="11836680" cy="1942334"/>
          </a:xfrm>
          <a:prstGeom prst="rect">
            <a:avLst/>
          </a:prstGeom>
          <a:noFill/>
          <a:ln w="9525" algn="in">
            <a:noFill/>
            <a:miter lim="800000"/>
            <a:headEnd/>
            <a:tailEnd/>
          </a:ln>
          <a:effectLst/>
        </p:spPr>
      </p:pic>
      <p:sp>
        <p:nvSpPr>
          <p:cNvPr id="11" name="Text Box 6">
            <a:extLst>
              <a:ext uri="{FF2B5EF4-FFF2-40B4-BE49-F238E27FC236}">
                <a16:creationId xmlns:a16="http://schemas.microsoft.com/office/drawing/2014/main" id="{BFAABDAE-5100-4DB2-B3CC-17A747AF9E0C}"/>
              </a:ext>
            </a:extLst>
          </p:cNvPr>
          <p:cNvSpPr txBox="1">
            <a:spLocks noChangeArrowheads="1"/>
          </p:cNvSpPr>
          <p:nvPr/>
        </p:nvSpPr>
        <p:spPr bwMode="auto">
          <a:xfrm>
            <a:off x="11379200" y="2438400"/>
            <a:ext cx="1884735" cy="4789116"/>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800" b="0" i="0" u="none" strike="noStrike" cap="none" normalizeH="0" baseline="0" dirty="0">
                <a:ln>
                  <a:noFill/>
                </a:ln>
                <a:solidFill>
                  <a:srgbClr val="FFFFFF"/>
                </a:solidFill>
                <a:effectLst/>
                <a:latin typeface="Articulate" pitchFamily="2" charset="0"/>
                <a:cs typeface="Arial" pitchFamily="34" charset="0"/>
              </a:rPr>
              <a:t>7</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855075933"/>
      </p:ext>
    </p:extLst>
  </p:cSld>
  <p:clrMapOvr>
    <a:masterClrMapping/>
  </p:clrMapOvr>
  <p:transition spd="slow">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77800" y="1752600"/>
          <a:ext cx="12192000" cy="815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3" descr="Image result for clock icon"/>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679740" y="7644825"/>
            <a:ext cx="1165060" cy="1165060"/>
          </a:xfrm>
          <a:prstGeom prst="rect">
            <a:avLst/>
          </a:prstGeom>
          <a:noFill/>
          <a:ln w="9525" algn="in">
            <a:noFill/>
            <a:miter lim="800000"/>
            <a:headEnd/>
            <a:tailEnd/>
          </a:ln>
        </p:spPr>
      </p:pic>
      <p:pic>
        <p:nvPicPr>
          <p:cNvPr id="7" name="Picture 6" descr="plus.jpg"/>
          <p:cNvPicPr>
            <a:picLocks noChangeAspect="1"/>
          </p:cNvPicPr>
          <p:nvPr/>
        </p:nvPicPr>
        <p:blipFill>
          <a:blip r:embed="rId9"/>
          <a:stretch>
            <a:fillRect/>
          </a:stretch>
        </p:blipFill>
        <p:spPr>
          <a:xfrm>
            <a:off x="4214496" y="2057400"/>
            <a:ext cx="1068704" cy="1042638"/>
          </a:xfrm>
          <a:prstGeom prst="rect">
            <a:avLst/>
          </a:prstGeom>
        </p:spPr>
      </p:pic>
      <p:sp>
        <p:nvSpPr>
          <p:cNvPr id="8" name="TextBox 7"/>
          <p:cNvSpPr txBox="1"/>
          <p:nvPr/>
        </p:nvSpPr>
        <p:spPr>
          <a:xfrm>
            <a:off x="1320800" y="8864025"/>
            <a:ext cx="1905000" cy="584775"/>
          </a:xfrm>
          <a:prstGeom prst="rect">
            <a:avLst/>
          </a:prstGeom>
          <a:noFill/>
        </p:spPr>
        <p:txBody>
          <a:bodyPr wrap="square" rtlCol="0">
            <a:spAutoFit/>
          </a:bodyPr>
          <a:lstStyle/>
          <a:p>
            <a:r>
              <a:rPr lang="en-US" sz="3200" b="1" dirty="0">
                <a:latin typeface="Calibri" pitchFamily="34" charset="0"/>
              </a:rPr>
              <a:t>5-minutes</a:t>
            </a:r>
          </a:p>
        </p:txBody>
      </p:sp>
      <p:sp>
        <p:nvSpPr>
          <p:cNvPr id="10" name="TextBox 9"/>
          <p:cNvSpPr txBox="1"/>
          <p:nvPr/>
        </p:nvSpPr>
        <p:spPr>
          <a:xfrm>
            <a:off x="5740400" y="8915400"/>
            <a:ext cx="1905000" cy="584775"/>
          </a:xfrm>
          <a:prstGeom prst="rect">
            <a:avLst/>
          </a:prstGeom>
          <a:noFill/>
        </p:spPr>
        <p:txBody>
          <a:bodyPr wrap="square" rtlCol="0">
            <a:spAutoFit/>
          </a:bodyPr>
          <a:lstStyle/>
          <a:p>
            <a:r>
              <a:rPr lang="en-US" sz="3200" b="1" dirty="0">
                <a:latin typeface="Calibri" pitchFamily="34" charset="0"/>
              </a:rPr>
              <a:t>2-minutes</a:t>
            </a:r>
          </a:p>
        </p:txBody>
      </p:sp>
      <p:pic>
        <p:nvPicPr>
          <p:cNvPr id="4" name="Picture 2"/>
          <p:cNvPicPr>
            <a:picLocks noChangeAspect="1" noChangeArrowheads="1"/>
          </p:cNvPicPr>
          <p:nvPr/>
        </p:nvPicPr>
        <p:blipFill>
          <a:blip r:embed="rId10"/>
          <a:srcRect/>
          <a:stretch>
            <a:fillRect/>
          </a:stretch>
        </p:blipFill>
        <p:spPr bwMode="auto">
          <a:xfrm>
            <a:off x="5207000" y="381000"/>
            <a:ext cx="2819400" cy="3657600"/>
          </a:xfrm>
          <a:prstGeom prst="rect">
            <a:avLst/>
          </a:prstGeom>
          <a:ln w="38100" cap="sq">
            <a:solidFill>
              <a:srgbClr val="6EA92D"/>
            </a:solidFill>
            <a:prstDash val="solid"/>
            <a:miter lim="800000"/>
          </a:ln>
          <a:effectLst>
            <a:glow rad="101600">
              <a:srgbClr val="6EA92D">
                <a:alpha val="60000"/>
              </a:srgbClr>
            </a:glow>
            <a:outerShdw blurRad="50800" dist="38100" dir="16200000" rotWithShape="0">
              <a:prstClr val="black">
                <a:alpha val="40000"/>
              </a:prstClr>
            </a:outerShdw>
          </a:effectLst>
        </p:spPr>
      </p:pic>
      <p:pic>
        <p:nvPicPr>
          <p:cNvPr id="3" name="Picture 2"/>
          <p:cNvPicPr>
            <a:picLocks noChangeAspect="1" noChangeArrowheads="1"/>
          </p:cNvPicPr>
          <p:nvPr/>
        </p:nvPicPr>
        <p:blipFill>
          <a:blip r:embed="rId11"/>
          <a:stretch>
            <a:fillRect/>
          </a:stretch>
        </p:blipFill>
        <p:spPr bwMode="auto">
          <a:xfrm>
            <a:off x="330200" y="228600"/>
            <a:ext cx="3962400" cy="3719308"/>
          </a:xfrm>
          <a:prstGeom prst="rect">
            <a:avLst/>
          </a:prstGeom>
          <a:ln w="38100" cap="sq">
            <a:solidFill>
              <a:srgbClr val="336699"/>
            </a:solidFill>
            <a:prstDash val="solid"/>
            <a:miter lim="800000"/>
          </a:ln>
          <a:effectLst>
            <a:glow rad="101600">
              <a:srgbClr val="336699">
                <a:alpha val="60000"/>
              </a:srgbClr>
            </a:glow>
            <a:outerShdw blurRad="50800" dist="38100" dir="2700000" algn="tl" rotWithShape="0">
              <a:srgbClr val="000000">
                <a:alpha val="43000"/>
              </a:srgbClr>
            </a:outerShdw>
          </a:effectLst>
        </p:spPr>
      </p:pic>
      <p:sp>
        <p:nvSpPr>
          <p:cNvPr id="10242" name="AutoShape 2" descr="Image result for st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 name="Picture 3" descr="Image result for clock icon"/>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099340" y="7620000"/>
            <a:ext cx="1165060" cy="1165060"/>
          </a:xfrm>
          <a:prstGeom prst="rect">
            <a:avLst/>
          </a:prstGeom>
          <a:noFill/>
          <a:ln w="9525" algn="in">
            <a:noFill/>
            <a:miter lim="800000"/>
            <a:headEnd/>
            <a:tailEnd/>
          </a:ln>
        </p:spPr>
      </p:pic>
      <p:sp>
        <p:nvSpPr>
          <p:cNvPr id="11" name="Title 1"/>
          <p:cNvSpPr txBox="1">
            <a:spLocks/>
          </p:cNvSpPr>
          <p:nvPr/>
        </p:nvSpPr>
        <p:spPr>
          <a:xfrm>
            <a:off x="7797800" y="304800"/>
            <a:ext cx="5892800" cy="1625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0" cap="none" spc="0" normalizeH="0" baseline="0" noProof="0" dirty="0">
                <a:ln>
                  <a:noFill/>
                </a:ln>
                <a:solidFill>
                  <a:schemeClr val="tx1"/>
                </a:solidFill>
                <a:effectLst/>
                <a:uLnTx/>
                <a:uFillTx/>
                <a:latin typeface="Leelawadee" pitchFamily="34" charset="-34"/>
                <a:ea typeface="+mj-ea"/>
                <a:cs typeface="Leelawadee" pitchFamily="34" charset="-34"/>
                <a:sym typeface="Bebas Neue" charset="0"/>
              </a:rPr>
              <a:t>Conversation Practice</a:t>
            </a:r>
            <a:br>
              <a:rPr kumimoji="0" lang="en-US" sz="4800" b="1" i="0" u="none" strike="noStrike" kern="0" cap="none" spc="0" normalizeH="0" baseline="0" noProof="0" dirty="0">
                <a:ln>
                  <a:noFill/>
                </a:ln>
                <a:solidFill>
                  <a:srgbClr val="006699"/>
                </a:solidFill>
                <a:effectLst/>
                <a:uLnTx/>
                <a:uFillTx/>
                <a:latin typeface="Leelawadee" pitchFamily="34" charset="-34"/>
                <a:ea typeface="+mj-ea"/>
                <a:cs typeface="Leelawadee" pitchFamily="34" charset="-34"/>
                <a:sym typeface="Bebas Neue" charset="0"/>
              </a:rPr>
            </a:br>
            <a:r>
              <a:rPr kumimoji="0" lang="en-US" sz="6600" b="0" i="0" u="none" strike="noStrike" kern="0" cap="none" spc="0" normalizeH="0" baseline="0" noProof="0" dirty="0">
                <a:ln>
                  <a:noFill/>
                </a:ln>
                <a:solidFill>
                  <a:srgbClr val="006699"/>
                </a:solidFill>
                <a:effectLst/>
                <a:uLnTx/>
                <a:uFillTx/>
                <a:latin typeface="Leelawadee" pitchFamily="34" charset="-34"/>
                <a:ea typeface="+mj-ea"/>
                <a:cs typeface="Leelawadee" pitchFamily="34" charset="-34"/>
                <a:sym typeface="Bebas Neue" charset="0"/>
              </a:rPr>
              <a:t>Steps 6-8 </a:t>
            </a:r>
            <a:br>
              <a:rPr kumimoji="0" lang="en-US" sz="4800" b="1" i="0" u="none" strike="noStrike" kern="0" cap="none" spc="0" normalizeH="0" baseline="0" noProof="0" dirty="0">
                <a:ln>
                  <a:noFill/>
                </a:ln>
                <a:solidFill>
                  <a:schemeClr val="tx1"/>
                </a:solidFill>
                <a:effectLst/>
                <a:uLnTx/>
                <a:uFillTx/>
                <a:latin typeface="Leelawadee" pitchFamily="34" charset="-34"/>
                <a:ea typeface="+mj-ea"/>
                <a:cs typeface="Leelawadee" pitchFamily="34" charset="-34"/>
                <a:sym typeface="Bebas Neue" charset="0"/>
              </a:rPr>
            </a:br>
            <a:endParaRPr kumimoji="0" lang="en-US" sz="1050" b="0" i="0" u="none" strike="noStrike" kern="0" cap="none" spc="0" normalizeH="0" baseline="0" noProof="0" dirty="0">
              <a:ln>
                <a:noFill/>
              </a:ln>
              <a:solidFill>
                <a:schemeClr val="tx1"/>
              </a:solidFill>
              <a:effectLst/>
              <a:uLnTx/>
              <a:uFillTx/>
              <a:latin typeface="Leelawadee" pitchFamily="34" charset="-34"/>
              <a:ea typeface="+mj-ea"/>
              <a:cs typeface="Leelawadee" pitchFamily="34" charset="-34"/>
              <a:sym typeface="Bebas Neue" charset="0"/>
            </a:endParaRPr>
          </a:p>
        </p:txBody>
      </p:sp>
    </p:spTree>
    <p:custDataLst>
      <p:tags r:id="rId1"/>
    </p:custDataLst>
  </p:cSld>
  <p:clrMapOvr>
    <a:masterClrMapping/>
  </p:clrMapOvr>
  <p:transition spd="slow">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0"/>
            <a:ext cx="3759200" cy="9753600"/>
          </a:xfrm>
          <a:prstGeom prst="rect">
            <a:avLst/>
          </a:prstGeom>
          <a:solidFill>
            <a:srgbClr val="336699"/>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 </a:t>
            </a:r>
          </a:p>
        </p:txBody>
      </p:sp>
      <p:sp>
        <p:nvSpPr>
          <p:cNvPr id="5" name="TextBox 4"/>
          <p:cNvSpPr txBox="1"/>
          <p:nvPr/>
        </p:nvSpPr>
        <p:spPr>
          <a:xfrm>
            <a:off x="0" y="304800"/>
            <a:ext cx="3683000" cy="9171742"/>
          </a:xfrm>
          <a:prstGeom prst="rect">
            <a:avLst/>
          </a:prstGeom>
          <a:noFill/>
        </p:spPr>
        <p:txBody>
          <a:bodyPr wrap="square" rtlCol="0">
            <a:spAutoFit/>
          </a:bodyPr>
          <a:lstStyle/>
          <a:p>
            <a:pPr algn="r"/>
            <a:r>
              <a:rPr lang="en-US" sz="6000" b="1" dirty="0">
                <a:solidFill>
                  <a:schemeClr val="bg1"/>
                </a:solidFill>
                <a:latin typeface="Articulate" pitchFamily="2" charset="0"/>
                <a:sym typeface="Wingdings 3"/>
              </a:rPr>
              <a:t></a:t>
            </a:r>
            <a:r>
              <a:rPr lang="en-US" sz="6000" b="1" dirty="0">
                <a:solidFill>
                  <a:schemeClr val="bg1"/>
                </a:solidFill>
                <a:latin typeface="Articulate" pitchFamily="2" charset="0"/>
              </a:rPr>
              <a:t>Setting</a:t>
            </a:r>
            <a:br>
              <a:rPr lang="en-US" sz="6000" b="1" dirty="0">
                <a:solidFill>
                  <a:schemeClr val="bg1"/>
                </a:solidFill>
                <a:latin typeface="Articulate" pitchFamily="2" charset="0"/>
              </a:rPr>
            </a:br>
            <a:r>
              <a:rPr lang="en-US" sz="3200" dirty="0">
                <a:solidFill>
                  <a:schemeClr val="bg1"/>
                </a:solidFill>
                <a:latin typeface="Articulate" pitchFamily="2" charset="0"/>
              </a:rPr>
              <a:t>10-Minute Questions Conversation</a:t>
            </a:r>
            <a:br>
              <a:rPr lang="en-US" sz="4000" dirty="0">
                <a:solidFill>
                  <a:schemeClr val="bg1"/>
                </a:solidFill>
                <a:latin typeface="Articulate" pitchFamily="2" charset="0"/>
              </a:rPr>
            </a:br>
            <a:br>
              <a:rPr lang="en-US" sz="4000" dirty="0">
                <a:solidFill>
                  <a:schemeClr val="bg1"/>
                </a:solidFill>
                <a:latin typeface="Articulate" pitchFamily="2" charset="0"/>
              </a:rPr>
            </a:br>
            <a:r>
              <a:rPr lang="en-US" sz="6000" b="1" dirty="0">
                <a:solidFill>
                  <a:schemeClr val="bg1"/>
                </a:solidFill>
                <a:latin typeface="Articulate" pitchFamily="2" charset="0"/>
                <a:sym typeface="Wingdings 3"/>
              </a:rPr>
              <a:t> </a:t>
            </a:r>
            <a:r>
              <a:rPr lang="en-US" sz="6000" b="1" dirty="0">
                <a:solidFill>
                  <a:schemeClr val="bg1"/>
                </a:solidFill>
                <a:latin typeface="Articulate" pitchFamily="2" charset="0"/>
              </a:rPr>
              <a:t>Roles</a:t>
            </a:r>
            <a:endParaRPr lang="en-US" sz="6000" dirty="0">
              <a:solidFill>
                <a:schemeClr val="bg1"/>
              </a:solidFill>
              <a:latin typeface="Articulate" pitchFamily="2" charset="0"/>
            </a:endParaRPr>
          </a:p>
          <a:p>
            <a:endParaRPr lang="en-US" sz="4000" dirty="0">
              <a:solidFill>
                <a:schemeClr val="bg1"/>
              </a:solidFill>
              <a:latin typeface="Articulate" pitchFamily="2" charset="0"/>
            </a:endParaRPr>
          </a:p>
          <a:p>
            <a:endParaRPr lang="en-US" sz="4000" dirty="0">
              <a:solidFill>
                <a:schemeClr val="bg1"/>
              </a:solidFill>
              <a:latin typeface="Articulate" pitchFamily="2" charset="0"/>
            </a:endParaRPr>
          </a:p>
          <a:p>
            <a:r>
              <a:rPr lang="en-US" sz="5400" b="1" dirty="0">
                <a:solidFill>
                  <a:schemeClr val="bg1"/>
                </a:solidFill>
                <a:latin typeface="Articulate" pitchFamily="2" charset="0"/>
                <a:sym typeface="Wingdings 3"/>
              </a:rPr>
              <a:t> </a:t>
            </a:r>
            <a:r>
              <a:rPr lang="en-US" sz="5400" b="1" dirty="0">
                <a:solidFill>
                  <a:schemeClr val="bg1"/>
                </a:solidFill>
                <a:latin typeface="Articulate" pitchFamily="2" charset="0"/>
              </a:rPr>
              <a:t>Purpose</a:t>
            </a:r>
          </a:p>
          <a:p>
            <a:r>
              <a:rPr lang="en-US" sz="4000" dirty="0">
                <a:solidFill>
                  <a:schemeClr val="bg1"/>
                </a:solidFill>
                <a:latin typeface="Articulate" pitchFamily="2" charset="0"/>
              </a:rPr>
              <a:t>Practice Your Message:  Steps 6-8</a:t>
            </a:r>
          </a:p>
          <a:p>
            <a:endParaRPr lang="en-US" sz="4000" dirty="0">
              <a:solidFill>
                <a:schemeClr val="bg1"/>
              </a:solidFill>
              <a:latin typeface="Articulate" pitchFamily="2" charset="0"/>
            </a:endParaRPr>
          </a:p>
          <a:p>
            <a:endParaRPr lang="en-US" sz="4000" dirty="0">
              <a:solidFill>
                <a:schemeClr val="bg1"/>
              </a:solidFill>
              <a:latin typeface="Articulate" pitchFamily="2" charset="0"/>
            </a:endParaRPr>
          </a:p>
        </p:txBody>
      </p:sp>
      <p:pic>
        <p:nvPicPr>
          <p:cNvPr id="27" name="Picture 26"/>
          <p:cNvPicPr>
            <a:picLocks noChangeAspect="1" noChangeArrowheads="1"/>
          </p:cNvPicPr>
          <p:nvPr/>
        </p:nvPicPr>
        <p:blipFill>
          <a:blip r:embed="rId4"/>
          <a:stretch>
            <a:fillRect/>
          </a:stretch>
        </p:blipFill>
        <p:spPr bwMode="auto">
          <a:xfrm>
            <a:off x="4826000" y="304800"/>
            <a:ext cx="4572000" cy="4291509"/>
          </a:xfrm>
          <a:prstGeom prst="rect">
            <a:avLst/>
          </a:prstGeom>
          <a:noFill/>
          <a:ln>
            <a:noFill/>
          </a:ln>
        </p:spPr>
      </p:pic>
      <p:cxnSp>
        <p:nvCxnSpPr>
          <p:cNvPr id="12" name="Straight Arrow Connector 11"/>
          <p:cNvCxnSpPr/>
          <p:nvPr/>
        </p:nvCxnSpPr>
        <p:spPr bwMode="auto">
          <a:xfrm>
            <a:off x="3591560" y="838200"/>
            <a:ext cx="1005840" cy="0"/>
          </a:xfrm>
          <a:prstGeom prst="straightConnector1">
            <a:avLst/>
          </a:prstGeom>
          <a:solidFill>
            <a:schemeClr val="accent1"/>
          </a:solidFill>
          <a:ln w="79375" cap="flat" cmpd="sng" algn="ctr">
            <a:solidFill>
              <a:srgbClr val="336699"/>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0" name="Straight Arrow Connector 29"/>
          <p:cNvCxnSpPr/>
          <p:nvPr/>
        </p:nvCxnSpPr>
        <p:spPr bwMode="auto">
          <a:xfrm>
            <a:off x="3743960" y="4038600"/>
            <a:ext cx="1234440" cy="0"/>
          </a:xfrm>
          <a:prstGeom prst="straightConnector1">
            <a:avLst/>
          </a:prstGeom>
          <a:solidFill>
            <a:schemeClr val="accent1"/>
          </a:solidFill>
          <a:ln w="79375" cap="flat" cmpd="sng" algn="ctr">
            <a:solidFill>
              <a:srgbClr val="336699"/>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2051" name="Picture 3"/>
          <p:cNvPicPr>
            <a:picLocks noChangeAspect="1" noChangeArrowheads="1"/>
          </p:cNvPicPr>
          <p:nvPr/>
        </p:nvPicPr>
        <p:blipFill>
          <a:blip r:embed="rId5"/>
          <a:srcRect/>
          <a:stretch>
            <a:fillRect/>
          </a:stretch>
        </p:blipFill>
        <p:spPr bwMode="auto">
          <a:xfrm>
            <a:off x="5130800" y="4876800"/>
            <a:ext cx="4969426" cy="3429000"/>
          </a:xfrm>
          <a:prstGeom prst="rect">
            <a:avLst/>
          </a:prstGeom>
          <a:noFill/>
          <a:ln w="9525">
            <a:noFill/>
            <a:miter lim="800000"/>
            <a:headEnd/>
            <a:tailEnd/>
          </a:ln>
        </p:spPr>
      </p:pic>
      <p:cxnSp>
        <p:nvCxnSpPr>
          <p:cNvPr id="29" name="Straight Arrow Connector 28"/>
          <p:cNvCxnSpPr/>
          <p:nvPr/>
        </p:nvCxnSpPr>
        <p:spPr bwMode="auto">
          <a:xfrm>
            <a:off x="3759200" y="6172200"/>
            <a:ext cx="1386840" cy="0"/>
          </a:xfrm>
          <a:prstGeom prst="straightConnector1">
            <a:avLst/>
          </a:prstGeom>
          <a:solidFill>
            <a:schemeClr val="accent1"/>
          </a:solidFill>
          <a:ln w="79375" cap="flat" cmpd="sng" algn="ctr">
            <a:solidFill>
              <a:srgbClr val="336699"/>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8" name="Rounded Rectangular Callout 17"/>
          <p:cNvSpPr/>
          <p:nvPr/>
        </p:nvSpPr>
        <p:spPr bwMode="auto">
          <a:xfrm>
            <a:off x="4673600" y="228600"/>
            <a:ext cx="2667000" cy="1524000"/>
          </a:xfrm>
          <a:prstGeom prst="wedgeRoundRectCallout">
            <a:avLst>
              <a:gd name="adj1" fmla="val 11599"/>
              <a:gd name="adj2" fmla="val 71766"/>
              <a:gd name="adj3" fmla="val 16667"/>
            </a:avLst>
          </a:prstGeom>
          <a:solidFill>
            <a:srgbClr val="336699"/>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pitchFamily="34" charset="0"/>
                <a:cs typeface="Arial" pitchFamily="34" charset="0"/>
                <a:sym typeface="Gill Sans" charset="0"/>
              </a:rPr>
              <a:t>Employee Asks:  “</a:t>
            </a:r>
            <a:r>
              <a:rPr kumimoji="0" lang="en-US" sz="1800" b="0" i="0" u="none" strike="noStrike" cap="none" normalizeH="0" baseline="0" dirty="0">
                <a:ln>
                  <a:noFill/>
                </a:ln>
                <a:solidFill>
                  <a:schemeClr val="bg1"/>
                </a:solidFill>
                <a:effectLst/>
                <a:latin typeface="Arial" pitchFamily="34" charset="0"/>
                <a:cs typeface="Arial" pitchFamily="34" charset="0"/>
                <a:sym typeface="Gill Sans" charset="0"/>
              </a:rPr>
              <a:t>Wha</a:t>
            </a:r>
            <a:r>
              <a:rPr lang="en-US" sz="1800" dirty="0">
                <a:solidFill>
                  <a:schemeClr val="bg1"/>
                </a:solidFill>
                <a:latin typeface="Arial" pitchFamily="34" charset="0"/>
                <a:cs typeface="Arial" pitchFamily="34" charset="0"/>
              </a:rPr>
              <a:t>t’s the one thing I can do to make even more progress in my role?”</a:t>
            </a:r>
            <a:endParaRPr kumimoji="0" lang="en-US" sz="5800" b="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endParaRPr>
          </a:p>
        </p:txBody>
      </p:sp>
      <p:sp>
        <p:nvSpPr>
          <p:cNvPr id="20" name="Rounded Rectangular Callout 19"/>
          <p:cNvSpPr/>
          <p:nvPr/>
        </p:nvSpPr>
        <p:spPr bwMode="auto">
          <a:xfrm>
            <a:off x="7264400" y="381000"/>
            <a:ext cx="2514600" cy="1371600"/>
          </a:xfrm>
          <a:prstGeom prst="wedgeRoundRectCallout">
            <a:avLst>
              <a:gd name="adj1" fmla="val -29426"/>
              <a:gd name="adj2" fmla="val 67712"/>
              <a:gd name="adj3" fmla="val 16667"/>
            </a:avLst>
          </a:prstGeom>
          <a:solidFill>
            <a:srgbClr val="0099CC"/>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Arial" pitchFamily="34" charset="0"/>
              <a:cs typeface="Arial" pitchFamily="34" charset="0"/>
              <a:sym typeface="Gill Sans"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pitchFamily="34" charset="0"/>
                <a:cs typeface="Arial" pitchFamily="34" charset="0"/>
                <a:sym typeface="Gill Sans" charset="0"/>
              </a:rPr>
              <a:t>Manager</a:t>
            </a:r>
            <a:r>
              <a:rPr kumimoji="0" lang="en-US" sz="1800" b="1" i="0" u="none" strike="noStrike" cap="none" normalizeH="0" dirty="0">
                <a:ln>
                  <a:noFill/>
                </a:ln>
                <a:solidFill>
                  <a:schemeClr val="bg1"/>
                </a:solidFill>
                <a:effectLst/>
                <a:latin typeface="Arial" pitchFamily="34" charset="0"/>
                <a:cs typeface="Arial" pitchFamily="34" charset="0"/>
                <a:sym typeface="Gill Sans" charset="0"/>
              </a:rPr>
              <a:t> </a:t>
            </a:r>
            <a:r>
              <a:rPr kumimoji="0" lang="en-US" sz="1800" b="1" i="0" u="none" strike="noStrike" cap="none" normalizeH="0" baseline="0" dirty="0">
                <a:ln>
                  <a:noFill/>
                </a:ln>
                <a:solidFill>
                  <a:schemeClr val="bg1"/>
                </a:solidFill>
                <a:effectLst/>
                <a:latin typeface="Arial" pitchFamily="34" charset="0"/>
                <a:cs typeface="Arial" pitchFamily="34" charset="0"/>
                <a:sym typeface="Gill Sans" charset="0"/>
              </a:rPr>
              <a:t>Practices: </a:t>
            </a:r>
            <a:br>
              <a:rPr kumimoji="0" lang="en-US" sz="1800" b="0" i="0" u="none" strike="noStrike" cap="none" normalizeH="0" baseline="0" dirty="0">
                <a:ln>
                  <a:noFill/>
                </a:ln>
                <a:solidFill>
                  <a:schemeClr val="bg1"/>
                </a:solidFill>
                <a:effectLst/>
                <a:latin typeface="Arial" pitchFamily="34" charset="0"/>
                <a:cs typeface="Arial" pitchFamily="34" charset="0"/>
                <a:sym typeface="Gill Sans" charset="0"/>
              </a:rPr>
            </a:br>
            <a:r>
              <a:rPr kumimoji="0" lang="en-US" sz="1800" b="0" i="0" u="none" strike="noStrike" cap="none" normalizeH="0" baseline="0" dirty="0">
                <a:ln>
                  <a:noFill/>
                </a:ln>
                <a:solidFill>
                  <a:schemeClr val="bg1"/>
                </a:solidFill>
                <a:effectLst/>
                <a:latin typeface="Arial" pitchFamily="34" charset="0"/>
                <a:cs typeface="Arial" pitchFamily="34" charset="0"/>
                <a:sym typeface="Gill Sans" charset="0"/>
              </a:rPr>
              <a:t>Steps</a:t>
            </a:r>
            <a:r>
              <a:rPr kumimoji="0" lang="en-US" sz="1800" b="0" i="0" u="none" strike="noStrike" cap="none" normalizeH="0" dirty="0">
                <a:ln>
                  <a:noFill/>
                </a:ln>
                <a:solidFill>
                  <a:schemeClr val="bg1"/>
                </a:solidFill>
                <a:effectLst/>
                <a:latin typeface="Arial" pitchFamily="34" charset="0"/>
                <a:cs typeface="Arial" pitchFamily="34" charset="0"/>
                <a:sym typeface="Gill Sans" charset="0"/>
              </a:rPr>
              <a:t> 6, 7, and 8</a:t>
            </a:r>
            <a:endParaRPr kumimoji="0" lang="en-US" sz="5800" b="0" i="0" u="none" strike="noStrike" cap="none" normalizeH="0" baseline="0" dirty="0">
              <a:ln>
                <a:noFill/>
              </a:ln>
              <a:solidFill>
                <a:schemeClr val="bg1"/>
              </a:solidFill>
              <a:effectLst/>
              <a:latin typeface="Gill Sans" charset="0"/>
              <a:ea typeface="ヒラギノ角ゴ ProN W3" charset="0"/>
              <a:cs typeface="ヒラギノ角ゴ ProN W3" charset="0"/>
              <a:sym typeface="Gill Sans" charset="0"/>
            </a:endParaRPr>
          </a:p>
        </p:txBody>
      </p:sp>
      <p:sp>
        <p:nvSpPr>
          <p:cNvPr id="11" name="TextBox 10"/>
          <p:cNvSpPr txBox="1"/>
          <p:nvPr/>
        </p:nvSpPr>
        <p:spPr>
          <a:xfrm>
            <a:off x="10619409" y="9107269"/>
            <a:ext cx="2286000" cy="584775"/>
          </a:xfrm>
          <a:prstGeom prst="rect">
            <a:avLst/>
          </a:prstGeom>
          <a:noFill/>
        </p:spPr>
        <p:txBody>
          <a:bodyPr wrap="square" rtlCol="0">
            <a:spAutoFit/>
          </a:bodyPr>
          <a:lstStyle/>
          <a:p>
            <a:r>
              <a:rPr lang="en-US" sz="3200" b="1" dirty="0">
                <a:latin typeface="Leelawadee" panose="020B0502040204020203" pitchFamily="34" charset="-34"/>
                <a:cs typeface="Leelawadee" panose="020B0502040204020203" pitchFamily="34" charset="-34"/>
              </a:rPr>
              <a:t>Worksheet</a:t>
            </a:r>
          </a:p>
        </p:txBody>
      </p:sp>
      <p:sp>
        <p:nvSpPr>
          <p:cNvPr id="13" name="Rectangle 12"/>
          <p:cNvSpPr/>
          <p:nvPr/>
        </p:nvSpPr>
        <p:spPr bwMode="auto">
          <a:xfrm>
            <a:off x="10619409" y="69342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4" name="TextBox 13"/>
          <p:cNvSpPr txBox="1"/>
          <p:nvPr/>
        </p:nvSpPr>
        <p:spPr>
          <a:xfrm>
            <a:off x="10467009" y="9144000"/>
            <a:ext cx="2590800" cy="461664"/>
          </a:xfrm>
          <a:prstGeom prst="rect">
            <a:avLst/>
          </a:prstGeom>
          <a:noFill/>
        </p:spPr>
        <p:txBody>
          <a:bodyPr wrap="square" rtlCol="0">
            <a:spAutoFit/>
          </a:bodyPr>
          <a:lstStyle/>
          <a:p>
            <a:r>
              <a:rPr lang="en-US" sz="2400" b="1" dirty="0">
                <a:solidFill>
                  <a:schemeClr val="bg1"/>
                </a:solidFill>
                <a:latin typeface="Leelawadee" panose="020B0502040204020203" pitchFamily="34" charset="-34"/>
                <a:cs typeface="Leelawadee" panose="020B0502040204020203" pitchFamily="34" charset="-34"/>
              </a:rPr>
              <a:t>Worksheet Pad</a:t>
            </a:r>
          </a:p>
        </p:txBody>
      </p:sp>
      <p:pic>
        <p:nvPicPr>
          <p:cNvPr id="15" name="Picture 2"/>
          <p:cNvPicPr>
            <a:picLocks noChangeAspect="1" noChangeArrowheads="1"/>
          </p:cNvPicPr>
          <p:nvPr/>
        </p:nvPicPr>
        <p:blipFill>
          <a:blip r:embed="rId6"/>
          <a:srcRect/>
          <a:stretch>
            <a:fillRect/>
          </a:stretch>
        </p:blipFill>
        <p:spPr bwMode="auto">
          <a:xfrm>
            <a:off x="10467009" y="7315200"/>
            <a:ext cx="2537791" cy="1824038"/>
          </a:xfrm>
          <a:prstGeom prst="rect">
            <a:avLst/>
          </a:prstGeom>
          <a:noFill/>
          <a:ln w="9525" algn="in">
            <a:solidFill>
              <a:srgbClr val="000000"/>
            </a:solidFill>
            <a:miter lim="800000"/>
            <a:headEnd/>
            <a:tailEnd/>
          </a:ln>
          <a:effec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9245600" y="0"/>
            <a:ext cx="3759200" cy="9753600"/>
          </a:xfrm>
          <a:prstGeom prst="rect">
            <a:avLst/>
          </a:prstGeom>
          <a:solidFill>
            <a:srgbClr val="336699"/>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3" name="TextBox 12"/>
          <p:cNvSpPr txBox="1"/>
          <p:nvPr/>
        </p:nvSpPr>
        <p:spPr>
          <a:xfrm>
            <a:off x="0" y="0"/>
            <a:ext cx="9144000" cy="9633406"/>
          </a:xfrm>
          <a:prstGeom prst="rect">
            <a:avLst/>
          </a:prstGeom>
          <a:noFill/>
        </p:spPr>
        <p:txBody>
          <a:bodyPr wrap="square" rtlCol="0">
            <a:spAutoFit/>
          </a:bodyPr>
          <a:lstStyle/>
          <a:p>
            <a:pPr algn="l"/>
            <a:r>
              <a:rPr lang="en-US" sz="4000" b="1" dirty="0">
                <a:solidFill>
                  <a:schemeClr val="tx1">
                    <a:lumMod val="50000"/>
                    <a:lumOff val="50000"/>
                  </a:schemeClr>
                </a:solidFill>
                <a:latin typeface="Adobe Fan Heiti Std B" pitchFamily="34" charset="-128"/>
                <a:ea typeface="Adobe Fan Heiti Std B" pitchFamily="34" charset="-128"/>
              </a:rPr>
              <a:t>Your Goals When Practicing Your Conversation:</a:t>
            </a:r>
          </a:p>
          <a:p>
            <a:pPr algn="l"/>
            <a:endParaRPr lang="en-US" sz="4000" b="1" dirty="0">
              <a:solidFill>
                <a:srgbClr val="F95602"/>
              </a:solidFill>
              <a:latin typeface="Calibri" pitchFamily="34" charset="0"/>
            </a:endParaRPr>
          </a:p>
          <a:p>
            <a:pPr algn="l"/>
            <a:r>
              <a:rPr lang="en-US" sz="3200" b="1" dirty="0">
                <a:latin typeface="Calibri" pitchFamily="34" charset="0"/>
              </a:rPr>
              <a:t>1. Reframe:  describe the performance you want to see (versus past problems)</a:t>
            </a:r>
          </a:p>
          <a:p>
            <a:pPr algn="l"/>
            <a:r>
              <a:rPr lang="en-US" sz="3200" dirty="0">
                <a:latin typeface="Calibri" pitchFamily="34" charset="0"/>
              </a:rPr>
              <a:t> </a:t>
            </a:r>
          </a:p>
          <a:p>
            <a:pPr algn="l"/>
            <a:r>
              <a:rPr lang="en-US" sz="3200" b="1" dirty="0">
                <a:solidFill>
                  <a:srgbClr val="6EA92D"/>
                </a:solidFill>
                <a:latin typeface="Calibri" pitchFamily="34" charset="0"/>
              </a:rPr>
              <a:t>2.  Describe the </a:t>
            </a:r>
            <a:r>
              <a:rPr lang="en-US" sz="3200" b="1" u="sng" dirty="0">
                <a:solidFill>
                  <a:srgbClr val="6EA92D"/>
                </a:solidFill>
                <a:latin typeface="Calibri" pitchFamily="34" charset="0"/>
              </a:rPr>
              <a:t>specific actions</a:t>
            </a:r>
            <a:r>
              <a:rPr lang="en-US" sz="3200" b="1" dirty="0">
                <a:solidFill>
                  <a:srgbClr val="6EA92D"/>
                </a:solidFill>
                <a:latin typeface="Calibri" pitchFamily="34" charset="0"/>
              </a:rPr>
              <a:t> (avoid being vague)  </a:t>
            </a:r>
          </a:p>
          <a:p>
            <a:pPr algn="l"/>
            <a:r>
              <a:rPr lang="en-US" sz="3200" b="1" dirty="0">
                <a:solidFill>
                  <a:srgbClr val="009999"/>
                </a:solidFill>
                <a:latin typeface="Calibri" pitchFamily="34" charset="0"/>
              </a:rPr>
              <a:t> </a:t>
            </a:r>
          </a:p>
          <a:p>
            <a:pPr algn="l"/>
            <a:r>
              <a:rPr lang="en-US" sz="3200" b="1" dirty="0">
                <a:solidFill>
                  <a:srgbClr val="336699"/>
                </a:solidFill>
                <a:latin typeface="Calibri" pitchFamily="34" charset="0"/>
              </a:rPr>
              <a:t>3. Allow the  employee the opportunity to respond, ask questions, and add his/her thoughts during the conversation.</a:t>
            </a:r>
            <a:br>
              <a:rPr lang="en-US" sz="3200" b="1" dirty="0">
                <a:solidFill>
                  <a:schemeClr val="tx1"/>
                </a:solidFill>
                <a:latin typeface="Calibri" pitchFamily="34" charset="0"/>
              </a:rPr>
            </a:br>
            <a:endParaRPr lang="en-US" sz="3200" b="1" dirty="0">
              <a:solidFill>
                <a:schemeClr val="tx1"/>
              </a:solidFill>
              <a:latin typeface="Calibri" pitchFamily="34" charset="0"/>
            </a:endParaRPr>
          </a:p>
          <a:p>
            <a:pPr marL="514350" indent="-514350" algn="l">
              <a:buAutoNum type="arabicPeriod" startAt="4"/>
            </a:pPr>
            <a:r>
              <a:rPr lang="en-US" sz="3200" b="1" dirty="0">
                <a:solidFill>
                  <a:srgbClr val="009999"/>
                </a:solidFill>
                <a:latin typeface="Calibri" pitchFamily="34" charset="0"/>
              </a:rPr>
              <a:t>Be aware of talking too much</a:t>
            </a:r>
          </a:p>
          <a:p>
            <a:pPr marL="514350" indent="-514350" algn="l"/>
            <a:endParaRPr lang="en-US" sz="3200" b="1" dirty="0">
              <a:solidFill>
                <a:srgbClr val="009999"/>
              </a:solidFill>
              <a:latin typeface="Calibri" pitchFamily="34" charset="0"/>
            </a:endParaRPr>
          </a:p>
          <a:p>
            <a:pPr marL="514350" indent="-514350" algn="l"/>
            <a:endParaRPr lang="en-US" sz="3200" b="1" dirty="0">
              <a:solidFill>
                <a:srgbClr val="009999"/>
              </a:solidFill>
              <a:latin typeface="Calibri" pitchFamily="34" charset="0"/>
            </a:endParaRPr>
          </a:p>
          <a:p>
            <a:pPr algn="l"/>
            <a:r>
              <a:rPr lang="en-US" sz="3200" dirty="0">
                <a:latin typeface="Calibri" pitchFamily="34" charset="0"/>
              </a:rPr>
              <a:t> </a:t>
            </a:r>
            <a:endParaRPr lang="en-US" sz="3200" b="1" dirty="0">
              <a:solidFill>
                <a:srgbClr val="F95602"/>
              </a:solidFill>
              <a:latin typeface="Calibri" pitchFamily="34" charset="0"/>
            </a:endParaRPr>
          </a:p>
          <a:p>
            <a:pPr algn="l"/>
            <a:r>
              <a:rPr lang="en-US" sz="4400" dirty="0">
                <a:latin typeface="Calibri" pitchFamily="34" charset="0"/>
              </a:rPr>
              <a:t> </a:t>
            </a:r>
          </a:p>
          <a:p>
            <a:pPr algn="l"/>
            <a:endParaRPr lang="en-US" sz="4000" dirty="0">
              <a:latin typeface="Calibri" pitchFamily="34" charset="0"/>
            </a:endParaRPr>
          </a:p>
        </p:txBody>
      </p:sp>
      <p:pic>
        <p:nvPicPr>
          <p:cNvPr id="4098" name="Picture 2"/>
          <p:cNvPicPr>
            <a:picLocks noChangeAspect="1" noChangeArrowheads="1"/>
          </p:cNvPicPr>
          <p:nvPr/>
        </p:nvPicPr>
        <p:blipFill>
          <a:blip r:embed="rId4"/>
          <a:srcRect/>
          <a:stretch>
            <a:fillRect/>
          </a:stretch>
        </p:blipFill>
        <p:spPr bwMode="auto">
          <a:xfrm>
            <a:off x="8880475" y="5181600"/>
            <a:ext cx="4124325" cy="356235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626600" y="8225135"/>
            <a:ext cx="1905000" cy="461665"/>
          </a:xfrm>
          <a:prstGeom prst="rect">
            <a:avLst/>
          </a:prstGeom>
          <a:solidFill>
            <a:schemeClr val="bg1"/>
          </a:solidFill>
        </p:spPr>
        <p:txBody>
          <a:bodyPr wrap="square" rtlCol="0">
            <a:spAutoFit/>
          </a:bodyPr>
          <a:lstStyle/>
          <a:p>
            <a:pPr algn="l"/>
            <a:r>
              <a:rPr lang="en-US" sz="2400" dirty="0">
                <a:latin typeface="Calibri" pitchFamily="34" charset="0"/>
              </a:rPr>
              <a:t>    </a:t>
            </a:r>
            <a:r>
              <a:rPr lang="en-US" sz="2400" b="1" dirty="0">
                <a:solidFill>
                  <a:srgbClr val="92D050"/>
                </a:solidFill>
                <a:latin typeface="Calibri" pitchFamily="34" charset="0"/>
              </a:rPr>
              <a:t>On-Target</a:t>
            </a:r>
            <a:r>
              <a:rPr lang="en-US" sz="1800" b="1" dirty="0">
                <a:solidFill>
                  <a:srgbClr val="92D050"/>
                </a:solidFill>
                <a:latin typeface="Calibri" pitchFamily="34" charset="0"/>
              </a:rPr>
              <a:t> </a:t>
            </a:r>
            <a:endParaRPr lang="en-US" sz="2800" b="1" dirty="0">
              <a:solidFill>
                <a:srgbClr val="92D050"/>
              </a:solidFill>
              <a:latin typeface="Calibri" pitchFamily="34" charset="0"/>
            </a:endParaRPr>
          </a:p>
        </p:txBody>
      </p:sp>
      <p:cxnSp>
        <p:nvCxnSpPr>
          <p:cNvPr id="6" name="Straight Connector 5"/>
          <p:cNvCxnSpPr>
            <a:stCxn id="4" idx="0"/>
            <a:endCxn id="4" idx="2"/>
          </p:cNvCxnSpPr>
          <p:nvPr/>
        </p:nvCxnSpPr>
        <p:spPr bwMode="auto">
          <a:xfrm>
            <a:off x="6429132" y="2362200"/>
            <a:ext cx="0" cy="586740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2" name="TextBox 21"/>
          <p:cNvSpPr txBox="1"/>
          <p:nvPr/>
        </p:nvSpPr>
        <p:spPr>
          <a:xfrm rot="5400000">
            <a:off x="1886466" y="6255604"/>
            <a:ext cx="2133600" cy="369332"/>
          </a:xfrm>
          <a:prstGeom prst="rect">
            <a:avLst/>
          </a:prstGeom>
          <a:noFill/>
        </p:spPr>
        <p:txBody>
          <a:bodyPr wrap="square" rtlCol="0">
            <a:spAutoFit/>
          </a:bodyPr>
          <a:lstStyle/>
          <a:p>
            <a:pPr algn="l"/>
            <a:r>
              <a:rPr lang="en-US" sz="1800" dirty="0">
                <a:latin typeface="Calibri" pitchFamily="34" charset="0"/>
              </a:rPr>
              <a:t>  </a:t>
            </a:r>
            <a:endParaRPr lang="en-US" sz="1800" b="1" dirty="0">
              <a:solidFill>
                <a:srgbClr val="009999"/>
              </a:solidFill>
              <a:latin typeface="Calibri" pitchFamily="34" charset="0"/>
            </a:endParaRPr>
          </a:p>
        </p:txBody>
      </p:sp>
      <p:sp>
        <p:nvSpPr>
          <p:cNvPr id="35" name="TextBox 34"/>
          <p:cNvSpPr txBox="1"/>
          <p:nvPr/>
        </p:nvSpPr>
        <p:spPr>
          <a:xfrm rot="16200000">
            <a:off x="1144476" y="5936748"/>
            <a:ext cx="3648361" cy="461665"/>
          </a:xfrm>
          <a:prstGeom prst="rect">
            <a:avLst/>
          </a:prstGeom>
          <a:noFill/>
        </p:spPr>
        <p:txBody>
          <a:bodyPr wrap="square" rtlCol="0">
            <a:spAutoFit/>
          </a:bodyPr>
          <a:lstStyle/>
          <a:p>
            <a:pPr algn="l"/>
            <a:r>
              <a:rPr lang="en-US" sz="2400" b="1" dirty="0">
                <a:solidFill>
                  <a:srgbClr val="336699"/>
                </a:solidFill>
                <a:latin typeface="Calibri" pitchFamily="34" charset="0"/>
              </a:rPr>
              <a:t>Grow</a:t>
            </a:r>
          </a:p>
        </p:txBody>
      </p:sp>
      <p:cxnSp>
        <p:nvCxnSpPr>
          <p:cNvPr id="28" name="Straight Connector 27"/>
          <p:cNvCxnSpPr>
            <a:stCxn id="22" idx="1"/>
            <a:endCxn id="22" idx="1"/>
          </p:cNvCxnSpPr>
          <p:nvPr/>
        </p:nvCxnSpPr>
        <p:spPr bwMode="auto">
          <a:xfrm>
            <a:off x="2953266" y="5373470"/>
            <a:ext cx="0" cy="0"/>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4" name="Straight Connector 33"/>
          <p:cNvCxnSpPr>
            <a:stCxn id="22" idx="1"/>
            <a:endCxn id="22" idx="1"/>
          </p:cNvCxnSpPr>
          <p:nvPr/>
        </p:nvCxnSpPr>
        <p:spPr bwMode="auto">
          <a:xfrm>
            <a:off x="2953266" y="5373470"/>
            <a:ext cx="0"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6" name="Straight Connector 35"/>
          <p:cNvCxnSpPr>
            <a:stCxn id="22" idx="1"/>
            <a:endCxn id="22" idx="1"/>
          </p:cNvCxnSpPr>
          <p:nvPr/>
        </p:nvCxnSpPr>
        <p:spPr bwMode="auto">
          <a:xfrm>
            <a:off x="2953266" y="5373470"/>
            <a:ext cx="0" cy="0"/>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 name="Group 67"/>
          <p:cNvGrpSpPr/>
          <p:nvPr/>
        </p:nvGrpSpPr>
        <p:grpSpPr>
          <a:xfrm>
            <a:off x="863600" y="4572000"/>
            <a:ext cx="1752600" cy="1066800"/>
            <a:chOff x="939800" y="3810000"/>
            <a:chExt cx="1752600" cy="1066800"/>
          </a:xfrm>
        </p:grpSpPr>
        <p:sp>
          <p:nvSpPr>
            <p:cNvPr id="23" name="Rounded Rectangle 22"/>
            <p:cNvSpPr/>
            <p:nvPr/>
          </p:nvSpPr>
          <p:spPr bwMode="auto">
            <a:xfrm>
              <a:off x="939800" y="3810000"/>
              <a:ext cx="1752600" cy="1066800"/>
            </a:xfrm>
            <a:prstGeom prst="roundRect">
              <a:avLst/>
            </a:prstGeom>
            <a:solidFill>
              <a:srgbClr val="008C82"/>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8" name="TextBox 17"/>
            <p:cNvSpPr txBox="1"/>
            <p:nvPr/>
          </p:nvSpPr>
          <p:spPr>
            <a:xfrm>
              <a:off x="1016000" y="3846493"/>
              <a:ext cx="1600200" cy="954107"/>
            </a:xfrm>
            <a:prstGeom prst="rect">
              <a:avLst/>
            </a:prstGeom>
            <a:noFill/>
            <a:ln>
              <a:noFill/>
            </a:ln>
          </p:spPr>
          <p:txBody>
            <a:bodyPr wrap="square" rtlCol="0">
              <a:spAutoFit/>
            </a:bodyPr>
            <a:lstStyle/>
            <a:p>
              <a:r>
                <a:rPr lang="en-US" sz="2800" dirty="0">
                  <a:latin typeface="Calibri" pitchFamily="34" charset="0"/>
                </a:rPr>
                <a:t> </a:t>
              </a:r>
              <a:r>
                <a:rPr lang="en-US" sz="2800" b="1" dirty="0">
                  <a:solidFill>
                    <a:schemeClr val="bg1"/>
                  </a:solidFill>
                  <a:latin typeface="Calibri" pitchFamily="34" charset="0"/>
                </a:rPr>
                <a:t>Work </a:t>
              </a:r>
              <a:br>
                <a:rPr lang="en-US" sz="2800" b="1" dirty="0">
                  <a:solidFill>
                    <a:schemeClr val="bg1"/>
                  </a:solidFill>
                  <a:latin typeface="Calibri" pitchFamily="34" charset="0"/>
                </a:rPr>
              </a:br>
              <a:r>
                <a:rPr lang="en-US" sz="2800" b="1" dirty="0">
                  <a:solidFill>
                    <a:schemeClr val="bg1"/>
                  </a:solidFill>
                  <a:latin typeface="Calibri" pitchFamily="34" charset="0"/>
                </a:rPr>
                <a:t>Results </a:t>
              </a:r>
            </a:p>
          </p:txBody>
        </p:sp>
      </p:grpSp>
      <p:sp>
        <p:nvSpPr>
          <p:cNvPr id="20" name="TextBox 19"/>
          <p:cNvSpPr txBox="1"/>
          <p:nvPr/>
        </p:nvSpPr>
        <p:spPr>
          <a:xfrm>
            <a:off x="279400" y="5715000"/>
            <a:ext cx="2717800" cy="1200329"/>
          </a:xfrm>
          <a:prstGeom prst="rect">
            <a:avLst/>
          </a:prstGeom>
          <a:noFill/>
        </p:spPr>
        <p:txBody>
          <a:bodyPr vert="horz" wrap="square" rtlCol="0" anchor="ctr" anchorCtr="1">
            <a:spAutoFit/>
          </a:bodyPr>
          <a:lstStyle/>
          <a:p>
            <a:pPr algn="l"/>
            <a:r>
              <a:rPr lang="en-US" sz="2400" dirty="0">
                <a:solidFill>
                  <a:srgbClr val="FF9900"/>
                </a:solidFill>
                <a:latin typeface="Calibri" pitchFamily="34" charset="0"/>
                <a:ea typeface="Adobe Fan Heiti Std B" pitchFamily="34" charset="-128"/>
              </a:rPr>
              <a:t>Job Responsibilities</a:t>
            </a:r>
          </a:p>
          <a:p>
            <a:pPr algn="l"/>
            <a:r>
              <a:rPr lang="en-US" sz="2400" dirty="0">
                <a:solidFill>
                  <a:srgbClr val="6EA92D"/>
                </a:solidFill>
                <a:latin typeface="Calibri" pitchFamily="34" charset="0"/>
                <a:ea typeface="Adobe Fan Heiti Std B" pitchFamily="34" charset="-128"/>
              </a:rPr>
              <a:t>Goals</a:t>
            </a:r>
          </a:p>
          <a:p>
            <a:pPr algn="l"/>
            <a:r>
              <a:rPr lang="en-US" sz="2400" dirty="0">
                <a:solidFill>
                  <a:srgbClr val="008C82"/>
                </a:solidFill>
                <a:latin typeface="Calibri" pitchFamily="34" charset="0"/>
                <a:ea typeface="Adobe Fan Heiti Std B" pitchFamily="34" charset="-128"/>
              </a:rPr>
              <a:t>Skills</a:t>
            </a:r>
          </a:p>
        </p:txBody>
      </p:sp>
      <p:sp>
        <p:nvSpPr>
          <p:cNvPr id="62" name="Title 3"/>
          <p:cNvSpPr>
            <a:spLocks noGrp="1"/>
          </p:cNvSpPr>
          <p:nvPr>
            <p:ph type="title"/>
          </p:nvPr>
        </p:nvSpPr>
        <p:spPr>
          <a:xfrm>
            <a:off x="650876" y="152400"/>
            <a:ext cx="11703050" cy="1819275"/>
          </a:xfrm>
        </p:spPr>
        <p:txBody>
          <a:bodyPr>
            <a:noAutofit/>
          </a:bodyPr>
          <a:lstStyle/>
          <a:p>
            <a:pPr>
              <a:spcBef>
                <a:spcPts val="1099"/>
              </a:spcBef>
            </a:pPr>
            <a:r>
              <a:rPr lang="en-US" sz="4400" b="1" dirty="0">
                <a:solidFill>
                  <a:srgbClr val="008C82"/>
                </a:solidFill>
                <a:latin typeface="Adobe Fan Heiti Std B" pitchFamily="34" charset="-128"/>
                <a:ea typeface="Adobe Fan Heiti Std B" pitchFamily="34" charset="-128"/>
                <a:cs typeface="Leelawadee" pitchFamily="34" charset="-34"/>
                <a:sym typeface="Gill Sans" charset="0"/>
              </a:rPr>
              <a:t>Employee Performance </a:t>
            </a:r>
            <a:r>
              <a:rPr lang="en-US" sz="4400" b="1" dirty="0">
                <a:solidFill>
                  <a:srgbClr val="6EA92D"/>
                </a:solidFill>
                <a:latin typeface="Adobe Fan Heiti Std B" pitchFamily="34" charset="-128"/>
                <a:ea typeface="Adobe Fan Heiti Std B" pitchFamily="34" charset="-128"/>
                <a:cs typeface="Leelawadee" pitchFamily="34" charset="-34"/>
                <a:sym typeface="Gill Sans" charset="0"/>
              </a:rPr>
              <a:t>Continuum</a:t>
            </a:r>
          </a:p>
        </p:txBody>
      </p:sp>
      <p:sp>
        <p:nvSpPr>
          <p:cNvPr id="76" name="TextBox 75"/>
          <p:cNvSpPr txBox="1"/>
          <p:nvPr/>
        </p:nvSpPr>
        <p:spPr>
          <a:xfrm>
            <a:off x="2082800" y="8153400"/>
            <a:ext cx="1828800" cy="369332"/>
          </a:xfrm>
          <a:prstGeom prst="rect">
            <a:avLst/>
          </a:prstGeom>
          <a:solidFill>
            <a:schemeClr val="bg1"/>
          </a:solidFill>
        </p:spPr>
        <p:txBody>
          <a:bodyPr wrap="square" lIns="0" tIns="0" rIns="0" bIns="0" rtlCol="0">
            <a:spAutoFit/>
          </a:bodyPr>
          <a:lstStyle/>
          <a:p>
            <a:pPr algn="l"/>
            <a:r>
              <a:rPr lang="en-US" sz="2400" dirty="0">
                <a:solidFill>
                  <a:srgbClr val="336699"/>
                </a:solidFill>
                <a:latin typeface="Calibri" pitchFamily="34" charset="0"/>
              </a:rPr>
              <a:t>    </a:t>
            </a:r>
            <a:r>
              <a:rPr lang="en-US" sz="2400" b="1" dirty="0">
                <a:solidFill>
                  <a:srgbClr val="336699"/>
                </a:solidFill>
                <a:latin typeface="Calibri" pitchFamily="34" charset="0"/>
              </a:rPr>
              <a:t>Off-Target</a:t>
            </a:r>
            <a:r>
              <a:rPr lang="en-US" sz="1800" b="1" dirty="0">
                <a:solidFill>
                  <a:srgbClr val="336699"/>
                </a:solidFill>
                <a:latin typeface="Calibri" pitchFamily="34" charset="0"/>
              </a:rPr>
              <a:t> </a:t>
            </a:r>
            <a:endParaRPr lang="en-US" sz="2800" b="1" dirty="0">
              <a:solidFill>
                <a:srgbClr val="336699"/>
              </a:solidFill>
              <a:latin typeface="Calibri" pitchFamily="34" charset="0"/>
            </a:endParaRPr>
          </a:p>
        </p:txBody>
      </p:sp>
      <p:sp>
        <p:nvSpPr>
          <p:cNvPr id="19" name="TextBox 18"/>
          <p:cNvSpPr txBox="1"/>
          <p:nvPr/>
        </p:nvSpPr>
        <p:spPr>
          <a:xfrm>
            <a:off x="2387600" y="1824335"/>
            <a:ext cx="1524001" cy="461665"/>
          </a:xfrm>
          <a:prstGeom prst="rect">
            <a:avLst/>
          </a:prstGeom>
          <a:solidFill>
            <a:schemeClr val="bg1"/>
          </a:solidFill>
        </p:spPr>
        <p:txBody>
          <a:bodyPr wrap="square" rtlCol="0">
            <a:spAutoFit/>
          </a:bodyPr>
          <a:lstStyle/>
          <a:p>
            <a:pPr algn="l"/>
            <a:r>
              <a:rPr lang="en-US" sz="2400" b="1" dirty="0">
                <a:solidFill>
                  <a:srgbClr val="92D050"/>
                </a:solidFill>
                <a:latin typeface="Calibri" pitchFamily="34" charset="0"/>
              </a:rPr>
              <a:t>On-Target</a:t>
            </a:r>
            <a:endParaRPr lang="en-US" sz="2800" b="1" dirty="0">
              <a:solidFill>
                <a:srgbClr val="92D050"/>
              </a:solidFill>
              <a:latin typeface="Calibri" pitchFamily="34" charset="0"/>
            </a:endParaRPr>
          </a:p>
        </p:txBody>
      </p:sp>
      <p:grpSp>
        <p:nvGrpSpPr>
          <p:cNvPr id="10" name="Group 71"/>
          <p:cNvGrpSpPr/>
          <p:nvPr/>
        </p:nvGrpSpPr>
        <p:grpSpPr>
          <a:xfrm>
            <a:off x="4368800" y="8686800"/>
            <a:ext cx="4114800" cy="533400"/>
            <a:chOff x="787400" y="7772400"/>
            <a:chExt cx="1600200" cy="1066800"/>
          </a:xfrm>
        </p:grpSpPr>
        <p:sp>
          <p:nvSpPr>
            <p:cNvPr id="70" name="Rounded Rectangle 69"/>
            <p:cNvSpPr/>
            <p:nvPr/>
          </p:nvSpPr>
          <p:spPr bwMode="auto">
            <a:xfrm>
              <a:off x="863600" y="7772400"/>
              <a:ext cx="1447800" cy="1066800"/>
            </a:xfrm>
            <a:prstGeom prst="roundRect">
              <a:avLst/>
            </a:prstGeom>
            <a:solidFill>
              <a:srgbClr val="008C82"/>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1" name="TextBox 70"/>
            <p:cNvSpPr txBox="1"/>
            <p:nvPr/>
          </p:nvSpPr>
          <p:spPr>
            <a:xfrm>
              <a:off x="787400" y="7905750"/>
              <a:ext cx="1600200" cy="769442"/>
            </a:xfrm>
            <a:prstGeom prst="rect">
              <a:avLst/>
            </a:prstGeom>
            <a:noFill/>
            <a:ln>
              <a:noFill/>
            </a:ln>
          </p:spPr>
          <p:txBody>
            <a:bodyPr wrap="square" rtlCol="0">
              <a:spAutoFit/>
            </a:bodyPr>
            <a:lstStyle/>
            <a:p>
              <a:r>
                <a:rPr lang="en-US" sz="2200" dirty="0">
                  <a:latin typeface="Calibri" pitchFamily="34" charset="0"/>
                </a:rPr>
                <a:t> </a:t>
              </a:r>
              <a:r>
                <a:rPr lang="en-US" sz="2200" b="1" dirty="0">
                  <a:solidFill>
                    <a:schemeClr val="bg1"/>
                  </a:solidFill>
                  <a:latin typeface="Calibri" pitchFamily="34" charset="0"/>
                </a:rPr>
                <a:t>Observable Behaviors</a:t>
              </a:r>
            </a:p>
          </p:txBody>
        </p:sp>
      </p:grpSp>
      <p:cxnSp>
        <p:nvCxnSpPr>
          <p:cNvPr id="8" name="Straight Connector 7"/>
          <p:cNvCxnSpPr>
            <a:stCxn id="4" idx="1"/>
            <a:endCxn id="4" idx="3"/>
          </p:cNvCxnSpPr>
          <p:nvPr/>
        </p:nvCxnSpPr>
        <p:spPr bwMode="auto">
          <a:xfrm>
            <a:off x="3149600" y="5295900"/>
            <a:ext cx="6559063" cy="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 name="Rectangle 3"/>
          <p:cNvSpPr/>
          <p:nvPr/>
        </p:nvSpPr>
        <p:spPr bwMode="auto">
          <a:xfrm>
            <a:off x="3149600" y="2362200"/>
            <a:ext cx="6559063" cy="5867400"/>
          </a:xfrm>
          <a:prstGeom prst="rect">
            <a:avLst/>
          </a:prstGeom>
          <a:gradFill flip="none" rotWithShape="1">
            <a:gsLst>
              <a:gs pos="68000">
                <a:srgbClr val="92D050"/>
              </a:gs>
              <a:gs pos="60000">
                <a:srgbClr val="009999"/>
              </a:gs>
              <a:gs pos="100000">
                <a:srgbClr val="0099CC"/>
              </a:gs>
              <a:gs pos="51000">
                <a:srgbClr val="009999">
                  <a:alpha val="59000"/>
                </a:srgbClr>
              </a:gs>
              <a:gs pos="98000">
                <a:srgbClr val="92D050">
                  <a:alpha val="83000"/>
                </a:srgbClr>
              </a:gs>
              <a:gs pos="99000">
                <a:srgbClr val="92D050"/>
              </a:gs>
              <a:gs pos="69000">
                <a:srgbClr val="92D050"/>
              </a:gs>
            </a:gsLst>
            <a:lin ang="19200000" scaled="0"/>
            <a:tileRect/>
          </a:gra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cxnSp>
        <p:nvCxnSpPr>
          <p:cNvPr id="60" name="Straight Connector 59"/>
          <p:cNvCxnSpPr/>
          <p:nvPr/>
        </p:nvCxnSpPr>
        <p:spPr bwMode="auto">
          <a:xfrm>
            <a:off x="6426200" y="2438400"/>
            <a:ext cx="0" cy="586740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1" name="Straight Connector 60"/>
          <p:cNvCxnSpPr/>
          <p:nvPr/>
        </p:nvCxnSpPr>
        <p:spPr bwMode="auto">
          <a:xfrm>
            <a:off x="3149600" y="5334000"/>
            <a:ext cx="6559063" cy="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2" name="Straight Arrow Connector 71"/>
          <p:cNvCxnSpPr/>
          <p:nvPr/>
        </p:nvCxnSpPr>
        <p:spPr bwMode="auto">
          <a:xfrm>
            <a:off x="6502400" y="8382000"/>
            <a:ext cx="3352800" cy="0"/>
          </a:xfrm>
          <a:prstGeom prst="straightConnector1">
            <a:avLst/>
          </a:prstGeom>
          <a:solidFill>
            <a:schemeClr val="accent1"/>
          </a:solidFill>
          <a:ln w="57150" cap="flat" cmpd="sng" algn="ctr">
            <a:solidFill>
              <a:srgbClr val="FFC000"/>
            </a:solidFill>
            <a:prstDash val="dash"/>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5" name="Straight Arrow Connector 74"/>
          <p:cNvCxnSpPr/>
          <p:nvPr/>
        </p:nvCxnSpPr>
        <p:spPr bwMode="auto">
          <a:xfrm flipV="1">
            <a:off x="2997200" y="2286000"/>
            <a:ext cx="0" cy="3048000"/>
          </a:xfrm>
          <a:prstGeom prst="straightConnector1">
            <a:avLst/>
          </a:prstGeom>
          <a:solidFill>
            <a:schemeClr val="accent1"/>
          </a:solidFill>
          <a:ln w="50800" cap="flat" cmpd="sng" algn="ctr">
            <a:solidFill>
              <a:srgbClr val="FFC000"/>
            </a:solidFill>
            <a:prstDash val="dash"/>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6" name="Straight Connector 95"/>
          <p:cNvCxnSpPr/>
          <p:nvPr/>
        </p:nvCxnSpPr>
        <p:spPr bwMode="auto">
          <a:xfrm>
            <a:off x="3149600" y="5334000"/>
            <a:ext cx="6559063" cy="0"/>
          </a:xfrm>
          <a:prstGeom prst="line">
            <a:avLst/>
          </a:prstGeom>
          <a:solidFill>
            <a:schemeClr val="accent1"/>
          </a:solidFill>
          <a:ln w="762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7" name="Straight Arrow Connector 96"/>
          <p:cNvCxnSpPr/>
          <p:nvPr/>
        </p:nvCxnSpPr>
        <p:spPr bwMode="auto">
          <a:xfrm flipV="1">
            <a:off x="2997200" y="4648200"/>
            <a:ext cx="0" cy="2286000"/>
          </a:xfrm>
          <a:prstGeom prst="straightConnector1">
            <a:avLst/>
          </a:prstGeom>
          <a:solidFill>
            <a:schemeClr val="accent1"/>
          </a:solidFill>
          <a:ln w="50800" cap="flat" cmpd="sng" algn="ctr">
            <a:solidFill>
              <a:srgbClr val="92D050"/>
            </a:solidFill>
            <a:prstDash val="dash"/>
            <a:round/>
            <a:headEnd type="oval"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9" name="Straight Connector 98"/>
          <p:cNvCxnSpPr>
            <a:stCxn id="4" idx="0"/>
            <a:endCxn id="4" idx="2"/>
          </p:cNvCxnSpPr>
          <p:nvPr/>
        </p:nvCxnSpPr>
        <p:spPr bwMode="auto">
          <a:xfrm>
            <a:off x="6429132" y="2362200"/>
            <a:ext cx="0" cy="5867400"/>
          </a:xfrm>
          <a:prstGeom prst="line">
            <a:avLst/>
          </a:prstGeom>
          <a:solidFill>
            <a:schemeClr val="accent1"/>
          </a:solidFill>
          <a:ln w="762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1" name="Straight Arrow Connector 100"/>
          <p:cNvCxnSpPr/>
          <p:nvPr/>
        </p:nvCxnSpPr>
        <p:spPr bwMode="auto">
          <a:xfrm>
            <a:off x="3759200" y="8382000"/>
            <a:ext cx="3352800" cy="0"/>
          </a:xfrm>
          <a:prstGeom prst="straightConnector1">
            <a:avLst/>
          </a:prstGeom>
          <a:solidFill>
            <a:schemeClr val="accent1"/>
          </a:solidFill>
          <a:ln w="57150" cap="flat" cmpd="sng" algn="ctr">
            <a:solidFill>
              <a:srgbClr val="92D050"/>
            </a:solidFill>
            <a:prstDash val="dash"/>
            <a:round/>
            <a:headEnd type="oval"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2" name="Rectangle 101"/>
          <p:cNvSpPr/>
          <p:nvPr/>
        </p:nvSpPr>
        <p:spPr bwMode="auto">
          <a:xfrm>
            <a:off x="6426200" y="2286000"/>
            <a:ext cx="3352800" cy="3048000"/>
          </a:xfrm>
          <a:prstGeom prst="rect">
            <a:avLst/>
          </a:prstGeom>
          <a:solidFill>
            <a:srgbClr val="92D050"/>
          </a:solidFill>
          <a:ln w="76200" cap="flat" cmpd="sng" algn="ctr">
            <a:solidFill>
              <a:srgbClr val="92D050"/>
            </a:solidFill>
            <a:prstDash val="solid"/>
            <a:round/>
            <a:headEnd type="none" w="med" len="med"/>
            <a:tailEnd type="none" w="med" len="med"/>
          </a:ln>
          <a:effectLst>
            <a:glow rad="228600">
              <a:srgbClr val="92D050">
                <a:alpha val="40000"/>
              </a:srgbClr>
            </a:glow>
            <a:softEdge rad="31750"/>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03" name="Freeform 8"/>
          <p:cNvSpPr>
            <a:spLocks/>
          </p:cNvSpPr>
          <p:nvPr/>
        </p:nvSpPr>
        <p:spPr bwMode="blackWhite">
          <a:xfrm rot="13650165">
            <a:off x="7259698" y="5939052"/>
            <a:ext cx="938212" cy="896939"/>
          </a:xfrm>
          <a:custGeom>
            <a:avLst/>
            <a:gdLst>
              <a:gd name="T0" fmla="*/ 254430 w 472"/>
              <a:gd name="T1" fmla="*/ 786754 h 464"/>
              <a:gd name="T2" fmla="*/ 254430 w 472"/>
              <a:gd name="T3" fmla="*/ 895005 h 464"/>
              <a:gd name="T4" fmla="*/ 936224 w 472"/>
              <a:gd name="T5" fmla="*/ 895005 h 464"/>
              <a:gd name="T6" fmla="*/ 936224 w 472"/>
              <a:gd name="T7" fmla="*/ 231967 h 464"/>
              <a:gd name="T8" fmla="*/ 809009 w 472"/>
              <a:gd name="T9" fmla="*/ 231967 h 464"/>
              <a:gd name="T10" fmla="*/ 809009 w 472"/>
              <a:gd name="T11" fmla="*/ 693967 h 464"/>
              <a:gd name="T12" fmla="*/ 111313 w 472"/>
              <a:gd name="T13" fmla="*/ 0 h 464"/>
              <a:gd name="T14" fmla="*/ 0 w 472"/>
              <a:gd name="T15" fmla="*/ 108251 h 464"/>
              <a:gd name="T16" fmla="*/ 713598 w 472"/>
              <a:gd name="T17" fmla="*/ 771289 h 464"/>
              <a:gd name="T18" fmla="*/ 254430 w 472"/>
              <a:gd name="T19" fmla="*/ 771289 h 464"/>
              <a:gd name="T20" fmla="*/ 254430 w 472"/>
              <a:gd name="T21" fmla="*/ 895005 h 4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2"/>
              <a:gd name="T34" fmla="*/ 0 h 464"/>
              <a:gd name="T35" fmla="*/ 472 w 472"/>
              <a:gd name="T36" fmla="*/ 464 h 4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2" h="464">
                <a:moveTo>
                  <a:pt x="128" y="407"/>
                </a:moveTo>
                <a:lnTo>
                  <a:pt x="128" y="463"/>
                </a:lnTo>
                <a:lnTo>
                  <a:pt x="471" y="463"/>
                </a:lnTo>
                <a:lnTo>
                  <a:pt x="471" y="120"/>
                </a:lnTo>
                <a:lnTo>
                  <a:pt x="407" y="120"/>
                </a:lnTo>
                <a:lnTo>
                  <a:pt x="407" y="359"/>
                </a:lnTo>
                <a:lnTo>
                  <a:pt x="56" y="0"/>
                </a:lnTo>
                <a:lnTo>
                  <a:pt x="0" y="56"/>
                </a:lnTo>
                <a:lnTo>
                  <a:pt x="359" y="399"/>
                </a:lnTo>
                <a:lnTo>
                  <a:pt x="128" y="399"/>
                </a:lnTo>
                <a:lnTo>
                  <a:pt x="128" y="463"/>
                </a:lnTo>
              </a:path>
            </a:pathLst>
          </a:custGeom>
          <a:solidFill>
            <a:schemeClr val="bg1"/>
          </a:solidFill>
          <a:ln w="12700" cap="rnd">
            <a:noFill/>
            <a:prstDash val="dash"/>
            <a:round/>
            <a:headEnd type="none" w="sm" len="sm"/>
            <a:tailEnd type="none" w="sm" len="sm"/>
          </a:ln>
        </p:spPr>
        <p:txBody>
          <a:bodyPr lIns="91036" tIns="45503" rIns="91036" bIns="45503"/>
          <a:lstStyle/>
          <a:p>
            <a:pPr>
              <a:defRPr/>
            </a:pPr>
            <a:endParaRPr lang="en-GB"/>
          </a:p>
        </p:txBody>
      </p:sp>
      <p:sp>
        <p:nvSpPr>
          <p:cNvPr id="104" name="Freeform 8"/>
          <p:cNvSpPr>
            <a:spLocks/>
          </p:cNvSpPr>
          <p:nvPr/>
        </p:nvSpPr>
        <p:spPr bwMode="blackWhite">
          <a:xfrm rot="18862291">
            <a:off x="5429642" y="3290800"/>
            <a:ext cx="853675" cy="787172"/>
          </a:xfrm>
          <a:custGeom>
            <a:avLst/>
            <a:gdLst>
              <a:gd name="T0" fmla="*/ 254430 w 472"/>
              <a:gd name="T1" fmla="*/ 786754 h 464"/>
              <a:gd name="T2" fmla="*/ 254430 w 472"/>
              <a:gd name="T3" fmla="*/ 895005 h 464"/>
              <a:gd name="T4" fmla="*/ 936224 w 472"/>
              <a:gd name="T5" fmla="*/ 895005 h 464"/>
              <a:gd name="T6" fmla="*/ 936224 w 472"/>
              <a:gd name="T7" fmla="*/ 231967 h 464"/>
              <a:gd name="T8" fmla="*/ 809009 w 472"/>
              <a:gd name="T9" fmla="*/ 231967 h 464"/>
              <a:gd name="T10" fmla="*/ 809009 w 472"/>
              <a:gd name="T11" fmla="*/ 693967 h 464"/>
              <a:gd name="T12" fmla="*/ 111313 w 472"/>
              <a:gd name="T13" fmla="*/ 0 h 464"/>
              <a:gd name="T14" fmla="*/ 0 w 472"/>
              <a:gd name="T15" fmla="*/ 108251 h 464"/>
              <a:gd name="T16" fmla="*/ 713598 w 472"/>
              <a:gd name="T17" fmla="*/ 771289 h 464"/>
              <a:gd name="T18" fmla="*/ 254430 w 472"/>
              <a:gd name="T19" fmla="*/ 771289 h 464"/>
              <a:gd name="T20" fmla="*/ 254430 w 472"/>
              <a:gd name="T21" fmla="*/ 895005 h 4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2"/>
              <a:gd name="T34" fmla="*/ 0 h 464"/>
              <a:gd name="T35" fmla="*/ 472 w 472"/>
              <a:gd name="T36" fmla="*/ 464 h 4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2" h="464">
                <a:moveTo>
                  <a:pt x="128" y="407"/>
                </a:moveTo>
                <a:lnTo>
                  <a:pt x="128" y="463"/>
                </a:lnTo>
                <a:lnTo>
                  <a:pt x="471" y="463"/>
                </a:lnTo>
                <a:lnTo>
                  <a:pt x="471" y="120"/>
                </a:lnTo>
                <a:lnTo>
                  <a:pt x="407" y="120"/>
                </a:lnTo>
                <a:lnTo>
                  <a:pt x="407" y="359"/>
                </a:lnTo>
                <a:lnTo>
                  <a:pt x="56" y="0"/>
                </a:lnTo>
                <a:lnTo>
                  <a:pt x="0" y="56"/>
                </a:lnTo>
                <a:lnTo>
                  <a:pt x="359" y="399"/>
                </a:lnTo>
                <a:lnTo>
                  <a:pt x="128" y="399"/>
                </a:lnTo>
                <a:lnTo>
                  <a:pt x="128" y="463"/>
                </a:lnTo>
              </a:path>
            </a:pathLst>
          </a:custGeom>
          <a:solidFill>
            <a:schemeClr val="bg1"/>
          </a:solidFill>
          <a:ln w="12700" cap="rnd">
            <a:solidFill>
              <a:schemeClr val="bg1"/>
            </a:solidFill>
            <a:round/>
            <a:headEnd type="none" w="sm" len="sm"/>
            <a:tailEnd type="none" w="sm" len="sm"/>
          </a:ln>
        </p:spPr>
        <p:txBody>
          <a:bodyPr lIns="91036" tIns="45503" rIns="91036" bIns="45503"/>
          <a:lstStyle/>
          <a:p>
            <a:pPr>
              <a:defRPr/>
            </a:pPr>
            <a:endParaRPr lang="en-GB"/>
          </a:p>
        </p:txBody>
      </p:sp>
      <p:sp>
        <p:nvSpPr>
          <p:cNvPr id="109" name="Text Box 12"/>
          <p:cNvSpPr txBox="1">
            <a:spLocks noChangeAspect="1" noChangeArrowheads="1"/>
          </p:cNvSpPr>
          <p:nvPr/>
        </p:nvSpPr>
        <p:spPr bwMode="auto">
          <a:xfrm>
            <a:off x="6640443" y="7098995"/>
            <a:ext cx="833919" cy="529793"/>
          </a:xfrm>
          <a:prstGeom prst="rect">
            <a:avLst/>
          </a:prstGeom>
          <a:noFill/>
          <a:ln w="9525">
            <a:noFill/>
            <a:miter lim="800000"/>
            <a:headEnd/>
            <a:tailEnd/>
          </a:ln>
        </p:spPr>
        <p:txBody>
          <a:bodyPr wrap="none" lIns="91036" tIns="45503" rIns="91036" bIns="45503">
            <a:spAutoFit/>
          </a:bodyPr>
          <a:lstStyle/>
          <a:p>
            <a:pPr algn="ctr"/>
            <a:r>
              <a:rPr lang="en-GB" sz="2800" dirty="0">
                <a:solidFill>
                  <a:schemeClr val="tx1"/>
                </a:solidFill>
                <a:latin typeface="Leelawadee" panose="020B0502040204020203" pitchFamily="34" charset="-34"/>
                <a:ea typeface="ＭＳ Ｐゴシック" charset="-128"/>
                <a:cs typeface="Leelawadee" panose="020B0502040204020203" pitchFamily="34" charset="-34"/>
              </a:rPr>
              <a:t>Low</a:t>
            </a:r>
          </a:p>
        </p:txBody>
      </p:sp>
      <p:sp>
        <p:nvSpPr>
          <p:cNvPr id="110" name="Rectangle 109"/>
          <p:cNvSpPr/>
          <p:nvPr/>
        </p:nvSpPr>
        <p:spPr bwMode="auto">
          <a:xfrm>
            <a:off x="7091271" y="5495881"/>
            <a:ext cx="1279022" cy="234105"/>
          </a:xfrm>
          <a:prstGeom prst="rect">
            <a:avLst/>
          </a:prstGeom>
          <a:solidFill>
            <a:srgbClr val="92D050"/>
          </a:solidFill>
          <a:ln w="25400" cap="flat" cmpd="sng" algn="ctr">
            <a:noFill/>
            <a:prstDash val="solid"/>
            <a:round/>
            <a:headEnd type="none" w="med" len="med"/>
            <a:tailEnd type="none" w="med" len="med"/>
          </a:ln>
          <a:effectLst/>
          <a:extLst/>
        </p:spPr>
        <p:txBody>
          <a:bodyPr vert="horz" wrap="square" lIns="91036" tIns="45503" rIns="91036" bIns="45503" numCol="1" rtlCol="0" anchor="t" anchorCtr="0" compatLnSpc="1">
            <a:prstTxWarp prst="textNoShape">
              <a:avLst/>
            </a:prstTxWarp>
          </a:bodyPr>
          <a:lstStyle/>
          <a:p>
            <a:pPr defTabSz="910276"/>
            <a:endParaRPr lang="en-US">
              <a:solidFill>
                <a:srgbClr val="BAD80A"/>
              </a:solidFill>
            </a:endParaRPr>
          </a:p>
        </p:txBody>
      </p:sp>
      <p:pic>
        <p:nvPicPr>
          <p:cNvPr id="111" name="Picture 110"/>
          <p:cNvPicPr>
            <a:picLocks noChangeAspect="1"/>
          </p:cNvPicPr>
          <p:nvPr/>
        </p:nvPicPr>
        <p:blipFill>
          <a:blip r:embed="rId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553222" y="4514828"/>
            <a:ext cx="389692" cy="639095"/>
          </a:xfrm>
          <a:prstGeom prst="rect">
            <a:avLst/>
          </a:prstGeom>
        </p:spPr>
      </p:pic>
      <p:pic>
        <p:nvPicPr>
          <p:cNvPr id="112" name="Picture 111"/>
          <p:cNvPicPr>
            <a:picLocks noChangeAspect="1"/>
          </p:cNvPicPr>
          <p:nvPr/>
        </p:nvPicPr>
        <p:blipFill>
          <a:blip r:embed="rId4">
            <a:duotone>
              <a:schemeClr val="accent1">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97905" y="4212260"/>
            <a:ext cx="389692" cy="639095"/>
          </a:xfrm>
          <a:prstGeom prst="rect">
            <a:avLst/>
          </a:prstGeom>
        </p:spPr>
      </p:pic>
      <p:pic>
        <p:nvPicPr>
          <p:cNvPr id="113" name="Picture 112"/>
          <p:cNvPicPr>
            <a:picLocks noChangeAspect="1"/>
          </p:cNvPicPr>
          <p:nvPr/>
        </p:nvPicPr>
        <p:blipFill>
          <a:blip r:embed="rId4">
            <a:duotone>
              <a:schemeClr val="accent1">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07586" y="3306095"/>
            <a:ext cx="389692" cy="639095"/>
          </a:xfrm>
          <a:prstGeom prst="rect">
            <a:avLst/>
          </a:prstGeom>
        </p:spPr>
      </p:pic>
      <p:pic>
        <p:nvPicPr>
          <p:cNvPr id="114" name="Picture 113"/>
          <p:cNvPicPr>
            <a:picLocks noChangeAspect="1"/>
          </p:cNvPicPr>
          <p:nvPr/>
        </p:nvPicPr>
        <p:blipFill>
          <a:blip r:embed="rId4">
            <a:duotone>
              <a:schemeClr val="accent1">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16613" y="2667000"/>
            <a:ext cx="389692" cy="639095"/>
          </a:xfrm>
          <a:prstGeom prst="rect">
            <a:avLst/>
          </a:prstGeom>
        </p:spPr>
      </p:pic>
      <p:pic>
        <p:nvPicPr>
          <p:cNvPr id="115" name="Picture 11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5372" y="6146269"/>
            <a:ext cx="389692" cy="639095"/>
          </a:xfrm>
          <a:prstGeom prst="rect">
            <a:avLst/>
          </a:prstGeom>
        </p:spPr>
      </p:pic>
      <p:grpSp>
        <p:nvGrpSpPr>
          <p:cNvPr id="127" name="Group 126"/>
          <p:cNvGrpSpPr/>
          <p:nvPr/>
        </p:nvGrpSpPr>
        <p:grpSpPr>
          <a:xfrm>
            <a:off x="8083165" y="5047785"/>
            <a:ext cx="1543435" cy="2581576"/>
            <a:chOff x="8083165" y="5047785"/>
            <a:chExt cx="1543435" cy="2581576"/>
          </a:xfrm>
        </p:grpSpPr>
        <p:grpSp>
          <p:nvGrpSpPr>
            <p:cNvPr id="105" name="Group 18"/>
            <p:cNvGrpSpPr/>
            <p:nvPr/>
          </p:nvGrpSpPr>
          <p:grpSpPr>
            <a:xfrm>
              <a:off x="8959112" y="5047785"/>
              <a:ext cx="450850" cy="1828473"/>
              <a:chOff x="9231113" y="4699504"/>
              <a:chExt cx="450850" cy="1828473"/>
            </a:xfrm>
          </p:grpSpPr>
          <p:sp>
            <p:nvSpPr>
              <p:cNvPr id="106" name="Freeform 105"/>
              <p:cNvSpPr>
                <a:spLocks/>
              </p:cNvSpPr>
              <p:nvPr>
                <p:custDataLst>
                  <p:tags r:id="rId2"/>
                </p:custDataLst>
              </p:nvPr>
            </p:nvSpPr>
            <p:spPr bwMode="auto">
              <a:xfrm rot="542693" flipV="1">
                <a:off x="9231113" y="4776575"/>
                <a:ext cx="450850" cy="1680579"/>
              </a:xfrm>
              <a:custGeom>
                <a:avLst/>
                <a:gdLst>
                  <a:gd name="T0" fmla="*/ 2147483647 w 347"/>
                  <a:gd name="T1" fmla="*/ 0 h 810"/>
                  <a:gd name="T2" fmla="*/ 2147483647 w 347"/>
                  <a:gd name="T3" fmla="*/ 0 h 810"/>
                  <a:gd name="T4" fmla="*/ 2147483647 w 347"/>
                  <a:gd name="T5" fmla="*/ 2147483647 h 810"/>
                  <a:gd name="T6" fmla="*/ 2147483647 w 347"/>
                  <a:gd name="T7" fmla="*/ 2147483647 h 810"/>
                  <a:gd name="T8" fmla="*/ 2147483647 w 347"/>
                  <a:gd name="T9" fmla="*/ 2147483647 h 810"/>
                  <a:gd name="T10" fmla="*/ 2147483647 w 347"/>
                  <a:gd name="T11" fmla="*/ 2147483647 h 810"/>
                  <a:gd name="T12" fmla="*/ 2147483647 w 347"/>
                  <a:gd name="T13" fmla="*/ 2147483647 h 810"/>
                  <a:gd name="T14" fmla="*/ 2147483647 w 347"/>
                  <a:gd name="T15" fmla="*/ 2147483647 h 810"/>
                  <a:gd name="T16" fmla="*/ 2147483647 w 347"/>
                  <a:gd name="T17" fmla="*/ 2147483647 h 810"/>
                  <a:gd name="T18" fmla="*/ 2147483647 w 347"/>
                  <a:gd name="T19" fmla="*/ 2147483647 h 810"/>
                  <a:gd name="T20" fmla="*/ 0 w 347"/>
                  <a:gd name="T21" fmla="*/ 2147483647 h 810"/>
                  <a:gd name="T22" fmla="*/ 2147483647 w 347"/>
                  <a:gd name="T23" fmla="*/ 0 h 8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7"/>
                  <a:gd name="T37" fmla="*/ 0 h 810"/>
                  <a:gd name="T38" fmla="*/ 347 w 347"/>
                  <a:gd name="T39" fmla="*/ 810 h 8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7" h="810">
                    <a:moveTo>
                      <a:pt x="159" y="0"/>
                    </a:moveTo>
                    <a:lnTo>
                      <a:pt x="292" y="0"/>
                    </a:lnTo>
                    <a:lnTo>
                      <a:pt x="63" y="358"/>
                    </a:lnTo>
                    <a:lnTo>
                      <a:pt x="346" y="188"/>
                    </a:lnTo>
                    <a:lnTo>
                      <a:pt x="111" y="634"/>
                    </a:lnTo>
                    <a:lnTo>
                      <a:pt x="187" y="607"/>
                    </a:lnTo>
                    <a:lnTo>
                      <a:pt x="23" y="809"/>
                    </a:lnTo>
                    <a:lnTo>
                      <a:pt x="28" y="549"/>
                    </a:lnTo>
                    <a:lnTo>
                      <a:pt x="68" y="612"/>
                    </a:lnTo>
                    <a:lnTo>
                      <a:pt x="173" y="341"/>
                    </a:lnTo>
                    <a:lnTo>
                      <a:pt x="0" y="429"/>
                    </a:lnTo>
                    <a:lnTo>
                      <a:pt x="159" y="0"/>
                    </a:lnTo>
                  </a:path>
                </a:pathLst>
              </a:custGeom>
              <a:solidFill>
                <a:schemeClr val="bg1"/>
              </a:solidFill>
              <a:ln w="6350">
                <a:noFill/>
                <a:round/>
                <a:headEnd/>
                <a:tailEnd/>
              </a:ln>
            </p:spPr>
            <p:txBody>
              <a:bodyPr tIns="91440" bIns="91440" anchor="ctr"/>
              <a:lstStyle/>
              <a:p>
                <a:pPr>
                  <a:defRPr/>
                </a:pPr>
                <a:endParaRPr lang="en-US" dirty="0"/>
              </a:p>
            </p:txBody>
          </p:sp>
          <p:cxnSp>
            <p:nvCxnSpPr>
              <p:cNvPr id="107" name="Straight Connector 106"/>
              <p:cNvCxnSpPr/>
              <p:nvPr/>
            </p:nvCxnSpPr>
            <p:spPr bwMode="auto">
              <a:xfrm flipV="1">
                <a:off x="9322575" y="4699504"/>
                <a:ext cx="0" cy="1828473"/>
              </a:xfrm>
              <a:prstGeom prst="line">
                <a:avLst/>
              </a:prstGeom>
              <a:solidFill>
                <a:schemeClr val="accent1"/>
              </a:solidFill>
              <a:ln w="44450"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108" name="Text Box 12"/>
            <p:cNvSpPr txBox="1">
              <a:spLocks noChangeAspect="1" noChangeArrowheads="1"/>
            </p:cNvSpPr>
            <p:nvPr/>
          </p:nvSpPr>
          <p:spPr bwMode="auto">
            <a:xfrm>
              <a:off x="8083165" y="7099304"/>
              <a:ext cx="1543435" cy="530057"/>
            </a:xfrm>
            <a:prstGeom prst="rect">
              <a:avLst/>
            </a:prstGeom>
            <a:noFill/>
            <a:ln w="9525">
              <a:noFill/>
              <a:miter lim="800000"/>
              <a:headEnd/>
              <a:tailEnd/>
            </a:ln>
          </p:spPr>
          <p:txBody>
            <a:bodyPr wrap="none" lIns="91036" tIns="45503" rIns="91036" bIns="45503">
              <a:spAutoFit/>
            </a:bodyPr>
            <a:lstStyle/>
            <a:p>
              <a:pPr algn="ctr"/>
              <a:r>
                <a:rPr lang="en-GB" sz="2800" dirty="0">
                  <a:solidFill>
                    <a:schemeClr val="tx1"/>
                  </a:solidFill>
                  <a:latin typeface="Leelawadee" panose="020B0502040204020203" pitchFamily="34" charset="-34"/>
                  <a:ea typeface="ＭＳ Ｐゴシック" charset="-128"/>
                  <a:cs typeface="Leelawadee" panose="020B0502040204020203" pitchFamily="34" charset="-34"/>
                </a:rPr>
                <a:t>Growing</a:t>
              </a:r>
            </a:p>
          </p:txBody>
        </p:sp>
        <p:pic>
          <p:nvPicPr>
            <p:cNvPr id="116"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03949" y="6427828"/>
              <a:ext cx="390525" cy="63341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7" name="Group 116"/>
          <p:cNvGrpSpPr/>
          <p:nvPr/>
        </p:nvGrpSpPr>
        <p:grpSpPr>
          <a:xfrm>
            <a:off x="3868199" y="5516267"/>
            <a:ext cx="2273021" cy="1871784"/>
            <a:chOff x="3987800" y="4482311"/>
            <a:chExt cx="2273021" cy="1871784"/>
          </a:xfrm>
        </p:grpSpPr>
        <p:sp>
          <p:nvSpPr>
            <p:cNvPr id="118" name="Freeform 8"/>
            <p:cNvSpPr>
              <a:spLocks/>
            </p:cNvSpPr>
            <p:nvPr/>
          </p:nvSpPr>
          <p:spPr bwMode="blackWhite">
            <a:xfrm rot="16997566">
              <a:off x="5343246" y="4502947"/>
              <a:ext cx="938212" cy="896939"/>
            </a:xfrm>
            <a:custGeom>
              <a:avLst/>
              <a:gdLst>
                <a:gd name="T0" fmla="*/ 254430 w 472"/>
                <a:gd name="T1" fmla="*/ 786754 h 464"/>
                <a:gd name="T2" fmla="*/ 254430 w 472"/>
                <a:gd name="T3" fmla="*/ 895005 h 464"/>
                <a:gd name="T4" fmla="*/ 936224 w 472"/>
                <a:gd name="T5" fmla="*/ 895005 h 464"/>
                <a:gd name="T6" fmla="*/ 936224 w 472"/>
                <a:gd name="T7" fmla="*/ 231967 h 464"/>
                <a:gd name="T8" fmla="*/ 809009 w 472"/>
                <a:gd name="T9" fmla="*/ 231967 h 464"/>
                <a:gd name="T10" fmla="*/ 809009 w 472"/>
                <a:gd name="T11" fmla="*/ 693967 h 464"/>
                <a:gd name="T12" fmla="*/ 111313 w 472"/>
                <a:gd name="T13" fmla="*/ 0 h 464"/>
                <a:gd name="T14" fmla="*/ 0 w 472"/>
                <a:gd name="T15" fmla="*/ 108251 h 464"/>
                <a:gd name="T16" fmla="*/ 713598 w 472"/>
                <a:gd name="T17" fmla="*/ 771289 h 464"/>
                <a:gd name="T18" fmla="*/ 254430 w 472"/>
                <a:gd name="T19" fmla="*/ 771289 h 464"/>
                <a:gd name="T20" fmla="*/ 254430 w 472"/>
                <a:gd name="T21" fmla="*/ 895005 h 4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2"/>
                <a:gd name="T34" fmla="*/ 0 h 464"/>
                <a:gd name="T35" fmla="*/ 472 w 472"/>
                <a:gd name="T36" fmla="*/ 464 h 4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2" h="464">
                  <a:moveTo>
                    <a:pt x="128" y="407"/>
                  </a:moveTo>
                  <a:lnTo>
                    <a:pt x="128" y="463"/>
                  </a:lnTo>
                  <a:lnTo>
                    <a:pt x="471" y="463"/>
                  </a:lnTo>
                  <a:lnTo>
                    <a:pt x="471" y="120"/>
                  </a:lnTo>
                  <a:lnTo>
                    <a:pt x="407" y="120"/>
                  </a:lnTo>
                  <a:lnTo>
                    <a:pt x="407" y="359"/>
                  </a:lnTo>
                  <a:lnTo>
                    <a:pt x="56" y="0"/>
                  </a:lnTo>
                  <a:lnTo>
                    <a:pt x="0" y="56"/>
                  </a:lnTo>
                  <a:lnTo>
                    <a:pt x="359" y="399"/>
                  </a:lnTo>
                  <a:lnTo>
                    <a:pt x="128" y="399"/>
                  </a:lnTo>
                  <a:lnTo>
                    <a:pt x="128" y="463"/>
                  </a:lnTo>
                </a:path>
              </a:pathLst>
            </a:custGeom>
            <a:solidFill>
              <a:schemeClr val="bg1"/>
            </a:solidFill>
            <a:ln w="12700" cap="rnd">
              <a:solidFill>
                <a:schemeClr val="bg1"/>
              </a:solidFill>
              <a:round/>
              <a:headEnd type="none" w="sm" len="sm"/>
              <a:tailEnd type="none" w="sm" len="sm"/>
            </a:ln>
          </p:spPr>
          <p:txBody>
            <a:bodyPr lIns="91036" tIns="45503" rIns="91036" bIns="45503"/>
            <a:lstStyle/>
            <a:p>
              <a:pPr>
                <a:defRPr/>
              </a:pPr>
              <a:endParaRPr lang="en-GB"/>
            </a:p>
          </p:txBody>
        </p:sp>
        <p:pic>
          <p:nvPicPr>
            <p:cNvPr id="119" name="Picture 11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87800" y="5715000"/>
              <a:ext cx="389692" cy="639095"/>
            </a:xfrm>
            <a:prstGeom prst="rect">
              <a:avLst/>
            </a:prstGeom>
          </p:spPr>
        </p:pic>
        <p:pic>
          <p:nvPicPr>
            <p:cNvPr id="120" name="Picture 11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17166" y="4799347"/>
              <a:ext cx="389692" cy="639095"/>
            </a:xfrm>
            <a:prstGeom prst="rect">
              <a:avLst/>
            </a:prstGeom>
          </p:spPr>
        </p:pic>
      </p:grpSp>
      <p:grpSp>
        <p:nvGrpSpPr>
          <p:cNvPr id="121" name="Group 120"/>
          <p:cNvGrpSpPr/>
          <p:nvPr/>
        </p:nvGrpSpPr>
        <p:grpSpPr>
          <a:xfrm>
            <a:off x="6839999" y="2938956"/>
            <a:ext cx="2297048" cy="2105793"/>
            <a:chOff x="6959600" y="1905000"/>
            <a:chExt cx="2297048" cy="2105793"/>
          </a:xfrm>
        </p:grpSpPr>
        <p:pic>
          <p:nvPicPr>
            <p:cNvPr id="122" name="Picture 12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78800" y="1905000"/>
              <a:ext cx="389692" cy="639095"/>
            </a:xfrm>
            <a:prstGeom prst="rect">
              <a:avLst/>
            </a:prstGeom>
          </p:spPr>
        </p:pic>
        <p:pic>
          <p:nvPicPr>
            <p:cNvPr id="123" name="Picture 12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5352" y="3371698"/>
              <a:ext cx="389692" cy="639095"/>
            </a:xfrm>
            <a:prstGeom prst="rect">
              <a:avLst/>
            </a:prstGeom>
          </p:spPr>
        </p:pic>
        <p:pic>
          <p:nvPicPr>
            <p:cNvPr id="124" name="Picture 12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59600" y="2057400"/>
              <a:ext cx="389692" cy="639095"/>
            </a:xfrm>
            <a:prstGeom prst="rect">
              <a:avLst/>
            </a:prstGeom>
          </p:spPr>
        </p:pic>
        <p:pic>
          <p:nvPicPr>
            <p:cNvPr id="125" name="Picture 12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66956" y="2943242"/>
              <a:ext cx="389692" cy="639095"/>
            </a:xfrm>
            <a:prstGeom prst="rect">
              <a:avLst/>
            </a:prstGeom>
          </p:spPr>
        </p:pic>
        <p:pic>
          <p:nvPicPr>
            <p:cNvPr id="126" name="Picture 12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40733" y="3142511"/>
              <a:ext cx="389692" cy="639095"/>
            </a:xfrm>
            <a:prstGeom prst="rect">
              <a:avLst/>
            </a:prstGeom>
          </p:spPr>
        </p:pic>
      </p:grpSp>
      <p:sp>
        <p:nvSpPr>
          <p:cNvPr id="129" name="Rounded Rectangle 128"/>
          <p:cNvSpPr/>
          <p:nvPr/>
        </p:nvSpPr>
        <p:spPr bwMode="auto">
          <a:xfrm>
            <a:off x="254000" y="4419600"/>
            <a:ext cx="2590800" cy="2743200"/>
          </a:xfrm>
          <a:prstGeom prst="roundRect">
            <a:avLst/>
          </a:prstGeom>
          <a:no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7" name="Rectangle 56"/>
          <p:cNvSpPr/>
          <p:nvPr/>
        </p:nvSpPr>
        <p:spPr bwMode="auto">
          <a:xfrm>
            <a:off x="10769600" y="52578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8" name="Rectangle 57"/>
          <p:cNvSpPr/>
          <p:nvPr/>
        </p:nvSpPr>
        <p:spPr bwMode="auto">
          <a:xfrm>
            <a:off x="10160000" y="49530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9" name="TextBox 58"/>
          <p:cNvSpPr txBox="1"/>
          <p:nvPr/>
        </p:nvSpPr>
        <p:spPr>
          <a:xfrm>
            <a:off x="10617200" y="7126069"/>
            <a:ext cx="1409709" cy="646331"/>
          </a:xfrm>
          <a:prstGeom prst="rect">
            <a:avLst/>
          </a:prstGeom>
          <a:noFill/>
        </p:spPr>
        <p:txBody>
          <a:bodyPr wrap="square" rtlCol="0">
            <a:spAutoFit/>
          </a:bodyPr>
          <a:lstStyle/>
          <a:p>
            <a:r>
              <a:rPr lang="en-US" sz="3600" b="1" dirty="0">
                <a:latin typeface="Leelawadee" panose="020B0502040204020203" pitchFamily="34" charset="-34"/>
                <a:cs typeface="Leelawadee" panose="020B0502040204020203" pitchFamily="34" charset="-34"/>
              </a:rPr>
              <a:t>pg8</a:t>
            </a:r>
          </a:p>
        </p:txBody>
      </p:sp>
      <p:pic>
        <p:nvPicPr>
          <p:cNvPr id="16386" name="Picture 2"/>
          <p:cNvPicPr>
            <a:picLocks noChangeAspect="1" noChangeArrowheads="1"/>
          </p:cNvPicPr>
          <p:nvPr/>
        </p:nvPicPr>
        <p:blipFill>
          <a:blip r:embed="rId6"/>
          <a:srcRect/>
          <a:stretch>
            <a:fillRect/>
          </a:stretch>
        </p:blipFill>
        <p:spPr bwMode="auto">
          <a:xfrm>
            <a:off x="10388600" y="5181600"/>
            <a:ext cx="1611003" cy="191452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8980591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p:cTn id="7" dur="1000" fill="hold"/>
                                        <p:tgtEl>
                                          <p:spTgt spid="121"/>
                                        </p:tgtEl>
                                        <p:attrNameLst>
                                          <p:attrName>ppt_w</p:attrName>
                                        </p:attrNameLst>
                                      </p:cBhvr>
                                      <p:tavLst>
                                        <p:tav tm="0">
                                          <p:val>
                                            <p:strVal val="#ppt_w+.3"/>
                                          </p:val>
                                        </p:tav>
                                        <p:tav tm="100000">
                                          <p:val>
                                            <p:strVal val="#ppt_w"/>
                                          </p:val>
                                        </p:tav>
                                      </p:tavLst>
                                    </p:anim>
                                    <p:anim calcmode="lin" valueType="num">
                                      <p:cBhvr>
                                        <p:cTn id="8" dur="1000" fill="hold"/>
                                        <p:tgtEl>
                                          <p:spTgt spid="121"/>
                                        </p:tgtEl>
                                        <p:attrNameLst>
                                          <p:attrName>ppt_h</p:attrName>
                                        </p:attrNameLst>
                                      </p:cBhvr>
                                      <p:tavLst>
                                        <p:tav tm="0">
                                          <p:val>
                                            <p:strVal val="#ppt_h"/>
                                          </p:val>
                                        </p:tav>
                                        <p:tav tm="100000">
                                          <p:val>
                                            <p:strVal val="#ppt_h"/>
                                          </p:val>
                                        </p:tav>
                                      </p:tavLst>
                                    </p:anim>
                                    <p:animEffect transition="in" filter="fade">
                                      <p:cBhvr>
                                        <p:cTn id="9" dur="1000"/>
                                        <p:tgtEl>
                                          <p:spTgt spid="12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7"/>
                                        </p:tgtEl>
                                        <p:attrNameLst>
                                          <p:attrName>style.visibility</p:attrName>
                                        </p:attrNameLst>
                                      </p:cBhvr>
                                      <p:to>
                                        <p:strVal val="visible"/>
                                      </p:to>
                                    </p:set>
                                    <p:animEffect transition="in" filter="wipe(down)">
                                      <p:cBhvr>
                                        <p:cTn id="14" dur="500"/>
                                        <p:tgtEl>
                                          <p:spTgt spid="12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15"/>
                                        </p:tgtEl>
                                        <p:attrNameLst>
                                          <p:attrName>style.visibility</p:attrName>
                                        </p:attrNameLst>
                                      </p:cBhvr>
                                      <p:to>
                                        <p:strVal val="visible"/>
                                      </p:to>
                                    </p:set>
                                    <p:animEffect transition="in" filter="wipe(down)">
                                      <p:cBhvr>
                                        <p:cTn id="19" dur="500"/>
                                        <p:tgtEl>
                                          <p:spTgt spid="115"/>
                                        </p:tgtEl>
                                      </p:cBhvr>
                                    </p:animEffect>
                                  </p:childTnLst>
                                </p:cTn>
                              </p:par>
                            </p:childTnLst>
                          </p:cTn>
                        </p:par>
                        <p:par>
                          <p:cTn id="20" fill="hold">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109"/>
                                        </p:tgtEl>
                                        <p:attrNameLst>
                                          <p:attrName>style.visibility</p:attrName>
                                        </p:attrNameLst>
                                      </p:cBhvr>
                                      <p:to>
                                        <p:strVal val="visible"/>
                                      </p:to>
                                    </p:set>
                                    <p:animEffect transition="in" filter="wipe(down)">
                                      <p:cBhvr>
                                        <p:cTn id="23" dur="500"/>
                                        <p:tgtEl>
                                          <p:spTgt spid="109"/>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wipe(up)">
                                      <p:cBhvr>
                                        <p:cTn id="27" dur="500"/>
                                        <p:tgtEl>
                                          <p:spTgt spid="110"/>
                                        </p:tgtEl>
                                      </p:cBhvr>
                                    </p:animEffect>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103"/>
                                        </p:tgtEl>
                                        <p:attrNameLst>
                                          <p:attrName>style.visibility</p:attrName>
                                        </p:attrNameLst>
                                      </p:cBhvr>
                                      <p:to>
                                        <p:strVal val="visible"/>
                                      </p:to>
                                    </p:set>
                                    <p:animEffect transition="in" filter="wipe(down)">
                                      <p:cBhvr>
                                        <p:cTn id="31" dur="500"/>
                                        <p:tgtEl>
                                          <p:spTgt spid="10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12"/>
                                        </p:tgtEl>
                                        <p:attrNameLst>
                                          <p:attrName>style.visibility</p:attrName>
                                        </p:attrNameLst>
                                      </p:cBhvr>
                                      <p:to>
                                        <p:strVal val="visible"/>
                                      </p:to>
                                    </p:set>
                                    <p:animEffect transition="in" filter="wipe(down)">
                                      <p:cBhvr>
                                        <p:cTn id="36" dur="500"/>
                                        <p:tgtEl>
                                          <p:spTgt spid="112"/>
                                        </p:tgtEl>
                                      </p:cBhvr>
                                    </p:animEffect>
                                  </p:childTnLst>
                                </p:cTn>
                              </p:par>
                            </p:childTnLst>
                          </p:cTn>
                        </p:par>
                        <p:par>
                          <p:cTn id="37" fill="hold">
                            <p:stCondLst>
                              <p:cond delay="500"/>
                            </p:stCondLst>
                            <p:childTnLst>
                              <p:par>
                                <p:cTn id="38" presetID="22" presetClass="entr" presetSubtype="4" fill="hold" nodeType="after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wipe(down)">
                                      <p:cBhvr>
                                        <p:cTn id="40" dur="500"/>
                                        <p:tgtEl>
                                          <p:spTgt spid="114"/>
                                        </p:tgtEl>
                                      </p:cBhvr>
                                    </p:animEffect>
                                  </p:childTnLst>
                                </p:cTn>
                              </p:par>
                            </p:childTnLst>
                          </p:cTn>
                        </p:par>
                        <p:par>
                          <p:cTn id="41" fill="hold">
                            <p:stCondLst>
                              <p:cond delay="1000"/>
                            </p:stCondLst>
                            <p:childTnLst>
                              <p:par>
                                <p:cTn id="42" presetID="22" presetClass="entr" presetSubtype="4" fill="hold" nodeType="afterEffect">
                                  <p:stCondLst>
                                    <p:cond delay="0"/>
                                  </p:stCondLst>
                                  <p:childTnLst>
                                    <p:set>
                                      <p:cBhvr>
                                        <p:cTn id="43" dur="1" fill="hold">
                                          <p:stCondLst>
                                            <p:cond delay="0"/>
                                          </p:stCondLst>
                                        </p:cTn>
                                        <p:tgtEl>
                                          <p:spTgt spid="113"/>
                                        </p:tgtEl>
                                        <p:attrNameLst>
                                          <p:attrName>style.visibility</p:attrName>
                                        </p:attrNameLst>
                                      </p:cBhvr>
                                      <p:to>
                                        <p:strVal val="visible"/>
                                      </p:to>
                                    </p:set>
                                    <p:animEffect transition="in" filter="wipe(down)">
                                      <p:cBhvr>
                                        <p:cTn id="44" dur="500"/>
                                        <p:tgtEl>
                                          <p:spTgt spid="113"/>
                                        </p:tgtEl>
                                      </p:cBhvr>
                                    </p:animEffect>
                                  </p:childTnLst>
                                </p:cTn>
                              </p:par>
                              <p:par>
                                <p:cTn id="45" presetID="22" presetClass="entr" presetSubtype="4" fill="hold" nodeType="withEffect">
                                  <p:stCondLst>
                                    <p:cond delay="0"/>
                                  </p:stCondLst>
                                  <p:childTnLst>
                                    <p:set>
                                      <p:cBhvr>
                                        <p:cTn id="46" dur="1" fill="hold">
                                          <p:stCondLst>
                                            <p:cond delay="0"/>
                                          </p:stCondLst>
                                        </p:cTn>
                                        <p:tgtEl>
                                          <p:spTgt spid="111"/>
                                        </p:tgtEl>
                                        <p:attrNameLst>
                                          <p:attrName>style.visibility</p:attrName>
                                        </p:attrNameLst>
                                      </p:cBhvr>
                                      <p:to>
                                        <p:strVal val="visible"/>
                                      </p:to>
                                    </p:set>
                                    <p:animEffect transition="in" filter="wipe(down)">
                                      <p:cBhvr>
                                        <p:cTn id="47" dur="500"/>
                                        <p:tgtEl>
                                          <p:spTgt spid="111"/>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104"/>
                                        </p:tgtEl>
                                        <p:attrNameLst>
                                          <p:attrName>style.visibility</p:attrName>
                                        </p:attrNameLst>
                                      </p:cBhvr>
                                      <p:to>
                                        <p:strVal val="visible"/>
                                      </p:to>
                                    </p:set>
                                    <p:animEffect transition="in" filter="wipe(left)">
                                      <p:cBhvr>
                                        <p:cTn id="51" dur="500"/>
                                        <p:tgtEl>
                                          <p:spTgt spid="10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17"/>
                                        </p:tgtEl>
                                        <p:attrNameLst>
                                          <p:attrName>style.visibility</p:attrName>
                                        </p:attrNameLst>
                                      </p:cBhvr>
                                      <p:to>
                                        <p:strVal val="visible"/>
                                      </p:to>
                                    </p:set>
                                    <p:animEffect transition="in" filter="wipe(down)">
                                      <p:cBhvr>
                                        <p:cTn id="56"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animBg="1"/>
      <p:bldP spid="109" grpId="0"/>
      <p:bldP spid="11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0" y="609600"/>
            <a:ext cx="9245600" cy="2362200"/>
          </a:xfrm>
          <a:prstGeom prst="rect">
            <a:avLst/>
          </a:prstGeom>
          <a:solidFill>
            <a:srgbClr val="336699"/>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8" name="Rectangle 17"/>
          <p:cNvSpPr/>
          <p:nvPr/>
        </p:nvSpPr>
        <p:spPr bwMode="auto">
          <a:xfrm>
            <a:off x="0" y="2971800"/>
            <a:ext cx="9245600" cy="6248400"/>
          </a:xfrm>
          <a:prstGeom prst="rect">
            <a:avLst/>
          </a:prstGeom>
          <a:solidFill>
            <a:srgbClr val="336699"/>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 name="Rectangle 2"/>
          <p:cNvSpPr/>
          <p:nvPr/>
        </p:nvSpPr>
        <p:spPr bwMode="auto">
          <a:xfrm>
            <a:off x="9245600" y="0"/>
            <a:ext cx="3759200" cy="97536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 name="Rectangle 3"/>
          <p:cNvSpPr/>
          <p:nvPr/>
        </p:nvSpPr>
        <p:spPr bwMode="auto">
          <a:xfrm>
            <a:off x="9245600" y="0"/>
            <a:ext cx="3759200" cy="97536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5800" b="0" i="0" u="none" strike="noStrike" cap="none" normalizeH="0" baseline="0" dirty="0">
                <a:ln>
                  <a:noFill/>
                </a:ln>
                <a:solidFill>
                  <a:schemeClr val="bg1"/>
                </a:solidFill>
                <a:effectLst/>
                <a:latin typeface="Calibri" pitchFamily="34" charset="0"/>
                <a:sym typeface="Gill Sans" charset="0"/>
              </a:rPr>
              <a:t>Observer’s Role and the</a:t>
            </a:r>
            <a:r>
              <a:rPr kumimoji="0" lang="en-US" sz="5800" b="0" i="0" u="none" strike="noStrike" cap="none" normalizeH="0" dirty="0">
                <a:ln>
                  <a:noFill/>
                </a:ln>
                <a:solidFill>
                  <a:schemeClr val="bg1"/>
                </a:solidFill>
                <a:effectLst/>
                <a:latin typeface="Calibri" pitchFamily="34" charset="0"/>
                <a:sym typeface="Gill Sans" charset="0"/>
              </a:rPr>
              <a:t> Notes Form</a:t>
            </a:r>
            <a:endParaRPr kumimoji="0" lang="en-US" sz="5800" b="0" i="0" u="none" strike="noStrike" cap="none" normalizeH="0" baseline="0" dirty="0">
              <a:ln>
                <a:noFill/>
              </a:ln>
              <a:solidFill>
                <a:schemeClr val="bg1"/>
              </a:solidFill>
              <a:effectLst/>
              <a:latin typeface="Calibri" pitchFamily="34" charset="0"/>
              <a:sym typeface="Gill Sans" charset="0"/>
            </a:endParaRPr>
          </a:p>
        </p:txBody>
      </p:sp>
      <p:sp>
        <p:nvSpPr>
          <p:cNvPr id="9" name="Rectangle 8"/>
          <p:cNvSpPr/>
          <p:nvPr/>
        </p:nvSpPr>
        <p:spPr bwMode="auto">
          <a:xfrm>
            <a:off x="10769600" y="7467600"/>
            <a:ext cx="2235200" cy="18288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0" name="TextBox 9"/>
          <p:cNvSpPr txBox="1"/>
          <p:nvPr/>
        </p:nvSpPr>
        <p:spPr>
          <a:xfrm>
            <a:off x="11150600" y="8458200"/>
            <a:ext cx="1409709" cy="646331"/>
          </a:xfrm>
          <a:prstGeom prst="rect">
            <a:avLst/>
          </a:prstGeom>
          <a:noFill/>
        </p:spPr>
        <p:txBody>
          <a:bodyPr wrap="square" rtlCol="0">
            <a:spAutoFit/>
          </a:bodyPr>
          <a:lstStyle/>
          <a:p>
            <a:r>
              <a:rPr lang="en-US" sz="3600" b="1" dirty="0">
                <a:latin typeface="Leelawadee" panose="020B0502040204020203" pitchFamily="34" charset="-34"/>
                <a:cs typeface="Leelawadee" panose="020B0502040204020203" pitchFamily="34" charset="-34"/>
              </a:rPr>
              <a:t>pg41</a:t>
            </a:r>
          </a:p>
        </p:txBody>
      </p:sp>
      <p:sp>
        <p:nvSpPr>
          <p:cNvPr id="8" name="Rectangle 7"/>
          <p:cNvSpPr/>
          <p:nvPr/>
        </p:nvSpPr>
        <p:spPr bwMode="auto">
          <a:xfrm>
            <a:off x="10769600" y="73152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2" name="Picture 2"/>
          <p:cNvPicPr>
            <a:picLocks noChangeAspect="1" noChangeArrowheads="1"/>
          </p:cNvPicPr>
          <p:nvPr/>
        </p:nvPicPr>
        <p:blipFill>
          <a:blip r:embed="rId4"/>
          <a:srcRect/>
          <a:stretch>
            <a:fillRect/>
          </a:stretch>
        </p:blipFill>
        <p:spPr bwMode="auto">
          <a:xfrm>
            <a:off x="9315500" y="7315200"/>
            <a:ext cx="1530300" cy="1962150"/>
          </a:xfrm>
          <a:prstGeom prst="rect">
            <a:avLst/>
          </a:prstGeom>
          <a:noFill/>
          <a:ln w="9525">
            <a:noFill/>
            <a:miter lim="800000"/>
            <a:headEnd/>
            <a:tailEnd/>
          </a:ln>
        </p:spPr>
      </p:pic>
      <p:sp>
        <p:nvSpPr>
          <p:cNvPr id="13" name="TextBox 12"/>
          <p:cNvSpPr txBox="1"/>
          <p:nvPr/>
        </p:nvSpPr>
        <p:spPr>
          <a:xfrm>
            <a:off x="0" y="0"/>
            <a:ext cx="8636000" cy="10372070"/>
          </a:xfrm>
          <a:prstGeom prst="rect">
            <a:avLst/>
          </a:prstGeom>
          <a:noFill/>
        </p:spPr>
        <p:txBody>
          <a:bodyPr wrap="square" rtlCol="0">
            <a:spAutoFit/>
          </a:bodyPr>
          <a:lstStyle/>
          <a:p>
            <a:pPr algn="l"/>
            <a:r>
              <a:rPr lang="en-US" sz="4000" b="1" dirty="0">
                <a:solidFill>
                  <a:srgbClr val="F95602"/>
                </a:solidFill>
                <a:latin typeface="Adobe Fan Heiti Std B" pitchFamily="34" charset="-128"/>
                <a:ea typeface="Adobe Fan Heiti Std B" pitchFamily="34" charset="-128"/>
              </a:rPr>
              <a:t>Did the Manager...</a:t>
            </a:r>
          </a:p>
          <a:p>
            <a:pPr algn="l"/>
            <a:r>
              <a:rPr lang="en-US" sz="3200" b="1" dirty="0">
                <a:solidFill>
                  <a:schemeClr val="bg1"/>
                </a:solidFill>
                <a:latin typeface="Calibri" pitchFamily="34" charset="0"/>
                <a:ea typeface="Adobe Fan Heiti Std B" pitchFamily="34" charset="-128"/>
              </a:rPr>
              <a:t>1.  Use the </a:t>
            </a:r>
            <a:r>
              <a:rPr lang="en-US" sz="3200" b="1" u="sng" dirty="0">
                <a:solidFill>
                  <a:schemeClr val="bg1"/>
                </a:solidFill>
                <a:latin typeface="Calibri" pitchFamily="34" charset="0"/>
                <a:ea typeface="Adobe Fan Heiti Std B" pitchFamily="34" charset="-128"/>
              </a:rPr>
              <a:t>turnaround technique</a:t>
            </a:r>
            <a:r>
              <a:rPr lang="en-US" sz="3200" b="1" dirty="0">
                <a:solidFill>
                  <a:schemeClr val="bg1"/>
                </a:solidFill>
                <a:latin typeface="Calibri" pitchFamily="34" charset="0"/>
                <a:ea typeface="Adobe Fan Heiti Std B" pitchFamily="34" charset="-128"/>
              </a:rPr>
              <a:t>?  </a:t>
            </a:r>
          </a:p>
          <a:p>
            <a:pPr algn="l"/>
            <a:r>
              <a:rPr lang="en-US" sz="3200" dirty="0">
                <a:latin typeface="Calibri" pitchFamily="34" charset="0"/>
                <a:ea typeface="Adobe Fan Heiti Std B" pitchFamily="34" charset="-128"/>
              </a:rPr>
              <a:t> </a:t>
            </a:r>
          </a:p>
          <a:p>
            <a:pPr algn="l"/>
            <a:r>
              <a:rPr lang="en-US" sz="3200" b="1" dirty="0">
                <a:solidFill>
                  <a:schemeClr val="bg1"/>
                </a:solidFill>
                <a:latin typeface="Calibri" pitchFamily="34" charset="0"/>
                <a:ea typeface="Adobe Fan Heiti Std B" pitchFamily="34" charset="-128"/>
              </a:rPr>
              <a:t>2.  Describe the </a:t>
            </a:r>
            <a:r>
              <a:rPr lang="en-US" sz="3200" b="1" u="sng" dirty="0">
                <a:solidFill>
                  <a:schemeClr val="bg1"/>
                </a:solidFill>
                <a:latin typeface="Calibri" pitchFamily="34" charset="0"/>
                <a:ea typeface="Adobe Fan Heiti Std B" pitchFamily="34" charset="-128"/>
              </a:rPr>
              <a:t>specific actions</a:t>
            </a:r>
            <a:r>
              <a:rPr lang="en-US" sz="3200" b="1" dirty="0">
                <a:solidFill>
                  <a:schemeClr val="bg1"/>
                </a:solidFill>
                <a:latin typeface="Calibri" pitchFamily="34" charset="0"/>
                <a:ea typeface="Adobe Fan Heiti Std B" pitchFamily="34" charset="-128"/>
              </a:rPr>
              <a:t> he/she wants to have happen in the future?  </a:t>
            </a:r>
          </a:p>
          <a:p>
            <a:pPr algn="l"/>
            <a:r>
              <a:rPr lang="en-US" sz="3200" b="1" dirty="0">
                <a:solidFill>
                  <a:schemeClr val="bg1"/>
                </a:solidFill>
                <a:latin typeface="Calibri" pitchFamily="34" charset="0"/>
                <a:ea typeface="Adobe Fan Heiti Std B" pitchFamily="34" charset="-128"/>
              </a:rPr>
              <a:t> </a:t>
            </a:r>
          </a:p>
          <a:p>
            <a:pPr algn="l"/>
            <a:r>
              <a:rPr lang="en-US" sz="3200" b="1" dirty="0">
                <a:solidFill>
                  <a:schemeClr val="bg1"/>
                </a:solidFill>
                <a:latin typeface="Calibri" pitchFamily="34" charset="0"/>
                <a:ea typeface="Adobe Fan Heiti Std B" pitchFamily="34" charset="-128"/>
              </a:rPr>
              <a:t>3. Allow the  employee the opportunity to respond, ask questions, and add his/her thoughts during the conversation?</a:t>
            </a:r>
          </a:p>
          <a:p>
            <a:pPr algn="l"/>
            <a:r>
              <a:rPr lang="en-US" sz="3200" dirty="0">
                <a:solidFill>
                  <a:schemeClr val="bg1"/>
                </a:solidFill>
                <a:latin typeface="Calibri" pitchFamily="34" charset="0"/>
                <a:ea typeface="Adobe Fan Heiti Std B" pitchFamily="34" charset="-128"/>
              </a:rPr>
              <a:t> </a:t>
            </a:r>
            <a:endParaRPr lang="en-US" sz="3200" b="1" dirty="0">
              <a:solidFill>
                <a:schemeClr val="bg1"/>
              </a:solidFill>
              <a:latin typeface="Calibri" pitchFamily="34" charset="0"/>
              <a:ea typeface="Adobe Fan Heiti Std B" pitchFamily="34" charset="-128"/>
            </a:endParaRPr>
          </a:p>
          <a:p>
            <a:pPr algn="l"/>
            <a:r>
              <a:rPr lang="en-US" sz="3200" b="1" dirty="0">
                <a:solidFill>
                  <a:schemeClr val="bg1"/>
                </a:solidFill>
                <a:latin typeface="Calibri" pitchFamily="34" charset="0"/>
                <a:ea typeface="Adobe Fan Heiti Std B" pitchFamily="34" charset="-128"/>
              </a:rPr>
              <a:t>4.)  Name </a:t>
            </a:r>
            <a:r>
              <a:rPr lang="en-US" sz="3200" b="1" u="sng" dirty="0">
                <a:solidFill>
                  <a:schemeClr val="bg1"/>
                </a:solidFill>
                <a:latin typeface="Calibri" pitchFamily="34" charset="0"/>
                <a:ea typeface="Adobe Fan Heiti Std B" pitchFamily="34" charset="-128"/>
              </a:rPr>
              <a:t>one positive aspect</a:t>
            </a:r>
            <a:r>
              <a:rPr lang="en-US" sz="3200" b="1" dirty="0">
                <a:solidFill>
                  <a:schemeClr val="bg1"/>
                </a:solidFill>
                <a:latin typeface="Calibri" pitchFamily="34" charset="0"/>
                <a:ea typeface="Adobe Fan Heiti Std B" pitchFamily="34" charset="-128"/>
              </a:rPr>
              <a:t> about how the manager handled the conversation and </a:t>
            </a:r>
            <a:r>
              <a:rPr lang="en-US" sz="3200" b="1" u="sng" dirty="0">
                <a:solidFill>
                  <a:schemeClr val="bg1"/>
                </a:solidFill>
                <a:latin typeface="Calibri" pitchFamily="34" charset="0"/>
                <a:ea typeface="Adobe Fan Heiti Std B" pitchFamily="34" charset="-128"/>
              </a:rPr>
              <a:t>one aspect that could have been handled differently.  </a:t>
            </a:r>
            <a:br>
              <a:rPr lang="en-US" sz="3200" u="sng" dirty="0">
                <a:solidFill>
                  <a:schemeClr val="bg1"/>
                </a:solidFill>
                <a:latin typeface="Calibri" pitchFamily="34" charset="0"/>
                <a:ea typeface="Adobe Fan Heiti Std B" pitchFamily="34" charset="-128"/>
              </a:rPr>
            </a:br>
            <a:endParaRPr lang="en-US" sz="3200" dirty="0">
              <a:solidFill>
                <a:schemeClr val="bg1"/>
              </a:solidFill>
              <a:latin typeface="Calibri" pitchFamily="34" charset="0"/>
              <a:ea typeface="Adobe Fan Heiti Std B" pitchFamily="34" charset="-128"/>
            </a:endParaRPr>
          </a:p>
          <a:p>
            <a:pPr algn="l"/>
            <a:r>
              <a:rPr lang="en-US" sz="3200" b="1" dirty="0">
                <a:solidFill>
                  <a:schemeClr val="bg1"/>
                </a:solidFill>
                <a:latin typeface="Calibri" pitchFamily="34" charset="0"/>
                <a:ea typeface="Adobe Fan Heiti Std B" pitchFamily="34" charset="-128"/>
              </a:rPr>
              <a:t>5.)  When the manager delivered the message was anything said that put the direct report on the defense?  If so, what was it?  What’s another way it could have been stated?</a:t>
            </a:r>
          </a:p>
          <a:p>
            <a:pPr algn="l"/>
            <a:r>
              <a:rPr lang="en-US" sz="4400" dirty="0">
                <a:solidFill>
                  <a:srgbClr val="336699"/>
                </a:solidFill>
                <a:latin typeface="Calibri" pitchFamily="34" charset="0"/>
                <a:ea typeface="Adobe Fan Heiti Std B" pitchFamily="34" charset="-128"/>
              </a:rPr>
              <a:t> </a:t>
            </a:r>
          </a:p>
          <a:p>
            <a:pPr algn="l"/>
            <a:endParaRPr lang="en-US" sz="4000" dirty="0">
              <a:latin typeface="Calibri"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4"/>
          <a:srcRect/>
          <a:stretch>
            <a:fillRect/>
          </a:stretch>
        </p:blipFill>
        <p:spPr bwMode="auto">
          <a:xfrm>
            <a:off x="6731000" y="228600"/>
            <a:ext cx="5200650" cy="6657975"/>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bwMode="auto">
          <a:xfrm>
            <a:off x="0" y="0"/>
            <a:ext cx="6502400" cy="9753600"/>
          </a:xfrm>
          <a:prstGeom prst="rect">
            <a:avLst/>
          </a:prstGeom>
          <a:solidFill>
            <a:srgbClr val="336699"/>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 </a:t>
            </a:r>
          </a:p>
        </p:txBody>
      </p:sp>
      <p:sp>
        <p:nvSpPr>
          <p:cNvPr id="5" name="TextBox 4"/>
          <p:cNvSpPr txBox="1"/>
          <p:nvPr/>
        </p:nvSpPr>
        <p:spPr>
          <a:xfrm>
            <a:off x="0" y="304800"/>
            <a:ext cx="6273800" cy="3785652"/>
          </a:xfrm>
          <a:prstGeom prst="rect">
            <a:avLst/>
          </a:prstGeom>
          <a:noFill/>
        </p:spPr>
        <p:txBody>
          <a:bodyPr wrap="square" rtlCol="0">
            <a:spAutoFit/>
          </a:bodyPr>
          <a:lstStyle/>
          <a:p>
            <a:pPr algn="l"/>
            <a:r>
              <a:rPr lang="en-US" sz="6000" b="1" dirty="0">
                <a:solidFill>
                  <a:schemeClr val="bg1"/>
                </a:solidFill>
                <a:latin typeface="Articulate" pitchFamily="2" charset="0"/>
                <a:sym typeface="Wingdings 3"/>
              </a:rPr>
              <a:t>Before you begin, read the  practice instructions</a:t>
            </a:r>
            <a:endParaRPr lang="en-US" sz="4000" dirty="0">
              <a:solidFill>
                <a:schemeClr val="bg1"/>
              </a:solidFill>
              <a:latin typeface="Articulate" pitchFamily="2" charset="0"/>
            </a:endParaRPr>
          </a:p>
        </p:txBody>
      </p:sp>
      <p:pic>
        <p:nvPicPr>
          <p:cNvPr id="3074" name="Picture 2"/>
          <p:cNvPicPr>
            <a:picLocks noChangeAspect="1" noChangeArrowheads="1"/>
          </p:cNvPicPr>
          <p:nvPr/>
        </p:nvPicPr>
        <p:blipFill>
          <a:blip r:embed="rId5"/>
          <a:srcRect/>
          <a:stretch>
            <a:fillRect/>
          </a:stretch>
        </p:blipFill>
        <p:spPr bwMode="auto">
          <a:xfrm>
            <a:off x="8331200" y="3276600"/>
            <a:ext cx="4233556" cy="533400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9779000" y="8915400"/>
            <a:ext cx="2628909" cy="646331"/>
          </a:xfrm>
          <a:prstGeom prst="rect">
            <a:avLst/>
          </a:prstGeom>
          <a:noFill/>
        </p:spPr>
        <p:txBody>
          <a:bodyPr wrap="square" rtlCol="0">
            <a:spAutoFit/>
          </a:bodyPr>
          <a:lstStyle/>
          <a:p>
            <a:r>
              <a:rPr lang="en-US" sz="3600" b="1" dirty="0" err="1">
                <a:latin typeface="Leelawadee" panose="020B0502040204020203" pitchFamily="34" charset="-34"/>
                <a:cs typeface="Leelawadee" panose="020B0502040204020203" pitchFamily="34" charset="-34"/>
              </a:rPr>
              <a:t>pgs</a:t>
            </a:r>
            <a:r>
              <a:rPr lang="en-US" sz="3600" b="1" dirty="0">
                <a:latin typeface="Leelawadee" panose="020B0502040204020203" pitchFamily="34" charset="-34"/>
                <a:cs typeface="Leelawadee" panose="020B0502040204020203" pitchFamily="34" charset="-34"/>
              </a:rPr>
              <a:t> 40-41</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31"/>
          <p:cNvSpPr>
            <a:spLocks noGrp="1"/>
          </p:cNvSpPr>
          <p:nvPr>
            <p:ph type="body" sz="quarter" idx="13"/>
          </p:nvPr>
        </p:nvSpPr>
        <p:spPr>
          <a:xfrm>
            <a:off x="0" y="3581400"/>
            <a:ext cx="13004800" cy="1905000"/>
          </a:xfrm>
        </p:spPr>
        <p:txBody>
          <a:bodyPr/>
          <a:lstStyle/>
          <a:p>
            <a:r>
              <a:rPr lang="en-US" dirty="0"/>
              <a:t>Skills and Tools Recap</a:t>
            </a:r>
            <a:endParaRPr lang="en-US" dirty="0">
              <a:solidFill>
                <a:srgbClr val="66FFFF"/>
              </a:solidFill>
            </a:endParaRPr>
          </a:p>
        </p:txBody>
      </p:sp>
      <p:sp>
        <p:nvSpPr>
          <p:cNvPr id="5" name="Slide Number Placeholder 4"/>
          <p:cNvSpPr>
            <a:spLocks noGrp="1"/>
          </p:cNvSpPr>
          <p:nvPr>
            <p:ph type="sldNum" sz="quarter" idx="10"/>
          </p:nvPr>
        </p:nvSpPr>
        <p:spPr/>
        <p:txBody>
          <a:bodyPr/>
          <a:lstStyle/>
          <a:p>
            <a:pPr>
              <a:defRPr/>
            </a:pPr>
            <a:fld id="{7C0A6E37-841E-4E23-95AD-DF9C80D768D7}" type="slidenum">
              <a:rPr lang="en-US" smtClean="0">
                <a:solidFill>
                  <a:prstClr val="black"/>
                </a:solidFill>
              </a:rPr>
              <a:pPr>
                <a:defRPr/>
              </a:pPr>
              <a:t>62</a:t>
            </a:fld>
            <a:endParaRPr lang="en-US" dirty="0">
              <a:solidFill>
                <a:prstClr val="black"/>
              </a:solidFill>
            </a:endParaRPr>
          </a:p>
        </p:txBody>
      </p:sp>
      <p:sp>
        <p:nvSpPr>
          <p:cNvPr id="21" name="Rectangle 20"/>
          <p:cNvSpPr/>
          <p:nvPr/>
        </p:nvSpPr>
        <p:spPr bwMode="auto">
          <a:xfrm>
            <a:off x="254000" y="4886980"/>
            <a:ext cx="7493000" cy="4267200"/>
          </a:xfrm>
          <a:prstGeom prst="rect">
            <a:avLst/>
          </a:prstGeom>
          <a:noFill/>
          <a:ln w="476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custDataLst>
      <p:tags r:id="rId1"/>
    </p:custDataLst>
    <p:extLst>
      <p:ext uri="{BB962C8B-B14F-4D97-AF65-F5344CB8AC3E}">
        <p14:creationId xmlns:p14="http://schemas.microsoft.com/office/powerpoint/2010/main" val="2101080525"/>
      </p:ext>
    </p:extLst>
  </p:cSld>
  <p:clrMapOvr>
    <a:masterClrMapping/>
  </p:clrMapOvr>
  <p:transition spd="slow">
    <p:cover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251677289"/>
              </p:ext>
            </p:extLst>
          </p:nvPr>
        </p:nvGraphicFramePr>
        <p:xfrm>
          <a:off x="0" y="-14925"/>
          <a:ext cx="13004800" cy="8491341"/>
        </p:xfrm>
        <a:graphic>
          <a:graphicData uri="http://schemas.openxmlformats.org/drawingml/2006/table">
            <a:tbl>
              <a:tblPr firstRow="1" bandRow="1">
                <a:tableStyleId>{69C7853C-536D-4A76-A0AE-DD22124D55A5}</a:tableStyleId>
              </a:tblPr>
              <a:tblGrid>
                <a:gridCol w="3606800">
                  <a:extLst>
                    <a:ext uri="{9D8B030D-6E8A-4147-A177-3AD203B41FA5}">
                      <a16:colId xmlns:a16="http://schemas.microsoft.com/office/drawing/2014/main" val="20000"/>
                    </a:ext>
                  </a:extLst>
                </a:gridCol>
                <a:gridCol w="9398000">
                  <a:extLst>
                    <a:ext uri="{9D8B030D-6E8A-4147-A177-3AD203B41FA5}">
                      <a16:colId xmlns:a16="http://schemas.microsoft.com/office/drawing/2014/main" val="20001"/>
                    </a:ext>
                  </a:extLst>
                </a:gridCol>
              </a:tblGrid>
              <a:tr h="1037779">
                <a:tc gridSpan="2">
                  <a:txBody>
                    <a:bodyPr/>
                    <a:lstStyle/>
                    <a:p>
                      <a:r>
                        <a:rPr lang="en-US" sz="6600" dirty="0">
                          <a:latin typeface="Adobe Fan Heiti Std B" pitchFamily="34" charset="-128"/>
                          <a:ea typeface="Adobe Fan Heiti Std B" pitchFamily="34" charset="-128"/>
                        </a:rPr>
                        <a:t> Recap </a:t>
                      </a:r>
                    </a:p>
                  </a:txBody>
                  <a:tcPr>
                    <a:solidFill>
                      <a:srgbClr val="92D050"/>
                    </a:solidFill>
                  </a:tcPr>
                </a:tc>
                <a:tc hMerge="1">
                  <a:txBody>
                    <a:bodyPr/>
                    <a:lstStyle/>
                    <a:p>
                      <a:endParaRPr lang="en-US" dirty="0"/>
                    </a:p>
                  </a:txBody>
                  <a:tcPr>
                    <a:solidFill>
                      <a:srgbClr val="92D050"/>
                    </a:solidFill>
                  </a:tcPr>
                </a:tc>
                <a:extLst>
                  <a:ext uri="{0D108BD9-81ED-4DB2-BD59-A6C34878D82A}">
                    <a16:rowId xmlns:a16="http://schemas.microsoft.com/office/drawing/2014/main" val="10000"/>
                  </a:ext>
                </a:extLst>
              </a:tr>
              <a:tr h="1352812">
                <a:tc>
                  <a:txBody>
                    <a:bodyPr/>
                    <a:lstStyle/>
                    <a:p>
                      <a:pPr lvl="1"/>
                      <a:br>
                        <a:rPr lang="en-US" sz="2400" b="1" dirty="0">
                          <a:latin typeface="Calibri" panose="020F0502020204030204" pitchFamily="34" charset="0"/>
                        </a:rPr>
                      </a:br>
                      <a:r>
                        <a:rPr lang="en-US" sz="2400" b="1" dirty="0">
                          <a:latin typeface="Calibri" panose="020F0502020204030204" pitchFamily="34" charset="0"/>
                        </a:rPr>
                        <a:t>PERFORMANCE CONTINUUM</a:t>
                      </a:r>
                    </a:p>
                  </a:txBody>
                  <a:tcPr>
                    <a:solidFill>
                      <a:schemeClr val="bg1"/>
                    </a:solidFill>
                  </a:tcPr>
                </a:tc>
                <a:tc>
                  <a:txBody>
                    <a:bodyPr/>
                    <a:lstStyle/>
                    <a:p>
                      <a:pPr marL="0" marR="0" indent="0" algn="l" defTabSz="455125"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Calibri" pitchFamily="34" charset="0"/>
                          <a:ea typeface="Adobe Fan Heiti Std B" pitchFamily="34" charset="-128"/>
                        </a:rPr>
                        <a:t>Use the Performance</a:t>
                      </a:r>
                      <a:r>
                        <a:rPr lang="en-US" sz="2400" baseline="0" dirty="0">
                          <a:solidFill>
                            <a:schemeClr val="bg1"/>
                          </a:solidFill>
                          <a:latin typeface="Calibri" pitchFamily="34" charset="0"/>
                          <a:ea typeface="Adobe Fan Heiti Std B" pitchFamily="34" charset="-128"/>
                        </a:rPr>
                        <a:t> Continuum to gain a snapshot of the employee’s current performance in terms of Results and Behaviors.  The intent is to use this tool to help people grow and move forward.</a:t>
                      </a:r>
                      <a:endParaRPr lang="en-US" sz="2400" dirty="0">
                        <a:solidFill>
                          <a:schemeClr val="bg1"/>
                        </a:solidFill>
                        <a:latin typeface="Calibri" pitchFamily="34" charset="0"/>
                        <a:ea typeface="Adobe Fan Heiti Std B" pitchFamily="34" charset="-128"/>
                      </a:endParaRPr>
                    </a:p>
                  </a:txBody>
                  <a:tcPr anchor="ctr">
                    <a:solidFill>
                      <a:srgbClr val="92D050"/>
                    </a:solidFill>
                  </a:tcPr>
                </a:tc>
                <a:extLst>
                  <a:ext uri="{0D108BD9-81ED-4DB2-BD59-A6C34878D82A}">
                    <a16:rowId xmlns:a16="http://schemas.microsoft.com/office/drawing/2014/main" val="10001"/>
                  </a:ext>
                </a:extLst>
              </a:tr>
              <a:tr h="1661696">
                <a:tc>
                  <a:txBody>
                    <a:bodyPr/>
                    <a:lstStyle/>
                    <a:p>
                      <a:pPr lvl="1"/>
                      <a:r>
                        <a:rPr lang="en-US" sz="2400" b="1" dirty="0">
                          <a:latin typeface="Calibri" panose="020F0502020204030204" pitchFamily="34" charset="0"/>
                        </a:rPr>
                        <a:t>PERFORMANCE CONTINUUM INSIGHT METHOD:</a:t>
                      </a:r>
                    </a:p>
                    <a:p>
                      <a:pPr lvl="1"/>
                      <a:r>
                        <a:rPr lang="en-US" sz="2400" b="1" dirty="0">
                          <a:latin typeface="Calibri" panose="020F0502020204030204" pitchFamily="34" charset="0"/>
                        </a:rPr>
                        <a:t>ANALYZE PERFORMANCE</a:t>
                      </a:r>
                    </a:p>
                  </a:txBody>
                  <a:tcPr>
                    <a:solidFill>
                      <a:schemeClr val="bg1"/>
                    </a:solidFill>
                  </a:tcPr>
                </a:tc>
                <a:tc>
                  <a:txBody>
                    <a:bodyPr/>
                    <a:lstStyle/>
                    <a:p>
                      <a:r>
                        <a:rPr lang="en-US" sz="2800" dirty="0">
                          <a:solidFill>
                            <a:schemeClr val="bg1"/>
                          </a:solidFill>
                          <a:latin typeface="Calibri" pitchFamily="34" charset="0"/>
                          <a:ea typeface="Adobe Fan Heiti Std B" pitchFamily="34" charset="-128"/>
                        </a:rPr>
                        <a:t>Analyze current performance to determine what the employee can do to make even more progress.</a:t>
                      </a:r>
                      <a:r>
                        <a:rPr lang="en-US" sz="2800" baseline="0" dirty="0">
                          <a:solidFill>
                            <a:schemeClr val="bg1"/>
                          </a:solidFill>
                          <a:latin typeface="Calibri" pitchFamily="34" charset="0"/>
                          <a:ea typeface="Adobe Fan Heiti Std B" pitchFamily="34" charset="-128"/>
                        </a:rPr>
                        <a:t>  The focus is on moving forward versus reviewing past performance.  </a:t>
                      </a:r>
                      <a:endParaRPr lang="en-US" sz="2800" dirty="0">
                        <a:solidFill>
                          <a:schemeClr val="bg1"/>
                        </a:solidFill>
                        <a:latin typeface="Calibri" pitchFamily="34" charset="0"/>
                        <a:ea typeface="Adobe Fan Heiti Std B" pitchFamily="34" charset="-128"/>
                      </a:endParaRPr>
                    </a:p>
                  </a:txBody>
                  <a:tcPr anchor="ctr">
                    <a:solidFill>
                      <a:srgbClr val="92D050"/>
                    </a:solidFill>
                  </a:tcPr>
                </a:tc>
                <a:extLst>
                  <a:ext uri="{0D108BD9-81ED-4DB2-BD59-A6C34878D82A}">
                    <a16:rowId xmlns:a16="http://schemas.microsoft.com/office/drawing/2014/main" val="10003"/>
                  </a:ext>
                </a:extLst>
              </a:tr>
              <a:tr h="1728165">
                <a:tc>
                  <a:txBody>
                    <a:bodyPr/>
                    <a:lstStyle/>
                    <a:p>
                      <a:pPr lvl="1"/>
                      <a:r>
                        <a:rPr lang="en-US" sz="2400" b="1" dirty="0">
                          <a:latin typeface="Calibri" panose="020F0502020204030204" pitchFamily="34" charset="0"/>
                        </a:rPr>
                        <a:t>TURNAROUND AND REFRAME GAPS</a:t>
                      </a:r>
                    </a:p>
                  </a:txBody>
                  <a:tcPr>
                    <a:solidFill>
                      <a:schemeClr val="bg1"/>
                    </a:solidFill>
                  </a:tcPr>
                </a:tc>
                <a:tc>
                  <a:txBody>
                    <a:bodyPr/>
                    <a:lstStyle/>
                    <a:p>
                      <a:r>
                        <a:rPr lang="en-US" sz="2800" dirty="0">
                          <a:solidFill>
                            <a:schemeClr val="bg1"/>
                          </a:solidFill>
                          <a:latin typeface="Calibri" pitchFamily="34" charset="0"/>
                          <a:ea typeface="Adobe Fan Heiti Std B" pitchFamily="34" charset="-128"/>
                        </a:rPr>
                        <a:t>Translate performance</a:t>
                      </a:r>
                      <a:r>
                        <a:rPr lang="en-US" sz="2800" baseline="0" dirty="0">
                          <a:solidFill>
                            <a:schemeClr val="bg1"/>
                          </a:solidFill>
                          <a:latin typeface="Calibri" pitchFamily="34" charset="0"/>
                          <a:ea typeface="Adobe Fan Heiti Std B" pitchFamily="34" charset="-128"/>
                        </a:rPr>
                        <a:t> gaps, large and small, into language describing the “on-target” performance.  </a:t>
                      </a:r>
                      <a:endParaRPr lang="en-US" sz="2800" dirty="0">
                        <a:solidFill>
                          <a:schemeClr val="bg1"/>
                        </a:solidFill>
                        <a:latin typeface="Calibri" pitchFamily="34" charset="0"/>
                        <a:ea typeface="Adobe Fan Heiti Std B" pitchFamily="34" charset="-128"/>
                      </a:endParaRPr>
                    </a:p>
                  </a:txBody>
                  <a:tcPr anchor="ctr">
                    <a:solidFill>
                      <a:srgbClr val="92D050"/>
                    </a:solidFill>
                  </a:tcPr>
                </a:tc>
                <a:extLst>
                  <a:ext uri="{0D108BD9-81ED-4DB2-BD59-A6C34878D82A}">
                    <a16:rowId xmlns:a16="http://schemas.microsoft.com/office/drawing/2014/main" val="10004"/>
                  </a:ext>
                </a:extLst>
              </a:tr>
              <a:tr h="2392844">
                <a:tc>
                  <a:txBody>
                    <a:bodyPr/>
                    <a:lstStyle/>
                    <a:p>
                      <a:pPr lvl="1"/>
                      <a:r>
                        <a:rPr lang="en-US" sz="2400" b="1" dirty="0">
                          <a:latin typeface="Calibri" panose="020F0502020204030204" pitchFamily="34" charset="0"/>
                        </a:rPr>
                        <a:t>10-MINUTE QUESTIONS CONVERSATION </a:t>
                      </a:r>
                    </a:p>
                  </a:txBody>
                  <a:tcPr>
                    <a:solidFill>
                      <a:schemeClr val="bg1"/>
                    </a:solidFill>
                  </a:tcPr>
                </a:tc>
                <a:tc>
                  <a:txBody>
                    <a:bodyPr/>
                    <a:lstStyle/>
                    <a:p>
                      <a:r>
                        <a:rPr lang="en-US" sz="2800" b="1" baseline="0" dirty="0">
                          <a:solidFill>
                            <a:schemeClr val="bg1"/>
                          </a:solidFill>
                          <a:latin typeface="Calibri" pitchFamily="34" charset="0"/>
                          <a:ea typeface="Adobe Fan Heiti Std B" pitchFamily="34" charset="-128"/>
                        </a:rPr>
                        <a:t>These tools and approaches help inform the 10-Minute Questions Framework when the employee asks: </a:t>
                      </a:r>
                      <a:r>
                        <a:rPr lang="en-US" sz="2800" baseline="0" dirty="0">
                          <a:solidFill>
                            <a:schemeClr val="bg1"/>
                          </a:solidFill>
                          <a:latin typeface="Calibri" pitchFamily="34" charset="0"/>
                          <a:ea typeface="Adobe Fan Heiti Std B" pitchFamily="34" charset="-128"/>
                        </a:rPr>
                        <a:t> </a:t>
                      </a:r>
                    </a:p>
                    <a:p>
                      <a:r>
                        <a:rPr lang="en-US" sz="2800" baseline="0" dirty="0">
                          <a:solidFill>
                            <a:schemeClr val="bg1"/>
                          </a:solidFill>
                          <a:latin typeface="Calibri" pitchFamily="34" charset="0"/>
                          <a:ea typeface="Adobe Fan Heiti Std B" pitchFamily="34" charset="-128"/>
                        </a:rPr>
                        <a:t>1.  What’s one thing I’m doing well and should continue with?</a:t>
                      </a:r>
                    </a:p>
                    <a:p>
                      <a:r>
                        <a:rPr lang="en-US" sz="2800" baseline="0" dirty="0">
                          <a:solidFill>
                            <a:schemeClr val="bg1"/>
                          </a:solidFill>
                          <a:latin typeface="Calibri" pitchFamily="34" charset="0"/>
                          <a:ea typeface="Adobe Fan Heiti Std B" pitchFamily="34" charset="-128"/>
                        </a:rPr>
                        <a:t>2.  What’s one thing I can make even more progress in my role?</a:t>
                      </a:r>
                      <a:endParaRPr lang="en-US" sz="2800" dirty="0">
                        <a:solidFill>
                          <a:schemeClr val="bg1"/>
                        </a:solidFill>
                        <a:latin typeface="Calibri" pitchFamily="34" charset="0"/>
                        <a:ea typeface="Adobe Fan Heiti Std B" pitchFamily="34" charset="-128"/>
                      </a:endParaRPr>
                    </a:p>
                  </a:txBody>
                  <a:tcPr anchor="ctr">
                    <a:solidFill>
                      <a:schemeClr val="tx1"/>
                    </a:solidFill>
                  </a:tcPr>
                </a:tc>
                <a:extLst>
                  <a:ext uri="{0D108BD9-81ED-4DB2-BD59-A6C34878D82A}">
                    <a16:rowId xmlns:a16="http://schemas.microsoft.com/office/drawing/2014/main" val="10005"/>
                  </a:ext>
                </a:extLst>
              </a:tr>
            </a:tbl>
          </a:graphicData>
        </a:graphic>
      </p:graphicFrame>
    </p:spTree>
    <p:custDataLst>
      <p:tags r:id="rId1"/>
    </p:custDataLst>
  </p:cSld>
  <p:clrMapOvr>
    <a:masterClrMapping/>
  </p:clrMapOvr>
  <p:transition spd="slow">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10693400" y="10066867"/>
            <a:ext cx="3034453" cy="677333"/>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7C0A6E37-841E-4E23-95AD-DF9C80D768D7}" type="slidenum">
              <a:rPr kumimoji="0" lang="en-US" sz="1000" b="0" i="0" u="none" strike="noStrike" kern="1200" cap="none" spc="0" normalizeH="0" baseline="0" noProof="0" smtClean="0">
                <a:ln>
                  <a:noFill/>
                </a:ln>
                <a:solidFill>
                  <a:prstClr val="black"/>
                </a:solidFill>
                <a:effectLst/>
                <a:uLnTx/>
                <a:uFillTx/>
                <a:latin typeface="Gill Sans" charset="0"/>
                <a:sym typeface="Gill Sans" charset="0"/>
              </a:rPr>
              <a:pPr marL="0" marR="0" lvl="0" indent="0" algn="ctr" defTabSz="914400" rtl="0" eaLnBrk="1" fontAlgn="base" latinLnBrk="0" hangingPunct="1">
                <a:lnSpc>
                  <a:spcPct val="100000"/>
                </a:lnSpc>
                <a:spcBef>
                  <a:spcPct val="0"/>
                </a:spcBef>
                <a:spcAft>
                  <a:spcPct val="0"/>
                </a:spcAft>
                <a:buClrTx/>
                <a:buSzTx/>
                <a:buFontTx/>
                <a:buNone/>
                <a:tabLst/>
                <a:defRPr/>
              </a:pPr>
              <a:t>64</a:t>
            </a:fld>
            <a:endParaRPr kumimoji="0" lang="en-US" sz="1000" b="0" i="0" u="none" strike="noStrike" kern="1200" cap="none" spc="0" normalizeH="0" baseline="0" noProof="0" dirty="0">
              <a:ln>
                <a:noFill/>
              </a:ln>
              <a:solidFill>
                <a:prstClr val="black"/>
              </a:solidFill>
              <a:effectLst/>
              <a:uLnTx/>
              <a:uFillTx/>
              <a:latin typeface="Gill Sans" charset="0"/>
              <a:sym typeface="Gill Sans" charset="0"/>
            </a:endParaRPr>
          </a:p>
        </p:txBody>
      </p:sp>
      <p:sp>
        <p:nvSpPr>
          <p:cNvPr id="5" name="Footer Placeholder 4"/>
          <p:cNvSpPr>
            <a:spLocks noGrp="1"/>
          </p:cNvSpPr>
          <p:nvPr>
            <p:ph type="ftr" sz="quarter" idx="3"/>
          </p:nvPr>
        </p:nvSpPr>
        <p:spPr>
          <a:xfrm>
            <a:off x="-50800" y="10038822"/>
            <a:ext cx="8458199" cy="51911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Calibri"/>
                <a:sym typeface="Gill Sans" charset="0"/>
              </a:rPr>
              <a:t>©2017 copyright Employee Performance Solutions, LLC  All Rights Reserved | For Use Within Client Organization</a:t>
            </a:r>
            <a:endParaRPr kumimoji="0" lang="en-US" sz="1200" b="0" i="0" u="none" strike="noStrike" kern="1200" cap="none" spc="0" normalizeH="0" baseline="0" noProof="0" dirty="0">
              <a:ln>
                <a:noFill/>
              </a:ln>
              <a:solidFill>
                <a:srgbClr val="000000">
                  <a:tint val="75000"/>
                </a:srgbClr>
              </a:solidFill>
              <a:effectLst/>
              <a:uLnTx/>
              <a:uFillTx/>
              <a:latin typeface="Calibri"/>
              <a:sym typeface="Gill Sans" charset="0"/>
            </a:endParaRPr>
          </a:p>
        </p:txBody>
      </p:sp>
      <p:sp>
        <p:nvSpPr>
          <p:cNvPr id="8" name="Rectangle 7"/>
          <p:cNvSpPr/>
          <p:nvPr/>
        </p:nvSpPr>
        <p:spPr bwMode="auto">
          <a:xfrm>
            <a:off x="406400" y="228600"/>
            <a:ext cx="12115800" cy="9144000"/>
          </a:xfrm>
          <a:prstGeom prst="rect">
            <a:avLst/>
          </a:prstGeom>
          <a:noFill/>
          <a:ln w="130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800" b="0" i="0" u="none" strike="noStrike" kern="1200" cap="none" spc="0" normalizeH="0" baseline="0" noProof="0">
              <a:ln>
                <a:noFill/>
              </a:ln>
              <a:solidFill>
                <a:srgbClr val="000000"/>
              </a:solidFill>
              <a:effectLst/>
              <a:uLnTx/>
              <a:uFillTx/>
              <a:latin typeface="Gill Sans" charset="0"/>
              <a:ea typeface="ヒラギノ角ゴ ProN W3" charset="0"/>
              <a:cs typeface="ヒラギノ角ゴ ProN W3" charset="0"/>
              <a:sym typeface="Gill Sans" charset="0"/>
            </a:endParaRPr>
          </a:p>
        </p:txBody>
      </p:sp>
      <p:sp>
        <p:nvSpPr>
          <p:cNvPr id="9" name="Rectangular Callout 8"/>
          <p:cNvSpPr/>
          <p:nvPr/>
        </p:nvSpPr>
        <p:spPr bwMode="auto">
          <a:xfrm>
            <a:off x="558800" y="1947334"/>
            <a:ext cx="4953000" cy="6019800"/>
          </a:xfrm>
          <a:prstGeom prst="wedgeRectCallout">
            <a:avLst>
              <a:gd name="adj1" fmla="val -22103"/>
              <a:gd name="adj2" fmla="val 63764"/>
            </a:avLst>
          </a:prstGeom>
          <a:solidFill>
            <a:srgbClr val="30C5C2"/>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800" b="0" i="0" u="none" strike="noStrike" kern="1200" cap="none" spc="0" normalizeH="0" baseline="0" noProof="0">
              <a:ln>
                <a:noFill/>
              </a:ln>
              <a:solidFill>
                <a:srgbClr val="000000"/>
              </a:solidFill>
              <a:effectLst/>
              <a:uLnTx/>
              <a:uFillTx/>
              <a:latin typeface="Gill Sans" charset="0"/>
              <a:ea typeface="ヒラギノ角ゴ ProN W3" charset="0"/>
              <a:cs typeface="ヒラギノ角ゴ ProN W3" charset="0"/>
              <a:sym typeface="Gill Sans" charset="0"/>
            </a:endParaRPr>
          </a:p>
        </p:txBody>
      </p:sp>
      <p:sp>
        <p:nvSpPr>
          <p:cNvPr id="11" name="TextBox 10"/>
          <p:cNvSpPr txBox="1"/>
          <p:nvPr/>
        </p:nvSpPr>
        <p:spPr>
          <a:xfrm>
            <a:off x="1168400" y="2099734"/>
            <a:ext cx="3840575" cy="3046853"/>
          </a:xfrm>
          <a:prstGeom prst="rect">
            <a:avLst/>
          </a:prstGeom>
          <a:noFill/>
        </p:spPr>
        <p:txBody>
          <a:bodyPr wrap="square" lIns="91314" tIns="45653" rIns="91314" bIns="45653"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Roboto Medium" pitchFamily="2" charset="0"/>
                <a:ea typeface="Roboto Medium" pitchFamily="2" charset="0"/>
                <a:cs typeface="Roboto Medium" pitchFamily="2" charset="0"/>
                <a:sym typeface="Gill Sans" charset="0"/>
              </a:rPr>
              <a:t>What’s one thing you learned and will use?</a:t>
            </a:r>
          </a:p>
        </p:txBody>
      </p:sp>
      <p:sp>
        <p:nvSpPr>
          <p:cNvPr id="13" name="Rectangular Callout 12"/>
          <p:cNvSpPr/>
          <p:nvPr/>
        </p:nvSpPr>
        <p:spPr bwMode="auto">
          <a:xfrm>
            <a:off x="7416800" y="1947334"/>
            <a:ext cx="4953000" cy="6019800"/>
          </a:xfrm>
          <a:prstGeom prst="wedgeRectCallout">
            <a:avLst>
              <a:gd name="adj1" fmla="val -22103"/>
              <a:gd name="adj2" fmla="val 63764"/>
            </a:avLst>
          </a:prstGeom>
          <a:solidFill>
            <a:srgbClr val="30C5C2"/>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800" b="0" i="0" u="none" strike="noStrike" kern="1200" cap="none" spc="0" normalizeH="0" baseline="0" noProof="0">
              <a:ln>
                <a:noFill/>
              </a:ln>
              <a:solidFill>
                <a:srgbClr val="000000"/>
              </a:solidFill>
              <a:effectLst/>
              <a:uLnTx/>
              <a:uFillTx/>
              <a:latin typeface="Gill Sans" charset="0"/>
              <a:ea typeface="ヒラギノ角ゴ ProN W3" charset="0"/>
              <a:cs typeface="ヒラギノ角ゴ ProN W3" charset="0"/>
              <a:sym typeface="Gill Sans" charset="0"/>
            </a:endParaRPr>
          </a:p>
        </p:txBody>
      </p:sp>
      <p:grpSp>
        <p:nvGrpSpPr>
          <p:cNvPr id="15" name="Group 14"/>
          <p:cNvGrpSpPr/>
          <p:nvPr/>
        </p:nvGrpSpPr>
        <p:grpSpPr>
          <a:xfrm>
            <a:off x="4673600" y="5791200"/>
            <a:ext cx="3841717" cy="3962400"/>
            <a:chOff x="4749800" y="5757334"/>
            <a:chExt cx="3841717" cy="3962400"/>
          </a:xfrm>
        </p:grpSpPr>
        <p:pic>
          <p:nvPicPr>
            <p:cNvPr id="153602" name="Picture 2"/>
            <p:cNvPicPr>
              <a:picLocks noChangeAspect="1" noChangeArrowheads="1"/>
            </p:cNvPicPr>
            <p:nvPr/>
          </p:nvPicPr>
          <p:blipFill>
            <a:blip r:embed="rId3"/>
            <a:srcRect/>
            <a:stretch>
              <a:fillRect/>
            </a:stretch>
          </p:blipFill>
          <p:spPr bwMode="auto">
            <a:xfrm>
              <a:off x="4749800" y="5757334"/>
              <a:ext cx="3841717" cy="3962400"/>
            </a:xfrm>
            <a:prstGeom prst="rect">
              <a:avLst/>
            </a:prstGeom>
            <a:noFill/>
            <a:ln w="9525">
              <a:noFill/>
              <a:miter lim="800000"/>
              <a:headEnd/>
              <a:tailEnd/>
            </a:ln>
          </p:spPr>
        </p:pic>
        <p:sp>
          <p:nvSpPr>
            <p:cNvPr id="12" name="TextBox 11"/>
            <p:cNvSpPr txBox="1"/>
            <p:nvPr/>
          </p:nvSpPr>
          <p:spPr>
            <a:xfrm>
              <a:off x="4902200" y="6443134"/>
              <a:ext cx="3581400" cy="2123523"/>
            </a:xfrm>
            <a:prstGeom prst="rect">
              <a:avLst/>
            </a:prstGeom>
            <a:noFill/>
          </p:spPr>
          <p:txBody>
            <a:bodyPr wrap="square" lIns="91314" tIns="45653" rIns="91314" bIns="45653"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000000">
                      <a:lumMod val="50000"/>
                      <a:lumOff val="50000"/>
                    </a:srgbClr>
                  </a:solidFill>
                  <a:effectLst/>
                  <a:uLnTx/>
                  <a:uFillTx/>
                  <a:latin typeface="Leelawadee" pitchFamily="34" charset="-34"/>
                  <a:cs typeface="Leelawadee" pitchFamily="34" charset="-34"/>
                  <a:sym typeface="Gill Sans" charset="0"/>
                </a:rPr>
                <a:t>Record </a:t>
              </a:r>
              <a:r>
                <a:rPr kumimoji="0" lang="en-US" sz="4400" b="1" i="0" u="none" strike="noStrike" kern="1200" cap="none" spc="0" normalizeH="0" baseline="0" noProof="0">
                  <a:ln>
                    <a:noFill/>
                  </a:ln>
                  <a:solidFill>
                    <a:srgbClr val="000000">
                      <a:lumMod val="50000"/>
                      <a:lumOff val="50000"/>
                    </a:srgbClr>
                  </a:solidFill>
                  <a:effectLst/>
                  <a:uLnTx/>
                  <a:uFillTx/>
                  <a:latin typeface="Leelawadee" pitchFamily="34" charset="-34"/>
                  <a:cs typeface="Leelawadee" pitchFamily="34" charset="-34"/>
                  <a:sym typeface="Gill Sans" charset="0"/>
                </a:rPr>
                <a:t>your answers on sticky notes</a:t>
              </a:r>
              <a:endParaRPr kumimoji="0" lang="en-US" sz="4400" b="1" i="0" u="none" strike="noStrike" kern="1200" cap="none" spc="0" normalizeH="0" baseline="0" noProof="0" dirty="0">
                <a:ln>
                  <a:noFill/>
                </a:ln>
                <a:solidFill>
                  <a:srgbClr val="000000">
                    <a:lumMod val="50000"/>
                    <a:lumOff val="50000"/>
                  </a:srgbClr>
                </a:solidFill>
                <a:effectLst/>
                <a:uLnTx/>
                <a:uFillTx/>
                <a:latin typeface="Leelawadee" pitchFamily="34" charset="-34"/>
                <a:cs typeface="Leelawadee" pitchFamily="34" charset="-34"/>
                <a:sym typeface="Gill Sans" charset="0"/>
              </a:endParaRPr>
            </a:p>
          </p:txBody>
        </p:sp>
      </p:grpSp>
      <p:sp>
        <p:nvSpPr>
          <p:cNvPr id="14" name="TextBox 13"/>
          <p:cNvSpPr txBox="1"/>
          <p:nvPr/>
        </p:nvSpPr>
        <p:spPr>
          <a:xfrm>
            <a:off x="7797800" y="2099734"/>
            <a:ext cx="3844420" cy="3477740"/>
          </a:xfrm>
          <a:prstGeom prst="rect">
            <a:avLst/>
          </a:prstGeom>
          <a:noFill/>
        </p:spPr>
        <p:txBody>
          <a:bodyPr wrap="square" lIns="91314" tIns="45653" rIns="91314" bIns="45653"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Roboto Medium" pitchFamily="2" charset="0"/>
                <a:ea typeface="Roboto Medium" pitchFamily="2" charset="0"/>
                <a:cs typeface="Roboto Medium" pitchFamily="2" charset="0"/>
                <a:sym typeface="Gill Sans" charset="0"/>
              </a:rPr>
              <a:t>What’s one thing you have a question or comment about?</a:t>
            </a:r>
          </a:p>
        </p:txBody>
      </p:sp>
      <p:sp>
        <p:nvSpPr>
          <p:cNvPr id="16" name="Title 6"/>
          <p:cNvSpPr>
            <a:spLocks noGrp="1"/>
          </p:cNvSpPr>
          <p:nvPr>
            <p:ph type="title"/>
          </p:nvPr>
        </p:nvSpPr>
        <p:spPr>
          <a:xfrm>
            <a:off x="787400" y="228600"/>
            <a:ext cx="11703050" cy="1819275"/>
          </a:xfrm>
        </p:spPr>
        <p:txBody>
          <a:bodyPr/>
          <a:lstStyle/>
          <a:p>
            <a:r>
              <a:rPr lang="en-US" sz="4800" b="1" dirty="0">
                <a:solidFill>
                  <a:schemeClr val="tx1">
                    <a:lumMod val="65000"/>
                    <a:lumOff val="35000"/>
                  </a:schemeClr>
                </a:solidFill>
                <a:latin typeface="Arial" pitchFamily="34" charset="0"/>
                <a:cs typeface="Arial" pitchFamily="34" charset="0"/>
              </a:rPr>
              <a:t>Please Thoughts About the Progra</a:t>
            </a:r>
            <a:r>
              <a:rPr lang="en-US" sz="4800" b="1" dirty="0">
                <a:solidFill>
                  <a:schemeClr val="tx1">
                    <a:lumMod val="65000"/>
                    <a:lumOff val="35000"/>
                  </a:schemeClr>
                </a:solidFill>
              </a:rPr>
              <a:t>m</a:t>
            </a:r>
            <a:br>
              <a:rPr lang="en-US" sz="4800" b="1" dirty="0">
                <a:solidFill>
                  <a:schemeClr val="tx1">
                    <a:lumMod val="65000"/>
                    <a:lumOff val="35000"/>
                  </a:schemeClr>
                </a:solidFill>
                <a:latin typeface="Arial" pitchFamily="34" charset="0"/>
                <a:cs typeface="Arial" pitchFamily="34" charset="0"/>
              </a:rPr>
            </a:br>
            <a:endParaRPr lang="en-US" sz="4800" dirty="0">
              <a:solidFill>
                <a:schemeClr val="tx1">
                  <a:lumMod val="65000"/>
                  <a:lumOff val="35000"/>
                </a:schemeClr>
              </a:solidFill>
              <a:latin typeface="Arial" pitchFamily="34" charset="0"/>
              <a:cs typeface="Arial" pitchFamily="34" charset="0"/>
            </a:endParaRPr>
          </a:p>
        </p:txBody>
      </p:sp>
    </p:spTree>
    <p:custDataLst>
      <p:tags r:id="rId1"/>
    </p:custDataLst>
  </p:cSld>
  <p:clrMapOvr>
    <a:masterClrMapping/>
  </p:clrMapOvr>
  <p:transition spd="slow">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B521C-5775-4D86-A12F-2467AC7CE4A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32898A7C-802F-433E-89F7-BE4325AE7C10}"/>
              </a:ext>
            </a:extLst>
          </p:cNvPr>
          <p:cNvSpPr>
            <a:spLocks noGrp="1"/>
          </p:cNvSpPr>
          <p:nvPr>
            <p:ph type="body" sz="quarter" idx="10"/>
          </p:nvPr>
        </p:nvSpPr>
        <p:spPr/>
        <p:txBody>
          <a:bodyPr/>
          <a:lstStyle/>
          <a:p>
            <a:endParaRPr lang="en-US"/>
          </a:p>
        </p:txBody>
      </p:sp>
      <p:sp>
        <p:nvSpPr>
          <p:cNvPr id="4" name="Slide Number Placeholder 3">
            <a:extLst>
              <a:ext uri="{FF2B5EF4-FFF2-40B4-BE49-F238E27FC236}">
                <a16:creationId xmlns:a16="http://schemas.microsoft.com/office/drawing/2014/main" id="{6B9C37D8-22F9-454A-8650-166F9DC43BE0}"/>
              </a:ext>
            </a:extLst>
          </p:cNvPr>
          <p:cNvSpPr>
            <a:spLocks noGrp="1"/>
          </p:cNvSpPr>
          <p:nvPr>
            <p:ph type="sldNum" sz="quarter" idx="11"/>
          </p:nvPr>
        </p:nvSpPr>
        <p:spPr/>
        <p:txBody>
          <a:bodyPr/>
          <a:lstStyle/>
          <a:p>
            <a:pPr>
              <a:defRPr/>
            </a:pPr>
            <a:fld id="{7C0A6E37-841E-4E23-95AD-DF9C80D768D7}" type="slidenum">
              <a:rPr lang="en-US" smtClean="0">
                <a:solidFill>
                  <a:prstClr val="black"/>
                </a:solidFill>
              </a:rPr>
              <a:pPr>
                <a:defRPr/>
              </a:pPr>
              <a:t>65</a:t>
            </a:fld>
            <a:endParaRPr lang="en-US" dirty="0">
              <a:solidFill>
                <a:prstClr val="black"/>
              </a:solidFill>
            </a:endParaRPr>
          </a:p>
        </p:txBody>
      </p:sp>
      <p:sp>
        <p:nvSpPr>
          <p:cNvPr id="5" name="Footer Placeholder 4">
            <a:extLst>
              <a:ext uri="{FF2B5EF4-FFF2-40B4-BE49-F238E27FC236}">
                <a16:creationId xmlns:a16="http://schemas.microsoft.com/office/drawing/2014/main" id="{B22364D5-99F8-432A-9BA6-B7289956789C}"/>
              </a:ext>
            </a:extLst>
          </p:cNvPr>
          <p:cNvSpPr>
            <a:spLocks noGrp="1"/>
          </p:cNvSpPr>
          <p:nvPr>
            <p:ph type="ftr" sz="quarter" idx="3"/>
          </p:nvPr>
        </p:nvSpPr>
        <p:spPr/>
        <p:txBody>
          <a:bodyPr/>
          <a:lstStyle/>
          <a:p>
            <a:r>
              <a:rPr lang="en-US"/>
              <a:t>©2017 copyright Employee Performance Solutions, LLC  All Rights Reserved | For Use Within Client Organization</a:t>
            </a:r>
            <a:endParaRPr lang="en-US" dirty="0"/>
          </a:p>
        </p:txBody>
      </p:sp>
    </p:spTree>
    <p:extLst>
      <p:ext uri="{BB962C8B-B14F-4D97-AF65-F5344CB8AC3E}">
        <p14:creationId xmlns:p14="http://schemas.microsoft.com/office/powerpoint/2010/main" val="850377109"/>
      </p:ext>
    </p:extLst>
  </p:cSld>
  <p:clrMapOvr>
    <a:masterClrMapping/>
  </p:clrMapOvr>
  <p:transition spd="slow">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bwMode="auto">
          <a:xfrm>
            <a:off x="9245600" y="0"/>
            <a:ext cx="3759200" cy="97536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8" name="Rectangle 37"/>
          <p:cNvSpPr/>
          <p:nvPr/>
        </p:nvSpPr>
        <p:spPr bwMode="auto">
          <a:xfrm>
            <a:off x="9245600" y="0"/>
            <a:ext cx="3759200" cy="97536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9" name="TextBox 38"/>
          <p:cNvSpPr txBox="1"/>
          <p:nvPr/>
        </p:nvSpPr>
        <p:spPr>
          <a:xfrm>
            <a:off x="9626600" y="-914400"/>
            <a:ext cx="3048000" cy="3046988"/>
          </a:xfrm>
          <a:prstGeom prst="rect">
            <a:avLst/>
          </a:prstGeom>
          <a:noFill/>
        </p:spPr>
        <p:txBody>
          <a:bodyPr wrap="square" rtlCol="0">
            <a:spAutoFit/>
          </a:bodyPr>
          <a:lstStyle/>
          <a:p>
            <a:endParaRPr lang="en-US" sz="3200" b="1" dirty="0">
              <a:solidFill>
                <a:schemeClr val="bg1"/>
              </a:solidFill>
              <a:latin typeface="Articulate" pitchFamily="2" charset="0"/>
            </a:endParaRPr>
          </a:p>
          <a:p>
            <a:endParaRPr lang="en-US" sz="3200" b="1" dirty="0">
              <a:solidFill>
                <a:schemeClr val="bg1"/>
              </a:solidFill>
              <a:latin typeface="Articulate" pitchFamily="2" charset="0"/>
            </a:endParaRPr>
          </a:p>
          <a:p>
            <a:r>
              <a:rPr lang="en-US" sz="3200" b="1" dirty="0">
                <a:solidFill>
                  <a:schemeClr val="bg1"/>
                </a:solidFill>
                <a:latin typeface="Articulate" pitchFamily="2" charset="0"/>
              </a:rPr>
              <a:t>Instructions</a:t>
            </a:r>
          </a:p>
          <a:p>
            <a:r>
              <a:rPr lang="en-US" sz="3200" b="1" dirty="0">
                <a:solidFill>
                  <a:schemeClr val="bg1"/>
                </a:solidFill>
                <a:latin typeface="Articulate" pitchFamily="2" charset="0"/>
              </a:rPr>
              <a:t>  </a:t>
            </a:r>
          </a:p>
          <a:p>
            <a:endParaRPr lang="en-US" sz="3200" b="1" dirty="0">
              <a:solidFill>
                <a:schemeClr val="bg1"/>
              </a:solidFill>
              <a:latin typeface="Articulate" pitchFamily="2" charset="0"/>
            </a:endParaRPr>
          </a:p>
          <a:p>
            <a:endParaRPr lang="en-US" sz="3200" dirty="0">
              <a:latin typeface="Articulate" pitchFamily="2" charset="0"/>
            </a:endParaRPr>
          </a:p>
        </p:txBody>
      </p:sp>
      <p:sp>
        <p:nvSpPr>
          <p:cNvPr id="43" name="TextBox 42"/>
          <p:cNvSpPr txBox="1"/>
          <p:nvPr/>
        </p:nvSpPr>
        <p:spPr>
          <a:xfrm>
            <a:off x="9474200" y="685800"/>
            <a:ext cx="3530600" cy="2285548"/>
          </a:xfrm>
          <a:prstGeom prst="rect">
            <a:avLst/>
          </a:prstGeom>
          <a:noFill/>
        </p:spPr>
        <p:txBody>
          <a:bodyPr wrap="square" lIns="129844" tIns="64922" rIns="129844" bIns="64922" rtlCol="0">
            <a:spAutoFit/>
          </a:bodyPr>
          <a:lstStyle/>
          <a:p>
            <a:pPr marL="405781" indent="-405781" algn="l">
              <a:buFont typeface="Arial" pitchFamily="34" charset="0"/>
              <a:buChar char="•"/>
            </a:pPr>
            <a:r>
              <a:rPr lang="en-US" sz="2800" dirty="0">
                <a:solidFill>
                  <a:schemeClr val="bg1"/>
                </a:solidFill>
                <a:latin typeface="Leelawadee" panose="020B0502040204020203" pitchFamily="34" charset="-34"/>
                <a:cs typeface="Leelawadee" panose="020B0502040204020203" pitchFamily="34" charset="-34"/>
              </a:rPr>
              <a:t>Review the descriptions for each quadrant</a:t>
            </a:r>
          </a:p>
          <a:p>
            <a:pPr marL="405781" indent="-405781" algn="l">
              <a:buFont typeface="Arial" pitchFamily="34" charset="0"/>
              <a:buChar char="•"/>
            </a:pPr>
            <a:endParaRPr lang="en-US" sz="2800" b="1" dirty="0">
              <a:solidFill>
                <a:srgbClr val="33CCCC"/>
              </a:solidFill>
              <a:latin typeface="Leelawadee" panose="020B0502040204020203" pitchFamily="34" charset="-34"/>
              <a:cs typeface="Leelawadee" panose="020B0502040204020203" pitchFamily="34" charset="-34"/>
            </a:endParaRPr>
          </a:p>
          <a:p>
            <a:pPr marL="405781" indent="-405781" algn="l"/>
            <a:r>
              <a:rPr lang="en-US" sz="2800" b="1" dirty="0">
                <a:solidFill>
                  <a:srgbClr val="92D050"/>
                </a:solidFill>
                <a:latin typeface="Leelawadee" panose="020B0502040204020203" pitchFamily="34" charset="-34"/>
                <a:cs typeface="Leelawadee" panose="020B0502040204020203" pitchFamily="34" charset="-34"/>
              </a:rPr>
              <a:t> </a:t>
            </a:r>
          </a:p>
        </p:txBody>
      </p:sp>
      <p:sp>
        <p:nvSpPr>
          <p:cNvPr id="44" name="Title 3"/>
          <p:cNvSpPr>
            <a:spLocks noGrp="1"/>
          </p:cNvSpPr>
          <p:nvPr>
            <p:ph type="title"/>
          </p:nvPr>
        </p:nvSpPr>
        <p:spPr>
          <a:xfrm>
            <a:off x="0" y="161925"/>
            <a:ext cx="9169400" cy="1819275"/>
          </a:xfrm>
        </p:spPr>
        <p:txBody>
          <a:bodyPr>
            <a:noAutofit/>
          </a:bodyPr>
          <a:lstStyle/>
          <a:p>
            <a:r>
              <a:rPr lang="en-US" sz="4800" b="1" kern="1200" dirty="0">
                <a:solidFill>
                  <a:schemeClr val="tx1">
                    <a:lumMod val="65000"/>
                    <a:lumOff val="35000"/>
                  </a:schemeClr>
                </a:solidFill>
                <a:latin typeface="Adobe Fan Heiti Std B" pitchFamily="34" charset="-128"/>
                <a:ea typeface="Adobe Fan Heiti Std B" pitchFamily="34" charset="-128"/>
                <a:cs typeface="Leelawadee" panose="020B0502040204020203" pitchFamily="34" charset="-34"/>
                <a:sym typeface="Gill Sans" charset="0"/>
              </a:rPr>
              <a:t>Review the Performance Types</a:t>
            </a:r>
            <a:endParaRPr lang="en-US" sz="4800" kern="1200" dirty="0">
              <a:solidFill>
                <a:srgbClr val="6EA92D"/>
              </a:solidFill>
              <a:latin typeface="Leelawadee" panose="020B0502040204020203" pitchFamily="34" charset="-34"/>
              <a:ea typeface="ヒラギノ角ゴ ProN W3" charset="0"/>
              <a:cs typeface="Leelawadee" panose="020B0502040204020203" pitchFamily="34" charset="-34"/>
              <a:sym typeface="Gill Sans" charset="0"/>
            </a:endParaRPr>
          </a:p>
        </p:txBody>
      </p:sp>
      <p:sp>
        <p:nvSpPr>
          <p:cNvPr id="41" name="Rectangle 40"/>
          <p:cNvSpPr/>
          <p:nvPr/>
        </p:nvSpPr>
        <p:spPr bwMode="auto">
          <a:xfrm>
            <a:off x="10769600" y="69342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7" name="Rectangle 46"/>
          <p:cNvSpPr/>
          <p:nvPr/>
        </p:nvSpPr>
        <p:spPr bwMode="auto">
          <a:xfrm>
            <a:off x="10769600" y="67818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4" name="Rectangle 33"/>
          <p:cNvSpPr/>
          <p:nvPr/>
        </p:nvSpPr>
        <p:spPr bwMode="auto">
          <a:xfrm>
            <a:off x="9779000" y="5334000"/>
            <a:ext cx="3225800" cy="1524000"/>
          </a:xfrm>
          <a:prstGeom prst="rect">
            <a:avLst/>
          </a:prstGeom>
          <a:solidFill>
            <a:srgbClr val="009999"/>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 </a:t>
            </a:r>
          </a:p>
        </p:txBody>
      </p:sp>
      <p:sp>
        <p:nvSpPr>
          <p:cNvPr id="35" name="Text Box 4"/>
          <p:cNvSpPr txBox="1">
            <a:spLocks noChangeArrowheads="1"/>
          </p:cNvSpPr>
          <p:nvPr/>
        </p:nvSpPr>
        <p:spPr bwMode="auto">
          <a:xfrm>
            <a:off x="9702800" y="6267450"/>
            <a:ext cx="3124200" cy="5143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2800" b="1" dirty="0">
                <a:solidFill>
                  <a:schemeClr val="bg1"/>
                </a:solidFill>
                <a:latin typeface="Calibri" pitchFamily="34" charset="0"/>
                <a:cs typeface="Arial" pitchFamily="34" charset="0"/>
              </a:rPr>
              <a:t>2-Minutes </a:t>
            </a:r>
            <a:br>
              <a:rPr lang="en-US" sz="2800" b="1" dirty="0">
                <a:solidFill>
                  <a:schemeClr val="bg1"/>
                </a:solidFill>
                <a:latin typeface="Calibri" pitchFamily="34" charset="0"/>
                <a:cs typeface="Arial" pitchFamily="34" charset="0"/>
              </a:rPr>
            </a:br>
            <a:endParaRPr lang="en-US" sz="5400" b="1" dirty="0">
              <a:solidFill>
                <a:schemeClr val="bg1"/>
              </a:solidFill>
              <a:latin typeface="Arial" pitchFamily="34" charset="0"/>
              <a:cs typeface="Arial" pitchFamily="34" charset="0"/>
            </a:endParaRPr>
          </a:p>
        </p:txBody>
      </p:sp>
      <p:pic>
        <p:nvPicPr>
          <p:cNvPr id="40" name="Picture 3" descr="Image result for clock icon"/>
          <p:cNvPicPr>
            <a:picLocks noChangeAspect="1" noChangeArrowheads="1"/>
          </p:cNvPicPr>
          <p:nvPr/>
        </p:nvPicPr>
        <p:blipFill>
          <a:blip r:embed="rId4"/>
          <a:stretch>
            <a:fillRect/>
          </a:stretch>
        </p:blipFill>
        <p:spPr bwMode="auto">
          <a:xfrm>
            <a:off x="10836275" y="5400675"/>
            <a:ext cx="923925" cy="923925"/>
          </a:xfrm>
          <a:prstGeom prst="rect">
            <a:avLst/>
          </a:prstGeom>
          <a:noFill/>
          <a:ln>
            <a:noFill/>
          </a:ln>
        </p:spPr>
      </p:pic>
      <p:sp>
        <p:nvSpPr>
          <p:cNvPr id="46" name="Text Box 4"/>
          <p:cNvSpPr txBox="1">
            <a:spLocks noChangeArrowheads="1"/>
          </p:cNvSpPr>
          <p:nvPr/>
        </p:nvSpPr>
        <p:spPr bwMode="auto">
          <a:xfrm>
            <a:off x="10236200" y="9163050"/>
            <a:ext cx="3124200" cy="5143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2800" b="1" dirty="0">
                <a:solidFill>
                  <a:schemeClr val="bg1"/>
                </a:solidFill>
                <a:latin typeface="Calibri" pitchFamily="34" charset="0"/>
                <a:cs typeface="Arial" pitchFamily="34" charset="0"/>
              </a:rPr>
              <a:t>Page 10</a:t>
            </a:r>
            <a:br>
              <a:rPr lang="en-US" sz="2800" b="1" dirty="0">
                <a:solidFill>
                  <a:schemeClr val="bg1"/>
                </a:solidFill>
                <a:latin typeface="Calibri" pitchFamily="34" charset="0"/>
                <a:cs typeface="Arial" pitchFamily="34" charset="0"/>
              </a:rPr>
            </a:br>
            <a:endParaRPr lang="en-US" sz="5400" b="1" dirty="0">
              <a:solidFill>
                <a:schemeClr val="bg1"/>
              </a:solidFill>
              <a:latin typeface="Arial" pitchFamily="34" charset="0"/>
              <a:cs typeface="Arial" pitchFamily="34" charset="0"/>
            </a:endParaRPr>
          </a:p>
        </p:txBody>
      </p:sp>
      <p:pic>
        <p:nvPicPr>
          <p:cNvPr id="15" name="Picture 2"/>
          <p:cNvPicPr>
            <a:picLocks noChangeAspect="1" noChangeArrowheads="1"/>
          </p:cNvPicPr>
          <p:nvPr/>
        </p:nvPicPr>
        <p:blipFill>
          <a:blip r:embed="rId5"/>
          <a:srcRect/>
          <a:stretch>
            <a:fillRect/>
          </a:stretch>
        </p:blipFill>
        <p:spPr bwMode="auto">
          <a:xfrm>
            <a:off x="-129689" y="1781175"/>
            <a:ext cx="9391239" cy="6981825"/>
          </a:xfrm>
          <a:prstGeom prst="rect">
            <a:avLst/>
          </a:prstGeom>
          <a:noFill/>
          <a:ln w="9525">
            <a:noFill/>
            <a:miter lim="800000"/>
            <a:headEnd/>
            <a:tailEnd/>
          </a:ln>
        </p:spPr>
      </p:pic>
      <p:pic>
        <p:nvPicPr>
          <p:cNvPr id="18434" name="Picture 2"/>
          <p:cNvPicPr>
            <a:picLocks noChangeAspect="1" noChangeArrowheads="1"/>
          </p:cNvPicPr>
          <p:nvPr/>
        </p:nvPicPr>
        <p:blipFill>
          <a:blip r:embed="rId6"/>
          <a:srcRect/>
          <a:stretch>
            <a:fillRect/>
          </a:stretch>
        </p:blipFill>
        <p:spPr bwMode="auto">
          <a:xfrm>
            <a:off x="10922000" y="7086600"/>
            <a:ext cx="1907348" cy="200977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72297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descr="cont.png"/>
          <p:cNvPicPr>
            <a:picLocks noChangeAspect="1"/>
          </p:cNvPicPr>
          <p:nvPr/>
        </p:nvPicPr>
        <p:blipFill>
          <a:blip r:embed="rId4"/>
          <a:stretch>
            <a:fillRect/>
          </a:stretch>
        </p:blipFill>
        <p:spPr>
          <a:xfrm>
            <a:off x="-50800" y="1524000"/>
            <a:ext cx="8407400" cy="7481641"/>
          </a:xfrm>
          <a:prstGeom prst="rect">
            <a:avLst/>
          </a:prstGeom>
        </p:spPr>
      </p:pic>
      <p:grpSp>
        <p:nvGrpSpPr>
          <p:cNvPr id="2" name="Group 60"/>
          <p:cNvGrpSpPr/>
          <p:nvPr/>
        </p:nvGrpSpPr>
        <p:grpSpPr>
          <a:xfrm>
            <a:off x="2616200" y="5979575"/>
            <a:ext cx="632486" cy="1203337"/>
            <a:chOff x="2616200" y="5979575"/>
            <a:chExt cx="632486" cy="1203337"/>
          </a:xfrm>
        </p:grpSpPr>
        <p:sp>
          <p:nvSpPr>
            <p:cNvPr id="28" name="Freeform 27"/>
            <p:cNvSpPr/>
            <p:nvPr/>
          </p:nvSpPr>
          <p:spPr bwMode="auto">
            <a:xfrm flipH="1">
              <a:off x="3149600" y="7086600"/>
              <a:ext cx="99086" cy="96312"/>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9" name="Freeform 28"/>
            <p:cNvSpPr/>
            <p:nvPr/>
          </p:nvSpPr>
          <p:spPr bwMode="auto">
            <a:xfrm flipH="1">
              <a:off x="2616200" y="5979575"/>
              <a:ext cx="99086" cy="192625"/>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sp>
        <p:nvSpPr>
          <p:cNvPr id="37" name="Rectangle 36"/>
          <p:cNvSpPr/>
          <p:nvPr/>
        </p:nvSpPr>
        <p:spPr bwMode="auto">
          <a:xfrm>
            <a:off x="9245600" y="0"/>
            <a:ext cx="3759200" cy="97536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8" name="Rectangle 37"/>
          <p:cNvSpPr/>
          <p:nvPr/>
        </p:nvSpPr>
        <p:spPr bwMode="auto">
          <a:xfrm>
            <a:off x="9245600" y="0"/>
            <a:ext cx="3759200" cy="97536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9" name="TextBox 38"/>
          <p:cNvSpPr txBox="1"/>
          <p:nvPr/>
        </p:nvSpPr>
        <p:spPr>
          <a:xfrm>
            <a:off x="9626600" y="-914400"/>
            <a:ext cx="3048000" cy="3046988"/>
          </a:xfrm>
          <a:prstGeom prst="rect">
            <a:avLst/>
          </a:prstGeom>
          <a:noFill/>
        </p:spPr>
        <p:txBody>
          <a:bodyPr wrap="square" rtlCol="0">
            <a:spAutoFit/>
          </a:bodyPr>
          <a:lstStyle/>
          <a:p>
            <a:endParaRPr lang="en-US" sz="3200" b="1" dirty="0">
              <a:solidFill>
                <a:schemeClr val="bg1"/>
              </a:solidFill>
              <a:latin typeface="Articulate" pitchFamily="2" charset="0"/>
            </a:endParaRPr>
          </a:p>
          <a:p>
            <a:endParaRPr lang="en-US" sz="3200" b="1" dirty="0">
              <a:solidFill>
                <a:schemeClr val="bg1"/>
              </a:solidFill>
              <a:latin typeface="Articulate" pitchFamily="2" charset="0"/>
            </a:endParaRPr>
          </a:p>
          <a:p>
            <a:r>
              <a:rPr lang="en-US" sz="3200" b="1" dirty="0">
                <a:solidFill>
                  <a:schemeClr val="bg1"/>
                </a:solidFill>
                <a:latin typeface="Articulate" pitchFamily="2" charset="0"/>
              </a:rPr>
              <a:t>Instructions</a:t>
            </a:r>
          </a:p>
          <a:p>
            <a:r>
              <a:rPr lang="en-US" sz="3200" b="1" dirty="0">
                <a:solidFill>
                  <a:schemeClr val="bg1"/>
                </a:solidFill>
                <a:latin typeface="Articulate" pitchFamily="2" charset="0"/>
              </a:rPr>
              <a:t>  </a:t>
            </a:r>
          </a:p>
          <a:p>
            <a:endParaRPr lang="en-US" sz="3200" b="1" dirty="0">
              <a:solidFill>
                <a:schemeClr val="bg1"/>
              </a:solidFill>
              <a:latin typeface="Articulate" pitchFamily="2" charset="0"/>
            </a:endParaRPr>
          </a:p>
          <a:p>
            <a:endParaRPr lang="en-US" sz="3200" dirty="0">
              <a:latin typeface="Articulate" pitchFamily="2" charset="0"/>
            </a:endParaRPr>
          </a:p>
        </p:txBody>
      </p:sp>
      <p:sp>
        <p:nvSpPr>
          <p:cNvPr id="43" name="TextBox 42"/>
          <p:cNvSpPr txBox="1"/>
          <p:nvPr/>
        </p:nvSpPr>
        <p:spPr>
          <a:xfrm>
            <a:off x="9474200" y="685800"/>
            <a:ext cx="3530600" cy="2716435"/>
          </a:xfrm>
          <a:prstGeom prst="rect">
            <a:avLst/>
          </a:prstGeom>
          <a:noFill/>
        </p:spPr>
        <p:txBody>
          <a:bodyPr wrap="square" lIns="129844" tIns="64922" rIns="129844" bIns="64922" rtlCol="0">
            <a:spAutoFit/>
          </a:bodyPr>
          <a:lstStyle/>
          <a:p>
            <a:pPr marL="405781" indent="-405781" algn="l">
              <a:buFont typeface="Arial" pitchFamily="34" charset="0"/>
              <a:buChar char="•"/>
            </a:pPr>
            <a:r>
              <a:rPr lang="en-US" sz="2800" dirty="0">
                <a:solidFill>
                  <a:schemeClr val="bg1"/>
                </a:solidFill>
                <a:latin typeface="Leelawadee" panose="020B0502040204020203" pitchFamily="34" charset="-34"/>
                <a:cs typeface="Leelawadee" panose="020B0502040204020203" pitchFamily="34" charset="-34"/>
              </a:rPr>
              <a:t>Plot as many people as you can think of:  past and present</a:t>
            </a:r>
          </a:p>
          <a:p>
            <a:pPr marL="405781" indent="-405781" algn="l">
              <a:buFont typeface="Arial" pitchFamily="34" charset="0"/>
              <a:buChar char="•"/>
            </a:pPr>
            <a:endParaRPr lang="en-US" sz="2800" b="1" dirty="0">
              <a:solidFill>
                <a:srgbClr val="33CCCC"/>
              </a:solidFill>
              <a:latin typeface="Leelawadee" panose="020B0502040204020203" pitchFamily="34" charset="-34"/>
              <a:cs typeface="Leelawadee" panose="020B0502040204020203" pitchFamily="34" charset="-34"/>
            </a:endParaRPr>
          </a:p>
          <a:p>
            <a:pPr marL="405781" indent="-405781" algn="l"/>
            <a:r>
              <a:rPr lang="en-US" sz="2800" b="1" dirty="0">
                <a:solidFill>
                  <a:srgbClr val="92D050"/>
                </a:solidFill>
                <a:latin typeface="Leelawadee" panose="020B0502040204020203" pitchFamily="34" charset="-34"/>
                <a:cs typeface="Leelawadee" panose="020B0502040204020203" pitchFamily="34" charset="-34"/>
              </a:rPr>
              <a:t> </a:t>
            </a:r>
          </a:p>
        </p:txBody>
      </p:sp>
      <p:sp>
        <p:nvSpPr>
          <p:cNvPr id="44" name="Title 3"/>
          <p:cNvSpPr>
            <a:spLocks noGrp="1"/>
          </p:cNvSpPr>
          <p:nvPr>
            <p:ph type="title"/>
          </p:nvPr>
        </p:nvSpPr>
        <p:spPr>
          <a:xfrm>
            <a:off x="0" y="0"/>
            <a:ext cx="9169400" cy="1819275"/>
          </a:xfrm>
        </p:spPr>
        <p:txBody>
          <a:bodyPr>
            <a:noAutofit/>
          </a:bodyPr>
          <a:lstStyle/>
          <a:p>
            <a:r>
              <a:rPr lang="en-US" sz="4800" b="1" kern="1200" dirty="0">
                <a:solidFill>
                  <a:schemeClr val="tx1">
                    <a:lumMod val="65000"/>
                    <a:lumOff val="35000"/>
                  </a:schemeClr>
                </a:solidFill>
                <a:latin typeface="Adobe Fan Heiti Std B" pitchFamily="34" charset="-128"/>
                <a:ea typeface="Adobe Fan Heiti Std B" pitchFamily="34" charset="-128"/>
                <a:cs typeface="Leelawadee" panose="020B0502040204020203" pitchFamily="34" charset="-34"/>
                <a:sym typeface="Gill Sans" charset="0"/>
              </a:rPr>
              <a:t>Where I see others:  </a:t>
            </a:r>
            <a:br>
              <a:rPr lang="en-US" sz="4800" b="1" kern="1200" dirty="0">
                <a:solidFill>
                  <a:schemeClr val="tx1">
                    <a:lumMod val="65000"/>
                    <a:lumOff val="35000"/>
                  </a:schemeClr>
                </a:solidFill>
                <a:latin typeface="Leelawadee" panose="020B0502040204020203" pitchFamily="34" charset="-34"/>
                <a:ea typeface="ヒラギノ角ゴ ProN W3" charset="0"/>
                <a:cs typeface="Leelawadee" panose="020B0502040204020203" pitchFamily="34" charset="-34"/>
                <a:sym typeface="Gill Sans" charset="0"/>
              </a:rPr>
            </a:br>
            <a:r>
              <a:rPr lang="en-US" sz="3200" kern="1200" dirty="0">
                <a:solidFill>
                  <a:srgbClr val="6EA92D"/>
                </a:solidFill>
                <a:latin typeface="Leelawadee" panose="020B0502040204020203" pitchFamily="34" charset="-34"/>
                <a:ea typeface="ヒラギノ角ゴ ProN W3" charset="0"/>
                <a:cs typeface="Leelawadee" panose="020B0502040204020203" pitchFamily="34" charset="-34"/>
                <a:sym typeface="Gill Sans" charset="0"/>
              </a:rPr>
              <a:t>Applying your experience to the Continuum</a:t>
            </a:r>
            <a:endParaRPr lang="en-US" sz="4800" kern="1200" dirty="0">
              <a:solidFill>
                <a:srgbClr val="6EA92D"/>
              </a:solidFill>
              <a:latin typeface="Leelawadee" panose="020B0502040204020203" pitchFamily="34" charset="-34"/>
              <a:ea typeface="ヒラギノ角ゴ ProN W3" charset="0"/>
              <a:cs typeface="Leelawadee" panose="020B0502040204020203" pitchFamily="34" charset="-34"/>
              <a:sym typeface="Gill Sans" charset="0"/>
            </a:endParaRPr>
          </a:p>
        </p:txBody>
      </p:sp>
      <p:sp>
        <p:nvSpPr>
          <p:cNvPr id="41" name="Rectangle 40"/>
          <p:cNvSpPr/>
          <p:nvPr/>
        </p:nvSpPr>
        <p:spPr bwMode="auto">
          <a:xfrm>
            <a:off x="10769600" y="69342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7" name="Rectangle 46"/>
          <p:cNvSpPr/>
          <p:nvPr/>
        </p:nvSpPr>
        <p:spPr bwMode="auto">
          <a:xfrm>
            <a:off x="10769600" y="67818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4" name="Rectangle 33"/>
          <p:cNvSpPr/>
          <p:nvPr/>
        </p:nvSpPr>
        <p:spPr bwMode="auto">
          <a:xfrm>
            <a:off x="9779000" y="5334000"/>
            <a:ext cx="3225800" cy="1524000"/>
          </a:xfrm>
          <a:prstGeom prst="rect">
            <a:avLst/>
          </a:prstGeom>
          <a:solidFill>
            <a:srgbClr val="009999"/>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 </a:t>
            </a:r>
          </a:p>
        </p:txBody>
      </p:sp>
      <p:sp>
        <p:nvSpPr>
          <p:cNvPr id="35" name="Text Box 4"/>
          <p:cNvSpPr txBox="1">
            <a:spLocks noChangeArrowheads="1"/>
          </p:cNvSpPr>
          <p:nvPr/>
        </p:nvSpPr>
        <p:spPr bwMode="auto">
          <a:xfrm>
            <a:off x="9702800" y="6267450"/>
            <a:ext cx="3124200" cy="5143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2800" b="1" dirty="0">
                <a:solidFill>
                  <a:schemeClr val="bg1"/>
                </a:solidFill>
                <a:latin typeface="Calibri" pitchFamily="34" charset="0"/>
                <a:cs typeface="Arial" pitchFamily="34" charset="0"/>
              </a:rPr>
              <a:t>5-Minutes </a:t>
            </a:r>
            <a:br>
              <a:rPr lang="en-US" sz="2800" b="1" dirty="0">
                <a:solidFill>
                  <a:schemeClr val="bg1"/>
                </a:solidFill>
                <a:latin typeface="Calibri" pitchFamily="34" charset="0"/>
                <a:cs typeface="Arial" pitchFamily="34" charset="0"/>
              </a:rPr>
            </a:br>
            <a:endParaRPr lang="en-US" sz="5400" b="1" dirty="0">
              <a:solidFill>
                <a:schemeClr val="bg1"/>
              </a:solidFill>
              <a:latin typeface="Arial" pitchFamily="34" charset="0"/>
              <a:cs typeface="Arial" pitchFamily="34" charset="0"/>
            </a:endParaRPr>
          </a:p>
        </p:txBody>
      </p:sp>
      <p:pic>
        <p:nvPicPr>
          <p:cNvPr id="40" name="Picture 3" descr="Image result for clock icon"/>
          <p:cNvPicPr>
            <a:picLocks noChangeAspect="1" noChangeArrowheads="1"/>
          </p:cNvPicPr>
          <p:nvPr/>
        </p:nvPicPr>
        <p:blipFill>
          <a:blip r:embed="rId5"/>
          <a:stretch>
            <a:fillRect/>
          </a:stretch>
        </p:blipFill>
        <p:spPr bwMode="auto">
          <a:xfrm>
            <a:off x="10836275" y="5400675"/>
            <a:ext cx="923925" cy="923925"/>
          </a:xfrm>
          <a:prstGeom prst="rect">
            <a:avLst/>
          </a:prstGeom>
          <a:noFill/>
          <a:ln>
            <a:noFill/>
          </a:ln>
        </p:spPr>
      </p:pic>
      <p:grpSp>
        <p:nvGrpSpPr>
          <p:cNvPr id="3" name="Group 58"/>
          <p:cNvGrpSpPr/>
          <p:nvPr/>
        </p:nvGrpSpPr>
        <p:grpSpPr>
          <a:xfrm>
            <a:off x="5300353" y="3429000"/>
            <a:ext cx="1177991" cy="1905000"/>
            <a:chOff x="5300353" y="3429000"/>
            <a:chExt cx="1177991" cy="1905000"/>
          </a:xfrm>
        </p:grpSpPr>
        <p:sp>
          <p:nvSpPr>
            <p:cNvPr id="9" name="Freeform 8"/>
            <p:cNvSpPr/>
            <p:nvPr/>
          </p:nvSpPr>
          <p:spPr bwMode="auto">
            <a:xfrm>
              <a:off x="5300353" y="4667321"/>
              <a:ext cx="138564" cy="110070"/>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0" name="Freeform 19"/>
            <p:cNvSpPr/>
            <p:nvPr/>
          </p:nvSpPr>
          <p:spPr bwMode="auto">
            <a:xfrm flipH="1">
              <a:off x="6181084" y="5141375"/>
              <a:ext cx="297260" cy="192625"/>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1" name="Freeform 20"/>
            <p:cNvSpPr/>
            <p:nvPr/>
          </p:nvSpPr>
          <p:spPr bwMode="auto">
            <a:xfrm flipH="1">
              <a:off x="5740400" y="3429000"/>
              <a:ext cx="495431" cy="96312"/>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9" name="Freeform 48"/>
            <p:cNvSpPr/>
            <p:nvPr/>
          </p:nvSpPr>
          <p:spPr bwMode="auto">
            <a:xfrm flipV="1">
              <a:off x="6121400" y="4419600"/>
              <a:ext cx="171592" cy="68795"/>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US"/>
            </a:p>
          </p:txBody>
        </p:sp>
      </p:grpSp>
      <p:grpSp>
        <p:nvGrpSpPr>
          <p:cNvPr id="4" name="Group 57"/>
          <p:cNvGrpSpPr/>
          <p:nvPr/>
        </p:nvGrpSpPr>
        <p:grpSpPr>
          <a:xfrm>
            <a:off x="1701800" y="3124200"/>
            <a:ext cx="3213552" cy="1864743"/>
            <a:chOff x="1701800" y="3124200"/>
            <a:chExt cx="3213552" cy="1864743"/>
          </a:xfrm>
        </p:grpSpPr>
        <p:sp>
          <p:nvSpPr>
            <p:cNvPr id="15" name="Freeform 14"/>
            <p:cNvSpPr/>
            <p:nvPr/>
          </p:nvSpPr>
          <p:spPr bwMode="auto">
            <a:xfrm flipH="1">
              <a:off x="3378200" y="3733800"/>
              <a:ext cx="198173" cy="192624"/>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6" name="Freeform 15"/>
            <p:cNvSpPr/>
            <p:nvPr/>
          </p:nvSpPr>
          <p:spPr bwMode="auto">
            <a:xfrm flipH="1">
              <a:off x="2387600" y="4419600"/>
              <a:ext cx="297259" cy="192625"/>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6" name="Freeform 25"/>
            <p:cNvSpPr/>
            <p:nvPr/>
          </p:nvSpPr>
          <p:spPr bwMode="auto">
            <a:xfrm flipH="1">
              <a:off x="2387600" y="3124200"/>
              <a:ext cx="198173" cy="192624"/>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US"/>
            </a:p>
          </p:txBody>
        </p:sp>
        <p:sp>
          <p:nvSpPr>
            <p:cNvPr id="27" name="Freeform 26"/>
            <p:cNvSpPr/>
            <p:nvPr/>
          </p:nvSpPr>
          <p:spPr bwMode="auto">
            <a:xfrm flipH="1" flipV="1">
              <a:off x="4521200" y="3429000"/>
              <a:ext cx="297259" cy="57786"/>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1" name="Freeform 30"/>
            <p:cNvSpPr/>
            <p:nvPr/>
          </p:nvSpPr>
          <p:spPr bwMode="auto">
            <a:xfrm flipV="1">
              <a:off x="4743760" y="4920148"/>
              <a:ext cx="171592" cy="68795"/>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2" name="Freeform 31"/>
            <p:cNvSpPr/>
            <p:nvPr/>
          </p:nvSpPr>
          <p:spPr bwMode="auto">
            <a:xfrm flipV="1">
              <a:off x="4286560" y="4920148"/>
              <a:ext cx="171592" cy="68795"/>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2" name="Freeform 51"/>
            <p:cNvSpPr/>
            <p:nvPr/>
          </p:nvSpPr>
          <p:spPr bwMode="auto">
            <a:xfrm flipV="1">
              <a:off x="1701800" y="3733800"/>
              <a:ext cx="171592" cy="68795"/>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US"/>
            </a:p>
          </p:txBody>
        </p:sp>
      </p:grpSp>
      <p:grpSp>
        <p:nvGrpSpPr>
          <p:cNvPr id="5" name="Group 59"/>
          <p:cNvGrpSpPr/>
          <p:nvPr/>
        </p:nvGrpSpPr>
        <p:grpSpPr>
          <a:xfrm>
            <a:off x="4438960" y="5791200"/>
            <a:ext cx="2539832" cy="1135595"/>
            <a:chOff x="4438960" y="5791200"/>
            <a:chExt cx="2539832" cy="1135595"/>
          </a:xfrm>
        </p:grpSpPr>
        <p:sp>
          <p:nvSpPr>
            <p:cNvPr id="14" name="Freeform 13"/>
            <p:cNvSpPr/>
            <p:nvPr/>
          </p:nvSpPr>
          <p:spPr bwMode="auto">
            <a:xfrm flipV="1">
              <a:off x="4438960" y="5834548"/>
              <a:ext cx="171592" cy="68795"/>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8" name="Freeform 17"/>
            <p:cNvSpPr/>
            <p:nvPr/>
          </p:nvSpPr>
          <p:spPr bwMode="auto">
            <a:xfrm flipH="1" flipV="1">
              <a:off x="5740400" y="6477000"/>
              <a:ext cx="198176" cy="57786"/>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0" name="Freeform 29"/>
            <p:cNvSpPr/>
            <p:nvPr/>
          </p:nvSpPr>
          <p:spPr bwMode="auto">
            <a:xfrm flipH="1">
              <a:off x="6350000" y="6629400"/>
              <a:ext cx="99086" cy="152400"/>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0" name="Freeform 49"/>
            <p:cNvSpPr/>
            <p:nvPr/>
          </p:nvSpPr>
          <p:spPr bwMode="auto">
            <a:xfrm flipV="1">
              <a:off x="6807200" y="6858000"/>
              <a:ext cx="171592" cy="68795"/>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1" name="Freeform 50"/>
            <p:cNvSpPr/>
            <p:nvPr/>
          </p:nvSpPr>
          <p:spPr bwMode="auto">
            <a:xfrm flipV="1">
              <a:off x="4826000" y="6553200"/>
              <a:ext cx="171592" cy="68795"/>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cxnSp>
          <p:nvCxnSpPr>
            <p:cNvPr id="54" name="Straight Arrow Connector 53"/>
            <p:cNvCxnSpPr>
              <a:stCxn id="50" idx="0"/>
            </p:cNvCxnSpPr>
            <p:nvPr/>
          </p:nvCxnSpPr>
          <p:spPr bwMode="auto">
            <a:xfrm flipH="1" flipV="1">
              <a:off x="6959600" y="6324600"/>
              <a:ext cx="19192" cy="533400"/>
            </a:xfrm>
            <a:prstGeom prst="straightConnector1">
              <a:avLst/>
            </a:prstGeom>
            <a:solidFill>
              <a:schemeClr val="accent1"/>
            </a:solidFill>
            <a:ln w="254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6" name="Straight Arrow Connector 55"/>
            <p:cNvCxnSpPr>
              <a:stCxn id="51" idx="0"/>
            </p:cNvCxnSpPr>
            <p:nvPr/>
          </p:nvCxnSpPr>
          <p:spPr bwMode="auto">
            <a:xfrm flipH="1" flipV="1">
              <a:off x="4978400" y="5791200"/>
              <a:ext cx="19192" cy="762000"/>
            </a:xfrm>
            <a:prstGeom prst="straightConnector1">
              <a:avLst/>
            </a:prstGeom>
            <a:solidFill>
              <a:schemeClr val="accent1"/>
            </a:solidFill>
            <a:ln w="254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6" name="Group 10"/>
          <p:cNvGrpSpPr/>
          <p:nvPr/>
        </p:nvGrpSpPr>
        <p:grpSpPr>
          <a:xfrm>
            <a:off x="10845800" y="7086600"/>
            <a:ext cx="2082800" cy="1964453"/>
            <a:chOff x="5638800" y="2133600"/>
            <a:chExt cx="2286000" cy="2193053"/>
          </a:xfrm>
        </p:grpSpPr>
        <p:pic>
          <p:nvPicPr>
            <p:cNvPr id="48" name="Picture 3"/>
            <p:cNvPicPr>
              <a:picLocks noChangeAspect="1" noChangeArrowheads="1"/>
            </p:cNvPicPr>
            <p:nvPr/>
          </p:nvPicPr>
          <p:blipFill>
            <a:blip r:embed="rId6" cstate="print"/>
            <a:srcRect/>
            <a:stretch>
              <a:fillRect/>
            </a:stretch>
          </p:blipFill>
          <p:spPr bwMode="auto">
            <a:xfrm>
              <a:off x="5638800" y="2133600"/>
              <a:ext cx="2286000" cy="2193053"/>
            </a:xfrm>
            <a:prstGeom prst="rect">
              <a:avLst/>
            </a:prstGeom>
            <a:ln>
              <a:noFill/>
            </a:ln>
            <a:effectLst>
              <a:outerShdw blurRad="292100" dist="139700" dir="2700000" algn="tl" rotWithShape="0">
                <a:srgbClr val="333333">
                  <a:alpha val="65000"/>
                </a:srgbClr>
              </a:outerShdw>
            </a:effectLst>
          </p:spPr>
        </p:pic>
        <p:pic>
          <p:nvPicPr>
            <p:cNvPr id="53" name="Picture 3"/>
            <p:cNvPicPr>
              <a:picLocks noChangeAspect="1" noChangeArrowheads="1"/>
            </p:cNvPicPr>
            <p:nvPr/>
          </p:nvPicPr>
          <p:blipFill>
            <a:blip r:embed="rId7" cstate="print">
              <a:clrChange>
                <a:clrFrom>
                  <a:srgbClr val="FEFEFE"/>
                </a:clrFrom>
                <a:clrTo>
                  <a:srgbClr val="FEFEFE">
                    <a:alpha val="0"/>
                  </a:srgbClr>
                </a:clrTo>
              </a:clrChange>
            </a:blip>
            <a:srcRect/>
            <a:stretch>
              <a:fillRect/>
            </a:stretch>
          </p:blipFill>
          <p:spPr bwMode="auto">
            <a:xfrm rot="16200000">
              <a:off x="6658233" y="3400167"/>
              <a:ext cx="247135" cy="1524000"/>
            </a:xfrm>
            <a:prstGeom prst="rect">
              <a:avLst/>
            </a:prstGeom>
            <a:noFill/>
            <a:ln w="9525">
              <a:noFill/>
              <a:miter lim="800000"/>
              <a:headEnd/>
              <a:tailEnd/>
            </a:ln>
          </p:spPr>
        </p:pic>
      </p:grpSp>
      <p:sp>
        <p:nvSpPr>
          <p:cNvPr id="46" name="Text Box 4"/>
          <p:cNvSpPr txBox="1">
            <a:spLocks noChangeArrowheads="1"/>
          </p:cNvSpPr>
          <p:nvPr/>
        </p:nvSpPr>
        <p:spPr bwMode="auto">
          <a:xfrm>
            <a:off x="10236200" y="9163050"/>
            <a:ext cx="3124200" cy="5143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2800" b="1" dirty="0">
                <a:solidFill>
                  <a:schemeClr val="bg1"/>
                </a:solidFill>
                <a:latin typeface="Calibri" pitchFamily="34" charset="0"/>
                <a:cs typeface="Arial" pitchFamily="34" charset="0"/>
              </a:rPr>
              <a:t>Card </a:t>
            </a:r>
            <a:br>
              <a:rPr lang="en-US" sz="2800" b="1" dirty="0">
                <a:solidFill>
                  <a:schemeClr val="bg1"/>
                </a:solidFill>
                <a:latin typeface="Calibri" pitchFamily="34" charset="0"/>
                <a:cs typeface="Arial" pitchFamily="34" charset="0"/>
              </a:rPr>
            </a:br>
            <a:endParaRPr lang="en-US" sz="5400" b="1" dirty="0">
              <a:solidFill>
                <a:schemeClr val="bg1"/>
              </a:solidFill>
              <a:latin typeface="Arial" pitchFamily="34" charset="0"/>
              <a:cs typeface="Arial" pitchFamily="34" charset="0"/>
            </a:endParaRPr>
          </a:p>
        </p:txBody>
      </p:sp>
      <p:sp>
        <p:nvSpPr>
          <p:cNvPr id="57" name="Rectangle 56"/>
          <p:cNvSpPr/>
          <p:nvPr/>
        </p:nvSpPr>
        <p:spPr>
          <a:xfrm>
            <a:off x="-127000" y="9339590"/>
            <a:ext cx="6502400" cy="261610"/>
          </a:xfrm>
          <a:prstGeom prst="rect">
            <a:avLst/>
          </a:prstGeom>
        </p:spPr>
        <p:txBody>
          <a:bodyPr>
            <a:spAutoFit/>
          </a:bodyPr>
          <a:lstStyle/>
          <a:p>
            <a:r>
              <a:rPr lang="en-US" sz="1100" dirty="0">
                <a:latin typeface="Arial" pitchFamily="34" charset="0"/>
                <a:cs typeface="Arial" pitchFamily="34" charset="0"/>
              </a:rPr>
              <a:t>©2017 Employee Performance Solutions, LLC  All Rights Reserved | Licensing for Use Within Pact </a:t>
            </a:r>
          </a:p>
        </p:txBody>
      </p:sp>
    </p:spTree>
    <p:custDataLst>
      <p:tags r:id="rId1"/>
    </p:custDataLst>
    <p:extLst>
      <p:ext uri="{BB962C8B-B14F-4D97-AF65-F5344CB8AC3E}">
        <p14:creationId xmlns:p14="http://schemas.microsoft.com/office/powerpoint/2010/main" val="372297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bwMode="auto">
          <a:xfrm>
            <a:off x="9245600" y="0"/>
            <a:ext cx="3759200" cy="71628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8" name="Rectangle 37"/>
          <p:cNvSpPr/>
          <p:nvPr/>
        </p:nvSpPr>
        <p:spPr bwMode="auto">
          <a:xfrm>
            <a:off x="9245600" y="0"/>
            <a:ext cx="3759200" cy="97536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9" name="TextBox 38"/>
          <p:cNvSpPr txBox="1"/>
          <p:nvPr/>
        </p:nvSpPr>
        <p:spPr>
          <a:xfrm>
            <a:off x="9626600" y="-990600"/>
            <a:ext cx="3048000" cy="3046988"/>
          </a:xfrm>
          <a:prstGeom prst="rect">
            <a:avLst/>
          </a:prstGeom>
          <a:noFill/>
        </p:spPr>
        <p:txBody>
          <a:bodyPr wrap="square" rtlCol="0">
            <a:spAutoFit/>
          </a:bodyPr>
          <a:lstStyle/>
          <a:p>
            <a:endParaRPr lang="en-US" sz="3200" b="1" dirty="0">
              <a:solidFill>
                <a:schemeClr val="bg1"/>
              </a:solidFill>
              <a:latin typeface="Articulate" pitchFamily="2" charset="0"/>
            </a:endParaRPr>
          </a:p>
          <a:p>
            <a:endParaRPr lang="en-US" sz="3200" b="1" dirty="0">
              <a:solidFill>
                <a:schemeClr val="bg1"/>
              </a:solidFill>
              <a:latin typeface="Articulate" pitchFamily="2" charset="0"/>
            </a:endParaRPr>
          </a:p>
          <a:p>
            <a:r>
              <a:rPr lang="en-US" sz="3200" b="1" dirty="0">
                <a:solidFill>
                  <a:schemeClr val="bg1"/>
                </a:solidFill>
                <a:latin typeface="Articulate" pitchFamily="2" charset="0"/>
              </a:rPr>
              <a:t>Instructions</a:t>
            </a:r>
          </a:p>
          <a:p>
            <a:r>
              <a:rPr lang="en-US" sz="3200" b="1" dirty="0">
                <a:solidFill>
                  <a:schemeClr val="bg1"/>
                </a:solidFill>
                <a:latin typeface="Articulate" pitchFamily="2" charset="0"/>
              </a:rPr>
              <a:t>  </a:t>
            </a:r>
          </a:p>
          <a:p>
            <a:endParaRPr lang="en-US" sz="3200" b="1" dirty="0">
              <a:solidFill>
                <a:schemeClr val="bg1"/>
              </a:solidFill>
              <a:latin typeface="Articulate" pitchFamily="2" charset="0"/>
            </a:endParaRPr>
          </a:p>
          <a:p>
            <a:endParaRPr lang="en-US" sz="3200" dirty="0">
              <a:latin typeface="Articulate" pitchFamily="2" charset="0"/>
            </a:endParaRPr>
          </a:p>
        </p:txBody>
      </p:sp>
      <p:sp>
        <p:nvSpPr>
          <p:cNvPr id="43" name="TextBox 42"/>
          <p:cNvSpPr txBox="1"/>
          <p:nvPr/>
        </p:nvSpPr>
        <p:spPr>
          <a:xfrm>
            <a:off x="9474200" y="1066800"/>
            <a:ext cx="3530600" cy="5301758"/>
          </a:xfrm>
          <a:prstGeom prst="rect">
            <a:avLst/>
          </a:prstGeom>
          <a:noFill/>
        </p:spPr>
        <p:txBody>
          <a:bodyPr wrap="square" lIns="129844" tIns="64922" rIns="129844" bIns="64922" rtlCol="0">
            <a:spAutoFit/>
          </a:bodyPr>
          <a:lstStyle/>
          <a:p>
            <a:pPr marL="405781" indent="-405781" algn="l">
              <a:buFont typeface="Arial" pitchFamily="34" charset="0"/>
              <a:buChar char="•"/>
            </a:pPr>
            <a:r>
              <a:rPr lang="en-US" sz="2800" dirty="0">
                <a:solidFill>
                  <a:schemeClr val="bg1"/>
                </a:solidFill>
                <a:latin typeface="Leelawadee" panose="020B0502040204020203" pitchFamily="34" charset="-34"/>
                <a:cs typeface="Leelawadee" panose="020B0502040204020203" pitchFamily="34" charset="-34"/>
              </a:rPr>
              <a:t>Pair up with another participant and take turns explaining your thinking behind your plotting (choose 2 -3 plots per person to explain)</a:t>
            </a:r>
          </a:p>
          <a:p>
            <a:pPr marL="405781" indent="-405781" algn="l">
              <a:buFont typeface="Arial" pitchFamily="34" charset="0"/>
              <a:buChar char="•"/>
            </a:pPr>
            <a:endParaRPr lang="en-US" sz="2800" b="1" dirty="0">
              <a:solidFill>
                <a:srgbClr val="33CCCC"/>
              </a:solidFill>
              <a:latin typeface="Leelawadee" panose="020B0502040204020203" pitchFamily="34" charset="-34"/>
              <a:cs typeface="Leelawadee" panose="020B0502040204020203" pitchFamily="34" charset="-34"/>
            </a:endParaRPr>
          </a:p>
          <a:p>
            <a:pPr marL="405781" indent="-405781" algn="l"/>
            <a:r>
              <a:rPr lang="en-US" sz="2800" b="1" dirty="0">
                <a:solidFill>
                  <a:srgbClr val="92D050"/>
                </a:solidFill>
                <a:latin typeface="Leelawadee" panose="020B0502040204020203" pitchFamily="34" charset="-34"/>
                <a:cs typeface="Leelawadee" panose="020B0502040204020203" pitchFamily="34" charset="-34"/>
              </a:rPr>
              <a:t> </a:t>
            </a:r>
          </a:p>
        </p:txBody>
      </p:sp>
      <p:sp>
        <p:nvSpPr>
          <p:cNvPr id="44" name="Title 3"/>
          <p:cNvSpPr>
            <a:spLocks noGrp="1"/>
          </p:cNvSpPr>
          <p:nvPr>
            <p:ph type="title"/>
          </p:nvPr>
        </p:nvSpPr>
        <p:spPr>
          <a:xfrm>
            <a:off x="0" y="542925"/>
            <a:ext cx="9169400" cy="1819275"/>
          </a:xfrm>
        </p:spPr>
        <p:txBody>
          <a:bodyPr>
            <a:noAutofit/>
          </a:bodyPr>
          <a:lstStyle/>
          <a:p>
            <a:r>
              <a:rPr lang="en-US" sz="2800" b="1" kern="1200" dirty="0">
                <a:solidFill>
                  <a:schemeClr val="tx1">
                    <a:lumMod val="65000"/>
                    <a:lumOff val="35000"/>
                  </a:schemeClr>
                </a:solidFill>
                <a:latin typeface="Adobe Fan Heiti Std B" pitchFamily="34" charset="-128"/>
                <a:ea typeface="Adobe Fan Heiti Std B" pitchFamily="34" charset="-128"/>
                <a:cs typeface="Leelawadee" panose="020B0502040204020203" pitchFamily="34" charset="-34"/>
                <a:sym typeface="Gill Sans" charset="0"/>
              </a:rPr>
              <a:t>Connect with another workshop participant and </a:t>
            </a:r>
            <a:r>
              <a:rPr lang="en-US" sz="4800" kern="1200" dirty="0">
                <a:solidFill>
                  <a:srgbClr val="6EA92D"/>
                </a:solidFill>
                <a:latin typeface="Leelawadee" panose="020B0502040204020203" pitchFamily="34" charset="-34"/>
                <a:ea typeface="ヒラギノ角ゴ ProN W3" charset="0"/>
                <a:cs typeface="Leelawadee" panose="020B0502040204020203" pitchFamily="34" charset="-34"/>
                <a:sym typeface="Gill Sans" charset="0"/>
              </a:rPr>
              <a:t>explain your thinking…</a:t>
            </a:r>
          </a:p>
        </p:txBody>
      </p:sp>
      <p:sp>
        <p:nvSpPr>
          <p:cNvPr id="40" name="Rectangle 39"/>
          <p:cNvSpPr/>
          <p:nvPr/>
        </p:nvSpPr>
        <p:spPr bwMode="auto">
          <a:xfrm>
            <a:off x="10769600" y="7086600"/>
            <a:ext cx="2235200" cy="26670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6" name="Rectangle 45"/>
          <p:cNvSpPr/>
          <p:nvPr/>
        </p:nvSpPr>
        <p:spPr bwMode="auto">
          <a:xfrm>
            <a:off x="10769600" y="68580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4" name="Rectangle 33"/>
          <p:cNvSpPr/>
          <p:nvPr/>
        </p:nvSpPr>
        <p:spPr bwMode="auto">
          <a:xfrm>
            <a:off x="9779000" y="5486400"/>
            <a:ext cx="3225800" cy="1524000"/>
          </a:xfrm>
          <a:prstGeom prst="rect">
            <a:avLst/>
          </a:prstGeom>
          <a:solidFill>
            <a:srgbClr val="009999"/>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 </a:t>
            </a:r>
          </a:p>
        </p:txBody>
      </p:sp>
      <p:sp>
        <p:nvSpPr>
          <p:cNvPr id="35" name="Text Box 4"/>
          <p:cNvSpPr txBox="1">
            <a:spLocks noChangeArrowheads="1"/>
          </p:cNvSpPr>
          <p:nvPr/>
        </p:nvSpPr>
        <p:spPr bwMode="auto">
          <a:xfrm>
            <a:off x="9702800" y="6419850"/>
            <a:ext cx="3124200" cy="5143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2800" b="1" dirty="0">
                <a:solidFill>
                  <a:schemeClr val="bg1"/>
                </a:solidFill>
                <a:latin typeface="Calibri" pitchFamily="34" charset="0"/>
                <a:cs typeface="Arial" pitchFamily="34" charset="0"/>
              </a:rPr>
              <a:t>10-Minutes </a:t>
            </a:r>
            <a:br>
              <a:rPr lang="en-US" sz="2800" b="1" dirty="0">
                <a:solidFill>
                  <a:schemeClr val="bg1"/>
                </a:solidFill>
                <a:latin typeface="Calibri" pitchFamily="34" charset="0"/>
                <a:cs typeface="Arial" pitchFamily="34" charset="0"/>
              </a:rPr>
            </a:br>
            <a:endParaRPr lang="en-US" sz="5400" b="1" dirty="0">
              <a:solidFill>
                <a:schemeClr val="bg1"/>
              </a:solidFill>
              <a:latin typeface="Arial" pitchFamily="34" charset="0"/>
              <a:cs typeface="Arial" pitchFamily="34" charset="0"/>
            </a:endParaRPr>
          </a:p>
        </p:txBody>
      </p:sp>
      <p:pic>
        <p:nvPicPr>
          <p:cNvPr id="41" name="Picture 3" descr="Image result for clock icon"/>
          <p:cNvPicPr>
            <a:picLocks noChangeAspect="1" noChangeArrowheads="1"/>
          </p:cNvPicPr>
          <p:nvPr/>
        </p:nvPicPr>
        <p:blipFill>
          <a:blip r:embed="rId4"/>
          <a:stretch>
            <a:fillRect/>
          </a:stretch>
        </p:blipFill>
        <p:spPr bwMode="auto">
          <a:xfrm>
            <a:off x="10836275" y="5553075"/>
            <a:ext cx="923925" cy="923925"/>
          </a:xfrm>
          <a:prstGeom prst="rect">
            <a:avLst/>
          </a:prstGeom>
          <a:noFill/>
          <a:ln>
            <a:noFill/>
          </a:ln>
        </p:spPr>
      </p:pic>
      <p:pic>
        <p:nvPicPr>
          <p:cNvPr id="1027" name="Picture 3"/>
          <p:cNvPicPr>
            <a:picLocks noChangeAspect="1" noChangeArrowheads="1"/>
          </p:cNvPicPr>
          <p:nvPr/>
        </p:nvPicPr>
        <p:blipFill>
          <a:blip r:embed="rId5"/>
          <a:srcRect/>
          <a:stretch>
            <a:fillRect/>
          </a:stretch>
        </p:blipFill>
        <p:spPr bwMode="auto">
          <a:xfrm>
            <a:off x="1016000" y="2286000"/>
            <a:ext cx="7656527" cy="6601680"/>
          </a:xfrm>
          <a:prstGeom prst="rect">
            <a:avLst/>
          </a:prstGeom>
          <a:noFill/>
          <a:ln w="9525">
            <a:noFill/>
            <a:miter lim="800000"/>
            <a:headEnd/>
            <a:tailEnd/>
          </a:ln>
        </p:spPr>
      </p:pic>
      <p:grpSp>
        <p:nvGrpSpPr>
          <p:cNvPr id="16" name="Group 10"/>
          <p:cNvGrpSpPr/>
          <p:nvPr/>
        </p:nvGrpSpPr>
        <p:grpSpPr>
          <a:xfrm>
            <a:off x="10845800" y="7239000"/>
            <a:ext cx="2082800" cy="1964453"/>
            <a:chOff x="5638800" y="2133600"/>
            <a:chExt cx="2286000" cy="2193053"/>
          </a:xfrm>
        </p:grpSpPr>
        <p:pic>
          <p:nvPicPr>
            <p:cNvPr id="17" name="Picture 3"/>
            <p:cNvPicPr>
              <a:picLocks noChangeAspect="1" noChangeArrowheads="1"/>
            </p:cNvPicPr>
            <p:nvPr/>
          </p:nvPicPr>
          <p:blipFill>
            <a:blip r:embed="rId6" cstate="print"/>
            <a:srcRect/>
            <a:stretch>
              <a:fillRect/>
            </a:stretch>
          </p:blipFill>
          <p:spPr bwMode="auto">
            <a:xfrm>
              <a:off x="5638800" y="2133600"/>
              <a:ext cx="2286000" cy="2193053"/>
            </a:xfrm>
            <a:prstGeom prst="rect">
              <a:avLst/>
            </a:prstGeom>
            <a:ln>
              <a:noFill/>
            </a:ln>
            <a:effectLst>
              <a:outerShdw blurRad="292100" dist="139700" dir="2700000" algn="tl" rotWithShape="0">
                <a:srgbClr val="333333">
                  <a:alpha val="65000"/>
                </a:srgbClr>
              </a:outerShdw>
            </a:effectLst>
          </p:spPr>
        </p:pic>
        <p:pic>
          <p:nvPicPr>
            <p:cNvPr id="18" name="Picture 3"/>
            <p:cNvPicPr>
              <a:picLocks noChangeAspect="1" noChangeArrowheads="1"/>
            </p:cNvPicPr>
            <p:nvPr/>
          </p:nvPicPr>
          <p:blipFill>
            <a:blip r:embed="rId7" cstate="print">
              <a:clrChange>
                <a:clrFrom>
                  <a:srgbClr val="FEFEFE"/>
                </a:clrFrom>
                <a:clrTo>
                  <a:srgbClr val="FEFEFE">
                    <a:alpha val="0"/>
                  </a:srgbClr>
                </a:clrTo>
              </a:clrChange>
            </a:blip>
            <a:srcRect/>
            <a:stretch>
              <a:fillRect/>
            </a:stretch>
          </p:blipFill>
          <p:spPr bwMode="auto">
            <a:xfrm rot="16200000">
              <a:off x="6658233" y="3400167"/>
              <a:ext cx="247135" cy="1524000"/>
            </a:xfrm>
            <a:prstGeom prst="rect">
              <a:avLst/>
            </a:prstGeom>
            <a:noFill/>
            <a:ln w="9525">
              <a:noFill/>
              <a:miter lim="800000"/>
              <a:headEnd/>
              <a:tailEnd/>
            </a:ln>
          </p:spPr>
        </p:pic>
      </p:grpSp>
      <p:sp>
        <p:nvSpPr>
          <p:cNvPr id="19" name="Text Box 4"/>
          <p:cNvSpPr txBox="1">
            <a:spLocks noChangeArrowheads="1"/>
          </p:cNvSpPr>
          <p:nvPr/>
        </p:nvSpPr>
        <p:spPr bwMode="auto">
          <a:xfrm>
            <a:off x="10236200" y="9163050"/>
            <a:ext cx="3124200" cy="5143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2800" b="1" dirty="0">
                <a:solidFill>
                  <a:schemeClr val="bg1"/>
                </a:solidFill>
                <a:latin typeface="Calibri" pitchFamily="34" charset="0"/>
                <a:cs typeface="Arial" pitchFamily="34" charset="0"/>
              </a:rPr>
              <a:t>Card </a:t>
            </a:r>
            <a:br>
              <a:rPr lang="en-US" sz="2800" b="1" dirty="0">
                <a:solidFill>
                  <a:schemeClr val="bg1"/>
                </a:solidFill>
                <a:latin typeface="Calibri" pitchFamily="34" charset="0"/>
                <a:cs typeface="Arial" pitchFamily="34" charset="0"/>
              </a:rPr>
            </a:br>
            <a:endParaRPr lang="en-US" sz="5400" b="1" dirty="0">
              <a:solidFill>
                <a:schemeClr val="bg1"/>
              </a:solidFill>
              <a:latin typeface="Arial" pitchFamily="34" charset="0"/>
              <a:cs typeface="Arial" pitchFamily="34" charset="0"/>
            </a:endParaRPr>
          </a:p>
        </p:txBody>
      </p:sp>
      <p:sp>
        <p:nvSpPr>
          <p:cNvPr id="20" name="Rectangle 19"/>
          <p:cNvSpPr/>
          <p:nvPr/>
        </p:nvSpPr>
        <p:spPr>
          <a:xfrm>
            <a:off x="-127000" y="9339590"/>
            <a:ext cx="6502400" cy="261610"/>
          </a:xfrm>
          <a:prstGeom prst="rect">
            <a:avLst/>
          </a:prstGeom>
        </p:spPr>
        <p:txBody>
          <a:bodyPr>
            <a:spAutoFit/>
          </a:bodyPr>
          <a:lstStyle/>
          <a:p>
            <a:r>
              <a:rPr lang="en-US" sz="1100" dirty="0">
                <a:latin typeface="Arial" pitchFamily="34" charset="0"/>
                <a:cs typeface="Arial" pitchFamily="34" charset="0"/>
              </a:rPr>
              <a:t>©2017 Employee Performance Solutions, LLC  All Rights Reserved | Licensing for Use Within Pact </a:t>
            </a:r>
          </a:p>
        </p:txBody>
      </p:sp>
    </p:spTree>
    <p:custDataLst>
      <p:tags r:id="rId1"/>
    </p:custDataLst>
    <p:extLst>
      <p:ext uri="{BB962C8B-B14F-4D97-AF65-F5344CB8AC3E}">
        <p14:creationId xmlns:p14="http://schemas.microsoft.com/office/powerpoint/2010/main" val="372297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2efc36ec5576d6dff2d5e9e8762beb087f3c285"/>
  <p:tag name="ISPRING_RESOURCE_PATHS_HASH_2" val="12efc36ec5576d6dff2d5e9e8762beb087f3c285"/>
  <p:tag name="ARTICULATE_SLIDE_THUMBNAIL_REFRESH" val="1"/>
  <p:tag name="ARTICULATE_PROJECT_OPEN" val="0"/>
  <p:tag name="ARTICULATE_SLIDE_COUNT" val="7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UDIO_ID" val="440"/>
  <p:tag name="ARTICULATE_USED_LAYOUT" val="4"/>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UDIO_ID" val="440"/>
  <p:tag name="ARTICULATE_USED_LAYOUT" val="4"/>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UDIO_ID" val="735"/>
  <p:tag name="ARTICULATE_USED_LAYOUT" val="1"/>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UDIO_ID" val="737"/>
  <p:tag name="ARTICULATE_USED_LAYOUT" val="1"/>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UDIO_ID" val="738"/>
  <p:tag name="ARTICULATE_USED_LAYOUT" val="1"/>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UDIO_ID" val="684"/>
  <p:tag name="ARTICULATE_USED_LAYOUT" val="1"/>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UDIO_ID" val="688"/>
  <p:tag name="ARTICULATE_USED_LAYOUT" val="1"/>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UDIO_ID" val="680"/>
  <p:tag name="ARTICULATE_USED_LAYOUT" val="1"/>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UDIO_ID" val="683"/>
  <p:tag name="ARTICULATE_USED_LAYOUT" val="1"/>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UDIO_ID" val="689"/>
  <p:tag name="ARTICULATE_USED_LAYOUT" val="1"/>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UDIO_ID" val="690"/>
  <p:tag name="ARTICULATE_USED_LAYOUT" val="1"/>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UDIO_ID" val="690"/>
  <p:tag name="ARTICULATE_USED_LAYOUT" val="1"/>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UDIO_ID" val="692"/>
  <p:tag name="ARTICULATE_USED_LAYOUT" val="4"/>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UDIO_ID" val="427"/>
  <p:tag name="ARTICULATE_USED_LAYOUT" val="2"/>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UDIO_ID" val="427"/>
  <p:tag name="ARTICULATE_USED_LAYOUT" val="2"/>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YbpINr8cvkWFXi_DVNhswQ"/>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YbpINr8cvkWFXi_DVNhswQ"/>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UDIO_ID" val="427"/>
  <p:tag name="ARTICULATE_USED_LAYOUT" val="2"/>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UDIO_ID" val="427"/>
  <p:tag name="ARTICULATE_USED_LAYOUT" val="2"/>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UDIO_ID" val="427"/>
  <p:tag name="ARTICULATE_USED_LAYOUT" val="2"/>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UDIO_ID" val="427"/>
  <p:tag name="ARTICULATE_USED_LAYOUT" val="2"/>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eaders">
  <a:themeElements>
    <a:clrScheme name="Custom 6">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FFFFFF"/>
      </a:hlink>
      <a:folHlink>
        <a:srgbClr val="969696"/>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aders">
  <a:themeElements>
    <a:clrScheme name="Custom 6">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FFFFF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leaders">
  <a:themeElements>
    <a:clrScheme name="Custom 6">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FFFFFF"/>
      </a:hlink>
      <a:folHlink>
        <a:srgbClr val="969696"/>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tream">
  <a:themeElements>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fontScheme name="Str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333686</TotalTime>
  <Pages>0</Pages>
  <Words>3255</Words>
  <Characters>0</Characters>
  <Application>Microsoft Office PowerPoint</Application>
  <PresentationFormat>Custom</PresentationFormat>
  <Lines>0</Lines>
  <Paragraphs>986</Paragraphs>
  <Slides>65</Slides>
  <Notes>36</Notes>
  <HiddenSlides>0</HiddenSlides>
  <MMClips>0</MMClips>
  <ScaleCrop>false</ScaleCrop>
  <HeadingPairs>
    <vt:vector size="6" baseType="variant">
      <vt:variant>
        <vt:lpstr>Fonts Used</vt:lpstr>
      </vt:variant>
      <vt:variant>
        <vt:i4>19</vt:i4>
      </vt:variant>
      <vt:variant>
        <vt:lpstr>Theme</vt:lpstr>
      </vt:variant>
      <vt:variant>
        <vt:i4>4</vt:i4>
      </vt:variant>
      <vt:variant>
        <vt:lpstr>Slide Titles</vt:lpstr>
      </vt:variant>
      <vt:variant>
        <vt:i4>65</vt:i4>
      </vt:variant>
    </vt:vector>
  </HeadingPairs>
  <TitlesOfParts>
    <vt:vector size="88" baseType="lpstr">
      <vt:lpstr>Adobe Fan Heiti Std B</vt:lpstr>
      <vt:lpstr>Arial</vt:lpstr>
      <vt:lpstr>Arial Narrow</vt:lpstr>
      <vt:lpstr>Articulate</vt:lpstr>
      <vt:lpstr>Bebas Neue</vt:lpstr>
      <vt:lpstr>Bitter Regular</vt:lpstr>
      <vt:lpstr>Calibri</vt:lpstr>
      <vt:lpstr>Franklin Gothic Medium</vt:lpstr>
      <vt:lpstr>Gill Sans</vt:lpstr>
      <vt:lpstr>Helvetica 65 Medium</vt:lpstr>
      <vt:lpstr>Leelawadee</vt:lpstr>
      <vt:lpstr>Oswald</vt:lpstr>
      <vt:lpstr>Roboto</vt:lpstr>
      <vt:lpstr>Roboto Condensed</vt:lpstr>
      <vt:lpstr>Roboto Medium</vt:lpstr>
      <vt:lpstr>Rockwell</vt:lpstr>
      <vt:lpstr>Segoe headings</vt:lpstr>
      <vt:lpstr>Times New Roman</vt:lpstr>
      <vt:lpstr>Wingdings</vt:lpstr>
      <vt:lpstr>leaders</vt:lpstr>
      <vt:lpstr>1_leaders</vt:lpstr>
      <vt:lpstr>2_leaders</vt:lpstr>
      <vt:lpstr>Stream</vt:lpstr>
      <vt:lpstr>PowerPoint Presentation</vt:lpstr>
      <vt:lpstr>PowerPoint Presentation</vt:lpstr>
      <vt:lpstr>PowerPoint Presentation</vt:lpstr>
      <vt:lpstr>Employee Performance Continuum</vt:lpstr>
      <vt:lpstr>Guidelines for Considering the Two Performance Dimensions</vt:lpstr>
      <vt:lpstr>Employee Performance Continuum</vt:lpstr>
      <vt:lpstr>Review the Performance Types</vt:lpstr>
      <vt:lpstr>Where I see others:   Applying your experience to the Continuum</vt:lpstr>
      <vt:lpstr>Connect with another workshop participant and explain your thinking…</vt:lpstr>
      <vt:lpstr>Employee Performance Continuum</vt:lpstr>
      <vt:lpstr>PowerPoint Presentation</vt:lpstr>
      <vt:lpstr>PowerPoint Presentation</vt:lpstr>
      <vt:lpstr>PowerPoint Presentation</vt:lpstr>
      <vt:lpstr>PowerPoint Presentation</vt:lpstr>
      <vt:lpstr>PowerPoint Presentation</vt:lpstr>
      <vt:lpstr>PowerPoint Presentation</vt:lpstr>
      <vt:lpstr>Your Perceptions and Opinions</vt:lpstr>
      <vt:lpstr>PowerPoint Presentation</vt:lpstr>
      <vt:lpstr>PowerPoint Presentation</vt:lpstr>
      <vt:lpstr>PowerPoint Presentation</vt:lpstr>
      <vt:lpstr>At-Risk Performance</vt:lpstr>
      <vt:lpstr>Intervention Timing</vt:lpstr>
      <vt:lpstr>PowerPoint Presentation</vt:lpstr>
      <vt:lpstr>PowerPoint Presentation</vt:lpstr>
      <vt:lpstr>PowerPoint Presentation</vt:lpstr>
      <vt:lpstr>Analyze Performance Case 1:  Quiet In Meetings Sam is talented, smart, and an expert in his field.  He’s good when it comes to voicing his opinion during one-on-one conversations, but  when it comes to voluntarily sharing his opinion in a larger group setting he goes mute. There are times when the discussion relates directly to his field of expertise but he will not voluntarily offer input – he needs to be asked a direct question.  He’s an introvert, is shy, and should definitely have a workshop on public speaking. When the conversation is moving in the wrong direction he lets it continue that way and doesn’t make corrections. As a result the team loses the benefit of his knowledge and experience.  There have been times when the team wasted time and money pursuing a faulty idea. Sam has voiced an interest in taking on a leadership role and he repeatedly squanders opportunities to be viewed as someone who has more potential.</vt:lpstr>
      <vt:lpstr>Analyze Performance Disrespects the Team Case  </vt:lpstr>
      <vt:lpstr>Analyze Performance Case 2:  Disrespects the Team</vt:lpstr>
      <vt:lpstr>PowerPoint Presentation</vt:lpstr>
      <vt:lpstr>Analyze Performance  Steps 1 – 5  </vt:lpstr>
      <vt:lpstr>PowerPoint Presentation</vt:lpstr>
      <vt:lpstr>PowerPoint Presentation</vt:lpstr>
      <vt:lpstr>PowerPoint Presentation</vt:lpstr>
      <vt:lpstr>PowerPoint Presentation</vt:lpstr>
      <vt:lpstr> Conversation Starters</vt:lpstr>
      <vt:lpstr> Conversation Starters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Turn Arounds</vt:lpstr>
      <vt:lpstr>PowerPoint Presentation</vt:lpstr>
      <vt:lpstr>Craft the Message Steps 6-8  </vt:lpstr>
      <vt:lpstr>PowerPoint Presentation</vt:lpstr>
      <vt:lpstr>Conversation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Please Thoughts About the Program </vt:lpstr>
      <vt:lpstr>PowerPoint Presentation</vt:lpstr>
    </vt:vector>
  </TitlesOfParts>
  <Company>Employee Performance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 3 Colleagues</dc:title>
  <dc:creator>Jamie Resker</dc:creator>
  <cp:lastModifiedBy>george resker</cp:lastModifiedBy>
  <cp:revision>547</cp:revision>
  <cp:lastPrinted>2014-02-25T04:31:51Z</cp:lastPrinted>
  <dcterms:created xsi:type="dcterms:W3CDTF">2014-01-17T02:44:56Z</dcterms:created>
  <dcterms:modified xsi:type="dcterms:W3CDTF">2019-06-20T17:14:23Z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D9EC599E-F21D-42F4-AB21-62EB2F569F3B</vt:lpwstr>
  </property>
  <property fmtid="{D5CDD505-2E9C-101B-9397-08002B2CF9AE}" pid="3" name="ArticulatePath">
    <vt:lpwstr>halogen eps Sept Webinar</vt:lpwstr>
  </property>
</Properties>
</file>