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30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71971-7902-43C0-A0AD-5CC5EB53D9D8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F7B92-C57C-4B20-A5D1-4F55ADC37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304800" y="5867400"/>
            <a:ext cx="2152650" cy="990600"/>
          </a:xfrm>
          <a:custGeom>
            <a:avLst/>
            <a:gdLst>
              <a:gd name="connsiteX0" fmla="*/ 0 w 1401201"/>
              <a:gd name="connsiteY0" fmla="*/ 87575 h 875751"/>
              <a:gd name="connsiteX1" fmla="*/ 25650 w 1401201"/>
              <a:gd name="connsiteY1" fmla="*/ 25650 h 875751"/>
              <a:gd name="connsiteX2" fmla="*/ 87575 w 1401201"/>
              <a:gd name="connsiteY2" fmla="*/ 0 h 875751"/>
              <a:gd name="connsiteX3" fmla="*/ 1313626 w 1401201"/>
              <a:gd name="connsiteY3" fmla="*/ 0 h 875751"/>
              <a:gd name="connsiteX4" fmla="*/ 1375551 w 1401201"/>
              <a:gd name="connsiteY4" fmla="*/ 25650 h 875751"/>
              <a:gd name="connsiteX5" fmla="*/ 1401201 w 1401201"/>
              <a:gd name="connsiteY5" fmla="*/ 87575 h 875751"/>
              <a:gd name="connsiteX6" fmla="*/ 1401201 w 1401201"/>
              <a:gd name="connsiteY6" fmla="*/ 788176 h 875751"/>
              <a:gd name="connsiteX7" fmla="*/ 1375551 w 1401201"/>
              <a:gd name="connsiteY7" fmla="*/ 850101 h 875751"/>
              <a:gd name="connsiteX8" fmla="*/ 1313626 w 1401201"/>
              <a:gd name="connsiteY8" fmla="*/ 875751 h 875751"/>
              <a:gd name="connsiteX9" fmla="*/ 87575 w 1401201"/>
              <a:gd name="connsiteY9" fmla="*/ 875751 h 875751"/>
              <a:gd name="connsiteX10" fmla="*/ 25650 w 1401201"/>
              <a:gd name="connsiteY10" fmla="*/ 850101 h 875751"/>
              <a:gd name="connsiteX11" fmla="*/ 0 w 1401201"/>
              <a:gd name="connsiteY11" fmla="*/ 788176 h 875751"/>
              <a:gd name="connsiteX12" fmla="*/ 0 w 1401201"/>
              <a:gd name="connsiteY12" fmla="*/ 87575 h 87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01201" h="875751">
                <a:moveTo>
                  <a:pt x="0" y="87575"/>
                </a:moveTo>
                <a:cubicBezTo>
                  <a:pt x="0" y="64349"/>
                  <a:pt x="9227" y="42074"/>
                  <a:pt x="25650" y="25650"/>
                </a:cubicBezTo>
                <a:cubicBezTo>
                  <a:pt x="42074" y="9227"/>
                  <a:pt x="64349" y="0"/>
                  <a:pt x="87575" y="0"/>
                </a:cubicBezTo>
                <a:lnTo>
                  <a:pt x="1313626" y="0"/>
                </a:lnTo>
                <a:cubicBezTo>
                  <a:pt x="1336852" y="0"/>
                  <a:pt x="1359127" y="9227"/>
                  <a:pt x="1375551" y="25650"/>
                </a:cubicBezTo>
                <a:cubicBezTo>
                  <a:pt x="1391974" y="42074"/>
                  <a:pt x="1401201" y="64349"/>
                  <a:pt x="1401201" y="87575"/>
                </a:cubicBezTo>
                <a:lnTo>
                  <a:pt x="1401201" y="788176"/>
                </a:lnTo>
                <a:cubicBezTo>
                  <a:pt x="1401201" y="811402"/>
                  <a:pt x="1391974" y="833677"/>
                  <a:pt x="1375551" y="850101"/>
                </a:cubicBezTo>
                <a:cubicBezTo>
                  <a:pt x="1359127" y="866524"/>
                  <a:pt x="1336852" y="875751"/>
                  <a:pt x="1313626" y="875751"/>
                </a:cubicBezTo>
                <a:lnTo>
                  <a:pt x="87575" y="875751"/>
                </a:lnTo>
                <a:cubicBezTo>
                  <a:pt x="64349" y="875751"/>
                  <a:pt x="42074" y="866524"/>
                  <a:pt x="25650" y="850101"/>
                </a:cubicBezTo>
                <a:cubicBezTo>
                  <a:pt x="9227" y="833677"/>
                  <a:pt x="0" y="811402"/>
                  <a:pt x="0" y="788176"/>
                </a:cubicBezTo>
                <a:lnTo>
                  <a:pt x="0" y="87575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985" tIns="34540" rIns="38985" bIns="34540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kern="1200" dirty="0" smtClean="0">
                <a:solidFill>
                  <a:srgbClr val="0070C0"/>
                </a:solidFill>
              </a:rPr>
              <a:t>Part 3:  </a:t>
            </a:r>
            <a:r>
              <a:rPr lang="en-US" sz="1000" b="1" kern="1200" dirty="0" smtClean="0"/>
              <a:t>Sharing Positive Feedback:</a:t>
            </a:r>
            <a:r>
              <a:rPr lang="en-US" sz="1000" kern="1200" dirty="0" smtClean="0"/>
              <a:t>  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kern="1200" dirty="0" smtClean="0"/>
              <a:t>Three steps to craft positive high-impact insightful messages</a:t>
            </a:r>
            <a:endParaRPr lang="en-US" sz="10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4171950" y="5867400"/>
            <a:ext cx="2381250" cy="990600"/>
          </a:xfrm>
          <a:custGeom>
            <a:avLst/>
            <a:gdLst>
              <a:gd name="connsiteX0" fmla="*/ 0 w 1401201"/>
              <a:gd name="connsiteY0" fmla="*/ 87575 h 875751"/>
              <a:gd name="connsiteX1" fmla="*/ 25650 w 1401201"/>
              <a:gd name="connsiteY1" fmla="*/ 25650 h 875751"/>
              <a:gd name="connsiteX2" fmla="*/ 87575 w 1401201"/>
              <a:gd name="connsiteY2" fmla="*/ 0 h 875751"/>
              <a:gd name="connsiteX3" fmla="*/ 1313626 w 1401201"/>
              <a:gd name="connsiteY3" fmla="*/ 0 h 875751"/>
              <a:gd name="connsiteX4" fmla="*/ 1375551 w 1401201"/>
              <a:gd name="connsiteY4" fmla="*/ 25650 h 875751"/>
              <a:gd name="connsiteX5" fmla="*/ 1401201 w 1401201"/>
              <a:gd name="connsiteY5" fmla="*/ 87575 h 875751"/>
              <a:gd name="connsiteX6" fmla="*/ 1401201 w 1401201"/>
              <a:gd name="connsiteY6" fmla="*/ 788176 h 875751"/>
              <a:gd name="connsiteX7" fmla="*/ 1375551 w 1401201"/>
              <a:gd name="connsiteY7" fmla="*/ 850101 h 875751"/>
              <a:gd name="connsiteX8" fmla="*/ 1313626 w 1401201"/>
              <a:gd name="connsiteY8" fmla="*/ 875751 h 875751"/>
              <a:gd name="connsiteX9" fmla="*/ 87575 w 1401201"/>
              <a:gd name="connsiteY9" fmla="*/ 875751 h 875751"/>
              <a:gd name="connsiteX10" fmla="*/ 25650 w 1401201"/>
              <a:gd name="connsiteY10" fmla="*/ 850101 h 875751"/>
              <a:gd name="connsiteX11" fmla="*/ 0 w 1401201"/>
              <a:gd name="connsiteY11" fmla="*/ 788176 h 875751"/>
              <a:gd name="connsiteX12" fmla="*/ 0 w 1401201"/>
              <a:gd name="connsiteY12" fmla="*/ 87575 h 87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01201" h="875751">
                <a:moveTo>
                  <a:pt x="0" y="87575"/>
                </a:moveTo>
                <a:cubicBezTo>
                  <a:pt x="0" y="64349"/>
                  <a:pt x="9227" y="42074"/>
                  <a:pt x="25650" y="25650"/>
                </a:cubicBezTo>
                <a:cubicBezTo>
                  <a:pt x="42074" y="9227"/>
                  <a:pt x="64349" y="0"/>
                  <a:pt x="87575" y="0"/>
                </a:cubicBezTo>
                <a:lnTo>
                  <a:pt x="1313626" y="0"/>
                </a:lnTo>
                <a:cubicBezTo>
                  <a:pt x="1336852" y="0"/>
                  <a:pt x="1359127" y="9227"/>
                  <a:pt x="1375551" y="25650"/>
                </a:cubicBezTo>
                <a:cubicBezTo>
                  <a:pt x="1391974" y="42074"/>
                  <a:pt x="1401201" y="64349"/>
                  <a:pt x="1401201" y="87575"/>
                </a:cubicBezTo>
                <a:lnTo>
                  <a:pt x="1401201" y="788176"/>
                </a:lnTo>
                <a:cubicBezTo>
                  <a:pt x="1401201" y="811402"/>
                  <a:pt x="1391974" y="833677"/>
                  <a:pt x="1375551" y="850101"/>
                </a:cubicBezTo>
                <a:cubicBezTo>
                  <a:pt x="1359127" y="866524"/>
                  <a:pt x="1336852" y="875751"/>
                  <a:pt x="1313626" y="875751"/>
                </a:cubicBezTo>
                <a:lnTo>
                  <a:pt x="87575" y="875751"/>
                </a:lnTo>
                <a:cubicBezTo>
                  <a:pt x="64349" y="875751"/>
                  <a:pt x="42074" y="866524"/>
                  <a:pt x="25650" y="850101"/>
                </a:cubicBezTo>
                <a:cubicBezTo>
                  <a:pt x="9227" y="833677"/>
                  <a:pt x="0" y="811402"/>
                  <a:pt x="0" y="788176"/>
                </a:cubicBezTo>
                <a:lnTo>
                  <a:pt x="0" y="87575"/>
                </a:lnTo>
                <a:close/>
              </a:path>
            </a:pathLst>
          </a:custGeom>
          <a:solidFill>
            <a:schemeClr val="bg1"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985" tIns="34540" rIns="38985" bIns="34540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kern="1200" dirty="0" smtClean="0">
                <a:solidFill>
                  <a:srgbClr val="0070C0"/>
                </a:solidFill>
              </a:rPr>
              <a:t>Part 4:  </a:t>
            </a:r>
            <a:r>
              <a:rPr lang="en-US" sz="1000" b="1" kern="1200" dirty="0" smtClean="0"/>
              <a:t>Analyze Off-Target Performance:</a:t>
            </a:r>
            <a:r>
              <a:rPr lang="en-US" sz="1000" kern="1200" dirty="0" smtClean="0"/>
              <a:t>  </a:t>
            </a:r>
            <a:br>
              <a:rPr lang="en-US" sz="1000" kern="1200" dirty="0" smtClean="0"/>
            </a:br>
            <a:r>
              <a:rPr lang="en-US" sz="1000" kern="1200" dirty="0" smtClean="0"/>
              <a:t>Recognize the difference between opinions/judgments and  methodically evaluate and "name“ performance gaps </a:t>
            </a:r>
            <a:endParaRPr lang="en-US" sz="10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4114800" y="7391400"/>
            <a:ext cx="2209800" cy="1295400"/>
          </a:xfrm>
          <a:custGeom>
            <a:avLst/>
            <a:gdLst>
              <a:gd name="connsiteX0" fmla="*/ 0 w 1401201"/>
              <a:gd name="connsiteY0" fmla="*/ 87575 h 875751"/>
              <a:gd name="connsiteX1" fmla="*/ 25650 w 1401201"/>
              <a:gd name="connsiteY1" fmla="*/ 25650 h 875751"/>
              <a:gd name="connsiteX2" fmla="*/ 87575 w 1401201"/>
              <a:gd name="connsiteY2" fmla="*/ 0 h 875751"/>
              <a:gd name="connsiteX3" fmla="*/ 1313626 w 1401201"/>
              <a:gd name="connsiteY3" fmla="*/ 0 h 875751"/>
              <a:gd name="connsiteX4" fmla="*/ 1375551 w 1401201"/>
              <a:gd name="connsiteY4" fmla="*/ 25650 h 875751"/>
              <a:gd name="connsiteX5" fmla="*/ 1401201 w 1401201"/>
              <a:gd name="connsiteY5" fmla="*/ 87575 h 875751"/>
              <a:gd name="connsiteX6" fmla="*/ 1401201 w 1401201"/>
              <a:gd name="connsiteY6" fmla="*/ 788176 h 875751"/>
              <a:gd name="connsiteX7" fmla="*/ 1375551 w 1401201"/>
              <a:gd name="connsiteY7" fmla="*/ 850101 h 875751"/>
              <a:gd name="connsiteX8" fmla="*/ 1313626 w 1401201"/>
              <a:gd name="connsiteY8" fmla="*/ 875751 h 875751"/>
              <a:gd name="connsiteX9" fmla="*/ 87575 w 1401201"/>
              <a:gd name="connsiteY9" fmla="*/ 875751 h 875751"/>
              <a:gd name="connsiteX10" fmla="*/ 25650 w 1401201"/>
              <a:gd name="connsiteY10" fmla="*/ 850101 h 875751"/>
              <a:gd name="connsiteX11" fmla="*/ 0 w 1401201"/>
              <a:gd name="connsiteY11" fmla="*/ 788176 h 875751"/>
              <a:gd name="connsiteX12" fmla="*/ 0 w 1401201"/>
              <a:gd name="connsiteY12" fmla="*/ 87575 h 87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01201" h="875751">
                <a:moveTo>
                  <a:pt x="0" y="87575"/>
                </a:moveTo>
                <a:cubicBezTo>
                  <a:pt x="0" y="64349"/>
                  <a:pt x="9227" y="42074"/>
                  <a:pt x="25650" y="25650"/>
                </a:cubicBezTo>
                <a:cubicBezTo>
                  <a:pt x="42074" y="9227"/>
                  <a:pt x="64349" y="0"/>
                  <a:pt x="87575" y="0"/>
                </a:cubicBezTo>
                <a:lnTo>
                  <a:pt x="1313626" y="0"/>
                </a:lnTo>
                <a:cubicBezTo>
                  <a:pt x="1336852" y="0"/>
                  <a:pt x="1359127" y="9227"/>
                  <a:pt x="1375551" y="25650"/>
                </a:cubicBezTo>
                <a:cubicBezTo>
                  <a:pt x="1391974" y="42074"/>
                  <a:pt x="1401201" y="64349"/>
                  <a:pt x="1401201" y="87575"/>
                </a:cubicBezTo>
                <a:lnTo>
                  <a:pt x="1401201" y="788176"/>
                </a:lnTo>
                <a:cubicBezTo>
                  <a:pt x="1401201" y="811402"/>
                  <a:pt x="1391974" y="833677"/>
                  <a:pt x="1375551" y="850101"/>
                </a:cubicBezTo>
                <a:cubicBezTo>
                  <a:pt x="1359127" y="866524"/>
                  <a:pt x="1336852" y="875751"/>
                  <a:pt x="1313626" y="875751"/>
                </a:cubicBezTo>
                <a:lnTo>
                  <a:pt x="87575" y="875751"/>
                </a:lnTo>
                <a:cubicBezTo>
                  <a:pt x="64349" y="875751"/>
                  <a:pt x="42074" y="866524"/>
                  <a:pt x="25650" y="850101"/>
                </a:cubicBezTo>
                <a:cubicBezTo>
                  <a:pt x="9227" y="833677"/>
                  <a:pt x="0" y="811402"/>
                  <a:pt x="0" y="788176"/>
                </a:cubicBezTo>
                <a:lnTo>
                  <a:pt x="0" y="87575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985" tIns="34540" rIns="38985" bIns="34540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11" name="Freeform 10"/>
          <p:cNvSpPr/>
          <p:nvPr/>
        </p:nvSpPr>
        <p:spPr>
          <a:xfrm>
            <a:off x="2457450" y="4165600"/>
            <a:ext cx="1714500" cy="1306453"/>
          </a:xfrm>
          <a:custGeom>
            <a:avLst/>
            <a:gdLst>
              <a:gd name="connsiteX0" fmla="*/ 0 w 1401201"/>
              <a:gd name="connsiteY0" fmla="*/ 87575 h 875751"/>
              <a:gd name="connsiteX1" fmla="*/ 25650 w 1401201"/>
              <a:gd name="connsiteY1" fmla="*/ 25650 h 875751"/>
              <a:gd name="connsiteX2" fmla="*/ 87575 w 1401201"/>
              <a:gd name="connsiteY2" fmla="*/ 0 h 875751"/>
              <a:gd name="connsiteX3" fmla="*/ 1313626 w 1401201"/>
              <a:gd name="connsiteY3" fmla="*/ 0 h 875751"/>
              <a:gd name="connsiteX4" fmla="*/ 1375551 w 1401201"/>
              <a:gd name="connsiteY4" fmla="*/ 25650 h 875751"/>
              <a:gd name="connsiteX5" fmla="*/ 1401201 w 1401201"/>
              <a:gd name="connsiteY5" fmla="*/ 87575 h 875751"/>
              <a:gd name="connsiteX6" fmla="*/ 1401201 w 1401201"/>
              <a:gd name="connsiteY6" fmla="*/ 788176 h 875751"/>
              <a:gd name="connsiteX7" fmla="*/ 1375551 w 1401201"/>
              <a:gd name="connsiteY7" fmla="*/ 850101 h 875751"/>
              <a:gd name="connsiteX8" fmla="*/ 1313626 w 1401201"/>
              <a:gd name="connsiteY8" fmla="*/ 875751 h 875751"/>
              <a:gd name="connsiteX9" fmla="*/ 87575 w 1401201"/>
              <a:gd name="connsiteY9" fmla="*/ 875751 h 875751"/>
              <a:gd name="connsiteX10" fmla="*/ 25650 w 1401201"/>
              <a:gd name="connsiteY10" fmla="*/ 850101 h 875751"/>
              <a:gd name="connsiteX11" fmla="*/ 0 w 1401201"/>
              <a:gd name="connsiteY11" fmla="*/ 788176 h 875751"/>
              <a:gd name="connsiteX12" fmla="*/ 0 w 1401201"/>
              <a:gd name="connsiteY12" fmla="*/ 87575 h 87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01201" h="875751">
                <a:moveTo>
                  <a:pt x="0" y="87575"/>
                </a:moveTo>
                <a:cubicBezTo>
                  <a:pt x="0" y="64349"/>
                  <a:pt x="9227" y="42074"/>
                  <a:pt x="25650" y="25650"/>
                </a:cubicBezTo>
                <a:cubicBezTo>
                  <a:pt x="42074" y="9227"/>
                  <a:pt x="64349" y="0"/>
                  <a:pt x="87575" y="0"/>
                </a:cubicBezTo>
                <a:lnTo>
                  <a:pt x="1313626" y="0"/>
                </a:lnTo>
                <a:cubicBezTo>
                  <a:pt x="1336852" y="0"/>
                  <a:pt x="1359127" y="9227"/>
                  <a:pt x="1375551" y="25650"/>
                </a:cubicBezTo>
                <a:cubicBezTo>
                  <a:pt x="1391974" y="42074"/>
                  <a:pt x="1401201" y="64349"/>
                  <a:pt x="1401201" y="87575"/>
                </a:cubicBezTo>
                <a:lnTo>
                  <a:pt x="1401201" y="788176"/>
                </a:lnTo>
                <a:cubicBezTo>
                  <a:pt x="1401201" y="811402"/>
                  <a:pt x="1391974" y="833677"/>
                  <a:pt x="1375551" y="850101"/>
                </a:cubicBezTo>
                <a:cubicBezTo>
                  <a:pt x="1359127" y="866524"/>
                  <a:pt x="1336852" y="875751"/>
                  <a:pt x="1313626" y="875751"/>
                </a:cubicBezTo>
                <a:lnTo>
                  <a:pt x="87575" y="875751"/>
                </a:lnTo>
                <a:cubicBezTo>
                  <a:pt x="64349" y="875751"/>
                  <a:pt x="42074" y="866524"/>
                  <a:pt x="25650" y="850101"/>
                </a:cubicBezTo>
                <a:cubicBezTo>
                  <a:pt x="9227" y="833677"/>
                  <a:pt x="0" y="811402"/>
                  <a:pt x="0" y="788176"/>
                </a:cubicBezTo>
                <a:lnTo>
                  <a:pt x="0" y="87575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985" tIns="34540" rIns="38985" bIns="34540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kern="1200" dirty="0" smtClean="0">
                <a:solidFill>
                  <a:srgbClr val="0070C0"/>
                </a:solidFill>
              </a:rPr>
              <a:t>Part 2:  </a:t>
            </a:r>
            <a:r>
              <a:rPr lang="en-US" sz="1000" b="1" kern="1200" dirty="0" smtClean="0"/>
              <a:t>Deconstructing/Analyzing Employee Performance:  </a:t>
            </a:r>
            <a:br>
              <a:rPr lang="en-US" sz="1000" b="1" kern="1200" dirty="0" smtClean="0"/>
            </a:br>
            <a:r>
              <a:rPr lang="en-US" sz="1000" kern="1200" dirty="0" smtClean="0"/>
              <a:t>A process to identify performance strengths and potential gaps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171950" y="7466856"/>
            <a:ext cx="2076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Part 5:  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Turnaround and Reframe Performance Gaps: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Translate Off-Target performance into language describing the  On-Target Performance   (whether related to Behavior or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Work Results)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Down Arrow 26"/>
          <p:cNvSpPr/>
          <p:nvPr/>
        </p:nvSpPr>
        <p:spPr>
          <a:xfrm rot="1425052">
            <a:off x="2336284" y="5424668"/>
            <a:ext cx="171450" cy="508000"/>
          </a:xfrm>
          <a:prstGeom prst="downArrow">
            <a:avLst>
              <a:gd name="adj1" fmla="val 22133"/>
              <a:gd name="adj2" fmla="val 50000"/>
            </a:avLst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9645358">
            <a:off x="4121093" y="5426895"/>
            <a:ext cx="171450" cy="508000"/>
          </a:xfrm>
          <a:prstGeom prst="downArrow">
            <a:avLst>
              <a:gd name="adj1" fmla="val 22133"/>
              <a:gd name="adj2" fmla="val 50000"/>
            </a:avLst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4267200" y="6858000"/>
            <a:ext cx="171450" cy="508000"/>
          </a:xfrm>
          <a:prstGeom prst="downArrow">
            <a:avLst>
              <a:gd name="adj1" fmla="val 22133"/>
              <a:gd name="adj2" fmla="val 50000"/>
            </a:avLst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39"/>
          <p:cNvGrpSpPr/>
          <p:nvPr/>
        </p:nvGrpSpPr>
        <p:grpSpPr>
          <a:xfrm>
            <a:off x="381000" y="7391400"/>
            <a:ext cx="3733800" cy="1371600"/>
            <a:chOff x="381000" y="6934200"/>
            <a:chExt cx="3733800" cy="1371600"/>
          </a:xfrm>
        </p:grpSpPr>
        <p:sp>
          <p:nvSpPr>
            <p:cNvPr id="22" name="Freeform 21"/>
            <p:cNvSpPr/>
            <p:nvPr/>
          </p:nvSpPr>
          <p:spPr>
            <a:xfrm>
              <a:off x="381000" y="6934200"/>
              <a:ext cx="3352800" cy="1371600"/>
            </a:xfrm>
            <a:custGeom>
              <a:avLst/>
              <a:gdLst>
                <a:gd name="connsiteX0" fmla="*/ 0 w 1401201"/>
                <a:gd name="connsiteY0" fmla="*/ 87575 h 875751"/>
                <a:gd name="connsiteX1" fmla="*/ 25650 w 1401201"/>
                <a:gd name="connsiteY1" fmla="*/ 25650 h 875751"/>
                <a:gd name="connsiteX2" fmla="*/ 87575 w 1401201"/>
                <a:gd name="connsiteY2" fmla="*/ 0 h 875751"/>
                <a:gd name="connsiteX3" fmla="*/ 1313626 w 1401201"/>
                <a:gd name="connsiteY3" fmla="*/ 0 h 875751"/>
                <a:gd name="connsiteX4" fmla="*/ 1375551 w 1401201"/>
                <a:gd name="connsiteY4" fmla="*/ 25650 h 875751"/>
                <a:gd name="connsiteX5" fmla="*/ 1401201 w 1401201"/>
                <a:gd name="connsiteY5" fmla="*/ 87575 h 875751"/>
                <a:gd name="connsiteX6" fmla="*/ 1401201 w 1401201"/>
                <a:gd name="connsiteY6" fmla="*/ 788176 h 875751"/>
                <a:gd name="connsiteX7" fmla="*/ 1375551 w 1401201"/>
                <a:gd name="connsiteY7" fmla="*/ 850101 h 875751"/>
                <a:gd name="connsiteX8" fmla="*/ 1313626 w 1401201"/>
                <a:gd name="connsiteY8" fmla="*/ 875751 h 875751"/>
                <a:gd name="connsiteX9" fmla="*/ 87575 w 1401201"/>
                <a:gd name="connsiteY9" fmla="*/ 875751 h 875751"/>
                <a:gd name="connsiteX10" fmla="*/ 25650 w 1401201"/>
                <a:gd name="connsiteY10" fmla="*/ 850101 h 875751"/>
                <a:gd name="connsiteX11" fmla="*/ 0 w 1401201"/>
                <a:gd name="connsiteY11" fmla="*/ 788176 h 875751"/>
                <a:gd name="connsiteX12" fmla="*/ 0 w 1401201"/>
                <a:gd name="connsiteY12" fmla="*/ 87575 h 87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01201" h="875751">
                  <a:moveTo>
                    <a:pt x="0" y="87575"/>
                  </a:moveTo>
                  <a:cubicBezTo>
                    <a:pt x="0" y="64349"/>
                    <a:pt x="9227" y="42074"/>
                    <a:pt x="25650" y="25650"/>
                  </a:cubicBezTo>
                  <a:cubicBezTo>
                    <a:pt x="42074" y="9227"/>
                    <a:pt x="64349" y="0"/>
                    <a:pt x="87575" y="0"/>
                  </a:cubicBezTo>
                  <a:lnTo>
                    <a:pt x="1313626" y="0"/>
                  </a:lnTo>
                  <a:cubicBezTo>
                    <a:pt x="1336852" y="0"/>
                    <a:pt x="1359127" y="9227"/>
                    <a:pt x="1375551" y="25650"/>
                  </a:cubicBezTo>
                  <a:cubicBezTo>
                    <a:pt x="1391974" y="42074"/>
                    <a:pt x="1401201" y="64349"/>
                    <a:pt x="1401201" y="87575"/>
                  </a:cubicBezTo>
                  <a:lnTo>
                    <a:pt x="1401201" y="788176"/>
                  </a:lnTo>
                  <a:cubicBezTo>
                    <a:pt x="1401201" y="811402"/>
                    <a:pt x="1391974" y="833677"/>
                    <a:pt x="1375551" y="850101"/>
                  </a:cubicBezTo>
                  <a:cubicBezTo>
                    <a:pt x="1359127" y="866524"/>
                    <a:pt x="1336852" y="875751"/>
                    <a:pt x="1313626" y="875751"/>
                  </a:cubicBezTo>
                  <a:lnTo>
                    <a:pt x="87575" y="875751"/>
                  </a:lnTo>
                  <a:cubicBezTo>
                    <a:pt x="64349" y="875751"/>
                    <a:pt x="42074" y="866524"/>
                    <a:pt x="25650" y="850101"/>
                  </a:cubicBezTo>
                  <a:cubicBezTo>
                    <a:pt x="9227" y="833677"/>
                    <a:pt x="0" y="811402"/>
                    <a:pt x="0" y="788176"/>
                  </a:cubicBezTo>
                  <a:lnTo>
                    <a:pt x="0" y="87575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985" tIns="34540" rIns="38985" bIns="3454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00" kern="1200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457200" y="6983849"/>
              <a:ext cx="3219450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Part 6:  </a:t>
              </a: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Performance Conversation Framework: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</a:t>
              </a:r>
              <a:b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Learn how to use the 10-Minute Questions Conversation Framework to facilitate two-way dialogue between the manager and employee to drive and align performance expectations (the opportunity to use and apply Parts 1 - 5 of the skills-training; translating the workshop into direct action and immediate practice)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Down Arrow 30"/>
            <p:cNvSpPr/>
            <p:nvPr/>
          </p:nvSpPr>
          <p:spPr>
            <a:xfrm rot="5400000">
              <a:off x="3746500" y="6870700"/>
              <a:ext cx="203200" cy="533400"/>
            </a:xfrm>
            <a:prstGeom prst="downArrow">
              <a:avLst>
                <a:gd name="adj1" fmla="val 22133"/>
                <a:gd name="adj2" fmla="val 50000"/>
              </a:avLst>
            </a:prstGeom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Down Arrow 31"/>
          <p:cNvSpPr/>
          <p:nvPr/>
        </p:nvSpPr>
        <p:spPr>
          <a:xfrm>
            <a:off x="3086100" y="3759200"/>
            <a:ext cx="171450" cy="508000"/>
          </a:xfrm>
          <a:prstGeom prst="downArrow">
            <a:avLst>
              <a:gd name="adj1" fmla="val 22133"/>
              <a:gd name="adj2" fmla="val 50000"/>
            </a:avLst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04800" y="88392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©2017 Employee Performance Solutions LLC  www.employeeperformancesolutions.com  </a:t>
            </a:r>
            <a:r>
              <a:rPr lang="en-US" sz="1100" dirty="0" smtClean="0"/>
              <a:t> </a:t>
            </a:r>
            <a:r>
              <a:rPr lang="en-US" sz="1100" dirty="0"/>
              <a:t>781-752-5716  </a:t>
            </a:r>
            <a:br>
              <a:rPr lang="en-US" sz="1100" dirty="0"/>
            </a:br>
            <a:endParaRPr lang="en-US" sz="1100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38989"/>
            <a:ext cx="4876800" cy="3823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6566</TotalTime>
  <Words>72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Employee Performance Solutions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Resker</dc:creator>
  <cp:lastModifiedBy>Jamie Resker</cp:lastModifiedBy>
  <cp:revision>145</cp:revision>
  <dcterms:created xsi:type="dcterms:W3CDTF">2017-09-07T16:03:43Z</dcterms:created>
  <dcterms:modified xsi:type="dcterms:W3CDTF">2017-11-12T18:11:28Z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9F95BB9D-B11F-4A18-B559-BD3CCDD0FEEC</vt:lpwstr>
  </property>
  <property fmtid="{D5CDD505-2E9C-101B-9397-08002B2CF9AE}" pid="3" name="ArticulatePath">
    <vt:lpwstr>Presentation3</vt:lpwstr>
  </property>
</Properties>
</file>