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</p:sldMasterIdLst>
  <p:notesMasterIdLst>
    <p:notesMasterId r:id="rId8"/>
  </p:notesMasterIdLst>
  <p:handoutMasterIdLst>
    <p:handoutMasterId r:id="rId9"/>
  </p:handoutMasterIdLst>
  <p:sldIdLst>
    <p:sldId id="256" r:id="rId2"/>
    <p:sldId id="257" r:id="rId3"/>
    <p:sldId id="258" r:id="rId4"/>
    <p:sldId id="259" r:id="rId5"/>
    <p:sldId id="261" r:id="rId6"/>
    <p:sldId id="262" r:id="rId7"/>
  </p:sldIdLst>
  <p:sldSz cx="9144000" cy="6858000" type="screen4x3"/>
  <p:notesSz cx="6858000" cy="9926638"/>
  <p:custDataLst>
    <p:tags r:id="rId10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buNone/>
      <a:defRPr lang="en-US" sz="2000" b="0" i="0" u="none" kern="1200">
        <a:solidFill>
          <a:schemeClr val="tx1"/>
        </a:solidFill>
        <a:latin typeface="Bosch Office Sans"/>
        <a:ea typeface="+mn-ea"/>
        <a:cs typeface="+mn-cs"/>
      </a:defRPr>
    </a:lvl1pPr>
    <a:lvl2pPr marL="50799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2pPr>
    <a:lvl3pPr marL="101599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3pPr>
    <a:lvl4pPr marL="152398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4pPr>
    <a:lvl5pPr marL="20319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5pPr>
    <a:lvl6pPr marL="2539975" algn="l" defTabSz="1015990" rtl="0" eaLnBrk="1" latinLnBrk="0" hangingPunct="1"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6pPr>
    <a:lvl7pPr marL="3047970" algn="l" defTabSz="1015990" rtl="0" eaLnBrk="1" latinLnBrk="0" hangingPunct="1"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7pPr>
    <a:lvl8pPr marL="3555964" algn="l" defTabSz="1015990" rtl="0" eaLnBrk="1" latinLnBrk="0" hangingPunct="1"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8pPr>
    <a:lvl9pPr marL="4063959" algn="l" defTabSz="1015990" rtl="0" eaLnBrk="1" latinLnBrk="0" hangingPunct="1">
      <a:defRPr kern="1200">
        <a:solidFill>
          <a:schemeClr val="tx1"/>
        </a:solidFill>
        <a:latin typeface="Bosch Office Sans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00" userDrawn="1">
          <p15:clr>
            <a:srgbClr val="A4A3A4"/>
          </p15:clr>
        </p15:guide>
        <p15:guide id="2" orient="horz" pos="3898" userDrawn="1">
          <p15:clr>
            <a:srgbClr val="A4A3A4"/>
          </p15:clr>
        </p15:guide>
        <p15:guide id="3" orient="horz" pos="3420" userDrawn="1">
          <p15:clr>
            <a:srgbClr val="A4A3A4"/>
          </p15:clr>
        </p15:guide>
        <p15:guide id="4" orient="horz" pos="380" userDrawn="1">
          <p15:clr>
            <a:srgbClr val="A4A3A4"/>
          </p15:clr>
        </p15:guide>
        <p15:guide id="5" orient="horz" pos="749" userDrawn="1">
          <p15:clr>
            <a:srgbClr val="A4A3A4"/>
          </p15:clr>
        </p15:guide>
        <p15:guide id="6" pos="5601" userDrawn="1">
          <p15:clr>
            <a:srgbClr val="A4A3A4"/>
          </p15:clr>
        </p15:guide>
        <p15:guide id="7" pos="364" userDrawn="1">
          <p15:clr>
            <a:srgbClr val="A4A3A4"/>
          </p15:clr>
        </p15:guide>
        <p15:guide id="8" pos="1666" userDrawn="1">
          <p15:clr>
            <a:srgbClr val="A4A3A4"/>
          </p15:clr>
        </p15:guide>
        <p15:guide id="9" pos="2782" userDrawn="1">
          <p15:clr>
            <a:srgbClr val="A4A3A4"/>
          </p15:clr>
        </p15:guide>
        <p15:guide id="10" pos="438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zm2si" initials="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51ABEA"/>
    <a:srgbClr val="00497D"/>
    <a:srgbClr val="54A2CD"/>
    <a:srgbClr val="0062A7"/>
    <a:srgbClr val="FFCB05"/>
    <a:srgbClr val="A3C41F"/>
    <a:srgbClr val="F5F5F5"/>
    <a:srgbClr val="1663A0"/>
    <a:srgbClr val="E200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2" autoAdjust="0"/>
    <p:restoredTop sz="94719" autoAdjust="0"/>
  </p:normalViewPr>
  <p:slideViewPr>
    <p:cSldViewPr showGuides="1">
      <p:cViewPr varScale="1">
        <p:scale>
          <a:sx n="76" d="100"/>
          <a:sy n="76" d="100"/>
        </p:scale>
        <p:origin x="984" y="90"/>
      </p:cViewPr>
      <p:guideLst>
        <p:guide orient="horz" pos="900"/>
        <p:guide orient="horz" pos="3898"/>
        <p:guide orient="horz" pos="3420"/>
        <p:guide orient="horz" pos="380"/>
        <p:guide orient="horz" pos="749"/>
        <p:guide pos="5601"/>
        <p:guide pos="364"/>
        <p:guide pos="1666"/>
        <p:guide pos="2782"/>
        <p:guide pos="438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236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Bosch Office San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Bosch Office San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583"/>
            <a:ext cx="2971800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Bosch Office San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428583"/>
            <a:ext cx="2971800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Bosch Office Sans"/>
              </a:defRPr>
            </a:lvl1pPr>
          </a:lstStyle>
          <a:p>
            <a:pPr>
              <a:defRPr/>
            </a:pPr>
            <a:fld id="{D45F032D-61A4-4977-9AAC-B67DB9B63C9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98139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Bosch Office San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Bosch Office San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7738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15153"/>
            <a:ext cx="548640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71800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Bosch Office San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28583"/>
            <a:ext cx="2971800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Bosch Office Sans"/>
              </a:defRPr>
            </a:lvl1pPr>
          </a:lstStyle>
          <a:p>
            <a:pPr>
              <a:defRPr/>
            </a:pPr>
            <a:fld id="{3588FFC6-99C0-4D1A-A1F5-0915F2B728B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1319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33" kern="1200">
        <a:solidFill>
          <a:schemeClr val="tx1"/>
        </a:solidFill>
        <a:latin typeface="Bosch Office Sans"/>
        <a:ea typeface="+mn-ea"/>
        <a:cs typeface="+mn-cs"/>
      </a:defRPr>
    </a:lvl1pPr>
    <a:lvl2pPr marL="507995" algn="l" rtl="0" eaLnBrk="0" fontAlgn="base" hangingPunct="0">
      <a:spcBef>
        <a:spcPct val="30000"/>
      </a:spcBef>
      <a:spcAft>
        <a:spcPct val="0"/>
      </a:spcAft>
      <a:defRPr sz="1333" kern="1200">
        <a:solidFill>
          <a:schemeClr val="tx1"/>
        </a:solidFill>
        <a:latin typeface="Bosch Office Sans"/>
        <a:ea typeface="+mn-ea"/>
        <a:cs typeface="+mn-cs"/>
      </a:defRPr>
    </a:lvl2pPr>
    <a:lvl3pPr marL="1015990" algn="l" rtl="0" eaLnBrk="0" fontAlgn="base" hangingPunct="0">
      <a:spcBef>
        <a:spcPct val="30000"/>
      </a:spcBef>
      <a:spcAft>
        <a:spcPct val="0"/>
      </a:spcAft>
      <a:defRPr sz="1333" kern="1200">
        <a:solidFill>
          <a:schemeClr val="tx1"/>
        </a:solidFill>
        <a:latin typeface="Bosch Office Sans"/>
        <a:ea typeface="+mn-ea"/>
        <a:cs typeface="+mn-cs"/>
      </a:defRPr>
    </a:lvl3pPr>
    <a:lvl4pPr marL="1523985" algn="l" rtl="0" eaLnBrk="0" fontAlgn="base" hangingPunct="0">
      <a:spcBef>
        <a:spcPct val="30000"/>
      </a:spcBef>
      <a:spcAft>
        <a:spcPct val="0"/>
      </a:spcAft>
      <a:defRPr sz="1333" kern="1200">
        <a:solidFill>
          <a:schemeClr val="tx1"/>
        </a:solidFill>
        <a:latin typeface="Bosch Office Sans"/>
        <a:ea typeface="+mn-ea"/>
        <a:cs typeface="+mn-cs"/>
      </a:defRPr>
    </a:lvl4pPr>
    <a:lvl5pPr marL="2031980" algn="l" rtl="0" eaLnBrk="0" fontAlgn="base" hangingPunct="0">
      <a:spcBef>
        <a:spcPct val="30000"/>
      </a:spcBef>
      <a:spcAft>
        <a:spcPct val="0"/>
      </a:spcAft>
      <a:defRPr sz="1333" kern="1200">
        <a:solidFill>
          <a:schemeClr val="tx1"/>
        </a:solidFill>
        <a:latin typeface="Bosch Office Sans"/>
        <a:ea typeface="+mn-ea"/>
        <a:cs typeface="+mn-cs"/>
      </a:defRPr>
    </a:lvl5pPr>
    <a:lvl6pPr marL="2539975" algn="l" defTabSz="1015990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6pPr>
    <a:lvl7pPr marL="3047970" algn="l" defTabSz="1015990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7pPr>
    <a:lvl8pPr marL="3555964" algn="l" defTabSz="1015990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8pPr>
    <a:lvl9pPr marL="4063959" algn="l" defTabSz="1015990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025A3-98DC-8345-88FC-421469DE6AF5}" type="slidenum">
              <a:rPr lang="de-DE" smtClean="0">
                <a:solidFill>
                  <a:prstClr val="black"/>
                </a:solidFill>
              </a:rPr>
              <a:pPr/>
              <a:t>1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941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erade Verbindung 15"/>
          <p:cNvCxnSpPr/>
          <p:nvPr userDrawn="1"/>
        </p:nvCxnSpPr>
        <p:spPr bwMode="auto">
          <a:xfrm>
            <a:off x="1062038" y="3656808"/>
            <a:ext cx="3505200" cy="158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platzhalter 13"/>
          <p:cNvSpPr>
            <a:spLocks noGrp="1"/>
          </p:cNvSpPr>
          <p:nvPr>
            <p:ph type="body" sz="quarter" idx="11"/>
          </p:nvPr>
        </p:nvSpPr>
        <p:spPr>
          <a:xfrm>
            <a:off x="1062038" y="2057400"/>
            <a:ext cx="3505200" cy="1371600"/>
          </a:xfrm>
        </p:spPr>
        <p:txBody>
          <a:bodyPr anchor="b"/>
          <a:lstStyle>
            <a:lvl1pPr>
              <a:defRPr sz="2800" i="1"/>
            </a:lvl1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1062038" y="3886200"/>
            <a:ext cx="3505200" cy="1600200"/>
          </a:xfrm>
        </p:spPr>
        <p:txBody>
          <a:bodyPr anchor="t"/>
          <a:lstStyle>
            <a:lvl3pPr>
              <a:defRPr>
                <a:solidFill>
                  <a:srgbClr val="5A5A5A"/>
                </a:solidFill>
              </a:defRPr>
            </a:lvl3pPr>
            <a:lvl4pPr>
              <a:defRPr>
                <a:solidFill>
                  <a:srgbClr val="5A5A5A"/>
                </a:solidFill>
              </a:defRPr>
            </a:lvl4pPr>
            <a:lvl5pPr>
              <a:defRPr>
                <a:solidFill>
                  <a:srgbClr val="5A5A5A"/>
                </a:solidFill>
              </a:defRPr>
            </a:lvl5pPr>
          </a:lstStyle>
          <a:p>
            <a:pPr lvl="0"/>
            <a:r>
              <a:rPr lang="en-US" dirty="0" err="1" smtClean="0"/>
              <a:t>Mastertextformat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5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</p:txBody>
      </p:sp>
      <p:cxnSp>
        <p:nvCxnSpPr>
          <p:cNvPr id="6" name="Straight Connector 5"/>
          <p:cNvCxnSpPr/>
          <p:nvPr userDrawn="1"/>
        </p:nvCxnSpPr>
        <p:spPr bwMode="auto">
          <a:xfrm>
            <a:off x="1062038" y="3656806"/>
            <a:ext cx="3505201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39" y="1523290"/>
            <a:ext cx="2026003" cy="42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6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erade Verbindung 15"/>
          <p:cNvCxnSpPr/>
          <p:nvPr userDrawn="1"/>
        </p:nvCxnSpPr>
        <p:spPr bwMode="auto">
          <a:xfrm>
            <a:off x="1062039" y="3276602"/>
            <a:ext cx="7002462" cy="158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platzhalter 13"/>
          <p:cNvSpPr>
            <a:spLocks noGrp="1"/>
          </p:cNvSpPr>
          <p:nvPr>
            <p:ph type="body" sz="quarter" idx="11"/>
          </p:nvPr>
        </p:nvSpPr>
        <p:spPr>
          <a:xfrm>
            <a:off x="1062039" y="1447800"/>
            <a:ext cx="7002462" cy="1371600"/>
          </a:xfrm>
        </p:spPr>
        <p:txBody>
          <a:bodyPr anchor="b"/>
          <a:lstStyle>
            <a:lvl1pPr>
              <a:defRPr sz="28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1062038" y="3733800"/>
            <a:ext cx="6024562" cy="838200"/>
          </a:xfrm>
        </p:spPr>
        <p:txBody>
          <a:bodyPr anchor="t"/>
          <a:lstStyle/>
          <a:p>
            <a:pPr lvl="0"/>
            <a:r>
              <a:rPr lang="en-US" dirty="0" err="1" smtClean="0"/>
              <a:t>Mastertextformat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5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</p:txBody>
      </p:sp>
      <p:cxnSp>
        <p:nvCxnSpPr>
          <p:cNvPr id="6" name="Straight Connector 5"/>
          <p:cNvCxnSpPr/>
          <p:nvPr userDrawn="1"/>
        </p:nvCxnSpPr>
        <p:spPr bwMode="auto">
          <a:xfrm flipV="1">
            <a:off x="1062039" y="3251200"/>
            <a:ext cx="7002463" cy="17727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499" y="948725"/>
            <a:ext cx="2026003" cy="42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0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>
          <a:xfrm>
            <a:off x="323530" y="387372"/>
            <a:ext cx="7797437" cy="634082"/>
          </a:xfrm>
        </p:spPr>
        <p:txBody>
          <a:bodyPr/>
          <a:lstStyle/>
          <a:p>
            <a:r>
              <a:rPr lang="en-US" noProof="0" dirty="0" smtClean="0"/>
              <a:t>First Line</a:t>
            </a:r>
            <a:br>
              <a:rPr lang="en-US" noProof="0" dirty="0" smtClean="0"/>
            </a:br>
            <a:r>
              <a:rPr lang="en-US" noProof="0" dirty="0" smtClean="0"/>
              <a:t>Second Line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323529" y="1267200"/>
            <a:ext cx="8496944" cy="52560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2540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323529" y="1267200"/>
            <a:ext cx="8496944" cy="5256000"/>
          </a:xfrm>
        </p:spPr>
        <p:txBody>
          <a:bodyPr vert="horz" lIns="0" tIns="0" rIns="0" bIns="0" rtlCol="0">
            <a:noAutofit/>
          </a:bodyPr>
          <a:lstStyle>
            <a:lvl1pPr>
              <a:defRPr lang="de-DE" smtClean="0"/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en-US"/>
            </a:lvl5pPr>
          </a:lstStyle>
          <a:p>
            <a:pPr lvl="0"/>
            <a:endParaRPr lang="en-US" noProof="0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23529" y="387372"/>
            <a:ext cx="8496944" cy="634082"/>
          </a:xfrm>
        </p:spPr>
        <p:txBody>
          <a:bodyPr/>
          <a:lstStyle/>
          <a:p>
            <a:r>
              <a:rPr lang="en-US" noProof="0" dirty="0" smtClean="0"/>
              <a:t>First Line</a:t>
            </a:r>
            <a:br>
              <a:rPr lang="en-US" noProof="0" dirty="0" smtClean="0"/>
            </a:br>
            <a:r>
              <a:rPr lang="en-US" noProof="0" dirty="0" smtClean="0"/>
              <a:t>Second 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73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>
          <a:xfrm>
            <a:off x="323528" y="387372"/>
            <a:ext cx="8496946" cy="634082"/>
          </a:xfrm>
        </p:spPr>
        <p:txBody>
          <a:bodyPr/>
          <a:lstStyle/>
          <a:p>
            <a:r>
              <a:rPr lang="en-US" noProof="0" dirty="0" smtClean="0"/>
              <a:t>First Line</a:t>
            </a:r>
            <a:br>
              <a:rPr lang="en-US" noProof="0" dirty="0" smtClean="0"/>
            </a:br>
            <a:r>
              <a:rPr lang="en-US" noProof="0" dirty="0" smtClean="0"/>
              <a:t>Second Line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323528" y="1267200"/>
            <a:ext cx="4104457" cy="5256000"/>
          </a:xfrm>
        </p:spPr>
        <p:txBody>
          <a:bodyPr vert="horz" lIns="0" tIns="0" rIns="0" bIns="0" rtlCol="0">
            <a:noAutofit/>
          </a:bodyPr>
          <a:lstStyle>
            <a:lvl1pPr>
              <a:defRPr lang="de-DE" smtClean="0"/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en-US"/>
            </a:lvl5pPr>
          </a:lstStyle>
          <a:p>
            <a:pPr lvl="0"/>
            <a:endParaRPr lang="en-US" noProof="0" dirty="0"/>
          </a:p>
        </p:txBody>
      </p:sp>
      <p:sp>
        <p:nvSpPr>
          <p:cNvPr id="4" name="Textplatzhalter 4"/>
          <p:cNvSpPr>
            <a:spLocks noGrp="1"/>
          </p:cNvSpPr>
          <p:nvPr>
            <p:ph type="body" sz="quarter" idx="11"/>
          </p:nvPr>
        </p:nvSpPr>
        <p:spPr>
          <a:xfrm>
            <a:off x="4716016" y="1267200"/>
            <a:ext cx="4104457" cy="5256000"/>
          </a:xfrm>
        </p:spPr>
        <p:txBody>
          <a:bodyPr vert="horz" lIns="0" tIns="0" rIns="0" bIns="0" rtlCol="0">
            <a:noAutofit/>
          </a:bodyPr>
          <a:lstStyle>
            <a:lvl1pPr>
              <a:defRPr lang="de-DE" smtClean="0"/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en-US"/>
            </a:lvl5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2887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>
          <a:xfrm>
            <a:off x="323528" y="387372"/>
            <a:ext cx="8496946" cy="634082"/>
          </a:xfrm>
        </p:spPr>
        <p:txBody>
          <a:bodyPr/>
          <a:lstStyle/>
          <a:p>
            <a:r>
              <a:rPr lang="en-US" noProof="0" dirty="0" smtClean="0"/>
              <a:t>First Line</a:t>
            </a:r>
            <a:br>
              <a:rPr lang="en-US" noProof="0" dirty="0" smtClean="0"/>
            </a:br>
            <a:r>
              <a:rPr lang="en-US" noProof="0" dirty="0" smtClean="0"/>
              <a:t>Second Line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05822" y="1196753"/>
            <a:ext cx="3934724" cy="5272586"/>
          </a:xfrm>
        </p:spPr>
        <p:txBody>
          <a:bodyPr vert="horz" lIns="0" tIns="0" rIns="0" bIns="0" rtlCol="0">
            <a:noAutofit/>
          </a:bodyPr>
          <a:lstStyle>
            <a:lvl1pPr>
              <a:defRPr lang="en-US" sz="2000" b="0" noProof="0" dirty="0">
                <a:solidFill>
                  <a:srgbClr val="5A5A5A"/>
                </a:solidFill>
                <a:latin typeface="+mn-lt"/>
                <a:ea typeface="MS PGothic" pitchFamily="34" charset="-128"/>
                <a:cs typeface="+mn-cs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en-US"/>
            </a:lvl5pPr>
          </a:lstStyle>
          <a:p>
            <a:pPr lvl="0"/>
            <a:r>
              <a:rPr lang="en-US" noProof="0" dirty="0" smtClean="0"/>
              <a:t>Left Block</a:t>
            </a:r>
            <a:endParaRPr lang="en-US" noProof="0" dirty="0"/>
          </a:p>
        </p:txBody>
      </p:sp>
      <p:sp>
        <p:nvSpPr>
          <p:cNvPr id="9" name="Rectangle 7"/>
          <p:cNvSpPr/>
          <p:nvPr userDrawn="1"/>
        </p:nvSpPr>
        <p:spPr>
          <a:xfrm>
            <a:off x="323529" y="1124744"/>
            <a:ext cx="4104456" cy="5398456"/>
          </a:xfrm>
          <a:prstGeom prst="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0" name="Rectangle 7"/>
          <p:cNvSpPr/>
          <p:nvPr userDrawn="1"/>
        </p:nvSpPr>
        <p:spPr>
          <a:xfrm>
            <a:off x="4703686" y="1124744"/>
            <a:ext cx="4104456" cy="5398456"/>
          </a:xfrm>
          <a:prstGeom prst="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788551" y="1196753"/>
            <a:ext cx="3934724" cy="5253819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2000" b="0" noProof="0" dirty="0">
                <a:solidFill>
                  <a:srgbClr val="5A5A5A"/>
                </a:solidFill>
                <a:latin typeface="+mn-lt"/>
                <a:ea typeface="MS PGothic" pitchFamily="34" charset="-128"/>
                <a:cs typeface="+mn-cs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en-US"/>
            </a:lvl5pPr>
          </a:lstStyle>
          <a:p>
            <a:pPr lvl="0"/>
            <a:r>
              <a:rPr lang="en-US" noProof="0" dirty="0" smtClean="0"/>
              <a:t>Right Block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7201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528" y="1324388"/>
            <a:ext cx="8496946" cy="4552884"/>
          </a:xfrm>
        </p:spPr>
        <p:txBody>
          <a:bodyPr/>
          <a:lstStyle/>
          <a:p>
            <a:pPr lvl="0"/>
            <a:r>
              <a:rPr lang="en-US" noProof="0" dirty="0" smtClean="0"/>
              <a:t>First Level</a:t>
            </a:r>
            <a:br>
              <a:rPr lang="en-US" noProof="0" dirty="0" smtClean="0"/>
            </a:br>
            <a:r>
              <a:rPr lang="en-US" noProof="0" dirty="0" smtClean="0"/>
              <a:t>… another line … </a:t>
            </a:r>
          </a:p>
          <a:p>
            <a:pPr lvl="1"/>
            <a:r>
              <a:rPr lang="en-US" noProof="0" dirty="0" smtClean="0"/>
              <a:t>Second Level</a:t>
            </a:r>
            <a:br>
              <a:rPr lang="en-US" noProof="0" dirty="0" smtClean="0"/>
            </a:br>
            <a:r>
              <a:rPr lang="en-US" noProof="0" dirty="0" smtClean="0"/>
              <a:t>… another line …</a:t>
            </a:r>
          </a:p>
          <a:p>
            <a:pPr lvl="2"/>
            <a:r>
              <a:rPr lang="en-US" noProof="0" dirty="0" smtClean="0"/>
              <a:t>Third Level</a:t>
            </a:r>
            <a:br>
              <a:rPr lang="en-US" noProof="0" dirty="0" smtClean="0"/>
            </a:br>
            <a:r>
              <a:rPr lang="en-US" noProof="0" dirty="0" smtClean="0"/>
              <a:t>… another line …</a:t>
            </a:r>
          </a:p>
          <a:p>
            <a:pPr lvl="3"/>
            <a:r>
              <a:rPr lang="en-US" noProof="0" dirty="0" smtClean="0"/>
              <a:t>Fourth Level</a:t>
            </a:r>
            <a:br>
              <a:rPr lang="en-US" noProof="0" dirty="0" smtClean="0"/>
            </a:br>
            <a:r>
              <a:rPr lang="en-US" noProof="0" dirty="0" smtClean="0"/>
              <a:t>… another line …</a:t>
            </a:r>
          </a:p>
          <a:p>
            <a:pPr lvl="4"/>
            <a:r>
              <a:rPr lang="en-US" noProof="0" dirty="0" smtClean="0"/>
              <a:t>Fifth Level</a:t>
            </a:r>
            <a:br>
              <a:rPr lang="en-US" noProof="0" dirty="0" smtClean="0"/>
            </a:br>
            <a:r>
              <a:rPr lang="en-US" noProof="0" dirty="0" smtClean="0"/>
              <a:t>… another line …</a:t>
            </a:r>
            <a:endParaRPr lang="en-US" noProof="0" dirty="0"/>
          </a:p>
        </p:txBody>
      </p:sp>
      <p:sp>
        <p:nvSpPr>
          <p:cNvPr id="5" name="Titel 2"/>
          <p:cNvSpPr>
            <a:spLocks noGrp="1"/>
          </p:cNvSpPr>
          <p:nvPr>
            <p:ph type="title" hasCustomPrompt="1"/>
          </p:nvPr>
        </p:nvSpPr>
        <p:spPr>
          <a:xfrm>
            <a:off x="323528" y="387372"/>
            <a:ext cx="8496946" cy="634082"/>
          </a:xfrm>
        </p:spPr>
        <p:txBody>
          <a:bodyPr/>
          <a:lstStyle/>
          <a:p>
            <a:r>
              <a:rPr lang="en-US" noProof="0" dirty="0" smtClean="0"/>
              <a:t>First Line</a:t>
            </a:r>
            <a:br>
              <a:rPr lang="en-US" noProof="0" dirty="0" smtClean="0"/>
            </a:br>
            <a:r>
              <a:rPr lang="en-US" noProof="0" dirty="0" smtClean="0"/>
              <a:t>Second 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78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lum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>
            <a:spLocks noGrp="1"/>
          </p:cNvSpPr>
          <p:nvPr>
            <p:ph type="title" hasCustomPrompt="1"/>
          </p:nvPr>
        </p:nvSpPr>
        <p:spPr>
          <a:xfrm>
            <a:off x="323528" y="387372"/>
            <a:ext cx="8496946" cy="634082"/>
          </a:xfrm>
        </p:spPr>
        <p:txBody>
          <a:bodyPr/>
          <a:lstStyle/>
          <a:p>
            <a:r>
              <a:rPr lang="en-US" noProof="0" dirty="0" smtClean="0"/>
              <a:t>First Line</a:t>
            </a:r>
            <a:br>
              <a:rPr lang="en-US" noProof="0" dirty="0" smtClean="0"/>
            </a:br>
            <a:r>
              <a:rPr lang="en-US" noProof="0" dirty="0" smtClean="0"/>
              <a:t>Second Line</a:t>
            </a:r>
            <a:endParaRPr lang="en-US" dirty="0"/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323528" y="1267200"/>
            <a:ext cx="4104457" cy="5256000"/>
          </a:xfrm>
        </p:spPr>
        <p:txBody>
          <a:bodyPr vert="horz" lIns="0" tIns="0" rIns="0" bIns="0" rtlCol="0">
            <a:noAutofit/>
          </a:bodyPr>
          <a:lstStyle>
            <a:lvl1pPr>
              <a:defRPr lang="de-DE" smtClean="0"/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en-US"/>
            </a:lvl5pPr>
          </a:lstStyle>
          <a:p>
            <a:pPr lvl="0"/>
            <a:endParaRPr lang="en-US" noProof="0" dirty="0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1"/>
          </p:nvPr>
        </p:nvSpPr>
        <p:spPr>
          <a:xfrm>
            <a:off x="4716016" y="1267200"/>
            <a:ext cx="4104457" cy="5256000"/>
          </a:xfrm>
        </p:spPr>
        <p:txBody>
          <a:bodyPr vert="horz" lIns="0" tIns="0" rIns="0" bIns="0" rtlCol="0">
            <a:noAutofit/>
          </a:bodyPr>
          <a:lstStyle>
            <a:lvl1pPr>
              <a:defRPr lang="de-DE" smtClean="0"/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en-US"/>
            </a:lvl5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5065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855134" y="-1862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800" dirty="0">
              <a:solidFill>
                <a:srgbClr val="3C3C3C"/>
              </a:solidFill>
              <a:ea typeface="MS PGothic" pitchFamily="34" charset="-128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855134" y="-1862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800" dirty="0">
              <a:solidFill>
                <a:srgbClr val="3C3C3C"/>
              </a:solidFill>
              <a:ea typeface="MS PGothic" pitchFamily="34" charset="-128"/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23528" y="387372"/>
            <a:ext cx="8502340" cy="63408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noProof="0" dirty="0" smtClean="0"/>
              <a:t>First Line</a:t>
            </a:r>
            <a:br>
              <a:rPr lang="en-US" noProof="0" dirty="0" smtClean="0"/>
            </a:br>
            <a:r>
              <a:rPr lang="en-US" noProof="0" dirty="0" smtClean="0"/>
              <a:t>Second Line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529" y="1268760"/>
            <a:ext cx="8502339" cy="52565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 smtClean="0"/>
              <a:t>First Level</a:t>
            </a:r>
            <a:br>
              <a:rPr lang="en-US" noProof="0" dirty="0" smtClean="0"/>
            </a:br>
            <a:r>
              <a:rPr lang="en-US" noProof="0" dirty="0" smtClean="0"/>
              <a:t>… another line … </a:t>
            </a:r>
          </a:p>
          <a:p>
            <a:pPr lvl="1"/>
            <a:r>
              <a:rPr lang="en-US" noProof="0" dirty="0" smtClean="0"/>
              <a:t>Second Level</a:t>
            </a:r>
            <a:br>
              <a:rPr lang="en-US" noProof="0" dirty="0" smtClean="0"/>
            </a:br>
            <a:r>
              <a:rPr lang="en-US" noProof="0" dirty="0" smtClean="0"/>
              <a:t>… another line …</a:t>
            </a:r>
          </a:p>
          <a:p>
            <a:pPr lvl="2"/>
            <a:r>
              <a:rPr lang="en-US" noProof="0" dirty="0" smtClean="0"/>
              <a:t>Third Level</a:t>
            </a:r>
            <a:br>
              <a:rPr lang="en-US" noProof="0" dirty="0" smtClean="0"/>
            </a:br>
            <a:r>
              <a:rPr lang="en-US" noProof="0" dirty="0" smtClean="0"/>
              <a:t>… another line …</a:t>
            </a:r>
          </a:p>
          <a:p>
            <a:pPr lvl="3"/>
            <a:r>
              <a:rPr lang="en-US" noProof="0" dirty="0" smtClean="0"/>
              <a:t>Fourth Level</a:t>
            </a:r>
            <a:br>
              <a:rPr lang="en-US" noProof="0" dirty="0" smtClean="0"/>
            </a:br>
            <a:r>
              <a:rPr lang="en-US" noProof="0" dirty="0" smtClean="0"/>
              <a:t>… another line …</a:t>
            </a:r>
          </a:p>
          <a:p>
            <a:pPr lvl="4"/>
            <a:r>
              <a:rPr lang="en-US" noProof="0" dirty="0" smtClean="0"/>
              <a:t>Fifth Level</a:t>
            </a:r>
            <a:br>
              <a:rPr lang="en-US" noProof="0" dirty="0" smtClean="0"/>
            </a:br>
            <a:r>
              <a:rPr lang="en-US" noProof="0" dirty="0" smtClean="0"/>
              <a:t>… another line …</a:t>
            </a:r>
            <a:endParaRPr lang="en-US" noProof="0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865" y="387374"/>
            <a:ext cx="2026003" cy="42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65" r:id="rId3"/>
    <p:sldLayoutId id="2147483666" r:id="rId4"/>
    <p:sldLayoutId id="2147483667" r:id="rId5"/>
    <p:sldLayoutId id="2147483669" r:id="rId6"/>
    <p:sldLayoutId id="2147483673" r:id="rId7"/>
    <p:sldLayoutId id="2147483674" r:id="rId8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195" rtl="0" eaLnBrk="1" fontAlgn="base" hangingPunct="1">
        <a:spcBef>
          <a:spcPct val="0"/>
        </a:spcBef>
        <a:spcAft>
          <a:spcPct val="0"/>
        </a:spcAft>
        <a:defRPr sz="2000" b="1" i="1" baseline="0">
          <a:solidFill>
            <a:srgbClr val="0062A7"/>
          </a:solidFill>
          <a:latin typeface="Arial"/>
          <a:ea typeface="MS PGothic" pitchFamily="34" charset="-128"/>
          <a:cs typeface="Arial"/>
        </a:defRPr>
      </a:lvl1pPr>
      <a:lvl2pPr algn="l" defTabSz="457195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 Bold"/>
          <a:ea typeface="MS PGothic" pitchFamily="34" charset="-128"/>
          <a:cs typeface="Arial" pitchFamily="34" charset="0"/>
        </a:defRPr>
      </a:lvl2pPr>
      <a:lvl3pPr algn="l" defTabSz="457195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 Bold"/>
          <a:ea typeface="MS PGothic" pitchFamily="34" charset="-128"/>
          <a:cs typeface="Arial" pitchFamily="34" charset="0"/>
        </a:defRPr>
      </a:lvl3pPr>
      <a:lvl4pPr algn="l" defTabSz="457195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 Bold"/>
          <a:ea typeface="MS PGothic" pitchFamily="34" charset="-128"/>
          <a:cs typeface="Arial" pitchFamily="34" charset="0"/>
        </a:defRPr>
      </a:lvl4pPr>
      <a:lvl5pPr algn="l" defTabSz="457195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 Bold"/>
          <a:ea typeface="MS PGothic" pitchFamily="34" charset="-128"/>
          <a:cs typeface="Arial" pitchFamily="34" charset="0"/>
        </a:defRPr>
      </a:lvl5pPr>
      <a:lvl6pPr marL="457195" algn="l" defTabSz="457195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 Bold"/>
          <a:ea typeface="MS PGothic" pitchFamily="34" charset="-128"/>
          <a:cs typeface="Arial" pitchFamily="34" charset="0"/>
        </a:defRPr>
      </a:lvl6pPr>
      <a:lvl7pPr marL="914391" algn="l" defTabSz="457195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 Bold"/>
          <a:ea typeface="MS PGothic" pitchFamily="34" charset="-128"/>
          <a:cs typeface="Arial" pitchFamily="34" charset="0"/>
        </a:defRPr>
      </a:lvl7pPr>
      <a:lvl8pPr marL="1371586" algn="l" defTabSz="457195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 Bold"/>
          <a:ea typeface="MS PGothic" pitchFamily="34" charset="-128"/>
          <a:cs typeface="Arial" pitchFamily="34" charset="0"/>
        </a:defRPr>
      </a:lvl8pPr>
      <a:lvl9pPr marL="1828782" algn="l" defTabSz="457195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 Bold"/>
          <a:ea typeface="MS PGothic" pitchFamily="34" charset="-128"/>
          <a:cs typeface="Arial" pitchFamily="34" charset="0"/>
        </a:defRPr>
      </a:lvl9pPr>
    </p:titleStyle>
    <p:bodyStyle>
      <a:lvl1pPr marL="0" indent="-342897" algn="l" defTabSz="457195" rtl="0" eaLnBrk="1" fontAlgn="base" hangingPunct="1">
        <a:spcBef>
          <a:spcPts val="1800"/>
        </a:spcBef>
        <a:spcAft>
          <a:spcPct val="0"/>
        </a:spcAft>
        <a:buFont typeface="Arial" pitchFamily="34" charset="0"/>
        <a:defRPr sz="2000" b="1" baseline="0">
          <a:solidFill>
            <a:schemeClr val="accent1"/>
          </a:solidFill>
          <a:latin typeface="Arial"/>
          <a:ea typeface="MS PGothic" pitchFamily="34" charset="-128"/>
          <a:cs typeface="Arial"/>
        </a:defRPr>
      </a:lvl1pPr>
      <a:lvl2pPr marL="0" indent="-180974" algn="l" defTabSz="457195" rtl="0" eaLnBrk="1" fontAlgn="base" hangingPunct="1">
        <a:spcBef>
          <a:spcPts val="1000"/>
        </a:spcBef>
        <a:spcAft>
          <a:spcPct val="0"/>
        </a:spcAft>
        <a:buFontTx/>
        <a:buNone/>
        <a:defRPr lang="en-US" sz="2000" b="1" noProof="0" dirty="0" smtClean="0">
          <a:solidFill>
            <a:srgbClr val="5A5A5A"/>
          </a:solidFill>
          <a:latin typeface="+mn-lt"/>
          <a:ea typeface="MS PGothic" pitchFamily="34" charset="-128"/>
          <a:cs typeface="+mn-cs"/>
        </a:defRPr>
      </a:lvl2pPr>
      <a:lvl3pPr marL="450845" indent="-187324" algn="l" defTabSz="457195" rtl="0" eaLnBrk="1" fontAlgn="base" hangingPunct="1">
        <a:spcBef>
          <a:spcPts val="1000"/>
        </a:spcBef>
        <a:spcAft>
          <a:spcPct val="0"/>
        </a:spcAft>
        <a:buFont typeface="Wingdings" panose="05000000000000000000" pitchFamily="2" charset="2"/>
        <a:buChar char="§"/>
        <a:defRPr sz="2000" b="1">
          <a:solidFill>
            <a:srgbClr val="5A5A5A"/>
          </a:solidFill>
          <a:latin typeface="+mn-lt"/>
          <a:ea typeface="MS PGothic" pitchFamily="34" charset="-128"/>
          <a:cs typeface="+mn-cs"/>
        </a:defRPr>
      </a:lvl3pPr>
      <a:lvl4pPr marL="901691" indent="-274635" algn="l" defTabSz="457195" rtl="0" eaLnBrk="1" fontAlgn="base" hangingPunct="1">
        <a:spcBef>
          <a:spcPts val="0"/>
        </a:spcBef>
        <a:spcAft>
          <a:spcPct val="0"/>
        </a:spcAft>
        <a:buFont typeface="Arial" panose="020B0604020202020204" pitchFamily="34" charset="0"/>
        <a:buChar char="○"/>
        <a:defRPr sz="2000">
          <a:solidFill>
            <a:srgbClr val="5A5A5A"/>
          </a:solidFill>
          <a:latin typeface="+mn-lt"/>
          <a:ea typeface="MS PGothic" pitchFamily="34" charset="-128"/>
          <a:cs typeface="+mn-cs"/>
        </a:defRPr>
      </a:lvl4pPr>
      <a:lvl5pPr marL="1252525" indent="-263523" algn="l" defTabSz="263523" rtl="0" eaLnBrk="1" fontAlgn="base" hangingPunct="1">
        <a:spcBef>
          <a:spcPts val="0"/>
        </a:spcBef>
        <a:spcAft>
          <a:spcPct val="0"/>
        </a:spcAft>
        <a:buFont typeface="Arial" panose="020B0604020202020204" pitchFamily="34" charset="0"/>
        <a:buChar char="○"/>
        <a:defRPr sz="2000">
          <a:solidFill>
            <a:srgbClr val="5A5A5A"/>
          </a:solidFill>
          <a:latin typeface="+mn-lt"/>
          <a:ea typeface="MS PGothic" pitchFamily="34" charset="-128"/>
          <a:cs typeface="+mn-cs"/>
        </a:defRPr>
      </a:lvl5pPr>
      <a:lvl6pPr marL="722306" indent="-180974" algn="l" defTabSz="457195" rtl="0" eaLnBrk="1" fontAlgn="base" hangingPunct="1">
        <a:spcBef>
          <a:spcPts val="500"/>
        </a:spcBef>
        <a:spcAft>
          <a:spcPct val="0"/>
        </a:spcAft>
        <a:buFont typeface="Lucida Grande"/>
        <a:buChar char="-"/>
        <a:defRPr sz="1800" i="1">
          <a:solidFill>
            <a:srgbClr val="5A5A5A"/>
          </a:solidFill>
          <a:latin typeface="+mn-lt"/>
          <a:ea typeface="+mn-ea"/>
          <a:cs typeface="+mn-cs"/>
        </a:defRPr>
      </a:lvl6pPr>
      <a:lvl7pPr marL="2438376" indent="-180974" algn="l" defTabSz="45719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>
          <a:solidFill>
            <a:srgbClr val="5A5A5A"/>
          </a:solidFill>
          <a:latin typeface="+mn-lt"/>
          <a:ea typeface="+mn-ea"/>
          <a:cs typeface="+mn-cs"/>
        </a:defRPr>
      </a:lvl7pPr>
      <a:lvl8pPr marL="2895571" indent="-180974" algn="l" defTabSz="45719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352766" indent="-180974" algn="l" defTabSz="45719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5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6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7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21.png"/><Relationship Id="rId3" Type="http://schemas.openxmlformats.org/officeDocument/2006/relationships/image" Target="../media/image6.jpe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jpe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US" sz="2000" dirty="0" smtClean="0"/>
              <a:t>HYPE Innovation</a:t>
            </a:r>
            <a:br>
              <a:rPr lang="en-US" sz="2000" dirty="0" smtClean="0"/>
            </a:br>
            <a:r>
              <a:rPr lang="en-US" sz="2000" dirty="0" smtClean="0"/>
              <a:t>Company and Product Overview</a:t>
            </a:r>
            <a:endParaRPr lang="de-DE" sz="2000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en-US" sz="1800" dirty="0" smtClean="0"/>
              <a:t>Who we are and what we do</a:t>
            </a:r>
            <a:endParaRPr lang="en-US" sz="1800" b="0" dirty="0" smtClean="0"/>
          </a:p>
        </p:txBody>
      </p:sp>
      <p:sp>
        <p:nvSpPr>
          <p:cNvPr id="5" name="Rechteck 4"/>
          <p:cNvSpPr/>
          <p:nvPr/>
        </p:nvSpPr>
        <p:spPr>
          <a:xfrm>
            <a:off x="958623" y="4655281"/>
            <a:ext cx="11368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Klavika Regular" panose="020B0506040000020004" pitchFamily="34" charset="0"/>
                <a:cs typeface="Latha" panose="020B0604020202020204" pitchFamily="34" charset="0"/>
              </a:rPr>
              <a:t>March 2016 </a:t>
            </a:r>
            <a:r>
              <a:rPr lang="de-DE" sz="1400" dirty="0" smtClean="0">
                <a:solidFill>
                  <a:schemeClr val="accent1">
                    <a:lumMod val="50000"/>
                  </a:schemeClr>
                </a:solidFill>
                <a:latin typeface="Klavika Regular" panose="020B0506040000020004" pitchFamily="34" charset="0"/>
                <a:cs typeface="Latha" panose="020B0604020202020204" pitchFamily="34" charset="0"/>
              </a:rPr>
              <a:t>	 </a:t>
            </a:r>
            <a:endParaRPr lang="de-DE" sz="1400" dirty="0">
              <a:latin typeface="Klavika Regular" panose="020B0506040000020004" pitchFamily="34" charset="0"/>
              <a:cs typeface="Lath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92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 advClick="0" advTm="16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6000" y="381600"/>
            <a:ext cx="8496944" cy="634082"/>
          </a:xfrm>
        </p:spPr>
        <p:txBody>
          <a:bodyPr>
            <a:normAutofit/>
          </a:bodyPr>
          <a:lstStyle/>
          <a:p>
            <a:r>
              <a:rPr lang="en-US" sz="2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HYPE’s Mission</a:t>
            </a:r>
            <a:endParaRPr lang="de-DE" sz="2400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982639" y="1676400"/>
            <a:ext cx="731520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rgbClr val="3C3C3C"/>
                </a:solidFill>
                <a:latin typeface="Klavika Bold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Once organizations have reached a </a:t>
            </a:r>
            <a:r>
              <a:rPr lang="en-US" sz="2000" dirty="0">
                <a:solidFill>
                  <a:srgbClr val="EB6A0A"/>
                </a:solidFill>
                <a:latin typeface="Klavika Bold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certain size</a:t>
            </a:r>
            <a:r>
              <a:rPr lang="en-US" sz="2000" dirty="0">
                <a:solidFill>
                  <a:srgbClr val="3C3C3C"/>
                </a:solidFill>
                <a:latin typeface="Klavika Bold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br>
              <a:rPr lang="en-US" sz="2000" dirty="0">
                <a:solidFill>
                  <a:srgbClr val="3C3C3C"/>
                </a:solidFill>
                <a:latin typeface="Klavika Bold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3C3C3C"/>
                </a:solidFill>
                <a:latin typeface="Klavika Bold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is a significant distance between </a:t>
            </a:r>
            <a:br>
              <a:rPr lang="en-US" sz="2000" dirty="0">
                <a:solidFill>
                  <a:srgbClr val="3C3C3C"/>
                </a:solidFill>
                <a:latin typeface="Klavika Bold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EB6A0A"/>
                </a:solidFill>
                <a:latin typeface="Klavika Bold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those who have ideas and insights</a:t>
            </a:r>
            <a:r>
              <a:rPr lang="en-US" sz="2000" dirty="0">
                <a:solidFill>
                  <a:srgbClr val="3C3C3C"/>
                </a:solidFill>
                <a:latin typeface="Klavika Bold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sz="2000" dirty="0">
                <a:solidFill>
                  <a:srgbClr val="3C3C3C"/>
                </a:solidFill>
                <a:latin typeface="Klavika Bold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3C3C3C"/>
                </a:solidFill>
                <a:latin typeface="Klavika Bold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those who have the power and resources </a:t>
            </a:r>
            <a:br>
              <a:rPr lang="en-US" sz="2000" dirty="0">
                <a:solidFill>
                  <a:srgbClr val="3C3C3C"/>
                </a:solidFill>
                <a:latin typeface="Klavika Bold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3C3C3C"/>
                </a:solidFill>
                <a:latin typeface="Klavika Bold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act upon them</a:t>
            </a:r>
            <a:r>
              <a:rPr lang="en-US" sz="2000" dirty="0" smtClean="0">
                <a:solidFill>
                  <a:srgbClr val="3C3C3C"/>
                </a:solidFill>
                <a:latin typeface="Klavika Bold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1200"/>
              </a:spcAft>
            </a:pPr>
            <a:endParaRPr lang="de-DE" sz="1200" dirty="0">
              <a:solidFill>
                <a:srgbClr val="3C3C3C"/>
              </a:solidFill>
              <a:latin typeface="Klavika Bold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3C3C3C"/>
                </a:solidFill>
                <a:latin typeface="Klavika Bold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HYPE Innovation provides </a:t>
            </a:r>
            <a:r>
              <a:rPr lang="en-US" sz="2000" dirty="0">
                <a:solidFill>
                  <a:srgbClr val="EB6A0A"/>
                </a:solidFill>
                <a:latin typeface="Klavika Bold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technology</a:t>
            </a:r>
            <a:r>
              <a:rPr lang="en-US" sz="2000" dirty="0">
                <a:solidFill>
                  <a:srgbClr val="3C3C3C"/>
                </a:solidFill>
                <a:latin typeface="Klavika Bold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2000" dirty="0">
                <a:solidFill>
                  <a:srgbClr val="EB6A0A"/>
                </a:solidFill>
                <a:latin typeface="Klavika Bold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processes</a:t>
            </a:r>
            <a:r>
              <a:rPr lang="en-US" sz="2000" dirty="0">
                <a:solidFill>
                  <a:srgbClr val="3C3C3C"/>
                </a:solidFill>
                <a:latin typeface="Klavika Bold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that bring idea contributors and decision makers </a:t>
            </a:r>
            <a:r>
              <a:rPr lang="en-US" sz="2000" dirty="0">
                <a:solidFill>
                  <a:srgbClr val="EB6A0A"/>
                </a:solidFill>
                <a:latin typeface="Klavika Bold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closer together</a:t>
            </a:r>
            <a:r>
              <a:rPr lang="en-US" sz="2000" dirty="0">
                <a:solidFill>
                  <a:srgbClr val="3C3C3C"/>
                </a:solidFill>
                <a:latin typeface="Klavika Bold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helping organizations to generate </a:t>
            </a:r>
            <a:r>
              <a:rPr lang="en-US" sz="2000" dirty="0">
                <a:solidFill>
                  <a:srgbClr val="EB6A0A"/>
                </a:solidFill>
                <a:latin typeface="Klavika Bold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additional revenue</a:t>
            </a:r>
            <a:r>
              <a:rPr lang="en-US" sz="2000" dirty="0">
                <a:solidFill>
                  <a:srgbClr val="3C3C3C"/>
                </a:solidFill>
                <a:latin typeface="Klavika Bold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br>
              <a:rPr lang="en-US" sz="2000" dirty="0">
                <a:solidFill>
                  <a:srgbClr val="3C3C3C"/>
                </a:solidFill>
                <a:latin typeface="Klavika Bold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3C3C3C"/>
                </a:solidFill>
                <a:latin typeface="Klavika Bold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US" sz="2000" dirty="0">
                <a:solidFill>
                  <a:srgbClr val="EB6A0A"/>
                </a:solidFill>
                <a:latin typeface="Klavika Bold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become more efficient</a:t>
            </a:r>
            <a:r>
              <a:rPr lang="en-US" sz="2000" dirty="0">
                <a:solidFill>
                  <a:srgbClr val="3C3C3C"/>
                </a:solidFill>
                <a:latin typeface="Klavika Bold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br>
              <a:rPr lang="en-US" sz="2000" dirty="0">
                <a:solidFill>
                  <a:srgbClr val="3C3C3C"/>
                </a:solidFill>
                <a:latin typeface="Klavika Bold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3C3C3C"/>
                </a:solidFill>
                <a:latin typeface="Klavika Bold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to </a:t>
            </a:r>
            <a:r>
              <a:rPr lang="en-US" sz="2000" dirty="0">
                <a:solidFill>
                  <a:srgbClr val="EB6A0A"/>
                </a:solidFill>
                <a:latin typeface="Klavika Bold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empower people</a:t>
            </a:r>
            <a:r>
              <a:rPr lang="en-US" sz="2000" dirty="0">
                <a:solidFill>
                  <a:srgbClr val="3C3C3C"/>
                </a:solidFill>
                <a:latin typeface="Klavika Bold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de-DE" sz="2000" dirty="0">
              <a:solidFill>
                <a:srgbClr val="3C3C3C"/>
              </a:solidFill>
              <a:latin typeface="Klavika Bol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3457" y="1143000"/>
            <a:ext cx="7533564" cy="4947877"/>
          </a:xfrm>
          <a:prstGeom prst="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06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HYPE Innovation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405822" y="3934433"/>
            <a:ext cx="3934724" cy="2534906"/>
          </a:xfrm>
        </p:spPr>
        <p:txBody>
          <a:bodyPr/>
          <a:lstStyle/>
          <a:p>
            <a:pPr lvl="0" indent="0" defTabSz="914400">
              <a:spcBef>
                <a:spcPct val="0"/>
              </a:spcBef>
            </a:pPr>
            <a:r>
              <a:rPr lang="en-US" sz="1800" kern="1200" dirty="0">
                <a:solidFill>
                  <a:srgbClr val="0062A7"/>
                </a:solidFill>
                <a:ea typeface="+mn-ea"/>
                <a:cs typeface="Calibri" pitchFamily="34" charset="0"/>
              </a:rPr>
              <a:t>HYPE Innovation</a:t>
            </a:r>
          </a:p>
          <a:p>
            <a:pPr marL="285750" lvl="0" indent="-285750" defTabSz="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0" kern="1200" dirty="0">
                <a:solidFill>
                  <a:srgbClr val="3C3C3C"/>
                </a:solidFill>
                <a:ea typeface="+mn-ea"/>
                <a:cs typeface="Calibri" pitchFamily="34" charset="0"/>
              </a:rPr>
              <a:t>Founded 2001: Daimler spin-off</a:t>
            </a:r>
          </a:p>
          <a:p>
            <a:pPr marL="285750" lvl="0" indent="-285750" defTabSz="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0" kern="1200" dirty="0" smtClean="0">
                <a:solidFill>
                  <a:srgbClr val="3C3C3C"/>
                </a:solidFill>
                <a:ea typeface="+mn-ea"/>
                <a:cs typeface="Calibri" pitchFamily="34" charset="0"/>
              </a:rPr>
              <a:t>Specialized in Idea and Innovation Management</a:t>
            </a:r>
          </a:p>
          <a:p>
            <a:pPr marL="285750" lvl="0" indent="-285750" defTabSz="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0" kern="1200" dirty="0" smtClean="0">
                <a:solidFill>
                  <a:srgbClr val="3C3C3C"/>
                </a:solidFill>
                <a:ea typeface="+mn-ea"/>
                <a:cs typeface="Calibri" pitchFamily="34" charset="0"/>
              </a:rPr>
              <a:t>Headquartered </a:t>
            </a:r>
            <a:r>
              <a:rPr lang="en-US" sz="1600" b="0" kern="1200" dirty="0">
                <a:solidFill>
                  <a:srgbClr val="3C3C3C"/>
                </a:solidFill>
                <a:ea typeface="+mn-ea"/>
                <a:cs typeface="Calibri" pitchFamily="34" charset="0"/>
              </a:rPr>
              <a:t>in Bonn, Germany</a:t>
            </a:r>
          </a:p>
          <a:p>
            <a:pPr marL="285750" lvl="0" indent="-285750" defTabSz="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0" kern="1200" dirty="0">
                <a:solidFill>
                  <a:srgbClr val="3C3C3C"/>
                </a:solidFill>
                <a:latin typeface="Bosch Office Sans"/>
                <a:ea typeface="+mn-ea"/>
                <a:cs typeface="Calibri" pitchFamily="34" charset="0"/>
              </a:rPr>
              <a:t>Additional offices in Brunswick, Berlin, Boston, Southampton, Lyon and Abu-Dhabi.</a:t>
            </a:r>
          </a:p>
          <a:p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88551" y="3934433"/>
            <a:ext cx="3934724" cy="2516139"/>
          </a:xfrm>
        </p:spPr>
        <p:txBody>
          <a:bodyPr/>
          <a:lstStyle/>
          <a:p>
            <a:pPr lvl="0" indent="0" defTabSz="914400">
              <a:spcBef>
                <a:spcPct val="0"/>
              </a:spcBef>
            </a:pPr>
            <a:r>
              <a:rPr lang="en-US" sz="1800" kern="1200" dirty="0">
                <a:solidFill>
                  <a:srgbClr val="0062A7"/>
                </a:solidFill>
                <a:ea typeface="+mn-ea"/>
                <a:cs typeface="Calibri" pitchFamily="34" charset="0"/>
              </a:rPr>
              <a:t>Product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rgbClr val="3C3C3C"/>
                </a:solidFill>
                <a:ea typeface="+mn-ea"/>
                <a:cs typeface="Calibri" pitchFamily="34" charset="0"/>
              </a:rPr>
              <a:t>200+ active clients around the globe</a:t>
            </a:r>
          </a:p>
          <a:p>
            <a:pPr marL="285750" indent="-285750" defTabSz="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0" kern="1200" dirty="0" smtClean="0">
                <a:solidFill>
                  <a:srgbClr val="3C3C3C"/>
                </a:solidFill>
                <a:ea typeface="+mn-ea"/>
                <a:cs typeface="Calibri" pitchFamily="34" charset="0"/>
              </a:rPr>
              <a:t>Supports </a:t>
            </a:r>
            <a:r>
              <a:rPr lang="en-US" sz="1600" b="0" kern="1200" dirty="0">
                <a:solidFill>
                  <a:srgbClr val="3C3C3C"/>
                </a:solidFill>
                <a:ea typeface="+mn-ea"/>
                <a:cs typeface="Calibri" pitchFamily="34" charset="0"/>
              </a:rPr>
              <a:t>Full Lifecycle of Innovation</a:t>
            </a:r>
          </a:p>
          <a:p>
            <a:pPr marL="285750" indent="-285750" defTabSz="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0" kern="1200" dirty="0">
                <a:solidFill>
                  <a:srgbClr val="3C3C3C"/>
                </a:solidFill>
                <a:ea typeface="+mn-ea"/>
                <a:cs typeface="Calibri" pitchFamily="34" charset="0"/>
              </a:rPr>
              <a:t>Off-the-shelf, Experience-Based Tools</a:t>
            </a:r>
          </a:p>
          <a:p>
            <a:pPr marL="285750" indent="-285750" defTabSz="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0" kern="1200" dirty="0" smtClean="0">
                <a:solidFill>
                  <a:srgbClr val="3C3C3C"/>
                </a:solidFill>
                <a:ea typeface="+mn-ea"/>
                <a:cs typeface="Calibri" pitchFamily="34" charset="0"/>
              </a:rPr>
              <a:t>100</a:t>
            </a:r>
            <a:r>
              <a:rPr lang="en-US" sz="1600" b="0" kern="1200" dirty="0">
                <a:solidFill>
                  <a:srgbClr val="3C3C3C"/>
                </a:solidFill>
                <a:ea typeface="+mn-ea"/>
                <a:cs typeface="Calibri" pitchFamily="34" charset="0"/>
              </a:rPr>
              <a:t>% Configurable: Evolves with You</a:t>
            </a:r>
          </a:p>
          <a:p>
            <a:pPr marL="285750" indent="-285750" defTabSz="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0" kern="1200" dirty="0">
                <a:solidFill>
                  <a:srgbClr val="3C3C3C"/>
                </a:solidFill>
                <a:ea typeface="+mn-ea"/>
                <a:cs typeface="Calibri" pitchFamily="34" charset="0"/>
              </a:rPr>
              <a:t>Cloud or On-Premise</a:t>
            </a:r>
          </a:p>
          <a:p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t="6403"/>
          <a:stretch/>
        </p:blipFill>
        <p:spPr>
          <a:xfrm>
            <a:off x="391984" y="1196752"/>
            <a:ext cx="3962400" cy="256238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9" r="17666"/>
          <a:stretch/>
        </p:blipFill>
        <p:spPr>
          <a:xfrm>
            <a:off x="4875821" y="1892996"/>
            <a:ext cx="1045206" cy="45834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109" y="1320498"/>
            <a:ext cx="512204" cy="51220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84"/>
          <a:stretch/>
        </p:blipFill>
        <p:spPr>
          <a:xfrm>
            <a:off x="6088055" y="1947737"/>
            <a:ext cx="1391118" cy="32695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758" y="2436323"/>
            <a:ext cx="1547846" cy="37300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562" y="1326752"/>
            <a:ext cx="508527" cy="508527"/>
          </a:xfrm>
          <a:prstGeom prst="flowChartConnector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704" y="1345160"/>
            <a:ext cx="552016" cy="455496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442" y="3462985"/>
            <a:ext cx="1305826" cy="31078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120" y="1349431"/>
            <a:ext cx="770297" cy="417117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374" y="2465545"/>
            <a:ext cx="1104775" cy="424784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122" y="2918990"/>
            <a:ext cx="536515" cy="534370"/>
          </a:xfrm>
          <a:prstGeom prst="rect">
            <a:avLst/>
          </a:prstGeom>
        </p:spPr>
      </p:pic>
      <p:pic>
        <p:nvPicPr>
          <p:cNvPr id="22" name="Picture 4" descr="http://www.cartype.com/images/page/Volkswagen_5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149" y="1320499"/>
            <a:ext cx="501473" cy="5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569" y="3537373"/>
            <a:ext cx="1581035" cy="294468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" t="24966" r="7358" b="10174"/>
          <a:stretch/>
        </p:blipFill>
        <p:spPr bwMode="auto">
          <a:xfrm>
            <a:off x="7722280" y="2425520"/>
            <a:ext cx="866101" cy="41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1694" r="6302" b="28407"/>
          <a:stretch/>
        </p:blipFill>
        <p:spPr>
          <a:xfrm>
            <a:off x="7598013" y="2027273"/>
            <a:ext cx="1053483" cy="228565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72167" y="1443260"/>
            <a:ext cx="630531" cy="226066"/>
          </a:xfrm>
          <a:prstGeom prst="rect">
            <a:avLst/>
          </a:prstGeom>
        </p:spPr>
      </p:pic>
      <p:pic>
        <p:nvPicPr>
          <p:cNvPr id="28" name="Picture 6" descr="https://upload.wikimedia.org/wikipedia/en/thumb/b/b2/Harley-Davidson.svg/1280px-Harley-Davidson.svg.pn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171" y="2872690"/>
            <a:ext cx="757092" cy="59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http://photos.prnewswire.com/prnfull/20100917/NY66894LOGO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187" y="2842421"/>
            <a:ext cx="810251" cy="63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https://new.cfasociety.org/calgary/PublishingImages/KPMG-LOGO-RGB.png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735" y="3180495"/>
            <a:ext cx="1075540" cy="74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173" y="2993927"/>
            <a:ext cx="1087964" cy="23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0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Recognized in All 3 Spaces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467544" y="1267200"/>
            <a:ext cx="3960441" cy="5256000"/>
          </a:xfrm>
        </p:spPr>
        <p:txBody>
          <a:bodyPr/>
          <a:lstStyle/>
          <a:p>
            <a:r>
              <a:rPr lang="en-US" sz="1800" dirty="0"/>
              <a:t>Top Ranks in the Innovation Space …</a:t>
            </a:r>
          </a:p>
          <a:p>
            <a:endParaRPr lang="en-US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>
          <a:xfrm>
            <a:off x="4860032" y="1267200"/>
            <a:ext cx="3960441" cy="3745976"/>
          </a:xfrm>
        </p:spPr>
        <p:txBody>
          <a:bodyPr/>
          <a:lstStyle/>
          <a:p>
            <a:r>
              <a:rPr lang="en-US" sz="1800" dirty="0"/>
              <a:t>… only Idea Management Vendor </a:t>
            </a:r>
            <a:r>
              <a:rPr lang="en-US" sz="1800" dirty="0" smtClean="0"/>
              <a:t>in </a:t>
            </a:r>
            <a:r>
              <a:rPr lang="en-US" sz="1800" dirty="0"/>
              <a:t>the Social Space …</a:t>
            </a:r>
          </a:p>
          <a:p>
            <a:endParaRPr lang="en-US" sz="1800" dirty="0"/>
          </a:p>
        </p:txBody>
      </p:sp>
      <p:pic>
        <p:nvPicPr>
          <p:cNvPr id="8" name="Picture 2" descr="D:\Users\scholz\Desktop\Screenshots\Forrester Innovation Wave_for vendor review.pdf - Adobe Reader_2013-06-25_15-30-55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2" y="1942619"/>
            <a:ext cx="3180430" cy="314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2" y="5523837"/>
            <a:ext cx="1419825" cy="591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678" y="5320308"/>
            <a:ext cx="1161384" cy="998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250" y="5301208"/>
            <a:ext cx="1138258" cy="1037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e Legende 11"/>
          <p:cNvSpPr/>
          <p:nvPr/>
        </p:nvSpPr>
        <p:spPr bwMode="auto">
          <a:xfrm>
            <a:off x="2996030" y="1573612"/>
            <a:ext cx="1406084" cy="637421"/>
          </a:xfrm>
          <a:prstGeom prst="wedgeEllipseCallout">
            <a:avLst>
              <a:gd name="adj1" fmla="val -44349"/>
              <a:gd name="adj2" fmla="val 60865"/>
            </a:avLst>
          </a:prstGeom>
          <a:solidFill>
            <a:schemeClr val="accent6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5025" tIns="42512" rIns="85025" bIns="42512" numCol="1" rtlCol="0" anchor="ctr" anchorCtr="0" compatLnSpc="1">
            <a:prstTxWarp prst="textNoShape">
              <a:avLst/>
            </a:prstTxWarp>
          </a:bodyPr>
          <a:lstStyle/>
          <a:p>
            <a:pPr algn="ctr" defTabSz="850206"/>
            <a:r>
              <a:rPr lang="en-US" sz="2232" b="1" kern="0" dirty="0">
                <a:solidFill>
                  <a:srgbClr val="FFFFFF"/>
                </a:solidFill>
              </a:rPr>
              <a:t>HYPE</a:t>
            </a:r>
            <a:endParaRPr lang="de-DE" sz="2232" b="1" kern="0" dirty="0">
              <a:solidFill>
                <a:srgbClr val="FFFFFF"/>
              </a:solidFill>
            </a:endParaRPr>
          </a:p>
        </p:txBody>
      </p:sp>
      <p:sp>
        <p:nvSpPr>
          <p:cNvPr id="14" name="Rectangle 4"/>
          <p:cNvSpPr/>
          <p:nvPr/>
        </p:nvSpPr>
        <p:spPr>
          <a:xfrm>
            <a:off x="323529" y="1143000"/>
            <a:ext cx="4104456" cy="5382344"/>
          </a:xfrm>
          <a:prstGeom prst="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4716017" y="1143000"/>
            <a:ext cx="4104456" cy="3870176"/>
          </a:xfrm>
          <a:prstGeom prst="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6" name="Grafik 2" descr="cid:image001.png@01D02364.7EBB4BD0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3"/>
          <a:stretch/>
        </p:blipFill>
        <p:spPr bwMode="auto">
          <a:xfrm>
            <a:off x="5076056" y="1844825"/>
            <a:ext cx="3436090" cy="316835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99"/>
          <a:stretch/>
        </p:blipFill>
        <p:spPr bwMode="auto">
          <a:xfrm>
            <a:off x="5365194" y="4077072"/>
            <a:ext cx="1807823" cy="463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Ovale Legende 17"/>
          <p:cNvSpPr/>
          <p:nvPr/>
        </p:nvSpPr>
        <p:spPr bwMode="auto">
          <a:xfrm>
            <a:off x="5264815" y="2183591"/>
            <a:ext cx="1406084" cy="637421"/>
          </a:xfrm>
          <a:prstGeom prst="wedgeEllipseCallout">
            <a:avLst>
              <a:gd name="adj1" fmla="val 77586"/>
              <a:gd name="adj2" fmla="val 89683"/>
            </a:avLst>
          </a:prstGeom>
          <a:solidFill>
            <a:schemeClr val="accent6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5025" tIns="42512" rIns="85025" bIns="42512" numCol="1" rtlCol="0" anchor="ctr" anchorCtr="0" compatLnSpc="1">
            <a:prstTxWarp prst="textNoShape">
              <a:avLst/>
            </a:prstTxWarp>
          </a:bodyPr>
          <a:lstStyle/>
          <a:p>
            <a:pPr algn="ctr" defTabSz="850206"/>
            <a:r>
              <a:rPr lang="en-US" sz="2232" b="1" kern="0" dirty="0">
                <a:solidFill>
                  <a:srgbClr val="FFFFFF"/>
                </a:solidFill>
              </a:rPr>
              <a:t>HYPE</a:t>
            </a:r>
            <a:endParaRPr lang="de-DE" sz="2232" b="1" kern="0" dirty="0">
              <a:solidFill>
                <a:srgbClr val="FFFFFF"/>
              </a:solidFill>
            </a:endParaRPr>
          </a:p>
        </p:txBody>
      </p:sp>
      <p:sp>
        <p:nvSpPr>
          <p:cNvPr id="19" name="Rectangle 4"/>
          <p:cNvSpPr/>
          <p:nvPr/>
        </p:nvSpPr>
        <p:spPr>
          <a:xfrm>
            <a:off x="4716017" y="5229200"/>
            <a:ext cx="4104456" cy="1294000"/>
          </a:xfrm>
          <a:prstGeom prst="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Textplatzhalter 6"/>
          <p:cNvSpPr txBox="1">
            <a:spLocks/>
          </p:cNvSpPr>
          <p:nvPr/>
        </p:nvSpPr>
        <p:spPr>
          <a:xfrm>
            <a:off x="4813880" y="5351942"/>
            <a:ext cx="3960441" cy="1101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-342897" algn="l" defTabSz="457195" rtl="0" eaLnBrk="1" fontAlgn="base" hangingPunct="1">
              <a:spcBef>
                <a:spcPts val="1800"/>
              </a:spcBef>
              <a:spcAft>
                <a:spcPct val="0"/>
              </a:spcAft>
              <a:buFont typeface="Arial" pitchFamily="34" charset="0"/>
              <a:defRPr lang="de-DE" sz="2000" b="1" baseline="0" smtClean="0">
                <a:solidFill>
                  <a:schemeClr val="accent1"/>
                </a:solidFill>
                <a:latin typeface="Arial"/>
                <a:ea typeface="MS PGothic" pitchFamily="34" charset="-128"/>
                <a:cs typeface="Arial"/>
              </a:defRPr>
            </a:lvl1pPr>
            <a:lvl2pPr marL="0" indent="-180974" algn="l" defTabSz="457195" rtl="0" eaLnBrk="1" fontAlgn="base" hangingPunct="1">
              <a:spcBef>
                <a:spcPts val="1000"/>
              </a:spcBef>
              <a:spcAft>
                <a:spcPct val="0"/>
              </a:spcAft>
              <a:buFontTx/>
              <a:buNone/>
              <a:defRPr lang="de-DE" sz="2000" b="1" noProof="0" smtClean="0">
                <a:solidFill>
                  <a:srgbClr val="5A5A5A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450845" indent="-187324" algn="l" defTabSz="457195" rtl="0" eaLnBrk="1" fontAlgn="base" hangingPunct="1"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lang="de-DE" sz="2000" b="1" smtClean="0">
                <a:solidFill>
                  <a:srgbClr val="5A5A5A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901691" indent="-274635" algn="l" defTabSz="457195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○"/>
              <a:defRPr lang="de-DE" sz="2000" smtClean="0">
                <a:solidFill>
                  <a:srgbClr val="5A5A5A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1252525" indent="-263523" algn="l" defTabSz="263523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○"/>
              <a:defRPr lang="en-US" sz="2000">
                <a:solidFill>
                  <a:srgbClr val="5A5A5A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722306" indent="-180974" algn="l" defTabSz="457195" rtl="0" eaLnBrk="1" fontAlgn="base" hangingPunct="1">
              <a:spcBef>
                <a:spcPts val="500"/>
              </a:spcBef>
              <a:spcAft>
                <a:spcPct val="0"/>
              </a:spcAft>
              <a:buFont typeface="Lucida Grande"/>
              <a:buChar char="-"/>
              <a:defRPr sz="1800" i="1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6pPr>
            <a:lvl7pPr marL="2438376" indent="-180974" algn="l" defTabSz="457195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7pPr>
            <a:lvl8pPr marL="2895571" indent="-180974" algn="l" defTabSz="457195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2766" indent="-180974" algn="l" defTabSz="457195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kern="0" dirty="0"/>
              <a:t>… and leader in the Suggestion Scheme Space …</a:t>
            </a:r>
          </a:p>
          <a:p>
            <a:endParaRPr lang="en-US" sz="1800" kern="0" dirty="0"/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128" y="6100412"/>
            <a:ext cx="1223274" cy="291139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422" y="5687563"/>
            <a:ext cx="842685" cy="324854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980" y="5989759"/>
            <a:ext cx="1584220" cy="34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4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Architecture</a:t>
            </a:r>
          </a:p>
        </p:txBody>
      </p:sp>
      <p:sp>
        <p:nvSpPr>
          <p:cNvPr id="15" name="Rechteck 14"/>
          <p:cNvSpPr/>
          <p:nvPr/>
        </p:nvSpPr>
        <p:spPr bwMode="auto">
          <a:xfrm>
            <a:off x="4067930" y="1970591"/>
            <a:ext cx="1378517" cy="551486"/>
          </a:xfrm>
          <a:prstGeom prst="rect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108000" tIns="97200" rIns="72000" bIns="9720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Klavika Regular" panose="020B0506040000020004" pitchFamily="34" charset="0"/>
                <a:cs typeface="Arial"/>
              </a:rPr>
              <a:t>HYPE Innovation App for Jive</a:t>
            </a:r>
          </a:p>
        </p:txBody>
      </p:sp>
      <p:sp>
        <p:nvSpPr>
          <p:cNvPr id="16" name="Rechteck 15"/>
          <p:cNvSpPr>
            <a:spLocks/>
          </p:cNvSpPr>
          <p:nvPr/>
        </p:nvSpPr>
        <p:spPr bwMode="auto">
          <a:xfrm>
            <a:off x="5508130" y="1961209"/>
            <a:ext cx="2016280" cy="560867"/>
          </a:xfrm>
          <a:prstGeom prst="rect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108000" tIns="97200" rIns="72000" bIns="9720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500" b="1" dirty="0">
                <a:solidFill>
                  <a:srgbClr val="FFFFFF"/>
                </a:solidFill>
                <a:latin typeface="Klavika Regular" panose="020B0506040000020004" pitchFamily="34" charset="0"/>
                <a:cs typeface="Arial"/>
              </a:rPr>
              <a:t>HYPE Enterprise </a:t>
            </a:r>
            <a:r>
              <a:rPr lang="en-US" sz="1500" b="1" dirty="0" smtClean="0">
                <a:solidFill>
                  <a:srgbClr val="FFFFFF"/>
                </a:solidFill>
                <a:latin typeface="Klavika Regular" panose="020B0506040000020004" pitchFamily="34" charset="0"/>
                <a:cs typeface="Arial"/>
              </a:rPr>
              <a:t>Xpress</a:t>
            </a:r>
            <a:endParaRPr lang="en-US" sz="1500" b="1" dirty="0">
              <a:solidFill>
                <a:srgbClr val="FFFFFF"/>
              </a:solidFill>
              <a:latin typeface="Klavika Regular" panose="020B0506040000020004" pitchFamily="34" charset="0"/>
              <a:cs typeface="Arial"/>
            </a:endParaRPr>
          </a:p>
        </p:txBody>
      </p:sp>
      <p:sp>
        <p:nvSpPr>
          <p:cNvPr id="17" name="Rechteck 16"/>
          <p:cNvSpPr/>
          <p:nvPr/>
        </p:nvSpPr>
        <p:spPr bwMode="auto">
          <a:xfrm>
            <a:off x="312359" y="1970591"/>
            <a:ext cx="3683559" cy="551485"/>
          </a:xfrm>
          <a:prstGeom prst="rect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108000" tIns="97200" rIns="72000" bIns="9720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 b="1" dirty="0">
                <a:solidFill>
                  <a:srgbClr val="FFFFFF"/>
                </a:solidFill>
                <a:latin typeface="Klavika Regular" panose="020B0506040000020004" pitchFamily="34" charset="0"/>
                <a:cs typeface="Arial"/>
              </a:rPr>
              <a:t>HYPE Innovation / Portfolio App </a:t>
            </a:r>
            <a:br>
              <a:rPr lang="en-US" sz="1500" b="1" dirty="0">
                <a:solidFill>
                  <a:srgbClr val="FFFFFF"/>
                </a:solidFill>
                <a:latin typeface="Klavika Regular" panose="020B0506040000020004" pitchFamily="34" charset="0"/>
                <a:cs typeface="Arial"/>
              </a:rPr>
            </a:br>
            <a:r>
              <a:rPr lang="en-US" sz="1500" b="1" dirty="0">
                <a:solidFill>
                  <a:srgbClr val="FFFFFF"/>
                </a:solidFill>
                <a:latin typeface="Klavika Regular" panose="020B0506040000020004" pitchFamily="34" charset="0"/>
                <a:cs typeface="Arial"/>
              </a:rPr>
              <a:t>for IBM Connections</a:t>
            </a:r>
          </a:p>
        </p:txBody>
      </p:sp>
      <p:sp>
        <p:nvSpPr>
          <p:cNvPr id="18" name="Rechteck 17"/>
          <p:cNvSpPr>
            <a:spLocks/>
          </p:cNvSpPr>
          <p:nvPr/>
        </p:nvSpPr>
        <p:spPr bwMode="auto">
          <a:xfrm>
            <a:off x="304799" y="2612718"/>
            <a:ext cx="7219611" cy="1146836"/>
          </a:xfrm>
          <a:prstGeom prst="rect">
            <a:avLst/>
          </a:prstGeom>
          <a:solidFill>
            <a:schemeClr val="accent3">
              <a:alpha val="5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108000" tIns="97200" rIns="72000" bIns="972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4400" b="1" dirty="0" smtClean="0">
                <a:ea typeface="MS PGothic" pitchFamily="34" charset="-128"/>
                <a:cs typeface="Arial"/>
              </a:rPr>
              <a:t> </a:t>
            </a:r>
            <a:r>
              <a:rPr lang="de-DE" sz="4400" b="1" dirty="0" smtClean="0">
                <a:latin typeface="Klavika Bold" panose="020B0806040000020004" pitchFamily="34" charset="0"/>
                <a:cs typeface="Arial"/>
              </a:rPr>
              <a:t>HYPE Enterprise</a:t>
            </a:r>
          </a:p>
        </p:txBody>
      </p:sp>
      <p:sp>
        <p:nvSpPr>
          <p:cNvPr id="19" name="Rechteck 18"/>
          <p:cNvSpPr>
            <a:spLocks/>
          </p:cNvSpPr>
          <p:nvPr/>
        </p:nvSpPr>
        <p:spPr bwMode="auto">
          <a:xfrm>
            <a:off x="304801" y="3868046"/>
            <a:ext cx="8443780" cy="2297334"/>
          </a:xfrm>
          <a:prstGeom prst="rect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108000" tIns="97200" rIns="72000" bIns="9720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6600" b="1" dirty="0" smtClean="0">
                <a:solidFill>
                  <a:srgbClr val="FFFFFF"/>
                </a:solidFill>
                <a:latin typeface="Klavika Bold" panose="020B0806040000020004" pitchFamily="34" charset="0"/>
                <a:cs typeface="Arial"/>
              </a:rPr>
              <a:t>HYPE PLATFORM</a:t>
            </a:r>
          </a:p>
        </p:txBody>
      </p:sp>
      <p:sp>
        <p:nvSpPr>
          <p:cNvPr id="21" name="Rechteck 20"/>
          <p:cNvSpPr>
            <a:spLocks/>
          </p:cNvSpPr>
          <p:nvPr/>
        </p:nvSpPr>
        <p:spPr bwMode="auto">
          <a:xfrm>
            <a:off x="7596421" y="1961209"/>
            <a:ext cx="1152160" cy="1809893"/>
          </a:xfrm>
          <a:prstGeom prst="rect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108000" tIns="97200" rIns="72000" bIns="97200" numCol="1" rtlCol="0" anchor="ctr" anchorCtr="1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500" b="1" dirty="0" smtClean="0">
                <a:solidFill>
                  <a:srgbClr val="FFFFFF"/>
                </a:solidFill>
                <a:latin typeface="Klavika Regular" panose="020B0506040000020004" pitchFamily="34" charset="0"/>
                <a:cs typeface="Arial"/>
              </a:rPr>
              <a:t>HYPE Improve</a:t>
            </a:r>
            <a:endParaRPr lang="en-US" sz="1500" b="1" dirty="0">
              <a:solidFill>
                <a:srgbClr val="FFFFFF"/>
              </a:solidFill>
              <a:latin typeface="Klavika Regular" panose="020B0506040000020004" pitchFamily="34" charset="0"/>
              <a:cs typeface="Arial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304799" y="2612718"/>
            <a:ext cx="7219611" cy="114683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hteck 10"/>
          <p:cNvSpPr/>
          <p:nvPr/>
        </p:nvSpPr>
        <p:spPr>
          <a:xfrm>
            <a:off x="5508130" y="1961209"/>
            <a:ext cx="2023840" cy="5688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2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69574" y="1219200"/>
            <a:ext cx="2693291" cy="5029200"/>
          </a:xfrm>
          <a:prstGeom prst="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02295" y="1219200"/>
            <a:ext cx="2693291" cy="5029200"/>
          </a:xfrm>
          <a:prstGeom prst="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50491" y="3153248"/>
            <a:ext cx="2471784" cy="659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</a:pPr>
            <a:r>
              <a:rPr lang="en-US" sz="2800" b="1" dirty="0" smtClean="0">
                <a:solidFill>
                  <a:srgbClr val="0062A7"/>
                </a:solidFill>
                <a:latin typeface="Klavika Bold" panose="020B0806040000020004" pitchFamily="34" charset="0"/>
                <a:cs typeface="Arial"/>
              </a:rPr>
              <a:t>Dietmar Breyer</a:t>
            </a:r>
            <a:endParaRPr lang="it-IT" sz="1100" dirty="0">
              <a:solidFill>
                <a:srgbClr val="0062A7">
                  <a:lumMod val="50000"/>
                </a:srgbClr>
              </a:solidFill>
              <a:latin typeface="Klavika Bold" panose="020B0806040000020004" pitchFamily="34" charset="0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04454" y="3150889"/>
            <a:ext cx="2362200" cy="659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</a:pPr>
            <a:r>
              <a:rPr lang="en-US" sz="2800" b="1" dirty="0" smtClean="0">
                <a:solidFill>
                  <a:srgbClr val="0062A7"/>
                </a:solidFill>
                <a:latin typeface="Klavika Bold" panose="020B0806040000020004" pitchFamily="34" charset="0"/>
                <a:cs typeface="Arial"/>
              </a:rPr>
              <a:t>Anne Knipp</a:t>
            </a:r>
            <a:endParaRPr lang="it-IT" sz="1100" b="1" dirty="0">
              <a:solidFill>
                <a:srgbClr val="0062A7">
                  <a:lumMod val="50000"/>
                </a:srgbClr>
              </a:solidFill>
              <a:latin typeface="Klavika Bold" panose="020B0806040000020004" pitchFamily="34" charset="0"/>
              <a:cs typeface="Arial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527737" y="3946164"/>
            <a:ext cx="23982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62A7">
                    <a:lumMod val="50000"/>
                  </a:srgbClr>
                </a:solidFill>
                <a:latin typeface="Klavika Bold" panose="020B0806040000020004" pitchFamily="34" charset="0"/>
                <a:cs typeface="Arial"/>
              </a:rPr>
              <a:t>VP ALLIANCES </a:t>
            </a:r>
          </a:p>
        </p:txBody>
      </p:sp>
      <p:sp>
        <p:nvSpPr>
          <p:cNvPr id="12" name="Rechteck 11"/>
          <p:cNvSpPr/>
          <p:nvPr/>
        </p:nvSpPr>
        <p:spPr>
          <a:xfrm>
            <a:off x="1469576" y="4841721"/>
            <a:ext cx="27399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rgbClr val="0062A7">
                    <a:lumMod val="50000"/>
                  </a:srgbClr>
                </a:solidFill>
                <a:latin typeface="Klavika Bold" panose="020B0806040000020004" pitchFamily="34" charset="0"/>
                <a:cs typeface="Arial"/>
              </a:rPr>
              <a:t/>
            </a:r>
            <a:br>
              <a:rPr lang="it-IT" sz="1200" b="1" dirty="0">
                <a:solidFill>
                  <a:srgbClr val="0062A7">
                    <a:lumMod val="50000"/>
                  </a:srgbClr>
                </a:solidFill>
                <a:latin typeface="Klavika Bold" panose="020B0806040000020004" pitchFamily="34" charset="0"/>
                <a:cs typeface="Arial"/>
              </a:rPr>
            </a:br>
            <a:r>
              <a:rPr lang="it-IT" sz="1200" b="1" dirty="0">
                <a:solidFill>
                  <a:srgbClr val="0062A7">
                    <a:lumMod val="50000"/>
                  </a:srgbClr>
                </a:solidFill>
                <a:latin typeface="Klavika Bold" panose="020B0806040000020004" pitchFamily="34" charset="0"/>
                <a:cs typeface="Arial"/>
              </a:rPr>
              <a:t>Mobile: 	+49 171 8173 – 733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rgbClr val="0062A7">
                    <a:lumMod val="50000"/>
                  </a:srgbClr>
                </a:solidFill>
                <a:latin typeface="Klavika Bold" panose="020B0806040000020004" pitchFamily="34" charset="0"/>
                <a:cs typeface="Arial"/>
              </a:rPr>
              <a:t>E-Mail: </a:t>
            </a:r>
            <a:r>
              <a:rPr lang="it-IT" sz="1200" b="1" dirty="0" smtClean="0">
                <a:solidFill>
                  <a:srgbClr val="0062A7">
                    <a:lumMod val="50000"/>
                  </a:srgbClr>
                </a:solidFill>
                <a:latin typeface="Klavika Bold" panose="020B0806040000020004" pitchFamily="34" charset="0"/>
                <a:cs typeface="Arial"/>
              </a:rPr>
              <a:t>	dietmar.breyer@hype.de</a:t>
            </a:r>
            <a:endParaRPr lang="it-IT" sz="1200" b="1" dirty="0">
              <a:solidFill>
                <a:srgbClr val="0062A7">
                  <a:lumMod val="50000"/>
                </a:srgbClr>
              </a:solidFill>
              <a:latin typeface="Klavika Bold" panose="020B0806040000020004" pitchFamily="34" charset="0"/>
              <a:cs typeface="Arial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4786416" y="3946164"/>
            <a:ext cx="23982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0062A7">
                    <a:lumMod val="50000"/>
                  </a:srgbClr>
                </a:solidFill>
                <a:latin typeface="Klavika Bold" panose="020B0806040000020004" pitchFamily="34" charset="0"/>
                <a:cs typeface="Arial"/>
              </a:rPr>
              <a:t>PARTNER ECOSYSTEM</a:t>
            </a:r>
            <a:endParaRPr lang="en-US" sz="1600" b="1" dirty="0">
              <a:solidFill>
                <a:srgbClr val="0062A7">
                  <a:lumMod val="50000"/>
                </a:srgbClr>
              </a:solidFill>
              <a:latin typeface="Klavika Bold" panose="020B0806040000020004" pitchFamily="34" charset="0"/>
              <a:cs typeface="Arial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4744947" y="4841721"/>
            <a:ext cx="24812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200" b="1" dirty="0" smtClean="0">
                <a:solidFill>
                  <a:srgbClr val="0062A7">
                    <a:lumMod val="50000"/>
                  </a:srgbClr>
                </a:solidFill>
                <a:latin typeface="Klavika Bold" panose="020B0806040000020004" pitchFamily="34" charset="0"/>
                <a:cs typeface="Arial"/>
              </a:rPr>
              <a:t>Phone: </a:t>
            </a:r>
            <a:r>
              <a:rPr lang="it-IT" sz="1200" b="1" dirty="0">
                <a:solidFill>
                  <a:srgbClr val="0062A7">
                    <a:lumMod val="50000"/>
                  </a:srgbClr>
                </a:solidFill>
                <a:latin typeface="Klavika Bold" panose="020B0806040000020004" pitchFamily="34" charset="0"/>
                <a:cs typeface="Arial"/>
              </a:rPr>
              <a:t>	+49 228 2276 – </a:t>
            </a:r>
            <a:r>
              <a:rPr lang="it-IT" sz="1200" b="1" dirty="0" smtClean="0">
                <a:solidFill>
                  <a:srgbClr val="0062A7">
                    <a:lumMod val="50000"/>
                  </a:srgbClr>
                </a:solidFill>
                <a:latin typeface="Klavika Bold" panose="020B0806040000020004" pitchFamily="34" charset="0"/>
                <a:cs typeface="Arial"/>
              </a:rPr>
              <a:t>260</a:t>
            </a:r>
            <a:r>
              <a:rPr lang="it-IT" sz="1200" b="1" dirty="0">
                <a:solidFill>
                  <a:srgbClr val="0062A7">
                    <a:lumMod val="50000"/>
                  </a:srgbClr>
                </a:solidFill>
                <a:latin typeface="Klavika Bold" panose="020B0806040000020004" pitchFamily="34" charset="0"/>
                <a:cs typeface="Arial"/>
              </a:rPr>
              <a:t/>
            </a:r>
            <a:br>
              <a:rPr lang="it-IT" sz="1200" b="1" dirty="0">
                <a:solidFill>
                  <a:srgbClr val="0062A7">
                    <a:lumMod val="50000"/>
                  </a:srgbClr>
                </a:solidFill>
                <a:latin typeface="Klavika Bold" panose="020B0806040000020004" pitchFamily="34" charset="0"/>
                <a:cs typeface="Arial"/>
              </a:rPr>
            </a:br>
            <a:r>
              <a:rPr lang="it-IT" sz="1200" b="1" dirty="0">
                <a:solidFill>
                  <a:srgbClr val="0062A7">
                    <a:lumMod val="50000"/>
                  </a:srgbClr>
                </a:solidFill>
                <a:latin typeface="Klavika Bold" panose="020B0806040000020004" pitchFamily="34" charset="0"/>
                <a:cs typeface="Arial"/>
              </a:rPr>
              <a:t>Mobile: 	+49 </a:t>
            </a:r>
            <a:r>
              <a:rPr lang="it-IT" sz="1200" b="1" dirty="0" smtClean="0">
                <a:solidFill>
                  <a:srgbClr val="0062A7">
                    <a:lumMod val="50000"/>
                  </a:srgbClr>
                </a:solidFill>
                <a:latin typeface="Klavika Bold" panose="020B0806040000020004" pitchFamily="34" charset="0"/>
                <a:cs typeface="Arial"/>
              </a:rPr>
              <a:t>159 0442 1784</a:t>
            </a:r>
            <a:r>
              <a:rPr lang="it-IT" sz="1200" b="1" dirty="0">
                <a:solidFill>
                  <a:srgbClr val="0062A7">
                    <a:lumMod val="50000"/>
                  </a:srgbClr>
                </a:solidFill>
                <a:latin typeface="Klavika Bold" panose="020B0806040000020004" pitchFamily="34" charset="0"/>
                <a:cs typeface="Arial"/>
              </a:rPr>
              <a:t/>
            </a:r>
            <a:br>
              <a:rPr lang="it-IT" sz="1200" b="1" dirty="0">
                <a:solidFill>
                  <a:srgbClr val="0062A7">
                    <a:lumMod val="50000"/>
                  </a:srgbClr>
                </a:solidFill>
                <a:latin typeface="Klavika Bold" panose="020B0806040000020004" pitchFamily="34" charset="0"/>
                <a:cs typeface="Arial"/>
              </a:rPr>
            </a:br>
            <a:r>
              <a:rPr lang="it-IT" sz="1200" b="1" dirty="0">
                <a:solidFill>
                  <a:srgbClr val="0062A7">
                    <a:lumMod val="50000"/>
                  </a:srgbClr>
                </a:solidFill>
                <a:latin typeface="Klavika Bold" panose="020B0806040000020004" pitchFamily="34" charset="0"/>
                <a:cs typeface="Arial"/>
              </a:rPr>
              <a:t>E-Mail: 	</a:t>
            </a:r>
            <a:r>
              <a:rPr lang="it-IT" sz="1200" b="1" dirty="0" smtClean="0">
                <a:solidFill>
                  <a:srgbClr val="0062A7">
                    <a:lumMod val="50000"/>
                  </a:srgbClr>
                </a:solidFill>
                <a:latin typeface="Klavika Bold" panose="020B0806040000020004" pitchFamily="34" charset="0"/>
                <a:cs typeface="Arial"/>
              </a:rPr>
              <a:t>anne.knipp@hype.de</a:t>
            </a:r>
            <a:endParaRPr lang="it-IT" sz="1200" b="1" dirty="0">
              <a:solidFill>
                <a:srgbClr val="0062A7">
                  <a:lumMod val="50000"/>
                </a:srgbClr>
              </a:solidFill>
              <a:latin typeface="Klavika Bold" panose="020B0806040000020004" pitchFamily="34" charset="0"/>
              <a:cs typeface="Arial"/>
            </a:endParaRPr>
          </a:p>
        </p:txBody>
      </p:sp>
      <p:pic>
        <p:nvPicPr>
          <p:cNvPr id="18" name="Picture 2" descr="http://frische-fische.de/pv.php?src=http://www.frische-fische.de/img/upload/hype_coo_dietmarbreyer.jpg&amp;w=1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104" y="1354559"/>
            <a:ext cx="1297349" cy="179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4" b="3730"/>
          <a:stretch/>
        </p:blipFill>
        <p:spPr>
          <a:xfrm>
            <a:off x="5336880" y="1385673"/>
            <a:ext cx="1297349" cy="1749287"/>
          </a:xfrm>
          <a:prstGeom prst="rect">
            <a:avLst/>
          </a:prstGeom>
        </p:spPr>
      </p:pic>
      <p:sp>
        <p:nvSpPr>
          <p:cNvPr id="15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Contact @ HYPE Innovation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712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LI" val="1"/>
  <p:tag name="LAYOUTLANGUAGE" val="1033"/>
  <p:tag name="CFG.CUSTOMERVERSION" val="9"/>
  <p:tag name="CONFIG" val="config01.xml"/>
  <p:tag name="CFG.VERSION" val="0"/>
  <p:tag name="CFG.LAYOUTID" val="Bosch Layout 4:3"/>
  <p:tag name="CFG.LAYOUT" val="config01.xml"/>
  <p:tag name="MAPNAME" val="Map1"/>
  <p:tag name="LICENSEKEY" val="46504b9e-b1c9-48ed-967f-a36de42ae84b"/>
  <p:tag name="ML_1" val="RB_Fe"/>
  <p:tag name="ML_2" val="Bosch.mcr"/>
  <p:tag name="ML_LAYOUT_RESOURCE" val="BOSCH4_3_01.MCR "/>
  <p:tag name="FIELD.DATE.SUFFIX.CONTENT" val=" | "/>
  <p:tag name="FIELD.CONF.SUFFIX.CONTENT" val=" | "/>
  <p:tag name="FIELD.REM_ABL.SUFFIX.CONTENT" val=" | "/>
  <p:tag name="FIELD.COPY.CONTENT" val="© Robert Bosch GmbH 2015. All rights reserved, also regarding any disposal, exploitation, reproduction, editing, distribution, as well as in the event of applications for industrial property rights."/>
  <p:tag name="FIELD.COPY.VALUE" val="© Robert Bosch GmbH 2015. All rights reserved, also regarding any disposal, exploitation, reproduction, editing, distribution, as well as in the event of applications for industrial property rights."/>
  <p:tag name="FIELD.COPY.COMBOINDEX" val="0"/>
  <p:tag name="FIELD.REM_ANL.CONTENT" val=" "/>
  <p:tag name="FIELD.REM_ANL.VALUE" val=" "/>
  <p:tag name="FIELD.DPT.SUFFIX.CONTENT" val=" | "/>
  <p:tag name="FIELD.BGROUP.COMBOINDEX" val="0"/>
  <p:tag name="MIWBCLNT.HOMEURL" val="\\FE02FS08.de.bosch.com\Corporate_Design_Folienbibliothek$\content\index.htm"/>
  <p:tag name="FIELDS.INITIALIZED" val="1"/>
  <p:tag name="FIELD.DATE.COMBOINDEX" val="-2"/>
  <p:tag name="FIELD.REM_ABL.COMBOINDEX" val="-2"/>
  <p:tag name="FIELD.CHAPTER.CONTENT" val="Robert Bosch GmbH"/>
  <p:tag name="FIELD.CHAPTER.VALUE" val="Robert Bosch GmbH"/>
  <p:tag name="FIELD.CHAPTER.COMBOINDEX" val="-2"/>
  <p:tag name="FIELD.REM_ANL.COMBOINDEX" val="-2"/>
  <p:tag name="FIELD.DPT.CONTENT" val="C/CEP"/>
  <p:tag name="FIELD.DPT.VALUE" val="C/CEP | "/>
  <p:tag name="FIELD.DPT.COMBOINDEX" val="-2"/>
  <p:tag name="SLIDEMASTERMASTERNAME" val="Slide"/>
  <p:tag name="SLIDEMASTERSHAPESETGROUPCLASSNAME" val="ShapeSetGroup1"/>
  <p:tag name="SLIDEMASTERCOLORSETGROUPCLASSNAME" val="ColorSetGroup1"/>
  <p:tag name="SLIDEMASTERFONTSETGROUPCLASSNAME" val="FontSetGroup1"/>
  <p:tag name="SLIDEMASTERSTYLESETGROUPCLASSNAME" val="StyleSetGroup1"/>
  <p:tag name="SLIDEMASTERMODIFIED" val="1"/>
  <p:tag name="AGCN" val="0"/>
  <p:tag name="FIELD.CONF.CONTENT" val=""/>
  <p:tag name="FIELD.CONF.VALUE" val=""/>
  <p:tag name="FIELD.CONF.COMBOINDEX" val="0"/>
  <p:tag name="TITLEMASTERMASTERNAME" val="TitleSlide"/>
  <p:tag name="TITLEMASTERSHAPESETGROUPCLASSNAME" val="ShapeSetGroup1"/>
  <p:tag name="TITLEMASTERCOLORSETGROUPCLASSNAME" val="ColorSetGroup1"/>
  <p:tag name="TITLEMASTERFONTSETGROUPCLASSNAME" val="FontSetGroup1"/>
  <p:tag name="TITLEMASTERSTYLESETGROUPCLASSNAME" val="StyleSetGroup1"/>
  <p:tag name="TITLEMASTERMODIFIED" val="1"/>
  <p:tag name="MLOUTPUTITEM.PRINT" val="OutputItem2"/>
  <p:tag name="FIELD.DATE.CONTENT" val="2016-01-21"/>
  <p:tag name="FIELD.DATE.VALUE" val="2016-01-21 | "/>
  <p:tag name="ML_UFSOK" val="de2de4de6e19e20e21e22e17e23e24e54e18e55e56e53e25e57e27e28e29e30e31e40e41e44e45e47e58"/>
</p:tagLst>
</file>

<file path=ppt/theme/theme1.xml><?xml version="1.0" encoding="utf-8"?>
<a:theme xmlns:a="http://schemas.openxmlformats.org/drawingml/2006/main" name="Enno's Slide Master">
  <a:themeElements>
    <a:clrScheme name="HYPE JAN 2013">
      <a:dk1>
        <a:srgbClr val="3C3C3C"/>
      </a:dk1>
      <a:lt1>
        <a:srgbClr val="FFFFFF"/>
      </a:lt1>
      <a:dk2>
        <a:srgbClr val="555555"/>
      </a:dk2>
      <a:lt2>
        <a:srgbClr val="FFFFFF"/>
      </a:lt2>
      <a:accent1>
        <a:srgbClr val="0062A7"/>
      </a:accent1>
      <a:accent2>
        <a:srgbClr val="04A4C3"/>
      </a:accent2>
      <a:accent3>
        <a:srgbClr val="A3C41F"/>
      </a:accent3>
      <a:accent4>
        <a:srgbClr val="6A3F8F"/>
      </a:accent4>
      <a:accent5>
        <a:srgbClr val="BB075A"/>
      </a:accent5>
      <a:accent6>
        <a:srgbClr val="EB6A0A"/>
      </a:accent6>
      <a:hlink>
        <a:srgbClr val="585757"/>
      </a:hlink>
      <a:folHlink>
        <a:srgbClr val="7F8A9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 cap="flat" cmpd="sng" algn="ctr">
          <a:solidFill>
            <a:schemeClr val="bg1"/>
          </a:solidFill>
          <a:prstDash val="solid"/>
          <a:round/>
          <a:headEnd type="none" w="med" len="med"/>
          <a:tailEnd type="triangle" w="med" len="med"/>
        </a:ln>
        <a:effectLst/>
        <a:extLst/>
      </a:spPr>
      <a:bodyPr vert="horz" wrap="square" lIns="108000" tIns="97200" rIns="72000" bIns="97200" numCol="1" rtlCol="0" anchor="t" anchorCtr="0" compatLnSpc="1">
        <a:prstTxWarp prst="textNoShape">
          <a:avLst/>
        </a:prstTxWarp>
        <a:spAutoFit/>
      </a:bodyPr>
      <a:lstStyle>
        <a:defPPr algn="ctr">
          <a:defRPr sz="1400" dirty="0" smtClean="0">
            <a:solidFill>
              <a:srgbClr val="FFFFFF"/>
            </a:solidFill>
            <a:latin typeface="Arial"/>
            <a:cs typeface="Arial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Office-Design 1">
        <a:dk1>
          <a:srgbClr val="133D74"/>
        </a:dk1>
        <a:lt1>
          <a:srgbClr val="FFFFFF"/>
        </a:lt1>
        <a:dk2>
          <a:srgbClr val="002250"/>
        </a:dk2>
        <a:lt2>
          <a:srgbClr val="C8C8C8"/>
        </a:lt2>
        <a:accent1>
          <a:srgbClr val="1E559B"/>
        </a:accent1>
        <a:accent2>
          <a:srgbClr val="DE711E"/>
        </a:accent2>
        <a:accent3>
          <a:srgbClr val="FFFFFF"/>
        </a:accent3>
        <a:accent4>
          <a:srgbClr val="0E3362"/>
        </a:accent4>
        <a:accent5>
          <a:srgbClr val="ABB4CB"/>
        </a:accent5>
        <a:accent6>
          <a:srgbClr val="C9661A"/>
        </a:accent6>
        <a:hlink>
          <a:srgbClr val="002250"/>
        </a:hlink>
        <a:folHlink>
          <a:srgbClr val="FF5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155</Words>
  <Application>Microsoft Office PowerPoint</Application>
  <PresentationFormat>Bildschirmpräsentation (4:3)</PresentationFormat>
  <Paragraphs>41</Paragraphs>
  <Slides>6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8" baseType="lpstr">
      <vt:lpstr>MS PGothic</vt:lpstr>
      <vt:lpstr>Arial</vt:lpstr>
      <vt:lpstr>Arial Bold</vt:lpstr>
      <vt:lpstr>Bosch Office Sans</vt:lpstr>
      <vt:lpstr>Calibri</vt:lpstr>
      <vt:lpstr>Klavika Bold</vt:lpstr>
      <vt:lpstr>Klavika Regular</vt:lpstr>
      <vt:lpstr>Latha</vt:lpstr>
      <vt:lpstr>Lucida Grande</vt:lpstr>
      <vt:lpstr>Times New Roman</vt:lpstr>
      <vt:lpstr>Wingdings</vt:lpstr>
      <vt:lpstr>Enno's Slide Master</vt:lpstr>
      <vt:lpstr>PowerPoint-Präsentation</vt:lpstr>
      <vt:lpstr>HYPE’s Mission</vt:lpstr>
      <vt:lpstr>About HYPE Innovation</vt:lpstr>
      <vt:lpstr>Recognized in All 3 Spaces</vt:lpstr>
      <vt:lpstr>Solution Architecture</vt:lpstr>
      <vt:lpstr>Your Contact @ HYPE Innovation</vt:lpstr>
    </vt:vector>
  </TitlesOfParts>
  <Company>Bosch Group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Diez Michael (C/CEP)</dc:creator>
  <cp:lastModifiedBy>Anne Knipp</cp:lastModifiedBy>
  <cp:revision>273</cp:revision>
  <dcterms:created xsi:type="dcterms:W3CDTF">2015-09-29T06:04:32Z</dcterms:created>
  <dcterms:modified xsi:type="dcterms:W3CDTF">2016-04-01T09:06:19Z</dcterms:modified>
</cp:coreProperties>
</file>