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99" r:id="rId1"/>
  </p:sldMasterIdLst>
  <p:notesMasterIdLst>
    <p:notesMasterId r:id="rId51"/>
  </p:notesMasterIdLst>
  <p:sldIdLst>
    <p:sldId id="258" r:id="rId2"/>
    <p:sldId id="265" r:id="rId3"/>
    <p:sldId id="301" r:id="rId4"/>
    <p:sldId id="274" r:id="rId5"/>
    <p:sldId id="275" r:id="rId6"/>
    <p:sldId id="276" r:id="rId7"/>
    <p:sldId id="277" r:id="rId8"/>
    <p:sldId id="278" r:id="rId9"/>
    <p:sldId id="298" r:id="rId10"/>
    <p:sldId id="299" r:id="rId11"/>
    <p:sldId id="300" r:id="rId12"/>
    <p:sldId id="303" r:id="rId13"/>
    <p:sldId id="283" r:id="rId14"/>
    <p:sldId id="310" r:id="rId15"/>
    <p:sldId id="281" r:id="rId16"/>
    <p:sldId id="279" r:id="rId17"/>
    <p:sldId id="280" r:id="rId18"/>
    <p:sldId id="282" r:id="rId19"/>
    <p:sldId id="286" r:id="rId20"/>
    <p:sldId id="285" r:id="rId21"/>
    <p:sldId id="287" r:id="rId22"/>
    <p:sldId id="309" r:id="rId23"/>
    <p:sldId id="308" r:id="rId24"/>
    <p:sldId id="304" r:id="rId25"/>
    <p:sldId id="311" r:id="rId26"/>
    <p:sldId id="312" r:id="rId27"/>
    <p:sldId id="313" r:id="rId28"/>
    <p:sldId id="314" r:id="rId29"/>
    <p:sldId id="315" r:id="rId30"/>
    <p:sldId id="316" r:id="rId31"/>
    <p:sldId id="317" r:id="rId32"/>
    <p:sldId id="318" r:id="rId33"/>
    <p:sldId id="319" r:id="rId34"/>
    <p:sldId id="320" r:id="rId35"/>
    <p:sldId id="321" r:id="rId36"/>
    <p:sldId id="322" r:id="rId37"/>
    <p:sldId id="323" r:id="rId38"/>
    <p:sldId id="324" r:id="rId39"/>
    <p:sldId id="325" r:id="rId40"/>
    <p:sldId id="326" r:id="rId41"/>
    <p:sldId id="327" r:id="rId42"/>
    <p:sldId id="328" r:id="rId43"/>
    <p:sldId id="329" r:id="rId44"/>
    <p:sldId id="330" r:id="rId45"/>
    <p:sldId id="331" r:id="rId46"/>
    <p:sldId id="332" r:id="rId47"/>
    <p:sldId id="293" r:id="rId48"/>
    <p:sldId id="306" r:id="rId49"/>
    <p:sldId id="307" r:id="rId5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969A"/>
    <a:srgbClr val="101997"/>
    <a:srgbClr val="FF0000"/>
    <a:srgbClr val="EC8D00"/>
    <a:srgbClr val="000000"/>
    <a:srgbClr val="E8BF1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311"/>
    <p:restoredTop sz="86378"/>
  </p:normalViewPr>
  <p:slideViewPr>
    <p:cSldViewPr snapToGrid="0" snapToObjects="1">
      <p:cViewPr varScale="1">
        <p:scale>
          <a:sx n="58" d="100"/>
          <a:sy n="58" d="100"/>
        </p:scale>
        <p:origin x="1760" y="5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81" d="100"/>
          <a:sy n="81" d="100"/>
        </p:scale>
        <p:origin x="3088" y="19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6A55003-FE65-6442-A8DC-15EADFB51CB2}" type="datetimeFigureOut">
              <a:rPr lang="en-US" smtClean="0"/>
              <a:t>6/3/2019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C32CC-8AAD-164F-B777-A32264440511}" type="slidenum">
              <a:rPr lang="en-US" smtClean="0"/>
              <a:t>‹#›</a:t>
            </a:fld>
            <a:endParaRPr lang="en-US"/>
          </a:p>
        </p:txBody>
      </p:sp>
    </p:spTree>
    <p:extLst>
      <p:ext uri="{BB962C8B-B14F-4D97-AF65-F5344CB8AC3E}">
        <p14:creationId xmlns:p14="http://schemas.microsoft.com/office/powerpoint/2010/main" val="23909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D2C32CC-8AAD-164F-B777-A32264440511}" type="slidenum">
              <a:rPr lang="en-US" smtClean="0"/>
              <a:t>1</a:t>
            </a:fld>
            <a:endParaRPr lang="en-US"/>
          </a:p>
        </p:txBody>
      </p:sp>
    </p:spTree>
    <p:extLst>
      <p:ext uri="{BB962C8B-B14F-4D97-AF65-F5344CB8AC3E}">
        <p14:creationId xmlns:p14="http://schemas.microsoft.com/office/powerpoint/2010/main" val="1666574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Shape 338"/>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CA" dirty="0" err="1"/>
              <a:t>Discoverables</a:t>
            </a:r>
            <a:r>
              <a:rPr lang="en-CA" dirty="0"/>
              <a:t> vs. deliverables</a:t>
            </a:r>
            <a:endParaRPr dirty="0"/>
          </a:p>
        </p:txBody>
      </p:sp>
      <p:sp>
        <p:nvSpPr>
          <p:cNvPr id="339" name="Shape 33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46895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Community wellness</a:t>
            </a:r>
          </a:p>
          <a:p>
            <a:endParaRPr lang="en-CA" dirty="0"/>
          </a:p>
        </p:txBody>
      </p:sp>
      <p:sp>
        <p:nvSpPr>
          <p:cNvPr id="4" name="Slide Number Placeholder 3"/>
          <p:cNvSpPr>
            <a:spLocks noGrp="1"/>
          </p:cNvSpPr>
          <p:nvPr>
            <p:ph type="sldNum" sz="quarter" idx="10"/>
          </p:nvPr>
        </p:nvSpPr>
        <p:spPr/>
        <p:txBody>
          <a:bodyPr/>
          <a:lstStyle/>
          <a:p>
            <a:fld id="{DD2C32CC-8AAD-164F-B777-A32264440511}" type="slidenum">
              <a:rPr lang="en-US" smtClean="0"/>
              <a:t>39</a:t>
            </a:fld>
            <a:endParaRPr lang="en-US"/>
          </a:p>
        </p:txBody>
      </p:sp>
    </p:spTree>
    <p:extLst>
      <p:ext uri="{BB962C8B-B14F-4D97-AF65-F5344CB8AC3E}">
        <p14:creationId xmlns:p14="http://schemas.microsoft.com/office/powerpoint/2010/main" val="2887132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5" name="Shape 225"/>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Run by the Neighbourhood teens</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Mentored by the 20 Something's</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Supported by the Parents</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Endorsed by Community Leadership</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Anticipated by the Grade 6’s</a:t>
            </a:r>
            <a:endParaRPr/>
          </a:p>
          <a:p>
            <a:pPr marL="0" marR="0" lvl="0" indent="0" algn="l" rtl="0">
              <a:spcBef>
                <a:spcPts val="0"/>
              </a:spcBef>
              <a:spcAft>
                <a:spcPts val="0"/>
              </a:spcAft>
              <a:buNone/>
            </a:pPr>
            <a:r>
              <a:rPr lang="en" sz="1200" b="0" i="0" u="none" strike="noStrike" cap="none">
                <a:solidFill>
                  <a:schemeClr val="dk1"/>
                </a:solidFill>
                <a:latin typeface="Calibri"/>
                <a:ea typeface="Calibri"/>
                <a:cs typeface="Calibri"/>
                <a:sym typeface="Calibri"/>
              </a:rPr>
              <a:t>Celebrated by the Neighbourhood!</a:t>
            </a:r>
            <a:endParaRPr/>
          </a:p>
          <a:p>
            <a:pPr marL="0" marR="0" lvl="0" indent="0" algn="l" rtl="0">
              <a:spcBef>
                <a:spcPts val="0"/>
              </a:spcBef>
              <a:spcAft>
                <a:spcPts val="0"/>
              </a:spcAft>
              <a:buNone/>
            </a:pPr>
            <a:endParaRPr sz="1200" b="0" i="0" u="none" strike="noStrike" cap="none">
              <a:solidFill>
                <a:schemeClr val="dk1"/>
              </a:solidFill>
              <a:latin typeface="Calibri"/>
              <a:ea typeface="Calibri"/>
              <a:cs typeface="Calibri"/>
              <a:sym typeface="Calibri"/>
            </a:endParaRPr>
          </a:p>
        </p:txBody>
      </p:sp>
      <p:sp>
        <p:nvSpPr>
          <p:cNvPr id="226" name="Shape 226"/>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 sz="1200">
                <a:solidFill>
                  <a:schemeClr val="dk1"/>
                </a:solidFill>
                <a:latin typeface="Calibri"/>
                <a:ea typeface="Calibri"/>
                <a:cs typeface="Calibri"/>
                <a:sym typeface="Calibri"/>
              </a:rPr>
              <a:t>45</a:t>
            </a:fld>
            <a:endParaRP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61945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Weekly Online workshops- topics include: </a:t>
            </a:r>
          </a:p>
          <a:p>
            <a:r>
              <a:rPr lang="en-US" dirty="0"/>
              <a:t>Monthly workshops- “Let’s talk about Governance”,</a:t>
            </a:r>
            <a:r>
              <a:rPr lang="en-US" baseline="0" dirty="0"/>
              <a:t> Making </a:t>
            </a:r>
            <a:r>
              <a:rPr lang="en-US" baseline="0" dirty="0" err="1"/>
              <a:t>Gsuite</a:t>
            </a:r>
            <a:r>
              <a:rPr lang="en-US" baseline="0" dirty="0"/>
              <a:t> work for you, Strategic </a:t>
            </a:r>
            <a:r>
              <a:rPr lang="en-US" baseline="0" dirty="0" err="1"/>
              <a:t>Planning:What</a:t>
            </a:r>
            <a:r>
              <a:rPr lang="en-US" baseline="0" dirty="0"/>
              <a:t>, Why and How,  Urban Spaces and Community Leagues, Yearly Leagues Alive all day Conference</a:t>
            </a:r>
            <a:endParaRPr lang="en-US" dirty="0"/>
          </a:p>
        </p:txBody>
      </p:sp>
      <p:sp>
        <p:nvSpPr>
          <p:cNvPr id="4" name="Slide Number Placeholder 3"/>
          <p:cNvSpPr>
            <a:spLocks noGrp="1"/>
          </p:cNvSpPr>
          <p:nvPr>
            <p:ph type="sldNum" sz="quarter" idx="10"/>
          </p:nvPr>
        </p:nvSpPr>
        <p:spPr/>
        <p:txBody>
          <a:bodyPr/>
          <a:lstStyle/>
          <a:p>
            <a:fld id="{DD2C32CC-8AAD-164F-B777-A32264440511}" type="slidenum">
              <a:rPr lang="en-US" smtClean="0"/>
              <a:t>16</a:t>
            </a:fld>
            <a:endParaRPr lang="en-US"/>
          </a:p>
        </p:txBody>
      </p:sp>
    </p:spTree>
    <p:extLst>
      <p:ext uri="{BB962C8B-B14F-4D97-AF65-F5344CB8AC3E}">
        <p14:creationId xmlns:p14="http://schemas.microsoft.com/office/powerpoint/2010/main" val="489923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DJ – 10 minutes</a:t>
            </a:r>
            <a:r>
              <a:rPr lang="en-US" baseline="0" dirty="0"/>
              <a:t> </a:t>
            </a:r>
            <a:endParaRPr lang="en-US" dirty="0"/>
          </a:p>
        </p:txBody>
      </p:sp>
      <p:sp>
        <p:nvSpPr>
          <p:cNvPr id="4" name="Slide Number Placeholder 3"/>
          <p:cNvSpPr>
            <a:spLocks noGrp="1"/>
          </p:cNvSpPr>
          <p:nvPr>
            <p:ph type="sldNum" sz="quarter" idx="10"/>
          </p:nvPr>
        </p:nvSpPr>
        <p:spPr/>
        <p:txBody>
          <a:bodyPr/>
          <a:lstStyle/>
          <a:p>
            <a:fld id="{DD2C32CC-8AAD-164F-B777-A32264440511}" type="slidenum">
              <a:rPr lang="en-US" smtClean="0"/>
              <a:t>19</a:t>
            </a:fld>
            <a:endParaRPr lang="en-US"/>
          </a:p>
        </p:txBody>
      </p:sp>
    </p:spTree>
    <p:extLst>
      <p:ext uri="{BB962C8B-B14F-4D97-AF65-F5344CB8AC3E}">
        <p14:creationId xmlns:p14="http://schemas.microsoft.com/office/powerpoint/2010/main" val="2861974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C32CC-8AAD-164F-B777-A32264440511}" type="slidenum">
              <a:rPr lang="en-US" smtClean="0"/>
              <a:t>20</a:t>
            </a:fld>
            <a:endParaRPr lang="en-US"/>
          </a:p>
        </p:txBody>
      </p:sp>
    </p:spTree>
    <p:extLst>
      <p:ext uri="{BB962C8B-B14F-4D97-AF65-F5344CB8AC3E}">
        <p14:creationId xmlns:p14="http://schemas.microsoft.com/office/powerpoint/2010/main" val="8920158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D2C32CC-8AAD-164F-B777-A32264440511}" type="slidenum">
              <a:rPr lang="en-US" smtClean="0"/>
              <a:t>24</a:t>
            </a:fld>
            <a:endParaRPr lang="en-US"/>
          </a:p>
        </p:txBody>
      </p:sp>
    </p:spTree>
    <p:extLst>
      <p:ext uri="{BB962C8B-B14F-4D97-AF65-F5344CB8AC3E}">
        <p14:creationId xmlns:p14="http://schemas.microsoft.com/office/powerpoint/2010/main" val="33401222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Slide Image Placeholder 1"/>
          <p:cNvSpPr>
            <a:spLocks noGrp="1" noRot="1" noChangeAspect="1" noTextEdit="1"/>
          </p:cNvSpPr>
          <p:nvPr>
            <p:ph type="sldImg"/>
          </p:nvPr>
        </p:nvSpPr>
        <p:spPr>
          <a:ln/>
        </p:spPr>
      </p:sp>
      <p:sp>
        <p:nvSpPr>
          <p:cNvPr id="371714" name="Notes Placeholder 2"/>
          <p:cNvSpPr>
            <a:spLocks noGrp="1"/>
          </p:cNvSpPr>
          <p:nvPr>
            <p:ph type="body" idx="1"/>
          </p:nvPr>
        </p:nvSpPr>
        <p:spPr>
          <a:noFill/>
          <a:ln/>
        </p:spPr>
        <p:txBody>
          <a:bodyPr/>
          <a:lstStyle/>
          <a:p>
            <a:endParaRPr lang="en-US"/>
          </a:p>
        </p:txBody>
      </p:sp>
      <p:sp>
        <p:nvSpPr>
          <p:cNvPr id="371715" name="Slide Number Placeholder 3"/>
          <p:cNvSpPr>
            <a:spLocks noGrp="1"/>
          </p:cNvSpPr>
          <p:nvPr>
            <p:ph type="sldNum" sz="quarter" idx="5"/>
          </p:nvPr>
        </p:nvSpPr>
        <p:spPr>
          <a:noFill/>
        </p:spPr>
        <p:txBody>
          <a:bodyPr/>
          <a:lstStyle/>
          <a:p>
            <a:fld id="{1E40311C-EE40-48A7-B6D4-850B480735E2}" type="slidenum">
              <a:rPr lang="en-US" smtClean="0">
                <a:solidFill>
                  <a:srgbClr val="000000"/>
                </a:solidFill>
              </a:rPr>
              <a:pPr/>
              <a:t>26</a:t>
            </a:fld>
            <a:endParaRPr lang="en-US">
              <a:solidFill>
                <a:srgbClr val="000000"/>
              </a:solidFill>
            </a:endParaRPr>
          </a:p>
        </p:txBody>
      </p:sp>
    </p:spTree>
    <p:extLst>
      <p:ext uri="{BB962C8B-B14F-4D97-AF65-F5344CB8AC3E}">
        <p14:creationId xmlns:p14="http://schemas.microsoft.com/office/powerpoint/2010/main" val="29548577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
        <p:nvSpPr>
          <p:cNvPr id="287" name="Shape 28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061883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Shape 282"/>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100"/>
              <a:buFont typeface="Arial"/>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27383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Shape 34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4" name="Shape 344"/>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Clr>
                <a:schemeClr val="dk1"/>
              </a:buClr>
              <a:buSzPts val="1200"/>
              <a:buFont typeface="Calibri"/>
              <a:buNone/>
            </a:pPr>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67654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lateral pattern" userDrawn="1">
  <p:cSld name="Blank lateral pattern">
    <p:spTree>
      <p:nvGrpSpPr>
        <p:cNvPr id="1" name="Shape 534"/>
        <p:cNvGrpSpPr/>
        <p:nvPr/>
      </p:nvGrpSpPr>
      <p:grpSpPr>
        <a:xfrm>
          <a:off x="0" y="0"/>
          <a:ext cx="0" cy="0"/>
          <a:chOff x="0" y="0"/>
          <a:chExt cx="0" cy="0"/>
        </a:xfrm>
      </p:grpSpPr>
      <p:grpSp>
        <p:nvGrpSpPr>
          <p:cNvPr id="98" name="Google Shape;207;p5">
            <a:extLst>
              <a:ext uri="{FF2B5EF4-FFF2-40B4-BE49-F238E27FC236}">
                <a16:creationId xmlns:a16="http://schemas.microsoft.com/office/drawing/2014/main" id="{DF8178D5-69EB-A246-97B3-53CDDE4C80C2}"/>
              </a:ext>
            </a:extLst>
          </p:cNvPr>
          <p:cNvGrpSpPr/>
          <p:nvPr userDrawn="1"/>
        </p:nvGrpSpPr>
        <p:grpSpPr>
          <a:xfrm>
            <a:off x="6714245" y="5571288"/>
            <a:ext cx="2429755" cy="1286712"/>
            <a:chOff x="6714243" y="3860093"/>
            <a:chExt cx="2429755" cy="1286712"/>
          </a:xfrm>
        </p:grpSpPr>
        <p:sp>
          <p:nvSpPr>
            <p:cNvPr id="99" name="Google Shape;208;p5">
              <a:extLst>
                <a:ext uri="{FF2B5EF4-FFF2-40B4-BE49-F238E27FC236}">
                  <a16:creationId xmlns:a16="http://schemas.microsoft.com/office/drawing/2014/main" id="{A8D60613-2073-E844-AD38-688442B62371}"/>
                </a:ext>
              </a:extLst>
            </p:cNvPr>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A4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09;p5">
              <a:extLst>
                <a:ext uri="{FF2B5EF4-FFF2-40B4-BE49-F238E27FC236}">
                  <a16:creationId xmlns:a16="http://schemas.microsoft.com/office/drawing/2014/main" id="{7CC6E906-7DB9-534C-BFA6-6373186D9B82}"/>
                </a:ext>
              </a:extLst>
            </p:cNvPr>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10;p5">
              <a:extLst>
                <a:ext uri="{FF2B5EF4-FFF2-40B4-BE49-F238E27FC236}">
                  <a16:creationId xmlns:a16="http://schemas.microsoft.com/office/drawing/2014/main" id="{C2303C3A-5E2D-FE44-94A6-89A97161353C}"/>
                </a:ext>
              </a:extLst>
            </p:cNvPr>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11;p5">
              <a:extLst>
                <a:ext uri="{FF2B5EF4-FFF2-40B4-BE49-F238E27FC236}">
                  <a16:creationId xmlns:a16="http://schemas.microsoft.com/office/drawing/2014/main" id="{A4ECF56E-7E34-F44A-B4BB-80F280A3F638}"/>
                </a:ext>
              </a:extLst>
            </p:cNvPr>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4352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12;p5">
              <a:extLst>
                <a:ext uri="{FF2B5EF4-FFF2-40B4-BE49-F238E27FC236}">
                  <a16:creationId xmlns:a16="http://schemas.microsoft.com/office/drawing/2014/main" id="{98A2AA32-3105-614E-86CC-BC965DD5CB28}"/>
                </a:ext>
              </a:extLst>
            </p:cNvPr>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3F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13;p5">
              <a:extLst>
                <a:ext uri="{FF2B5EF4-FFF2-40B4-BE49-F238E27FC236}">
                  <a16:creationId xmlns:a16="http://schemas.microsoft.com/office/drawing/2014/main" id="{20D0B8F3-8116-844E-8634-995C3DA59262}"/>
                </a:ext>
              </a:extLst>
            </p:cNvPr>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4;p5">
              <a:extLst>
                <a:ext uri="{FF2B5EF4-FFF2-40B4-BE49-F238E27FC236}">
                  <a16:creationId xmlns:a16="http://schemas.microsoft.com/office/drawing/2014/main" id="{41223FD3-BF7B-2F49-84DF-730245814B49}"/>
                </a:ext>
              </a:extLst>
            </p:cNvPr>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solidFill>
              <a:srgbClr val="FFFFFF"/>
            </a:solidFill>
            <a:ln w="9525" cap="flat" cmpd="sng">
              <a:solidFill>
                <a:srgbClr val="EFEFE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5;p5">
              <a:extLst>
                <a:ext uri="{FF2B5EF4-FFF2-40B4-BE49-F238E27FC236}">
                  <a16:creationId xmlns:a16="http://schemas.microsoft.com/office/drawing/2014/main" id="{32E8358D-4655-9D4D-8470-C7BE68D7D359}"/>
                </a:ext>
              </a:extLst>
            </p:cNvPr>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chemeClr val="accent4">
                <a:lumMod val="20000"/>
                <a:lumOff val="80000"/>
                <a:alpha val="1803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6;p5">
              <a:extLst>
                <a:ext uri="{FF2B5EF4-FFF2-40B4-BE49-F238E27FC236}">
                  <a16:creationId xmlns:a16="http://schemas.microsoft.com/office/drawing/2014/main" id="{12D46EDB-8F09-8444-87AF-4675AC34C5CC}"/>
                </a:ext>
              </a:extLst>
            </p:cNvPr>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0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7;p5">
              <a:extLst>
                <a:ext uri="{FF2B5EF4-FFF2-40B4-BE49-F238E27FC236}">
                  <a16:creationId xmlns:a16="http://schemas.microsoft.com/office/drawing/2014/main" id="{23796960-685A-4840-983B-AA3316ED408A}"/>
                </a:ext>
              </a:extLst>
            </p:cNvPr>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FFA4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18;p5">
              <a:extLst>
                <a:ext uri="{FF2B5EF4-FFF2-40B4-BE49-F238E27FC236}">
                  <a16:creationId xmlns:a16="http://schemas.microsoft.com/office/drawing/2014/main" id="{4496C071-D504-7C4A-858A-1CAD10543207}"/>
                </a:ext>
              </a:extLst>
            </p:cNvPr>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19;p5">
              <a:extLst>
                <a:ext uri="{FF2B5EF4-FFF2-40B4-BE49-F238E27FC236}">
                  <a16:creationId xmlns:a16="http://schemas.microsoft.com/office/drawing/2014/main" id="{984594D4-A8FF-C74D-B81E-5B1CF971B3B9}"/>
                </a:ext>
              </a:extLst>
            </p:cNvPr>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101997">
                <a:alpha val="627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1" name="Google Shape;220;p5">
            <a:extLst>
              <a:ext uri="{FF2B5EF4-FFF2-40B4-BE49-F238E27FC236}">
                <a16:creationId xmlns:a16="http://schemas.microsoft.com/office/drawing/2014/main" id="{AC41AA08-60CA-6248-B32B-C934ADF90763}"/>
              </a:ext>
            </a:extLst>
          </p:cNvPr>
          <p:cNvGrpSpPr/>
          <p:nvPr userDrawn="1"/>
        </p:nvGrpSpPr>
        <p:grpSpPr>
          <a:xfrm>
            <a:off x="892" y="-11"/>
            <a:ext cx="3037586" cy="2252645"/>
            <a:chOff x="892" y="-11"/>
            <a:chExt cx="3037586" cy="2252645"/>
          </a:xfrm>
        </p:grpSpPr>
        <p:sp>
          <p:nvSpPr>
            <p:cNvPr id="112" name="Google Shape;239;p5">
              <a:extLst>
                <a:ext uri="{FF2B5EF4-FFF2-40B4-BE49-F238E27FC236}">
                  <a16:creationId xmlns:a16="http://schemas.microsoft.com/office/drawing/2014/main" id="{54143D10-1DBC-2948-818F-F30C37B5BBFF}"/>
                </a:ext>
              </a:extLst>
            </p:cNvPr>
            <p:cNvSpPr/>
            <p:nvPr/>
          </p:nvSpPr>
          <p:spPr>
            <a:xfrm>
              <a:off x="1214909" y="1609246"/>
              <a:ext cx="607886" cy="643388"/>
            </a:xfrm>
            <a:custGeom>
              <a:avLst/>
              <a:gdLst/>
              <a:ahLst/>
              <a:cxnLst/>
              <a:rect l="l" t="t" r="r" b="b"/>
              <a:pathLst>
                <a:path w="20428" h="20037" extrusionOk="0">
                  <a:moveTo>
                    <a:pt x="20427" y="1"/>
                  </a:moveTo>
                  <a:lnTo>
                    <a:pt x="1" y="9991"/>
                  </a:lnTo>
                  <a:lnTo>
                    <a:pt x="20427" y="20036"/>
                  </a:lnTo>
                  <a:lnTo>
                    <a:pt x="20427" y="1"/>
                  </a:lnTo>
                  <a:close/>
                </a:path>
              </a:pathLst>
            </a:custGeom>
            <a:solidFill>
              <a:srgbClr val="FFFFFF"/>
            </a:solidFill>
            <a:ln w="9525" cap="flat" cmpd="sng">
              <a:solidFill>
                <a:srgbClr val="FFC000">
                  <a:alpha val="35294"/>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1;p5">
              <a:extLst>
                <a:ext uri="{FF2B5EF4-FFF2-40B4-BE49-F238E27FC236}">
                  <a16:creationId xmlns:a16="http://schemas.microsoft.com/office/drawing/2014/main" id="{9D9732A2-0845-E240-A1C8-EAB9D1E5653D}"/>
                </a:ext>
              </a:extLst>
            </p:cNvPr>
            <p:cNvSpPr/>
            <p:nvPr/>
          </p:nvSpPr>
          <p:spPr>
            <a:xfrm>
              <a:off x="892" y="643313"/>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3F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22;p5">
              <a:extLst>
                <a:ext uri="{FF2B5EF4-FFF2-40B4-BE49-F238E27FC236}">
                  <a16:creationId xmlns:a16="http://schemas.microsoft.com/office/drawing/2014/main" id="{0621E7BF-405C-E94D-AED2-C6B1DC3BC5CE}"/>
                </a:ext>
              </a:extLst>
            </p:cNvPr>
            <p:cNvSpPr/>
            <p:nvPr/>
          </p:nvSpPr>
          <p:spPr>
            <a:xfrm>
              <a:off x="608719"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3;p5">
              <a:extLst>
                <a:ext uri="{FF2B5EF4-FFF2-40B4-BE49-F238E27FC236}">
                  <a16:creationId xmlns:a16="http://schemas.microsoft.com/office/drawing/2014/main" id="{CD1E54E9-129E-E141-B455-772BFA9EAB93}"/>
                </a:ext>
              </a:extLst>
            </p:cNvPr>
            <p:cNvSpPr/>
            <p:nvPr/>
          </p:nvSpPr>
          <p:spPr>
            <a:xfrm>
              <a:off x="608719"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64646">
                <a:alpha val="29412"/>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4;p5">
              <a:extLst>
                <a:ext uri="{FF2B5EF4-FFF2-40B4-BE49-F238E27FC236}">
                  <a16:creationId xmlns:a16="http://schemas.microsoft.com/office/drawing/2014/main" id="{E1DC110F-672F-8248-93BA-B74A46361DB7}"/>
                </a:ext>
              </a:extLst>
            </p:cNvPr>
            <p:cNvSpPr/>
            <p:nvPr/>
          </p:nvSpPr>
          <p:spPr>
            <a:xfrm>
              <a:off x="1822766"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C0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5;p5">
              <a:extLst>
                <a:ext uri="{FF2B5EF4-FFF2-40B4-BE49-F238E27FC236}">
                  <a16:creationId xmlns:a16="http://schemas.microsoft.com/office/drawing/2014/main" id="{D3F626E4-F254-E14C-9F6A-7F192FCFB2ED}"/>
                </a:ext>
              </a:extLst>
            </p:cNvPr>
            <p:cNvSpPr/>
            <p:nvPr/>
          </p:nvSpPr>
          <p:spPr>
            <a:xfrm>
              <a:off x="1214909" y="1286669"/>
              <a:ext cx="607886" cy="643388"/>
            </a:xfrm>
            <a:custGeom>
              <a:avLst/>
              <a:gdLst/>
              <a:ahLst/>
              <a:cxnLst/>
              <a:rect l="l" t="t" r="r" b="b"/>
              <a:pathLst>
                <a:path w="20428" h="20037" extrusionOk="0">
                  <a:moveTo>
                    <a:pt x="1" y="1"/>
                  </a:moveTo>
                  <a:lnTo>
                    <a:pt x="1" y="20037"/>
                  </a:lnTo>
                  <a:lnTo>
                    <a:pt x="20427" y="10047"/>
                  </a:lnTo>
                  <a:lnTo>
                    <a:pt x="1" y="1"/>
                  </a:lnTo>
                  <a:close/>
                </a:path>
              </a:pathLst>
            </a:custGeom>
            <a:solidFill>
              <a:srgbClr val="101997">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6;p5">
              <a:extLst>
                <a:ext uri="{FF2B5EF4-FFF2-40B4-BE49-F238E27FC236}">
                  <a16:creationId xmlns:a16="http://schemas.microsoft.com/office/drawing/2014/main" id="{64068310-0DE1-B644-BB14-E9430F10CF69}"/>
                </a:ext>
              </a:extLst>
            </p:cNvPr>
            <p:cNvSpPr/>
            <p:nvPr/>
          </p:nvSpPr>
          <p:spPr>
            <a:xfrm>
              <a:off x="1822766" y="965890"/>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FFFFFF"/>
            </a:solidFill>
            <a:ln w="9525" cap="flat" cmpd="sng">
              <a:solidFill>
                <a:srgbClr val="EFD1D1">
                  <a:alpha val="36078"/>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7;p5">
              <a:extLst>
                <a:ext uri="{FF2B5EF4-FFF2-40B4-BE49-F238E27FC236}">
                  <a16:creationId xmlns:a16="http://schemas.microsoft.com/office/drawing/2014/main" id="{BCD46102-E7B0-6A45-97E6-1ED0EE1EEA6C}"/>
                </a:ext>
              </a:extLst>
            </p:cNvPr>
            <p:cNvSpPr/>
            <p:nvPr/>
          </p:nvSpPr>
          <p:spPr>
            <a:xfrm>
              <a:off x="892"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8;p5">
              <a:extLst>
                <a:ext uri="{FF2B5EF4-FFF2-40B4-BE49-F238E27FC236}">
                  <a16:creationId xmlns:a16="http://schemas.microsoft.com/office/drawing/2014/main" id="{A3834765-19B5-544C-A94E-FEEBD7DFF69C}"/>
                </a:ext>
              </a:extLst>
            </p:cNvPr>
            <p:cNvSpPr/>
            <p:nvPr/>
          </p:nvSpPr>
          <p:spPr>
            <a:xfrm>
              <a:off x="608719" y="-11"/>
              <a:ext cx="606220" cy="322577"/>
            </a:xfrm>
            <a:custGeom>
              <a:avLst/>
              <a:gdLst/>
              <a:ahLst/>
              <a:cxnLst/>
              <a:rect l="l" t="t" r="r" b="b"/>
              <a:pathLst>
                <a:path w="20372" h="10046" extrusionOk="0">
                  <a:moveTo>
                    <a:pt x="1" y="0"/>
                  </a:moveTo>
                  <a:lnTo>
                    <a:pt x="1" y="10046"/>
                  </a:lnTo>
                  <a:lnTo>
                    <a:pt x="20372"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9;p5">
              <a:extLst>
                <a:ext uri="{FF2B5EF4-FFF2-40B4-BE49-F238E27FC236}">
                  <a16:creationId xmlns:a16="http://schemas.microsoft.com/office/drawing/2014/main" id="{7834FA65-1C56-CF45-9FBA-C0108D14D36F}"/>
                </a:ext>
              </a:extLst>
            </p:cNvPr>
            <p:cNvSpPr/>
            <p:nvPr/>
          </p:nvSpPr>
          <p:spPr>
            <a:xfrm>
              <a:off x="1214909"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30;p5">
              <a:extLst>
                <a:ext uri="{FF2B5EF4-FFF2-40B4-BE49-F238E27FC236}">
                  <a16:creationId xmlns:a16="http://schemas.microsoft.com/office/drawing/2014/main" id="{B811A720-1033-1A4B-8B1E-3983008551A7}"/>
                </a:ext>
              </a:extLst>
            </p:cNvPr>
            <p:cNvSpPr/>
            <p:nvPr/>
          </p:nvSpPr>
          <p:spPr>
            <a:xfrm>
              <a:off x="1822766" y="-11"/>
              <a:ext cx="607856" cy="322577"/>
            </a:xfrm>
            <a:custGeom>
              <a:avLst/>
              <a:gdLst/>
              <a:ahLst/>
              <a:cxnLst/>
              <a:rect l="l" t="t" r="r" b="b"/>
              <a:pathLst>
                <a:path w="20427" h="10046" extrusionOk="0">
                  <a:moveTo>
                    <a:pt x="0" y="0"/>
                  </a:moveTo>
                  <a:lnTo>
                    <a:pt x="0" y="10046"/>
                  </a:lnTo>
                  <a:lnTo>
                    <a:pt x="20427" y="0"/>
                  </a:lnTo>
                  <a:close/>
                </a:path>
              </a:pathLst>
            </a:custGeom>
            <a:solidFill>
              <a:srgbClr val="FFC0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31;p5">
              <a:extLst>
                <a:ext uri="{FF2B5EF4-FFF2-40B4-BE49-F238E27FC236}">
                  <a16:creationId xmlns:a16="http://schemas.microsoft.com/office/drawing/2014/main" id="{F18FC145-53AC-3749-9579-F5C76D3F63DD}"/>
                </a:ext>
              </a:extLst>
            </p:cNvPr>
            <p:cNvSpPr/>
            <p:nvPr/>
          </p:nvSpPr>
          <p:spPr>
            <a:xfrm>
              <a:off x="2430592"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101997">
                <a:alpha val="17255"/>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32;p5">
              <a:extLst>
                <a:ext uri="{FF2B5EF4-FFF2-40B4-BE49-F238E27FC236}">
                  <a16:creationId xmlns:a16="http://schemas.microsoft.com/office/drawing/2014/main" id="{B74E2CF9-705D-CA40-868B-E8BD46474617}"/>
                </a:ext>
              </a:extLst>
            </p:cNvPr>
            <p:cNvSpPr/>
            <p:nvPr/>
          </p:nvSpPr>
          <p:spPr>
            <a:xfrm>
              <a:off x="892"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33;p5">
              <a:extLst>
                <a:ext uri="{FF2B5EF4-FFF2-40B4-BE49-F238E27FC236}">
                  <a16:creationId xmlns:a16="http://schemas.microsoft.com/office/drawing/2014/main" id="{77553097-E3C1-B643-BDB4-DFD07FDA7B35}"/>
                </a:ext>
              </a:extLst>
            </p:cNvPr>
            <p:cNvSpPr/>
            <p:nvPr/>
          </p:nvSpPr>
          <p:spPr>
            <a:xfrm>
              <a:off x="608719"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34;p5">
              <a:extLst>
                <a:ext uri="{FF2B5EF4-FFF2-40B4-BE49-F238E27FC236}">
                  <a16:creationId xmlns:a16="http://schemas.microsoft.com/office/drawing/2014/main" id="{C4C9A941-0F88-A64A-9BBA-E1A2078E9F44}"/>
                </a:ext>
              </a:extLst>
            </p:cNvPr>
            <p:cNvSpPr/>
            <p:nvPr/>
          </p:nvSpPr>
          <p:spPr>
            <a:xfrm>
              <a:off x="892"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35;p5">
              <a:extLst>
                <a:ext uri="{FF2B5EF4-FFF2-40B4-BE49-F238E27FC236}">
                  <a16:creationId xmlns:a16="http://schemas.microsoft.com/office/drawing/2014/main" id="{6D185ED3-84F1-E345-A373-903EB3CB333F}"/>
                </a:ext>
              </a:extLst>
            </p:cNvPr>
            <p:cNvSpPr/>
            <p:nvPr/>
          </p:nvSpPr>
          <p:spPr>
            <a:xfrm>
              <a:off x="608719" y="1286669"/>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36;p5">
              <a:extLst>
                <a:ext uri="{FF2B5EF4-FFF2-40B4-BE49-F238E27FC236}">
                  <a16:creationId xmlns:a16="http://schemas.microsoft.com/office/drawing/2014/main" id="{CCE498B8-1039-554B-9066-FC4E034EABE8}"/>
                </a:ext>
              </a:extLst>
            </p:cNvPr>
            <p:cNvSpPr/>
            <p:nvPr/>
          </p:nvSpPr>
          <p:spPr>
            <a:xfrm>
              <a:off x="892"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000">
                <a:alpha val="6666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37;p5">
              <a:extLst>
                <a:ext uri="{FF2B5EF4-FFF2-40B4-BE49-F238E27FC236}">
                  <a16:creationId xmlns:a16="http://schemas.microsoft.com/office/drawing/2014/main" id="{D15FCC75-FCB7-3247-BECA-770DAC86C95A}"/>
                </a:ext>
              </a:extLst>
            </p:cNvPr>
            <p:cNvSpPr/>
            <p:nvPr/>
          </p:nvSpPr>
          <p:spPr>
            <a:xfrm>
              <a:off x="1214909"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64646">
                <a:alpha val="17647"/>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38;p5">
              <a:extLst>
                <a:ext uri="{FF2B5EF4-FFF2-40B4-BE49-F238E27FC236}">
                  <a16:creationId xmlns:a16="http://schemas.microsoft.com/office/drawing/2014/main" id="{8116DFAD-3F7B-8F4B-B1A6-53BDACD34C2B}"/>
                </a:ext>
              </a:extLst>
            </p:cNvPr>
            <p:cNvSpPr/>
            <p:nvPr/>
          </p:nvSpPr>
          <p:spPr>
            <a:xfrm>
              <a:off x="1214909"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chemeClr val="bg1">
                <a:alpha val="250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40;p5">
              <a:extLst>
                <a:ext uri="{FF2B5EF4-FFF2-40B4-BE49-F238E27FC236}">
                  <a16:creationId xmlns:a16="http://schemas.microsoft.com/office/drawing/2014/main" id="{F35D1C7F-FA52-D545-940C-96BF066E61AA}"/>
                </a:ext>
              </a:extLst>
            </p:cNvPr>
            <p:cNvSpPr/>
            <p:nvPr/>
          </p:nvSpPr>
          <p:spPr>
            <a:xfrm>
              <a:off x="2430592"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solidFill>
            <a:ln w="9525" cap="flat" cmpd="sng">
              <a:solidFill>
                <a:srgbClr val="DDED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41;p5">
              <a:extLst>
                <a:ext uri="{FF2B5EF4-FFF2-40B4-BE49-F238E27FC236}">
                  <a16:creationId xmlns:a16="http://schemas.microsoft.com/office/drawing/2014/main" id="{1603E338-DAB2-2747-84E4-CD04C8348512}"/>
                </a:ext>
              </a:extLst>
            </p:cNvPr>
            <p:cNvSpPr/>
            <p:nvPr/>
          </p:nvSpPr>
          <p:spPr>
            <a:xfrm>
              <a:off x="892"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42;p5">
              <a:extLst>
                <a:ext uri="{FF2B5EF4-FFF2-40B4-BE49-F238E27FC236}">
                  <a16:creationId xmlns:a16="http://schemas.microsoft.com/office/drawing/2014/main" id="{A47E0FC8-5EB6-B845-AE9A-220C20D02525}"/>
                </a:ext>
              </a:extLst>
            </p:cNvPr>
            <p:cNvSpPr/>
            <p:nvPr/>
          </p:nvSpPr>
          <p:spPr>
            <a:xfrm>
              <a:off x="608719"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43;p5">
              <a:extLst>
                <a:ext uri="{FF2B5EF4-FFF2-40B4-BE49-F238E27FC236}">
                  <a16:creationId xmlns:a16="http://schemas.microsoft.com/office/drawing/2014/main" id="{4BBE045F-F069-8947-8A42-DADF03C1D599}"/>
                </a:ext>
              </a:extLst>
            </p:cNvPr>
            <p:cNvSpPr/>
            <p:nvPr/>
          </p:nvSpPr>
          <p:spPr>
            <a:xfrm>
              <a:off x="1214909" y="-11"/>
              <a:ext cx="607886" cy="322577"/>
            </a:xfrm>
            <a:custGeom>
              <a:avLst/>
              <a:gdLst/>
              <a:ahLst/>
              <a:cxnLst/>
              <a:rect l="l" t="t" r="r" b="b"/>
              <a:pathLst>
                <a:path w="20428" h="10046" extrusionOk="0">
                  <a:moveTo>
                    <a:pt x="1" y="0"/>
                  </a:moveTo>
                  <a:lnTo>
                    <a:pt x="20427" y="1004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5" name="Picture 134">
            <a:extLst>
              <a:ext uri="{FF2B5EF4-FFF2-40B4-BE49-F238E27FC236}">
                <a16:creationId xmlns:a16="http://schemas.microsoft.com/office/drawing/2014/main" id="{DEF61B08-7BB2-494E-B311-43B25125A928}"/>
              </a:ext>
            </a:extLst>
          </p:cNvPr>
          <p:cNvPicPr>
            <a:picLocks noChangeAspect="1"/>
          </p:cNvPicPr>
          <p:nvPr userDrawn="1"/>
        </p:nvPicPr>
        <p:blipFill>
          <a:blip r:embed="rId2"/>
          <a:stretch>
            <a:fillRect/>
          </a:stretch>
        </p:blipFill>
        <p:spPr>
          <a:xfrm>
            <a:off x="236098" y="6423648"/>
            <a:ext cx="1520157" cy="547890"/>
          </a:xfrm>
          <a:prstGeom prst="rect">
            <a:avLst/>
          </a:prstGeom>
        </p:spPr>
      </p:pic>
      <p:pic>
        <p:nvPicPr>
          <p:cNvPr id="136" name="Picture 135">
            <a:extLst>
              <a:ext uri="{FF2B5EF4-FFF2-40B4-BE49-F238E27FC236}">
                <a16:creationId xmlns:a16="http://schemas.microsoft.com/office/drawing/2014/main" id="{6CEA6EBF-679E-5C49-922C-EF9A5C4DBCF3}"/>
              </a:ext>
            </a:extLst>
          </p:cNvPr>
          <p:cNvPicPr>
            <a:picLocks noChangeAspect="1"/>
          </p:cNvPicPr>
          <p:nvPr userDrawn="1"/>
        </p:nvPicPr>
        <p:blipFill>
          <a:blip r:embed="rId3"/>
          <a:stretch>
            <a:fillRect/>
          </a:stretch>
        </p:blipFill>
        <p:spPr>
          <a:xfrm>
            <a:off x="5574958" y="6568293"/>
            <a:ext cx="1139287" cy="260127"/>
          </a:xfrm>
          <a:prstGeom prst="rect">
            <a:avLst/>
          </a:prstGeom>
        </p:spPr>
      </p:pic>
      <p:sp>
        <p:nvSpPr>
          <p:cNvPr id="137" name="Google Shape;438;p9">
            <a:extLst>
              <a:ext uri="{FF2B5EF4-FFF2-40B4-BE49-F238E27FC236}">
                <a16:creationId xmlns:a16="http://schemas.microsoft.com/office/drawing/2014/main" id="{0CF07A60-85BC-0943-9177-472A8D3721C0}"/>
              </a:ext>
            </a:extLst>
          </p:cNvPr>
          <p:cNvSpPr txBox="1">
            <a:spLocks noGrp="1"/>
          </p:cNvSpPr>
          <p:nvPr>
            <p:ph type="title"/>
          </p:nvPr>
        </p:nvSpPr>
        <p:spPr>
          <a:xfrm>
            <a:off x="996177" y="859740"/>
            <a:ext cx="7925827" cy="928400"/>
          </a:xfrm>
          <a:prstGeom prst="rect">
            <a:avLst/>
          </a:prstGeom>
        </p:spPr>
        <p:txBody>
          <a:bodyPr spcFirstLastPara="1" wrap="square" lIns="91425" tIns="91425" rIns="91425" bIns="91425" anchor="b" anchorCtr="0"/>
          <a:lstStyle>
            <a:lvl1pPr lvl="0" algn="l">
              <a:spcBef>
                <a:spcPts val="0"/>
              </a:spcBef>
              <a:spcAft>
                <a:spcPts val="0"/>
              </a:spcAft>
              <a:buSzPts val="2000"/>
              <a:buNone/>
              <a:defRPr sz="2000"/>
            </a:lvl1pPr>
            <a:lvl2pPr lvl="1" algn="ctr">
              <a:spcBef>
                <a:spcPts val="0"/>
              </a:spcBef>
              <a:spcAft>
                <a:spcPts val="0"/>
              </a:spcAft>
              <a:buSzPts val="2000"/>
              <a:buNone/>
              <a:defRPr sz="2000"/>
            </a:lvl2pPr>
            <a:lvl3pPr lvl="2" algn="ctr">
              <a:spcBef>
                <a:spcPts val="0"/>
              </a:spcBef>
              <a:spcAft>
                <a:spcPts val="0"/>
              </a:spcAft>
              <a:buSzPts val="2000"/>
              <a:buNone/>
              <a:defRPr sz="2000"/>
            </a:lvl3pPr>
            <a:lvl4pPr lvl="3" algn="ctr">
              <a:spcBef>
                <a:spcPts val="0"/>
              </a:spcBef>
              <a:spcAft>
                <a:spcPts val="0"/>
              </a:spcAft>
              <a:buSzPts val="2000"/>
              <a:buNone/>
              <a:defRPr sz="2000"/>
            </a:lvl4pPr>
            <a:lvl5pPr lvl="4" algn="ctr">
              <a:spcBef>
                <a:spcPts val="0"/>
              </a:spcBef>
              <a:spcAft>
                <a:spcPts val="0"/>
              </a:spcAft>
              <a:buSzPts val="2000"/>
              <a:buNone/>
              <a:defRPr sz="2000"/>
            </a:lvl5pPr>
            <a:lvl6pPr lvl="5" algn="ctr">
              <a:spcBef>
                <a:spcPts val="0"/>
              </a:spcBef>
              <a:spcAft>
                <a:spcPts val="0"/>
              </a:spcAft>
              <a:buSzPts val="2000"/>
              <a:buNone/>
              <a:defRPr sz="2000"/>
            </a:lvl6pPr>
            <a:lvl7pPr lvl="6" algn="ctr">
              <a:spcBef>
                <a:spcPts val="0"/>
              </a:spcBef>
              <a:spcAft>
                <a:spcPts val="0"/>
              </a:spcAft>
              <a:buSzPts val="2000"/>
              <a:buNone/>
              <a:defRPr sz="2000"/>
            </a:lvl7pPr>
            <a:lvl8pPr lvl="7" algn="ctr">
              <a:spcBef>
                <a:spcPts val="0"/>
              </a:spcBef>
              <a:spcAft>
                <a:spcPts val="0"/>
              </a:spcAft>
              <a:buSzPts val="2000"/>
              <a:buNone/>
              <a:defRPr sz="2000"/>
            </a:lvl8pPr>
            <a:lvl9pPr lvl="8" algn="ctr">
              <a:spcBef>
                <a:spcPts val="0"/>
              </a:spcBef>
              <a:spcAft>
                <a:spcPts val="0"/>
              </a:spcAft>
              <a:buSzPts val="2000"/>
              <a:buNone/>
              <a:defRPr sz="2000"/>
            </a:lvl9pPr>
          </a:lstStyle>
          <a:p>
            <a:r>
              <a:rPr lang="en-US"/>
              <a:t>Click to edit Master title style</a:t>
            </a:r>
            <a:endParaRPr/>
          </a:p>
        </p:txBody>
      </p:sp>
      <p:sp>
        <p:nvSpPr>
          <p:cNvPr id="138" name="Content Placeholder 2">
            <a:extLst>
              <a:ext uri="{FF2B5EF4-FFF2-40B4-BE49-F238E27FC236}">
                <a16:creationId xmlns:a16="http://schemas.microsoft.com/office/drawing/2014/main" id="{3FCD6885-BB53-E840-B5D2-A46CA3BE7F9E}"/>
              </a:ext>
            </a:extLst>
          </p:cNvPr>
          <p:cNvSpPr>
            <a:spLocks noGrp="1"/>
          </p:cNvSpPr>
          <p:nvPr>
            <p:ph sz="quarter" idx="10"/>
          </p:nvPr>
        </p:nvSpPr>
        <p:spPr>
          <a:xfrm>
            <a:off x="996177" y="1998536"/>
            <a:ext cx="7925827" cy="42386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32287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userDrawn="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lvl1pPr>
              <a:defRPr>
                <a:solidFill>
                  <a:schemeClr val="bg1"/>
                </a:solidFill>
              </a:defRPr>
            </a:lvl1pPr>
          </a:lstStyle>
          <a:p>
            <a:endParaRPr lang="en-US" dirty="0"/>
          </a:p>
        </p:txBody>
      </p:sp>
      <p:pic>
        <p:nvPicPr>
          <p:cNvPr id="42" name="Picture 41">
            <a:extLst>
              <a:ext uri="{FF2B5EF4-FFF2-40B4-BE49-F238E27FC236}">
                <a16:creationId xmlns:a16="http://schemas.microsoft.com/office/drawing/2014/main" id="{B3E75843-3D60-414B-A0A9-E331346E7C4C}"/>
              </a:ext>
            </a:extLst>
          </p:cNvPr>
          <p:cNvPicPr>
            <a:picLocks noChangeAspect="1"/>
          </p:cNvPicPr>
          <p:nvPr userDrawn="1"/>
        </p:nvPicPr>
        <p:blipFill>
          <a:blip r:embed="rId2"/>
          <a:stretch>
            <a:fillRect/>
          </a:stretch>
        </p:blipFill>
        <p:spPr>
          <a:xfrm>
            <a:off x="3053744" y="6396582"/>
            <a:ext cx="1520157" cy="547890"/>
          </a:xfrm>
          <a:prstGeom prst="rect">
            <a:avLst/>
          </a:prstGeom>
        </p:spPr>
      </p:pic>
      <p:pic>
        <p:nvPicPr>
          <p:cNvPr id="43" name="Picture 42">
            <a:extLst>
              <a:ext uri="{FF2B5EF4-FFF2-40B4-BE49-F238E27FC236}">
                <a16:creationId xmlns:a16="http://schemas.microsoft.com/office/drawing/2014/main" id="{F9C28DAE-8F2E-AE43-93F7-2CEDCED8C202}"/>
              </a:ext>
            </a:extLst>
          </p:cNvPr>
          <p:cNvPicPr>
            <a:picLocks noChangeAspect="1"/>
          </p:cNvPicPr>
          <p:nvPr userDrawn="1"/>
        </p:nvPicPr>
        <p:blipFill>
          <a:blip r:embed="rId3"/>
          <a:stretch>
            <a:fillRect/>
          </a:stretch>
        </p:blipFill>
        <p:spPr>
          <a:xfrm>
            <a:off x="7580176" y="6560573"/>
            <a:ext cx="1139287" cy="260127"/>
          </a:xfrm>
          <a:prstGeom prst="rect">
            <a:avLst/>
          </a:prstGeom>
        </p:spPr>
      </p:pic>
      <p:sp>
        <p:nvSpPr>
          <p:cNvPr id="75" name="Google Shape;145;p3">
            <a:extLst>
              <a:ext uri="{FF2B5EF4-FFF2-40B4-BE49-F238E27FC236}">
                <a16:creationId xmlns:a16="http://schemas.microsoft.com/office/drawing/2014/main" id="{6904866B-5C59-7F4E-B75D-1AEAFDFEDEF3}"/>
              </a:ext>
            </a:extLst>
          </p:cNvPr>
          <p:cNvSpPr/>
          <p:nvPr userDrawn="1"/>
        </p:nvSpPr>
        <p:spPr>
          <a:xfrm rot="10800000">
            <a:off x="585307" y="426561"/>
            <a:ext cx="637788" cy="879274"/>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0" name="Group 129">
            <a:extLst>
              <a:ext uri="{FF2B5EF4-FFF2-40B4-BE49-F238E27FC236}">
                <a16:creationId xmlns:a16="http://schemas.microsoft.com/office/drawing/2014/main" id="{50188D61-4E4A-914D-AF3A-B61C434CE33A}"/>
              </a:ext>
            </a:extLst>
          </p:cNvPr>
          <p:cNvGrpSpPr/>
          <p:nvPr userDrawn="1"/>
        </p:nvGrpSpPr>
        <p:grpSpPr>
          <a:xfrm rot="10800000">
            <a:off x="1" y="0"/>
            <a:ext cx="3024143" cy="6864623"/>
            <a:chOff x="6108962" y="-11"/>
            <a:chExt cx="3040092" cy="5146815"/>
          </a:xfrm>
        </p:grpSpPr>
        <p:sp>
          <p:nvSpPr>
            <p:cNvPr id="131" name="Google Shape;96;p3">
              <a:extLst>
                <a:ext uri="{FF2B5EF4-FFF2-40B4-BE49-F238E27FC236}">
                  <a16:creationId xmlns:a16="http://schemas.microsoft.com/office/drawing/2014/main" id="{476D3CBD-19E1-FE4C-AF7F-6AB78E2AB679}"/>
                </a:ext>
              </a:extLst>
            </p:cNvPr>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97;p3">
              <a:extLst>
                <a:ext uri="{FF2B5EF4-FFF2-40B4-BE49-F238E27FC236}">
                  <a16:creationId xmlns:a16="http://schemas.microsoft.com/office/drawing/2014/main" id="{FE4E2086-3BFD-F749-9B9C-21C496A21AD9}"/>
                </a:ext>
              </a:extLst>
            </p:cNvPr>
            <p:cNvSpPr/>
            <p:nvPr/>
          </p:nvSpPr>
          <p:spPr>
            <a:xfrm>
              <a:off x="8541198" y="4183598"/>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3F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98;p3">
              <a:extLst>
                <a:ext uri="{FF2B5EF4-FFF2-40B4-BE49-F238E27FC236}">
                  <a16:creationId xmlns:a16="http://schemas.microsoft.com/office/drawing/2014/main" id="{60B550A2-DE76-9842-A8EA-C940637901FB}"/>
                </a:ext>
              </a:extLst>
            </p:cNvPr>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99;p3">
              <a:extLst>
                <a:ext uri="{FF2B5EF4-FFF2-40B4-BE49-F238E27FC236}">
                  <a16:creationId xmlns:a16="http://schemas.microsoft.com/office/drawing/2014/main" id="{684AE44D-4F43-0B48-81DF-CDDAE127B9D4}"/>
                </a:ext>
              </a:extLst>
            </p:cNvPr>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0;p3">
              <a:extLst>
                <a:ext uri="{FF2B5EF4-FFF2-40B4-BE49-F238E27FC236}">
                  <a16:creationId xmlns:a16="http://schemas.microsoft.com/office/drawing/2014/main" id="{7B5C50DA-CBA6-5F42-AF6B-BCE92B85CAA7}"/>
                </a:ext>
              </a:extLst>
            </p:cNvPr>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1;p3">
              <a:extLst>
                <a:ext uri="{FF2B5EF4-FFF2-40B4-BE49-F238E27FC236}">
                  <a16:creationId xmlns:a16="http://schemas.microsoft.com/office/drawing/2014/main" id="{7A12CE04-9FA0-F141-8913-4EF5B560C658}"/>
                </a:ext>
              </a:extLst>
            </p:cNvPr>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2;p3">
              <a:extLst>
                <a:ext uri="{FF2B5EF4-FFF2-40B4-BE49-F238E27FC236}">
                  <a16:creationId xmlns:a16="http://schemas.microsoft.com/office/drawing/2014/main" id="{839DEC98-F051-174C-BEC4-388C8B59847A}"/>
                </a:ext>
              </a:extLst>
            </p:cNvPr>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p3">
              <a:extLst>
                <a:ext uri="{FF2B5EF4-FFF2-40B4-BE49-F238E27FC236}">
                  <a16:creationId xmlns:a16="http://schemas.microsoft.com/office/drawing/2014/main" id="{EDA9CA9C-8961-934C-A2AF-6B8AF08CA594}"/>
                </a:ext>
              </a:extLst>
            </p:cNvPr>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4;p3">
              <a:extLst>
                <a:ext uri="{FF2B5EF4-FFF2-40B4-BE49-F238E27FC236}">
                  <a16:creationId xmlns:a16="http://schemas.microsoft.com/office/drawing/2014/main" id="{35D14879-EF80-D04A-B91D-2CF5F799A127}"/>
                </a:ext>
              </a:extLst>
            </p:cNvPr>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5;p3">
              <a:extLst>
                <a:ext uri="{FF2B5EF4-FFF2-40B4-BE49-F238E27FC236}">
                  <a16:creationId xmlns:a16="http://schemas.microsoft.com/office/drawing/2014/main" id="{FD425C9A-47FA-DA40-96ED-E778411F7F74}"/>
                </a:ext>
              </a:extLst>
            </p:cNvPr>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6;p3">
              <a:extLst>
                <a:ext uri="{FF2B5EF4-FFF2-40B4-BE49-F238E27FC236}">
                  <a16:creationId xmlns:a16="http://schemas.microsoft.com/office/drawing/2014/main" id="{9E464B94-D392-EB4B-AEEC-02DD6DA2F4E1}"/>
                </a:ext>
              </a:extLst>
            </p:cNvPr>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07;p3">
              <a:extLst>
                <a:ext uri="{FF2B5EF4-FFF2-40B4-BE49-F238E27FC236}">
                  <a16:creationId xmlns:a16="http://schemas.microsoft.com/office/drawing/2014/main" id="{28F1EA8E-A844-8A43-BC2B-DEA0B0308F82}"/>
                </a:ext>
              </a:extLst>
            </p:cNvPr>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08;p3">
              <a:extLst>
                <a:ext uri="{FF2B5EF4-FFF2-40B4-BE49-F238E27FC236}">
                  <a16:creationId xmlns:a16="http://schemas.microsoft.com/office/drawing/2014/main" id="{5B926637-CAA0-074B-B63E-079A26562AF6}"/>
                </a:ext>
              </a:extLst>
            </p:cNvPr>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09;p3">
              <a:extLst>
                <a:ext uri="{FF2B5EF4-FFF2-40B4-BE49-F238E27FC236}">
                  <a16:creationId xmlns:a16="http://schemas.microsoft.com/office/drawing/2014/main" id="{8B04592A-14E1-534F-AFC2-67A8DE6EB563}"/>
                </a:ext>
              </a:extLst>
            </p:cNvPr>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3F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13;p3">
              <a:extLst>
                <a:ext uri="{FF2B5EF4-FFF2-40B4-BE49-F238E27FC236}">
                  <a16:creationId xmlns:a16="http://schemas.microsoft.com/office/drawing/2014/main" id="{7D94816C-010B-2440-98FB-72E789E5B79B}"/>
                </a:ext>
              </a:extLst>
            </p:cNvPr>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14;p3">
              <a:extLst>
                <a:ext uri="{FF2B5EF4-FFF2-40B4-BE49-F238E27FC236}">
                  <a16:creationId xmlns:a16="http://schemas.microsoft.com/office/drawing/2014/main" id="{46124257-28A1-EE48-9EDF-CFBCA8418B64}"/>
                </a:ext>
              </a:extLst>
            </p:cNvPr>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15;p3">
              <a:extLst>
                <a:ext uri="{FF2B5EF4-FFF2-40B4-BE49-F238E27FC236}">
                  <a16:creationId xmlns:a16="http://schemas.microsoft.com/office/drawing/2014/main" id="{3922AF05-0A48-624F-B6DF-6D8967E480A3}"/>
                </a:ext>
              </a:extLst>
            </p:cNvPr>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16;p3">
              <a:extLst>
                <a:ext uri="{FF2B5EF4-FFF2-40B4-BE49-F238E27FC236}">
                  <a16:creationId xmlns:a16="http://schemas.microsoft.com/office/drawing/2014/main" id="{74BFF8E9-7696-5D4B-B736-EB7064568BED}"/>
                </a:ext>
              </a:extLst>
            </p:cNvPr>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17;p3">
              <a:extLst>
                <a:ext uri="{FF2B5EF4-FFF2-40B4-BE49-F238E27FC236}">
                  <a16:creationId xmlns:a16="http://schemas.microsoft.com/office/drawing/2014/main" id="{45F02D15-8F52-3A4A-88E8-E9A469E3696F}"/>
                </a:ext>
              </a:extLst>
            </p:cNvPr>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18;p3">
              <a:extLst>
                <a:ext uri="{FF2B5EF4-FFF2-40B4-BE49-F238E27FC236}">
                  <a16:creationId xmlns:a16="http://schemas.microsoft.com/office/drawing/2014/main" id="{897B0061-0F19-7344-8523-0F4E902FF88E}"/>
                </a:ext>
              </a:extLst>
            </p:cNvPr>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19;p3">
              <a:extLst>
                <a:ext uri="{FF2B5EF4-FFF2-40B4-BE49-F238E27FC236}">
                  <a16:creationId xmlns:a16="http://schemas.microsoft.com/office/drawing/2014/main" id="{521720A4-0E77-E043-9378-924999C5ED12}"/>
                </a:ext>
              </a:extLst>
            </p:cNvPr>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20;p3">
              <a:extLst>
                <a:ext uri="{FF2B5EF4-FFF2-40B4-BE49-F238E27FC236}">
                  <a16:creationId xmlns:a16="http://schemas.microsoft.com/office/drawing/2014/main" id="{FB1C39B7-B123-5E4C-9628-0FC4B8D17A44}"/>
                </a:ext>
              </a:extLst>
            </p:cNvPr>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101997">
                  <a:alpha val="18431"/>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21;p3">
              <a:extLst>
                <a:ext uri="{FF2B5EF4-FFF2-40B4-BE49-F238E27FC236}">
                  <a16:creationId xmlns:a16="http://schemas.microsoft.com/office/drawing/2014/main" id="{B872E243-1400-B64B-8B27-B8D5F36737A6}"/>
                </a:ext>
              </a:extLst>
            </p:cNvPr>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22;p3">
              <a:extLst>
                <a:ext uri="{FF2B5EF4-FFF2-40B4-BE49-F238E27FC236}">
                  <a16:creationId xmlns:a16="http://schemas.microsoft.com/office/drawing/2014/main" id="{835115AC-2AFE-6244-BA26-F1A206D6B19D}"/>
                </a:ext>
              </a:extLst>
            </p:cNvPr>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3F969A">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23;p3">
              <a:extLst>
                <a:ext uri="{FF2B5EF4-FFF2-40B4-BE49-F238E27FC236}">
                  <a16:creationId xmlns:a16="http://schemas.microsoft.com/office/drawing/2014/main" id="{753EA6EE-2D56-3B4F-8257-DDB3AC8FF87A}"/>
                </a:ext>
              </a:extLst>
            </p:cNvPr>
            <p:cNvSpPr/>
            <p:nvPr/>
          </p:nvSpPr>
          <p:spPr>
            <a:xfrm>
              <a:off x="733847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1540"/>
              </a:srgbClr>
            </a:solidFill>
            <a:ln>
              <a:solidFill>
                <a:schemeClr val="accent4">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24;p3">
              <a:extLst>
                <a:ext uri="{FF2B5EF4-FFF2-40B4-BE49-F238E27FC236}">
                  <a16:creationId xmlns:a16="http://schemas.microsoft.com/office/drawing/2014/main" id="{2E8602CC-BAC0-1D48-8154-5EAF8D8F6BCC}"/>
                </a:ext>
              </a:extLst>
            </p:cNvPr>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0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25;p3">
              <a:extLst>
                <a:ext uri="{FF2B5EF4-FFF2-40B4-BE49-F238E27FC236}">
                  <a16:creationId xmlns:a16="http://schemas.microsoft.com/office/drawing/2014/main" id="{3632959B-473A-1C40-AB26-2F279B6A6118}"/>
                </a:ext>
              </a:extLst>
            </p:cNvPr>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26;p3">
              <a:extLst>
                <a:ext uri="{FF2B5EF4-FFF2-40B4-BE49-F238E27FC236}">
                  <a16:creationId xmlns:a16="http://schemas.microsoft.com/office/drawing/2014/main" id="{0F11A391-2418-4446-BD0B-C1C3950B105C}"/>
                </a:ext>
              </a:extLst>
            </p:cNvPr>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27;p3">
              <a:extLst>
                <a:ext uri="{FF2B5EF4-FFF2-40B4-BE49-F238E27FC236}">
                  <a16:creationId xmlns:a16="http://schemas.microsoft.com/office/drawing/2014/main" id="{513AAEAB-E67E-8E44-ACE5-90239561B6C9}"/>
                </a:ext>
              </a:extLst>
            </p:cNvPr>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28;p3">
              <a:extLst>
                <a:ext uri="{FF2B5EF4-FFF2-40B4-BE49-F238E27FC236}">
                  <a16:creationId xmlns:a16="http://schemas.microsoft.com/office/drawing/2014/main" id="{35D419A2-8723-4B43-8BC0-A65873F774E9}"/>
                </a:ext>
              </a:extLst>
            </p:cNvPr>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29;p3">
              <a:extLst>
                <a:ext uri="{FF2B5EF4-FFF2-40B4-BE49-F238E27FC236}">
                  <a16:creationId xmlns:a16="http://schemas.microsoft.com/office/drawing/2014/main" id="{7AD1A30F-FFC2-E440-8C6A-2D4C7DCC1810}"/>
                </a:ext>
              </a:extLst>
            </p:cNvPr>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30;p3">
              <a:extLst>
                <a:ext uri="{FF2B5EF4-FFF2-40B4-BE49-F238E27FC236}">
                  <a16:creationId xmlns:a16="http://schemas.microsoft.com/office/drawing/2014/main" id="{1F140766-92EE-2149-8695-A331691EDD7A}"/>
                </a:ext>
              </a:extLst>
            </p:cNvPr>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31;p3">
              <a:extLst>
                <a:ext uri="{FF2B5EF4-FFF2-40B4-BE49-F238E27FC236}">
                  <a16:creationId xmlns:a16="http://schemas.microsoft.com/office/drawing/2014/main" id="{E77D8451-8548-104D-A596-B64D60ED72DD}"/>
                </a:ext>
              </a:extLst>
            </p:cNvPr>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32;p3">
              <a:extLst>
                <a:ext uri="{FF2B5EF4-FFF2-40B4-BE49-F238E27FC236}">
                  <a16:creationId xmlns:a16="http://schemas.microsoft.com/office/drawing/2014/main" id="{74628593-9759-5B49-B93E-D29BC01F3B4D}"/>
                </a:ext>
              </a:extLst>
            </p:cNvPr>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33;p3">
              <a:extLst>
                <a:ext uri="{FF2B5EF4-FFF2-40B4-BE49-F238E27FC236}">
                  <a16:creationId xmlns:a16="http://schemas.microsoft.com/office/drawing/2014/main" id="{E57F19E8-66B3-9A48-A1A7-CBDD026907E9}"/>
                </a:ext>
              </a:extLst>
            </p:cNvPr>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101997">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34;p3">
              <a:extLst>
                <a:ext uri="{FF2B5EF4-FFF2-40B4-BE49-F238E27FC236}">
                  <a16:creationId xmlns:a16="http://schemas.microsoft.com/office/drawing/2014/main" id="{DFF52155-0FA0-534C-9EBA-D9AC751D1FE0}"/>
                </a:ext>
              </a:extLst>
            </p:cNvPr>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35;p3">
              <a:extLst>
                <a:ext uri="{FF2B5EF4-FFF2-40B4-BE49-F238E27FC236}">
                  <a16:creationId xmlns:a16="http://schemas.microsoft.com/office/drawing/2014/main" id="{DC7A4B42-BFB7-6440-8D4C-A8599E8EFEB6}"/>
                </a:ext>
              </a:extLst>
            </p:cNvPr>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36;p3">
              <a:extLst>
                <a:ext uri="{FF2B5EF4-FFF2-40B4-BE49-F238E27FC236}">
                  <a16:creationId xmlns:a16="http://schemas.microsoft.com/office/drawing/2014/main" id="{45F2A52A-74F0-2041-9CD9-E6E5F5E1502A}"/>
                </a:ext>
              </a:extLst>
            </p:cNvPr>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37;p3">
              <a:extLst>
                <a:ext uri="{FF2B5EF4-FFF2-40B4-BE49-F238E27FC236}">
                  <a16:creationId xmlns:a16="http://schemas.microsoft.com/office/drawing/2014/main" id="{7F455D08-1925-A441-80B9-D0A3CA92A0AA}"/>
                </a:ext>
              </a:extLst>
            </p:cNvPr>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38;p3">
              <a:extLst>
                <a:ext uri="{FF2B5EF4-FFF2-40B4-BE49-F238E27FC236}">
                  <a16:creationId xmlns:a16="http://schemas.microsoft.com/office/drawing/2014/main" id="{D069579F-62F1-5B4F-BA38-03EABC638281}"/>
                </a:ext>
              </a:extLst>
            </p:cNvPr>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39;p3">
              <a:extLst>
                <a:ext uri="{FF2B5EF4-FFF2-40B4-BE49-F238E27FC236}">
                  <a16:creationId xmlns:a16="http://schemas.microsoft.com/office/drawing/2014/main" id="{F6A9713F-DCB6-3A4D-9522-28D3F18BE774}"/>
                </a:ext>
              </a:extLst>
            </p:cNvPr>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40;p3">
              <a:extLst>
                <a:ext uri="{FF2B5EF4-FFF2-40B4-BE49-F238E27FC236}">
                  <a16:creationId xmlns:a16="http://schemas.microsoft.com/office/drawing/2014/main" id="{C37ACCF5-2365-2F4F-A686-F89FE4302E3C}"/>
                </a:ext>
              </a:extLst>
            </p:cNvPr>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41;p3">
              <a:extLst>
                <a:ext uri="{FF2B5EF4-FFF2-40B4-BE49-F238E27FC236}">
                  <a16:creationId xmlns:a16="http://schemas.microsoft.com/office/drawing/2014/main" id="{44A49906-4F0D-B541-9062-99EC7E4934DE}"/>
                </a:ext>
              </a:extLst>
            </p:cNvPr>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42;p3">
              <a:extLst>
                <a:ext uri="{FF2B5EF4-FFF2-40B4-BE49-F238E27FC236}">
                  <a16:creationId xmlns:a16="http://schemas.microsoft.com/office/drawing/2014/main" id="{4C1896FD-884D-524E-B10B-89A9F8CCAC3C}"/>
                </a:ext>
              </a:extLst>
            </p:cNvPr>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43;p3">
              <a:extLst>
                <a:ext uri="{FF2B5EF4-FFF2-40B4-BE49-F238E27FC236}">
                  <a16:creationId xmlns:a16="http://schemas.microsoft.com/office/drawing/2014/main" id="{4DCF1E3F-E97C-074C-A52D-A81FD1033896}"/>
                </a:ext>
              </a:extLst>
            </p:cNvPr>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44;p3">
              <a:extLst>
                <a:ext uri="{FF2B5EF4-FFF2-40B4-BE49-F238E27FC236}">
                  <a16:creationId xmlns:a16="http://schemas.microsoft.com/office/drawing/2014/main" id="{6B259DED-B961-2B42-B7CC-FA5A4A9E3155}"/>
                </a:ext>
              </a:extLst>
            </p:cNvPr>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45;p3">
              <a:extLst>
                <a:ext uri="{FF2B5EF4-FFF2-40B4-BE49-F238E27FC236}">
                  <a16:creationId xmlns:a16="http://schemas.microsoft.com/office/drawing/2014/main" id="{64B4965F-1085-E04B-815C-5C363EEDD0A4}"/>
                </a:ext>
              </a:extLst>
            </p:cNvPr>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46;p3">
              <a:extLst>
                <a:ext uri="{FF2B5EF4-FFF2-40B4-BE49-F238E27FC236}">
                  <a16:creationId xmlns:a16="http://schemas.microsoft.com/office/drawing/2014/main" id="{FCA8624D-E7B2-9143-BAAC-AA932D93B8CA}"/>
                </a:ext>
              </a:extLst>
            </p:cNvPr>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47;p3">
              <a:extLst>
                <a:ext uri="{FF2B5EF4-FFF2-40B4-BE49-F238E27FC236}">
                  <a16:creationId xmlns:a16="http://schemas.microsoft.com/office/drawing/2014/main" id="{7556B8AE-D03D-1441-B5D1-8A88AB4A2F01}"/>
                </a:ext>
              </a:extLst>
            </p:cNvPr>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48;p3">
              <a:extLst>
                <a:ext uri="{FF2B5EF4-FFF2-40B4-BE49-F238E27FC236}">
                  <a16:creationId xmlns:a16="http://schemas.microsoft.com/office/drawing/2014/main" id="{8E0ED280-3A37-F745-A9AC-3909D094C13D}"/>
                </a:ext>
              </a:extLst>
            </p:cNvPr>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49;p3">
              <a:extLst>
                <a:ext uri="{FF2B5EF4-FFF2-40B4-BE49-F238E27FC236}">
                  <a16:creationId xmlns:a16="http://schemas.microsoft.com/office/drawing/2014/main" id="{141B1C73-8D72-EC42-B9E4-33587EC7BD58}"/>
                </a:ext>
              </a:extLst>
            </p:cNvPr>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5117534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Blank">
    <p:bg>
      <p:bgRef idx="1001">
        <a:schemeClr val="bg1"/>
      </p:bgRef>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B7C71EB0-F285-CF40-A86B-E572236C5DA3}"/>
              </a:ext>
            </a:extLst>
          </p:cNvPr>
          <p:cNvGrpSpPr/>
          <p:nvPr userDrawn="1"/>
        </p:nvGrpSpPr>
        <p:grpSpPr>
          <a:xfrm>
            <a:off x="-6" y="-11"/>
            <a:ext cx="2429759" cy="1609289"/>
            <a:chOff x="-6" y="-11"/>
            <a:chExt cx="2429759" cy="1609289"/>
          </a:xfrm>
        </p:grpSpPr>
        <p:sp>
          <p:nvSpPr>
            <p:cNvPr id="9" name="Google Shape;11;p2">
              <a:extLst>
                <a:ext uri="{FF2B5EF4-FFF2-40B4-BE49-F238E27FC236}">
                  <a16:creationId xmlns:a16="http://schemas.microsoft.com/office/drawing/2014/main" id="{B8F94A91-8477-EC4A-B040-4F6DACA90003}"/>
                </a:ext>
              </a:extLst>
            </p:cNvPr>
            <p:cNvSpPr/>
            <p:nvPr/>
          </p:nvSpPr>
          <p:spPr>
            <a:xfrm>
              <a:off x="-6" y="322534"/>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2;p2">
              <a:extLst>
                <a:ext uri="{FF2B5EF4-FFF2-40B4-BE49-F238E27FC236}">
                  <a16:creationId xmlns:a16="http://schemas.microsoft.com/office/drawing/2014/main" id="{EE4F18D4-0D10-DB46-836B-414276B6584D}"/>
                </a:ext>
              </a:extLst>
            </p:cNvPr>
            <p:cNvSpPr/>
            <p:nvPr/>
          </p:nvSpPr>
          <p:spPr>
            <a:xfrm>
              <a:off x="-6" y="965890"/>
              <a:ext cx="606220" cy="643388"/>
            </a:xfrm>
            <a:custGeom>
              <a:avLst/>
              <a:gdLst/>
              <a:ahLst/>
              <a:cxnLst/>
              <a:rect l="l" t="t" r="r" b="b"/>
              <a:pathLst>
                <a:path w="20372" h="20037" extrusionOk="0">
                  <a:moveTo>
                    <a:pt x="1" y="1"/>
                  </a:moveTo>
                  <a:lnTo>
                    <a:pt x="1" y="20037"/>
                  </a:lnTo>
                  <a:lnTo>
                    <a:pt x="20372" y="9991"/>
                  </a:lnTo>
                  <a:lnTo>
                    <a:pt x="1" y="1"/>
                  </a:lnTo>
                  <a:close/>
                </a:path>
              </a:pathLst>
            </a:custGeom>
            <a:solidFill>
              <a:srgbClr val="FFC000">
                <a:alpha val="44314"/>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p2">
              <a:extLst>
                <a:ext uri="{FF2B5EF4-FFF2-40B4-BE49-F238E27FC236}">
                  <a16:creationId xmlns:a16="http://schemas.microsoft.com/office/drawing/2014/main" id="{85B9169E-19EE-E04E-A40A-071580FFF983}"/>
                </a:ext>
              </a:extLst>
            </p:cNvPr>
            <p:cNvSpPr/>
            <p:nvPr/>
          </p:nvSpPr>
          <p:spPr>
            <a:xfrm>
              <a:off x="1214041" y="322534"/>
              <a:ext cx="607856" cy="643388"/>
            </a:xfrm>
            <a:custGeom>
              <a:avLst/>
              <a:gdLst/>
              <a:ahLst/>
              <a:cxnLst/>
              <a:rect l="l" t="t" r="r" b="b"/>
              <a:pathLst>
                <a:path w="20427" h="20037" extrusionOk="0">
                  <a:moveTo>
                    <a:pt x="0" y="1"/>
                  </a:moveTo>
                  <a:lnTo>
                    <a:pt x="0" y="20037"/>
                  </a:lnTo>
                  <a:lnTo>
                    <a:pt x="20427" y="9991"/>
                  </a:lnTo>
                  <a:lnTo>
                    <a:pt x="0" y="1"/>
                  </a:lnTo>
                  <a:close/>
                </a:path>
              </a:pathLst>
            </a:custGeom>
            <a:solidFill>
              <a:srgbClr val="DDEDF0">
                <a:alpha val="78431"/>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4;p2">
              <a:extLst>
                <a:ext uri="{FF2B5EF4-FFF2-40B4-BE49-F238E27FC236}">
                  <a16:creationId xmlns:a16="http://schemas.microsoft.com/office/drawing/2014/main" id="{F8E30494-0E81-4347-B0FE-7C8A9A9B2DAD}"/>
                </a:ext>
              </a:extLst>
            </p:cNvPr>
            <p:cNvSpPr/>
            <p:nvPr/>
          </p:nvSpPr>
          <p:spPr>
            <a:xfrm>
              <a:off x="1214041" y="965890"/>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chemeClr val="bg1">
                  <a:lumMod val="75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p2">
              <a:extLst>
                <a:ext uri="{FF2B5EF4-FFF2-40B4-BE49-F238E27FC236}">
                  <a16:creationId xmlns:a16="http://schemas.microsoft.com/office/drawing/2014/main" id="{D8AE6FC5-ED0C-3841-AF80-A7C14FAEA23C}"/>
                </a:ext>
              </a:extLst>
            </p:cNvPr>
            <p:cNvSpPr/>
            <p:nvPr/>
          </p:nvSpPr>
          <p:spPr>
            <a:xfrm>
              <a:off x="606184" y="-11"/>
              <a:ext cx="607886" cy="643356"/>
            </a:xfrm>
            <a:custGeom>
              <a:avLst/>
              <a:gdLst/>
              <a:ahLst/>
              <a:cxnLst/>
              <a:rect l="l" t="t" r="r" b="b"/>
              <a:pathLst>
                <a:path w="20428" h="20036" extrusionOk="0">
                  <a:moveTo>
                    <a:pt x="1" y="0"/>
                  </a:moveTo>
                  <a:lnTo>
                    <a:pt x="1" y="20036"/>
                  </a:lnTo>
                  <a:lnTo>
                    <a:pt x="20427" y="10046"/>
                  </a:lnTo>
                  <a:lnTo>
                    <a:pt x="1" y="0"/>
                  </a:lnTo>
                  <a:close/>
                </a:path>
              </a:pathLst>
            </a:cu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6;p2">
              <a:extLst>
                <a:ext uri="{FF2B5EF4-FFF2-40B4-BE49-F238E27FC236}">
                  <a16:creationId xmlns:a16="http://schemas.microsoft.com/office/drawing/2014/main" id="{684B0633-0256-204D-9668-38DC55CF74A7}"/>
                </a:ext>
              </a:extLst>
            </p:cNvPr>
            <p:cNvSpPr/>
            <p:nvPr/>
          </p:nvSpPr>
          <p:spPr>
            <a:xfrm>
              <a:off x="1214041" y="-11"/>
              <a:ext cx="607856" cy="322577"/>
            </a:xfrm>
            <a:custGeom>
              <a:avLst/>
              <a:gdLst/>
              <a:ahLst/>
              <a:cxnLst/>
              <a:rect l="l" t="t" r="r" b="b"/>
              <a:pathLst>
                <a:path w="20427" h="10046" extrusionOk="0">
                  <a:moveTo>
                    <a:pt x="0" y="0"/>
                  </a:moveTo>
                  <a:lnTo>
                    <a:pt x="0" y="10046"/>
                  </a:lnTo>
                  <a:lnTo>
                    <a:pt x="20427" y="0"/>
                  </a:lnTo>
                  <a:close/>
                </a:path>
              </a:pathLst>
            </a:custGeom>
            <a:solidFill>
              <a:srgbClr val="FF0000">
                <a:alpha val="79216"/>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7;p2">
              <a:extLst>
                <a:ext uri="{FF2B5EF4-FFF2-40B4-BE49-F238E27FC236}">
                  <a16:creationId xmlns:a16="http://schemas.microsoft.com/office/drawing/2014/main" id="{789A0EA1-85BF-974D-843F-6BADFEAFFFA2}"/>
                </a:ext>
              </a:extLst>
            </p:cNvPr>
            <p:cNvSpPr/>
            <p:nvPr/>
          </p:nvSpPr>
          <p:spPr>
            <a:xfrm>
              <a:off x="-6" y="643313"/>
              <a:ext cx="606220" cy="643388"/>
            </a:xfrm>
            <a:custGeom>
              <a:avLst/>
              <a:gdLst/>
              <a:ahLst/>
              <a:cxnLst/>
              <a:rect l="l" t="t" r="r" b="b"/>
              <a:pathLst>
                <a:path w="20372" h="20037" extrusionOk="0">
                  <a:moveTo>
                    <a:pt x="20372" y="1"/>
                  </a:moveTo>
                  <a:lnTo>
                    <a:pt x="1" y="10047"/>
                  </a:lnTo>
                  <a:lnTo>
                    <a:pt x="20372" y="20037"/>
                  </a:lnTo>
                  <a:lnTo>
                    <a:pt x="20372" y="1"/>
                  </a:lnTo>
                  <a:close/>
                </a:path>
              </a:pathLst>
            </a:custGeom>
            <a:solidFill>
              <a:srgbClr val="FF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8;p2">
              <a:extLst>
                <a:ext uri="{FF2B5EF4-FFF2-40B4-BE49-F238E27FC236}">
                  <a16:creationId xmlns:a16="http://schemas.microsoft.com/office/drawing/2014/main" id="{14194071-EBDA-4246-BF3D-EFA35EE57FFE}"/>
                </a:ext>
              </a:extLst>
            </p:cNvPr>
            <p:cNvSpPr/>
            <p:nvPr/>
          </p:nvSpPr>
          <p:spPr>
            <a:xfrm>
              <a:off x="606184"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9;p2">
              <a:extLst>
                <a:ext uri="{FF2B5EF4-FFF2-40B4-BE49-F238E27FC236}">
                  <a16:creationId xmlns:a16="http://schemas.microsoft.com/office/drawing/2014/main" id="{72C3C653-3FA8-8F49-A1E2-8716E153079C}"/>
                </a:ext>
              </a:extLst>
            </p:cNvPr>
            <p:cNvSpPr/>
            <p:nvPr/>
          </p:nvSpPr>
          <p:spPr>
            <a:xfrm>
              <a:off x="606184" y="965890"/>
              <a:ext cx="607886" cy="643388"/>
            </a:xfrm>
            <a:custGeom>
              <a:avLst/>
              <a:gdLst/>
              <a:ahLst/>
              <a:cxnLst/>
              <a:rect l="l" t="t" r="r" b="b"/>
              <a:pathLst>
                <a:path w="20428" h="20037" extrusionOk="0">
                  <a:moveTo>
                    <a:pt x="20427" y="1"/>
                  </a:moveTo>
                  <a:lnTo>
                    <a:pt x="1" y="9991"/>
                  </a:lnTo>
                  <a:lnTo>
                    <a:pt x="20427" y="20037"/>
                  </a:lnTo>
                  <a:lnTo>
                    <a:pt x="20427" y="1"/>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0;p2">
              <a:extLst>
                <a:ext uri="{FF2B5EF4-FFF2-40B4-BE49-F238E27FC236}">
                  <a16:creationId xmlns:a16="http://schemas.microsoft.com/office/drawing/2014/main" id="{784A86A5-8929-7544-A7D0-8AD2FF6C0AB0}"/>
                </a:ext>
              </a:extLst>
            </p:cNvPr>
            <p:cNvSpPr/>
            <p:nvPr/>
          </p:nvSpPr>
          <p:spPr>
            <a:xfrm>
              <a:off x="1821867" y="322534"/>
              <a:ext cx="607886" cy="643388"/>
            </a:xfrm>
            <a:custGeom>
              <a:avLst/>
              <a:gdLst/>
              <a:ahLst/>
              <a:cxnLst/>
              <a:rect l="l" t="t" r="r" b="b"/>
              <a:pathLst>
                <a:path w="20428" h="20037" extrusionOk="0">
                  <a:moveTo>
                    <a:pt x="20427" y="1"/>
                  </a:moveTo>
                  <a:lnTo>
                    <a:pt x="1" y="9991"/>
                  </a:lnTo>
                  <a:lnTo>
                    <a:pt x="20427" y="20037"/>
                  </a:lnTo>
                  <a:lnTo>
                    <a:pt x="20427" y="1"/>
                  </a:lnTo>
                  <a:close/>
                </a:path>
              </a:pathLst>
            </a:custGeom>
            <a:noFill/>
            <a:ln w="9525" cap="flat" cmpd="sng">
              <a:solidFill>
                <a:srgbClr val="FFC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1;p2">
              <a:extLst>
                <a:ext uri="{FF2B5EF4-FFF2-40B4-BE49-F238E27FC236}">
                  <a16:creationId xmlns:a16="http://schemas.microsoft.com/office/drawing/2014/main" id="{42F387B7-59EE-114F-BF42-D5BAF417BF25}"/>
                </a:ext>
              </a:extLst>
            </p:cNvPr>
            <p:cNvSpPr/>
            <p:nvPr/>
          </p:nvSpPr>
          <p:spPr>
            <a:xfrm>
              <a:off x="-6" y="-11"/>
              <a:ext cx="606220" cy="643356"/>
            </a:xfrm>
            <a:custGeom>
              <a:avLst/>
              <a:gdLst/>
              <a:ahLst/>
              <a:cxnLst/>
              <a:rect l="l" t="t" r="r" b="b"/>
              <a:pathLst>
                <a:path w="20372" h="20036" extrusionOk="0">
                  <a:moveTo>
                    <a:pt x="20372" y="0"/>
                  </a:moveTo>
                  <a:lnTo>
                    <a:pt x="1" y="10046"/>
                  </a:lnTo>
                  <a:lnTo>
                    <a:pt x="20372" y="20036"/>
                  </a:lnTo>
                  <a:lnTo>
                    <a:pt x="20372" y="0"/>
                  </a:ln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2;p2">
              <a:extLst>
                <a:ext uri="{FF2B5EF4-FFF2-40B4-BE49-F238E27FC236}">
                  <a16:creationId xmlns:a16="http://schemas.microsoft.com/office/drawing/2014/main" id="{03992825-DE35-954A-BE83-73B17DAC0E01}"/>
                </a:ext>
              </a:extLst>
            </p:cNvPr>
            <p:cNvSpPr/>
            <p:nvPr/>
          </p:nvSpPr>
          <p:spPr>
            <a:xfrm>
              <a:off x="606184" y="-11"/>
              <a:ext cx="607886" cy="322577"/>
            </a:xfrm>
            <a:custGeom>
              <a:avLst/>
              <a:gdLst/>
              <a:ahLst/>
              <a:cxnLst/>
              <a:rect l="l" t="t" r="r" b="b"/>
              <a:pathLst>
                <a:path w="20428" h="10046" extrusionOk="0">
                  <a:moveTo>
                    <a:pt x="1" y="0"/>
                  </a:moveTo>
                  <a:lnTo>
                    <a:pt x="20427" y="10046"/>
                  </a:lnTo>
                  <a:lnTo>
                    <a:pt x="20427" y="0"/>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79;p2">
            <a:extLst>
              <a:ext uri="{FF2B5EF4-FFF2-40B4-BE49-F238E27FC236}">
                <a16:creationId xmlns:a16="http://schemas.microsoft.com/office/drawing/2014/main" id="{25A4F39F-FE0E-1545-A9A7-FDF1C6A46F3E}"/>
              </a:ext>
            </a:extLst>
          </p:cNvPr>
          <p:cNvGrpSpPr/>
          <p:nvPr userDrawn="1"/>
        </p:nvGrpSpPr>
        <p:grpSpPr>
          <a:xfrm flipH="1">
            <a:off x="-837" y="5571288"/>
            <a:ext cx="2429755" cy="1286712"/>
            <a:chOff x="6714243" y="3860093"/>
            <a:chExt cx="2429755" cy="1286712"/>
          </a:xfrm>
        </p:grpSpPr>
        <p:sp>
          <p:nvSpPr>
            <p:cNvPr id="25" name="Google Shape;80;p2">
              <a:extLst>
                <a:ext uri="{FF2B5EF4-FFF2-40B4-BE49-F238E27FC236}">
                  <a16:creationId xmlns:a16="http://schemas.microsoft.com/office/drawing/2014/main" id="{B8E61876-7147-6E45-BCDF-464DD8103CF3}"/>
                </a:ext>
              </a:extLst>
            </p:cNvPr>
            <p:cNvSpPr/>
            <p:nvPr/>
          </p:nvSpPr>
          <p:spPr>
            <a:xfrm>
              <a:off x="7929952" y="3860093"/>
              <a:ext cx="606220" cy="643388"/>
            </a:xfrm>
            <a:custGeom>
              <a:avLst/>
              <a:gdLst/>
              <a:ahLst/>
              <a:cxnLst/>
              <a:rect l="l" t="t" r="r" b="b"/>
              <a:pathLst>
                <a:path w="20372" h="20037" extrusionOk="0">
                  <a:moveTo>
                    <a:pt x="0" y="0"/>
                  </a:moveTo>
                  <a:lnTo>
                    <a:pt x="0" y="20036"/>
                  </a:lnTo>
                  <a:lnTo>
                    <a:pt x="20371" y="10046"/>
                  </a:lnTo>
                  <a:lnTo>
                    <a:pt x="0" y="0"/>
                  </a:lnTo>
                  <a:close/>
                </a:path>
              </a:pathLst>
            </a:custGeom>
            <a:solidFill>
              <a:schemeClr val="accent4">
                <a:lumMod val="60000"/>
                <a:lumOff val="40000"/>
                <a:alpha val="2509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81;p2">
              <a:extLst>
                <a:ext uri="{FF2B5EF4-FFF2-40B4-BE49-F238E27FC236}">
                  <a16:creationId xmlns:a16="http://schemas.microsoft.com/office/drawing/2014/main" id="{701B1DA9-AC19-9340-9C64-C4847E469B48}"/>
                </a:ext>
              </a:extLst>
            </p:cNvPr>
            <p:cNvSpPr/>
            <p:nvPr/>
          </p:nvSpPr>
          <p:spPr>
            <a:xfrm>
              <a:off x="8536142" y="4182670"/>
              <a:ext cx="607856" cy="643356"/>
            </a:xfrm>
            <a:custGeom>
              <a:avLst/>
              <a:gdLst/>
              <a:ahLst/>
              <a:cxnLst/>
              <a:rect l="l" t="t" r="r" b="b"/>
              <a:pathLst>
                <a:path w="20427" h="20036" extrusionOk="0">
                  <a:moveTo>
                    <a:pt x="0" y="0"/>
                  </a:moveTo>
                  <a:lnTo>
                    <a:pt x="0" y="20036"/>
                  </a:lnTo>
                  <a:lnTo>
                    <a:pt x="20427" y="9990"/>
                  </a:lnTo>
                  <a:lnTo>
                    <a:pt x="0" y="0"/>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82;p2">
              <a:extLst>
                <a:ext uri="{FF2B5EF4-FFF2-40B4-BE49-F238E27FC236}">
                  <a16:creationId xmlns:a16="http://schemas.microsoft.com/office/drawing/2014/main" id="{26D4F317-E94C-0745-AE52-1350570CBC88}"/>
                </a:ext>
              </a:extLst>
            </p:cNvPr>
            <p:cNvSpPr/>
            <p:nvPr/>
          </p:nvSpPr>
          <p:spPr>
            <a:xfrm>
              <a:off x="7322095" y="4825993"/>
              <a:ext cx="607886" cy="320811"/>
            </a:xfrm>
            <a:custGeom>
              <a:avLst/>
              <a:gdLst/>
              <a:ahLst/>
              <a:cxnLst/>
              <a:rect l="l" t="t" r="r" b="b"/>
              <a:pathLst>
                <a:path w="20428" h="9991" extrusionOk="0">
                  <a:moveTo>
                    <a:pt x="1" y="1"/>
                  </a:moveTo>
                  <a:lnTo>
                    <a:pt x="1" y="9991"/>
                  </a:lnTo>
                  <a:lnTo>
                    <a:pt x="20427" y="9991"/>
                  </a:lnTo>
                  <a:lnTo>
                    <a:pt x="1" y="1"/>
                  </a:lnTo>
                  <a:close/>
                </a:path>
              </a:pathLst>
            </a:custGeom>
            <a:solidFill>
              <a:srgbClr val="3F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83;p2">
              <a:extLst>
                <a:ext uri="{FF2B5EF4-FFF2-40B4-BE49-F238E27FC236}">
                  <a16:creationId xmlns:a16="http://schemas.microsoft.com/office/drawing/2014/main" id="{CD856BA3-657F-8A41-ADA9-D15ADA726465}"/>
                </a:ext>
              </a:extLst>
            </p:cNvPr>
            <p:cNvSpPr/>
            <p:nvPr/>
          </p:nvSpPr>
          <p:spPr>
            <a:xfrm>
              <a:off x="7929952" y="4503448"/>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84;p2">
              <a:extLst>
                <a:ext uri="{FF2B5EF4-FFF2-40B4-BE49-F238E27FC236}">
                  <a16:creationId xmlns:a16="http://schemas.microsoft.com/office/drawing/2014/main" id="{AC8D5023-0B8E-0E47-8009-3B78F1FF322F}"/>
                </a:ext>
              </a:extLst>
            </p:cNvPr>
            <p:cNvSpPr/>
            <p:nvPr/>
          </p:nvSpPr>
          <p:spPr>
            <a:xfrm>
              <a:off x="8536142" y="4825993"/>
              <a:ext cx="607856" cy="320811"/>
            </a:xfrm>
            <a:custGeom>
              <a:avLst/>
              <a:gdLst/>
              <a:ahLst/>
              <a:cxnLst/>
              <a:rect l="l" t="t" r="r" b="b"/>
              <a:pathLst>
                <a:path w="20427" h="9991" extrusionOk="0">
                  <a:moveTo>
                    <a:pt x="0" y="1"/>
                  </a:moveTo>
                  <a:lnTo>
                    <a:pt x="0" y="9991"/>
                  </a:lnTo>
                  <a:lnTo>
                    <a:pt x="20427" y="9991"/>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85;p2">
              <a:extLst>
                <a:ext uri="{FF2B5EF4-FFF2-40B4-BE49-F238E27FC236}">
                  <a16:creationId xmlns:a16="http://schemas.microsoft.com/office/drawing/2014/main" id="{CEA846AF-CA9A-0643-A377-0B28B4D54D79}"/>
                </a:ext>
              </a:extLst>
            </p:cNvPr>
            <p:cNvSpPr/>
            <p:nvPr/>
          </p:nvSpPr>
          <p:spPr>
            <a:xfrm>
              <a:off x="7322095" y="3860093"/>
              <a:ext cx="607886" cy="643388"/>
            </a:xfrm>
            <a:custGeom>
              <a:avLst/>
              <a:gdLst/>
              <a:ahLst/>
              <a:cxnLst/>
              <a:rect l="l" t="t" r="r" b="b"/>
              <a:pathLst>
                <a:path w="20428" h="20037" extrusionOk="0">
                  <a:moveTo>
                    <a:pt x="20427" y="0"/>
                  </a:moveTo>
                  <a:lnTo>
                    <a:pt x="1" y="10046"/>
                  </a:lnTo>
                  <a:lnTo>
                    <a:pt x="20427" y="20036"/>
                  </a:lnTo>
                  <a:lnTo>
                    <a:pt x="20427" y="0"/>
                  </a:lnTo>
                  <a:close/>
                </a:path>
              </a:pathLst>
            </a:custGeom>
            <a:noFill/>
            <a:ln w="9525" cap="flat" cmpd="sng">
              <a:solidFill>
                <a:srgbClr val="EA999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86;p2">
              <a:extLst>
                <a:ext uri="{FF2B5EF4-FFF2-40B4-BE49-F238E27FC236}">
                  <a16:creationId xmlns:a16="http://schemas.microsoft.com/office/drawing/2014/main" id="{7CF136F2-078D-0748-AD28-4C2FCA41E0AE}"/>
                </a:ext>
              </a:extLst>
            </p:cNvPr>
            <p:cNvSpPr/>
            <p:nvPr/>
          </p:nvSpPr>
          <p:spPr>
            <a:xfrm>
              <a:off x="8536142" y="3860093"/>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DDEDF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87;p2">
              <a:extLst>
                <a:ext uri="{FF2B5EF4-FFF2-40B4-BE49-F238E27FC236}">
                  <a16:creationId xmlns:a16="http://schemas.microsoft.com/office/drawing/2014/main" id="{31FE09FF-6AC3-F948-BBAA-6BB110FF2EF7}"/>
                </a:ext>
              </a:extLst>
            </p:cNvPr>
            <p:cNvSpPr/>
            <p:nvPr/>
          </p:nvSpPr>
          <p:spPr>
            <a:xfrm>
              <a:off x="7929952" y="4182670"/>
              <a:ext cx="606220" cy="643356"/>
            </a:xfrm>
            <a:custGeom>
              <a:avLst/>
              <a:gdLst/>
              <a:ahLst/>
              <a:cxnLst/>
              <a:rect l="l" t="t" r="r" b="b"/>
              <a:pathLst>
                <a:path w="20372" h="20036" extrusionOk="0">
                  <a:moveTo>
                    <a:pt x="20371" y="0"/>
                  </a:moveTo>
                  <a:lnTo>
                    <a:pt x="0" y="9990"/>
                  </a:lnTo>
                  <a:lnTo>
                    <a:pt x="20371" y="20036"/>
                  </a:lnTo>
                  <a:lnTo>
                    <a:pt x="2037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88;p2">
              <a:extLst>
                <a:ext uri="{FF2B5EF4-FFF2-40B4-BE49-F238E27FC236}">
                  <a16:creationId xmlns:a16="http://schemas.microsoft.com/office/drawing/2014/main" id="{5A41A151-A145-8B4B-9437-F189E74D5846}"/>
                </a:ext>
              </a:extLst>
            </p:cNvPr>
            <p:cNvSpPr/>
            <p:nvPr/>
          </p:nvSpPr>
          <p:spPr>
            <a:xfrm>
              <a:off x="732209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89;p2">
              <a:extLst>
                <a:ext uri="{FF2B5EF4-FFF2-40B4-BE49-F238E27FC236}">
                  <a16:creationId xmlns:a16="http://schemas.microsoft.com/office/drawing/2014/main" id="{7ED1C713-9175-0840-8037-4B482427CAB3}"/>
                </a:ext>
              </a:extLst>
            </p:cNvPr>
            <p:cNvSpPr/>
            <p:nvPr/>
          </p:nvSpPr>
          <p:spPr>
            <a:xfrm>
              <a:off x="7929952" y="4825993"/>
              <a:ext cx="606220" cy="320811"/>
            </a:xfrm>
            <a:custGeom>
              <a:avLst/>
              <a:gdLst/>
              <a:ahLst/>
              <a:cxnLst/>
              <a:rect l="l" t="t" r="r" b="b"/>
              <a:pathLst>
                <a:path w="20372" h="9991" extrusionOk="0">
                  <a:moveTo>
                    <a:pt x="20371" y="1"/>
                  </a:moveTo>
                  <a:lnTo>
                    <a:pt x="0" y="9991"/>
                  </a:lnTo>
                  <a:lnTo>
                    <a:pt x="20371" y="9991"/>
                  </a:lnTo>
                  <a:lnTo>
                    <a:pt x="20371" y="1"/>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90;p2">
              <a:extLst>
                <a:ext uri="{FF2B5EF4-FFF2-40B4-BE49-F238E27FC236}">
                  <a16:creationId xmlns:a16="http://schemas.microsoft.com/office/drawing/2014/main" id="{640A7814-250B-794F-8630-07F143D56FD7}"/>
                </a:ext>
              </a:extLst>
            </p:cNvPr>
            <p:cNvSpPr/>
            <p:nvPr/>
          </p:nvSpPr>
          <p:spPr>
            <a:xfrm>
              <a:off x="853614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91;p2">
              <a:extLst>
                <a:ext uri="{FF2B5EF4-FFF2-40B4-BE49-F238E27FC236}">
                  <a16:creationId xmlns:a16="http://schemas.microsoft.com/office/drawing/2014/main" id="{EA0BD448-C664-204E-AE41-2C81EAD75964}"/>
                </a:ext>
              </a:extLst>
            </p:cNvPr>
            <p:cNvSpPr/>
            <p:nvPr/>
          </p:nvSpPr>
          <p:spPr>
            <a:xfrm>
              <a:off x="6714243"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roup 36">
            <a:extLst>
              <a:ext uri="{FF2B5EF4-FFF2-40B4-BE49-F238E27FC236}">
                <a16:creationId xmlns:a16="http://schemas.microsoft.com/office/drawing/2014/main" id="{5907CB55-E515-4941-B4A1-7BFA3F5D52A1}"/>
              </a:ext>
            </a:extLst>
          </p:cNvPr>
          <p:cNvGrpSpPr/>
          <p:nvPr userDrawn="1"/>
        </p:nvGrpSpPr>
        <p:grpSpPr>
          <a:xfrm>
            <a:off x="6119857" y="-1"/>
            <a:ext cx="3024143" cy="6857999"/>
            <a:chOff x="6108962" y="-11"/>
            <a:chExt cx="3040092" cy="5146815"/>
          </a:xfrm>
        </p:grpSpPr>
        <p:sp>
          <p:nvSpPr>
            <p:cNvPr id="38" name="Google Shape;96;p3">
              <a:extLst>
                <a:ext uri="{FF2B5EF4-FFF2-40B4-BE49-F238E27FC236}">
                  <a16:creationId xmlns:a16="http://schemas.microsoft.com/office/drawing/2014/main" id="{35D8562E-8471-E544-9F42-25D944F9F427}"/>
                </a:ext>
              </a:extLst>
            </p:cNvPr>
            <p:cNvSpPr/>
            <p:nvPr/>
          </p:nvSpPr>
          <p:spPr>
            <a:xfrm>
              <a:off x="6108962" y="4182670"/>
              <a:ext cx="607886" cy="643356"/>
            </a:xfrm>
            <a:custGeom>
              <a:avLst/>
              <a:gdLst/>
              <a:ahLst/>
              <a:cxnLst/>
              <a:rect l="l" t="t" r="r" b="b"/>
              <a:pathLst>
                <a:path w="20428" h="20036" extrusionOk="0">
                  <a:moveTo>
                    <a:pt x="1" y="0"/>
                  </a:moveTo>
                  <a:lnTo>
                    <a:pt x="1" y="20036"/>
                  </a:lnTo>
                  <a:lnTo>
                    <a:pt x="20427" y="9990"/>
                  </a:lnTo>
                  <a:lnTo>
                    <a:pt x="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97;p3">
              <a:extLst>
                <a:ext uri="{FF2B5EF4-FFF2-40B4-BE49-F238E27FC236}">
                  <a16:creationId xmlns:a16="http://schemas.microsoft.com/office/drawing/2014/main" id="{07AE2DCC-BADE-C840-8E1A-2EAD779D4812}"/>
                </a:ext>
              </a:extLst>
            </p:cNvPr>
            <p:cNvSpPr/>
            <p:nvPr/>
          </p:nvSpPr>
          <p:spPr>
            <a:xfrm>
              <a:off x="8541198" y="4183598"/>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3F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98;p3">
              <a:extLst>
                <a:ext uri="{FF2B5EF4-FFF2-40B4-BE49-F238E27FC236}">
                  <a16:creationId xmlns:a16="http://schemas.microsoft.com/office/drawing/2014/main" id="{E2CC91B4-23C3-3B4E-8E7B-83DA2E8D28DB}"/>
                </a:ext>
              </a:extLst>
            </p:cNvPr>
            <p:cNvSpPr/>
            <p:nvPr/>
          </p:nvSpPr>
          <p:spPr>
            <a:xfrm>
              <a:off x="7324645"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99;p3">
              <a:extLst>
                <a:ext uri="{FF2B5EF4-FFF2-40B4-BE49-F238E27FC236}">
                  <a16:creationId xmlns:a16="http://schemas.microsoft.com/office/drawing/2014/main" id="{AD13A63E-5F50-8C41-9D52-EF613F7C773E}"/>
                </a:ext>
              </a:extLst>
            </p:cNvPr>
            <p:cNvSpPr/>
            <p:nvPr/>
          </p:nvSpPr>
          <p:spPr>
            <a:xfrm>
              <a:off x="7324645" y="4182670"/>
              <a:ext cx="607886" cy="643356"/>
            </a:xfrm>
            <a:custGeom>
              <a:avLst/>
              <a:gdLst/>
              <a:ahLst/>
              <a:cxnLst/>
              <a:rect l="l" t="t" r="r" b="b"/>
              <a:pathLst>
                <a:path w="20428" h="20036" extrusionOk="0">
                  <a:moveTo>
                    <a:pt x="1" y="0"/>
                  </a:moveTo>
                  <a:lnTo>
                    <a:pt x="1" y="20036"/>
                  </a:lnTo>
                  <a:lnTo>
                    <a:pt x="20427" y="9990"/>
                  </a:lnTo>
                  <a:lnTo>
                    <a:pt x="1"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0;p3">
              <a:extLst>
                <a:ext uri="{FF2B5EF4-FFF2-40B4-BE49-F238E27FC236}">
                  <a16:creationId xmlns:a16="http://schemas.microsoft.com/office/drawing/2014/main" id="{942BF4F6-6462-9A47-A38D-CE5CAA361701}"/>
                </a:ext>
              </a:extLst>
            </p:cNvPr>
            <p:cNvSpPr/>
            <p:nvPr/>
          </p:nvSpPr>
          <p:spPr>
            <a:xfrm>
              <a:off x="7932502" y="643313"/>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p3">
              <a:extLst>
                <a:ext uri="{FF2B5EF4-FFF2-40B4-BE49-F238E27FC236}">
                  <a16:creationId xmlns:a16="http://schemas.microsoft.com/office/drawing/2014/main" id="{E01D4C1E-9CD7-3245-8358-06E539AFAD45}"/>
                </a:ext>
              </a:extLst>
            </p:cNvPr>
            <p:cNvSpPr/>
            <p:nvPr/>
          </p:nvSpPr>
          <p:spPr>
            <a:xfrm>
              <a:off x="8538692" y="322534"/>
              <a:ext cx="607856" cy="643388"/>
            </a:xfrm>
            <a:custGeom>
              <a:avLst/>
              <a:gdLst/>
              <a:ahLst/>
              <a:cxnLst/>
              <a:rect l="l" t="t" r="r" b="b"/>
              <a:pathLst>
                <a:path w="20427" h="20037" extrusionOk="0">
                  <a:moveTo>
                    <a:pt x="0" y="1"/>
                  </a:moveTo>
                  <a:lnTo>
                    <a:pt x="0" y="20037"/>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2;p3">
              <a:extLst>
                <a:ext uri="{FF2B5EF4-FFF2-40B4-BE49-F238E27FC236}">
                  <a16:creationId xmlns:a16="http://schemas.microsoft.com/office/drawing/2014/main" id="{6D90D139-FB88-4246-890D-84249D4DB99D}"/>
                </a:ext>
              </a:extLst>
            </p:cNvPr>
            <p:cNvSpPr/>
            <p:nvPr/>
          </p:nvSpPr>
          <p:spPr>
            <a:xfrm>
              <a:off x="7932502" y="1286669"/>
              <a:ext cx="606220" cy="643388"/>
            </a:xfrm>
            <a:custGeom>
              <a:avLst/>
              <a:gdLst/>
              <a:ahLst/>
              <a:cxnLst/>
              <a:rect l="l" t="t" r="r" b="b"/>
              <a:pathLst>
                <a:path w="20372" h="20037" extrusionOk="0">
                  <a:moveTo>
                    <a:pt x="0" y="1"/>
                  </a:moveTo>
                  <a:lnTo>
                    <a:pt x="0" y="20037"/>
                  </a:lnTo>
                  <a:lnTo>
                    <a:pt x="20371" y="10047"/>
                  </a:lnTo>
                  <a:lnTo>
                    <a:pt x="0" y="1"/>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p3">
              <a:extLst>
                <a:ext uri="{FF2B5EF4-FFF2-40B4-BE49-F238E27FC236}">
                  <a16:creationId xmlns:a16="http://schemas.microsoft.com/office/drawing/2014/main" id="{A8DD089D-BF1B-384E-B731-681FF8B3AD7F}"/>
                </a:ext>
              </a:extLst>
            </p:cNvPr>
            <p:cNvSpPr/>
            <p:nvPr/>
          </p:nvSpPr>
          <p:spPr>
            <a:xfrm>
              <a:off x="7932502" y="3216737"/>
              <a:ext cx="606220" cy="643388"/>
            </a:xfrm>
            <a:custGeom>
              <a:avLst/>
              <a:gdLst/>
              <a:ahLst/>
              <a:cxnLst/>
              <a:rect l="l" t="t" r="r" b="b"/>
              <a:pathLst>
                <a:path w="20372" h="20037" extrusionOk="0">
                  <a:moveTo>
                    <a:pt x="0" y="0"/>
                  </a:moveTo>
                  <a:lnTo>
                    <a:pt x="0" y="20036"/>
                  </a:lnTo>
                  <a:lnTo>
                    <a:pt x="20371"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4;p3">
              <a:extLst>
                <a:ext uri="{FF2B5EF4-FFF2-40B4-BE49-F238E27FC236}">
                  <a16:creationId xmlns:a16="http://schemas.microsoft.com/office/drawing/2014/main" id="{FE59B053-C496-384D-8F35-6408E173E5AB}"/>
                </a:ext>
              </a:extLst>
            </p:cNvPr>
            <p:cNvSpPr/>
            <p:nvPr/>
          </p:nvSpPr>
          <p:spPr>
            <a:xfrm>
              <a:off x="8538692" y="3539314"/>
              <a:ext cx="607856" cy="643388"/>
            </a:xfrm>
            <a:custGeom>
              <a:avLst/>
              <a:gdLst/>
              <a:ahLst/>
              <a:cxnLst/>
              <a:rect l="l" t="t" r="r" b="b"/>
              <a:pathLst>
                <a:path w="20427" h="20037" extrusionOk="0">
                  <a:moveTo>
                    <a:pt x="0" y="0"/>
                  </a:moveTo>
                  <a:lnTo>
                    <a:pt x="0" y="20036"/>
                  </a:lnTo>
                  <a:lnTo>
                    <a:pt x="20427" y="9990"/>
                  </a:lnTo>
                  <a:lnTo>
                    <a:pt x="0" y="0"/>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5;p3">
              <a:extLst>
                <a:ext uri="{FF2B5EF4-FFF2-40B4-BE49-F238E27FC236}">
                  <a16:creationId xmlns:a16="http://schemas.microsoft.com/office/drawing/2014/main" id="{017F45C2-3EAD-C24D-99C7-91F06CCCD16E}"/>
                </a:ext>
              </a:extLst>
            </p:cNvPr>
            <p:cNvSpPr/>
            <p:nvPr/>
          </p:nvSpPr>
          <p:spPr>
            <a:xfrm>
              <a:off x="6108962" y="-11"/>
              <a:ext cx="607886" cy="322577"/>
            </a:xfrm>
            <a:custGeom>
              <a:avLst/>
              <a:gdLst/>
              <a:ahLst/>
              <a:cxnLst/>
              <a:rect l="l" t="t" r="r" b="b"/>
              <a:pathLst>
                <a:path w="20428" h="10046" extrusionOk="0">
                  <a:moveTo>
                    <a:pt x="1" y="0"/>
                  </a:moveTo>
                  <a:lnTo>
                    <a:pt x="1" y="1004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6;p3">
              <a:extLst>
                <a:ext uri="{FF2B5EF4-FFF2-40B4-BE49-F238E27FC236}">
                  <a16:creationId xmlns:a16="http://schemas.microsoft.com/office/drawing/2014/main" id="{DB51EC73-B1CF-194B-A96E-9F547623DA46}"/>
                </a:ext>
              </a:extLst>
            </p:cNvPr>
            <p:cNvSpPr/>
            <p:nvPr/>
          </p:nvSpPr>
          <p:spPr>
            <a:xfrm>
              <a:off x="6716818" y="-11"/>
              <a:ext cx="607856" cy="643356"/>
            </a:xfrm>
            <a:custGeom>
              <a:avLst/>
              <a:gdLst/>
              <a:ahLst/>
              <a:cxnLst/>
              <a:rect l="l" t="t" r="r" b="b"/>
              <a:pathLst>
                <a:path w="20427" h="20036" extrusionOk="0">
                  <a:moveTo>
                    <a:pt x="0" y="0"/>
                  </a:moveTo>
                  <a:lnTo>
                    <a:pt x="0" y="20036"/>
                  </a:lnTo>
                  <a:lnTo>
                    <a:pt x="20427" y="10046"/>
                  </a:lnTo>
                  <a:lnTo>
                    <a:pt x="0"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7;p3">
              <a:extLst>
                <a:ext uri="{FF2B5EF4-FFF2-40B4-BE49-F238E27FC236}">
                  <a16:creationId xmlns:a16="http://schemas.microsoft.com/office/drawing/2014/main" id="{050A6C3B-8E65-6F4C-B7C3-065F397DB0DE}"/>
                </a:ext>
              </a:extLst>
            </p:cNvPr>
            <p:cNvSpPr/>
            <p:nvPr/>
          </p:nvSpPr>
          <p:spPr>
            <a:xfrm>
              <a:off x="7324645" y="-11"/>
              <a:ext cx="607886" cy="322577"/>
            </a:xfrm>
            <a:custGeom>
              <a:avLst/>
              <a:gdLst/>
              <a:ahLst/>
              <a:cxnLst/>
              <a:rect l="l" t="t" r="r" b="b"/>
              <a:pathLst>
                <a:path w="20428" h="10046" extrusionOk="0">
                  <a:moveTo>
                    <a:pt x="1" y="0"/>
                  </a:moveTo>
                  <a:lnTo>
                    <a:pt x="1" y="10046"/>
                  </a:lnTo>
                  <a:lnTo>
                    <a:pt x="20427" y="0"/>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p3">
              <a:extLst>
                <a:ext uri="{FF2B5EF4-FFF2-40B4-BE49-F238E27FC236}">
                  <a16:creationId xmlns:a16="http://schemas.microsoft.com/office/drawing/2014/main" id="{2FCDEC48-46C3-1246-AD4E-5C4FA8E70FC3}"/>
                </a:ext>
              </a:extLst>
            </p:cNvPr>
            <p:cNvSpPr/>
            <p:nvPr/>
          </p:nvSpPr>
          <p:spPr>
            <a:xfrm>
              <a:off x="7932502" y="-11"/>
              <a:ext cx="606220" cy="643356"/>
            </a:xfrm>
            <a:custGeom>
              <a:avLst/>
              <a:gdLst/>
              <a:ahLst/>
              <a:cxnLst/>
              <a:rect l="l" t="t" r="r" b="b"/>
              <a:pathLst>
                <a:path w="20372" h="20036" extrusionOk="0">
                  <a:moveTo>
                    <a:pt x="0" y="0"/>
                  </a:moveTo>
                  <a:lnTo>
                    <a:pt x="0" y="20036"/>
                  </a:lnTo>
                  <a:lnTo>
                    <a:pt x="20371" y="10046"/>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9;p3">
              <a:extLst>
                <a:ext uri="{FF2B5EF4-FFF2-40B4-BE49-F238E27FC236}">
                  <a16:creationId xmlns:a16="http://schemas.microsoft.com/office/drawing/2014/main" id="{D2774D26-55D2-E943-9BB8-B96FCEA36A92}"/>
                </a:ext>
              </a:extLst>
            </p:cNvPr>
            <p:cNvSpPr/>
            <p:nvPr/>
          </p:nvSpPr>
          <p:spPr>
            <a:xfrm>
              <a:off x="8538692" y="-11"/>
              <a:ext cx="607856" cy="322577"/>
            </a:xfrm>
            <a:custGeom>
              <a:avLst/>
              <a:gdLst/>
              <a:ahLst/>
              <a:cxnLst/>
              <a:rect l="l" t="t" r="r" b="b"/>
              <a:pathLst>
                <a:path w="20427" h="10046" extrusionOk="0">
                  <a:moveTo>
                    <a:pt x="0" y="0"/>
                  </a:moveTo>
                  <a:lnTo>
                    <a:pt x="0" y="10046"/>
                  </a:lnTo>
                  <a:lnTo>
                    <a:pt x="20427" y="0"/>
                  </a:lnTo>
                  <a:close/>
                </a:path>
              </a:pathLst>
            </a:custGeom>
            <a:solidFill>
              <a:srgbClr val="3F969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13;p3">
              <a:extLst>
                <a:ext uri="{FF2B5EF4-FFF2-40B4-BE49-F238E27FC236}">
                  <a16:creationId xmlns:a16="http://schemas.microsoft.com/office/drawing/2014/main" id="{71E6F9F0-ADC9-E141-8232-4F2BF4DE5D97}"/>
                </a:ext>
              </a:extLst>
            </p:cNvPr>
            <p:cNvSpPr/>
            <p:nvPr/>
          </p:nvSpPr>
          <p:spPr>
            <a:xfrm>
              <a:off x="7324645"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14;p3">
              <a:extLst>
                <a:ext uri="{FF2B5EF4-FFF2-40B4-BE49-F238E27FC236}">
                  <a16:creationId xmlns:a16="http://schemas.microsoft.com/office/drawing/2014/main" id="{6089DF2F-7CAC-B64A-A7AD-903E208A1928}"/>
                </a:ext>
              </a:extLst>
            </p:cNvPr>
            <p:cNvSpPr/>
            <p:nvPr/>
          </p:nvSpPr>
          <p:spPr>
            <a:xfrm>
              <a:off x="6716818" y="3539314"/>
              <a:ext cx="607856" cy="643388"/>
            </a:xfrm>
            <a:custGeom>
              <a:avLst/>
              <a:gdLst/>
              <a:ahLst/>
              <a:cxnLst/>
              <a:rect l="l" t="t" r="r" b="b"/>
              <a:pathLst>
                <a:path w="20427" h="20037" extrusionOk="0">
                  <a:moveTo>
                    <a:pt x="20427" y="0"/>
                  </a:moveTo>
                  <a:lnTo>
                    <a:pt x="0" y="9990"/>
                  </a:lnTo>
                  <a:lnTo>
                    <a:pt x="20427" y="20036"/>
                  </a:lnTo>
                  <a:lnTo>
                    <a:pt x="20427"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15;p3">
              <a:extLst>
                <a:ext uri="{FF2B5EF4-FFF2-40B4-BE49-F238E27FC236}">
                  <a16:creationId xmlns:a16="http://schemas.microsoft.com/office/drawing/2014/main" id="{623E0ACF-B2B3-F949-BDB3-3543930403F9}"/>
                </a:ext>
              </a:extLst>
            </p:cNvPr>
            <p:cNvSpPr/>
            <p:nvPr/>
          </p:nvSpPr>
          <p:spPr>
            <a:xfrm>
              <a:off x="6716818" y="4182670"/>
              <a:ext cx="607856" cy="643356"/>
            </a:xfrm>
            <a:custGeom>
              <a:avLst/>
              <a:gdLst/>
              <a:ahLst/>
              <a:cxnLst/>
              <a:rect l="l" t="t" r="r" b="b"/>
              <a:pathLst>
                <a:path w="20427" h="20036" extrusionOk="0">
                  <a:moveTo>
                    <a:pt x="20427" y="0"/>
                  </a:moveTo>
                  <a:lnTo>
                    <a:pt x="0" y="9990"/>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16;p3">
              <a:extLst>
                <a:ext uri="{FF2B5EF4-FFF2-40B4-BE49-F238E27FC236}">
                  <a16:creationId xmlns:a16="http://schemas.microsoft.com/office/drawing/2014/main" id="{E67CF8B4-9A6D-154A-9183-9B7478875AF6}"/>
                </a:ext>
              </a:extLst>
            </p:cNvPr>
            <p:cNvSpPr/>
            <p:nvPr/>
          </p:nvSpPr>
          <p:spPr>
            <a:xfrm>
              <a:off x="7932502" y="322534"/>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17;p3">
              <a:extLst>
                <a:ext uri="{FF2B5EF4-FFF2-40B4-BE49-F238E27FC236}">
                  <a16:creationId xmlns:a16="http://schemas.microsoft.com/office/drawing/2014/main" id="{814CF29E-F4BA-DD4D-9EBA-4A6F8B9E1702}"/>
                </a:ext>
              </a:extLst>
            </p:cNvPr>
            <p:cNvSpPr/>
            <p:nvPr/>
          </p:nvSpPr>
          <p:spPr>
            <a:xfrm>
              <a:off x="7932502" y="965890"/>
              <a:ext cx="606220" cy="643388"/>
            </a:xfrm>
            <a:custGeom>
              <a:avLst/>
              <a:gdLst/>
              <a:ahLst/>
              <a:cxnLst/>
              <a:rect l="l" t="t" r="r" b="b"/>
              <a:pathLst>
                <a:path w="20372" h="20037" extrusionOk="0">
                  <a:moveTo>
                    <a:pt x="20371" y="1"/>
                  </a:moveTo>
                  <a:lnTo>
                    <a:pt x="0" y="9991"/>
                  </a:lnTo>
                  <a:lnTo>
                    <a:pt x="20371" y="20037"/>
                  </a:lnTo>
                  <a:lnTo>
                    <a:pt x="20371"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18;p3">
              <a:extLst>
                <a:ext uri="{FF2B5EF4-FFF2-40B4-BE49-F238E27FC236}">
                  <a16:creationId xmlns:a16="http://schemas.microsoft.com/office/drawing/2014/main" id="{7F1DF1A2-6F8C-784E-91D4-0CB924DE480A}"/>
                </a:ext>
              </a:extLst>
            </p:cNvPr>
            <p:cNvSpPr/>
            <p:nvPr/>
          </p:nvSpPr>
          <p:spPr>
            <a:xfrm>
              <a:off x="7932502" y="2895958"/>
              <a:ext cx="606220" cy="643388"/>
            </a:xfrm>
            <a:custGeom>
              <a:avLst/>
              <a:gdLst/>
              <a:ahLst/>
              <a:cxnLst/>
              <a:rect l="l" t="t" r="r" b="b"/>
              <a:pathLst>
                <a:path w="20372" h="20037" extrusionOk="0">
                  <a:moveTo>
                    <a:pt x="20371" y="0"/>
                  </a:moveTo>
                  <a:lnTo>
                    <a:pt x="0" y="9990"/>
                  </a:lnTo>
                  <a:lnTo>
                    <a:pt x="20371" y="20036"/>
                  </a:lnTo>
                  <a:lnTo>
                    <a:pt x="20371"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19;p3">
              <a:extLst>
                <a:ext uri="{FF2B5EF4-FFF2-40B4-BE49-F238E27FC236}">
                  <a16:creationId xmlns:a16="http://schemas.microsoft.com/office/drawing/2014/main" id="{3D1A9CF5-7FB6-D949-B370-4B8098F1A80F}"/>
                </a:ext>
              </a:extLst>
            </p:cNvPr>
            <p:cNvSpPr/>
            <p:nvPr/>
          </p:nvSpPr>
          <p:spPr>
            <a:xfrm>
              <a:off x="7932492" y="3538418"/>
              <a:ext cx="607856" cy="643388"/>
            </a:xfrm>
            <a:custGeom>
              <a:avLst/>
              <a:gdLst/>
              <a:ahLst/>
              <a:cxnLst/>
              <a:rect l="l" t="t" r="r" b="b"/>
              <a:pathLst>
                <a:path w="20427" h="20037" extrusionOk="0">
                  <a:moveTo>
                    <a:pt x="20427" y="0"/>
                  </a:moveTo>
                  <a:lnTo>
                    <a:pt x="0" y="10046"/>
                  </a:lnTo>
                  <a:lnTo>
                    <a:pt x="20427" y="20036"/>
                  </a:lnTo>
                  <a:lnTo>
                    <a:pt x="20427" y="0"/>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20;p3">
              <a:extLst>
                <a:ext uri="{FF2B5EF4-FFF2-40B4-BE49-F238E27FC236}">
                  <a16:creationId xmlns:a16="http://schemas.microsoft.com/office/drawing/2014/main" id="{C0399A38-C9A0-DA44-BB2E-FE5CBE0AE009}"/>
                </a:ext>
              </a:extLst>
            </p:cNvPr>
            <p:cNvSpPr/>
            <p:nvPr/>
          </p:nvSpPr>
          <p:spPr>
            <a:xfrm>
              <a:off x="6108962" y="-11"/>
              <a:ext cx="607886" cy="643356"/>
            </a:xfrm>
            <a:custGeom>
              <a:avLst/>
              <a:gdLst/>
              <a:ahLst/>
              <a:cxnLst/>
              <a:rect l="l" t="t" r="r" b="b"/>
              <a:pathLst>
                <a:path w="20428" h="20036" extrusionOk="0">
                  <a:moveTo>
                    <a:pt x="20427" y="0"/>
                  </a:moveTo>
                  <a:lnTo>
                    <a:pt x="1" y="10046"/>
                  </a:lnTo>
                  <a:lnTo>
                    <a:pt x="20427" y="20036"/>
                  </a:lnTo>
                  <a:lnTo>
                    <a:pt x="20427" y="0"/>
                  </a:lnTo>
                  <a:close/>
                </a:path>
              </a:pathLst>
            </a:custGeom>
            <a:noFill/>
            <a:ln w="9525" cap="flat" cmpd="sng">
              <a:solidFill>
                <a:srgbClr val="101997">
                  <a:alpha val="18431"/>
                </a:srgb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21;p3">
              <a:extLst>
                <a:ext uri="{FF2B5EF4-FFF2-40B4-BE49-F238E27FC236}">
                  <a16:creationId xmlns:a16="http://schemas.microsoft.com/office/drawing/2014/main" id="{F2D43D5C-7379-3640-A315-EDBC2C54A3CB}"/>
                </a:ext>
              </a:extLst>
            </p:cNvPr>
            <p:cNvSpPr/>
            <p:nvPr/>
          </p:nvSpPr>
          <p:spPr>
            <a:xfrm>
              <a:off x="6716818" y="-11"/>
              <a:ext cx="607856" cy="322577"/>
            </a:xfrm>
            <a:custGeom>
              <a:avLst/>
              <a:gdLst/>
              <a:ahLst/>
              <a:cxnLst/>
              <a:rect l="l" t="t" r="r" b="b"/>
              <a:pathLst>
                <a:path w="20427" h="10046" extrusionOk="0">
                  <a:moveTo>
                    <a:pt x="0" y="0"/>
                  </a:moveTo>
                  <a:lnTo>
                    <a:pt x="20427" y="1004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22;p3">
              <a:extLst>
                <a:ext uri="{FF2B5EF4-FFF2-40B4-BE49-F238E27FC236}">
                  <a16:creationId xmlns:a16="http://schemas.microsoft.com/office/drawing/2014/main" id="{6398E8C1-E530-354E-B195-69F31DA4C31B}"/>
                </a:ext>
              </a:extLst>
            </p:cNvPr>
            <p:cNvSpPr/>
            <p:nvPr/>
          </p:nvSpPr>
          <p:spPr>
            <a:xfrm>
              <a:off x="6716818" y="4825993"/>
              <a:ext cx="607856" cy="320811"/>
            </a:xfrm>
            <a:custGeom>
              <a:avLst/>
              <a:gdLst/>
              <a:ahLst/>
              <a:cxnLst/>
              <a:rect l="l" t="t" r="r" b="b"/>
              <a:pathLst>
                <a:path w="20427" h="9991" extrusionOk="0">
                  <a:moveTo>
                    <a:pt x="20427" y="1"/>
                  </a:moveTo>
                  <a:lnTo>
                    <a:pt x="0" y="9991"/>
                  </a:lnTo>
                  <a:lnTo>
                    <a:pt x="20427" y="9991"/>
                  </a:lnTo>
                  <a:lnTo>
                    <a:pt x="20427" y="1"/>
                  </a:lnTo>
                  <a:close/>
                </a:path>
              </a:pathLst>
            </a:custGeom>
            <a:solidFill>
              <a:srgbClr val="3F969A">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23;p3">
              <a:extLst>
                <a:ext uri="{FF2B5EF4-FFF2-40B4-BE49-F238E27FC236}">
                  <a16:creationId xmlns:a16="http://schemas.microsoft.com/office/drawing/2014/main" id="{3827948C-C603-0F40-8ABF-F50E76952612}"/>
                </a:ext>
              </a:extLst>
            </p:cNvPr>
            <p:cNvSpPr/>
            <p:nvPr/>
          </p:nvSpPr>
          <p:spPr>
            <a:xfrm>
              <a:off x="7338475" y="4503448"/>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FFFF">
                <a:alpha val="51540"/>
              </a:srgbClr>
            </a:solidFill>
            <a:ln>
              <a:solidFill>
                <a:schemeClr val="accent4">
                  <a:lumMod val="20000"/>
                  <a:lumOff val="80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24;p3">
              <a:extLst>
                <a:ext uri="{FF2B5EF4-FFF2-40B4-BE49-F238E27FC236}">
                  <a16:creationId xmlns:a16="http://schemas.microsoft.com/office/drawing/2014/main" id="{E092BE81-3696-244B-B750-7FC2D13FB8D0}"/>
                </a:ext>
              </a:extLst>
            </p:cNvPr>
            <p:cNvSpPr/>
            <p:nvPr/>
          </p:nvSpPr>
          <p:spPr>
            <a:xfrm>
              <a:off x="8538692" y="-11"/>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FFC0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25;p3">
              <a:extLst>
                <a:ext uri="{FF2B5EF4-FFF2-40B4-BE49-F238E27FC236}">
                  <a16:creationId xmlns:a16="http://schemas.microsoft.com/office/drawing/2014/main" id="{ADD2A4FC-C310-C343-B580-C5F5401EB646}"/>
                </a:ext>
              </a:extLst>
            </p:cNvPr>
            <p:cNvSpPr/>
            <p:nvPr/>
          </p:nvSpPr>
          <p:spPr>
            <a:xfrm>
              <a:off x="8538692" y="4503448"/>
              <a:ext cx="607856" cy="643356"/>
            </a:xfrm>
            <a:custGeom>
              <a:avLst/>
              <a:gdLst/>
              <a:ahLst/>
              <a:cxnLst/>
              <a:rect l="l" t="t" r="r" b="b"/>
              <a:pathLst>
                <a:path w="20427" h="20036" extrusionOk="0">
                  <a:moveTo>
                    <a:pt x="20427" y="0"/>
                  </a:moveTo>
                  <a:lnTo>
                    <a:pt x="0" y="10046"/>
                  </a:lnTo>
                  <a:lnTo>
                    <a:pt x="20427" y="20036"/>
                  </a:lnTo>
                  <a:lnTo>
                    <a:pt x="20427" y="0"/>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26;p3">
              <a:extLst>
                <a:ext uri="{FF2B5EF4-FFF2-40B4-BE49-F238E27FC236}">
                  <a16:creationId xmlns:a16="http://schemas.microsoft.com/office/drawing/2014/main" id="{C4D9E45B-2D0B-A04F-83C2-B8E1239EA3E9}"/>
                </a:ext>
              </a:extLst>
            </p:cNvPr>
            <p:cNvSpPr/>
            <p:nvPr/>
          </p:nvSpPr>
          <p:spPr>
            <a:xfrm>
              <a:off x="7324658" y="322534"/>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27;p3">
              <a:extLst>
                <a:ext uri="{FF2B5EF4-FFF2-40B4-BE49-F238E27FC236}">
                  <a16:creationId xmlns:a16="http://schemas.microsoft.com/office/drawing/2014/main" id="{FA1A9D06-B918-6441-AB27-A4E934743B32}"/>
                </a:ext>
              </a:extLst>
            </p:cNvPr>
            <p:cNvSpPr/>
            <p:nvPr/>
          </p:nvSpPr>
          <p:spPr>
            <a:xfrm>
              <a:off x="7324658" y="965890"/>
              <a:ext cx="607886" cy="643388"/>
            </a:xfrm>
            <a:custGeom>
              <a:avLst/>
              <a:gdLst/>
              <a:ahLst/>
              <a:cxnLst/>
              <a:rect l="l" t="t" r="r" b="b"/>
              <a:pathLst>
                <a:path w="20428" h="20037" extrusionOk="0">
                  <a:moveTo>
                    <a:pt x="1" y="1"/>
                  </a:moveTo>
                  <a:lnTo>
                    <a:pt x="1" y="20037"/>
                  </a:lnTo>
                  <a:lnTo>
                    <a:pt x="20427" y="9991"/>
                  </a:lnTo>
                  <a:lnTo>
                    <a:pt x="1"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28;p3">
              <a:extLst>
                <a:ext uri="{FF2B5EF4-FFF2-40B4-BE49-F238E27FC236}">
                  <a16:creationId xmlns:a16="http://schemas.microsoft.com/office/drawing/2014/main" id="{2E007329-F28F-CD45-83A4-3447D20E9C7A}"/>
                </a:ext>
              </a:extLst>
            </p:cNvPr>
            <p:cNvSpPr/>
            <p:nvPr/>
          </p:nvSpPr>
          <p:spPr>
            <a:xfrm>
              <a:off x="6716831" y="322534"/>
              <a:ext cx="607856" cy="643388"/>
            </a:xfrm>
            <a:custGeom>
              <a:avLst/>
              <a:gdLst/>
              <a:ahLst/>
              <a:cxnLst/>
              <a:rect l="l" t="t" r="r" b="b"/>
              <a:pathLst>
                <a:path w="20427" h="20037" extrusionOk="0">
                  <a:moveTo>
                    <a:pt x="20427" y="1"/>
                  </a:moveTo>
                  <a:lnTo>
                    <a:pt x="0" y="9991"/>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29;p3">
              <a:extLst>
                <a:ext uri="{FF2B5EF4-FFF2-40B4-BE49-F238E27FC236}">
                  <a16:creationId xmlns:a16="http://schemas.microsoft.com/office/drawing/2014/main" id="{8066D9CE-1FA3-4A4F-AD49-85EA6FACF1BC}"/>
                </a:ext>
              </a:extLst>
            </p:cNvPr>
            <p:cNvSpPr/>
            <p:nvPr/>
          </p:nvSpPr>
          <p:spPr>
            <a:xfrm>
              <a:off x="6716831" y="965890"/>
              <a:ext cx="607856" cy="643388"/>
            </a:xfrm>
            <a:custGeom>
              <a:avLst/>
              <a:gdLst/>
              <a:ahLst/>
              <a:cxnLst/>
              <a:rect l="l" t="t" r="r" b="b"/>
              <a:pathLst>
                <a:path w="20427" h="20037" extrusionOk="0">
                  <a:moveTo>
                    <a:pt x="20427" y="1"/>
                  </a:moveTo>
                  <a:lnTo>
                    <a:pt x="0" y="9991"/>
                  </a:lnTo>
                  <a:lnTo>
                    <a:pt x="20427" y="20037"/>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30;p3">
              <a:extLst>
                <a:ext uri="{FF2B5EF4-FFF2-40B4-BE49-F238E27FC236}">
                  <a16:creationId xmlns:a16="http://schemas.microsoft.com/office/drawing/2014/main" id="{B7248E06-D9DD-2048-A253-2CAA0D7B50D4}"/>
                </a:ext>
              </a:extLst>
            </p:cNvPr>
            <p:cNvSpPr/>
            <p:nvPr/>
          </p:nvSpPr>
          <p:spPr>
            <a:xfrm>
              <a:off x="7324658"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31;p3">
              <a:extLst>
                <a:ext uri="{FF2B5EF4-FFF2-40B4-BE49-F238E27FC236}">
                  <a16:creationId xmlns:a16="http://schemas.microsoft.com/office/drawing/2014/main" id="{8AAFA024-CF04-9E47-9DD1-0B0897CFE404}"/>
                </a:ext>
              </a:extLst>
            </p:cNvPr>
            <p:cNvSpPr/>
            <p:nvPr/>
          </p:nvSpPr>
          <p:spPr>
            <a:xfrm>
              <a:off x="7324658" y="-11"/>
              <a:ext cx="607886" cy="643356"/>
            </a:xfrm>
            <a:custGeom>
              <a:avLst/>
              <a:gdLst/>
              <a:ahLst/>
              <a:cxnLst/>
              <a:rect l="l" t="t" r="r" b="b"/>
              <a:pathLst>
                <a:path w="20428" h="20036" extrusionOk="0">
                  <a:moveTo>
                    <a:pt x="20427" y="0"/>
                  </a:moveTo>
                  <a:lnTo>
                    <a:pt x="1" y="10046"/>
                  </a:lnTo>
                  <a:lnTo>
                    <a:pt x="20427" y="20036"/>
                  </a:lnTo>
                  <a:lnTo>
                    <a:pt x="20427"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32;p3">
              <a:extLst>
                <a:ext uri="{FF2B5EF4-FFF2-40B4-BE49-F238E27FC236}">
                  <a16:creationId xmlns:a16="http://schemas.microsoft.com/office/drawing/2014/main" id="{42BB8326-8A27-FD4E-8156-23D6251F070D}"/>
                </a:ext>
              </a:extLst>
            </p:cNvPr>
            <p:cNvSpPr/>
            <p:nvPr/>
          </p:nvSpPr>
          <p:spPr>
            <a:xfrm>
              <a:off x="8538692" y="4825993"/>
              <a:ext cx="607856" cy="320811"/>
            </a:xfrm>
            <a:custGeom>
              <a:avLst/>
              <a:gdLst/>
              <a:ahLst/>
              <a:cxnLst/>
              <a:rect l="l" t="t" r="r" b="b"/>
              <a:pathLst>
                <a:path w="20427" h="9991" extrusionOk="0">
                  <a:moveTo>
                    <a:pt x="0" y="1"/>
                  </a:moveTo>
                  <a:lnTo>
                    <a:pt x="0" y="9991"/>
                  </a:lnTo>
                  <a:lnTo>
                    <a:pt x="20427" y="9991"/>
                  </a:lnTo>
                  <a:lnTo>
                    <a:pt x="0"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33;p3">
              <a:extLst>
                <a:ext uri="{FF2B5EF4-FFF2-40B4-BE49-F238E27FC236}">
                  <a16:creationId xmlns:a16="http://schemas.microsoft.com/office/drawing/2014/main" id="{7281B76A-E5D1-C44D-9147-7D570A3C9BFD}"/>
                </a:ext>
              </a:extLst>
            </p:cNvPr>
            <p:cNvSpPr/>
            <p:nvPr/>
          </p:nvSpPr>
          <p:spPr>
            <a:xfrm>
              <a:off x="6109812" y="2252602"/>
              <a:ext cx="607886" cy="643388"/>
            </a:xfrm>
            <a:custGeom>
              <a:avLst/>
              <a:gdLst/>
              <a:ahLst/>
              <a:cxnLst/>
              <a:rect l="l" t="t" r="r" b="b"/>
              <a:pathLst>
                <a:path w="20428" h="20037" extrusionOk="0">
                  <a:moveTo>
                    <a:pt x="1" y="0"/>
                  </a:moveTo>
                  <a:lnTo>
                    <a:pt x="1" y="20036"/>
                  </a:lnTo>
                  <a:lnTo>
                    <a:pt x="20427" y="9991"/>
                  </a:lnTo>
                  <a:lnTo>
                    <a:pt x="1" y="0"/>
                  </a:lnTo>
                  <a:close/>
                </a:path>
              </a:pathLst>
            </a:custGeom>
            <a:solidFill>
              <a:srgbClr val="101997">
                <a:alpha val="145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34;p3">
              <a:extLst>
                <a:ext uri="{FF2B5EF4-FFF2-40B4-BE49-F238E27FC236}">
                  <a16:creationId xmlns:a16="http://schemas.microsoft.com/office/drawing/2014/main" id="{C22F2793-80AE-8242-ACE9-EB4F5E79B89E}"/>
                </a:ext>
              </a:extLst>
            </p:cNvPr>
            <p:cNvSpPr/>
            <p:nvPr/>
          </p:nvSpPr>
          <p:spPr>
            <a:xfrm>
              <a:off x="6109812" y="3539314"/>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35;p3">
              <a:extLst>
                <a:ext uri="{FF2B5EF4-FFF2-40B4-BE49-F238E27FC236}">
                  <a16:creationId xmlns:a16="http://schemas.microsoft.com/office/drawing/2014/main" id="{81BC38A0-E461-A74A-BE48-028C11E50976}"/>
                </a:ext>
              </a:extLst>
            </p:cNvPr>
            <p:cNvSpPr/>
            <p:nvPr/>
          </p:nvSpPr>
          <p:spPr>
            <a:xfrm>
              <a:off x="6717668" y="1286669"/>
              <a:ext cx="607856" cy="643388"/>
            </a:xfrm>
            <a:custGeom>
              <a:avLst/>
              <a:gdLst/>
              <a:ahLst/>
              <a:cxnLst/>
              <a:rect l="l" t="t" r="r" b="b"/>
              <a:pathLst>
                <a:path w="20427" h="20037" extrusionOk="0">
                  <a:moveTo>
                    <a:pt x="0" y="1"/>
                  </a:moveTo>
                  <a:lnTo>
                    <a:pt x="0" y="20037"/>
                  </a:lnTo>
                  <a:lnTo>
                    <a:pt x="20427" y="10047"/>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36;p3">
              <a:extLst>
                <a:ext uri="{FF2B5EF4-FFF2-40B4-BE49-F238E27FC236}">
                  <a16:creationId xmlns:a16="http://schemas.microsoft.com/office/drawing/2014/main" id="{804A8886-A3E8-E142-991A-22A562DFB4A7}"/>
                </a:ext>
              </a:extLst>
            </p:cNvPr>
            <p:cNvSpPr/>
            <p:nvPr/>
          </p:nvSpPr>
          <p:spPr>
            <a:xfrm>
              <a:off x="6717668" y="1930025"/>
              <a:ext cx="607856" cy="643388"/>
            </a:xfrm>
            <a:custGeom>
              <a:avLst/>
              <a:gdLst/>
              <a:ahLst/>
              <a:cxnLst/>
              <a:rect l="l" t="t" r="r" b="b"/>
              <a:pathLst>
                <a:path w="20427" h="20037" extrusionOk="0">
                  <a:moveTo>
                    <a:pt x="0" y="1"/>
                  </a:moveTo>
                  <a:lnTo>
                    <a:pt x="0" y="20037"/>
                  </a:lnTo>
                  <a:lnTo>
                    <a:pt x="20427" y="10046"/>
                  </a:lnTo>
                  <a:lnTo>
                    <a:pt x="0" y="1"/>
                  </a:lnTo>
                  <a:close/>
                </a:path>
              </a:pathLst>
            </a:custGeom>
            <a:solidFill>
              <a:srgbClr val="E80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37;p3">
              <a:extLst>
                <a:ext uri="{FF2B5EF4-FFF2-40B4-BE49-F238E27FC236}">
                  <a16:creationId xmlns:a16="http://schemas.microsoft.com/office/drawing/2014/main" id="{CA8A6C28-FE0A-2D46-88AA-EC51287ECBFF}"/>
                </a:ext>
              </a:extLst>
            </p:cNvPr>
            <p:cNvSpPr/>
            <p:nvPr/>
          </p:nvSpPr>
          <p:spPr>
            <a:xfrm>
              <a:off x="6717668" y="2573381"/>
              <a:ext cx="607856" cy="643388"/>
            </a:xfrm>
            <a:custGeom>
              <a:avLst/>
              <a:gdLst/>
              <a:ahLst/>
              <a:cxnLst/>
              <a:rect l="l" t="t" r="r" b="b"/>
              <a:pathLst>
                <a:path w="20427" h="20037" extrusionOk="0">
                  <a:moveTo>
                    <a:pt x="0" y="1"/>
                  </a:moveTo>
                  <a:lnTo>
                    <a:pt x="0" y="20036"/>
                  </a:lnTo>
                  <a:lnTo>
                    <a:pt x="20427" y="10046"/>
                  </a:lnTo>
                  <a:lnTo>
                    <a:pt x="0"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38;p3">
              <a:extLst>
                <a:ext uri="{FF2B5EF4-FFF2-40B4-BE49-F238E27FC236}">
                  <a16:creationId xmlns:a16="http://schemas.microsoft.com/office/drawing/2014/main" id="{5BE1E70B-A5E2-9F40-9E83-10B612B738BA}"/>
                </a:ext>
              </a:extLst>
            </p:cNvPr>
            <p:cNvSpPr/>
            <p:nvPr/>
          </p:nvSpPr>
          <p:spPr>
            <a:xfrm>
              <a:off x="7325495" y="2252602"/>
              <a:ext cx="607886" cy="643388"/>
            </a:xfrm>
            <a:custGeom>
              <a:avLst/>
              <a:gdLst/>
              <a:ahLst/>
              <a:cxnLst/>
              <a:rect l="l" t="t" r="r" b="b"/>
              <a:pathLst>
                <a:path w="20428" h="20037" extrusionOk="0">
                  <a:moveTo>
                    <a:pt x="1" y="0"/>
                  </a:moveTo>
                  <a:lnTo>
                    <a:pt x="1" y="20036"/>
                  </a:lnTo>
                  <a:lnTo>
                    <a:pt x="20427" y="9991"/>
                  </a:lnTo>
                  <a:lnTo>
                    <a:pt x="1" y="0"/>
                  </a:lnTo>
                  <a:close/>
                </a:path>
              </a:pathLst>
            </a:custGeom>
            <a:noFill/>
            <a:ln w="9525" cap="flat" cmpd="sng">
              <a:solidFill>
                <a:srgbClr val="FFF2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39;p3">
              <a:extLst>
                <a:ext uri="{FF2B5EF4-FFF2-40B4-BE49-F238E27FC236}">
                  <a16:creationId xmlns:a16="http://schemas.microsoft.com/office/drawing/2014/main" id="{5F6FF16F-A2EB-6743-9835-C1BB5CE1829D}"/>
                </a:ext>
              </a:extLst>
            </p:cNvPr>
            <p:cNvSpPr/>
            <p:nvPr/>
          </p:nvSpPr>
          <p:spPr>
            <a:xfrm>
              <a:off x="6717668" y="3216737"/>
              <a:ext cx="607856" cy="643388"/>
            </a:xfrm>
            <a:custGeom>
              <a:avLst/>
              <a:gdLst/>
              <a:ahLst/>
              <a:cxnLst/>
              <a:rect l="l" t="t" r="r" b="b"/>
              <a:pathLst>
                <a:path w="20427" h="20037" extrusionOk="0">
                  <a:moveTo>
                    <a:pt x="0" y="0"/>
                  </a:moveTo>
                  <a:lnTo>
                    <a:pt x="0" y="20036"/>
                  </a:lnTo>
                  <a:lnTo>
                    <a:pt x="20427" y="10046"/>
                  </a:lnTo>
                  <a:lnTo>
                    <a:pt x="0"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40;p3">
              <a:extLst>
                <a:ext uri="{FF2B5EF4-FFF2-40B4-BE49-F238E27FC236}">
                  <a16:creationId xmlns:a16="http://schemas.microsoft.com/office/drawing/2014/main" id="{0268D3C2-C4C1-2345-9D24-4C823429ACE9}"/>
                </a:ext>
              </a:extLst>
            </p:cNvPr>
            <p:cNvSpPr/>
            <p:nvPr/>
          </p:nvSpPr>
          <p:spPr>
            <a:xfrm>
              <a:off x="7325495" y="2895958"/>
              <a:ext cx="607886" cy="643388"/>
            </a:xfrm>
            <a:custGeom>
              <a:avLst/>
              <a:gdLst/>
              <a:ahLst/>
              <a:cxnLst/>
              <a:rect l="l" t="t" r="r" b="b"/>
              <a:pathLst>
                <a:path w="20428" h="20037" extrusionOk="0">
                  <a:moveTo>
                    <a:pt x="1" y="0"/>
                  </a:moveTo>
                  <a:lnTo>
                    <a:pt x="1" y="20036"/>
                  </a:lnTo>
                  <a:lnTo>
                    <a:pt x="20427" y="9990"/>
                  </a:lnTo>
                  <a:lnTo>
                    <a:pt x="1" y="0"/>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41;p3">
              <a:extLst>
                <a:ext uri="{FF2B5EF4-FFF2-40B4-BE49-F238E27FC236}">
                  <a16:creationId xmlns:a16="http://schemas.microsoft.com/office/drawing/2014/main" id="{06CA41FE-A20D-BE40-93A2-AE17108D016A}"/>
                </a:ext>
              </a:extLst>
            </p:cNvPr>
            <p:cNvSpPr/>
            <p:nvPr/>
          </p:nvSpPr>
          <p:spPr>
            <a:xfrm>
              <a:off x="7933352" y="1930025"/>
              <a:ext cx="606220" cy="643388"/>
            </a:xfrm>
            <a:custGeom>
              <a:avLst/>
              <a:gdLst/>
              <a:ahLst/>
              <a:cxnLst/>
              <a:rect l="l" t="t" r="r" b="b"/>
              <a:pathLst>
                <a:path w="20372" h="20037" extrusionOk="0">
                  <a:moveTo>
                    <a:pt x="0" y="1"/>
                  </a:moveTo>
                  <a:lnTo>
                    <a:pt x="0" y="20037"/>
                  </a:lnTo>
                  <a:lnTo>
                    <a:pt x="20371" y="10046"/>
                  </a:lnTo>
                  <a:lnTo>
                    <a:pt x="0" y="1"/>
                  </a:lnTo>
                  <a:close/>
                </a:path>
              </a:pathLst>
            </a:custGeom>
            <a:solidFill>
              <a:srgbClr val="FFFFFF">
                <a:alpha val="51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42;p3">
              <a:extLst>
                <a:ext uri="{FF2B5EF4-FFF2-40B4-BE49-F238E27FC236}">
                  <a16:creationId xmlns:a16="http://schemas.microsoft.com/office/drawing/2014/main" id="{EBEC105D-32C9-F341-BC0D-4E35EE795B0D}"/>
                </a:ext>
              </a:extLst>
            </p:cNvPr>
            <p:cNvSpPr/>
            <p:nvPr/>
          </p:nvSpPr>
          <p:spPr>
            <a:xfrm>
              <a:off x="7933352" y="2573381"/>
              <a:ext cx="606220" cy="643388"/>
            </a:xfrm>
            <a:custGeom>
              <a:avLst/>
              <a:gdLst/>
              <a:ahLst/>
              <a:cxnLst/>
              <a:rect l="l" t="t" r="r" b="b"/>
              <a:pathLst>
                <a:path w="20372" h="20037" extrusionOk="0">
                  <a:moveTo>
                    <a:pt x="0" y="1"/>
                  </a:moveTo>
                  <a:lnTo>
                    <a:pt x="0" y="20036"/>
                  </a:lnTo>
                  <a:lnTo>
                    <a:pt x="20371" y="10046"/>
                  </a:lnTo>
                  <a:lnTo>
                    <a:pt x="0" y="1"/>
                  </a:ln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43;p3">
              <a:extLst>
                <a:ext uri="{FF2B5EF4-FFF2-40B4-BE49-F238E27FC236}">
                  <a16:creationId xmlns:a16="http://schemas.microsoft.com/office/drawing/2014/main" id="{8862C779-3904-FE46-AF46-687C1D7769B6}"/>
                </a:ext>
              </a:extLst>
            </p:cNvPr>
            <p:cNvSpPr/>
            <p:nvPr/>
          </p:nvSpPr>
          <p:spPr>
            <a:xfrm>
              <a:off x="8539542" y="1608802"/>
              <a:ext cx="607856" cy="643388"/>
            </a:xfrm>
            <a:custGeom>
              <a:avLst/>
              <a:gdLst/>
              <a:ahLst/>
              <a:cxnLst/>
              <a:rect l="l" t="t" r="r" b="b"/>
              <a:pathLst>
                <a:path w="20427" h="20037" extrusionOk="0">
                  <a:moveTo>
                    <a:pt x="0" y="0"/>
                  </a:moveTo>
                  <a:lnTo>
                    <a:pt x="0" y="20036"/>
                  </a:lnTo>
                  <a:lnTo>
                    <a:pt x="20427" y="9991"/>
                  </a:lnTo>
                  <a:lnTo>
                    <a:pt x="0" y="0"/>
                  </a:lnTo>
                  <a:close/>
                </a:path>
              </a:pathLst>
            </a:custGeom>
            <a:solidFill>
              <a:srgbClr val="F64646">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44;p3">
              <a:extLst>
                <a:ext uri="{FF2B5EF4-FFF2-40B4-BE49-F238E27FC236}">
                  <a16:creationId xmlns:a16="http://schemas.microsoft.com/office/drawing/2014/main" id="{395A3177-E07E-6343-830B-C0D08CB7D11F}"/>
                </a:ext>
              </a:extLst>
            </p:cNvPr>
            <p:cNvSpPr/>
            <p:nvPr/>
          </p:nvSpPr>
          <p:spPr>
            <a:xfrm>
              <a:off x="6109812" y="1286669"/>
              <a:ext cx="607886" cy="643388"/>
            </a:xfrm>
            <a:custGeom>
              <a:avLst/>
              <a:gdLst/>
              <a:ahLst/>
              <a:cxnLst/>
              <a:rect l="l" t="t" r="r" b="b"/>
              <a:pathLst>
                <a:path w="20428" h="20037" extrusionOk="0">
                  <a:moveTo>
                    <a:pt x="20427" y="1"/>
                  </a:moveTo>
                  <a:lnTo>
                    <a:pt x="1" y="10047"/>
                  </a:lnTo>
                  <a:lnTo>
                    <a:pt x="20427" y="20037"/>
                  </a:lnTo>
                  <a:lnTo>
                    <a:pt x="20427" y="1"/>
                  </a:lnTo>
                  <a:close/>
                </a:path>
              </a:pathLst>
            </a:custGeom>
            <a:solidFill>
              <a:srgbClr val="FFFFFF">
                <a:alpha val="23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45;p3">
              <a:extLst>
                <a:ext uri="{FF2B5EF4-FFF2-40B4-BE49-F238E27FC236}">
                  <a16:creationId xmlns:a16="http://schemas.microsoft.com/office/drawing/2014/main" id="{48FB2B20-F450-3747-861D-DC162D34BAF1}"/>
                </a:ext>
              </a:extLst>
            </p:cNvPr>
            <p:cNvSpPr/>
            <p:nvPr/>
          </p:nvSpPr>
          <p:spPr>
            <a:xfrm>
              <a:off x="6109812" y="3216737"/>
              <a:ext cx="607886" cy="643388"/>
            </a:xfrm>
            <a:custGeom>
              <a:avLst/>
              <a:gdLst/>
              <a:ahLst/>
              <a:cxnLst/>
              <a:rect l="l" t="t" r="r" b="b"/>
              <a:pathLst>
                <a:path w="20428" h="20037" extrusionOk="0">
                  <a:moveTo>
                    <a:pt x="20427" y="0"/>
                  </a:moveTo>
                  <a:lnTo>
                    <a:pt x="1" y="10046"/>
                  </a:lnTo>
                  <a:lnTo>
                    <a:pt x="20427" y="20036"/>
                  </a:lnTo>
                  <a:lnTo>
                    <a:pt x="20427" y="0"/>
                  </a:lnTo>
                  <a:close/>
                </a:path>
              </a:pathLst>
            </a:custGeom>
            <a:solidFill>
              <a:srgbClr val="FFC800">
                <a:alpha val="2509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46;p3">
              <a:extLst>
                <a:ext uri="{FF2B5EF4-FFF2-40B4-BE49-F238E27FC236}">
                  <a16:creationId xmlns:a16="http://schemas.microsoft.com/office/drawing/2014/main" id="{9CBEEFC2-ACAE-2B4C-8A6E-7B8380904207}"/>
                </a:ext>
              </a:extLst>
            </p:cNvPr>
            <p:cNvSpPr/>
            <p:nvPr/>
          </p:nvSpPr>
          <p:spPr>
            <a:xfrm>
              <a:off x="6717668" y="1609246"/>
              <a:ext cx="607856" cy="643388"/>
            </a:xfrm>
            <a:custGeom>
              <a:avLst/>
              <a:gdLst/>
              <a:ahLst/>
              <a:cxnLst/>
              <a:rect l="l" t="t" r="r" b="b"/>
              <a:pathLst>
                <a:path w="20427" h="20037" extrusionOk="0">
                  <a:moveTo>
                    <a:pt x="20427" y="1"/>
                  </a:moveTo>
                  <a:lnTo>
                    <a:pt x="0" y="9991"/>
                  </a:lnTo>
                  <a:lnTo>
                    <a:pt x="20427" y="20036"/>
                  </a:lnTo>
                  <a:lnTo>
                    <a:pt x="20427" y="1"/>
                  </a:lnTo>
                  <a:close/>
                </a:path>
              </a:pathLst>
            </a:custGeom>
            <a:solidFill>
              <a:srgbClr val="FFC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47;p3">
              <a:extLst>
                <a:ext uri="{FF2B5EF4-FFF2-40B4-BE49-F238E27FC236}">
                  <a16:creationId xmlns:a16="http://schemas.microsoft.com/office/drawing/2014/main" id="{28D65DA1-5C31-4940-ACCE-24F5552B0838}"/>
                </a:ext>
              </a:extLst>
            </p:cNvPr>
            <p:cNvSpPr/>
            <p:nvPr/>
          </p:nvSpPr>
          <p:spPr>
            <a:xfrm>
              <a:off x="7325495" y="1930025"/>
              <a:ext cx="607886" cy="643388"/>
            </a:xfrm>
            <a:custGeom>
              <a:avLst/>
              <a:gdLst/>
              <a:ahLst/>
              <a:cxnLst/>
              <a:rect l="l" t="t" r="r" b="b"/>
              <a:pathLst>
                <a:path w="20428" h="20037" extrusionOk="0">
                  <a:moveTo>
                    <a:pt x="20427" y="1"/>
                  </a:moveTo>
                  <a:lnTo>
                    <a:pt x="1" y="10046"/>
                  </a:lnTo>
                  <a:lnTo>
                    <a:pt x="20427" y="20037"/>
                  </a:lnTo>
                  <a:lnTo>
                    <a:pt x="20427" y="1"/>
                  </a:lnTo>
                  <a:close/>
                </a:path>
              </a:pathLst>
            </a:custGeom>
            <a:solidFill>
              <a:srgbClr val="10199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48;p3">
              <a:extLst>
                <a:ext uri="{FF2B5EF4-FFF2-40B4-BE49-F238E27FC236}">
                  <a16:creationId xmlns:a16="http://schemas.microsoft.com/office/drawing/2014/main" id="{43D2E988-9C37-314A-8E97-147AED19447F}"/>
                </a:ext>
              </a:extLst>
            </p:cNvPr>
            <p:cNvSpPr/>
            <p:nvPr/>
          </p:nvSpPr>
          <p:spPr>
            <a:xfrm>
              <a:off x="6717668" y="2252602"/>
              <a:ext cx="607856" cy="643388"/>
            </a:xfrm>
            <a:custGeom>
              <a:avLst/>
              <a:gdLst/>
              <a:ahLst/>
              <a:cxnLst/>
              <a:rect l="l" t="t" r="r" b="b"/>
              <a:pathLst>
                <a:path w="20427" h="20037" extrusionOk="0">
                  <a:moveTo>
                    <a:pt x="20427" y="0"/>
                  </a:moveTo>
                  <a:lnTo>
                    <a:pt x="0" y="9991"/>
                  </a:lnTo>
                  <a:lnTo>
                    <a:pt x="20427" y="20036"/>
                  </a:lnTo>
                  <a:lnTo>
                    <a:pt x="20427" y="0"/>
                  </a:lnTo>
                  <a:close/>
                </a:path>
              </a:pathLst>
            </a:custGeom>
            <a:solidFill>
              <a:schemeClr val="accent4">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49;p3">
              <a:extLst>
                <a:ext uri="{FF2B5EF4-FFF2-40B4-BE49-F238E27FC236}">
                  <a16:creationId xmlns:a16="http://schemas.microsoft.com/office/drawing/2014/main" id="{5D0A8237-142F-EF4E-AACE-E8F25F047EF3}"/>
                </a:ext>
              </a:extLst>
            </p:cNvPr>
            <p:cNvSpPr/>
            <p:nvPr/>
          </p:nvSpPr>
          <p:spPr>
            <a:xfrm>
              <a:off x="7325495" y="2573381"/>
              <a:ext cx="607886" cy="643388"/>
            </a:xfrm>
            <a:custGeom>
              <a:avLst/>
              <a:gdLst/>
              <a:ahLst/>
              <a:cxnLst/>
              <a:rect l="l" t="t" r="r" b="b"/>
              <a:pathLst>
                <a:path w="20428" h="20037" extrusionOk="0">
                  <a:moveTo>
                    <a:pt x="20427" y="1"/>
                  </a:moveTo>
                  <a:lnTo>
                    <a:pt x="1" y="10046"/>
                  </a:lnTo>
                  <a:lnTo>
                    <a:pt x="20427" y="20036"/>
                  </a:lnTo>
                  <a:lnTo>
                    <a:pt x="20427" y="1"/>
                  </a:lnTo>
                  <a:close/>
                </a:path>
              </a:pathLst>
            </a:custGeom>
            <a:noFill/>
            <a:ln w="9525" cap="flat" cmpd="sng">
              <a:solidFill>
                <a:srgbClr val="F9CB9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2" name="Picture 91">
            <a:extLst>
              <a:ext uri="{FF2B5EF4-FFF2-40B4-BE49-F238E27FC236}">
                <a16:creationId xmlns:a16="http://schemas.microsoft.com/office/drawing/2014/main" id="{B4EC3947-9F70-8840-95AC-7F96AC22B728}"/>
              </a:ext>
            </a:extLst>
          </p:cNvPr>
          <p:cNvPicPr>
            <a:picLocks noChangeAspect="1"/>
          </p:cNvPicPr>
          <p:nvPr userDrawn="1"/>
        </p:nvPicPr>
        <p:blipFill>
          <a:blip r:embed="rId2"/>
          <a:stretch>
            <a:fillRect/>
          </a:stretch>
        </p:blipFill>
        <p:spPr>
          <a:xfrm>
            <a:off x="2042167" y="6430526"/>
            <a:ext cx="1520157" cy="547890"/>
          </a:xfrm>
          <a:prstGeom prst="rect">
            <a:avLst/>
          </a:prstGeom>
        </p:spPr>
      </p:pic>
      <p:pic>
        <p:nvPicPr>
          <p:cNvPr id="93" name="Picture 92">
            <a:extLst>
              <a:ext uri="{FF2B5EF4-FFF2-40B4-BE49-F238E27FC236}">
                <a16:creationId xmlns:a16="http://schemas.microsoft.com/office/drawing/2014/main" id="{6D0CD6C7-2B61-5642-9F63-5E924B07576E}"/>
              </a:ext>
            </a:extLst>
          </p:cNvPr>
          <p:cNvPicPr>
            <a:picLocks noChangeAspect="1"/>
          </p:cNvPicPr>
          <p:nvPr userDrawn="1"/>
        </p:nvPicPr>
        <p:blipFill>
          <a:blip r:embed="rId3"/>
          <a:stretch>
            <a:fillRect/>
          </a:stretch>
        </p:blipFill>
        <p:spPr>
          <a:xfrm>
            <a:off x="5479938" y="6597873"/>
            <a:ext cx="1139287" cy="260127"/>
          </a:xfrm>
          <a:prstGeom prst="rect">
            <a:avLst/>
          </a:prstGeom>
        </p:spPr>
      </p:pic>
    </p:spTree>
    <p:extLst>
      <p:ext uri="{BB962C8B-B14F-4D97-AF65-F5344CB8AC3E}">
        <p14:creationId xmlns:p14="http://schemas.microsoft.com/office/powerpoint/2010/main" val="3663894958"/>
      </p:ext>
    </p:extLst>
  </p:cSld>
  <p:clrMapOvr>
    <a:overrideClrMapping bg1="lt1" tx1="dk1" bg2="lt2" tx2="dk2" accent1="accent1" accent2="accent2" accent3="accent3" accent4="accent4" accent5="accent5" accent6="accent6" hlink="hlink" folHlink="folHlink"/>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xfrm>
            <a:off x="457200" y="6251575"/>
            <a:ext cx="2133600" cy="476250"/>
          </a:xfrm>
          <a:prstGeom prst="rect">
            <a:avLst/>
          </a:prstGeom>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xfrm>
            <a:off x="6553200" y="6248400"/>
            <a:ext cx="2133600" cy="476250"/>
          </a:xfrm>
          <a:prstGeom prst="rect">
            <a:avLst/>
          </a:prstGeom>
          <a:ln/>
        </p:spPr>
        <p:txBody>
          <a:bodyPr/>
          <a:lstStyle>
            <a:lvl1pPr>
              <a:defRPr/>
            </a:lvl1pPr>
          </a:lstStyle>
          <a:p>
            <a:pPr>
              <a:defRPr/>
            </a:pPr>
            <a:fld id="{569473D6-D957-4071-94CF-C0229B9C0AD3}" type="slidenum">
              <a:rPr lang="en-US"/>
              <a:pPr>
                <a:defRPr/>
              </a:pPr>
              <a:t>‹#›</a:t>
            </a:fld>
            <a:endParaRPr lang="en-US"/>
          </a:p>
        </p:txBody>
      </p:sp>
      <p:sp>
        <p:nvSpPr>
          <p:cNvPr id="7" name="Rectangle 14"/>
          <p:cNvSpPr>
            <a:spLocks noGrp="1" noChangeArrowheads="1"/>
          </p:cNvSpPr>
          <p:nvPr>
            <p:ph type="ftr" sz="quarter" idx="12"/>
          </p:nvPr>
        </p:nvSpPr>
        <p:spPr>
          <a:xfrm>
            <a:off x="3124200" y="6248400"/>
            <a:ext cx="2895600" cy="476250"/>
          </a:xfrm>
          <a:prstGeom prst="rect">
            <a:avLst/>
          </a:prstGeom>
          <a:ln/>
        </p:spPr>
        <p:txBody>
          <a:bodyPr/>
          <a:lstStyle>
            <a:lvl1pPr>
              <a:defRPr/>
            </a:lvl1pPr>
          </a:lstStyle>
          <a:p>
            <a:pPr>
              <a:defRPr/>
            </a:pPr>
            <a:endParaRPr lang="en-US"/>
          </a:p>
        </p:txBody>
      </p:sp>
    </p:spTree>
    <p:extLst>
      <p:ext uri="{BB962C8B-B14F-4D97-AF65-F5344CB8AC3E}">
        <p14:creationId xmlns:p14="http://schemas.microsoft.com/office/powerpoint/2010/main" val="26735326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xfrm>
            <a:off x="628650" y="6356352"/>
            <a:ext cx="2057400" cy="365125"/>
          </a:xfrm>
          <a:prstGeom prst="rect">
            <a:avLst/>
          </a:prstGeom>
        </p:spPr>
        <p:txBody>
          <a:bodyPr/>
          <a:lstStyle>
            <a:lvl1pPr>
              <a:defRPr/>
            </a:lvl1pPr>
          </a:lstStyle>
          <a:p>
            <a:pPr>
              <a:defRPr/>
            </a:pPr>
            <a:fld id="{769B8C1E-D0EA-C24C-9809-5BF1327EA911}" type="datetime1">
              <a:rPr lang="en-US" altLang="en-US">
                <a:solidFill>
                  <a:prstClr val="black">
                    <a:tint val="75000"/>
                  </a:prstClr>
                </a:solidFill>
              </a:rPr>
              <a:pPr>
                <a:defRPr/>
              </a:pPr>
              <a:t>6/3/2019</a:t>
            </a:fld>
            <a:endParaRPr lang="en-CA" altLang="en-US" dirty="0">
              <a:solidFill>
                <a:prstClr val="black">
                  <a:tint val="75000"/>
                </a:prstClr>
              </a:solidFill>
            </a:endParaRPr>
          </a:p>
        </p:txBody>
      </p:sp>
      <p:sp>
        <p:nvSpPr>
          <p:cNvPr id="3" name="Footer Placeholder 4"/>
          <p:cNvSpPr>
            <a:spLocks noGrp="1"/>
          </p:cNvSpPr>
          <p:nvPr>
            <p:ph type="ftr" sz="quarter" idx="11"/>
          </p:nvPr>
        </p:nvSpPr>
        <p:spPr>
          <a:xfrm>
            <a:off x="3028950" y="6356352"/>
            <a:ext cx="3086100" cy="365125"/>
          </a:xfrm>
          <a:prstGeom prst="rect">
            <a:avLst/>
          </a:prstGeom>
        </p:spPr>
        <p:txBody>
          <a:bodyPr/>
          <a:lstStyle>
            <a:lvl1pPr>
              <a:defRPr/>
            </a:lvl1pPr>
          </a:lstStyle>
          <a:p>
            <a:pPr>
              <a:defRPr/>
            </a:pPr>
            <a:endParaRPr lang="en-CA" altLang="en-US">
              <a:solidFill>
                <a:prstClr val="black">
                  <a:tint val="75000"/>
                </a:prstClr>
              </a:solidFill>
            </a:endParaRPr>
          </a:p>
        </p:txBody>
      </p:sp>
      <p:sp>
        <p:nvSpPr>
          <p:cNvPr id="4" name="Slide Number Placeholder 5"/>
          <p:cNvSpPr>
            <a:spLocks noGrp="1"/>
          </p:cNvSpPr>
          <p:nvPr>
            <p:ph type="sldNum" sz="quarter" idx="12"/>
          </p:nvPr>
        </p:nvSpPr>
        <p:spPr>
          <a:xfrm>
            <a:off x="6457950" y="6356352"/>
            <a:ext cx="2057400" cy="365125"/>
          </a:xfrm>
          <a:prstGeom prst="rect">
            <a:avLst/>
          </a:prstGeom>
        </p:spPr>
        <p:txBody>
          <a:bodyPr/>
          <a:lstStyle>
            <a:lvl1pPr>
              <a:defRPr/>
            </a:lvl1pPr>
          </a:lstStyle>
          <a:p>
            <a:pPr>
              <a:defRPr/>
            </a:pPr>
            <a:fld id="{FD43FBA6-40A8-714B-8D51-2508A71B5456}"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943686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800600" y="4624668"/>
            <a:ext cx="4038600" cy="933450"/>
          </a:xfrm>
        </p:spPr>
        <p:txBody>
          <a:bodyPr>
            <a:normAutofit/>
          </a:bodyPr>
          <a:lstStyle>
            <a:lvl1pPr>
              <a:defRPr sz="2800"/>
            </a:lvl1pPr>
          </a:lstStyle>
          <a:p>
            <a:r>
              <a:rPr lang="en-CA"/>
              <a:t>Click to edit Master title style</a:t>
            </a:r>
            <a:endParaRPr/>
          </a:p>
        </p:txBody>
      </p:sp>
      <p:sp>
        <p:nvSpPr>
          <p:cNvPr id="3" name="Subtitle 2"/>
          <p:cNvSpPr>
            <a:spLocks noGrp="1"/>
          </p:cNvSpPr>
          <p:nvPr>
            <p:ph type="subTitle" idx="1"/>
          </p:nvPr>
        </p:nvSpPr>
        <p:spPr>
          <a:xfrm>
            <a:off x="4800600" y="5562599"/>
            <a:ext cx="4038600" cy="748553"/>
          </a:xfrm>
        </p:spPr>
        <p:txBody>
          <a:bodyPr>
            <a:normAutofit/>
          </a:bodyPr>
          <a:lstStyle>
            <a:lvl1pPr marL="0" indent="0" algn="l">
              <a:spcBef>
                <a:spcPts val="300"/>
              </a:spcBef>
              <a:buNone/>
              <a:defRPr sz="1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4" name="Date Placeholder 3"/>
          <p:cNvSpPr>
            <a:spLocks noGrp="1"/>
          </p:cNvSpPr>
          <p:nvPr>
            <p:ph type="dt" sz="half" idx="10"/>
          </p:nvPr>
        </p:nvSpPr>
        <p:spPr>
          <a:xfrm>
            <a:off x="4800600" y="6425640"/>
            <a:ext cx="1232647" cy="365125"/>
          </a:xfrm>
          <a:prstGeom prst="rect">
            <a:avLst/>
          </a:prstGeom>
        </p:spPr>
        <p:txBody>
          <a:bodyPr/>
          <a:lstStyle>
            <a:lvl1pPr algn="l">
              <a:defRPr/>
            </a:lvl1pPr>
          </a:lstStyle>
          <a:p>
            <a:fld id="{5F55FB59-AE78-A14F-B836-786541D7B93B}" type="datetimeFigureOut">
              <a:rPr lang="en-US" smtClean="0">
                <a:solidFill>
                  <a:prstClr val="black">
                    <a:lumMod val="65000"/>
                    <a:lumOff val="35000"/>
                  </a:prstClr>
                </a:solidFill>
              </a:rPr>
              <a:pPr/>
              <a:t>6/3/2019</a:t>
            </a:fld>
            <a:endParaRPr lang="en-US">
              <a:solidFill>
                <a:prstClr val="black">
                  <a:lumMod val="65000"/>
                  <a:lumOff val="35000"/>
                </a:prstClr>
              </a:solidFill>
            </a:endParaRPr>
          </a:p>
        </p:txBody>
      </p:sp>
      <p:sp>
        <p:nvSpPr>
          <p:cNvPr id="5" name="Footer Placeholder 4"/>
          <p:cNvSpPr>
            <a:spLocks noGrp="1"/>
          </p:cNvSpPr>
          <p:nvPr>
            <p:ph type="ftr" sz="quarter" idx="11"/>
          </p:nvPr>
        </p:nvSpPr>
        <p:spPr>
          <a:xfrm>
            <a:off x="6311153" y="6425640"/>
            <a:ext cx="2617694" cy="365125"/>
          </a:xfrm>
          <a:prstGeom prst="rect">
            <a:avLst/>
          </a:prstGeom>
        </p:spPr>
        <p:txBody>
          <a:bodyPr/>
          <a:lstStyle>
            <a:lvl1pPr algn="r">
              <a:defRPr/>
            </a:lvl1pPr>
          </a:lstStyle>
          <a:p>
            <a:endParaRPr lang="en-US">
              <a:solidFill>
                <a:prstClr val="black">
                  <a:lumMod val="65000"/>
                  <a:lumOff val="35000"/>
                </a:prstClr>
              </a:solidFill>
            </a:endParaRPr>
          </a:p>
        </p:txBody>
      </p:sp>
      <p:sp>
        <p:nvSpPr>
          <p:cNvPr id="7" name="Rectangle 6"/>
          <p:cNvSpPr/>
          <p:nvPr/>
        </p:nvSpPr>
        <p:spPr>
          <a:xfrm>
            <a:off x="282575" y="228600"/>
            <a:ext cx="4235450" cy="4187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8" name="Rectangle 7"/>
          <p:cNvSpPr/>
          <p:nvPr/>
        </p:nvSpPr>
        <p:spPr>
          <a:xfrm>
            <a:off x="6802438" y="228600"/>
            <a:ext cx="2057400" cy="20391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0" name="Rectangle 9"/>
          <p:cNvSpPr/>
          <p:nvPr/>
        </p:nvSpPr>
        <p:spPr>
          <a:xfrm>
            <a:off x="4624388" y="2377440"/>
            <a:ext cx="2057400" cy="203911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solidFill>
                <a:prstClr val="white"/>
              </a:solidFill>
            </a:endParaRPr>
          </a:p>
        </p:txBody>
      </p:sp>
      <p:sp>
        <p:nvSpPr>
          <p:cNvPr id="15" name="TextBox 14"/>
          <p:cNvSpPr txBox="1"/>
          <p:nvPr/>
        </p:nvSpPr>
        <p:spPr>
          <a:xfrm>
            <a:off x="424891" y="174812"/>
            <a:ext cx="413309" cy="830997"/>
          </a:xfrm>
          <a:prstGeom prst="rect">
            <a:avLst/>
          </a:prstGeom>
          <a:noFill/>
        </p:spPr>
        <p:txBody>
          <a:bodyPr wrap="square" lIns="0" tIns="0" rIns="0" bIns="0" rtlCol="0">
            <a:spAutoFit/>
          </a:bodyPr>
          <a:lstStyle/>
          <a:p>
            <a:pPr defTabSz="457200"/>
            <a:r>
              <a:rPr sz="5400" b="1">
                <a:solidFill>
                  <a:srgbClr val="663366">
                    <a:lumMod val="60000"/>
                    <a:lumOff val="40000"/>
                  </a:srgbClr>
                </a:solidFill>
              </a:rPr>
              <a:t>+</a:t>
            </a:r>
          </a:p>
        </p:txBody>
      </p:sp>
      <p:sp>
        <p:nvSpPr>
          <p:cNvPr id="11" name="Rectangle 10"/>
          <p:cNvSpPr/>
          <p:nvPr/>
        </p:nvSpPr>
        <p:spPr>
          <a:xfrm>
            <a:off x="4624388" y="228600"/>
            <a:ext cx="2057400" cy="20391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2" name="Rectangle 11"/>
          <p:cNvSpPr/>
          <p:nvPr/>
        </p:nvSpPr>
        <p:spPr>
          <a:xfrm>
            <a:off x="6802438" y="2377440"/>
            <a:ext cx="2057400" cy="203911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Tree>
    <p:extLst>
      <p:ext uri="{BB962C8B-B14F-4D97-AF65-F5344CB8AC3E}">
        <p14:creationId xmlns:p14="http://schemas.microsoft.com/office/powerpoint/2010/main" val="866922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Shape 22"/>
          <p:cNvSpPr txBox="1">
            <a:spLocks noGrp="1"/>
          </p:cNvSpPr>
          <p:nvPr>
            <p:ph type="title"/>
          </p:nvPr>
        </p:nvSpPr>
        <p:spPr>
          <a:xfrm>
            <a:off x="311700" y="390467"/>
            <a:ext cx="8520600" cy="1068000"/>
          </a:xfrm>
          <a:prstGeom prst="rect">
            <a:avLst/>
          </a:prstGeom>
          <a:noFill/>
          <a:ln>
            <a:noFill/>
          </a:ln>
        </p:spPr>
        <p:txBody>
          <a:bodyPr spcFirstLastPara="1" wrap="square" lIns="91425" tIns="91425" rIns="91425" bIns="91425" anchor="t" anchorCtr="0"/>
          <a:lstStyle>
            <a:lvl1pPr marR="0" lvl="0" algn="ctr" rtl="0">
              <a:spcBef>
                <a:spcPts val="0"/>
              </a:spcBef>
              <a:spcAft>
                <a:spcPts val="0"/>
              </a:spcAft>
              <a:buClr>
                <a:schemeClr val="dk1"/>
              </a:buClr>
              <a:buSzPts val="42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4200"/>
              <a:buFont typeface="Arial"/>
              <a:buNone/>
              <a:defRPr sz="1800"/>
            </a:lvl2pPr>
            <a:lvl3pPr lvl="2">
              <a:spcBef>
                <a:spcPts val="0"/>
              </a:spcBef>
              <a:spcAft>
                <a:spcPts val="0"/>
              </a:spcAft>
              <a:buSzPts val="4200"/>
              <a:buFont typeface="Arial"/>
              <a:buNone/>
              <a:defRPr sz="1800"/>
            </a:lvl3pPr>
            <a:lvl4pPr lvl="3">
              <a:spcBef>
                <a:spcPts val="0"/>
              </a:spcBef>
              <a:spcAft>
                <a:spcPts val="0"/>
              </a:spcAft>
              <a:buSzPts val="4200"/>
              <a:buFont typeface="Arial"/>
              <a:buNone/>
              <a:defRPr sz="1800"/>
            </a:lvl4pPr>
            <a:lvl5pPr lvl="4">
              <a:spcBef>
                <a:spcPts val="0"/>
              </a:spcBef>
              <a:spcAft>
                <a:spcPts val="0"/>
              </a:spcAft>
              <a:buSzPts val="4200"/>
              <a:buFont typeface="Arial"/>
              <a:buNone/>
              <a:defRPr sz="1800"/>
            </a:lvl5pPr>
            <a:lvl6pPr lvl="5">
              <a:spcBef>
                <a:spcPts val="0"/>
              </a:spcBef>
              <a:spcAft>
                <a:spcPts val="0"/>
              </a:spcAft>
              <a:buSzPts val="4200"/>
              <a:buFont typeface="Arial"/>
              <a:buNone/>
              <a:defRPr sz="1800"/>
            </a:lvl6pPr>
            <a:lvl7pPr lvl="6">
              <a:spcBef>
                <a:spcPts val="0"/>
              </a:spcBef>
              <a:spcAft>
                <a:spcPts val="0"/>
              </a:spcAft>
              <a:buSzPts val="4200"/>
              <a:buFont typeface="Arial"/>
              <a:buNone/>
              <a:defRPr sz="1800"/>
            </a:lvl7pPr>
            <a:lvl8pPr lvl="7">
              <a:spcBef>
                <a:spcPts val="0"/>
              </a:spcBef>
              <a:spcAft>
                <a:spcPts val="0"/>
              </a:spcAft>
              <a:buSzPts val="4200"/>
              <a:buFont typeface="Arial"/>
              <a:buNone/>
              <a:defRPr sz="1800"/>
            </a:lvl8pPr>
            <a:lvl9pPr lvl="8">
              <a:spcBef>
                <a:spcPts val="0"/>
              </a:spcBef>
              <a:spcAft>
                <a:spcPts val="0"/>
              </a:spcAft>
              <a:buSzPts val="4200"/>
              <a:buFont typeface="Arial"/>
              <a:buNone/>
              <a:defRPr sz="1800"/>
            </a:lvl9pPr>
          </a:lstStyle>
          <a:p>
            <a:endParaRPr/>
          </a:p>
        </p:txBody>
      </p:sp>
      <p:sp>
        <p:nvSpPr>
          <p:cNvPr id="23" name="Shape 23"/>
          <p:cNvSpPr txBox="1">
            <a:spLocks noGrp="1"/>
          </p:cNvSpPr>
          <p:nvPr>
            <p:ph type="body" idx="1"/>
          </p:nvPr>
        </p:nvSpPr>
        <p:spPr>
          <a:xfrm>
            <a:off x="311700" y="1638233"/>
            <a:ext cx="8520600" cy="4453600"/>
          </a:xfrm>
          <a:prstGeom prst="rect">
            <a:avLst/>
          </a:prstGeom>
          <a:noFill/>
          <a:ln>
            <a:noFill/>
          </a:ln>
        </p:spPr>
        <p:txBody>
          <a:bodyPr spcFirstLastPara="1" wrap="square" lIns="91425" tIns="91425" rIns="91425" bIns="91425" anchor="t" anchorCtr="0"/>
          <a:lstStyle>
            <a:lvl1pPr marL="457200" marR="0" lvl="0" indent="-342900" algn="l" rtl="0">
              <a:spcBef>
                <a:spcPts val="0"/>
              </a:spcBef>
              <a:spcAft>
                <a:spcPts val="0"/>
              </a:spcAft>
              <a:buClr>
                <a:schemeClr val="dk1"/>
              </a:buClr>
              <a:buSzPts val="1800"/>
              <a:buFont typeface="Arial"/>
              <a:buChar char="●"/>
              <a:defRPr sz="3200" b="0" i="0" u="none" strike="noStrike" cap="none">
                <a:solidFill>
                  <a:schemeClr val="dk1"/>
                </a:solidFill>
                <a:latin typeface="Calibri"/>
                <a:ea typeface="Calibri"/>
                <a:cs typeface="Calibri"/>
                <a:sym typeface="Calibri"/>
              </a:defRPr>
            </a:lvl1pPr>
            <a:lvl2pPr marL="914400" marR="0" lvl="1" indent="-317500" algn="l" rtl="0">
              <a:spcBef>
                <a:spcPts val="1600"/>
              </a:spcBef>
              <a:spcAft>
                <a:spcPts val="0"/>
              </a:spcAft>
              <a:buClr>
                <a:schemeClr val="dk1"/>
              </a:buClr>
              <a:buSzPts val="1400"/>
              <a:buFont typeface="Arial"/>
              <a:buChar char="○"/>
              <a:defRPr sz="2800" b="0" i="0" u="none" strike="noStrike" cap="none">
                <a:solidFill>
                  <a:schemeClr val="dk1"/>
                </a:solidFill>
                <a:latin typeface="Calibri"/>
                <a:ea typeface="Calibri"/>
                <a:cs typeface="Calibri"/>
                <a:sym typeface="Calibri"/>
              </a:defRPr>
            </a:lvl2pPr>
            <a:lvl3pPr marL="1371600" marR="0" lvl="2" indent="-317500" algn="l" rtl="0">
              <a:spcBef>
                <a:spcPts val="1600"/>
              </a:spcBef>
              <a:spcAft>
                <a:spcPts val="0"/>
              </a:spcAft>
              <a:buClr>
                <a:schemeClr val="dk1"/>
              </a:buClr>
              <a:buSzPts val="1400"/>
              <a:buFont typeface="Arial"/>
              <a:buChar char="■"/>
              <a:defRPr sz="2400" b="0" i="0" u="none" strike="noStrike" cap="none">
                <a:solidFill>
                  <a:schemeClr val="dk1"/>
                </a:solidFill>
                <a:latin typeface="Calibri"/>
                <a:ea typeface="Calibri"/>
                <a:cs typeface="Calibri"/>
                <a:sym typeface="Calibri"/>
              </a:defRPr>
            </a:lvl3pPr>
            <a:lvl4pPr marL="1828800" marR="0" lvl="3" indent="-317500" algn="l" rtl="0">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4pPr>
            <a:lvl5pPr marL="2286000" marR="0" lvl="4" indent="-317500" algn="l" rtl="0">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5pPr>
            <a:lvl6pPr marL="2743200" marR="0" lvl="5" indent="-317500" algn="l" rtl="0">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6pPr>
            <a:lvl7pPr marL="3200400" marR="0" lvl="6" indent="-317500" algn="l" rtl="0">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7pPr>
            <a:lvl8pPr marL="3657600" marR="0" lvl="7" indent="-317500" algn="l" rtl="0">
              <a:spcBef>
                <a:spcPts val="1600"/>
              </a:spcBef>
              <a:spcAft>
                <a:spcPts val="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8pPr>
            <a:lvl9pPr marL="4114800" marR="0" lvl="8" indent="-317500" algn="l" rtl="0">
              <a:spcBef>
                <a:spcPts val="1600"/>
              </a:spcBef>
              <a:spcAft>
                <a:spcPts val="1600"/>
              </a:spcAft>
              <a:buClr>
                <a:schemeClr val="dk1"/>
              </a:buClr>
              <a:buSzPts val="14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4" name="Shape 24"/>
          <p:cNvSpPr txBox="1">
            <a:spLocks noGrp="1"/>
          </p:cNvSpPr>
          <p:nvPr>
            <p:ph type="sldNum" idx="12"/>
          </p:nvPr>
        </p:nvSpPr>
        <p:spPr>
          <a:xfrm>
            <a:off x="8472458" y="6217623"/>
            <a:ext cx="548700" cy="524800"/>
          </a:xfrm>
          <a:prstGeom prst="rect">
            <a:avLst/>
          </a:prstGeom>
          <a:noFill/>
          <a:ln>
            <a:noFill/>
          </a:ln>
        </p:spPr>
        <p:txBody>
          <a:bodyPr spcFirstLastPara="1" wrap="square" lIns="91425" tIns="91425" rIns="91425" bIns="91425" anchor="ctr" anchorCtr="0">
            <a:noAutofit/>
          </a:bodyPr>
          <a:lstStyle>
            <a:lvl1pPr marL="0" marR="0" lvl="0"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fld id="{00000000-1234-1234-1234-123412341234}" type="slidenum">
              <a:rPr lang="en"/>
              <a:pPr/>
              <a:t>‹#›</a:t>
            </a:fld>
            <a:endParaRPr/>
          </a:p>
        </p:txBody>
      </p:sp>
    </p:spTree>
    <p:extLst>
      <p:ext uri="{BB962C8B-B14F-4D97-AF65-F5344CB8AC3E}">
        <p14:creationId xmlns:p14="http://schemas.microsoft.com/office/powerpoint/2010/main" val="3649562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kumimoji="0"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166787"/>
            <a:ext cx="5486400" cy="530352"/>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a:xfrm>
            <a:off x="457200" y="6416697"/>
            <a:ext cx="2133600" cy="365125"/>
          </a:xfrm>
          <a:prstGeom prst="rect">
            <a:avLst/>
          </a:prstGeom>
        </p:spPr>
        <p:txBody>
          <a:bodyPr/>
          <a:lstStyle/>
          <a:p>
            <a:pPr>
              <a:defRPr/>
            </a:pPr>
            <a:endParaRPr lang="en-US">
              <a:solidFill>
                <a:prstClr val="black">
                  <a:tint val="75000"/>
                </a:prstClr>
              </a:solidFill>
            </a:endParaRPr>
          </a:p>
        </p:txBody>
      </p:sp>
      <p:sp>
        <p:nvSpPr>
          <p:cNvPr id="6" name="Footer Placeholder 5"/>
          <p:cNvSpPr>
            <a:spLocks noGrp="1"/>
          </p:cNvSpPr>
          <p:nvPr>
            <p:ph type="ftr" sz="quarter" idx="11"/>
          </p:nvPr>
        </p:nvSpPr>
        <p:spPr>
          <a:xfrm>
            <a:off x="3124200" y="6416697"/>
            <a:ext cx="2895600" cy="365125"/>
          </a:xfrm>
          <a:prstGeom prst="rect">
            <a:avLst/>
          </a:prstGeom>
        </p:spPr>
        <p:txBody>
          <a:bodyPr/>
          <a:lstStyle/>
          <a:p>
            <a:pPr>
              <a:defRPr/>
            </a:pPr>
            <a:endParaRPr lang="en-US">
              <a:solidFill>
                <a:prstClr val="black">
                  <a:tint val="75000"/>
                </a:prstClr>
              </a:solidFill>
            </a:endParaRPr>
          </a:p>
        </p:txBody>
      </p:sp>
      <p:sp>
        <p:nvSpPr>
          <p:cNvPr id="7" name="Slide Number Placeholder 6"/>
          <p:cNvSpPr>
            <a:spLocks noGrp="1"/>
          </p:cNvSpPr>
          <p:nvPr>
            <p:ph type="sldNum" sz="quarter" idx="12"/>
          </p:nvPr>
        </p:nvSpPr>
        <p:spPr>
          <a:xfrm>
            <a:off x="7924800" y="6416697"/>
            <a:ext cx="762000" cy="365125"/>
          </a:xfrm>
          <a:prstGeom prst="rect">
            <a:avLst/>
          </a:prstGeom>
        </p:spPr>
        <p:txBody>
          <a:bodyPr/>
          <a:lstStyle/>
          <a:p>
            <a:pPr>
              <a:defRPr/>
            </a:pPr>
            <a:fld id="{FC16D3B4-1DA3-4C44-88D2-590506E4F35F}" type="slidenum">
              <a:rPr lang="en-US" smtClean="0">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73064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245225"/>
            <a:ext cx="2133600" cy="476250"/>
          </a:xfrm>
          <a:prstGeom prst="rect">
            <a:avLst/>
          </a:prstGeom>
        </p:spPr>
        <p:txBody>
          <a:bodyPr/>
          <a:lstStyle>
            <a:lvl1pPr>
              <a:defRPr>
                <a:latin typeface="Arial" charset="0"/>
                <a:cs typeface="Arial" charset="0"/>
              </a:defRPr>
            </a:lvl1pPr>
          </a:lstStyle>
          <a:p>
            <a:pPr>
              <a:defRPr/>
            </a:pPr>
            <a:endParaRPr lang="en-US"/>
          </a:p>
        </p:txBody>
      </p:sp>
      <p:sp>
        <p:nvSpPr>
          <p:cNvPr id="5" name="Footer Placeholder 4"/>
          <p:cNvSpPr>
            <a:spLocks noGrp="1"/>
          </p:cNvSpPr>
          <p:nvPr>
            <p:ph type="ftr" sz="quarter" idx="11"/>
          </p:nvPr>
        </p:nvSpPr>
        <p:spPr>
          <a:xfrm>
            <a:off x="3124200" y="6245225"/>
            <a:ext cx="2895600" cy="476250"/>
          </a:xfrm>
          <a:prstGeom prst="rect">
            <a:avLst/>
          </a:prstGeom>
        </p:spPr>
        <p:txBody>
          <a:bodyPr/>
          <a:lstStyle>
            <a:lvl1pPr algn="l">
              <a:defRPr>
                <a:latin typeface="Arial" charset="0"/>
                <a:cs typeface="Arial" charset="0"/>
              </a:defRPr>
            </a:lvl1pPr>
          </a:lstStyle>
          <a:p>
            <a:pPr>
              <a:defRPr/>
            </a:pPr>
            <a:endParaRPr lang="en-US"/>
          </a:p>
        </p:txBody>
      </p:sp>
      <p:sp>
        <p:nvSpPr>
          <p:cNvPr id="6" name="Slide Number Placeholder 5"/>
          <p:cNvSpPr>
            <a:spLocks noGrp="1"/>
          </p:cNvSpPr>
          <p:nvPr>
            <p:ph type="sldNum" sz="quarter" idx="12"/>
          </p:nvPr>
        </p:nvSpPr>
        <p:spPr>
          <a:xfrm>
            <a:off x="6553200" y="6245225"/>
            <a:ext cx="2133600" cy="476250"/>
          </a:xfrm>
          <a:prstGeom prst="rect">
            <a:avLst/>
          </a:prstGeom>
        </p:spPr>
        <p:txBody>
          <a:bodyPr/>
          <a:lstStyle>
            <a:lvl1pPr>
              <a:defRPr>
                <a:latin typeface="Arial" charset="0"/>
                <a:cs typeface="Arial" charset="0"/>
              </a:defRPr>
            </a:lvl1pPr>
          </a:lstStyle>
          <a:p>
            <a:pPr>
              <a:defRPr/>
            </a:pPr>
            <a:fld id="{E5EEC40F-256D-44E4-BD90-4BE867CCECAA}" type="slidenum">
              <a:rPr lang="en-US"/>
              <a:pPr>
                <a:defRPr/>
              </a:pPr>
              <a:t>‹#›</a:t>
            </a:fld>
            <a:endParaRPr lang="en-US"/>
          </a:p>
        </p:txBody>
      </p:sp>
    </p:spTree>
    <p:extLst>
      <p:ext uri="{BB962C8B-B14F-4D97-AF65-F5344CB8AC3E}">
        <p14:creationId xmlns:p14="http://schemas.microsoft.com/office/powerpoint/2010/main" val="4261379340"/>
      </p:ext>
    </p:extLst>
  </p:cSld>
  <p:clrMapOvr>
    <a:masterClrMapping/>
  </p:clrMapOvr>
  <mc:AlternateContent xmlns:mc="http://schemas.openxmlformats.org/markup-compatibility/2006" xmlns:p14="http://schemas.microsoft.com/office/powerpoint/2010/main">
    <mc:Choice Requires="p14">
      <p:transition spd="slow" p14:dur="2000" advTm="7000"/>
    </mc:Choice>
    <mc:Fallback xmlns="">
      <p:transition spd="slow" advTm="7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tif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tif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320025" y="1155367"/>
            <a:ext cx="6455700" cy="8908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222222"/>
              </a:buClr>
              <a:buSzPts val="2400"/>
              <a:buFont typeface="Montserrat"/>
              <a:buNone/>
              <a:defRPr sz="2400" b="1">
                <a:solidFill>
                  <a:srgbClr val="222222"/>
                </a:solidFill>
                <a:latin typeface="Montserrat"/>
                <a:ea typeface="Montserrat"/>
                <a:cs typeface="Montserrat"/>
                <a:sym typeface="Montserrat"/>
              </a:defRPr>
            </a:lvl1pPr>
            <a:lvl2pPr lvl="1">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2pPr>
            <a:lvl3pPr lvl="2">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3pPr>
            <a:lvl4pPr lvl="3">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4pPr>
            <a:lvl5pPr lvl="4">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5pPr>
            <a:lvl6pPr lvl="5">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6pPr>
            <a:lvl7pPr lvl="6">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7pPr>
            <a:lvl8pPr lvl="7">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8pPr>
            <a:lvl9pPr lvl="8">
              <a:spcBef>
                <a:spcPts val="0"/>
              </a:spcBef>
              <a:spcAft>
                <a:spcPts val="0"/>
              </a:spcAft>
              <a:buClr>
                <a:srgbClr val="222222"/>
              </a:buClr>
              <a:buSzPts val="2400"/>
              <a:buFont typeface="Montserrat ExtraBold"/>
              <a:buNone/>
              <a:defRPr sz="2400">
                <a:solidFill>
                  <a:srgbClr val="222222"/>
                </a:solidFill>
                <a:latin typeface="Montserrat ExtraBold"/>
                <a:ea typeface="Montserrat ExtraBold"/>
                <a:cs typeface="Montserrat ExtraBold"/>
                <a:sym typeface="Montserrat ExtraBold"/>
              </a:defRPr>
            </a:lvl9pPr>
          </a:lstStyle>
          <a:p>
            <a:endParaRPr dirty="0"/>
          </a:p>
        </p:txBody>
      </p:sp>
      <p:sp>
        <p:nvSpPr>
          <p:cNvPr id="7" name="Google Shape;7;p1"/>
          <p:cNvSpPr txBox="1">
            <a:spLocks noGrp="1"/>
          </p:cNvSpPr>
          <p:nvPr>
            <p:ph type="body" idx="1"/>
          </p:nvPr>
        </p:nvSpPr>
        <p:spPr>
          <a:xfrm>
            <a:off x="1320025" y="2151032"/>
            <a:ext cx="6455700" cy="3870000"/>
          </a:xfrm>
          <a:prstGeom prst="rect">
            <a:avLst/>
          </a:prstGeom>
          <a:noFill/>
          <a:ln>
            <a:noFill/>
          </a:ln>
        </p:spPr>
        <p:txBody>
          <a:bodyPr spcFirstLastPara="1" wrap="square" lIns="91425" tIns="91425" rIns="91425" bIns="91425" anchor="t" anchorCtr="0"/>
          <a:lstStyle>
            <a:lvl1pPr marL="457200" lvl="0" indent="-368300">
              <a:spcBef>
                <a:spcPts val="60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1pPr>
            <a:lvl2pPr marL="914400" lvl="1"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2pPr>
            <a:lvl3pPr marL="1371600" lvl="2"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3pPr>
            <a:lvl4pPr marL="1828800" lvl="3" indent="-368300">
              <a:spcBef>
                <a:spcPts val="0"/>
              </a:spcBef>
              <a:spcAft>
                <a:spcPts val="0"/>
              </a:spcAft>
              <a:buClr>
                <a:srgbClr val="FFC800"/>
              </a:buClr>
              <a:buSzPts val="2200"/>
              <a:buFont typeface="Montserrat Light"/>
              <a:buChar char="◂"/>
              <a:defRPr sz="2200">
                <a:solidFill>
                  <a:srgbClr val="434343"/>
                </a:solidFill>
                <a:latin typeface="Montserrat Light"/>
                <a:ea typeface="Montserrat Light"/>
                <a:cs typeface="Montserrat Light"/>
                <a:sym typeface="Montserrat Light"/>
              </a:defRPr>
            </a:lvl4pPr>
            <a:lvl5pPr marL="2286000" lvl="4"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5pPr>
            <a:lvl6pPr marL="2743200" lvl="5"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6pPr>
            <a:lvl7pPr marL="3200400" lvl="6"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7pPr>
            <a:lvl8pPr marL="3657600" lvl="7"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8pPr>
            <a:lvl9pPr marL="4114800" lvl="8" indent="-368300">
              <a:spcBef>
                <a:spcPts val="0"/>
              </a:spcBef>
              <a:spcAft>
                <a:spcPts val="0"/>
              </a:spcAft>
              <a:buClr>
                <a:srgbClr val="434343"/>
              </a:buClr>
              <a:buSzPts val="2200"/>
              <a:buFont typeface="Montserrat Light"/>
              <a:buChar char="■"/>
              <a:defRPr sz="2200">
                <a:solidFill>
                  <a:srgbClr val="434343"/>
                </a:solidFill>
                <a:latin typeface="Montserrat Light"/>
                <a:ea typeface="Montserrat Light"/>
                <a:cs typeface="Montserrat Light"/>
                <a:sym typeface="Montserrat Light"/>
              </a:defRPr>
            </a:lvl9pPr>
          </a:lstStyle>
          <a:p>
            <a:endParaRPr/>
          </a:p>
        </p:txBody>
      </p:sp>
      <p:pic>
        <p:nvPicPr>
          <p:cNvPr id="5" name="Picture 4">
            <a:extLst>
              <a:ext uri="{FF2B5EF4-FFF2-40B4-BE49-F238E27FC236}">
                <a16:creationId xmlns:a16="http://schemas.microsoft.com/office/drawing/2014/main" id="{6868BD28-B08E-BD46-9039-356CCFA33F00}"/>
              </a:ext>
            </a:extLst>
          </p:cNvPr>
          <p:cNvPicPr>
            <a:picLocks noChangeAspect="1"/>
          </p:cNvPicPr>
          <p:nvPr userDrawn="1"/>
        </p:nvPicPr>
        <p:blipFill>
          <a:blip r:embed="rId11"/>
          <a:stretch>
            <a:fillRect/>
          </a:stretch>
        </p:blipFill>
        <p:spPr>
          <a:xfrm>
            <a:off x="1320025" y="6423093"/>
            <a:ext cx="1520157" cy="547890"/>
          </a:xfrm>
          <a:prstGeom prst="rect">
            <a:avLst/>
          </a:prstGeom>
        </p:spPr>
      </p:pic>
      <p:pic>
        <p:nvPicPr>
          <p:cNvPr id="9" name="Picture 8">
            <a:extLst>
              <a:ext uri="{FF2B5EF4-FFF2-40B4-BE49-F238E27FC236}">
                <a16:creationId xmlns:a16="http://schemas.microsoft.com/office/drawing/2014/main" id="{A9D066E1-F003-7D40-88A9-83565FDCBAF4}"/>
              </a:ext>
            </a:extLst>
          </p:cNvPr>
          <p:cNvPicPr>
            <a:picLocks noChangeAspect="1"/>
          </p:cNvPicPr>
          <p:nvPr userDrawn="1"/>
        </p:nvPicPr>
        <p:blipFill>
          <a:blip r:embed="rId12"/>
          <a:stretch>
            <a:fillRect/>
          </a:stretch>
        </p:blipFill>
        <p:spPr>
          <a:xfrm>
            <a:off x="7048749" y="6574427"/>
            <a:ext cx="1139287" cy="260127"/>
          </a:xfrm>
          <a:prstGeom prst="rect">
            <a:avLst/>
          </a:prstGeom>
        </p:spPr>
      </p:pic>
    </p:spTree>
    <p:extLst>
      <p:ext uri="{BB962C8B-B14F-4D97-AF65-F5344CB8AC3E}">
        <p14:creationId xmlns:p14="http://schemas.microsoft.com/office/powerpoint/2010/main" val="2917927758"/>
      </p:ext>
    </p:extLst>
  </p:cSld>
  <p:clrMap bg1="lt1" tx1="dk1" bg2="dk2" tx2="lt2" accent1="accent1" accent2="accent2" accent3="accent3" accent4="accent4" accent5="accent5" accent6="accent6" hlink="hlink" folHlink="folHlink"/>
  <p:sldLayoutIdLst>
    <p:sldLayoutId id="2147483802" r:id="rId1"/>
    <p:sldLayoutId id="2147483805" r:id="rId2"/>
    <p:sldLayoutId id="2147483751" r:id="rId3"/>
    <p:sldLayoutId id="2147483806" r:id="rId4"/>
    <p:sldLayoutId id="2147483807" r:id="rId5"/>
    <p:sldLayoutId id="2147483808" r:id="rId6"/>
    <p:sldLayoutId id="2147483809" r:id="rId7"/>
    <p:sldLayoutId id="2147483810" r:id="rId8"/>
    <p:sldLayoutId id="2147483811" r:id="rId9"/>
  </p:sldLayoutIdLst>
  <p:transition>
    <p:fade thruBlk="1"/>
  </p:transition>
  <p:hf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1" i="0" u="none" strike="noStrike" cap="none">
          <a:solidFill>
            <a:srgbClr val="000000"/>
          </a:solidFill>
          <a:latin typeface="Avenir Next Demi Bold" panose="020B0503020202020204" pitchFamily="34" charset="0"/>
          <a:ea typeface="Avenir Next Demi Bold" panose="020B050302020202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venir Next" panose="020B0503020202020204" pitchFamily="34" charset="0"/>
          <a:ea typeface="Avenir Next" panose="020B0503020202020204" pitchFamily="34" charset="0"/>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gi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jpe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www.google.ca/url?sa=i&amp;rct=j&amp;q=&amp;esrc=s&amp;frm=1&amp;source=images&amp;cd=&amp;cad=rja&amp;docid=hLB6sbJLTSEAaM&amp;tbnid=eCIAt9sdO_CZeM:&amp;ved=0CAUQjRw&amp;url=http://neighborsbuildingbrightmoor.org/association-and-the-abundant-community/&amp;ei=djHfUubCJYbzoATez4DQAg&amp;bvm=bv.59568121,d.cGU&amp;psig=AFQjCNGlASxPyQ00qT4I2mi-LFToYrm8KA&amp;ust=1390444736681170" TargetMode="External"/><Relationship Id="rId1" Type="http://schemas.openxmlformats.org/officeDocument/2006/relationships/slideLayout" Target="../slideLayouts/slideLayout3.xml"/><Relationship Id="rId5" Type="http://schemas.openxmlformats.org/officeDocument/2006/relationships/image" Target="../media/image22.jpeg"/><Relationship Id="rId4" Type="http://schemas.openxmlformats.org/officeDocument/2006/relationships/image" Target="../media/image21.jpeg"/></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3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jpeg"/><Relationship Id="rId7" Type="http://schemas.openxmlformats.org/officeDocument/2006/relationships/image" Target="../media/image34.png"/><Relationship Id="rId2" Type="http://schemas.openxmlformats.org/officeDocument/2006/relationships/image" Target="../media/image29.jpeg"/><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jpeg"/><Relationship Id="rId9" Type="http://schemas.openxmlformats.org/officeDocument/2006/relationships/image" Target="../media/image36.png"/></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1.png"/><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5.jpeg"/><Relationship Id="rId1" Type="http://schemas.openxmlformats.org/officeDocument/2006/relationships/slideLayout" Target="../slideLayouts/slideLayout9.xml"/><Relationship Id="rId5" Type="http://schemas.microsoft.com/office/2007/relationships/hdphoto" Target="../media/hdphoto5.wdp"/><Relationship Id="rId4" Type="http://schemas.openxmlformats.org/officeDocument/2006/relationships/image" Target="../media/image56.jpeg"/></Relationships>
</file>

<file path=ppt/slides/_rels/slide4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G"/><Relationship Id="rId1" Type="http://schemas.openxmlformats.org/officeDocument/2006/relationships/slideLayout" Target="../slideLayouts/slideLayout3.xml"/><Relationship Id="rId5" Type="http://schemas.openxmlformats.org/officeDocument/2006/relationships/image" Target="../media/image61.JPG"/><Relationship Id="rId4" Type="http://schemas.openxmlformats.org/officeDocument/2006/relationships/image" Target="../media/image60.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hyperlink" Target="mailto:Debra.Jakubec@edmonton.ca" TargetMode="Externa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559542" y="571512"/>
            <a:ext cx="5370897" cy="2862322"/>
          </a:xfrm>
          <a:prstGeom prst="rect">
            <a:avLst/>
          </a:prstGeom>
          <a:noFill/>
        </p:spPr>
        <p:txBody>
          <a:bodyPr wrap="square" rtlCol="0">
            <a:spAutoFit/>
          </a:bodyPr>
          <a:lstStyle/>
          <a:p>
            <a:r>
              <a:rPr lang="en-US" sz="6000" b="1" dirty="0">
                <a:latin typeface="Candara" panose="020E0502030303020204" pitchFamily="34" charset="0"/>
              </a:rPr>
              <a:t>ABCD Leadership </a:t>
            </a:r>
          </a:p>
          <a:p>
            <a:r>
              <a:rPr lang="en-US" sz="6000" b="1" dirty="0">
                <a:latin typeface="Candara" panose="020E0502030303020204" pitchFamily="34" charset="0"/>
              </a:rPr>
              <a:t>in Edmonton</a:t>
            </a:r>
          </a:p>
        </p:txBody>
      </p:sp>
      <p:pic>
        <p:nvPicPr>
          <p:cNvPr id="1026" name="Picture 2" descr="Image result for efcl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7655" y="3951773"/>
            <a:ext cx="1644249" cy="182758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debjak\Downloads\Abundant-Community-Logo[CMYK-Colour] (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4734" y="4321743"/>
            <a:ext cx="2005704" cy="15504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319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The Federation</a:t>
            </a: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1645921"/>
            <a:ext cx="8296362" cy="4466112"/>
          </a:xfrm>
        </p:spPr>
        <p:txBody>
          <a:bodyPr/>
          <a:lstStyle/>
          <a:p>
            <a:pPr marL="88900" indent="0">
              <a:buNone/>
            </a:pPr>
            <a:r>
              <a:rPr lang="en-US" sz="2600" b="1" dirty="0"/>
              <a:t>Objectives: </a:t>
            </a:r>
          </a:p>
          <a:p>
            <a:pPr marL="1003300" lvl="1" indent="-457200">
              <a:buFont typeface="+mj-lt"/>
              <a:buAutoNum type="arabicPeriod"/>
            </a:pPr>
            <a:r>
              <a:rPr lang="en-US" sz="2600" dirty="0"/>
              <a:t>To facilitate the distribution of information between the member units</a:t>
            </a:r>
          </a:p>
          <a:p>
            <a:pPr marL="1003300" lvl="1" indent="-457200">
              <a:buFont typeface="+mj-lt"/>
              <a:buAutoNum type="arabicPeriod"/>
            </a:pPr>
            <a:r>
              <a:rPr lang="en-US" sz="2600" dirty="0"/>
              <a:t>To promote suitable educational and recreational programs, and to provide a clearing house for same</a:t>
            </a:r>
          </a:p>
          <a:p>
            <a:pPr marL="1003300" lvl="1" indent="-457200">
              <a:buFont typeface="+mj-lt"/>
              <a:buAutoNum type="arabicPeriod"/>
            </a:pPr>
            <a:r>
              <a:rPr lang="en-US" sz="2600" dirty="0"/>
              <a:t>To take united action in matters of common interest and in the interest of the city as a whole</a:t>
            </a:r>
          </a:p>
          <a:p>
            <a:pPr marL="1003300" lvl="1" indent="-457200">
              <a:buFont typeface="+mj-lt"/>
              <a:buAutoNum type="arabicPeriod"/>
            </a:pPr>
            <a:r>
              <a:rPr lang="en-US" sz="2600" dirty="0"/>
              <a:t>To come to the support and assistance of individual leagues as deemed advisable, or when requested to do so.</a:t>
            </a:r>
          </a:p>
        </p:txBody>
      </p:sp>
    </p:spTree>
    <p:extLst>
      <p:ext uri="{BB962C8B-B14F-4D97-AF65-F5344CB8AC3E}">
        <p14:creationId xmlns:p14="http://schemas.microsoft.com/office/powerpoint/2010/main" val="10638434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Conclusion</a:t>
            </a: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1873407"/>
            <a:ext cx="8296362" cy="4238625"/>
          </a:xfrm>
        </p:spPr>
        <p:txBody>
          <a:bodyPr/>
          <a:lstStyle/>
          <a:p>
            <a:r>
              <a:rPr lang="en-US" sz="2400" dirty="0"/>
              <a:t>Symbiotic relationship for a livable city</a:t>
            </a:r>
          </a:p>
          <a:p>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672566555"/>
              </p:ext>
            </p:extLst>
          </p:nvPr>
        </p:nvGraphicFramePr>
        <p:xfrm>
          <a:off x="1335314" y="2630714"/>
          <a:ext cx="6487886" cy="2966720"/>
        </p:xfrm>
        <a:graphic>
          <a:graphicData uri="http://schemas.openxmlformats.org/drawingml/2006/table">
            <a:tbl>
              <a:tblPr firstRow="1" bandRow="1">
                <a:tableStyleId>{7DF18680-E054-41AD-8BC1-D1AEF772440D}</a:tableStyleId>
              </a:tblPr>
              <a:tblGrid>
                <a:gridCol w="2656115">
                  <a:extLst>
                    <a:ext uri="{9D8B030D-6E8A-4147-A177-3AD203B41FA5}">
                      <a16:colId xmlns:a16="http://schemas.microsoft.com/office/drawing/2014/main" val="20000"/>
                    </a:ext>
                  </a:extLst>
                </a:gridCol>
                <a:gridCol w="3831771">
                  <a:extLst>
                    <a:ext uri="{9D8B030D-6E8A-4147-A177-3AD203B41FA5}">
                      <a16:colId xmlns:a16="http://schemas.microsoft.com/office/drawing/2014/main" val="20001"/>
                    </a:ext>
                  </a:extLst>
                </a:gridCol>
              </a:tblGrid>
              <a:tr h="370840">
                <a:tc>
                  <a:txBody>
                    <a:bodyPr/>
                    <a:lstStyle/>
                    <a:p>
                      <a:pPr algn="ctr"/>
                      <a:r>
                        <a:rPr lang="en-US" dirty="0"/>
                        <a:t>City</a:t>
                      </a:r>
                      <a:endParaRPr lang="en-GB" dirty="0"/>
                    </a:p>
                  </a:txBody>
                  <a:tcPr/>
                </a:tc>
                <a:tc>
                  <a:txBody>
                    <a:bodyPr/>
                    <a:lstStyle/>
                    <a:p>
                      <a:pPr algn="ctr"/>
                      <a:r>
                        <a:rPr lang="en-US" dirty="0"/>
                        <a:t>Leagues</a:t>
                      </a:r>
                      <a:endParaRPr lang="en-GB" dirty="0"/>
                    </a:p>
                  </a:txBody>
                  <a:tcPr/>
                </a:tc>
                <a:extLst>
                  <a:ext uri="{0D108BD9-81ED-4DB2-BD59-A6C34878D82A}">
                    <a16:rowId xmlns:a16="http://schemas.microsoft.com/office/drawing/2014/main" val="10000"/>
                  </a:ext>
                </a:extLst>
              </a:tr>
              <a:tr h="370840">
                <a:tc>
                  <a:txBody>
                    <a:bodyPr/>
                    <a:lstStyle/>
                    <a:p>
                      <a:r>
                        <a:rPr lang="en-US" dirty="0"/>
                        <a:t>Land Grants</a:t>
                      </a:r>
                      <a:endParaRPr lang="en-GB" dirty="0"/>
                    </a:p>
                  </a:txBody>
                  <a:tcPr/>
                </a:tc>
                <a:tc>
                  <a:txBody>
                    <a:bodyPr/>
                    <a:lstStyle/>
                    <a:p>
                      <a:r>
                        <a:rPr lang="en-US" dirty="0"/>
                        <a:t>Community Halls</a:t>
                      </a:r>
                      <a:endParaRPr lang="en-GB" dirty="0"/>
                    </a:p>
                  </a:txBody>
                  <a:tcPr/>
                </a:tc>
                <a:extLst>
                  <a:ext uri="{0D108BD9-81ED-4DB2-BD59-A6C34878D82A}">
                    <a16:rowId xmlns:a16="http://schemas.microsoft.com/office/drawing/2014/main" val="10001"/>
                  </a:ext>
                </a:extLst>
              </a:tr>
              <a:tr h="370840">
                <a:tc>
                  <a:txBody>
                    <a:bodyPr/>
                    <a:lstStyle/>
                    <a:p>
                      <a:r>
                        <a:rPr lang="en-US" dirty="0"/>
                        <a:t>Financial</a:t>
                      </a:r>
                      <a:r>
                        <a:rPr lang="en-US" baseline="0" dirty="0"/>
                        <a:t> assistance</a:t>
                      </a:r>
                      <a:endParaRPr lang="en-GB" dirty="0"/>
                    </a:p>
                  </a:txBody>
                  <a:tcPr/>
                </a:tc>
                <a:tc>
                  <a:txBody>
                    <a:bodyPr/>
                    <a:lstStyle/>
                    <a:p>
                      <a:r>
                        <a:rPr lang="en-US" dirty="0"/>
                        <a:t>Playgrounds</a:t>
                      </a:r>
                      <a:endParaRPr lang="en-GB" dirty="0"/>
                    </a:p>
                  </a:txBody>
                  <a:tcPr/>
                </a:tc>
                <a:extLst>
                  <a:ext uri="{0D108BD9-81ED-4DB2-BD59-A6C34878D82A}">
                    <a16:rowId xmlns:a16="http://schemas.microsoft.com/office/drawing/2014/main" val="10002"/>
                  </a:ext>
                </a:extLst>
              </a:tr>
              <a:tr h="370840">
                <a:tc>
                  <a:txBody>
                    <a:bodyPr/>
                    <a:lstStyle/>
                    <a:p>
                      <a:r>
                        <a:rPr lang="en-US" dirty="0"/>
                        <a:t>Professional guidance</a:t>
                      </a:r>
                      <a:endParaRPr lang="en-GB" dirty="0"/>
                    </a:p>
                  </a:txBody>
                  <a:tcPr/>
                </a:tc>
                <a:tc>
                  <a:txBody>
                    <a:bodyPr/>
                    <a:lstStyle/>
                    <a:p>
                      <a:r>
                        <a:rPr lang="en-US" dirty="0"/>
                        <a:t>Outdoor</a:t>
                      </a:r>
                      <a:r>
                        <a:rPr lang="en-US" baseline="0" dirty="0"/>
                        <a:t> Skating Rinks</a:t>
                      </a:r>
                      <a:endParaRPr lang="en-GB" dirty="0"/>
                    </a:p>
                  </a:txBody>
                  <a:tcPr/>
                </a:tc>
                <a:extLst>
                  <a:ext uri="{0D108BD9-81ED-4DB2-BD59-A6C34878D82A}">
                    <a16:rowId xmlns:a16="http://schemas.microsoft.com/office/drawing/2014/main" val="10003"/>
                  </a:ext>
                </a:extLst>
              </a:tr>
              <a:tr h="370840">
                <a:tc>
                  <a:txBody>
                    <a:bodyPr/>
                    <a:lstStyle/>
                    <a:p>
                      <a:r>
                        <a:rPr lang="en-US" dirty="0"/>
                        <a:t>Opportunities</a:t>
                      </a:r>
                      <a:r>
                        <a:rPr lang="en-US" baseline="0" dirty="0"/>
                        <a:t> to consult</a:t>
                      </a:r>
                      <a:endParaRPr lang="en-GB" dirty="0"/>
                    </a:p>
                  </a:txBody>
                  <a:tcPr/>
                </a:tc>
                <a:tc>
                  <a:txBody>
                    <a:bodyPr/>
                    <a:lstStyle/>
                    <a:p>
                      <a:r>
                        <a:rPr lang="en-US" dirty="0"/>
                        <a:t>Recreational Opportunities</a:t>
                      </a:r>
                      <a:endParaRPr lang="en-GB" dirty="0"/>
                    </a:p>
                  </a:txBody>
                  <a:tcPr/>
                </a:tc>
                <a:extLst>
                  <a:ext uri="{0D108BD9-81ED-4DB2-BD59-A6C34878D82A}">
                    <a16:rowId xmlns:a16="http://schemas.microsoft.com/office/drawing/2014/main" val="10004"/>
                  </a:ext>
                </a:extLst>
              </a:tr>
              <a:tr h="370840">
                <a:tc>
                  <a:txBody>
                    <a:bodyPr/>
                    <a:lstStyle/>
                    <a:p>
                      <a:r>
                        <a:rPr lang="en-US" dirty="0"/>
                        <a:t>Use of public facilities</a:t>
                      </a:r>
                      <a:endParaRPr lang="en-GB" dirty="0"/>
                    </a:p>
                  </a:txBody>
                  <a:tcPr/>
                </a:tc>
                <a:tc>
                  <a:txBody>
                    <a:bodyPr/>
                    <a:lstStyle/>
                    <a:p>
                      <a:r>
                        <a:rPr lang="en-US" dirty="0"/>
                        <a:t>Playschools</a:t>
                      </a:r>
                      <a:endParaRPr lang="en-GB" dirty="0"/>
                    </a:p>
                  </a:txBody>
                  <a:tcPr/>
                </a:tc>
                <a:extLst>
                  <a:ext uri="{0D108BD9-81ED-4DB2-BD59-A6C34878D82A}">
                    <a16:rowId xmlns:a16="http://schemas.microsoft.com/office/drawing/2014/main" val="10005"/>
                  </a:ext>
                </a:extLst>
              </a:tr>
              <a:tr h="370840">
                <a:tc>
                  <a:txBody>
                    <a:bodyPr/>
                    <a:lstStyle/>
                    <a:p>
                      <a:endParaRPr lang="en-GB"/>
                    </a:p>
                  </a:txBody>
                  <a:tcPr/>
                </a:tc>
                <a:tc>
                  <a:txBody>
                    <a:bodyPr/>
                    <a:lstStyle/>
                    <a:p>
                      <a:r>
                        <a:rPr lang="en-US" dirty="0"/>
                        <a:t>Crime Prevention (Neighbourhood Watch)</a:t>
                      </a:r>
                      <a:endParaRPr lang="en-GB" dirty="0"/>
                    </a:p>
                  </a:txBody>
                  <a:tcPr/>
                </a:tc>
                <a:extLst>
                  <a:ext uri="{0D108BD9-81ED-4DB2-BD59-A6C34878D82A}">
                    <a16:rowId xmlns:a16="http://schemas.microsoft.com/office/drawing/2014/main" val="10006"/>
                  </a:ext>
                </a:extLst>
              </a:tr>
              <a:tr h="370840">
                <a:tc>
                  <a:txBody>
                    <a:bodyPr/>
                    <a:lstStyle/>
                    <a:p>
                      <a:endParaRPr lang="en-GB"/>
                    </a:p>
                  </a:txBody>
                  <a:tcPr/>
                </a:tc>
                <a:tc>
                  <a:txBody>
                    <a:bodyPr/>
                    <a:lstStyle/>
                    <a:p>
                      <a:r>
                        <a:rPr lang="en-US" dirty="0"/>
                        <a:t>Social activities</a:t>
                      </a:r>
                      <a:endParaRPr lang="en-GB" dirty="0"/>
                    </a:p>
                  </a:txBody>
                  <a:tcPr/>
                </a:tc>
                <a:extLst>
                  <a:ext uri="{0D108BD9-81ED-4DB2-BD59-A6C34878D82A}">
                    <a16:rowId xmlns:a16="http://schemas.microsoft.com/office/drawing/2014/main" val="10007"/>
                  </a:ext>
                </a:extLst>
              </a:tr>
            </a:tbl>
          </a:graphicData>
        </a:graphic>
      </p:graphicFrame>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0754" y="260881"/>
            <a:ext cx="2257817" cy="1894490"/>
          </a:xfrm>
          <a:prstGeom prst="rect">
            <a:avLst/>
          </a:prstGeom>
        </p:spPr>
      </p:pic>
    </p:spTree>
    <p:extLst>
      <p:ext uri="{BB962C8B-B14F-4D97-AF65-F5344CB8AC3E}">
        <p14:creationId xmlns:p14="http://schemas.microsoft.com/office/powerpoint/2010/main" val="3092007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EFCL Moving Forward</a:t>
            </a: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1873407"/>
            <a:ext cx="8296362" cy="4238625"/>
          </a:xfrm>
        </p:spPr>
        <p:txBody>
          <a:bodyPr/>
          <a:lstStyle/>
          <a:p>
            <a:r>
              <a:rPr lang="en-US" sz="2800" dirty="0"/>
              <a:t>The EFCL is committed to increasing it’s support to the health and vibrancy of the 159 Community Leagues in Edmonton</a:t>
            </a:r>
          </a:p>
          <a:p>
            <a:pPr lvl="1"/>
            <a:r>
              <a:rPr lang="en-US" sz="2400" dirty="0"/>
              <a:t>Community Inclusion Committee</a:t>
            </a:r>
          </a:p>
          <a:p>
            <a:pPr lvl="1"/>
            <a:r>
              <a:rPr lang="en-US" sz="2400" dirty="0"/>
              <a:t>Abundant Communities- </a:t>
            </a:r>
            <a:r>
              <a:rPr lang="en-US" sz="2400" dirty="0" err="1"/>
              <a:t>CoE</a:t>
            </a:r>
            <a:endParaRPr lang="en-US" sz="2400" dirty="0"/>
          </a:p>
          <a:p>
            <a:pPr lvl="1"/>
            <a:r>
              <a:rPr lang="en-US" sz="2400" dirty="0"/>
              <a:t>Housing for Health Partnership</a:t>
            </a:r>
          </a:p>
          <a:p>
            <a:pPr lvl="1"/>
            <a:r>
              <a:rPr lang="en-US" sz="2400" dirty="0"/>
              <a:t>Indigenous, LGBTQ, Youth engagement initiatives</a:t>
            </a:r>
          </a:p>
          <a:p>
            <a:pPr lvl="1"/>
            <a:r>
              <a:rPr lang="en-US" sz="2400" dirty="0"/>
              <a:t>Affordable Housing focus groups</a:t>
            </a:r>
          </a:p>
          <a:p>
            <a:pPr lvl="1"/>
            <a:r>
              <a:rPr lang="en-US" sz="2400" dirty="0"/>
              <a:t>Live Active Strategy Partner</a:t>
            </a:r>
          </a:p>
          <a:p>
            <a:pPr lvl="1"/>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85621" y="331711"/>
            <a:ext cx="2014893" cy="773345"/>
          </a:xfrm>
          <a:prstGeom prst="rect">
            <a:avLst/>
          </a:prstGeom>
        </p:spPr>
      </p:pic>
    </p:spTree>
    <p:extLst>
      <p:ext uri="{BB962C8B-B14F-4D97-AF65-F5344CB8AC3E}">
        <p14:creationId xmlns:p14="http://schemas.microsoft.com/office/powerpoint/2010/main" val="85812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1000"/>
                                        <p:tgtEl>
                                          <p:spTgt spid="3">
                                            <p:txEl>
                                              <p:pRg st="4" end="4"/>
                                            </p:txEl>
                                          </p:spTgt>
                                        </p:tgtEl>
                                      </p:cBhvr>
                                    </p:animEffect>
                                    <p:anim calcmode="lin" valueType="num">
                                      <p:cBhvr>
                                        <p:cTn id="2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4"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1000"/>
                                        <p:tgtEl>
                                          <p:spTgt spid="3">
                                            <p:txEl>
                                              <p:pRg st="5" end="5"/>
                                            </p:txEl>
                                          </p:spTgt>
                                        </p:tgtEl>
                                      </p:cBhvr>
                                    </p:animEffect>
                                    <p:anim calcmode="lin" valueType="num">
                                      <p:cBhvr>
                                        <p:cTn id="2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9"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1000"/>
                                        <p:tgtEl>
                                          <p:spTgt spid="3">
                                            <p:txEl>
                                              <p:pRg st="6" end="6"/>
                                            </p:txEl>
                                          </p:spTgt>
                                        </p:tgtEl>
                                      </p:cBhvr>
                                    </p:animEffect>
                                    <p:anim calcmode="lin" valueType="num">
                                      <p:cBhvr>
                                        <p:cTn id="3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dirty="0"/>
              <a:t> </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38149" y="329214"/>
            <a:ext cx="2014893" cy="773345"/>
          </a:xfrm>
          <a:prstGeom prst="rect">
            <a:avLst/>
          </a:prstGeom>
        </p:spPr>
      </p:pic>
      <p:pic>
        <p:nvPicPr>
          <p:cNvPr id="7" name="Content Placeholder 6"/>
          <p:cNvPicPr>
            <a:picLocks noGrp="1" noChangeAspect="1"/>
          </p:cNvPicPr>
          <p:nvPr>
            <p:ph sz="quarter" idx="10"/>
          </p:nvPr>
        </p:nvPicPr>
        <p:blipFill>
          <a:blip r:embed="rId3"/>
          <a:stretch>
            <a:fillRect/>
          </a:stretch>
        </p:blipFill>
        <p:spPr>
          <a:xfrm>
            <a:off x="1051560" y="1566759"/>
            <a:ext cx="7212271" cy="4670529"/>
          </a:xfrm>
          <a:prstGeom prst="rect">
            <a:avLst/>
          </a:prstGeom>
        </p:spPr>
      </p:pic>
    </p:spTree>
    <p:extLst>
      <p:ext uri="{BB962C8B-B14F-4D97-AF65-F5344CB8AC3E}">
        <p14:creationId xmlns:p14="http://schemas.microsoft.com/office/powerpoint/2010/main" val="32196781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176" y="859740"/>
            <a:ext cx="7925827" cy="566724"/>
          </a:xfrm>
        </p:spPr>
        <p:txBody>
          <a:bodyPr/>
          <a:lstStyle/>
          <a:p>
            <a:br>
              <a:rPr lang="en-US" dirty="0"/>
            </a:br>
            <a:endParaRPr lang="en-US" dirty="0"/>
          </a:p>
        </p:txBody>
      </p:sp>
      <p:pic>
        <p:nvPicPr>
          <p:cNvPr id="4" name="Content Placeholder 3"/>
          <p:cNvPicPr>
            <a:picLocks noGrp="1" noChangeAspect="1"/>
          </p:cNvPicPr>
          <p:nvPr>
            <p:ph sz="quarter" idx="10"/>
          </p:nvPr>
        </p:nvPicPr>
        <p:blipFill>
          <a:blip r:embed="rId2"/>
          <a:stretch>
            <a:fillRect/>
          </a:stretch>
        </p:blipFill>
        <p:spPr>
          <a:xfrm>
            <a:off x="1640693" y="2624328"/>
            <a:ext cx="6342019" cy="3775790"/>
          </a:xfrm>
          <a:prstGeom prst="rect">
            <a:avLst/>
          </a:prstGeom>
        </p:spPr>
      </p:pic>
      <p:sp>
        <p:nvSpPr>
          <p:cNvPr id="6" name="Rectangle 5"/>
          <p:cNvSpPr/>
          <p:nvPr/>
        </p:nvSpPr>
        <p:spPr>
          <a:xfrm>
            <a:off x="1344168" y="416820"/>
            <a:ext cx="7104888" cy="2015936"/>
          </a:xfrm>
          <a:prstGeom prst="rect">
            <a:avLst/>
          </a:prstGeom>
        </p:spPr>
        <p:txBody>
          <a:bodyPr wrap="square">
            <a:spAutoFit/>
          </a:bodyPr>
          <a:lstStyle/>
          <a:p>
            <a:pPr lvl="2">
              <a:spcAft>
                <a:spcPts val="600"/>
              </a:spcAft>
            </a:pPr>
            <a:endParaRPr lang="en-US" sz="2400" b="1" dirty="0">
              <a:latin typeface="Montserrat"/>
              <a:ea typeface="MS Mincho" panose="02020609040205080304" pitchFamily="49" charset="-128"/>
              <a:cs typeface="Arial" panose="020B0604020202020204" pitchFamily="34" charset="0"/>
            </a:endParaRPr>
          </a:p>
          <a:p>
            <a:pPr lvl="2">
              <a:spcAft>
                <a:spcPts val="600"/>
              </a:spcAft>
            </a:pPr>
            <a:r>
              <a:rPr lang="en-US" sz="2400" b="1" dirty="0">
                <a:latin typeface="Montserrat"/>
                <a:ea typeface="MS Mincho" panose="02020609040205080304" pitchFamily="49" charset="-128"/>
                <a:cs typeface="Arial" panose="020B0604020202020204" pitchFamily="34" charset="0"/>
              </a:rPr>
              <a:t>More than </a:t>
            </a:r>
            <a:r>
              <a:rPr lang="en-US" sz="2400" b="1" i="1" dirty="0">
                <a:latin typeface="Montserrat"/>
                <a:ea typeface="MS Mincho" panose="02020609040205080304" pitchFamily="49" charset="-128"/>
                <a:cs typeface="Arial" panose="020B0604020202020204" pitchFamily="34" charset="0"/>
              </a:rPr>
              <a:t>half a billion </a:t>
            </a:r>
            <a:r>
              <a:rPr lang="en-US" sz="2400" b="1" dirty="0">
                <a:latin typeface="Montserrat"/>
                <a:ea typeface="MS Mincho" panose="02020609040205080304" pitchFamily="49" charset="-128"/>
                <a:cs typeface="Arial" panose="020B0604020202020204" pitchFamily="34" charset="0"/>
              </a:rPr>
              <a:t>dollars of community infrastructure has been built by Community Leagues across the City using Licensed Land</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6749" y="329214"/>
            <a:ext cx="2014893" cy="773345"/>
          </a:xfrm>
          <a:prstGeom prst="rect">
            <a:avLst/>
          </a:prstGeom>
        </p:spPr>
      </p:pic>
    </p:spTree>
    <p:extLst>
      <p:ext uri="{BB962C8B-B14F-4D97-AF65-F5344CB8AC3E}">
        <p14:creationId xmlns:p14="http://schemas.microsoft.com/office/powerpoint/2010/main" val="134017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6">
                                            <p:txEl>
                                              <p:pRg st="1" end="1"/>
                                            </p:txEl>
                                          </p:spTgt>
                                        </p:tgtEl>
                                      </p:cBhvr>
                                    </p:animEffect>
                                    <p:animScale>
                                      <p:cBhvr>
                                        <p:cTn id="7" dur="250" autoRev="1" fill="hold"/>
                                        <p:tgtEl>
                                          <p:spTgt spid="6">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br>
              <a:rPr lang="en-US" dirty="0"/>
            </a:b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847638" y="1209414"/>
            <a:ext cx="8296362" cy="4873752"/>
          </a:xfrm>
        </p:spPr>
        <p:txBody>
          <a:bodyPr/>
          <a:lstStyle/>
          <a:p>
            <a:pPr marL="1143000" lvl="2" indent="-228600">
              <a:spcBef>
                <a:spcPts val="300"/>
              </a:spcBef>
              <a:buFont typeface="Wingdings" panose="05000000000000000000" pitchFamily="2" charset="2"/>
              <a:buChar char=""/>
            </a:pPr>
            <a:r>
              <a:rPr lang="en-US" sz="2400" dirty="0">
                <a:solidFill>
                  <a:schemeClr val="tx1"/>
                </a:solidFill>
                <a:latin typeface="Montserrat"/>
                <a:ea typeface="MS Mincho" panose="02020609040205080304" pitchFamily="49" charset="-128"/>
                <a:cs typeface="Arial" panose="020B0604020202020204" pitchFamily="34" charset="0"/>
              </a:rPr>
              <a:t>Outdoor community ice rinks: 119 </a:t>
            </a:r>
            <a:endParaRPr lang="en-CA" sz="2400" dirty="0">
              <a:solidFill>
                <a:schemeClr val="tx1"/>
              </a:solidFill>
              <a:latin typeface="Montserrat"/>
              <a:ea typeface="MS Mincho" panose="02020609040205080304" pitchFamily="49" charset="-128"/>
              <a:cs typeface="Arial" panose="020B0604020202020204" pitchFamily="34" charset="0"/>
            </a:endParaRPr>
          </a:p>
          <a:p>
            <a:pPr marL="1143000" lvl="2" indent="-228600">
              <a:spcBef>
                <a:spcPts val="300"/>
              </a:spcBef>
              <a:buFont typeface="Wingdings" panose="05000000000000000000" pitchFamily="2" charset="2"/>
              <a:buChar char=""/>
            </a:pPr>
            <a:r>
              <a:rPr lang="en-US" sz="2400" dirty="0">
                <a:solidFill>
                  <a:schemeClr val="tx1"/>
                </a:solidFill>
                <a:latin typeface="Montserrat"/>
                <a:ea typeface="MS Mincho" panose="02020609040205080304" pitchFamily="49" charset="-128"/>
                <a:cs typeface="Arial" panose="020B0604020202020204" pitchFamily="34" charset="0"/>
              </a:rPr>
              <a:t>Community league halls: 126</a:t>
            </a:r>
            <a:endParaRPr lang="en-CA" sz="2400" dirty="0">
              <a:solidFill>
                <a:schemeClr val="tx1"/>
              </a:solidFill>
              <a:latin typeface="Montserrat"/>
              <a:ea typeface="MS Mincho" panose="02020609040205080304" pitchFamily="49" charset="-128"/>
              <a:cs typeface="Arial" panose="020B0604020202020204" pitchFamily="34" charset="0"/>
            </a:endParaRPr>
          </a:p>
          <a:p>
            <a:pPr marL="1143000" lvl="2" indent="-228600">
              <a:spcBef>
                <a:spcPts val="300"/>
              </a:spcBef>
              <a:buFont typeface="Wingdings" panose="05000000000000000000" pitchFamily="2" charset="2"/>
              <a:buChar char=""/>
            </a:pPr>
            <a:r>
              <a:rPr lang="en-US" sz="2400" dirty="0">
                <a:solidFill>
                  <a:schemeClr val="tx1"/>
                </a:solidFill>
                <a:latin typeface="Montserrat"/>
                <a:ea typeface="MS Mincho" panose="02020609040205080304" pitchFamily="49" charset="-128"/>
                <a:cs typeface="Arial" panose="020B0604020202020204" pitchFamily="34" charset="0"/>
              </a:rPr>
              <a:t>Water spray parks: 55</a:t>
            </a:r>
            <a:endParaRPr lang="en-CA" sz="2400" dirty="0">
              <a:solidFill>
                <a:schemeClr val="tx1"/>
              </a:solidFill>
              <a:latin typeface="Montserrat"/>
              <a:ea typeface="MS Mincho" panose="02020609040205080304" pitchFamily="49" charset="-128"/>
              <a:cs typeface="Arial" panose="020B0604020202020204" pitchFamily="34" charset="0"/>
            </a:endParaRPr>
          </a:p>
          <a:p>
            <a:pPr marL="1143000" lvl="2" indent="-228600">
              <a:spcBef>
                <a:spcPts val="300"/>
              </a:spcBef>
              <a:buFont typeface="Wingdings" panose="05000000000000000000" pitchFamily="2" charset="2"/>
              <a:buChar char=""/>
            </a:pPr>
            <a:r>
              <a:rPr lang="en-US" sz="2400" dirty="0">
                <a:solidFill>
                  <a:schemeClr val="tx1"/>
                </a:solidFill>
                <a:latin typeface="Montserrat"/>
                <a:ea typeface="MS Mincho" panose="02020609040205080304" pitchFamily="49" charset="-128"/>
                <a:cs typeface="Arial" panose="020B0604020202020204" pitchFamily="34" charset="0"/>
              </a:rPr>
              <a:t>Outdoor tennis court facilities: 24</a:t>
            </a:r>
            <a:endParaRPr lang="en-CA" sz="2400" dirty="0">
              <a:solidFill>
                <a:schemeClr val="tx1"/>
              </a:solidFill>
              <a:latin typeface="Montserrat"/>
              <a:ea typeface="MS Mincho" panose="02020609040205080304" pitchFamily="49" charset="-128"/>
              <a:cs typeface="Arial" panose="020B0604020202020204" pitchFamily="34" charset="0"/>
            </a:endParaRPr>
          </a:p>
          <a:p>
            <a:pPr marL="1143000" lvl="2" indent="-228600">
              <a:spcBef>
                <a:spcPts val="300"/>
              </a:spcBef>
              <a:buFont typeface="Wingdings" panose="05000000000000000000" pitchFamily="2" charset="2"/>
              <a:buChar char=""/>
            </a:pPr>
            <a:r>
              <a:rPr lang="en-US" sz="2400" dirty="0">
                <a:solidFill>
                  <a:schemeClr val="tx1"/>
                </a:solidFill>
                <a:latin typeface="Montserrat"/>
                <a:ea typeface="MS Mincho" panose="02020609040205080304" pitchFamily="49" charset="-128"/>
                <a:cs typeface="Arial" panose="020B0604020202020204" pitchFamily="34" charset="0"/>
              </a:rPr>
              <a:t>BMX/skateboard tracks: 10</a:t>
            </a:r>
            <a:endParaRPr lang="en-CA" sz="2400" dirty="0">
              <a:solidFill>
                <a:schemeClr val="tx1"/>
              </a:solidFill>
              <a:latin typeface="Montserrat"/>
              <a:ea typeface="MS Mincho" panose="02020609040205080304" pitchFamily="49" charset="-128"/>
              <a:cs typeface="Arial" panose="020B0604020202020204" pitchFamily="34" charset="0"/>
            </a:endParaRPr>
          </a:p>
          <a:p>
            <a:pPr marL="1143000" lvl="2" indent="-228600">
              <a:spcBef>
                <a:spcPts val="300"/>
              </a:spcBef>
              <a:buFont typeface="Wingdings" panose="05000000000000000000" pitchFamily="2" charset="2"/>
              <a:buChar char=""/>
            </a:pPr>
            <a:r>
              <a:rPr lang="en-US" sz="2400" dirty="0">
                <a:solidFill>
                  <a:schemeClr val="tx1"/>
                </a:solidFill>
                <a:latin typeface="Montserrat"/>
                <a:ea typeface="MS Mincho" panose="02020609040205080304" pitchFamily="49" charset="-128"/>
                <a:cs typeface="Arial" panose="020B0604020202020204" pitchFamily="34" charset="0"/>
              </a:rPr>
              <a:t>Playgrounds: 250</a:t>
            </a:r>
            <a:endParaRPr lang="en-CA" sz="2400" dirty="0">
              <a:solidFill>
                <a:schemeClr val="tx1"/>
              </a:solidFill>
              <a:latin typeface="Montserrat"/>
              <a:ea typeface="MS Mincho" panose="02020609040205080304" pitchFamily="49" charset="-128"/>
              <a:cs typeface="Arial" panose="020B0604020202020204" pitchFamily="34" charset="0"/>
            </a:endParaRPr>
          </a:p>
          <a:p>
            <a:pPr marL="1143000" lvl="2" indent="-228600">
              <a:spcBef>
                <a:spcPts val="300"/>
              </a:spcBef>
              <a:buFont typeface="Wingdings" panose="05000000000000000000" pitchFamily="2" charset="2"/>
              <a:buChar char=""/>
            </a:pPr>
            <a:r>
              <a:rPr lang="en-US" sz="2400" dirty="0">
                <a:solidFill>
                  <a:schemeClr val="tx1"/>
                </a:solidFill>
                <a:latin typeface="Montserrat"/>
                <a:ea typeface="MS Mincho" panose="02020609040205080304" pitchFamily="49" charset="-128"/>
                <a:cs typeface="Arial" panose="020B0604020202020204" pitchFamily="34" charset="0"/>
              </a:rPr>
              <a:t>Community gardens: 25</a:t>
            </a:r>
            <a:endParaRPr lang="en-CA" sz="2400" dirty="0">
              <a:solidFill>
                <a:schemeClr val="tx1"/>
              </a:solidFill>
              <a:latin typeface="Montserrat"/>
              <a:ea typeface="MS Mincho" panose="02020609040205080304" pitchFamily="49" charset="-128"/>
              <a:cs typeface="Arial" panose="020B0604020202020204" pitchFamily="34" charset="0"/>
            </a:endParaRPr>
          </a:p>
          <a:p>
            <a:pPr marL="1143000" lvl="2" indent="-228600">
              <a:spcBef>
                <a:spcPts val="300"/>
              </a:spcBef>
              <a:spcAft>
                <a:spcPts val="600"/>
              </a:spcAft>
              <a:buFont typeface="Wingdings" panose="05000000000000000000" pitchFamily="2" charset="2"/>
              <a:buChar char=""/>
            </a:pPr>
            <a:r>
              <a:rPr lang="en-US" sz="2400" dirty="0">
                <a:solidFill>
                  <a:schemeClr val="tx1"/>
                </a:solidFill>
                <a:latin typeface="Montserrat"/>
                <a:ea typeface="MS Mincho" panose="02020609040205080304" pitchFamily="49" charset="-128"/>
                <a:cs typeface="Arial" panose="020B0604020202020204" pitchFamily="34" charset="0"/>
              </a:rPr>
              <a:t>Basketball court facilities: 46</a:t>
            </a:r>
            <a:endParaRPr lang="en-CA" sz="2400" dirty="0">
              <a:solidFill>
                <a:schemeClr val="tx1"/>
              </a:solidFill>
              <a:latin typeface="Montserrat"/>
              <a:ea typeface="MS Mincho" panose="02020609040205080304" pitchFamily="49" charset="-128"/>
              <a:cs typeface="Arial" panose="020B0604020202020204" pitchFamily="34" charset="0"/>
            </a:endParaRPr>
          </a:p>
          <a:p>
            <a:r>
              <a:rPr lang="en-US" sz="2400" dirty="0"/>
              <a:t>The Tri-Partite Agreement between the </a:t>
            </a:r>
            <a:r>
              <a:rPr lang="en-US" sz="2400" dirty="0" err="1"/>
              <a:t>CoE</a:t>
            </a:r>
            <a:r>
              <a:rPr lang="en-US" sz="2400" dirty="0"/>
              <a:t> and the EFCL supports the building and operation of amenities on Licensed Land (Municipal Reserve Land)</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66749" y="329214"/>
            <a:ext cx="2014893" cy="773345"/>
          </a:xfrm>
          <a:prstGeom prst="rect">
            <a:avLst/>
          </a:prstGeom>
        </p:spPr>
      </p:pic>
    </p:spTree>
    <p:extLst>
      <p:ext uri="{BB962C8B-B14F-4D97-AF65-F5344CB8AC3E}">
        <p14:creationId xmlns:p14="http://schemas.microsoft.com/office/powerpoint/2010/main" val="295342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5" dur="500"/>
                                        <p:tgtEl>
                                          <p:spTgt spid="3">
                                            <p:txEl>
                                              <p:pRg st="6" end="6"/>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2295144" y="317385"/>
            <a:ext cx="6690869" cy="533007"/>
          </a:xfrm>
        </p:spPr>
        <p:txBody>
          <a:bodyPr/>
          <a:lstStyle/>
          <a:p>
            <a:br>
              <a:rPr lang="en-US" dirty="0"/>
            </a:b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40080" y="2030930"/>
            <a:ext cx="7050505" cy="4196133"/>
          </a:xfrm>
        </p:spPr>
        <p:txBody>
          <a:bodyPr/>
          <a:lstStyle/>
          <a:p>
            <a:r>
              <a:rPr lang="en-US" sz="2800" dirty="0"/>
              <a:t>Resources for Leagues</a:t>
            </a:r>
          </a:p>
          <a:p>
            <a:pPr lvl="1"/>
            <a:r>
              <a:rPr lang="en-US" sz="2400" dirty="0"/>
              <a:t>weekly online workshops with EFCL staff</a:t>
            </a:r>
          </a:p>
          <a:p>
            <a:pPr lvl="1"/>
            <a:r>
              <a:rPr lang="en-US" sz="2400" dirty="0"/>
              <a:t>monthly workshops on wide range of topics</a:t>
            </a:r>
          </a:p>
          <a:p>
            <a:pPr lvl="1"/>
            <a:r>
              <a:rPr lang="en-US" sz="2400" dirty="0"/>
              <a:t>yearly Leagues Alive conference</a:t>
            </a:r>
          </a:p>
          <a:p>
            <a:pPr lvl="1"/>
            <a:r>
              <a:rPr lang="en-US" sz="2400" dirty="0"/>
              <a:t>EFCL as the organization that raises the profile of the Leagues City wide</a:t>
            </a:r>
          </a:p>
          <a:p>
            <a:pPr lvl="1"/>
            <a:r>
              <a:rPr lang="en-US" sz="2400" dirty="0"/>
              <a:t>9 full time staff to support Leagues</a:t>
            </a:r>
          </a:p>
          <a:p>
            <a:r>
              <a:rPr lang="en-US" sz="2800" dirty="0"/>
              <a:t>Downloadable Guides Available </a:t>
            </a:r>
          </a:p>
          <a:p>
            <a:pPr marL="88900" indent="0">
              <a:buNone/>
            </a:pPr>
            <a:endParaRPr lang="en-US" sz="2400" dirty="0"/>
          </a:p>
          <a:p>
            <a:pPr lvl="2"/>
            <a:endParaRPr lang="en-US" sz="2800" dirty="0"/>
          </a:p>
          <a:p>
            <a:pPr lvl="1"/>
            <a:endParaRPr lang="en-US" sz="28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64997" y="583888"/>
            <a:ext cx="2014893" cy="773345"/>
          </a:xfrm>
          <a:prstGeom prst="rect">
            <a:avLst/>
          </a:prstGeom>
        </p:spPr>
      </p:pic>
    </p:spTree>
    <p:extLst>
      <p:ext uri="{BB962C8B-B14F-4D97-AF65-F5344CB8AC3E}">
        <p14:creationId xmlns:p14="http://schemas.microsoft.com/office/powerpoint/2010/main" val="33963766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Social Media</a:t>
            </a: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1873407"/>
            <a:ext cx="8296362" cy="4238625"/>
          </a:xfrm>
        </p:spPr>
        <p:txBody>
          <a:bodyPr/>
          <a:lstStyle/>
          <a:p>
            <a:r>
              <a:rPr lang="en-US" sz="2800" dirty="0"/>
              <a:t>142 Leagues have presence on Facebook </a:t>
            </a:r>
          </a:p>
          <a:p>
            <a:r>
              <a:rPr lang="en-US" sz="2800" dirty="0"/>
              <a:t>EFCL Social media stats:</a:t>
            </a:r>
          </a:p>
          <a:p>
            <a:pPr lvl="1"/>
            <a:r>
              <a:rPr lang="en-CA" sz="2400" dirty="0"/>
              <a:t>3,029 Facebook Page likes</a:t>
            </a:r>
            <a:endParaRPr lang="en-US" sz="2400" dirty="0"/>
          </a:p>
          <a:p>
            <a:pPr lvl="1"/>
            <a:r>
              <a:rPr lang="en-CA" sz="2400" dirty="0"/>
              <a:t>3,480 Facebook Page followers</a:t>
            </a:r>
            <a:endParaRPr lang="en-US" sz="2400" dirty="0"/>
          </a:p>
          <a:p>
            <a:pPr lvl="1"/>
            <a:r>
              <a:rPr lang="en-CA" sz="2400" dirty="0"/>
              <a:t>7,311 Twitter followers</a:t>
            </a:r>
            <a:endParaRPr lang="en-US" sz="2400" dirty="0"/>
          </a:p>
          <a:p>
            <a:pPr lvl="1"/>
            <a:r>
              <a:rPr lang="en-CA" sz="2400" dirty="0"/>
              <a:t>1,087 Instagram followers</a:t>
            </a:r>
            <a:endParaRPr lang="en-US" sz="2400" dirty="0"/>
          </a:p>
          <a:p>
            <a:pPr lvl="1"/>
            <a:r>
              <a:rPr lang="en-CA" sz="2400" dirty="0"/>
              <a:t>1,558 subscribers to Living Local: EFCL E-News</a:t>
            </a:r>
            <a:endParaRPr lang="en-US" sz="2400" dirty="0"/>
          </a:p>
          <a:p>
            <a:pPr lvl="1"/>
            <a:endParaRPr lang="en-US" sz="2800" dirty="0"/>
          </a:p>
          <a:p>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8693" y="329214"/>
            <a:ext cx="2014893" cy="773345"/>
          </a:xfrm>
          <a:prstGeom prst="rect">
            <a:avLst/>
          </a:prstGeom>
        </p:spPr>
      </p:pic>
    </p:spTree>
    <p:extLst>
      <p:ext uri="{BB962C8B-B14F-4D97-AF65-F5344CB8AC3E}">
        <p14:creationId xmlns:p14="http://schemas.microsoft.com/office/powerpoint/2010/main" val="1363604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randombar(horizontal)">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0" dur="500"/>
                                        <p:tgtEl>
                                          <p:spTgt spid="3">
                                            <p:txEl>
                                              <p:pRg st="1" end="1"/>
                                            </p:txEl>
                                          </p:spTgt>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randombar(horizontal)">
                                      <p:cBhvr>
                                        <p:cTn id="13" dur="500"/>
                                        <p:tgtEl>
                                          <p:spTgt spid="3">
                                            <p:txEl>
                                              <p:pRg st="2" end="2"/>
                                            </p:txEl>
                                          </p:spTgt>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randombar(horizontal)">
                                      <p:cBhvr>
                                        <p:cTn id="16" dur="500"/>
                                        <p:tgtEl>
                                          <p:spTgt spid="3">
                                            <p:txEl>
                                              <p:pRg st="3" end="3"/>
                                            </p:txEl>
                                          </p:spTgt>
                                        </p:tgtEl>
                                      </p:cBhvr>
                                    </p:animEffect>
                                  </p:childTnLst>
                                </p:cTn>
                              </p:par>
                              <p:par>
                                <p:cTn id="17" presetID="14" presetClass="entr" presetSubtype="1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randombar(horizontal)">
                                      <p:cBhvr>
                                        <p:cTn id="19" dur="500"/>
                                        <p:tgtEl>
                                          <p:spTgt spid="3">
                                            <p:txEl>
                                              <p:pRg st="4" end="4"/>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randombar(horizontal)">
                                      <p:cBhvr>
                                        <p:cTn id="22" dur="500"/>
                                        <p:tgtEl>
                                          <p:spTgt spid="3">
                                            <p:txEl>
                                              <p:pRg st="5" end="5"/>
                                            </p:txEl>
                                          </p:spTgt>
                                        </p:tgtEl>
                                      </p:cBhvr>
                                    </p:animEffect>
                                  </p:childTnLst>
                                </p:cTn>
                              </p:par>
                              <p:par>
                                <p:cTn id="23" presetID="14" presetClass="entr" presetSubtype="1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br>
              <a:rPr lang="en-US" dirty="0"/>
            </a:b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1873407"/>
            <a:ext cx="8296362" cy="4238625"/>
          </a:xfrm>
        </p:spPr>
        <p:txBody>
          <a:bodyPr/>
          <a:lstStyle/>
          <a:p>
            <a:r>
              <a:rPr lang="en-CA" sz="2800" i="1" dirty="0"/>
              <a:t>“At 157 leagues and growing, Edmonton’s network of community leagues is the strongest in Canada and that’s something we should all be proud of.  The leagues all play a major role in being the community voice on city issues and events, and in keeping families active, healthy and engaged in their community. </a:t>
            </a:r>
          </a:p>
          <a:p>
            <a:pPr marL="88900" indent="0" algn="r">
              <a:buNone/>
            </a:pPr>
            <a:r>
              <a:rPr lang="en-CA" sz="2000" i="1" dirty="0"/>
              <a:t>– 	</a:t>
            </a:r>
            <a:r>
              <a:rPr lang="en-CA" sz="2000" b="1" i="1" dirty="0"/>
              <a:t>Mayor Don </a:t>
            </a:r>
            <a:r>
              <a:rPr lang="en-CA" sz="2000" b="1" i="1" dirty="0" err="1"/>
              <a:t>Iveson</a:t>
            </a:r>
            <a:r>
              <a:rPr lang="en-CA" sz="2000" b="1" i="1" dirty="0"/>
              <a:t>, 2016    </a:t>
            </a:r>
          </a:p>
          <a:p>
            <a:endParaRPr lang="en-US" sz="280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47293" y="549201"/>
            <a:ext cx="2014893" cy="773345"/>
          </a:xfrm>
          <a:prstGeom prst="rect">
            <a:avLst/>
          </a:prstGeom>
        </p:spPr>
      </p:pic>
    </p:spTree>
    <p:extLst>
      <p:ext uri="{BB962C8B-B14F-4D97-AF65-F5344CB8AC3E}">
        <p14:creationId xmlns:p14="http://schemas.microsoft.com/office/powerpoint/2010/main" val="3601450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3">
                                            <p:txEl>
                                              <p:pRg st="0" end="0"/>
                                            </p:txEl>
                                          </p:spTgt>
                                        </p:tgtEl>
                                      </p:cBhvr>
                                    </p:animEffect>
                                    <p:animScale>
                                      <p:cBhvr>
                                        <p:cTn id="7" dur="250" autoRev="1" fill="hold"/>
                                        <p:tgtEl>
                                          <p:spTgt spid="3">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3">
                                            <p:txEl>
                                              <p:pRg st="1" end="1"/>
                                            </p:txEl>
                                          </p:spTgt>
                                        </p:tgtEl>
                                      </p:cBhvr>
                                    </p:animEffect>
                                    <p:animScale>
                                      <p:cBhvr>
                                        <p:cTn id="12" dur="250" autoRev="1" fill="hold"/>
                                        <p:tgtEl>
                                          <p:spTgt spid="3">
                                            <p:txEl>
                                              <p:pRg st="1" end="1"/>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Pair Work</a:t>
            </a:r>
            <a:r>
              <a:rPr lang="en-US" dirty="0"/>
              <a:t> </a:t>
            </a:r>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2162287"/>
            <a:ext cx="8296362" cy="3949745"/>
          </a:xfrm>
        </p:spPr>
        <p:txBody>
          <a:bodyPr/>
          <a:lstStyle/>
          <a:p>
            <a:r>
              <a:rPr lang="en-US" sz="2800" dirty="0"/>
              <a:t>Does </a:t>
            </a:r>
            <a:r>
              <a:rPr lang="en-US" sz="2800" dirty="0" err="1"/>
              <a:t>neighbourhood</a:t>
            </a:r>
            <a:r>
              <a:rPr lang="en-US" sz="2800" dirty="0"/>
              <a:t> leadership exist where you live?</a:t>
            </a:r>
          </a:p>
          <a:p>
            <a:r>
              <a:rPr lang="en-US" sz="2800" dirty="0"/>
              <a:t>Are their groups in your </a:t>
            </a:r>
            <a:r>
              <a:rPr lang="en-US" sz="2800" dirty="0" err="1"/>
              <a:t>neighbourhood</a:t>
            </a:r>
            <a:r>
              <a:rPr lang="en-US" sz="2800" dirty="0"/>
              <a:t> who organize things?</a:t>
            </a:r>
          </a:p>
          <a:p>
            <a:endParaRPr lang="en-US" sz="1100" dirty="0"/>
          </a:p>
          <a:p>
            <a:r>
              <a:rPr lang="en-US" sz="2800" dirty="0"/>
              <a:t>What does it look like? Share with your partner.</a:t>
            </a:r>
          </a:p>
        </p:txBody>
      </p:sp>
    </p:spTree>
    <p:extLst>
      <p:ext uri="{BB962C8B-B14F-4D97-AF65-F5344CB8AC3E}">
        <p14:creationId xmlns:p14="http://schemas.microsoft.com/office/powerpoint/2010/main" val="734349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1873407"/>
            <a:ext cx="8296362" cy="4238625"/>
          </a:xfrm>
        </p:spPr>
        <p:txBody>
          <a:bodyPr/>
          <a:lstStyle/>
          <a:p>
            <a:endParaRPr lang="en-US" sz="2800" dirty="0"/>
          </a:p>
          <a:p>
            <a:r>
              <a:rPr lang="en-US" sz="2800" dirty="0"/>
              <a:t>“No city provides as much Public Park Land, facilities or financial assistance to autonomous organizations and no city depends as much as we do on the local initiative and citizen participation in recreational facility planning and progress planning”</a:t>
            </a:r>
            <a:endParaRPr lang="en-US" sz="800" dirty="0"/>
          </a:p>
          <a:p>
            <a:pPr lvl="1" algn="r"/>
            <a:r>
              <a:rPr lang="en-US" sz="2000" dirty="0"/>
              <a:t>Mayor Elmer E. Roper [1959-1963]</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22844"/>
          <a:stretch/>
        </p:blipFill>
        <p:spPr>
          <a:xfrm>
            <a:off x="6168571" y="312901"/>
            <a:ext cx="2014032" cy="2188993"/>
          </a:xfrm>
          <a:prstGeom prst="rect">
            <a:avLst/>
          </a:prstGeom>
        </p:spPr>
      </p:pic>
    </p:spTree>
    <p:extLst>
      <p:ext uri="{BB962C8B-B14F-4D97-AF65-F5344CB8AC3E}">
        <p14:creationId xmlns:p14="http://schemas.microsoft.com/office/powerpoint/2010/main" val="16936544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614213" y="1164779"/>
            <a:ext cx="7651469" cy="928400"/>
          </a:xfrm>
        </p:spPr>
        <p:txBody>
          <a:bodyPr/>
          <a:lstStyle/>
          <a:p>
            <a:r>
              <a:rPr lang="en-US" sz="4000" dirty="0"/>
              <a:t>Abundant Community Edmonton</a:t>
            </a:r>
            <a:r>
              <a:rPr lang="en-US" dirty="0"/>
              <a:t>  </a:t>
            </a:r>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2093179"/>
            <a:ext cx="7777212" cy="4238625"/>
          </a:xfrm>
        </p:spPr>
        <p:txBody>
          <a:bodyPr/>
          <a:lstStyle/>
          <a:p>
            <a:r>
              <a:rPr lang="en-US" sz="2800" dirty="0"/>
              <a:t>Abundant Community Edmonton (ACE) is…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377" y="3040493"/>
            <a:ext cx="6190081" cy="3291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74092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lh3.googleusercontent.com/GI6UoonXj9S6D9VCtx0_cdwc0ngf07pKZpd2pw0-vXs__etFGPSyilk1GAd4iw-IUX8dXt-aYB11Qkr30OPIXoxZbbPGb7Qv_Gwe2W4cyU7GWqXkoOf3lGzeifkzWQwuXR8Ot_ROPj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642" y="656691"/>
            <a:ext cx="8044827" cy="5692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96965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614213" y="981899"/>
            <a:ext cx="7651469" cy="928400"/>
          </a:xfrm>
        </p:spPr>
        <p:txBody>
          <a:bodyPr/>
          <a:lstStyle/>
          <a:p>
            <a:r>
              <a:rPr lang="en-US" sz="4000" dirty="0"/>
              <a:t>Abundant Community Edmonton</a:t>
            </a:r>
            <a:r>
              <a:rPr lang="en-US" dirty="0"/>
              <a:t>  </a:t>
            </a:r>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1251285" y="1924421"/>
            <a:ext cx="8296362" cy="4238625"/>
          </a:xfrm>
        </p:spPr>
        <p:txBody>
          <a:bodyPr/>
          <a:lstStyle/>
          <a:p>
            <a:pPr marL="88900" indent="0">
              <a:buNone/>
            </a:pPr>
            <a:r>
              <a:rPr lang="en-US" sz="2800" dirty="0"/>
              <a:t>The Block Connector / Neighbourhood Animator</a:t>
            </a:r>
          </a:p>
          <a:p>
            <a:r>
              <a:rPr lang="en-US" sz="2800" dirty="0"/>
              <a:t>Point Person</a:t>
            </a:r>
          </a:p>
          <a:p>
            <a:r>
              <a:rPr lang="en-US" sz="2800" dirty="0"/>
              <a:t>Party Person</a:t>
            </a:r>
          </a:p>
          <a:p>
            <a:r>
              <a:rPr lang="en-US" sz="2800" dirty="0"/>
              <a:t>Listener</a:t>
            </a:r>
          </a:p>
        </p:txBody>
      </p:sp>
    </p:spTree>
    <p:extLst>
      <p:ext uri="{BB962C8B-B14F-4D97-AF65-F5344CB8AC3E}">
        <p14:creationId xmlns:p14="http://schemas.microsoft.com/office/powerpoint/2010/main" val="3228979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614213" y="981899"/>
            <a:ext cx="7651469" cy="928400"/>
          </a:xfrm>
        </p:spPr>
        <p:txBody>
          <a:bodyPr/>
          <a:lstStyle/>
          <a:p>
            <a:r>
              <a:rPr lang="en-US" sz="4000" dirty="0"/>
              <a:t>Abundant Community Edmonton</a:t>
            </a:r>
            <a:r>
              <a:rPr lang="en-US" dirty="0"/>
              <a:t> </a:t>
            </a:r>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1251283" y="2204185"/>
            <a:ext cx="7670721" cy="3907847"/>
          </a:xfrm>
        </p:spPr>
        <p:txBody>
          <a:bodyPr/>
          <a:lstStyle/>
          <a:p>
            <a:r>
              <a:rPr lang="en-US" sz="2800" dirty="0"/>
              <a:t>The importance of </a:t>
            </a:r>
            <a:r>
              <a:rPr lang="en-US" sz="2800" dirty="0" err="1"/>
              <a:t>neighbourhood</a:t>
            </a:r>
            <a:r>
              <a:rPr lang="en-US" sz="2800" dirty="0"/>
              <a:t> leadership</a:t>
            </a:r>
          </a:p>
          <a:p>
            <a:r>
              <a:rPr lang="en-US" sz="2800" dirty="0"/>
              <a:t>Benefits of Neighbouring!</a:t>
            </a:r>
          </a:p>
        </p:txBody>
      </p:sp>
    </p:spTree>
    <p:extLst>
      <p:ext uri="{BB962C8B-B14F-4D97-AF65-F5344CB8AC3E}">
        <p14:creationId xmlns:p14="http://schemas.microsoft.com/office/powerpoint/2010/main" val="375236553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dirty="0"/>
              <a:t> </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430" y="358660"/>
            <a:ext cx="7885354" cy="58626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561124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88894" y="1351464"/>
            <a:ext cx="3429000" cy="1384995"/>
          </a:xfrm>
          <a:prstGeom prst="rect">
            <a:avLst/>
          </a:prstGeom>
          <a:noFill/>
        </p:spPr>
        <p:txBody>
          <a:bodyPr wrap="square" lIns="91440" tIns="45720" rIns="91440" bIns="45720">
            <a:spAutoFit/>
          </a:bodyPr>
          <a:lstStyle/>
          <a:p>
            <a:pPr algn="r" fontAlgn="base">
              <a:spcBef>
                <a:spcPct val="0"/>
              </a:spcBef>
              <a:spcAft>
                <a:spcPct val="0"/>
              </a:spcAft>
            </a:pPr>
            <a:r>
              <a:rPr lang="en-US" sz="2800" b="1" dirty="0">
                <a:ln w="1905">
                  <a:solidFill>
                    <a:srgbClr val="24973D">
                      <a:lumMod val="50000"/>
                    </a:srgbClr>
                  </a:solidFill>
                </a:ln>
                <a:solidFill>
                  <a:srgbClr val="CC0000"/>
                </a:solidFill>
                <a:effectLst>
                  <a:innerShdw blurRad="69850" dist="43180" dir="5400000">
                    <a:srgbClr val="000000">
                      <a:alpha val="65000"/>
                    </a:srgbClr>
                  </a:innerShdw>
                </a:effectLst>
                <a:latin typeface="Times New Roman" pitchFamily="18" charset="0"/>
                <a:cs typeface="Arial" charset="0"/>
              </a:rPr>
              <a:t>Laurier Heights</a:t>
            </a:r>
          </a:p>
          <a:p>
            <a:pPr algn="r" fontAlgn="base">
              <a:spcBef>
                <a:spcPct val="0"/>
              </a:spcBef>
              <a:spcAft>
                <a:spcPts val="1200"/>
              </a:spcAft>
            </a:pPr>
            <a:r>
              <a:rPr lang="en-US" sz="2800" b="1" i="1" dirty="0">
                <a:ln w="1905">
                  <a:solidFill>
                    <a:srgbClr val="24973D">
                      <a:lumMod val="50000"/>
                    </a:srgbClr>
                  </a:solidFill>
                </a:ln>
                <a:solidFill>
                  <a:srgbClr val="CC0000"/>
                </a:solidFill>
                <a:effectLst>
                  <a:innerShdw blurRad="69850" dist="43180" dir="5400000">
                    <a:srgbClr val="000000">
                      <a:alpha val="65000"/>
                    </a:srgbClr>
                  </a:innerShdw>
                </a:effectLst>
                <a:latin typeface="Times New Roman" pitchFamily="18" charset="0"/>
                <a:cs typeface="Arial" charset="0"/>
              </a:rPr>
              <a:t>Neighbourhood Engagement Team</a:t>
            </a:r>
          </a:p>
        </p:txBody>
      </p:sp>
      <p:sp>
        <p:nvSpPr>
          <p:cNvPr id="6" name="Rectangle 5"/>
          <p:cNvSpPr/>
          <p:nvPr/>
        </p:nvSpPr>
        <p:spPr>
          <a:xfrm>
            <a:off x="0" y="3131403"/>
            <a:ext cx="9144000" cy="830997"/>
          </a:xfrm>
          <a:prstGeom prst="rect">
            <a:avLst/>
          </a:prstGeom>
          <a:solidFill>
            <a:srgbClr val="FFC000"/>
          </a:solidFill>
        </p:spPr>
        <p:txBody>
          <a:bodyPr wrap="square">
            <a:spAutoFit/>
          </a:bodyPr>
          <a:lstStyle/>
          <a:p>
            <a:pPr algn="ctr"/>
            <a:r>
              <a:rPr lang="en-US" sz="2400" b="1" dirty="0">
                <a:solidFill>
                  <a:prstClr val="black"/>
                </a:solidFill>
                <a:latin typeface="Arial Narrow" pitchFamily="34" charset="0"/>
                <a:cs typeface="Arial" charset="0"/>
              </a:rPr>
              <a:t>...engaging neighbours in being community and sharing our gifts and assets to make our neighbourhood an even better place to live.</a:t>
            </a:r>
          </a:p>
        </p:txBody>
      </p:sp>
      <p:pic>
        <p:nvPicPr>
          <p:cNvPr id="9" name="Picture 8" descr="058.JPG"/>
          <p:cNvPicPr>
            <a:picLocks noChangeAspect="1"/>
          </p:cNvPicPr>
          <p:nvPr/>
        </p:nvPicPr>
        <p:blipFill>
          <a:blip r:embed="rId2" cstate="print"/>
          <a:srcRect t="22973"/>
          <a:stretch>
            <a:fillRect/>
          </a:stretch>
        </p:blipFill>
        <p:spPr>
          <a:xfrm>
            <a:off x="-533400" y="3962400"/>
            <a:ext cx="5638800" cy="2895600"/>
          </a:xfrm>
          <a:prstGeom prst="rect">
            <a:avLst/>
          </a:prstGeom>
        </p:spPr>
      </p:pic>
      <p:pic>
        <p:nvPicPr>
          <p:cNvPr id="10" name="Picture 9" descr="059.JPG"/>
          <p:cNvPicPr>
            <a:picLocks noChangeAspect="1"/>
          </p:cNvPicPr>
          <p:nvPr/>
        </p:nvPicPr>
        <p:blipFill>
          <a:blip r:embed="rId3" cstate="print"/>
          <a:srcRect l="11348" t="12766"/>
          <a:stretch>
            <a:fillRect/>
          </a:stretch>
        </p:blipFill>
        <p:spPr>
          <a:xfrm>
            <a:off x="4953000" y="3958742"/>
            <a:ext cx="4419600" cy="2899258"/>
          </a:xfrm>
          <a:prstGeom prst="rect">
            <a:avLst/>
          </a:prstGeom>
        </p:spPr>
      </p:pic>
      <p:pic>
        <p:nvPicPr>
          <p:cNvPr id="11" name="Picture 10" descr="1-Bk St.jpg"/>
          <p:cNvPicPr>
            <a:picLocks noChangeAspect="1"/>
          </p:cNvPicPr>
          <p:nvPr/>
        </p:nvPicPr>
        <p:blipFill>
          <a:blip r:embed="rId4" cstate="print"/>
          <a:srcRect l="16667" t="6290" r="5833" b="13783"/>
          <a:stretch>
            <a:fillRect/>
          </a:stretch>
        </p:blipFill>
        <p:spPr>
          <a:xfrm>
            <a:off x="4343400" y="499765"/>
            <a:ext cx="3211116" cy="2209800"/>
          </a:xfrm>
          <a:prstGeom prst="rect">
            <a:avLst/>
          </a:prstGeom>
        </p:spPr>
      </p:pic>
    </p:spTree>
    <p:extLst>
      <p:ext uri="{BB962C8B-B14F-4D97-AF65-F5344CB8AC3E}">
        <p14:creationId xmlns:p14="http://schemas.microsoft.com/office/powerpoint/2010/main" val="9643242"/>
      </p:ext>
    </p:extLst>
  </p:cSld>
  <p:clrMapOvr>
    <a:masterClrMapping/>
  </p:clrMapOvr>
  <p:transition>
    <p:fade thruBlk="1"/>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68413" y="833718"/>
            <a:ext cx="3460937" cy="1212103"/>
          </a:xfrm>
          <a:solidFill>
            <a:srgbClr val="FFC000"/>
          </a:solidFill>
        </p:spPr>
        <p:txBody>
          <a:bodyPr>
            <a:normAutofit fontScale="90000"/>
          </a:bodyPr>
          <a:lstStyle/>
          <a:p>
            <a:pPr algn="ctr">
              <a:tabLst>
                <a:tab pos="514350" algn="l"/>
              </a:tabLst>
              <a:defRPr/>
            </a:pPr>
            <a:r>
              <a:rPr lang="en-US" sz="2400" dirty="0">
                <a:solidFill>
                  <a:srgbClr val="FF0000"/>
                </a:solidFill>
                <a:effectLst>
                  <a:outerShdw blurRad="38100" dist="38100" dir="2700000" algn="tl">
                    <a:srgbClr val="000000">
                      <a:alpha val="43137"/>
                    </a:srgbClr>
                  </a:outerShdw>
                </a:effectLst>
                <a:latin typeface="Arial Black" panose="020B0A04020102020204" pitchFamily="34" charset="0"/>
              </a:rPr>
              <a:t>From strangers to </a:t>
            </a:r>
            <a:br>
              <a:rPr lang="en-US" sz="2400" dirty="0">
                <a:solidFill>
                  <a:srgbClr val="FF0000"/>
                </a:solidFill>
                <a:effectLst>
                  <a:outerShdw blurRad="38100" dist="38100" dir="2700000" algn="tl">
                    <a:srgbClr val="000000">
                      <a:alpha val="43137"/>
                    </a:srgbClr>
                  </a:outerShdw>
                </a:effectLst>
                <a:latin typeface="Arial Black" panose="020B0A04020102020204" pitchFamily="34" charset="0"/>
              </a:rPr>
            </a:br>
            <a:r>
              <a:rPr lang="en-US" sz="2400" dirty="0">
                <a:solidFill>
                  <a:srgbClr val="FF0000"/>
                </a:solidFill>
                <a:effectLst>
                  <a:outerShdw blurRad="38100" dist="38100" dir="2700000" algn="tl">
                    <a:srgbClr val="000000">
                      <a:alpha val="43137"/>
                    </a:srgbClr>
                  </a:outerShdw>
                </a:effectLst>
                <a:latin typeface="Arial Black" panose="020B0A04020102020204" pitchFamily="34" charset="0"/>
              </a:rPr>
              <a:t>acquaintances to relationships</a:t>
            </a:r>
            <a:endParaRPr lang="en-US" sz="1350" i="1" dirty="0">
              <a:solidFill>
                <a:srgbClr val="FF0000"/>
              </a:solidFill>
              <a:effectLst>
                <a:outerShdw blurRad="38100" dist="38100" dir="2700000" algn="tl">
                  <a:srgbClr val="000000">
                    <a:alpha val="43137"/>
                  </a:srgbClr>
                </a:outerShdw>
              </a:effectLst>
              <a:latin typeface="Arial Black" panose="020B0A04020102020204" pitchFamily="34" charset="0"/>
            </a:endParaRP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t="13698"/>
          <a:stretch/>
        </p:blipFill>
        <p:spPr>
          <a:xfrm>
            <a:off x="1143000" y="2055043"/>
            <a:ext cx="6858000" cy="39457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Content Placeholder 2"/>
          <p:cNvSpPr>
            <a:spLocks noGrp="1"/>
          </p:cNvSpPr>
          <p:nvPr>
            <p:ph idx="4294967295"/>
          </p:nvPr>
        </p:nvSpPr>
        <p:spPr>
          <a:xfrm>
            <a:off x="4498881" y="5917826"/>
            <a:ext cx="2914650" cy="727075"/>
          </a:xfrm>
        </p:spPr>
        <p:txBody>
          <a:bodyPr>
            <a:normAutofit fontScale="85000" lnSpcReduction="10000"/>
          </a:bodyPr>
          <a:lstStyle/>
          <a:p>
            <a:pPr marL="0" indent="0" algn="ctr">
              <a:buNone/>
              <a:tabLst>
                <a:tab pos="519113" algn="l"/>
              </a:tabLst>
              <a:defRPr/>
            </a:pPr>
            <a:r>
              <a:rPr lang="en-US" sz="1800" b="1" dirty="0">
                <a:solidFill>
                  <a:srgbClr val="CC0000"/>
                </a:solidFill>
                <a:latin typeface="Arial Black" panose="020B0A04020102020204" pitchFamily="34" charset="0"/>
                <a:cs typeface="Aharoni" pitchFamily="2" charset="-79"/>
              </a:rPr>
              <a:t>“I now know my home is bigger than my house.”</a:t>
            </a:r>
            <a:endParaRPr lang="en-US" sz="1800" i="1" dirty="0">
              <a:solidFill>
                <a:srgbClr val="CC0000"/>
              </a:solidFill>
              <a:latin typeface="Arial Black" panose="020B0A04020102020204" pitchFamily="34" charset="0"/>
              <a:cs typeface="Aharoni" pitchFamily="2" charset="-79"/>
            </a:endParaRPr>
          </a:p>
        </p:txBody>
      </p:sp>
    </p:spTree>
    <p:extLst>
      <p:ext uri="{BB962C8B-B14F-4D97-AF65-F5344CB8AC3E}">
        <p14:creationId xmlns:p14="http://schemas.microsoft.com/office/powerpoint/2010/main" val="3608778111"/>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t="23578"/>
          <a:stretch/>
        </p:blipFill>
        <p:spPr>
          <a:xfrm>
            <a:off x="1343580" y="313765"/>
            <a:ext cx="5273497" cy="4472745"/>
          </a:xfrm>
          <a:prstGeom prst="rect">
            <a:avLst/>
          </a:prstGeom>
        </p:spPr>
      </p:pic>
      <p:sp>
        <p:nvSpPr>
          <p:cNvPr id="3" name="TextBox 2"/>
          <p:cNvSpPr txBox="1"/>
          <p:nvPr/>
        </p:nvSpPr>
        <p:spPr>
          <a:xfrm>
            <a:off x="2017058" y="4815640"/>
            <a:ext cx="5074024" cy="954107"/>
          </a:xfrm>
          <a:prstGeom prst="rect">
            <a:avLst/>
          </a:prstGeom>
          <a:noFill/>
        </p:spPr>
        <p:txBody>
          <a:bodyPr wrap="square" rtlCol="0">
            <a:spAutoFit/>
          </a:bodyPr>
          <a:lstStyle/>
          <a:p>
            <a:r>
              <a:rPr lang="en-CA" sz="2800" dirty="0">
                <a:solidFill>
                  <a:srgbClr val="C00000"/>
                </a:solidFill>
                <a:latin typeface="Arial Black" panose="020B0A04020102020204" pitchFamily="34" charset="0"/>
              </a:rPr>
              <a:t>Human Scale:</a:t>
            </a:r>
          </a:p>
          <a:p>
            <a:r>
              <a:rPr lang="en-CA" sz="2800" dirty="0">
                <a:solidFill>
                  <a:srgbClr val="C00000"/>
                </a:solidFill>
                <a:latin typeface="Arial Black" panose="020B0A04020102020204" pitchFamily="34" charset="0"/>
              </a:rPr>
              <a:t>Neighbour to neighbour</a:t>
            </a:r>
          </a:p>
        </p:txBody>
      </p:sp>
    </p:spTree>
    <p:extLst>
      <p:ext uri="{BB962C8B-B14F-4D97-AF65-F5344CB8AC3E}">
        <p14:creationId xmlns:p14="http://schemas.microsoft.com/office/powerpoint/2010/main" val="47496316"/>
      </p:ext>
    </p:extLst>
  </p:cSld>
  <p:clrMapOvr>
    <a:masterClrMapping/>
  </p:clrMapOvr>
  <p:transition>
    <p:fade thruBlk="1"/>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304800"/>
            <a:ext cx="3008313" cy="1162050"/>
          </a:xfrm>
        </p:spPr>
        <p:txBody>
          <a:bodyPr/>
          <a:lstStyle/>
          <a:p>
            <a:r>
              <a:rPr lang="en-US" sz="3600" dirty="0">
                <a:latin typeface="Arial Black" panose="020B0A04020102020204" pitchFamily="34" charset="0"/>
                <a:cs typeface="Aharoni" pitchFamily="2" charset="-79"/>
              </a:rPr>
              <a:t>GIFTS</a:t>
            </a:r>
          </a:p>
        </p:txBody>
      </p:sp>
      <p:pic>
        <p:nvPicPr>
          <p:cNvPr id="1230852" name="Picture 4" descr="http://neighborsbuildingbrightmoor.org/wp-content/uploads/2013/02/Association.jpg">
            <a:hlinkClick r:id="rId2"/>
          </p:cNvPr>
          <p:cNvPicPr>
            <a:picLocks noChangeAspect="1" noChangeArrowheads="1"/>
          </p:cNvPicPr>
          <p:nvPr/>
        </p:nvPicPr>
        <p:blipFill>
          <a:blip r:embed="rId3" cstate="print"/>
          <a:srcRect b="14854"/>
          <a:stretch>
            <a:fillRect/>
          </a:stretch>
        </p:blipFill>
        <p:spPr bwMode="auto">
          <a:xfrm rot="21108059">
            <a:off x="558911" y="2090569"/>
            <a:ext cx="6018076" cy="2926353"/>
          </a:xfrm>
          <a:prstGeom prst="rect">
            <a:avLst/>
          </a:prstGeom>
          <a:noFill/>
        </p:spPr>
      </p:pic>
      <p:pic>
        <p:nvPicPr>
          <p:cNvPr id="1230856" name="Picture 8" descr="http://www.courseking.in/media/385813/hospitality.jpg"/>
          <p:cNvPicPr>
            <a:picLocks noChangeAspect="1" noChangeArrowheads="1"/>
          </p:cNvPicPr>
          <p:nvPr/>
        </p:nvPicPr>
        <p:blipFill>
          <a:blip r:embed="rId4" cstate="print"/>
          <a:srcRect/>
          <a:stretch>
            <a:fillRect/>
          </a:stretch>
        </p:blipFill>
        <p:spPr bwMode="auto">
          <a:xfrm>
            <a:off x="4572000" y="3733800"/>
            <a:ext cx="4762500" cy="3390900"/>
          </a:xfrm>
          <a:prstGeom prst="snip2SameRect">
            <a:avLst>
              <a:gd name="adj1" fmla="val 30460"/>
              <a:gd name="adj2" fmla="val 0"/>
            </a:avLst>
          </a:prstGeom>
          <a:noFill/>
        </p:spPr>
      </p:pic>
      <p:pic>
        <p:nvPicPr>
          <p:cNvPr id="1230858" name="Picture 10" descr="http://mindbodysmile.com/wp-content/uploads/2009/03/kindnessgifts.jpg"/>
          <p:cNvPicPr>
            <a:picLocks noChangeAspect="1" noChangeArrowheads="1"/>
          </p:cNvPicPr>
          <p:nvPr/>
        </p:nvPicPr>
        <p:blipFill>
          <a:blip r:embed="rId5" cstate="print"/>
          <a:srcRect/>
          <a:stretch>
            <a:fillRect/>
          </a:stretch>
        </p:blipFill>
        <p:spPr bwMode="auto">
          <a:xfrm>
            <a:off x="0" y="0"/>
            <a:ext cx="2857500" cy="2400300"/>
          </a:xfrm>
          <a:prstGeom prst="rect">
            <a:avLst/>
          </a:prstGeom>
          <a:noFill/>
        </p:spPr>
      </p:pic>
      <p:sp>
        <p:nvSpPr>
          <p:cNvPr id="3" name="Rectangle 2"/>
          <p:cNvSpPr/>
          <p:nvPr/>
        </p:nvSpPr>
        <p:spPr>
          <a:xfrm>
            <a:off x="3008313" y="650045"/>
            <a:ext cx="1999265" cy="830997"/>
          </a:xfrm>
          <a:prstGeom prst="rect">
            <a:avLst/>
          </a:prstGeom>
          <a:noFill/>
        </p:spPr>
        <p:txBody>
          <a:bodyPr wrap="none" lIns="91440" tIns="45720" rIns="91440" bIns="45720">
            <a:spAutoFit/>
          </a:bodyPr>
          <a:lstStyle/>
          <a:p>
            <a:pPr algn="ctr"/>
            <a:r>
              <a:rPr lang="en-US" sz="4800" b="1" cap="none" spc="0" dirty="0">
                <a:ln w="12700">
                  <a:solidFill>
                    <a:schemeClr val="accent1"/>
                  </a:solidFill>
                  <a:prstDash val="solid"/>
                </a:ln>
                <a:solidFill>
                  <a:srgbClr val="CC0000"/>
                </a:solidFill>
                <a:effectLst>
                  <a:outerShdw dist="38100" dir="2640000" algn="bl" rotWithShape="0">
                    <a:schemeClr val="accent1"/>
                  </a:outerShdw>
                </a:effectLst>
              </a:rPr>
              <a:t>GIFTS</a:t>
            </a:r>
          </a:p>
        </p:txBody>
      </p:sp>
    </p:spTree>
    <p:extLst>
      <p:ext uri="{BB962C8B-B14F-4D97-AF65-F5344CB8AC3E}">
        <p14:creationId xmlns:p14="http://schemas.microsoft.com/office/powerpoint/2010/main" val="3268085168"/>
      </p:ext>
    </p:extLst>
  </p:cSld>
  <p:clrMapOvr>
    <a:masterClrMapping/>
  </p:clrMapOvr>
  <p:transition>
    <p:fade thruBlk="1"/>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24973" y="1028700"/>
            <a:ext cx="6515100" cy="914400"/>
          </a:xfrm>
        </p:spPr>
        <p:txBody>
          <a:bodyPr/>
          <a:lstStyle/>
          <a:p>
            <a:r>
              <a:rPr lang="en-CA" sz="2400" dirty="0"/>
              <a:t>A Block Connector is </a:t>
            </a:r>
            <a:r>
              <a:rPr lang="en-CA" sz="2400" dirty="0">
                <a:solidFill>
                  <a:srgbClr val="6699FF"/>
                </a:solidFill>
              </a:rPr>
              <a:t>the Point Person,</a:t>
            </a:r>
            <a:br>
              <a:rPr lang="en-CA" sz="2400" dirty="0">
                <a:solidFill>
                  <a:srgbClr val="6699FF"/>
                </a:solidFill>
              </a:rPr>
            </a:br>
            <a:r>
              <a:rPr lang="en-CA" sz="2400" dirty="0">
                <a:solidFill>
                  <a:srgbClr val="6699FF"/>
                </a:solidFill>
              </a:rPr>
              <a:t>Party Person and Listener </a:t>
            </a:r>
            <a:r>
              <a:rPr lang="en-CA" sz="2400" dirty="0"/>
              <a:t>on their ‘block’</a:t>
            </a:r>
          </a:p>
        </p:txBody>
      </p:sp>
      <p:pic>
        <p:nvPicPr>
          <p:cNvPr id="8397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21" t="19853" b="17208"/>
          <a:stretch/>
        </p:blipFill>
        <p:spPr bwMode="auto">
          <a:xfrm>
            <a:off x="1154783" y="2000250"/>
            <a:ext cx="6858000" cy="33176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9930430"/>
      </p:ext>
    </p:extLst>
  </p:cSld>
  <p:clrMapOvr>
    <a:masterClrMapping/>
  </p:clrMapOvr>
  <p:transition>
    <p:fade thruBlk="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Welcome &amp; Agenda </a:t>
            </a: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2027411"/>
            <a:ext cx="8296362" cy="4238625"/>
          </a:xfrm>
        </p:spPr>
        <p:txBody>
          <a:bodyPr/>
          <a:lstStyle/>
          <a:p>
            <a:pPr lvl="1"/>
            <a:r>
              <a:rPr lang="en-US" sz="2800" dirty="0"/>
              <a:t>History of Leagues</a:t>
            </a:r>
          </a:p>
          <a:p>
            <a:pPr lvl="2"/>
            <a:r>
              <a:rPr lang="en-US" sz="2000" dirty="0"/>
              <a:t>Bernice Neufeld </a:t>
            </a:r>
          </a:p>
          <a:p>
            <a:pPr lvl="1"/>
            <a:r>
              <a:rPr lang="en-US" sz="2800" dirty="0"/>
              <a:t>Community Leagues Today</a:t>
            </a:r>
          </a:p>
          <a:p>
            <a:pPr lvl="2"/>
            <a:r>
              <a:rPr lang="en-US" sz="2000" dirty="0"/>
              <a:t>Laura Cunningham-</a:t>
            </a:r>
            <a:r>
              <a:rPr lang="en-US" sz="2000" dirty="0" err="1"/>
              <a:t>Shpeley</a:t>
            </a:r>
            <a:r>
              <a:rPr lang="en-US" sz="2000" dirty="0"/>
              <a:t> </a:t>
            </a:r>
          </a:p>
          <a:p>
            <a:pPr lvl="1"/>
            <a:r>
              <a:rPr lang="en-US" sz="2800" dirty="0"/>
              <a:t>Small Group Work </a:t>
            </a:r>
          </a:p>
          <a:p>
            <a:pPr lvl="1"/>
            <a:r>
              <a:rPr lang="en-US" sz="2800" dirty="0"/>
              <a:t>Abundant Community Edmonton</a:t>
            </a:r>
          </a:p>
          <a:p>
            <a:pPr lvl="2"/>
            <a:r>
              <a:rPr lang="en-US" sz="2000" dirty="0"/>
              <a:t>Debra </a:t>
            </a:r>
            <a:r>
              <a:rPr lang="en-US" sz="2000" dirty="0" err="1"/>
              <a:t>Jakubec</a:t>
            </a:r>
            <a:endParaRPr lang="en-US" sz="2000" dirty="0"/>
          </a:p>
          <a:p>
            <a:pPr lvl="1"/>
            <a:r>
              <a:rPr lang="en-US" sz="2800" dirty="0"/>
              <a:t>Neighbourhood Connector – Bridging Leagues and Blocks </a:t>
            </a:r>
          </a:p>
          <a:p>
            <a:pPr lvl="2"/>
            <a:r>
              <a:rPr lang="en-US" sz="2000" dirty="0"/>
              <a:t>Karen Wilk </a:t>
            </a:r>
          </a:p>
        </p:txBody>
      </p:sp>
    </p:spTree>
    <p:extLst>
      <p:ext uri="{BB962C8B-B14F-4D97-AF65-F5344CB8AC3E}">
        <p14:creationId xmlns:p14="http://schemas.microsoft.com/office/powerpoint/2010/main" val="44817154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sp>
        <p:nvSpPr>
          <p:cNvPr id="4" name="Text Placeholder 3"/>
          <p:cNvSpPr>
            <a:spLocks noGrp="1"/>
          </p:cNvSpPr>
          <p:nvPr>
            <p:ph type="body" sz="half" idx="2"/>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9524" r="9287"/>
          <a:stretch/>
        </p:blipFill>
        <p:spPr bwMode="auto">
          <a:xfrm>
            <a:off x="2303240" y="283765"/>
            <a:ext cx="6840760" cy="7199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6357510">
            <a:off x="-2282960" y="821018"/>
            <a:ext cx="7165876" cy="53744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rot="215406">
            <a:off x="828137" y="3816813"/>
            <a:ext cx="2879768" cy="421655"/>
          </a:xfrm>
          <a:prstGeom prst="rect">
            <a:avLst/>
          </a:prstGeom>
          <a:blipFill>
            <a:blip r:embed="rId4"/>
            <a:tile tx="0" ty="0" sx="100000" sy="100000" flip="none" algn="tl"/>
          </a:blipFill>
        </p:spPr>
        <p:txBody>
          <a:bodyPr wrap="square" rtlCol="0">
            <a:spAutoFit/>
          </a:bodyPr>
          <a:lstStyle/>
          <a:p>
            <a:endParaRPr lang="en-CA" dirty="0"/>
          </a:p>
        </p:txBody>
      </p:sp>
    </p:spTree>
    <p:extLst>
      <p:ext uri="{BB962C8B-B14F-4D97-AF65-F5344CB8AC3E}">
        <p14:creationId xmlns:p14="http://schemas.microsoft.com/office/powerpoint/2010/main" val="35338950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Shape 289"/>
          <p:cNvPicPr preferRelativeResize="0"/>
          <p:nvPr/>
        </p:nvPicPr>
        <p:blipFill rotWithShape="1">
          <a:blip r:embed="rId3">
            <a:alphaModFix/>
          </a:blip>
          <a:srcRect/>
          <a:stretch/>
        </p:blipFill>
        <p:spPr>
          <a:xfrm>
            <a:off x="1219200" y="609600"/>
            <a:ext cx="6705174" cy="5943600"/>
          </a:xfrm>
          <a:prstGeom prst="rect">
            <a:avLst/>
          </a:prstGeom>
          <a:noFill/>
          <a:ln>
            <a:noFill/>
          </a:ln>
        </p:spPr>
      </p:pic>
      <p:pic>
        <p:nvPicPr>
          <p:cNvPr id="290" name="Shape 290"/>
          <p:cNvPicPr preferRelativeResize="0"/>
          <p:nvPr/>
        </p:nvPicPr>
        <p:blipFill rotWithShape="1">
          <a:blip r:embed="rId4">
            <a:alphaModFix/>
          </a:blip>
          <a:srcRect/>
          <a:stretch/>
        </p:blipFill>
        <p:spPr>
          <a:xfrm>
            <a:off x="-130628" y="-1"/>
            <a:ext cx="9491706" cy="6858001"/>
          </a:xfrm>
          <a:prstGeom prst="rect">
            <a:avLst/>
          </a:prstGeom>
          <a:noFill/>
          <a:ln>
            <a:noFill/>
          </a:ln>
        </p:spPr>
      </p:pic>
    </p:spTree>
    <p:extLst>
      <p:ext uri="{BB962C8B-B14F-4D97-AF65-F5344CB8AC3E}">
        <p14:creationId xmlns:p14="http://schemas.microsoft.com/office/powerpoint/2010/main" val="893824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6946" name="Picture 11" descr="IMG_0232.JPG"/>
          <p:cNvPicPr>
            <a:picLocks noChangeAspect="1"/>
          </p:cNvPicPr>
          <p:nvPr/>
        </p:nvPicPr>
        <p:blipFill>
          <a:blip r:embed="rId2" cstate="print"/>
          <a:srcRect l="39166" t="23750" r="18333" b="12500"/>
          <a:stretch>
            <a:fillRect/>
          </a:stretch>
        </p:blipFill>
        <p:spPr bwMode="auto">
          <a:xfrm rot="404823">
            <a:off x="5596204" y="38492"/>
            <a:ext cx="3886200" cy="3886200"/>
          </a:xfrm>
          <a:prstGeom prst="rect">
            <a:avLst/>
          </a:prstGeom>
          <a:noFill/>
          <a:ln w="9525">
            <a:noFill/>
            <a:miter lim="800000"/>
            <a:headEnd/>
            <a:tailEnd/>
          </a:ln>
        </p:spPr>
      </p:pic>
      <p:pic>
        <p:nvPicPr>
          <p:cNvPr id="466947" name="Content Placeholder 5" descr="Bckyd Party_1.JPG"/>
          <p:cNvPicPr>
            <a:picLocks noChangeAspect="1"/>
          </p:cNvPicPr>
          <p:nvPr/>
        </p:nvPicPr>
        <p:blipFill>
          <a:blip r:embed="rId3" cstate="print"/>
          <a:srcRect r="22807"/>
          <a:stretch>
            <a:fillRect/>
          </a:stretch>
        </p:blipFill>
        <p:spPr bwMode="auto">
          <a:xfrm rot="-420000">
            <a:off x="2355816" y="-483294"/>
            <a:ext cx="3352800" cy="3257550"/>
          </a:xfrm>
          <a:prstGeom prst="rect">
            <a:avLst/>
          </a:prstGeom>
          <a:noFill/>
          <a:ln w="9525">
            <a:noFill/>
            <a:miter lim="800000"/>
            <a:headEnd/>
            <a:tailEnd/>
          </a:ln>
        </p:spPr>
      </p:pic>
      <p:pic>
        <p:nvPicPr>
          <p:cNvPr id="7" name="Picture 6" descr="IMG_6586.JPG"/>
          <p:cNvPicPr>
            <a:picLocks noChangeAspect="1"/>
          </p:cNvPicPr>
          <p:nvPr/>
        </p:nvPicPr>
        <p:blipFill>
          <a:blip r:embed="rId4" cstate="print"/>
          <a:srcRect l="3699" t="26667" r="15000" b="17778"/>
          <a:stretch>
            <a:fillRect/>
          </a:stretch>
        </p:blipFill>
        <p:spPr>
          <a:xfrm flipH="1">
            <a:off x="6350" y="0"/>
            <a:ext cx="3048000" cy="3124200"/>
          </a:xfrm>
          <a:prstGeom prst="snipRoundRect">
            <a:avLst>
              <a:gd name="adj1" fmla="val 50000"/>
              <a:gd name="adj2" fmla="val 16667"/>
            </a:avLst>
          </a:prstGeom>
        </p:spPr>
      </p:pic>
      <p:pic>
        <p:nvPicPr>
          <p:cNvPr id="9" name="Picture 8" descr="019.JPG"/>
          <p:cNvPicPr>
            <a:picLocks noChangeAspect="1"/>
          </p:cNvPicPr>
          <p:nvPr/>
        </p:nvPicPr>
        <p:blipFill>
          <a:blip r:embed="rId5" cstate="print"/>
          <a:srcRect l="51212" t="30000"/>
          <a:stretch>
            <a:fillRect/>
          </a:stretch>
        </p:blipFill>
        <p:spPr>
          <a:xfrm rot="502477">
            <a:off x="6388648" y="3954996"/>
            <a:ext cx="3266209" cy="3124200"/>
          </a:xfrm>
          <a:prstGeom prst="snipRoundRect">
            <a:avLst>
              <a:gd name="adj1" fmla="val 37513"/>
              <a:gd name="adj2" fmla="val 30163"/>
            </a:avLst>
          </a:prstGeom>
        </p:spPr>
      </p:pic>
      <p:pic>
        <p:nvPicPr>
          <p:cNvPr id="5122"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8511" t="3150" r="10164" b="16095"/>
          <a:stretch/>
        </p:blipFill>
        <p:spPr bwMode="auto">
          <a:xfrm rot="273460">
            <a:off x="1863132" y="2650518"/>
            <a:ext cx="4873658" cy="2166561"/>
          </a:xfrm>
          <a:prstGeom prst="roundRect">
            <a:avLst>
              <a:gd name="adj" fmla="val 10252"/>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Lst>
        </p:spPr>
      </p:pic>
      <p:pic>
        <p:nvPicPr>
          <p:cNvPr id="93186"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65" y="4273990"/>
            <a:ext cx="4260296" cy="258401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87"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114800" y="4919858"/>
            <a:ext cx="2310452"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9"/>
          <a:stretch>
            <a:fillRect/>
          </a:stretch>
        </p:blipFill>
        <p:spPr>
          <a:xfrm>
            <a:off x="-14411" y="2614033"/>
            <a:ext cx="2345994" cy="1561445"/>
          </a:xfrm>
          <a:prstGeom prst="snip2DiagRect">
            <a:avLst>
              <a:gd name="adj1" fmla="val 0"/>
              <a:gd name="adj2" fmla="val 1740"/>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93365519"/>
      </p:ext>
    </p:extLst>
  </p:cSld>
  <p:clrMapOvr>
    <a:masterClrMapping/>
  </p:clrMapOvr>
  <mc:AlternateContent xmlns:mc="http://schemas.openxmlformats.org/markup-compatibility/2006" xmlns:p14="http://schemas.microsoft.com/office/powerpoint/2010/main">
    <mc:Choice Requires="p14">
      <p:transition spd="slow" p14:dur="2000" advTm="5000"/>
    </mc:Choice>
    <mc:Fallback xmlns="">
      <p:transition spd="slow" advTm="500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4" name="Text Placeholder 3"/>
          <p:cNvSpPr>
            <a:spLocks noGrp="1"/>
          </p:cNvSpPr>
          <p:nvPr>
            <p:ph type="body" sz="half" idx="2"/>
          </p:nvPr>
        </p:nvSpPr>
        <p:spPr/>
        <p:txBody>
          <a:bodyPr/>
          <a:lstStyle/>
          <a:p>
            <a:endParaRPr lang="en-CA"/>
          </a:p>
        </p:txBody>
      </p:sp>
      <p:sp>
        <p:nvSpPr>
          <p:cNvPr id="3" name="Content Placeholder 2"/>
          <p:cNvSpPr>
            <a:spLocks noGrp="1"/>
          </p:cNvSpPr>
          <p:nvPr>
            <p:ph idx="1"/>
          </p:nvPr>
        </p:nvSpPr>
        <p:spPr/>
        <p:txBody>
          <a:bodyPr/>
          <a:lstStyle/>
          <a:p>
            <a:endParaRPr lang="en-CA" dirty="0"/>
          </a:p>
        </p:txBody>
      </p:sp>
      <p:pic>
        <p:nvPicPr>
          <p:cNvPr id="6147" name="Picture 3"/>
          <p:cNvPicPr>
            <a:picLocks noChangeAspect="1" noChangeArrowheads="1"/>
          </p:cNvPicPr>
          <p:nvPr/>
        </p:nvPicPr>
        <p:blipFill>
          <a:blip r:embed="rId2">
            <a:extLst>
              <a:ext uri="{BEBA8EAE-BF5A-486C-A8C5-ECC9F3942E4B}">
                <a14:imgProps xmlns:a14="http://schemas.microsoft.com/office/drawing/2010/main">
                  <a14:imgLayer r:embed="rId3">
                    <a14:imgEffect>
                      <a14:artisticCement/>
                    </a14:imgEffect>
                  </a14:imgLayer>
                </a14:imgProps>
              </a:ext>
              <a:ext uri="{28A0092B-C50C-407E-A947-70E740481C1C}">
                <a14:useLocalDpi xmlns:a14="http://schemas.microsoft.com/office/drawing/2010/main" val="0"/>
              </a:ext>
            </a:extLst>
          </a:blip>
          <a:srcRect/>
          <a:stretch>
            <a:fillRect/>
          </a:stretch>
        </p:blipFill>
        <p:spPr bwMode="auto">
          <a:xfrm>
            <a:off x="179512" y="190500"/>
            <a:ext cx="8766175" cy="648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733799" y="2743200"/>
            <a:ext cx="3657600" cy="461665"/>
          </a:xfrm>
          <a:prstGeom prst="rect">
            <a:avLst/>
          </a:prstGeom>
        </p:spPr>
        <p:style>
          <a:lnRef idx="1">
            <a:schemeClr val="accent5"/>
          </a:lnRef>
          <a:fillRef idx="2">
            <a:schemeClr val="accent5"/>
          </a:fillRef>
          <a:effectRef idx="1">
            <a:schemeClr val="accent5"/>
          </a:effectRef>
          <a:fontRef idx="minor">
            <a:schemeClr val="dk1"/>
          </a:fontRef>
        </p:style>
        <p:txBody>
          <a:bodyPr wrap="square" lIns="91440" tIns="45720" rIns="91440" bIns="45720" anchor="ctr">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pPr algn="ctr"/>
            <a:r>
              <a:rPr lang="en-US" sz="2400" b="1" dirty="0">
                <a:ln/>
                <a:solidFill>
                  <a:srgbClr val="002060"/>
                </a:solidFill>
              </a:rPr>
              <a:t>Making connections</a:t>
            </a:r>
          </a:p>
        </p:txBody>
      </p:sp>
    </p:spTree>
    <p:extLst>
      <p:ext uri="{BB962C8B-B14F-4D97-AF65-F5344CB8AC3E}">
        <p14:creationId xmlns:p14="http://schemas.microsoft.com/office/powerpoint/2010/main" val="3075603849"/>
      </p:ext>
    </p:extLst>
  </p:cSld>
  <p:clrMapOvr>
    <a:masterClrMapping/>
  </p:clrMapOvr>
  <mc:AlternateContent xmlns:mc="http://schemas.openxmlformats.org/markup-compatibility/2006" xmlns:p14="http://schemas.microsoft.com/office/powerpoint/2010/main">
    <mc:Choice Requires="p14">
      <p:transition spd="slow" p14:dur="2000" advTm="6000"/>
    </mc:Choice>
    <mc:Fallback xmlns="">
      <p:transition spd="slow" advTm="6000"/>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www.abundantcommunity.com/files/images/more_stories/Sept_picx300.JPG"/>
          <p:cNvPicPr/>
          <p:nvPr/>
        </p:nvPicPr>
        <p:blipFill>
          <a:blip r:embed="rId2" cstate="print"/>
          <a:srcRect/>
          <a:stretch>
            <a:fillRect/>
          </a:stretch>
        </p:blipFill>
        <p:spPr bwMode="auto">
          <a:xfrm rot="20660842">
            <a:off x="-566920" y="571500"/>
            <a:ext cx="6400800" cy="5715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5" name="Title 4"/>
          <p:cNvSpPr>
            <a:spLocks noGrp="1"/>
          </p:cNvSpPr>
          <p:nvPr>
            <p:ph type="ctrTitle" idx="4294967295"/>
          </p:nvPr>
        </p:nvSpPr>
        <p:spPr>
          <a:xfrm>
            <a:off x="5105400" y="4876800"/>
            <a:ext cx="4038600" cy="1536700"/>
          </a:xfrm>
          <a:solidFill>
            <a:schemeClr val="accent6">
              <a:lumMod val="20000"/>
              <a:lumOff val="80000"/>
            </a:schemeClr>
          </a:solidFill>
        </p:spPr>
        <p:txBody>
          <a:bodyPr anchor="ctr">
            <a:noAutofit/>
          </a:bodyPr>
          <a:lstStyle/>
          <a:p>
            <a:r>
              <a:rPr lang="en-US" b="1" dirty="0"/>
              <a:t>Block Connectors:</a:t>
            </a:r>
            <a:br>
              <a:rPr lang="en-US" b="1" dirty="0"/>
            </a:br>
            <a:r>
              <a:rPr lang="en-US" b="1" i="1" dirty="0"/>
              <a:t>Initiate Conversation</a:t>
            </a:r>
          </a:p>
        </p:txBody>
      </p:sp>
    </p:spTree>
    <p:extLst>
      <p:ext uri="{BB962C8B-B14F-4D97-AF65-F5344CB8AC3E}">
        <p14:creationId xmlns:p14="http://schemas.microsoft.com/office/powerpoint/2010/main" val="1158190081"/>
      </p:ext>
    </p:extLst>
  </p:cSld>
  <p:clrMapOvr>
    <a:masterClrMapping/>
  </p:clrMapOvr>
  <p:transition>
    <p:fade thruBlk="1"/>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pic>
        <p:nvPicPr>
          <p:cNvPr id="284" name="Shape 284"/>
          <p:cNvPicPr preferRelativeResize="0"/>
          <p:nvPr/>
        </p:nvPicPr>
        <p:blipFill rotWithShape="1">
          <a:blip r:embed="rId3">
            <a:alphaModFix/>
          </a:blip>
          <a:srcRect/>
          <a:stretch/>
        </p:blipFill>
        <p:spPr>
          <a:xfrm>
            <a:off x="0" y="749300"/>
            <a:ext cx="9144000" cy="4737100"/>
          </a:xfrm>
          <a:prstGeom prst="rect">
            <a:avLst/>
          </a:prstGeom>
          <a:noFill/>
          <a:ln>
            <a:noFill/>
          </a:ln>
        </p:spPr>
      </p:pic>
    </p:spTree>
    <p:extLst>
      <p:ext uri="{BB962C8B-B14F-4D97-AF65-F5344CB8AC3E}">
        <p14:creationId xmlns:p14="http://schemas.microsoft.com/office/powerpoint/2010/main" val="18296059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4" name="Rectangle 3">
            <a:extLst>
              <a:ext uri="{FF2B5EF4-FFF2-40B4-BE49-F238E27FC236}">
                <a16:creationId xmlns:a16="http://schemas.microsoft.com/office/drawing/2014/main" id="{8DD4E534-9D81-8248-977A-9282FCCC1AC4}"/>
              </a:ext>
            </a:extLst>
          </p:cNvPr>
          <p:cNvSpPr/>
          <p:nvPr/>
        </p:nvSpPr>
        <p:spPr>
          <a:xfrm>
            <a:off x="-1" y="175205"/>
            <a:ext cx="9144001" cy="852055"/>
          </a:xfrm>
          <a:prstGeom prst="rect">
            <a:avLst/>
          </a:prstGeom>
          <a:solidFill>
            <a:srgbClr val="CF4E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0"/>
              </a:spcBef>
              <a:spcAft>
                <a:spcPct val="0"/>
              </a:spcAft>
            </a:pPr>
            <a:endParaRPr lang="en-US">
              <a:solidFill>
                <a:prstClr val="white"/>
              </a:solidFill>
            </a:endParaRPr>
          </a:p>
        </p:txBody>
      </p:sp>
      <p:graphicFrame>
        <p:nvGraphicFramePr>
          <p:cNvPr id="347" name="Shape 347"/>
          <p:cNvGraphicFramePr/>
          <p:nvPr>
            <p:extLst>
              <p:ext uri="{D42A27DB-BD31-4B8C-83A1-F6EECF244321}">
                <p14:modId xmlns:p14="http://schemas.microsoft.com/office/powerpoint/2010/main" val="2027569475"/>
              </p:ext>
            </p:extLst>
          </p:nvPr>
        </p:nvGraphicFramePr>
        <p:xfrm>
          <a:off x="0" y="1181288"/>
          <a:ext cx="9144000" cy="5291702"/>
        </p:xfrm>
        <a:graphic>
          <a:graphicData uri="http://schemas.openxmlformats.org/drawingml/2006/table">
            <a:tbl>
              <a:tblPr>
                <a:noFill/>
              </a:tblPr>
              <a:tblGrid>
                <a:gridCol w="2424827">
                  <a:extLst>
                    <a:ext uri="{9D8B030D-6E8A-4147-A177-3AD203B41FA5}">
                      <a16:colId xmlns:a16="http://schemas.microsoft.com/office/drawing/2014/main" val="20000"/>
                    </a:ext>
                  </a:extLst>
                </a:gridCol>
                <a:gridCol w="6719173">
                  <a:extLst>
                    <a:ext uri="{9D8B030D-6E8A-4147-A177-3AD203B41FA5}">
                      <a16:colId xmlns:a16="http://schemas.microsoft.com/office/drawing/2014/main" val="20001"/>
                    </a:ext>
                  </a:extLst>
                </a:gridCol>
              </a:tblGrid>
              <a:tr h="1720652">
                <a:tc>
                  <a:txBody>
                    <a:bodyPr/>
                    <a:lstStyle/>
                    <a:p>
                      <a:pPr marL="0" marR="0" lvl="0" indent="0" algn="l" rtl="0">
                        <a:spcBef>
                          <a:spcPts val="0"/>
                        </a:spcBef>
                        <a:spcAft>
                          <a:spcPts val="0"/>
                        </a:spcAft>
                        <a:buClr>
                          <a:schemeClr val="dk1"/>
                        </a:buClr>
                        <a:buSzPts val="3200"/>
                        <a:buFont typeface="Amatic SC"/>
                        <a:buNone/>
                      </a:pPr>
                      <a:endParaRPr lang="en" sz="3200" b="1" u="none" strike="noStrike" cap="none" dirty="0">
                        <a:latin typeface="Amatic SC"/>
                        <a:ea typeface="Amatic SC"/>
                        <a:cs typeface="Amatic SC"/>
                        <a:sym typeface="Amatic SC"/>
                      </a:endParaRPr>
                    </a:p>
                    <a:p>
                      <a:pPr marL="0" marR="0" lvl="0" indent="0" algn="l" rtl="0">
                        <a:spcBef>
                          <a:spcPts val="0"/>
                        </a:spcBef>
                        <a:spcAft>
                          <a:spcPts val="0"/>
                        </a:spcAft>
                        <a:buClr>
                          <a:schemeClr val="dk1"/>
                        </a:buClr>
                        <a:buSzPts val="3200"/>
                        <a:buFont typeface="Amatic SC"/>
                        <a:buNone/>
                      </a:pPr>
                      <a:endParaRPr lang="en" sz="3200" b="1" u="none" strike="noStrike" cap="none" dirty="0">
                        <a:latin typeface="Amatic SC"/>
                        <a:ea typeface="Amatic SC"/>
                        <a:cs typeface="Amatic SC"/>
                        <a:sym typeface="Amatic SC"/>
                      </a:endParaRPr>
                    </a:p>
                    <a:p>
                      <a:pPr marL="0" marR="0" lvl="0" indent="0" algn="l" rtl="0">
                        <a:spcBef>
                          <a:spcPts val="0"/>
                        </a:spcBef>
                        <a:spcAft>
                          <a:spcPts val="0"/>
                        </a:spcAft>
                        <a:buClr>
                          <a:schemeClr val="dk1"/>
                        </a:buClr>
                        <a:buSzPts val="3200"/>
                        <a:buFont typeface="Amatic SC"/>
                        <a:buNone/>
                      </a:pPr>
                      <a:r>
                        <a:rPr lang="en" sz="3200" b="1" u="none" strike="noStrike" cap="none" dirty="0">
                          <a:latin typeface="Amatic SC"/>
                          <a:ea typeface="Amatic SC"/>
                          <a:cs typeface="Amatic SC"/>
                          <a:sym typeface="Amatic SC"/>
                        </a:rPr>
                        <a:t>Vision</a:t>
                      </a:r>
                      <a:endParaRPr sz="3200" b="1" u="none" strike="noStrike" cap="none" dirty="0">
                        <a:latin typeface="Amatic SC"/>
                        <a:ea typeface="Amatic SC"/>
                        <a:cs typeface="Amatic SC"/>
                        <a:sym typeface="Amatic SC"/>
                      </a:endParaRPr>
                    </a:p>
                  </a:txBody>
                  <a:tcPr marL="91425" marR="91425" marT="121900" marB="121900">
                    <a:lnL w="9525" cap="flat" cmpd="sng">
                      <a:solidFill>
                        <a:srgbClr val="5B0F00"/>
                      </a:solidFill>
                      <a:prstDash val="solid"/>
                      <a:round/>
                      <a:headEnd type="none" w="sm" len="sm"/>
                      <a:tailEnd type="none" w="sm" len="sm"/>
                    </a:lnL>
                    <a:lnR w="9525" cap="flat" cmpd="sng">
                      <a:solidFill>
                        <a:srgbClr val="5B0F00"/>
                      </a:solidFill>
                      <a:prstDash val="solid"/>
                      <a:round/>
                      <a:headEnd type="none" w="sm" len="sm"/>
                      <a:tailEnd type="none" w="sm" len="sm"/>
                    </a:lnR>
                    <a:lnT w="9525" cap="flat" cmpd="sng">
                      <a:solidFill>
                        <a:srgbClr val="5B0F00"/>
                      </a:solidFill>
                      <a:prstDash val="solid"/>
                      <a:round/>
                      <a:headEnd type="none" w="sm" len="sm"/>
                      <a:tailEnd type="none" w="sm" len="sm"/>
                    </a:lnT>
                    <a:lnB w="9525" cap="flat" cmpd="sng">
                      <a:solidFill>
                        <a:srgbClr val="5B0F00"/>
                      </a:solidFill>
                      <a:prstDash val="solid"/>
                      <a:round/>
                      <a:headEnd type="none" w="sm" len="sm"/>
                      <a:tailEnd type="none" w="sm" len="sm"/>
                    </a:lnB>
                  </a:tcPr>
                </a:tc>
                <a:tc>
                  <a:txBody>
                    <a:bodyPr/>
                    <a:lstStyle/>
                    <a:p>
                      <a:pPr marL="457200" marR="0" lvl="0" indent="-342900" algn="l" rtl="0">
                        <a:spcBef>
                          <a:spcPts val="0"/>
                        </a:spcBef>
                        <a:spcAft>
                          <a:spcPts val="0"/>
                        </a:spcAft>
                        <a:buClr>
                          <a:schemeClr val="dk1"/>
                        </a:buClr>
                        <a:buSzPts val="1800"/>
                        <a:buFont typeface="Ubuntu"/>
                        <a:buChar char="●"/>
                      </a:pPr>
                      <a:r>
                        <a:rPr lang="en" sz="2400" b="1" u="none" strike="noStrike" cap="none" dirty="0">
                          <a:latin typeface="Arial Narrow" panose="020B0606020202030204" pitchFamily="34" charset="0"/>
                          <a:ea typeface="Ubuntu"/>
                          <a:cs typeface="Ubuntu"/>
                          <a:sym typeface="Ubuntu"/>
                        </a:rPr>
                        <a:t>Inform neighbourhood leadership in their decision making regarding projects, programs and services</a:t>
                      </a:r>
                      <a:endParaRPr sz="2400" b="1" u="none" strike="noStrike" cap="none" dirty="0">
                        <a:latin typeface="Arial Narrow" panose="020B0606020202030204" pitchFamily="34" charset="0"/>
                        <a:ea typeface="Ubuntu"/>
                        <a:cs typeface="Ubuntu"/>
                        <a:sym typeface="Ubuntu"/>
                      </a:endParaRPr>
                    </a:p>
                    <a:p>
                      <a:pPr marL="457200" marR="0" lvl="0" indent="-342900" algn="l" rtl="0">
                        <a:spcBef>
                          <a:spcPts val="0"/>
                        </a:spcBef>
                        <a:spcAft>
                          <a:spcPts val="0"/>
                        </a:spcAft>
                        <a:buClr>
                          <a:schemeClr val="dk1"/>
                        </a:buClr>
                        <a:buSzPts val="1800"/>
                        <a:buFont typeface="Ubuntu"/>
                        <a:buChar char="●"/>
                      </a:pPr>
                      <a:r>
                        <a:rPr lang="en" sz="2400" b="1" u="none" strike="noStrike" cap="none" dirty="0">
                          <a:latin typeface="Arial Narrow" panose="020B0606020202030204" pitchFamily="34" charset="0"/>
                          <a:ea typeface="Ubuntu"/>
                          <a:cs typeface="Ubuntu"/>
                          <a:sym typeface="Ubuntu"/>
                        </a:rPr>
                        <a:t>Later on...could inform municipality on civic matters</a:t>
                      </a:r>
                      <a:endParaRPr sz="2400" b="1" u="none" strike="noStrike" cap="none" dirty="0">
                        <a:latin typeface="Arial Narrow" panose="020B0606020202030204" pitchFamily="34" charset="0"/>
                        <a:ea typeface="Ubuntu"/>
                        <a:cs typeface="Ubuntu"/>
                        <a:sym typeface="Ubuntu"/>
                      </a:endParaRPr>
                    </a:p>
                  </a:txBody>
                  <a:tcPr marL="91425" marR="91425" marT="121900" marB="121900">
                    <a:lnL w="9525" cap="flat" cmpd="sng">
                      <a:solidFill>
                        <a:srgbClr val="5B0F00"/>
                      </a:solidFill>
                      <a:prstDash val="solid"/>
                      <a:round/>
                      <a:headEnd type="none" w="sm" len="sm"/>
                      <a:tailEnd type="none" w="sm" len="sm"/>
                    </a:lnL>
                    <a:lnR w="9525" cap="flat" cmpd="sng">
                      <a:solidFill>
                        <a:srgbClr val="5B0F00"/>
                      </a:solidFill>
                      <a:prstDash val="solid"/>
                      <a:round/>
                      <a:headEnd type="none" w="sm" len="sm"/>
                      <a:tailEnd type="none" w="sm" len="sm"/>
                    </a:lnR>
                    <a:lnT w="9525" cap="flat" cmpd="sng">
                      <a:solidFill>
                        <a:srgbClr val="5B0F00"/>
                      </a:solidFill>
                      <a:prstDash val="solid"/>
                      <a:round/>
                      <a:headEnd type="none" w="sm" len="sm"/>
                      <a:tailEnd type="none" w="sm" len="sm"/>
                    </a:lnT>
                    <a:lnB w="9525" cap="flat" cmpd="sng">
                      <a:solidFill>
                        <a:srgbClr val="5B0F00"/>
                      </a:solidFill>
                      <a:prstDash val="solid"/>
                      <a:round/>
                      <a:headEnd type="none" w="sm" len="sm"/>
                      <a:tailEnd type="none" w="sm" len="sm"/>
                    </a:lnB>
                  </a:tcPr>
                </a:tc>
                <a:extLst>
                  <a:ext uri="{0D108BD9-81ED-4DB2-BD59-A6C34878D82A}">
                    <a16:rowId xmlns:a16="http://schemas.microsoft.com/office/drawing/2014/main" val="10000"/>
                  </a:ext>
                </a:extLst>
              </a:tr>
              <a:tr h="1498450">
                <a:tc>
                  <a:txBody>
                    <a:bodyPr/>
                    <a:lstStyle/>
                    <a:p>
                      <a:pPr marL="0" marR="0" lvl="0" indent="0" algn="l" rtl="0">
                        <a:spcBef>
                          <a:spcPts val="0"/>
                        </a:spcBef>
                        <a:spcAft>
                          <a:spcPts val="0"/>
                        </a:spcAft>
                        <a:buClr>
                          <a:schemeClr val="dk1"/>
                        </a:buClr>
                        <a:buSzPts val="3200"/>
                        <a:buFont typeface="Amatic SC"/>
                        <a:buNone/>
                      </a:pPr>
                      <a:r>
                        <a:rPr lang="en" sz="3200" b="1" u="none" strike="noStrike" cap="none">
                          <a:latin typeface="Amatic SC"/>
                          <a:ea typeface="Amatic SC"/>
                          <a:cs typeface="Amatic SC"/>
                          <a:sym typeface="Amatic SC"/>
                        </a:rPr>
                        <a:t>Activities &amp; Interests</a:t>
                      </a:r>
                      <a:endParaRPr sz="3200" b="1" u="none" strike="noStrike" cap="none">
                        <a:latin typeface="Amatic SC"/>
                        <a:ea typeface="Amatic SC"/>
                        <a:cs typeface="Amatic SC"/>
                        <a:sym typeface="Amatic SC"/>
                      </a:endParaRPr>
                    </a:p>
                  </a:txBody>
                  <a:tcPr marL="91425" marR="91425" marT="121900" marB="121900">
                    <a:lnL w="9525" cap="flat" cmpd="sng">
                      <a:solidFill>
                        <a:srgbClr val="5B0F00"/>
                      </a:solidFill>
                      <a:prstDash val="solid"/>
                      <a:round/>
                      <a:headEnd type="none" w="sm" len="sm"/>
                      <a:tailEnd type="none" w="sm" len="sm"/>
                    </a:lnL>
                    <a:lnR w="9525" cap="flat" cmpd="sng">
                      <a:solidFill>
                        <a:srgbClr val="5B0F00"/>
                      </a:solidFill>
                      <a:prstDash val="solid"/>
                      <a:round/>
                      <a:headEnd type="none" w="sm" len="sm"/>
                      <a:tailEnd type="none" w="sm" len="sm"/>
                    </a:lnR>
                    <a:lnT w="9525" cap="flat" cmpd="sng">
                      <a:solidFill>
                        <a:srgbClr val="5B0F00"/>
                      </a:solidFill>
                      <a:prstDash val="solid"/>
                      <a:round/>
                      <a:headEnd type="none" w="sm" len="sm"/>
                      <a:tailEnd type="none" w="sm" len="sm"/>
                    </a:lnT>
                    <a:lnB w="9525" cap="flat" cmpd="sng">
                      <a:solidFill>
                        <a:srgbClr val="5B0F00"/>
                      </a:solidFill>
                      <a:prstDash val="solid"/>
                      <a:round/>
                      <a:headEnd type="none" w="sm" len="sm"/>
                      <a:tailEnd type="none" w="sm" len="sm"/>
                    </a:lnB>
                  </a:tcPr>
                </a:tc>
                <a:tc>
                  <a:txBody>
                    <a:bodyPr/>
                    <a:lstStyle/>
                    <a:p>
                      <a:pPr marL="457200" marR="0" lvl="0" indent="-342900" algn="l" rtl="0">
                        <a:spcBef>
                          <a:spcPts val="0"/>
                        </a:spcBef>
                        <a:spcAft>
                          <a:spcPts val="0"/>
                        </a:spcAft>
                        <a:buClr>
                          <a:schemeClr val="dk1"/>
                        </a:buClr>
                        <a:buSzPts val="1800"/>
                        <a:buFont typeface="Ubuntu"/>
                        <a:buChar char="●"/>
                      </a:pPr>
                      <a:r>
                        <a:rPr lang="en" sz="2400" b="1" u="none" strike="noStrike" cap="none" dirty="0">
                          <a:latin typeface="Arial Narrow" panose="020B0606020202030204" pitchFamily="34" charset="0"/>
                          <a:ea typeface="Ubuntu"/>
                          <a:cs typeface="Ubuntu"/>
                          <a:sym typeface="Ubuntu"/>
                        </a:rPr>
                        <a:t>Share opportunities to join existing groups/activities in the neighbourhood</a:t>
                      </a:r>
                      <a:endParaRPr sz="2400" b="1" u="none" strike="noStrike" cap="none" dirty="0">
                        <a:latin typeface="Arial Narrow" panose="020B0606020202030204" pitchFamily="34" charset="0"/>
                        <a:ea typeface="Ubuntu"/>
                        <a:cs typeface="Ubuntu"/>
                        <a:sym typeface="Ubuntu"/>
                      </a:endParaRPr>
                    </a:p>
                    <a:p>
                      <a:pPr marL="457200" marR="0" lvl="0" indent="-342900" algn="l" rtl="0">
                        <a:spcBef>
                          <a:spcPts val="0"/>
                        </a:spcBef>
                        <a:spcAft>
                          <a:spcPts val="0"/>
                        </a:spcAft>
                        <a:buClr>
                          <a:schemeClr val="dk1"/>
                        </a:buClr>
                        <a:buSzPts val="1800"/>
                        <a:buFont typeface="Ubuntu"/>
                        <a:buChar char="●"/>
                      </a:pPr>
                      <a:r>
                        <a:rPr lang="en" sz="2400" b="1" u="none" strike="noStrike" cap="none" dirty="0">
                          <a:latin typeface="Arial Narrow" panose="020B0606020202030204" pitchFamily="34" charset="0"/>
                          <a:ea typeface="Ubuntu"/>
                          <a:cs typeface="Ubuntu"/>
                          <a:sym typeface="Ubuntu"/>
                        </a:rPr>
                        <a:t>Form new groups of shared interest</a:t>
                      </a:r>
                      <a:endParaRPr sz="2400" b="1" u="none" strike="noStrike" cap="none" dirty="0">
                        <a:latin typeface="Arial Narrow" panose="020B0606020202030204" pitchFamily="34" charset="0"/>
                        <a:ea typeface="Ubuntu"/>
                        <a:cs typeface="Ubuntu"/>
                        <a:sym typeface="Ubuntu"/>
                      </a:endParaRPr>
                    </a:p>
                  </a:txBody>
                  <a:tcPr marL="91425" marR="91425" marT="121900" marB="121900">
                    <a:lnL w="9525" cap="flat" cmpd="sng">
                      <a:solidFill>
                        <a:srgbClr val="5B0F00"/>
                      </a:solidFill>
                      <a:prstDash val="solid"/>
                      <a:round/>
                      <a:headEnd type="none" w="sm" len="sm"/>
                      <a:tailEnd type="none" w="sm" len="sm"/>
                    </a:lnL>
                    <a:lnR w="9525" cap="flat" cmpd="sng">
                      <a:solidFill>
                        <a:srgbClr val="5B0F00"/>
                      </a:solidFill>
                      <a:prstDash val="solid"/>
                      <a:round/>
                      <a:headEnd type="none" w="sm" len="sm"/>
                      <a:tailEnd type="none" w="sm" len="sm"/>
                    </a:lnR>
                    <a:lnT w="9525" cap="flat" cmpd="sng">
                      <a:solidFill>
                        <a:srgbClr val="5B0F00"/>
                      </a:solidFill>
                      <a:prstDash val="solid"/>
                      <a:round/>
                      <a:headEnd type="none" w="sm" len="sm"/>
                      <a:tailEnd type="none" w="sm" len="sm"/>
                    </a:lnT>
                    <a:lnB w="9525" cap="flat" cmpd="sng">
                      <a:solidFill>
                        <a:srgbClr val="5B0F00"/>
                      </a:solidFill>
                      <a:prstDash val="solid"/>
                      <a:round/>
                      <a:headEnd type="none" w="sm" len="sm"/>
                      <a:tailEnd type="none" w="sm" len="sm"/>
                    </a:lnB>
                  </a:tcPr>
                </a:tc>
                <a:extLst>
                  <a:ext uri="{0D108BD9-81ED-4DB2-BD59-A6C34878D82A}">
                    <a16:rowId xmlns:a16="http://schemas.microsoft.com/office/drawing/2014/main" val="10001"/>
                  </a:ext>
                </a:extLst>
              </a:tr>
              <a:tr h="2054675">
                <a:tc>
                  <a:txBody>
                    <a:bodyPr/>
                    <a:lstStyle/>
                    <a:p>
                      <a:pPr marL="0" marR="0" lvl="0" indent="0" algn="l" rtl="0">
                        <a:spcBef>
                          <a:spcPts val="0"/>
                        </a:spcBef>
                        <a:spcAft>
                          <a:spcPts val="0"/>
                        </a:spcAft>
                        <a:buClr>
                          <a:schemeClr val="dk1"/>
                        </a:buClr>
                        <a:buSzPts val="3200"/>
                        <a:buFont typeface="Amatic SC"/>
                        <a:buNone/>
                      </a:pPr>
                      <a:r>
                        <a:rPr lang="en" sz="3200" b="1" u="none" strike="noStrike" cap="none" dirty="0">
                          <a:latin typeface="Amatic SC"/>
                          <a:ea typeface="Amatic SC"/>
                          <a:cs typeface="Amatic SC"/>
                          <a:sym typeface="Amatic SC"/>
                        </a:rPr>
                        <a:t>Skills, Abilities &amp; Experience</a:t>
                      </a:r>
                      <a:endParaRPr sz="3200" b="1" u="none" strike="noStrike" cap="none" dirty="0">
                        <a:latin typeface="Amatic SC"/>
                        <a:ea typeface="Amatic SC"/>
                        <a:cs typeface="Amatic SC"/>
                        <a:sym typeface="Amatic SC"/>
                      </a:endParaRPr>
                    </a:p>
                  </a:txBody>
                  <a:tcPr marL="91425" marR="91425" marT="121900" marB="121900">
                    <a:lnL w="9525" cap="flat" cmpd="sng">
                      <a:solidFill>
                        <a:srgbClr val="5B0F00"/>
                      </a:solidFill>
                      <a:prstDash val="solid"/>
                      <a:round/>
                      <a:headEnd type="none" w="sm" len="sm"/>
                      <a:tailEnd type="none" w="sm" len="sm"/>
                    </a:lnL>
                    <a:lnR w="9525" cap="flat" cmpd="sng">
                      <a:solidFill>
                        <a:srgbClr val="5B0F00"/>
                      </a:solidFill>
                      <a:prstDash val="solid"/>
                      <a:round/>
                      <a:headEnd type="none" w="sm" len="sm"/>
                      <a:tailEnd type="none" w="sm" len="sm"/>
                    </a:lnR>
                    <a:lnT w="9525" cap="flat" cmpd="sng">
                      <a:solidFill>
                        <a:srgbClr val="5B0F00"/>
                      </a:solidFill>
                      <a:prstDash val="solid"/>
                      <a:round/>
                      <a:headEnd type="none" w="sm" len="sm"/>
                      <a:tailEnd type="none" w="sm" len="sm"/>
                    </a:lnT>
                    <a:lnB w="9525" cap="flat" cmpd="sng">
                      <a:solidFill>
                        <a:srgbClr val="5B0F00"/>
                      </a:solidFill>
                      <a:prstDash val="solid"/>
                      <a:round/>
                      <a:headEnd type="none" w="sm" len="sm"/>
                      <a:tailEnd type="none" w="sm" len="sm"/>
                    </a:lnB>
                  </a:tcPr>
                </a:tc>
                <a:tc>
                  <a:txBody>
                    <a:bodyPr/>
                    <a:lstStyle/>
                    <a:p>
                      <a:pPr marL="457200" marR="0" lvl="0" indent="-342900" algn="l" rtl="0">
                        <a:spcBef>
                          <a:spcPts val="0"/>
                        </a:spcBef>
                        <a:spcAft>
                          <a:spcPts val="0"/>
                        </a:spcAft>
                        <a:buClr>
                          <a:schemeClr val="dk1"/>
                        </a:buClr>
                        <a:buSzPts val="1800"/>
                        <a:buFont typeface="Ubuntu"/>
                        <a:buChar char="●"/>
                      </a:pPr>
                      <a:r>
                        <a:rPr lang="en" sz="2400" b="1" u="none" strike="noStrike" cap="none" dirty="0">
                          <a:latin typeface="Arial Narrow" panose="020B0606020202030204" pitchFamily="34" charset="0"/>
                          <a:ea typeface="Ubuntu"/>
                          <a:cs typeface="Ubuntu"/>
                          <a:sym typeface="Ubuntu"/>
                        </a:rPr>
                        <a:t>Discover and engage untapped human assets (skills, abilities and experiences of neighbours) </a:t>
                      </a:r>
                    </a:p>
                    <a:p>
                      <a:pPr marL="457200" marR="0" lvl="1" indent="-9525" algn="l" rtl="0">
                        <a:spcBef>
                          <a:spcPts val="0"/>
                        </a:spcBef>
                        <a:spcAft>
                          <a:spcPts val="0"/>
                        </a:spcAft>
                        <a:buClr>
                          <a:schemeClr val="dk1"/>
                        </a:buClr>
                        <a:buSzPts val="1800"/>
                        <a:buFont typeface="Ubuntu"/>
                        <a:buChar char="●"/>
                      </a:pPr>
                      <a:r>
                        <a:rPr lang="en" sz="2400" b="1" u="none" strike="noStrike" cap="none" dirty="0">
                          <a:latin typeface="Arial Narrow" panose="020B0606020202030204" pitchFamily="34" charset="0"/>
                          <a:ea typeface="Ubuntu"/>
                          <a:cs typeface="Ubuntu"/>
                          <a:sym typeface="Ubuntu"/>
                        </a:rPr>
                        <a:t> Neighbours helping neighbours;</a:t>
                      </a:r>
                    </a:p>
                    <a:p>
                      <a:pPr marL="457200" marR="0" lvl="1" indent="-9525" algn="l" rtl="0">
                        <a:spcBef>
                          <a:spcPts val="0"/>
                        </a:spcBef>
                        <a:spcAft>
                          <a:spcPts val="0"/>
                        </a:spcAft>
                        <a:buClr>
                          <a:schemeClr val="dk1"/>
                        </a:buClr>
                        <a:buSzPts val="1800"/>
                        <a:buFont typeface="Ubuntu"/>
                        <a:buChar char="●"/>
                      </a:pPr>
                      <a:r>
                        <a:rPr lang="en" sz="2400" b="1" u="none" strike="noStrike" cap="none" dirty="0">
                          <a:latin typeface="Arial Narrow" panose="020B0606020202030204" pitchFamily="34" charset="0"/>
                          <a:ea typeface="Ubuntu"/>
                          <a:cs typeface="Ubuntu"/>
                          <a:sym typeface="Ubuntu"/>
                        </a:rPr>
                        <a:t>More</a:t>
                      </a:r>
                      <a:r>
                        <a:rPr lang="en" sz="2400" b="1" u="none" strike="noStrike" cap="none" baseline="0" dirty="0">
                          <a:latin typeface="Arial Narrow" panose="020B0606020202030204" pitchFamily="34" charset="0"/>
                          <a:ea typeface="Ubuntu"/>
                          <a:cs typeface="Ubuntu"/>
                          <a:sym typeface="Ubuntu"/>
                        </a:rPr>
                        <a:t> neighbours contributing to making the neighbourhood a better palce to live for all.</a:t>
                      </a:r>
                      <a:endParaRPr sz="2400" b="1" u="none" strike="noStrike" cap="none" dirty="0">
                        <a:latin typeface="Arial Narrow" panose="020B0606020202030204" pitchFamily="34" charset="0"/>
                        <a:ea typeface="Ubuntu"/>
                        <a:cs typeface="Ubuntu"/>
                        <a:sym typeface="Ubuntu"/>
                      </a:endParaRPr>
                    </a:p>
                  </a:txBody>
                  <a:tcPr marL="91425" marR="91425" marT="121900" marB="121900">
                    <a:lnL w="9525" cap="flat" cmpd="sng">
                      <a:solidFill>
                        <a:srgbClr val="5B0F00"/>
                      </a:solidFill>
                      <a:prstDash val="solid"/>
                      <a:round/>
                      <a:headEnd type="none" w="sm" len="sm"/>
                      <a:tailEnd type="none" w="sm" len="sm"/>
                    </a:lnL>
                    <a:lnR w="9525" cap="flat" cmpd="sng">
                      <a:solidFill>
                        <a:srgbClr val="5B0F00"/>
                      </a:solidFill>
                      <a:prstDash val="solid"/>
                      <a:round/>
                      <a:headEnd type="none" w="sm" len="sm"/>
                      <a:tailEnd type="none" w="sm" len="sm"/>
                    </a:lnR>
                    <a:lnT w="9525" cap="flat" cmpd="sng">
                      <a:solidFill>
                        <a:srgbClr val="5B0F00"/>
                      </a:solidFill>
                      <a:prstDash val="solid"/>
                      <a:round/>
                      <a:headEnd type="none" w="sm" len="sm"/>
                      <a:tailEnd type="none" w="sm" len="sm"/>
                    </a:lnT>
                    <a:lnB w="9525" cap="flat" cmpd="sng">
                      <a:solidFill>
                        <a:srgbClr val="5B0F00"/>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sp>
        <p:nvSpPr>
          <p:cNvPr id="5" name="Shape 290">
            <a:extLst>
              <a:ext uri="{FF2B5EF4-FFF2-40B4-BE49-F238E27FC236}">
                <a16:creationId xmlns:a16="http://schemas.microsoft.com/office/drawing/2014/main" id="{2D475A3F-972A-8946-8C65-D2B4CB333A40}"/>
              </a:ext>
            </a:extLst>
          </p:cNvPr>
          <p:cNvSpPr txBox="1">
            <a:spLocks/>
          </p:cNvSpPr>
          <p:nvPr/>
        </p:nvSpPr>
        <p:spPr bwMode="auto">
          <a:xfrm>
            <a:off x="2225415" y="181073"/>
            <a:ext cx="6121836" cy="993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defTabSz="685800"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800" rtl="0" eaLnBrk="1" fontAlgn="base" hangingPunct="1">
              <a:lnSpc>
                <a:spcPct val="90000"/>
              </a:lnSpc>
              <a:spcBef>
                <a:spcPct val="0"/>
              </a:spcBef>
              <a:spcAft>
                <a:spcPct val="0"/>
              </a:spcAft>
              <a:defRPr sz="3300">
                <a:solidFill>
                  <a:schemeClr val="tx1"/>
                </a:solidFill>
                <a:latin typeface="Calibri Light" charset="0"/>
              </a:defRPr>
            </a:lvl2pPr>
            <a:lvl3pPr algn="l" defTabSz="685800" rtl="0" eaLnBrk="1" fontAlgn="base" hangingPunct="1">
              <a:lnSpc>
                <a:spcPct val="90000"/>
              </a:lnSpc>
              <a:spcBef>
                <a:spcPct val="0"/>
              </a:spcBef>
              <a:spcAft>
                <a:spcPct val="0"/>
              </a:spcAft>
              <a:defRPr sz="3300">
                <a:solidFill>
                  <a:schemeClr val="tx1"/>
                </a:solidFill>
                <a:latin typeface="Calibri Light" charset="0"/>
              </a:defRPr>
            </a:lvl3pPr>
            <a:lvl4pPr algn="l" defTabSz="685800" rtl="0" eaLnBrk="1" fontAlgn="base" hangingPunct="1">
              <a:lnSpc>
                <a:spcPct val="90000"/>
              </a:lnSpc>
              <a:spcBef>
                <a:spcPct val="0"/>
              </a:spcBef>
              <a:spcAft>
                <a:spcPct val="0"/>
              </a:spcAft>
              <a:defRPr sz="3300">
                <a:solidFill>
                  <a:schemeClr val="tx1"/>
                </a:solidFill>
                <a:latin typeface="Calibri Light" charset="0"/>
              </a:defRPr>
            </a:lvl4pPr>
            <a:lvl5pPr algn="l" defTabSz="685800" rtl="0" eaLnBrk="1" fontAlgn="base" hangingPunct="1">
              <a:lnSpc>
                <a:spcPct val="90000"/>
              </a:lnSpc>
              <a:spcBef>
                <a:spcPct val="0"/>
              </a:spcBef>
              <a:spcAft>
                <a:spcPct val="0"/>
              </a:spcAft>
              <a:defRPr sz="3300">
                <a:solidFill>
                  <a:schemeClr val="tx1"/>
                </a:solidFill>
                <a:latin typeface="Calibri Light" charset="0"/>
              </a:defRPr>
            </a:lvl5pPr>
            <a:lvl6pPr marL="457200" algn="l" defTabSz="685800" rtl="0" eaLnBrk="1" fontAlgn="base" hangingPunct="1">
              <a:lnSpc>
                <a:spcPct val="90000"/>
              </a:lnSpc>
              <a:spcBef>
                <a:spcPct val="0"/>
              </a:spcBef>
              <a:spcAft>
                <a:spcPct val="0"/>
              </a:spcAft>
              <a:defRPr sz="3300">
                <a:solidFill>
                  <a:schemeClr val="tx1"/>
                </a:solidFill>
                <a:latin typeface="Calibri Light" charset="0"/>
              </a:defRPr>
            </a:lvl6pPr>
            <a:lvl7pPr marL="914400" algn="l" defTabSz="685800" rtl="0" eaLnBrk="1" fontAlgn="base" hangingPunct="1">
              <a:lnSpc>
                <a:spcPct val="90000"/>
              </a:lnSpc>
              <a:spcBef>
                <a:spcPct val="0"/>
              </a:spcBef>
              <a:spcAft>
                <a:spcPct val="0"/>
              </a:spcAft>
              <a:defRPr sz="3300">
                <a:solidFill>
                  <a:schemeClr val="tx1"/>
                </a:solidFill>
                <a:latin typeface="Calibri Light" charset="0"/>
              </a:defRPr>
            </a:lvl7pPr>
            <a:lvl8pPr marL="1371600" algn="l" defTabSz="685800" rtl="0" eaLnBrk="1" fontAlgn="base" hangingPunct="1">
              <a:lnSpc>
                <a:spcPct val="90000"/>
              </a:lnSpc>
              <a:spcBef>
                <a:spcPct val="0"/>
              </a:spcBef>
              <a:spcAft>
                <a:spcPct val="0"/>
              </a:spcAft>
              <a:defRPr sz="3300">
                <a:solidFill>
                  <a:schemeClr val="tx1"/>
                </a:solidFill>
                <a:latin typeface="Calibri Light" charset="0"/>
              </a:defRPr>
            </a:lvl8pPr>
            <a:lvl9pPr marL="1828800" algn="l" defTabSz="685800" rtl="0" eaLnBrk="1" fontAlgn="base" hangingPunct="1">
              <a:lnSpc>
                <a:spcPct val="90000"/>
              </a:lnSpc>
              <a:spcBef>
                <a:spcPct val="0"/>
              </a:spcBef>
              <a:spcAft>
                <a:spcPct val="0"/>
              </a:spcAft>
              <a:defRPr sz="3300">
                <a:solidFill>
                  <a:schemeClr val="tx1"/>
                </a:solidFill>
                <a:latin typeface="Calibri Light" charset="0"/>
              </a:defRPr>
            </a:lvl9pPr>
          </a:lstStyle>
          <a:p>
            <a:r>
              <a:rPr lang="en-US" altLang="x-none" sz="2800" b="1" dirty="0">
                <a:solidFill>
                  <a:prstClr val="white"/>
                </a:solidFill>
                <a:latin typeface="Ebrima" panose="02000000000000000000" pitchFamily="2" charset="0"/>
                <a:ea typeface="Ebrima" panose="02000000000000000000" pitchFamily="2" charset="0"/>
                <a:cs typeface="Ebrima" panose="02000000000000000000" pitchFamily="2" charset="0"/>
              </a:rPr>
              <a:t>These Asset Based Conversations...</a:t>
            </a:r>
          </a:p>
        </p:txBody>
      </p:sp>
      <p:pic>
        <p:nvPicPr>
          <p:cNvPr id="2" name="Picture 1"/>
          <p:cNvPicPr>
            <a:picLocks noChangeAspect="1"/>
          </p:cNvPicPr>
          <p:nvPr/>
        </p:nvPicPr>
        <p:blipFill>
          <a:blip r:embed="rId3"/>
          <a:stretch>
            <a:fillRect/>
          </a:stretch>
        </p:blipFill>
        <p:spPr>
          <a:xfrm>
            <a:off x="-108520" y="71335"/>
            <a:ext cx="2225416" cy="2195901"/>
          </a:xfrm>
          <a:prstGeom prst="rect">
            <a:avLst/>
          </a:prstGeom>
        </p:spPr>
      </p:pic>
    </p:spTree>
    <p:extLst>
      <p:ext uri="{BB962C8B-B14F-4D97-AF65-F5344CB8AC3E}">
        <p14:creationId xmlns:p14="http://schemas.microsoft.com/office/powerpoint/2010/main" val="2634115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pic>
        <p:nvPicPr>
          <p:cNvPr id="341" name="Shape 341"/>
          <p:cNvPicPr preferRelativeResize="0"/>
          <p:nvPr/>
        </p:nvPicPr>
        <p:blipFill rotWithShape="1">
          <a:blip r:embed="rId3">
            <a:alphaModFix/>
          </a:blip>
          <a:srcRect/>
          <a:stretch/>
        </p:blipFill>
        <p:spPr>
          <a:xfrm>
            <a:off x="0" y="838200"/>
            <a:ext cx="9144001" cy="5170535"/>
          </a:xfrm>
          <a:prstGeom prst="rect">
            <a:avLst/>
          </a:prstGeom>
          <a:noFill/>
          <a:ln>
            <a:noFill/>
          </a:ln>
        </p:spPr>
      </p:pic>
    </p:spTree>
    <p:extLst>
      <p:ext uri="{BB962C8B-B14F-4D97-AF65-F5344CB8AC3E}">
        <p14:creationId xmlns:p14="http://schemas.microsoft.com/office/powerpoint/2010/main" val="23900020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294967295"/>
          </p:nvPr>
        </p:nvSpPr>
        <p:spPr>
          <a:xfrm>
            <a:off x="7086600" y="6356350"/>
            <a:ext cx="2057400" cy="365125"/>
          </a:xfrm>
          <a:prstGeom prst="rect">
            <a:avLst/>
          </a:prstGeom>
        </p:spPr>
        <p:txBody>
          <a:bodyPr/>
          <a:lstStyle/>
          <a:p>
            <a:pPr>
              <a:defRPr/>
            </a:pPr>
            <a:fld id="{FD43FBA6-40A8-714B-8D51-2508A71B5456}" type="slidenum">
              <a:rPr lang="en-US" smtClean="0">
                <a:solidFill>
                  <a:prstClr val="black">
                    <a:tint val="75000"/>
                  </a:prstClr>
                </a:solidFill>
              </a:rPr>
              <a:pPr>
                <a:defRPr/>
              </a:pPr>
              <a:t>38</a:t>
            </a:fld>
            <a:endParaRPr lang="en-US">
              <a:solidFill>
                <a:prstClr val="black">
                  <a:tint val="75000"/>
                </a:prstClr>
              </a:solidFill>
            </a:endParaRPr>
          </a:p>
        </p:txBody>
      </p:sp>
      <p:pic>
        <p:nvPicPr>
          <p:cNvPr id="3" name="Picture 2"/>
          <p:cNvPicPr>
            <a:picLocks noChangeAspect="1"/>
          </p:cNvPicPr>
          <p:nvPr/>
        </p:nvPicPr>
        <p:blipFill>
          <a:blip r:embed="rId2"/>
          <a:stretch>
            <a:fillRect/>
          </a:stretch>
        </p:blipFill>
        <p:spPr>
          <a:xfrm>
            <a:off x="0" y="1228165"/>
            <a:ext cx="9144000" cy="5629835"/>
          </a:xfrm>
          <a:prstGeom prst="rect">
            <a:avLst/>
          </a:prstGeom>
        </p:spPr>
      </p:pic>
      <p:sp>
        <p:nvSpPr>
          <p:cNvPr id="4" name="TextBox 3"/>
          <p:cNvSpPr txBox="1"/>
          <p:nvPr/>
        </p:nvSpPr>
        <p:spPr>
          <a:xfrm>
            <a:off x="1210234" y="786208"/>
            <a:ext cx="6302189" cy="461665"/>
          </a:xfrm>
          <a:prstGeom prst="rect">
            <a:avLst/>
          </a:prstGeom>
          <a:solidFill>
            <a:srgbClr val="FFC000">
              <a:alpha val="50980"/>
            </a:srgbClr>
          </a:solidFill>
        </p:spPr>
        <p:txBody>
          <a:bodyPr wrap="square" rtlCol="0">
            <a:spAutoFit/>
          </a:bodyPr>
          <a:lstStyle/>
          <a:p>
            <a:pPr algn="ctr"/>
            <a:r>
              <a:rPr lang="en-CA" sz="2400" dirty="0">
                <a:solidFill>
                  <a:srgbClr val="C00000"/>
                </a:solidFill>
                <a:latin typeface="Arial Black" panose="020B0A04020102020204" pitchFamily="34" charset="0"/>
              </a:rPr>
              <a:t>https://www.theblockconnector.com</a:t>
            </a:r>
          </a:p>
        </p:txBody>
      </p:sp>
    </p:spTree>
    <p:extLst>
      <p:ext uri="{BB962C8B-B14F-4D97-AF65-F5344CB8AC3E}">
        <p14:creationId xmlns:p14="http://schemas.microsoft.com/office/powerpoint/2010/main" val="2305790090"/>
      </p:ext>
    </p:extLst>
  </p:cSld>
  <p:clrMapOvr>
    <a:masterClrMapping/>
  </p:clrMapOvr>
  <p:transition>
    <p:fade thruBlk="1"/>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ot_baskets.jpg"/>
          <p:cNvPicPr>
            <a:picLocks noChangeAspect="1"/>
          </p:cNvPicPr>
          <p:nvPr/>
        </p:nvPicPr>
        <p:blipFill>
          <a:blip r:embed="rId3" cstate="print"/>
          <a:srcRect l="28302" t="23572"/>
          <a:stretch>
            <a:fillRect/>
          </a:stretch>
        </p:blipFill>
        <p:spPr>
          <a:xfrm rot="642660">
            <a:off x="-91744" y="1201465"/>
            <a:ext cx="5616785" cy="3989013"/>
          </a:xfrm>
          <a:prstGeom prst="rect">
            <a:avLst/>
          </a:prstGeom>
        </p:spPr>
      </p:pic>
      <p:pic>
        <p:nvPicPr>
          <p:cNvPr id="253960" name="Picture 8" descr="bicycling_00218"/>
          <p:cNvPicPr>
            <a:picLocks noChangeAspect="1" noChangeArrowheads="1"/>
          </p:cNvPicPr>
          <p:nvPr/>
        </p:nvPicPr>
        <p:blipFill>
          <a:blip r:embed="rId4" cstate="print"/>
          <a:srcRect l="21758" t="35147" b="2928"/>
          <a:stretch>
            <a:fillRect/>
          </a:stretch>
        </p:blipFill>
        <p:spPr bwMode="auto">
          <a:xfrm>
            <a:off x="5581650" y="1219200"/>
            <a:ext cx="3562350" cy="2819400"/>
          </a:xfrm>
          <a:prstGeom prst="rect">
            <a:avLst/>
          </a:prstGeom>
          <a:noFill/>
        </p:spPr>
      </p:pic>
      <p:sp>
        <p:nvSpPr>
          <p:cNvPr id="253962" name="AutoShape 10" descr="9k="/>
          <p:cNvSpPr>
            <a:spLocks noChangeAspect="1" noChangeArrowheads="1"/>
          </p:cNvSpPr>
          <p:nvPr/>
        </p:nvSpPr>
        <p:spPr bwMode="auto">
          <a:xfrm>
            <a:off x="3671888" y="2157413"/>
            <a:ext cx="1800225" cy="2543175"/>
          </a:xfrm>
          <a:prstGeom prst="rect">
            <a:avLst/>
          </a:prstGeom>
          <a:noFill/>
        </p:spPr>
        <p:txBody>
          <a:bodyPr/>
          <a:lstStyle/>
          <a:p>
            <a:pPr fontAlgn="base">
              <a:spcBef>
                <a:spcPct val="0"/>
              </a:spcBef>
              <a:spcAft>
                <a:spcPct val="0"/>
              </a:spcAft>
            </a:pPr>
            <a:endParaRPr lang="en-US" sz="2400">
              <a:solidFill>
                <a:srgbClr val="000000"/>
              </a:solidFill>
              <a:cs typeface="Arial" charset="0"/>
            </a:endParaRPr>
          </a:p>
        </p:txBody>
      </p:sp>
      <p:sp>
        <p:nvSpPr>
          <p:cNvPr id="253964" name="AutoShape 12" descr="9k="/>
          <p:cNvSpPr>
            <a:spLocks noChangeAspect="1" noChangeArrowheads="1"/>
          </p:cNvSpPr>
          <p:nvPr/>
        </p:nvSpPr>
        <p:spPr bwMode="auto">
          <a:xfrm>
            <a:off x="3671888" y="2157413"/>
            <a:ext cx="1800225" cy="2543175"/>
          </a:xfrm>
          <a:prstGeom prst="rect">
            <a:avLst/>
          </a:prstGeom>
          <a:noFill/>
        </p:spPr>
        <p:txBody>
          <a:bodyPr/>
          <a:lstStyle/>
          <a:p>
            <a:pPr fontAlgn="base">
              <a:spcBef>
                <a:spcPct val="0"/>
              </a:spcBef>
              <a:spcAft>
                <a:spcPct val="0"/>
              </a:spcAft>
            </a:pPr>
            <a:endParaRPr lang="en-US" sz="2400">
              <a:solidFill>
                <a:srgbClr val="000000"/>
              </a:solidFill>
              <a:cs typeface="Arial" charset="0"/>
            </a:endParaRPr>
          </a:p>
        </p:txBody>
      </p:sp>
      <p:pic>
        <p:nvPicPr>
          <p:cNvPr id="253966" name="Picture 14" descr="board-games"/>
          <p:cNvPicPr>
            <a:picLocks noChangeAspect="1" noChangeArrowheads="1"/>
          </p:cNvPicPr>
          <p:nvPr/>
        </p:nvPicPr>
        <p:blipFill>
          <a:blip r:embed="rId5" cstate="print"/>
          <a:srcRect/>
          <a:stretch>
            <a:fillRect/>
          </a:stretch>
        </p:blipFill>
        <p:spPr bwMode="auto">
          <a:xfrm>
            <a:off x="0" y="4419600"/>
            <a:ext cx="3124200" cy="2438400"/>
          </a:xfrm>
          <a:prstGeom prst="rect">
            <a:avLst/>
          </a:prstGeom>
          <a:noFill/>
        </p:spPr>
      </p:pic>
      <p:pic>
        <p:nvPicPr>
          <p:cNvPr id="253968" name="Picture 16" descr="myriam-cooking"/>
          <p:cNvPicPr>
            <a:picLocks noChangeAspect="1" noChangeArrowheads="1"/>
          </p:cNvPicPr>
          <p:nvPr/>
        </p:nvPicPr>
        <p:blipFill>
          <a:blip r:embed="rId6" cstate="print"/>
          <a:srcRect t="5045" r="23199" b="4749"/>
          <a:stretch>
            <a:fillRect/>
          </a:stretch>
        </p:blipFill>
        <p:spPr bwMode="auto">
          <a:xfrm>
            <a:off x="5638800" y="3962400"/>
            <a:ext cx="3657600" cy="2895600"/>
          </a:xfrm>
          <a:prstGeom prst="rect">
            <a:avLst/>
          </a:prstGeom>
          <a:noFill/>
        </p:spPr>
      </p:pic>
      <p:pic>
        <p:nvPicPr>
          <p:cNvPr id="10" name="Picture 11" descr="IMG_1050.JPG"/>
          <p:cNvPicPr>
            <a:picLocks noChangeAspect="1"/>
          </p:cNvPicPr>
          <p:nvPr/>
        </p:nvPicPr>
        <p:blipFill rotWithShape="1">
          <a:blip r:embed="rId7" cstate="print"/>
          <a:srcRect l="5000" t="55598" r="20625" b="26485"/>
          <a:stretch/>
        </p:blipFill>
        <p:spPr bwMode="auto">
          <a:xfrm>
            <a:off x="0" y="0"/>
            <a:ext cx="9201150" cy="1773382"/>
          </a:xfrm>
          <a:prstGeom prst="rect">
            <a:avLst/>
          </a:prstGeom>
          <a:noFill/>
          <a:ln w="9525">
            <a:noFill/>
            <a:miter lim="800000"/>
            <a:headEnd/>
            <a:tailEnd/>
          </a:ln>
        </p:spPr>
      </p:pic>
      <p:sp>
        <p:nvSpPr>
          <p:cNvPr id="12" name="Rounded Rectangle 11"/>
          <p:cNvSpPr/>
          <p:nvPr/>
        </p:nvSpPr>
        <p:spPr>
          <a:xfrm>
            <a:off x="3100803" y="4759176"/>
            <a:ext cx="2803147" cy="2145268"/>
          </a:xfrm>
          <a:prstGeom prst="roundRect">
            <a:avLst/>
          </a:prstGeom>
          <a:gradFill rotWithShape="1">
            <a:gsLst>
              <a:gs pos="0">
                <a:srgbClr val="AACAE2">
                  <a:tint val="50000"/>
                  <a:satMod val="300000"/>
                </a:srgbClr>
              </a:gs>
              <a:gs pos="35000">
                <a:srgbClr val="AACAE2">
                  <a:tint val="37000"/>
                  <a:satMod val="300000"/>
                </a:srgbClr>
              </a:gs>
              <a:gs pos="100000">
                <a:srgbClr val="AACAE2">
                  <a:tint val="15000"/>
                  <a:satMod val="350000"/>
                </a:srgbClr>
              </a:gs>
            </a:gsLst>
            <a:lin ang="16200000" scaled="1"/>
          </a:gradFill>
          <a:ln w="9525" cap="flat" cmpd="sng" algn="ctr">
            <a:solidFill>
              <a:srgbClr val="AACAE2">
                <a:shade val="95000"/>
                <a:satMod val="105000"/>
              </a:srgbClr>
            </a:solidFill>
            <a:prstDash val="solid"/>
          </a:ln>
          <a:effectLst>
            <a:outerShdw blurRad="40000" dist="20000" dir="5400000" rotWithShape="0">
              <a:srgbClr val="000000">
                <a:alpha val="38000"/>
              </a:srgbClr>
            </a:outerShdw>
          </a:effectLst>
        </p:spPr>
        <p:txBody>
          <a:bodyPr wrap="square" lIns="91440" tIns="45720" rIns="91440" bIns="45720" anchor="ctr">
            <a:spAutoFit/>
          </a:bodyPr>
          <a:lstStyle/>
          <a:p>
            <a:pPr algn="ctr">
              <a:defRPr/>
            </a:pPr>
            <a:r>
              <a:rPr lang="en-US" sz="2000" kern="0" dirty="0">
                <a:ln w="0"/>
                <a:effectLst>
                  <a:outerShdw blurRad="38100" dist="19050" dir="2700000" algn="tl" rotWithShape="0">
                    <a:schemeClr val="dk1">
                      <a:alpha val="40000"/>
                    </a:schemeClr>
                  </a:outerShdw>
                </a:effectLst>
                <a:latin typeface="Arial Black" panose="020B0A04020102020204" pitchFamily="34" charset="0"/>
                <a:cs typeface="Arial"/>
              </a:rPr>
              <a:t>Groups form through conversations that identify shared interests, gifts &amp;  skills</a:t>
            </a:r>
          </a:p>
        </p:txBody>
      </p:sp>
    </p:spTree>
    <p:extLst>
      <p:ext uri="{BB962C8B-B14F-4D97-AF65-F5344CB8AC3E}">
        <p14:creationId xmlns:p14="http://schemas.microsoft.com/office/powerpoint/2010/main" val="14315238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Introduction</a:t>
            </a: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2027411"/>
            <a:ext cx="8296362" cy="4238625"/>
          </a:xfrm>
        </p:spPr>
        <p:txBody>
          <a:bodyPr/>
          <a:lstStyle/>
          <a:p>
            <a:pPr lvl="1"/>
            <a:r>
              <a:rPr lang="en-US" sz="2800" dirty="0"/>
              <a:t>How the community league/association movement began</a:t>
            </a:r>
          </a:p>
          <a:p>
            <a:pPr lvl="1"/>
            <a:endParaRPr lang="en-US" sz="900" dirty="0"/>
          </a:p>
          <a:p>
            <a:pPr lvl="1"/>
            <a:r>
              <a:rPr lang="en-US" sz="2800" dirty="0"/>
              <a:t>Role of the leagues</a:t>
            </a:r>
          </a:p>
          <a:p>
            <a:pPr lvl="1"/>
            <a:endParaRPr lang="en-US" sz="900" dirty="0"/>
          </a:p>
          <a:p>
            <a:pPr lvl="1"/>
            <a:r>
              <a:rPr lang="en-US" sz="2800" dirty="0"/>
              <a:t>Formation of the Edmonton Federation of Community Leagues</a:t>
            </a:r>
          </a:p>
          <a:p>
            <a:pPr lvl="1"/>
            <a:endParaRPr lang="en-US" sz="900" dirty="0"/>
          </a:p>
          <a:p>
            <a:pPr lvl="1"/>
            <a:r>
              <a:rPr lang="en-US" sz="2800" dirty="0"/>
              <a:t>How the City supported the leagues</a:t>
            </a:r>
          </a:p>
        </p:txBody>
      </p:sp>
    </p:spTree>
    <p:extLst>
      <p:ext uri="{BB962C8B-B14F-4D97-AF65-F5344CB8AC3E}">
        <p14:creationId xmlns:p14="http://schemas.microsoft.com/office/powerpoint/2010/main" val="30282334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75"/>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810000" y="1219200"/>
            <a:ext cx="4953000" cy="400110"/>
          </a:xfrm>
          <a:prstGeom prst="rect">
            <a:avLst/>
          </a:prstGeom>
          <a:noFill/>
        </p:spPr>
        <p:txBody>
          <a:bodyPr wrap="square" rtlCol="0">
            <a:spAutoFit/>
          </a:bodyPr>
          <a:lstStyle/>
          <a:p>
            <a:r>
              <a:rPr lang="en-CA" sz="2000" dirty="0">
                <a:solidFill>
                  <a:srgbClr val="000000"/>
                </a:solidFill>
                <a:latin typeface="Arial Black" panose="020B0A04020102020204" pitchFamily="34" charset="0"/>
              </a:rPr>
              <a:t>Nordic Walking Group</a:t>
            </a:r>
          </a:p>
        </p:txBody>
      </p:sp>
    </p:spTree>
    <p:extLst>
      <p:ext uri="{BB962C8B-B14F-4D97-AF65-F5344CB8AC3E}">
        <p14:creationId xmlns:p14="http://schemas.microsoft.com/office/powerpoint/2010/main" val="18481522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4" name="Text Placeholder 3"/>
          <p:cNvSpPr>
            <a:spLocks noGrp="1"/>
          </p:cNvSpPr>
          <p:nvPr>
            <p:ph type="body" sz="half" idx="2"/>
          </p:nvPr>
        </p:nvSpPr>
        <p:spPr/>
        <p:txBody>
          <a:bodyPr/>
          <a:lstStyle/>
          <a:p>
            <a:endParaRPr lang="en-CA"/>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0630" b="11088"/>
          <a:stretch/>
        </p:blipFill>
        <p:spPr bwMode="auto">
          <a:xfrm>
            <a:off x="0" y="0"/>
            <a:ext cx="9144000" cy="3996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5448" b="16403"/>
          <a:stretch/>
        </p:blipFill>
        <p:spPr bwMode="auto">
          <a:xfrm>
            <a:off x="-30339" y="3140968"/>
            <a:ext cx="9144000" cy="401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6934200" y="2663914"/>
            <a:ext cx="2133600" cy="954107"/>
          </a:xfrm>
          <a:prstGeom prst="rect">
            <a:avLst/>
          </a:prstGeom>
        </p:spPr>
        <p:style>
          <a:lnRef idx="3">
            <a:schemeClr val="lt1"/>
          </a:lnRef>
          <a:fillRef idx="1">
            <a:schemeClr val="accent4"/>
          </a:fillRef>
          <a:effectRef idx="1">
            <a:schemeClr val="accent4"/>
          </a:effectRef>
          <a:fontRef idx="minor">
            <a:schemeClr val="lt1"/>
          </a:fontRef>
        </p:style>
        <p:txBody>
          <a:bodyPr wrap="square" lIns="91440" tIns="45720" rIns="91440" bIns="45720">
            <a:spAutoFit/>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en-US" sz="2800" b="1" dirty="0">
                <a:ln/>
                <a:solidFill>
                  <a:srgbClr val="6BB1C9"/>
                </a:solidFill>
              </a:rPr>
              <a:t>Canterbury Games</a:t>
            </a:r>
          </a:p>
        </p:txBody>
      </p:sp>
    </p:spTree>
    <p:extLst>
      <p:ext uri="{BB962C8B-B14F-4D97-AF65-F5344CB8AC3E}">
        <p14:creationId xmlns:p14="http://schemas.microsoft.com/office/powerpoint/2010/main" val="277993810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80" name="Picture 4"/>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r="11569"/>
          <a:stretch/>
        </p:blipFill>
        <p:spPr bwMode="auto">
          <a:xfrm>
            <a:off x="0" y="-268941"/>
            <a:ext cx="8086165" cy="506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8" name="Picture 2"/>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1856984" y="3012141"/>
            <a:ext cx="8126413" cy="49863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0" y="4866778"/>
            <a:ext cx="1856984" cy="1736646"/>
          </a:xfrm>
          <a:prstGeom prst="roundRect">
            <a:avLst/>
          </a:prstGeom>
          <a:solidFill>
            <a:schemeClr val="accent2">
              <a:lumMod val="20000"/>
              <a:lumOff val="80000"/>
            </a:schemeClr>
          </a:solidFill>
        </p:spPr>
        <p:txBody>
          <a:bodyPr wrap="square" lIns="91440" tIns="45720" rIns="91440" bIns="45720">
            <a:spAutoFit/>
          </a:bodyPr>
          <a:lstStyle/>
          <a:p>
            <a:pPr algn="ctr"/>
            <a:r>
              <a:rPr lang="en-US" sz="2400"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R CHRISTY" panose="02000000000000000000" pitchFamily="2" charset="0"/>
              </a:rPr>
              <a:t>WWW- </a:t>
            </a:r>
            <a:r>
              <a:rPr lang="en-US" sz="2400" cap="all" dirty="0">
                <a:ln w="9000" cmpd="sng">
                  <a:solidFill>
                    <a:srgbClr val="000000">
                      <a:shade val="50000"/>
                      <a:satMod val="120000"/>
                    </a:srgbClr>
                  </a:solidFill>
                  <a:prstDash val="solid"/>
                </a:ln>
                <a:gradFill>
                  <a:gsLst>
                    <a:gs pos="0">
                      <a:srgbClr val="000000">
                        <a:shade val="20000"/>
                        <a:satMod val="245000"/>
                      </a:srgbClr>
                    </a:gs>
                    <a:gs pos="43000">
                      <a:srgbClr val="000000">
                        <a:satMod val="255000"/>
                      </a:srgbClr>
                    </a:gs>
                    <a:gs pos="48000">
                      <a:srgbClr val="000000">
                        <a:shade val="85000"/>
                        <a:satMod val="255000"/>
                      </a:srgbClr>
                    </a:gs>
                    <a:gs pos="100000">
                      <a:srgbClr val="000000">
                        <a:shade val="20000"/>
                        <a:satMod val="245000"/>
                      </a:srgbClr>
                    </a:gs>
                  </a:gsLst>
                  <a:lin ang="5400000"/>
                </a:gradFill>
                <a:effectLst>
                  <a:reflection blurRad="12700" stA="28000" endPos="45000" dist="1000" dir="5400000" sy="-100000" algn="bl" rotWithShape="0"/>
                </a:effectLst>
                <a:latin typeface="Arial Narrow" panose="020B0606020202030204" pitchFamily="34" charset="0"/>
              </a:rPr>
              <a:t>Women ‘n Wine on Wed.’s</a:t>
            </a:r>
          </a:p>
        </p:txBody>
      </p:sp>
    </p:spTree>
    <p:extLst>
      <p:ext uri="{BB962C8B-B14F-4D97-AF65-F5344CB8AC3E}">
        <p14:creationId xmlns:p14="http://schemas.microsoft.com/office/powerpoint/2010/main" val="1634465525"/>
      </p:ext>
    </p:extLst>
  </p:cSld>
  <p:clrMapOvr>
    <a:masterClrMapping/>
  </p:clrMapOvr>
  <mc:AlternateContent xmlns:mc="http://schemas.openxmlformats.org/markup-compatibility/2006" xmlns:p14="http://schemas.microsoft.com/office/powerpoint/2010/main">
    <mc:Choice Requires="p14">
      <p:transition spd="slow" p14:dur="2000" advTm="4000"/>
    </mc:Choice>
    <mc:Fallback xmlns="">
      <p:transition spd="slow" advTm="400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798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8487" b="8022"/>
          <a:stretch/>
        </p:blipFill>
        <p:spPr bwMode="auto">
          <a:xfrm>
            <a:off x="3581400" y="0"/>
            <a:ext cx="6832824" cy="66953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descr="C:\awilk\Laurier Heights_ACI\TalkingGardensFall#13.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rot="5013605">
            <a:off x="-1468613" y="995706"/>
            <a:ext cx="6705600" cy="50292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684399" y="6273225"/>
            <a:ext cx="3459601" cy="584775"/>
          </a:xfrm>
          <a:prstGeom prst="rect">
            <a:avLst/>
          </a:prstGeom>
          <a:solidFill>
            <a:schemeClr val="accent6">
              <a:lumMod val="20000"/>
              <a:lumOff val="80000"/>
            </a:schemeClr>
          </a:solid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200" b="1" spc="50" dirty="0">
                <a:ln w="11430"/>
                <a:gradFill>
                  <a:gsLst>
                    <a:gs pos="25000">
                      <a:srgbClr val="29A744">
                        <a:satMod val="155000"/>
                      </a:srgbClr>
                    </a:gs>
                    <a:gs pos="100000">
                      <a:srgbClr val="29A744">
                        <a:shade val="45000"/>
                        <a:satMod val="165000"/>
                      </a:srgbClr>
                    </a:gs>
                  </a:gsLst>
                  <a:lin ang="5400000"/>
                </a:gradFill>
                <a:effectLst>
                  <a:outerShdw blurRad="76200" dist="50800" dir="5400000" algn="tl" rotWithShape="0">
                    <a:srgbClr val="000000">
                      <a:alpha val="65000"/>
                    </a:srgbClr>
                  </a:outerShdw>
                </a:effectLst>
              </a:rPr>
              <a:t>Talking Gardens</a:t>
            </a:r>
          </a:p>
        </p:txBody>
      </p:sp>
    </p:spTree>
    <p:extLst>
      <p:ext uri="{BB962C8B-B14F-4D97-AF65-F5344CB8AC3E}">
        <p14:creationId xmlns:p14="http://schemas.microsoft.com/office/powerpoint/2010/main" val="777132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0" y="761999"/>
            <a:ext cx="4419600" cy="1219200"/>
          </a:xfrm>
        </p:spPr>
        <p:txBody>
          <a:bodyPr/>
          <a:lstStyle/>
          <a:p>
            <a:pPr>
              <a:spcAft>
                <a:spcPts val="1200"/>
              </a:spcAft>
            </a:pPr>
            <a:r>
              <a:rPr lang="en-CA" sz="4000" dirty="0">
                <a:solidFill>
                  <a:srgbClr val="FF6699"/>
                </a:solidFill>
                <a:latin typeface="AR DARLING" panose="02000000000000000000" pitchFamily="2" charset="0"/>
              </a:rPr>
              <a:t>Play Group</a:t>
            </a:r>
            <a:br>
              <a:rPr lang="en-CA" sz="3200" b="0" dirty="0">
                <a:solidFill>
                  <a:srgbClr val="FF6699"/>
                </a:solidFill>
                <a:latin typeface="Arial Black" panose="020B0A04020102020204" pitchFamily="34" charset="0"/>
              </a:rPr>
            </a:br>
            <a:endParaRPr lang="en-CA" sz="3200" b="0" dirty="0">
              <a:solidFill>
                <a:srgbClr val="FF6699"/>
              </a:solidFill>
              <a:latin typeface="Arial Black" panose="020B0A04020102020204" pitchFamily="34" charset="0"/>
            </a:endParaRPr>
          </a:p>
        </p:txBody>
      </p:sp>
      <p:pic>
        <p:nvPicPr>
          <p:cNvPr id="78850" name="Picture 2" descr="https://lh3.googleusercontent.com/Cuyf6VJxz26zXPASSpyWIKUY-_mXj2VnUVZZcP9wxajOBtTTYZOU32oBox9r0LfuL4CwLOpwPNoZLMYZAtITKaMTkuPSKmlwf6x2IQbGdzFrVcGYGXKggX4UzG6UgL06VGiuoQjb"/>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533400" y="76199"/>
            <a:ext cx="5091547" cy="381000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78852" name="Picture 4" descr="https://lh6.googleusercontent.com/50nNXZqYbERFJdma-PEJ-qdIIZZDyZymi6K27rNNDjLzIgoQjdnRwEqmnWrNhOBaUnKJemVzgGxGMPlOJZkxqDuw9FYMWYB5kFi_IDOKsMwZj8XrBRbXqLR2XRflq3VbPrBJHME6"/>
          <p:cNvPicPr>
            <a:picLocks noChangeAspect="1" noChangeArrowheads="1"/>
          </p:cNvPicPr>
          <p:nvPr/>
        </p:nvPicPr>
        <p:blipFill>
          <a:blip r:embed="rId4" cstate="print">
            <a:extLst>
              <a:ext uri="{BEBA8EAE-BF5A-486C-A8C5-ECC9F3942E4B}">
                <a14:imgProps xmlns:a14="http://schemas.microsoft.com/office/drawing/2010/main">
                  <a14:imgLayer r:embed="rId5">
                    <a14:imgEffect>
                      <a14:sharpenSoften amount="42000"/>
                    </a14:imgEffect>
                  </a14:imgLayer>
                </a14:imgProps>
              </a:ext>
              <a:ext uri="{28A0092B-C50C-407E-A947-70E740481C1C}">
                <a14:useLocalDpi xmlns:a14="http://schemas.microsoft.com/office/drawing/2010/main" val="0"/>
              </a:ext>
            </a:extLst>
          </a:blip>
          <a:srcRect/>
          <a:stretch>
            <a:fillRect/>
          </a:stretch>
        </p:blipFill>
        <p:spPr bwMode="auto">
          <a:xfrm>
            <a:off x="4038600" y="2785015"/>
            <a:ext cx="5410200" cy="407298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5812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311700" y="390467"/>
            <a:ext cx="8520600" cy="1068000"/>
          </a:xfrm>
          <a:prstGeom prst="rect">
            <a:avLst/>
          </a:prstGeom>
          <a:noFill/>
          <a:ln>
            <a:noFill/>
          </a:ln>
        </p:spPr>
        <p:txBody>
          <a:bodyPr spcFirstLastPara="1" wrap="square" lIns="91425" tIns="91425" rIns="91425" bIns="91425" anchor="t" anchorCtr="0">
            <a:noAutofit/>
          </a:bodyPr>
          <a:lstStyle/>
          <a:p>
            <a:pPr marL="0" marR="0" lvl="0" indent="0" algn="ctr" rtl="0">
              <a:spcBef>
                <a:spcPts val="0"/>
              </a:spcBef>
              <a:spcAft>
                <a:spcPts val="0"/>
              </a:spcAft>
              <a:buClr>
                <a:schemeClr val="dk1"/>
              </a:buClr>
              <a:buSzPts val="4200"/>
              <a:buFont typeface="Calibri"/>
              <a:buNone/>
            </a:pPr>
            <a:endParaRPr sz="4400" b="0" i="0" u="none" strike="noStrike" cap="none">
              <a:solidFill>
                <a:schemeClr val="dk1"/>
              </a:solidFill>
              <a:latin typeface="Calibri"/>
              <a:ea typeface="Calibri"/>
              <a:cs typeface="Calibri"/>
              <a:sym typeface="Calibri"/>
            </a:endParaRPr>
          </a:p>
        </p:txBody>
      </p:sp>
      <p:sp>
        <p:nvSpPr>
          <p:cNvPr id="229" name="Shape 229"/>
          <p:cNvSpPr txBox="1">
            <a:spLocks noGrp="1"/>
          </p:cNvSpPr>
          <p:nvPr>
            <p:ph type="body" idx="1"/>
          </p:nvPr>
        </p:nvSpPr>
        <p:spPr>
          <a:xfrm>
            <a:off x="311700" y="1638233"/>
            <a:ext cx="8520600" cy="4453600"/>
          </a:xfrm>
          <a:prstGeom prst="rect">
            <a:avLst/>
          </a:prstGeom>
          <a:noFill/>
          <a:ln>
            <a:noFill/>
          </a:ln>
        </p:spPr>
        <p:txBody>
          <a:bodyPr spcFirstLastPara="1" wrap="square" lIns="91425" tIns="91425" rIns="91425" bIns="91425" anchor="t" anchorCtr="0">
            <a:noAutofit/>
          </a:bodyPr>
          <a:lstStyle/>
          <a:p>
            <a:pPr marL="457200" marR="0" lvl="0" indent="-228600" algn="l" rtl="0">
              <a:spcBef>
                <a:spcPts val="0"/>
              </a:spcBef>
              <a:spcAft>
                <a:spcPts val="0"/>
              </a:spcAft>
              <a:buClr>
                <a:schemeClr val="dk1"/>
              </a:buClr>
              <a:buSzPts val="1800"/>
              <a:buFont typeface="Arial"/>
              <a:buNone/>
            </a:pPr>
            <a:endParaRPr sz="3200" b="0" i="0" u="none" strike="noStrike" cap="none">
              <a:solidFill>
                <a:schemeClr val="dk1"/>
              </a:solidFill>
              <a:latin typeface="Calibri"/>
              <a:ea typeface="Calibri"/>
              <a:cs typeface="Calibri"/>
              <a:sym typeface="Calibri"/>
            </a:endParaRPr>
          </a:p>
        </p:txBody>
      </p:sp>
      <p:pic>
        <p:nvPicPr>
          <p:cNvPr id="230" name="Shape 230"/>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2" name="Rectangle 1"/>
          <p:cNvSpPr/>
          <p:nvPr/>
        </p:nvSpPr>
        <p:spPr>
          <a:xfrm>
            <a:off x="4596409" y="5746394"/>
            <a:ext cx="3590855" cy="769441"/>
          </a:xfrm>
          <a:prstGeom prst="rect">
            <a:avLst/>
          </a:prstGeom>
          <a:noFill/>
        </p:spPr>
        <p:txBody>
          <a:bodyPr wrap="none" lIns="91440" tIns="45720" rIns="91440" bIns="45720">
            <a:spAutoFit/>
          </a:bodyPr>
          <a:lstStyle/>
          <a:p>
            <a:pPr algn="ctr"/>
            <a:r>
              <a:rPr lang="en-US" sz="4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Youth Group</a:t>
            </a:r>
          </a:p>
        </p:txBody>
      </p:sp>
    </p:spTree>
    <p:extLst>
      <p:ext uri="{BB962C8B-B14F-4D97-AF65-F5344CB8AC3E}">
        <p14:creationId xmlns:p14="http://schemas.microsoft.com/office/powerpoint/2010/main" val="37604070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92088"/>
            <a:ext cx="7416800" cy="566737"/>
          </a:xfrm>
        </p:spPr>
        <p:txBody>
          <a:bodyPr/>
          <a:lstStyle/>
          <a:p>
            <a:r>
              <a:rPr lang="en-CA" sz="2800" dirty="0">
                <a:latin typeface="Arial Black" panose="020B0A04020102020204" pitchFamily="34" charset="0"/>
              </a:rPr>
              <a:t>          Monthly Community Potlucks</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0664" t="24664" r="5602"/>
          <a:stretch/>
        </p:blipFill>
        <p:spPr>
          <a:xfrm>
            <a:off x="3513506" y="837568"/>
            <a:ext cx="5104436" cy="3444377"/>
          </a:xfrm>
          <a:prstGeom prst="rect">
            <a:avLst/>
          </a:prstGeom>
        </p:spPr>
      </p:pic>
      <p:pic>
        <p:nvPicPr>
          <p:cNvPr id="5" name="Picture Placeholder 4"/>
          <p:cNvPicPr>
            <a:picLocks noGrp="1" noChangeAspect="1"/>
          </p:cNvPicPr>
          <p:nvPr>
            <p:ph type="pic" idx="4294967295"/>
          </p:nvPr>
        </p:nvPicPr>
        <p:blipFill>
          <a:blip r:embed="rId3">
            <a:extLst>
              <a:ext uri="{28A0092B-C50C-407E-A947-70E740481C1C}">
                <a14:useLocalDpi xmlns:a14="http://schemas.microsoft.com/office/drawing/2010/main" val="0"/>
              </a:ext>
            </a:extLst>
          </a:blip>
          <a:srcRect t="12500" b="12500"/>
          <a:stretch>
            <a:fillRect/>
          </a:stretch>
        </p:blipFill>
        <p:spPr>
          <a:xfrm>
            <a:off x="3657600" y="3771900"/>
            <a:ext cx="5486400" cy="3086100"/>
          </a:xfr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6667" t="8913" r="20329" b="-2195"/>
          <a:stretch/>
        </p:blipFill>
        <p:spPr>
          <a:xfrm rot="5400000">
            <a:off x="351154" y="423974"/>
            <a:ext cx="2726267" cy="3598437"/>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14309" t="27934" r="16197" b="15863"/>
          <a:stretch/>
        </p:blipFill>
        <p:spPr>
          <a:xfrm rot="829248">
            <a:off x="1719727" y="2956764"/>
            <a:ext cx="3587557" cy="2176059"/>
          </a:xfrm>
          <a:prstGeom prst="ellipse">
            <a:avLst/>
          </a:prstGeom>
          <a:ln>
            <a:noFill/>
          </a:ln>
          <a:effectLst>
            <a:softEdge rad="112500"/>
          </a:effectLst>
        </p:spPr>
      </p:pic>
      <p:sp>
        <p:nvSpPr>
          <p:cNvPr id="4" name="Text Placeholder 3"/>
          <p:cNvSpPr>
            <a:spLocks noGrp="1"/>
          </p:cNvSpPr>
          <p:nvPr>
            <p:ph type="body" sz="half" idx="4294967295"/>
          </p:nvPr>
        </p:nvSpPr>
        <p:spPr>
          <a:xfrm>
            <a:off x="0" y="4468261"/>
            <a:ext cx="3612925" cy="804863"/>
          </a:xfrm>
        </p:spPr>
        <p:txBody>
          <a:bodyPr/>
          <a:lstStyle/>
          <a:p>
            <a:pPr marL="88900" indent="0">
              <a:buNone/>
            </a:pPr>
            <a:r>
              <a:rPr lang="en-CA" sz="2000" dirty="0">
                <a:latin typeface="Arial Black" panose="020B0A04020102020204" pitchFamily="34" charset="0"/>
              </a:rPr>
              <a:t>Crappy Dinners</a:t>
            </a:r>
          </a:p>
          <a:p>
            <a:pPr marL="88900" indent="0">
              <a:buNone/>
            </a:pPr>
            <a:r>
              <a:rPr lang="en-CA" sz="2000" dirty="0">
                <a:latin typeface="Arial Black" panose="020B0A04020102020204" pitchFamily="34" charset="0"/>
              </a:rPr>
              <a:t>Progressive Dinners</a:t>
            </a:r>
          </a:p>
          <a:p>
            <a:pPr marL="88900" indent="0">
              <a:buNone/>
            </a:pPr>
            <a:r>
              <a:rPr lang="en-CA" sz="2000" dirty="0">
                <a:latin typeface="Arial Black" panose="020B0A04020102020204" pitchFamily="34" charset="0"/>
              </a:rPr>
              <a:t>Sips &amp; Tips</a:t>
            </a:r>
          </a:p>
        </p:txBody>
      </p:sp>
    </p:spTree>
    <p:extLst>
      <p:ext uri="{BB962C8B-B14F-4D97-AF65-F5344CB8AC3E}">
        <p14:creationId xmlns:p14="http://schemas.microsoft.com/office/powerpoint/2010/main" val="3069017758"/>
      </p:ext>
    </p:extLst>
  </p:cSld>
  <p:clrMapOvr>
    <a:masterClrMapping/>
  </p:clrMapOvr>
  <p:transition>
    <p:fade thruBlk="1"/>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Digital Story </a:t>
            </a:r>
            <a:r>
              <a:rPr lang="en-US" dirty="0"/>
              <a:t> </a:t>
            </a:r>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2024014"/>
            <a:ext cx="8296362" cy="4238625"/>
          </a:xfrm>
        </p:spPr>
        <p:txBody>
          <a:bodyPr/>
          <a:lstStyle/>
          <a:p>
            <a:pPr marL="88900" indent="0">
              <a:buNone/>
            </a:pPr>
            <a:r>
              <a:rPr lang="en-US" sz="3600" b="1" dirty="0">
                <a:latin typeface="Comic Sans MS" panose="030F0702030302020204" pitchFamily="66" charset="0"/>
              </a:rPr>
              <a:t>My House is Bigger than My Home</a:t>
            </a:r>
            <a:endParaRPr lang="en-US" sz="2800" dirty="0">
              <a:latin typeface="Comic Sans MS" panose="030F0702030302020204" pitchFamily="66" charset="0"/>
            </a:endParaRPr>
          </a:p>
          <a:p>
            <a:pPr marL="88900" indent="0" algn="ctr">
              <a:buNone/>
            </a:pPr>
            <a:endParaRPr lang="en-US" sz="1400" dirty="0">
              <a:latin typeface="Comic Sans MS" panose="030F0702030302020204" pitchFamily="66" charset="0"/>
            </a:endParaRPr>
          </a:p>
          <a:p>
            <a:pPr marL="88900" indent="0" algn="ctr">
              <a:buNone/>
            </a:pPr>
            <a:r>
              <a:rPr lang="en-US" sz="2800" dirty="0">
                <a:latin typeface="Comic Sans MS" panose="030F0702030302020204" pitchFamily="66" charset="0"/>
              </a:rPr>
              <a:t>By Karen Wilk </a:t>
            </a:r>
          </a:p>
          <a:p>
            <a:pPr algn="ctr">
              <a:buFontTx/>
              <a:buChar char="-"/>
            </a:pPr>
            <a:endParaRPr lang="en-US" sz="2800" dirty="0">
              <a:latin typeface="Comic Sans MS" panose="030F0702030302020204" pitchFamily="66" charset="0"/>
            </a:endParaRPr>
          </a:p>
          <a:p>
            <a:pPr algn="ctr">
              <a:buFontTx/>
              <a:buChar char="-"/>
            </a:pPr>
            <a:endParaRPr lang="en-US" sz="2800" dirty="0">
              <a:latin typeface="Comic Sans MS" panose="030F0702030302020204" pitchFamily="66" charset="0"/>
            </a:endParaRPr>
          </a:p>
          <a:p>
            <a:pPr algn="ctr">
              <a:buFontTx/>
              <a:buChar char="-"/>
            </a:pPr>
            <a:r>
              <a:rPr lang="en-US" sz="2800" dirty="0">
                <a:latin typeface="Comic Sans MS" panose="030F0702030302020204" pitchFamily="66" charset="0"/>
              </a:rPr>
              <a:t>Video link to be added</a:t>
            </a:r>
          </a:p>
        </p:txBody>
      </p:sp>
    </p:spTree>
    <p:extLst>
      <p:ext uri="{BB962C8B-B14F-4D97-AF65-F5344CB8AC3E}">
        <p14:creationId xmlns:p14="http://schemas.microsoft.com/office/powerpoint/2010/main" val="35594576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World Café (30 min)</a:t>
            </a:r>
            <a:r>
              <a:rPr lang="en-US" dirty="0"/>
              <a:t> </a:t>
            </a:r>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1873407"/>
            <a:ext cx="8296362" cy="4238625"/>
          </a:xfrm>
        </p:spPr>
        <p:txBody>
          <a:bodyPr/>
          <a:lstStyle/>
          <a:p>
            <a:r>
              <a:rPr lang="en-US" sz="2800" dirty="0"/>
              <a:t>Questions </a:t>
            </a:r>
          </a:p>
          <a:p>
            <a:r>
              <a:rPr lang="en-US" sz="2800" dirty="0"/>
              <a:t>How could your community leverage:</a:t>
            </a:r>
          </a:p>
          <a:p>
            <a:pPr lvl="1"/>
            <a:r>
              <a:rPr lang="en-US" sz="2800" dirty="0"/>
              <a:t>A similar </a:t>
            </a:r>
            <a:r>
              <a:rPr lang="en-US" sz="2800" dirty="0" err="1"/>
              <a:t>neighbourhood</a:t>
            </a:r>
            <a:r>
              <a:rPr lang="en-US" sz="2800" dirty="0"/>
              <a:t> leadership model?</a:t>
            </a:r>
          </a:p>
          <a:p>
            <a:pPr lvl="1"/>
            <a:r>
              <a:rPr lang="en-US" sz="2800" dirty="0"/>
              <a:t>A similar ABCD model?</a:t>
            </a:r>
          </a:p>
          <a:p>
            <a:r>
              <a:rPr lang="en-US" sz="2800" dirty="0"/>
              <a:t>What will you do differently now that you have heard about these experiences?</a:t>
            </a:r>
          </a:p>
          <a:p>
            <a:r>
              <a:rPr lang="en-US" sz="2800" dirty="0"/>
              <a:t>What could a partnership like this look like in your city? Where would you start?</a:t>
            </a:r>
          </a:p>
          <a:p>
            <a:endParaRPr lang="en-US" sz="2800" dirty="0"/>
          </a:p>
          <a:p>
            <a:endParaRPr lang="en-US" sz="2800" dirty="0"/>
          </a:p>
        </p:txBody>
      </p:sp>
    </p:spTree>
    <p:extLst>
      <p:ext uri="{BB962C8B-B14F-4D97-AF65-F5344CB8AC3E}">
        <p14:creationId xmlns:p14="http://schemas.microsoft.com/office/powerpoint/2010/main" val="25449921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pPr algn="ctr"/>
            <a:br>
              <a:rPr lang="en-US" sz="4000" dirty="0"/>
            </a:br>
            <a:br>
              <a:rPr lang="en-US" sz="4000" dirty="0"/>
            </a:br>
            <a:r>
              <a:rPr lang="en-US" sz="4000" dirty="0"/>
              <a:t>Homework!</a:t>
            </a:r>
            <a:r>
              <a:rPr lang="en-US" dirty="0"/>
              <a:t> </a:t>
            </a:r>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1873407"/>
            <a:ext cx="8296362" cy="4238625"/>
          </a:xfrm>
        </p:spPr>
        <p:txBody>
          <a:bodyPr/>
          <a:lstStyle/>
          <a:p>
            <a:pPr marL="88900" indent="0" algn="ctr">
              <a:buNone/>
            </a:pPr>
            <a:r>
              <a:rPr lang="en-US" sz="4400" b="1" dirty="0"/>
              <a:t>What does neighbouring mean to you?</a:t>
            </a:r>
          </a:p>
          <a:p>
            <a:pPr marL="88900" indent="0">
              <a:buNone/>
            </a:pPr>
            <a:endParaRPr lang="en-US" sz="2800" dirty="0"/>
          </a:p>
          <a:p>
            <a:pPr marL="88900" indent="0" algn="ctr">
              <a:buNone/>
            </a:pPr>
            <a:r>
              <a:rPr lang="en-US" sz="2800" dirty="0"/>
              <a:t>Send a sentence and a photo</a:t>
            </a:r>
          </a:p>
          <a:p>
            <a:pPr marL="88900" indent="0" algn="ctr">
              <a:buNone/>
            </a:pPr>
            <a:endParaRPr lang="en-US" sz="2800" dirty="0"/>
          </a:p>
          <a:p>
            <a:pPr marL="88900" indent="0" algn="ctr">
              <a:buNone/>
            </a:pPr>
            <a:r>
              <a:rPr lang="en-US" sz="2800" dirty="0"/>
              <a:t>Email </a:t>
            </a:r>
            <a:r>
              <a:rPr lang="en-US" sz="2800" dirty="0">
                <a:hlinkClick r:id="rId2"/>
              </a:rPr>
              <a:t>Debra.Jakubec@edmonton.ca</a:t>
            </a:r>
            <a:r>
              <a:rPr lang="en-US" sz="2800" dirty="0"/>
              <a:t> </a:t>
            </a:r>
          </a:p>
          <a:p>
            <a:endParaRPr lang="en-US" sz="2800" dirty="0"/>
          </a:p>
        </p:txBody>
      </p:sp>
    </p:spTree>
    <p:extLst>
      <p:ext uri="{BB962C8B-B14F-4D97-AF65-F5344CB8AC3E}">
        <p14:creationId xmlns:p14="http://schemas.microsoft.com/office/powerpoint/2010/main" val="22308655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How it all began</a:t>
            </a: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2017785"/>
            <a:ext cx="8296362" cy="4238625"/>
          </a:xfrm>
        </p:spPr>
        <p:txBody>
          <a:bodyPr/>
          <a:lstStyle/>
          <a:p>
            <a:pPr lvl="1"/>
            <a:r>
              <a:rPr lang="en-US" sz="2800" dirty="0"/>
              <a:t>England: The Settlement Movement, 1600’s</a:t>
            </a:r>
          </a:p>
          <a:p>
            <a:pPr lvl="2"/>
            <a:r>
              <a:rPr lang="en-US" sz="2400" dirty="0"/>
              <a:t>Informal movement, poverty in parish's</a:t>
            </a:r>
          </a:p>
          <a:p>
            <a:pPr lvl="2"/>
            <a:endParaRPr lang="en-US" sz="1200" dirty="0"/>
          </a:p>
          <a:p>
            <a:pPr lvl="1"/>
            <a:r>
              <a:rPr lang="en-US" sz="2800" dirty="0"/>
              <a:t>United States:  City Clubs, 1870’s</a:t>
            </a:r>
          </a:p>
          <a:p>
            <a:pPr lvl="2"/>
            <a:r>
              <a:rPr lang="en-US" sz="2400" dirty="0"/>
              <a:t>Rev. S. H. </a:t>
            </a:r>
            <a:r>
              <a:rPr lang="en-US" sz="2400" dirty="0" err="1"/>
              <a:t>Gurteen</a:t>
            </a:r>
            <a:r>
              <a:rPr lang="en-US" sz="2400" dirty="0"/>
              <a:t> moved to Buffalo N.Y.</a:t>
            </a:r>
          </a:p>
          <a:p>
            <a:pPr lvl="2"/>
            <a:r>
              <a:rPr lang="en-US" sz="2400" dirty="0"/>
              <a:t>Education and use of public lands</a:t>
            </a:r>
          </a:p>
          <a:p>
            <a:pPr lvl="2"/>
            <a:endParaRPr lang="en-US" sz="1200" dirty="0"/>
          </a:p>
          <a:p>
            <a:pPr lvl="1"/>
            <a:r>
              <a:rPr lang="en-US" sz="2800" dirty="0"/>
              <a:t>Edmonton: Community League, 1917</a:t>
            </a:r>
          </a:p>
          <a:p>
            <a:pPr lvl="2"/>
            <a:r>
              <a:rPr lang="en-US" sz="2400" dirty="0"/>
              <a:t>George Hall, Edmonton Industrial Commission   in 1912 from Providence, Rhode Island</a:t>
            </a:r>
          </a:p>
        </p:txBody>
      </p:sp>
    </p:spTree>
    <p:extLst>
      <p:ext uri="{BB962C8B-B14F-4D97-AF65-F5344CB8AC3E}">
        <p14:creationId xmlns:p14="http://schemas.microsoft.com/office/powerpoint/2010/main" val="2587574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Edmonton 1917</a:t>
            </a: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1183907" y="1873407"/>
            <a:ext cx="8296362" cy="4238625"/>
          </a:xfrm>
        </p:spPr>
        <p:txBody>
          <a:bodyPr/>
          <a:lstStyle/>
          <a:p>
            <a:r>
              <a:rPr lang="en-US" sz="2800" dirty="0"/>
              <a:t>Annexation of surrounding towns</a:t>
            </a:r>
          </a:p>
          <a:p>
            <a:r>
              <a:rPr lang="en-US" sz="2800" dirty="0"/>
              <a:t>World War I</a:t>
            </a:r>
          </a:p>
          <a:p>
            <a:r>
              <a:rPr lang="en-US" sz="2800" dirty="0"/>
              <a:t>Immigration and High Unemployment</a:t>
            </a:r>
          </a:p>
          <a:p>
            <a:r>
              <a:rPr lang="en-US" sz="2800" dirty="0"/>
              <a:t>Low tax base</a:t>
            </a:r>
          </a:p>
          <a:p>
            <a:r>
              <a:rPr lang="en-US" sz="2800" dirty="0"/>
              <a:t>Poor infrastructure</a:t>
            </a:r>
          </a:p>
          <a:p>
            <a:r>
              <a:rPr lang="en-US" sz="2800" dirty="0"/>
              <a:t>Scarce resources </a:t>
            </a:r>
          </a:p>
          <a:p>
            <a:r>
              <a:rPr lang="en-US" sz="2800" dirty="0"/>
              <a:t>Prohibition</a:t>
            </a:r>
          </a:p>
          <a:p>
            <a:r>
              <a:rPr lang="en-US" sz="2800" dirty="0"/>
              <a:t>Women’s  Rights Movement</a:t>
            </a:r>
          </a:p>
        </p:txBody>
      </p:sp>
    </p:spTree>
    <p:extLst>
      <p:ext uri="{BB962C8B-B14F-4D97-AF65-F5344CB8AC3E}">
        <p14:creationId xmlns:p14="http://schemas.microsoft.com/office/powerpoint/2010/main" val="2170902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Citizens Respond</a:t>
            </a: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1873407"/>
            <a:ext cx="8296362" cy="4238625"/>
          </a:xfrm>
        </p:spPr>
        <p:txBody>
          <a:bodyPr/>
          <a:lstStyle/>
          <a:p>
            <a:r>
              <a:rPr lang="en-US" sz="2800" dirty="0"/>
              <a:t>The first league </a:t>
            </a:r>
            <a:r>
              <a:rPr lang="en-US" sz="2400" dirty="0"/>
              <a:t>(Crestwood Community League)</a:t>
            </a:r>
          </a:p>
          <a:p>
            <a:pPr marL="88900" indent="0">
              <a:buNone/>
            </a:pPr>
            <a:endParaRPr lang="en-US" sz="800" dirty="0"/>
          </a:p>
          <a:p>
            <a:r>
              <a:rPr lang="en-US" sz="2800" dirty="0"/>
              <a:t>Jasper Place Literary Society and rate payers association under the leadership of George Hall</a:t>
            </a:r>
          </a:p>
          <a:p>
            <a:pPr lvl="1"/>
            <a:r>
              <a:rPr lang="en-US" sz="2800" dirty="0"/>
              <a:t>Concerns with:</a:t>
            </a:r>
          </a:p>
          <a:p>
            <a:pPr lvl="2"/>
            <a:r>
              <a:rPr lang="en-US" sz="2400" dirty="0"/>
              <a:t>Use of Public School facilities</a:t>
            </a:r>
          </a:p>
          <a:p>
            <a:pPr lvl="2"/>
            <a:r>
              <a:rPr lang="en-US" sz="2400" dirty="0"/>
              <a:t>Improvements for the district</a:t>
            </a:r>
          </a:p>
          <a:p>
            <a:pPr lvl="2"/>
            <a:r>
              <a:rPr lang="en-US" sz="2400" dirty="0"/>
              <a:t>Community Activities like Adult Education</a:t>
            </a:r>
          </a:p>
          <a:p>
            <a:pPr lvl="2"/>
            <a:r>
              <a:rPr lang="en-US" sz="2400" dirty="0"/>
              <a:t>Social and sports events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8621" y="273205"/>
            <a:ext cx="2587849" cy="1600201"/>
          </a:xfrm>
          <a:prstGeom prst="rect">
            <a:avLst/>
          </a:prstGeom>
        </p:spPr>
      </p:pic>
    </p:spTree>
    <p:extLst>
      <p:ext uri="{BB962C8B-B14F-4D97-AF65-F5344CB8AC3E}">
        <p14:creationId xmlns:p14="http://schemas.microsoft.com/office/powerpoint/2010/main" val="16286459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Guiding Principles</a:t>
            </a: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1873407"/>
            <a:ext cx="8296362" cy="4238625"/>
          </a:xfrm>
        </p:spPr>
        <p:txBody>
          <a:bodyPr/>
          <a:lstStyle/>
          <a:p>
            <a:r>
              <a:rPr lang="en-US" sz="2800" dirty="0"/>
              <a:t>Membership open to all residents regardless of class, ethnicity, or gender.</a:t>
            </a:r>
          </a:p>
          <a:p>
            <a:r>
              <a:rPr lang="en-US" sz="2800" dirty="0"/>
              <a:t>Non-partisan</a:t>
            </a:r>
          </a:p>
          <a:p>
            <a:r>
              <a:rPr lang="en-US" sz="2800" dirty="0"/>
              <a:t>No religious affiliation</a:t>
            </a:r>
          </a:p>
          <a:p>
            <a:r>
              <a:rPr lang="en-US" sz="2800" dirty="0"/>
              <a:t>Incorporated Society </a:t>
            </a:r>
          </a:p>
          <a:p>
            <a:r>
              <a:rPr lang="en-US" sz="2800" dirty="0"/>
              <a:t>Objective: </a:t>
            </a:r>
            <a:r>
              <a:rPr lang="en-US" sz="1800" i="1" dirty="0"/>
              <a:t>“…the development of intelligent public spirit through the holding of public meetings for open presentations and discussion of public questions, and for such other civic, social and recreational activities as give promise of common benefit.”</a:t>
            </a:r>
          </a:p>
        </p:txBody>
      </p:sp>
    </p:spTree>
    <p:extLst>
      <p:ext uri="{BB962C8B-B14F-4D97-AF65-F5344CB8AC3E}">
        <p14:creationId xmlns:p14="http://schemas.microsoft.com/office/powerpoint/2010/main" val="488748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6EC34D-B8C9-F040-B7D2-B9F09A80227C}"/>
              </a:ext>
            </a:extLst>
          </p:cNvPr>
          <p:cNvSpPr>
            <a:spLocks noGrp="1"/>
          </p:cNvSpPr>
          <p:nvPr>
            <p:ph type="title"/>
          </p:nvPr>
        </p:nvSpPr>
        <p:spPr>
          <a:xfrm>
            <a:off x="1183907" y="638359"/>
            <a:ext cx="7651469" cy="928400"/>
          </a:xfrm>
        </p:spPr>
        <p:txBody>
          <a:bodyPr/>
          <a:lstStyle/>
          <a:p>
            <a:r>
              <a:rPr lang="en-US" sz="4000" dirty="0"/>
              <a:t>The Federation</a:t>
            </a:r>
            <a:endParaRPr lang="en-US" dirty="0"/>
          </a:p>
        </p:txBody>
      </p:sp>
      <p:sp>
        <p:nvSpPr>
          <p:cNvPr id="3" name="Content Placeholder 2">
            <a:extLst>
              <a:ext uri="{FF2B5EF4-FFF2-40B4-BE49-F238E27FC236}">
                <a16:creationId xmlns:a16="http://schemas.microsoft.com/office/drawing/2014/main" id="{E6A025E1-6AF9-F74E-A498-78A3EF37C929}"/>
              </a:ext>
            </a:extLst>
          </p:cNvPr>
          <p:cNvSpPr>
            <a:spLocks noGrp="1"/>
          </p:cNvSpPr>
          <p:nvPr>
            <p:ph sz="quarter" idx="10"/>
          </p:nvPr>
        </p:nvSpPr>
        <p:spPr>
          <a:xfrm>
            <a:off x="625643" y="1873407"/>
            <a:ext cx="8296362" cy="4238625"/>
          </a:xfrm>
        </p:spPr>
        <p:txBody>
          <a:bodyPr/>
          <a:lstStyle/>
          <a:p>
            <a:r>
              <a:rPr lang="en-US" sz="2400" dirty="0"/>
              <a:t>1921 saw 9 Leagues with very different agendas vying for attention and resources from the City</a:t>
            </a:r>
          </a:p>
          <a:p>
            <a:r>
              <a:rPr lang="en-US" sz="2400" dirty="0"/>
              <a:t>A central body was determined to be needed to strengthen the movement and present common issues to decision makers</a:t>
            </a:r>
          </a:p>
          <a:p>
            <a:r>
              <a:rPr lang="en-US" sz="2400" dirty="0"/>
              <a:t>Early achievements:</a:t>
            </a:r>
          </a:p>
          <a:p>
            <a:pPr lvl="1"/>
            <a:r>
              <a:rPr lang="en-US" sz="2400" dirty="0"/>
              <a:t>Allocation of land for development of recreational facilities [1922]</a:t>
            </a:r>
          </a:p>
          <a:p>
            <a:pPr lvl="1"/>
            <a:r>
              <a:rPr lang="en-US" sz="2400" dirty="0"/>
              <a:t>Annual grants from the City and School Board for operation of skating rinks</a:t>
            </a:r>
          </a:p>
          <a:p>
            <a:pPr marL="1003300" lvl="1" indent="-457200">
              <a:buFont typeface="+mj-lt"/>
              <a:buAutoNum type="arabicPeriod"/>
            </a:pPr>
            <a:endParaRPr lang="en-US" sz="24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10438" y="237256"/>
            <a:ext cx="1636876" cy="1647147"/>
          </a:xfrm>
          <a:prstGeom prst="rect">
            <a:avLst/>
          </a:prstGeom>
        </p:spPr>
      </p:pic>
    </p:spTree>
    <p:extLst>
      <p:ext uri="{BB962C8B-B14F-4D97-AF65-F5344CB8AC3E}">
        <p14:creationId xmlns:p14="http://schemas.microsoft.com/office/powerpoint/2010/main" val="334640901"/>
      </p:ext>
    </p:extLst>
  </p:cSld>
  <p:clrMapOvr>
    <a:masterClrMapping/>
  </p:clrMapOvr>
</p:sld>
</file>

<file path=ppt/theme/theme1.xml><?xml version="1.0" encoding="utf-8"?>
<a:theme xmlns:a="http://schemas.openxmlformats.org/drawingml/2006/main" name="triangles">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riangles" id="{3D316A7C-5BAD-ED4A-9CD5-0D272FEC8FC4}" vid="{DB0BD537-86F3-3F42-8570-910E7BAD3F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triangles</Template>
  <TotalTime>6936</TotalTime>
  <Words>1201</Words>
  <Application>Microsoft Office PowerPoint</Application>
  <PresentationFormat>On-screen Show (4:3)</PresentationFormat>
  <Paragraphs>220</Paragraphs>
  <Slides>49</Slides>
  <Notes>12</Notes>
  <HiddenSlides>0</HiddenSlides>
  <MMClips>0</MMClips>
  <ScaleCrop>false</ScaleCrop>
  <HeadingPairs>
    <vt:vector size="6" baseType="variant">
      <vt:variant>
        <vt:lpstr>Fonts Used</vt:lpstr>
      </vt:variant>
      <vt:variant>
        <vt:i4>20</vt:i4>
      </vt:variant>
      <vt:variant>
        <vt:lpstr>Theme</vt:lpstr>
      </vt:variant>
      <vt:variant>
        <vt:i4>1</vt:i4>
      </vt:variant>
      <vt:variant>
        <vt:lpstr>Slide Titles</vt:lpstr>
      </vt:variant>
      <vt:variant>
        <vt:i4>49</vt:i4>
      </vt:variant>
    </vt:vector>
  </HeadingPairs>
  <TitlesOfParts>
    <vt:vector size="70" baseType="lpstr">
      <vt:lpstr>MS Mincho</vt:lpstr>
      <vt:lpstr>Aharoni</vt:lpstr>
      <vt:lpstr>Amatic SC</vt:lpstr>
      <vt:lpstr>AR CHRISTY</vt:lpstr>
      <vt:lpstr>AR DARLING</vt:lpstr>
      <vt:lpstr>Arial</vt:lpstr>
      <vt:lpstr>Arial Black</vt:lpstr>
      <vt:lpstr>Arial Narrow</vt:lpstr>
      <vt:lpstr>Avenir Next</vt:lpstr>
      <vt:lpstr>Avenir Next Demi Bold</vt:lpstr>
      <vt:lpstr>Calibri</vt:lpstr>
      <vt:lpstr>Candara</vt:lpstr>
      <vt:lpstr>Comic Sans MS</vt:lpstr>
      <vt:lpstr>Ebrima</vt:lpstr>
      <vt:lpstr>Montserrat</vt:lpstr>
      <vt:lpstr>Montserrat ExtraBold</vt:lpstr>
      <vt:lpstr>Montserrat Light</vt:lpstr>
      <vt:lpstr>Times New Roman</vt:lpstr>
      <vt:lpstr>Ubuntu</vt:lpstr>
      <vt:lpstr>Wingdings</vt:lpstr>
      <vt:lpstr>triangles</vt:lpstr>
      <vt:lpstr>PowerPoint Presentation</vt:lpstr>
      <vt:lpstr>PowerPoint Presentation</vt:lpstr>
      <vt:lpstr>Welcome &amp; Agenda </vt:lpstr>
      <vt:lpstr>Introduction</vt:lpstr>
      <vt:lpstr>How it all began</vt:lpstr>
      <vt:lpstr>Edmonton 1917</vt:lpstr>
      <vt:lpstr>Citizens Respond</vt:lpstr>
      <vt:lpstr>Guiding Principles</vt:lpstr>
      <vt:lpstr>The Federation</vt:lpstr>
      <vt:lpstr>The Federation</vt:lpstr>
      <vt:lpstr>Conclusion</vt:lpstr>
      <vt:lpstr>EFCL Moving Forward</vt:lpstr>
      <vt:lpstr> </vt:lpstr>
      <vt:lpstr> </vt:lpstr>
      <vt:lpstr> </vt:lpstr>
      <vt:lpstr> </vt:lpstr>
      <vt:lpstr>Social Media</vt:lpstr>
      <vt:lpstr> </vt:lpstr>
      <vt:lpstr>Pair Work </vt:lpstr>
      <vt:lpstr>Abundant Community Edmonton  </vt:lpstr>
      <vt:lpstr>PowerPoint Presentation</vt:lpstr>
      <vt:lpstr>Abundant Community Edmonton  </vt:lpstr>
      <vt:lpstr>Abundant Community Edmonton </vt:lpstr>
      <vt:lpstr> </vt:lpstr>
      <vt:lpstr>PowerPoint Presentation</vt:lpstr>
      <vt:lpstr>From strangers to  acquaintances to relationships</vt:lpstr>
      <vt:lpstr>PowerPoint Presentation</vt:lpstr>
      <vt:lpstr>GIFTS</vt:lpstr>
      <vt:lpstr>A Block Connector is the Point Person, Party Person and Listener on their ‘block’</vt:lpstr>
      <vt:lpstr>PowerPoint Presentation</vt:lpstr>
      <vt:lpstr>PowerPoint Presentation</vt:lpstr>
      <vt:lpstr>PowerPoint Presentation</vt:lpstr>
      <vt:lpstr>PowerPoint Presentation</vt:lpstr>
      <vt:lpstr>Block Connectors: Initiate Conversation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Play Group </vt:lpstr>
      <vt:lpstr>PowerPoint Presentation</vt:lpstr>
      <vt:lpstr>          Monthly Community Potlucks</vt:lpstr>
      <vt:lpstr>Digital Story  </vt:lpstr>
      <vt:lpstr>World Café (30 min) </vt:lpstr>
      <vt:lpstr>  Homework!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Ruté Ojigbo</dc:creator>
  <cp:lastModifiedBy>Heather Keam</cp:lastModifiedBy>
  <cp:revision>72</cp:revision>
  <dcterms:created xsi:type="dcterms:W3CDTF">2019-04-15T17:05:07Z</dcterms:created>
  <dcterms:modified xsi:type="dcterms:W3CDTF">2019-06-03T18:24:38Z</dcterms:modified>
</cp:coreProperties>
</file>