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17"/>
  </p:notesMasterIdLst>
  <p:sldIdLst>
    <p:sldId id="256" r:id="rId7"/>
    <p:sldId id="317" r:id="rId8"/>
    <p:sldId id="316" r:id="rId9"/>
    <p:sldId id="321" r:id="rId10"/>
    <p:sldId id="320" r:id="rId11"/>
    <p:sldId id="318" r:id="rId12"/>
    <p:sldId id="322" r:id="rId13"/>
    <p:sldId id="319" r:id="rId14"/>
    <p:sldId id="315" r:id="rId15"/>
    <p:sldId id="26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Wilson" initials="LW" lastIdx="2" clrIdx="0">
    <p:extLst>
      <p:ext uri="{19B8F6BF-5375-455C-9EA6-DF929625EA0E}">
        <p15:presenceInfo xmlns:p15="http://schemas.microsoft.com/office/powerpoint/2012/main" userId="S-1-5-21-2126866347-1928010976-1170935872-139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A5"/>
    <a:srgbClr val="005B8C"/>
    <a:srgbClr val="ABE1FF"/>
    <a:srgbClr val="55565A"/>
    <a:srgbClr val="4A4B4C"/>
    <a:srgbClr val="0C6291"/>
    <a:srgbClr val="56565A"/>
    <a:srgbClr val="01A9CE"/>
    <a:srgbClr val="000000"/>
    <a:srgbClr val="A8053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1512" autoAdjust="0"/>
  </p:normalViewPr>
  <p:slideViewPr>
    <p:cSldViewPr snapToGrid="0">
      <p:cViewPr varScale="1">
        <p:scale>
          <a:sx n="62" d="100"/>
          <a:sy n="62" d="100"/>
        </p:scale>
        <p:origin x="1392" y="28"/>
      </p:cViewPr>
      <p:guideLst/>
    </p:cSldViewPr>
  </p:slideViewPr>
  <p:notesTextViewPr>
    <p:cViewPr>
      <p:scale>
        <a:sx n="3" d="2"/>
        <a:sy n="3" d="2"/>
      </p:scale>
      <p:origin x="0" y="0"/>
    </p:cViewPr>
  </p:notesTextViewPr>
  <p:notesViewPr>
    <p:cSldViewPr snapToGrid="0">
      <p:cViewPr varScale="1">
        <p:scale>
          <a:sx n="91" d="100"/>
          <a:sy n="91" d="100"/>
        </p:scale>
        <p:origin x="375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E86247-DF1B-4B10-9A81-5B04A7DCB4E3}"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US"/>
        </a:p>
      </dgm:t>
    </dgm:pt>
    <dgm:pt modelId="{E6F435C9-139B-424E-9E96-D3104430238D}">
      <dgm:prSet phldrT="[Text]" custT="1"/>
      <dgm:spPr>
        <a:noFill/>
      </dgm:spPr>
      <dgm:t>
        <a:bodyPr lIns="0" anchor="ctr" anchorCtr="0"/>
        <a:lstStyle/>
        <a:p>
          <a:r>
            <a:rPr lang="en-US" sz="2000" b="1" dirty="0">
              <a:solidFill>
                <a:srgbClr val="005B8C"/>
              </a:solidFill>
              <a:latin typeface="+mj-lt"/>
            </a:rPr>
            <a:t>Strong Neighbourhoods</a:t>
          </a:r>
        </a:p>
      </dgm:t>
    </dgm:pt>
    <dgm:pt modelId="{64F9F490-71FC-4688-8899-9CC5727EF9CA}" type="parTrans" cxnId="{A1E8275D-1D44-4017-8FEE-2CF85B8251D1}">
      <dgm:prSet/>
      <dgm:spPr/>
      <dgm:t>
        <a:bodyPr/>
        <a:lstStyle/>
        <a:p>
          <a:endParaRPr lang="en-US"/>
        </a:p>
      </dgm:t>
    </dgm:pt>
    <dgm:pt modelId="{E0CE3929-0A76-4914-9061-B7243B1D9878}" type="sibTrans" cxnId="{A1E8275D-1D44-4017-8FEE-2CF85B8251D1}">
      <dgm:prSet/>
      <dgm:spPr/>
      <dgm:t>
        <a:bodyPr/>
        <a:lstStyle/>
        <a:p>
          <a:endParaRPr lang="en-US"/>
        </a:p>
      </dgm:t>
    </dgm:pt>
    <dgm:pt modelId="{0A551D9D-198D-4A4C-8B4D-CC2F1EC923C1}">
      <dgm:prSet phldrT="[Text]"/>
      <dgm:spPr>
        <a:solidFill>
          <a:srgbClr val="005B8C"/>
        </a:solidFill>
      </dgm:spPr>
      <dgm:t>
        <a:bodyPr lIns="0" tIns="91440" anchor="t" anchorCtr="1"/>
        <a:lstStyle/>
        <a:p>
          <a:pPr algn="ctr"/>
          <a:r>
            <a:rPr lang="en-US" b="1" dirty="0"/>
            <a:t>Neighbourhood Grant</a:t>
          </a:r>
        </a:p>
      </dgm:t>
    </dgm:pt>
    <dgm:pt modelId="{C2EDF6EF-A8E8-4C60-86FA-F749BB62D385}" type="parTrans" cxnId="{4A933ECE-7A2A-4AFA-A403-56C063F64702}">
      <dgm:prSet/>
      <dgm:spPr/>
      <dgm:t>
        <a:bodyPr/>
        <a:lstStyle/>
        <a:p>
          <a:endParaRPr lang="en-US"/>
        </a:p>
      </dgm:t>
    </dgm:pt>
    <dgm:pt modelId="{1467CC4F-A7FB-4738-B1F8-C05A99BF2330}" type="sibTrans" cxnId="{4A933ECE-7A2A-4AFA-A403-56C063F64702}">
      <dgm:prSet/>
      <dgm:spPr/>
      <dgm:t>
        <a:bodyPr/>
        <a:lstStyle/>
        <a:p>
          <a:endParaRPr lang="en-US"/>
        </a:p>
      </dgm:t>
    </dgm:pt>
    <dgm:pt modelId="{E62FCCBE-CDB3-4184-9A57-C9C34BEE7BDA}">
      <dgm:prSet phldrT="[Text]"/>
      <dgm:spPr>
        <a:solidFill>
          <a:srgbClr val="005B8C"/>
        </a:solidFill>
      </dgm:spPr>
      <dgm:t>
        <a:bodyPr lIns="91440" tIns="91440" anchor="t" anchorCtr="0"/>
        <a:lstStyle/>
        <a:p>
          <a:r>
            <a:rPr lang="en-US" b="1" dirty="0"/>
            <a:t>Neighbourhood Events</a:t>
          </a:r>
        </a:p>
      </dgm:t>
    </dgm:pt>
    <dgm:pt modelId="{90C0BBDA-4C8B-4F28-95E9-E3CEB848B47D}" type="parTrans" cxnId="{EFE96917-C832-41ED-A6C0-4C56542E0FA8}">
      <dgm:prSet/>
      <dgm:spPr/>
      <dgm:t>
        <a:bodyPr/>
        <a:lstStyle/>
        <a:p>
          <a:endParaRPr lang="en-US"/>
        </a:p>
      </dgm:t>
    </dgm:pt>
    <dgm:pt modelId="{88956932-DAC4-4DF5-884C-D28A75D27460}" type="sibTrans" cxnId="{EFE96917-C832-41ED-A6C0-4C56542E0FA8}">
      <dgm:prSet/>
      <dgm:spPr/>
      <dgm:t>
        <a:bodyPr/>
        <a:lstStyle/>
        <a:p>
          <a:endParaRPr lang="en-US"/>
        </a:p>
      </dgm:t>
    </dgm:pt>
    <dgm:pt modelId="{633EDDDC-4095-40D8-AA3E-102B30B81386}">
      <dgm:prSet phldrT="[Text]"/>
      <dgm:spPr>
        <a:solidFill>
          <a:srgbClr val="005B8C"/>
        </a:solidFill>
      </dgm:spPr>
      <dgm:t>
        <a:bodyPr lIns="0" tIns="91440" anchor="t" anchorCtr="0"/>
        <a:lstStyle/>
        <a:p>
          <a:pPr>
            <a:spcAft>
              <a:spcPts val="0"/>
            </a:spcAft>
          </a:pPr>
          <a:r>
            <a:rPr lang="en-US" b="1" dirty="0"/>
            <a:t>YDEG</a:t>
          </a:r>
        </a:p>
        <a:p>
          <a:pPr>
            <a:spcAft>
              <a:spcPct val="35000"/>
            </a:spcAft>
          </a:pPr>
          <a:r>
            <a:rPr lang="en-US" b="1" dirty="0"/>
            <a:t>Grant</a:t>
          </a:r>
        </a:p>
      </dgm:t>
    </dgm:pt>
    <dgm:pt modelId="{2579AAB2-AD0B-423F-8942-ABF54C40CCEC}" type="parTrans" cxnId="{35FF39AC-D832-4594-B707-237E9253D2B7}">
      <dgm:prSet/>
      <dgm:spPr/>
      <dgm:t>
        <a:bodyPr/>
        <a:lstStyle/>
        <a:p>
          <a:endParaRPr lang="en-US"/>
        </a:p>
      </dgm:t>
    </dgm:pt>
    <dgm:pt modelId="{EDCE9B45-1590-4610-AE25-9C96D8DFA7ED}" type="sibTrans" cxnId="{35FF39AC-D832-4594-B707-237E9253D2B7}">
      <dgm:prSet/>
      <dgm:spPr/>
      <dgm:t>
        <a:bodyPr/>
        <a:lstStyle/>
        <a:p>
          <a:endParaRPr lang="en-US"/>
        </a:p>
      </dgm:t>
    </dgm:pt>
    <dgm:pt modelId="{E5F37F83-6569-4C23-AA7C-56DCB212D6DE}">
      <dgm:prSet/>
      <dgm:spPr>
        <a:solidFill>
          <a:srgbClr val="005B8C"/>
        </a:solidFill>
      </dgm:spPr>
      <dgm:t>
        <a:bodyPr lIns="0" tIns="91440" anchor="t" anchorCtr="0"/>
        <a:lstStyle/>
        <a:p>
          <a:r>
            <a:rPr lang="en-US" b="1" dirty="0"/>
            <a:t>Park &amp; Play</a:t>
          </a:r>
        </a:p>
      </dgm:t>
    </dgm:pt>
    <dgm:pt modelId="{B3AEFB96-24AC-4F26-892E-A9F037A423AB}" type="parTrans" cxnId="{EB144180-2043-4CDD-B33F-781E0A19B6E8}">
      <dgm:prSet/>
      <dgm:spPr/>
      <dgm:t>
        <a:bodyPr/>
        <a:lstStyle/>
        <a:p>
          <a:endParaRPr lang="en-US"/>
        </a:p>
      </dgm:t>
    </dgm:pt>
    <dgm:pt modelId="{9FD7D2B3-DF39-4B11-80D3-1AB1C76B1556}" type="sibTrans" cxnId="{EB144180-2043-4CDD-B33F-781E0A19B6E8}">
      <dgm:prSet/>
      <dgm:spPr/>
      <dgm:t>
        <a:bodyPr/>
        <a:lstStyle/>
        <a:p>
          <a:endParaRPr lang="en-US"/>
        </a:p>
      </dgm:t>
    </dgm:pt>
    <dgm:pt modelId="{9DE5AA4A-B5EC-4225-997B-A470C8D8C0B2}" type="pres">
      <dgm:prSet presAssocID="{50E86247-DF1B-4B10-9A81-5B04A7DCB4E3}" presName="hierChild1" presStyleCnt="0">
        <dgm:presLayoutVars>
          <dgm:orgChart val="1"/>
          <dgm:chPref val="1"/>
          <dgm:dir/>
          <dgm:animOne val="branch"/>
          <dgm:animLvl val="lvl"/>
          <dgm:resizeHandles/>
        </dgm:presLayoutVars>
      </dgm:prSet>
      <dgm:spPr/>
    </dgm:pt>
    <dgm:pt modelId="{793503F9-EAE1-4C83-9361-71047AE322BE}" type="pres">
      <dgm:prSet presAssocID="{E6F435C9-139B-424E-9E96-D3104430238D}" presName="hierRoot1" presStyleCnt="0">
        <dgm:presLayoutVars>
          <dgm:hierBranch val="init"/>
        </dgm:presLayoutVars>
      </dgm:prSet>
      <dgm:spPr/>
    </dgm:pt>
    <dgm:pt modelId="{B34B7411-8C28-46F0-81F5-73F90C262BC1}" type="pres">
      <dgm:prSet presAssocID="{E6F435C9-139B-424E-9E96-D3104430238D}" presName="rootComposite1" presStyleCnt="0"/>
      <dgm:spPr/>
    </dgm:pt>
    <dgm:pt modelId="{31F5BF48-EC0E-43B2-91E3-C225752C82DB}" type="pres">
      <dgm:prSet presAssocID="{E6F435C9-139B-424E-9E96-D3104430238D}" presName="rootText1" presStyleLbl="node0" presStyleIdx="0" presStyleCnt="1" custScaleX="168059" custScaleY="103218" custLinFactNeighborX="0" custLinFactNeighborY="-25586">
        <dgm:presLayoutVars>
          <dgm:chPref val="3"/>
        </dgm:presLayoutVars>
      </dgm:prSet>
      <dgm:spPr/>
    </dgm:pt>
    <dgm:pt modelId="{B9C5893F-76E1-477D-A81A-03E638FEBB5C}" type="pres">
      <dgm:prSet presAssocID="{E6F435C9-139B-424E-9E96-D3104430238D}" presName="rootPict1" presStyleLbl="alignImgPlace1" presStyleIdx="0" presStyleCnt="5" custScaleY="104283" custLinFactX="477221" custLinFactNeighborX="500000" custLinFactNeighborY="-67679"/>
      <dgm:spPr>
        <a:noFill/>
        <a:ln>
          <a:noFill/>
        </a:ln>
      </dgm:spPr>
    </dgm:pt>
    <dgm:pt modelId="{F713EF00-115B-40FF-84A9-F271FFFE7E15}" type="pres">
      <dgm:prSet presAssocID="{E6F435C9-139B-424E-9E96-D3104430238D}" presName="rootConnector1" presStyleLbl="node1" presStyleIdx="0" presStyleCnt="0"/>
      <dgm:spPr/>
    </dgm:pt>
    <dgm:pt modelId="{966BA7AC-9932-4EA8-9D2B-C9A7FFFFD367}" type="pres">
      <dgm:prSet presAssocID="{E6F435C9-139B-424E-9E96-D3104430238D}" presName="hierChild2" presStyleCnt="0"/>
      <dgm:spPr/>
    </dgm:pt>
    <dgm:pt modelId="{127142B3-7C5A-49CC-B388-DFB7C2BB7C4A}" type="pres">
      <dgm:prSet presAssocID="{C2EDF6EF-A8E8-4C60-86FA-F749BB62D385}" presName="Name37" presStyleLbl="parChTrans1D2" presStyleIdx="0" presStyleCnt="4"/>
      <dgm:spPr/>
    </dgm:pt>
    <dgm:pt modelId="{6586C04B-D05D-431F-B813-859186D9ED56}" type="pres">
      <dgm:prSet presAssocID="{0A551D9D-198D-4A4C-8B4D-CC2F1EC923C1}" presName="hierRoot2" presStyleCnt="0">
        <dgm:presLayoutVars>
          <dgm:hierBranch val="init"/>
        </dgm:presLayoutVars>
      </dgm:prSet>
      <dgm:spPr/>
    </dgm:pt>
    <dgm:pt modelId="{636300BF-3559-4F87-B173-F4AC04D8875E}" type="pres">
      <dgm:prSet presAssocID="{0A551D9D-198D-4A4C-8B4D-CC2F1EC923C1}" presName="rootComposite" presStyleCnt="0"/>
      <dgm:spPr/>
    </dgm:pt>
    <dgm:pt modelId="{B3A397C0-F1F1-4186-957E-FF90FD831317}" type="pres">
      <dgm:prSet presAssocID="{0A551D9D-198D-4A4C-8B4D-CC2F1EC923C1}" presName="rootText" presStyleLbl="node2" presStyleIdx="0" presStyleCnt="4" custScaleY="337344" custLinFactNeighborX="-6504">
        <dgm:presLayoutVars>
          <dgm:chPref val="3"/>
        </dgm:presLayoutVars>
      </dgm:prSet>
      <dgm:spPr/>
    </dgm:pt>
    <dgm:pt modelId="{65C416B0-E72C-4424-9EB6-E0FE068C3B05}" type="pres">
      <dgm:prSet presAssocID="{0A551D9D-198D-4A4C-8B4D-CC2F1EC923C1}" presName="rootPict" presStyleLbl="alignImgPlace1" presStyleIdx="1" presStyleCnt="5" custScaleX="281823" custScaleY="301322" custLinFactNeighborX="78491" custLinFactNeighborY="46859"/>
      <dgm:spPr>
        <a:blipFill dpi="0"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a:solidFill>
            <a:schemeClr val="tx2"/>
          </a:solidFill>
        </a:ln>
      </dgm:spPr>
    </dgm:pt>
    <dgm:pt modelId="{CDFD48C1-B9F1-47B7-8593-605CA9E04E35}" type="pres">
      <dgm:prSet presAssocID="{0A551D9D-198D-4A4C-8B4D-CC2F1EC923C1}" presName="rootConnector" presStyleLbl="node2" presStyleIdx="0" presStyleCnt="4"/>
      <dgm:spPr/>
    </dgm:pt>
    <dgm:pt modelId="{F2227797-C8F5-4F4F-BF30-C0FAD56464C8}" type="pres">
      <dgm:prSet presAssocID="{0A551D9D-198D-4A4C-8B4D-CC2F1EC923C1}" presName="hierChild4" presStyleCnt="0"/>
      <dgm:spPr/>
    </dgm:pt>
    <dgm:pt modelId="{3FE12A63-9026-4FA5-ADE8-ADB5AAEB220C}" type="pres">
      <dgm:prSet presAssocID="{0A551D9D-198D-4A4C-8B4D-CC2F1EC923C1}" presName="hierChild5" presStyleCnt="0"/>
      <dgm:spPr/>
    </dgm:pt>
    <dgm:pt modelId="{34A1D893-3255-486E-A56B-3E3D4807AE88}" type="pres">
      <dgm:prSet presAssocID="{90C0BBDA-4C8B-4F28-95E9-E3CEB848B47D}" presName="Name37" presStyleLbl="parChTrans1D2" presStyleIdx="1" presStyleCnt="4"/>
      <dgm:spPr/>
    </dgm:pt>
    <dgm:pt modelId="{14575A49-897F-4E6E-8CF8-3A217949CF9C}" type="pres">
      <dgm:prSet presAssocID="{E62FCCBE-CDB3-4184-9A57-C9C34BEE7BDA}" presName="hierRoot2" presStyleCnt="0">
        <dgm:presLayoutVars>
          <dgm:hierBranch val="init"/>
        </dgm:presLayoutVars>
      </dgm:prSet>
      <dgm:spPr/>
    </dgm:pt>
    <dgm:pt modelId="{070DD06D-9786-4D28-8BC9-DC50C30C8557}" type="pres">
      <dgm:prSet presAssocID="{E62FCCBE-CDB3-4184-9A57-C9C34BEE7BDA}" presName="rootComposite" presStyleCnt="0"/>
      <dgm:spPr/>
    </dgm:pt>
    <dgm:pt modelId="{7565E182-E43C-41CB-A8FF-55BCB3F50107}" type="pres">
      <dgm:prSet presAssocID="{E62FCCBE-CDB3-4184-9A57-C9C34BEE7BDA}" presName="rootText" presStyleLbl="node2" presStyleIdx="1" presStyleCnt="4" custScaleY="337673" custLinFactNeighborX="-6504">
        <dgm:presLayoutVars>
          <dgm:chPref val="3"/>
        </dgm:presLayoutVars>
      </dgm:prSet>
      <dgm:spPr/>
    </dgm:pt>
    <dgm:pt modelId="{B5C640E9-D2CD-47D6-8664-47BADEAC9E3E}" type="pres">
      <dgm:prSet presAssocID="{E62FCCBE-CDB3-4184-9A57-C9C34BEE7BDA}" presName="rootPict" presStyleLbl="alignImgPlace1" presStyleIdx="2" presStyleCnt="5" custScaleX="303341" custScaleY="295902" custLinFactNeighborX="77197" custLinFactNeighborY="50870"/>
      <dgm:spPr>
        <a:blipFill dpi="0" rotWithShape="1">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a:solidFill>
            <a:schemeClr val="tx2"/>
          </a:solidFill>
        </a:ln>
      </dgm:spPr>
    </dgm:pt>
    <dgm:pt modelId="{F614A556-6E25-4CE1-88D4-DB7E5357B937}" type="pres">
      <dgm:prSet presAssocID="{E62FCCBE-CDB3-4184-9A57-C9C34BEE7BDA}" presName="rootConnector" presStyleLbl="node2" presStyleIdx="1" presStyleCnt="4"/>
      <dgm:spPr/>
    </dgm:pt>
    <dgm:pt modelId="{8C3D1AB5-55EA-4CF5-AB56-30D8888C9057}" type="pres">
      <dgm:prSet presAssocID="{E62FCCBE-CDB3-4184-9A57-C9C34BEE7BDA}" presName="hierChild4" presStyleCnt="0"/>
      <dgm:spPr/>
    </dgm:pt>
    <dgm:pt modelId="{DD350620-5376-4A4C-B1BF-5D468D7F6F6A}" type="pres">
      <dgm:prSet presAssocID="{E62FCCBE-CDB3-4184-9A57-C9C34BEE7BDA}" presName="hierChild5" presStyleCnt="0"/>
      <dgm:spPr/>
    </dgm:pt>
    <dgm:pt modelId="{53E7EEB7-C37A-4FA6-BB3D-B728A3F7DBBF}" type="pres">
      <dgm:prSet presAssocID="{2579AAB2-AD0B-423F-8942-ABF54C40CCEC}" presName="Name37" presStyleLbl="parChTrans1D2" presStyleIdx="2" presStyleCnt="4"/>
      <dgm:spPr/>
    </dgm:pt>
    <dgm:pt modelId="{121024E7-4921-4730-AED9-CDFA9CF16C9A}" type="pres">
      <dgm:prSet presAssocID="{633EDDDC-4095-40D8-AA3E-102B30B81386}" presName="hierRoot2" presStyleCnt="0">
        <dgm:presLayoutVars>
          <dgm:hierBranch val="init"/>
        </dgm:presLayoutVars>
      </dgm:prSet>
      <dgm:spPr/>
    </dgm:pt>
    <dgm:pt modelId="{4AC8C062-C1FD-472C-B5AF-1A6F1253444B}" type="pres">
      <dgm:prSet presAssocID="{633EDDDC-4095-40D8-AA3E-102B30B81386}" presName="rootComposite" presStyleCnt="0"/>
      <dgm:spPr/>
    </dgm:pt>
    <dgm:pt modelId="{CE1AB991-46C6-49CB-B3C7-9037996E064D}" type="pres">
      <dgm:prSet presAssocID="{633EDDDC-4095-40D8-AA3E-102B30B81386}" presName="rootText" presStyleLbl="node2" presStyleIdx="2" presStyleCnt="4" custScaleY="337903" custLinFactNeighborX="-6504">
        <dgm:presLayoutVars>
          <dgm:chPref val="3"/>
        </dgm:presLayoutVars>
      </dgm:prSet>
      <dgm:spPr/>
    </dgm:pt>
    <dgm:pt modelId="{3F0064B3-3EEB-470F-913A-FD0AC2D43EC3}" type="pres">
      <dgm:prSet presAssocID="{633EDDDC-4095-40D8-AA3E-102B30B81386}" presName="rootPict" presStyleLbl="alignImgPlace1" presStyleIdx="3" presStyleCnt="5" custScaleX="288168" custScaleY="295934" custLinFactNeighborX="77780" custLinFactNeighborY="51357"/>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a:solidFill>
            <a:schemeClr val="tx2"/>
          </a:solidFill>
        </a:ln>
      </dgm:spPr>
    </dgm:pt>
    <dgm:pt modelId="{5A1CA0E1-9645-4064-8928-EC317D0529AD}" type="pres">
      <dgm:prSet presAssocID="{633EDDDC-4095-40D8-AA3E-102B30B81386}" presName="rootConnector" presStyleLbl="node2" presStyleIdx="2" presStyleCnt="4"/>
      <dgm:spPr/>
    </dgm:pt>
    <dgm:pt modelId="{83A98F0A-AC53-48D1-83A3-0D5AD5ABC0BC}" type="pres">
      <dgm:prSet presAssocID="{633EDDDC-4095-40D8-AA3E-102B30B81386}" presName="hierChild4" presStyleCnt="0"/>
      <dgm:spPr/>
    </dgm:pt>
    <dgm:pt modelId="{D6167D3B-482F-4500-AA9E-07846CCC6F7F}" type="pres">
      <dgm:prSet presAssocID="{633EDDDC-4095-40D8-AA3E-102B30B81386}" presName="hierChild5" presStyleCnt="0"/>
      <dgm:spPr/>
    </dgm:pt>
    <dgm:pt modelId="{F72682A8-0999-43C5-9D8A-36A9D3671A12}" type="pres">
      <dgm:prSet presAssocID="{B3AEFB96-24AC-4F26-892E-A9F037A423AB}" presName="Name37" presStyleLbl="parChTrans1D2" presStyleIdx="3" presStyleCnt="4"/>
      <dgm:spPr/>
    </dgm:pt>
    <dgm:pt modelId="{54351AC0-7A79-4393-9518-9888CB77273D}" type="pres">
      <dgm:prSet presAssocID="{E5F37F83-6569-4C23-AA7C-56DCB212D6DE}" presName="hierRoot2" presStyleCnt="0">
        <dgm:presLayoutVars>
          <dgm:hierBranch val="init"/>
        </dgm:presLayoutVars>
      </dgm:prSet>
      <dgm:spPr/>
    </dgm:pt>
    <dgm:pt modelId="{47D7CAD1-E963-4EA0-95C5-65AA04CB5E8B}" type="pres">
      <dgm:prSet presAssocID="{E5F37F83-6569-4C23-AA7C-56DCB212D6DE}" presName="rootComposite" presStyleCnt="0"/>
      <dgm:spPr/>
    </dgm:pt>
    <dgm:pt modelId="{FBF77CB9-DD45-4BF1-BE85-839B9778AAC7}" type="pres">
      <dgm:prSet presAssocID="{E5F37F83-6569-4C23-AA7C-56DCB212D6DE}" presName="rootText" presStyleLbl="node2" presStyleIdx="3" presStyleCnt="4" custScaleY="338074" custLinFactNeighborX="-6504">
        <dgm:presLayoutVars>
          <dgm:chPref val="3"/>
        </dgm:presLayoutVars>
      </dgm:prSet>
      <dgm:spPr/>
    </dgm:pt>
    <dgm:pt modelId="{A5276729-3BD7-4337-BE71-F6268154145C}" type="pres">
      <dgm:prSet presAssocID="{E5F37F83-6569-4C23-AA7C-56DCB212D6DE}" presName="rootPict" presStyleLbl="alignImgPlace1" presStyleIdx="4" presStyleCnt="5" custScaleX="294829" custScaleY="300875" custLinFactNeighborX="75852" custLinFactNeighborY="48761"/>
      <dgm:spPr>
        <a:blipFill>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a:solidFill>
            <a:schemeClr val="tx2"/>
          </a:solidFill>
        </a:ln>
      </dgm:spPr>
    </dgm:pt>
    <dgm:pt modelId="{164C3D77-F35F-4C76-BC78-0DA5CF2E5E7A}" type="pres">
      <dgm:prSet presAssocID="{E5F37F83-6569-4C23-AA7C-56DCB212D6DE}" presName="rootConnector" presStyleLbl="node2" presStyleIdx="3" presStyleCnt="4"/>
      <dgm:spPr/>
    </dgm:pt>
    <dgm:pt modelId="{DC74945D-A4BF-48B7-9C39-62BE20F4A17D}" type="pres">
      <dgm:prSet presAssocID="{E5F37F83-6569-4C23-AA7C-56DCB212D6DE}" presName="hierChild4" presStyleCnt="0"/>
      <dgm:spPr/>
    </dgm:pt>
    <dgm:pt modelId="{DD97187A-8DF0-483D-A47E-449180E47179}" type="pres">
      <dgm:prSet presAssocID="{E5F37F83-6569-4C23-AA7C-56DCB212D6DE}" presName="hierChild5" presStyleCnt="0"/>
      <dgm:spPr/>
    </dgm:pt>
    <dgm:pt modelId="{5F560053-F1E8-4DA7-AAD0-3055B08C5AF6}" type="pres">
      <dgm:prSet presAssocID="{E6F435C9-139B-424E-9E96-D3104430238D}" presName="hierChild3" presStyleCnt="0"/>
      <dgm:spPr/>
    </dgm:pt>
  </dgm:ptLst>
  <dgm:cxnLst>
    <dgm:cxn modelId="{DE55090A-8B86-4D89-A534-A1F795F961BE}" type="presOf" srcId="{0A551D9D-198D-4A4C-8B4D-CC2F1EC923C1}" destId="{B3A397C0-F1F1-4186-957E-FF90FD831317}" srcOrd="0" destOrd="0" presId="urn:microsoft.com/office/officeart/2005/8/layout/pictureOrgChart+Icon"/>
    <dgm:cxn modelId="{CF8B000B-36C9-460B-9D49-1A51B3D74DA7}" type="presOf" srcId="{E5F37F83-6569-4C23-AA7C-56DCB212D6DE}" destId="{164C3D77-F35F-4C76-BC78-0DA5CF2E5E7A}" srcOrd="1" destOrd="0" presId="urn:microsoft.com/office/officeart/2005/8/layout/pictureOrgChart+Icon"/>
    <dgm:cxn modelId="{C89A3410-4355-42ED-B519-F9E2D2B0FEAD}" type="presOf" srcId="{E62FCCBE-CDB3-4184-9A57-C9C34BEE7BDA}" destId="{7565E182-E43C-41CB-A8FF-55BCB3F50107}" srcOrd="0" destOrd="0" presId="urn:microsoft.com/office/officeart/2005/8/layout/pictureOrgChart+Icon"/>
    <dgm:cxn modelId="{BD001116-F944-4747-872C-2EC7ED3216F4}" type="presOf" srcId="{633EDDDC-4095-40D8-AA3E-102B30B81386}" destId="{CE1AB991-46C6-49CB-B3C7-9037996E064D}" srcOrd="0" destOrd="0" presId="urn:microsoft.com/office/officeart/2005/8/layout/pictureOrgChart+Icon"/>
    <dgm:cxn modelId="{EFE96917-C832-41ED-A6C0-4C56542E0FA8}" srcId="{E6F435C9-139B-424E-9E96-D3104430238D}" destId="{E62FCCBE-CDB3-4184-9A57-C9C34BEE7BDA}" srcOrd="1" destOrd="0" parTransId="{90C0BBDA-4C8B-4F28-95E9-E3CEB848B47D}" sibTransId="{88956932-DAC4-4DF5-884C-D28A75D27460}"/>
    <dgm:cxn modelId="{A48C402B-BB7A-46A8-9EFD-992E43213443}" type="presOf" srcId="{633EDDDC-4095-40D8-AA3E-102B30B81386}" destId="{5A1CA0E1-9645-4064-8928-EC317D0529AD}" srcOrd="1" destOrd="0" presId="urn:microsoft.com/office/officeart/2005/8/layout/pictureOrgChart+Icon"/>
    <dgm:cxn modelId="{63344C34-11F2-4FBB-8B27-2D55CEC1F852}" type="presOf" srcId="{E6F435C9-139B-424E-9E96-D3104430238D}" destId="{F713EF00-115B-40FF-84A9-F271FFFE7E15}" srcOrd="1" destOrd="0" presId="urn:microsoft.com/office/officeart/2005/8/layout/pictureOrgChart+Icon"/>
    <dgm:cxn modelId="{A1E8275D-1D44-4017-8FEE-2CF85B8251D1}" srcId="{50E86247-DF1B-4B10-9A81-5B04A7DCB4E3}" destId="{E6F435C9-139B-424E-9E96-D3104430238D}" srcOrd="0" destOrd="0" parTransId="{64F9F490-71FC-4688-8899-9CC5727EF9CA}" sibTransId="{E0CE3929-0A76-4914-9061-B7243B1D9878}"/>
    <dgm:cxn modelId="{EF8D8569-4BEF-4324-B30F-4D3A40E3CCE8}" type="presOf" srcId="{50E86247-DF1B-4B10-9A81-5B04A7DCB4E3}" destId="{9DE5AA4A-B5EC-4225-997B-A470C8D8C0B2}" srcOrd="0" destOrd="0" presId="urn:microsoft.com/office/officeart/2005/8/layout/pictureOrgChart+Icon"/>
    <dgm:cxn modelId="{D35F926A-0CF9-439D-8375-2DEDC01B8A49}" type="presOf" srcId="{E62FCCBE-CDB3-4184-9A57-C9C34BEE7BDA}" destId="{F614A556-6E25-4CE1-88D4-DB7E5357B937}" srcOrd="1" destOrd="0" presId="urn:microsoft.com/office/officeart/2005/8/layout/pictureOrgChart+Icon"/>
    <dgm:cxn modelId="{277AA57F-B609-43E6-9602-1DFE7304F429}" type="presOf" srcId="{B3AEFB96-24AC-4F26-892E-A9F037A423AB}" destId="{F72682A8-0999-43C5-9D8A-36A9D3671A12}" srcOrd="0" destOrd="0" presId="urn:microsoft.com/office/officeart/2005/8/layout/pictureOrgChart+Icon"/>
    <dgm:cxn modelId="{EB144180-2043-4CDD-B33F-781E0A19B6E8}" srcId="{E6F435C9-139B-424E-9E96-D3104430238D}" destId="{E5F37F83-6569-4C23-AA7C-56DCB212D6DE}" srcOrd="3" destOrd="0" parTransId="{B3AEFB96-24AC-4F26-892E-A9F037A423AB}" sibTransId="{9FD7D2B3-DF39-4B11-80D3-1AB1C76B1556}"/>
    <dgm:cxn modelId="{90005083-18B5-4A08-B66D-BE249824EE21}" type="presOf" srcId="{E5F37F83-6569-4C23-AA7C-56DCB212D6DE}" destId="{FBF77CB9-DD45-4BF1-BE85-839B9778AAC7}" srcOrd="0" destOrd="0" presId="urn:microsoft.com/office/officeart/2005/8/layout/pictureOrgChart+Icon"/>
    <dgm:cxn modelId="{35FF39AC-D832-4594-B707-237E9253D2B7}" srcId="{E6F435C9-139B-424E-9E96-D3104430238D}" destId="{633EDDDC-4095-40D8-AA3E-102B30B81386}" srcOrd="2" destOrd="0" parTransId="{2579AAB2-AD0B-423F-8942-ABF54C40CCEC}" sibTransId="{EDCE9B45-1590-4610-AE25-9C96D8DFA7ED}"/>
    <dgm:cxn modelId="{4BA8BFB3-AB85-4883-866C-1388120EAFFC}" type="presOf" srcId="{90C0BBDA-4C8B-4F28-95E9-E3CEB848B47D}" destId="{34A1D893-3255-486E-A56B-3E3D4807AE88}" srcOrd="0" destOrd="0" presId="urn:microsoft.com/office/officeart/2005/8/layout/pictureOrgChart+Icon"/>
    <dgm:cxn modelId="{6308ACB4-BF4C-4097-8771-B3E2F1277785}" type="presOf" srcId="{2579AAB2-AD0B-423F-8942-ABF54C40CCEC}" destId="{53E7EEB7-C37A-4FA6-BB3D-B728A3F7DBBF}" srcOrd="0" destOrd="0" presId="urn:microsoft.com/office/officeart/2005/8/layout/pictureOrgChart+Icon"/>
    <dgm:cxn modelId="{EA5401BF-772D-4B7A-A355-5A65657B3DFB}" type="presOf" srcId="{C2EDF6EF-A8E8-4C60-86FA-F749BB62D385}" destId="{127142B3-7C5A-49CC-B388-DFB7C2BB7C4A}" srcOrd="0" destOrd="0" presId="urn:microsoft.com/office/officeart/2005/8/layout/pictureOrgChart+Icon"/>
    <dgm:cxn modelId="{4A933ECE-7A2A-4AFA-A403-56C063F64702}" srcId="{E6F435C9-139B-424E-9E96-D3104430238D}" destId="{0A551D9D-198D-4A4C-8B4D-CC2F1EC923C1}" srcOrd="0" destOrd="0" parTransId="{C2EDF6EF-A8E8-4C60-86FA-F749BB62D385}" sibTransId="{1467CC4F-A7FB-4738-B1F8-C05A99BF2330}"/>
    <dgm:cxn modelId="{78B0E0DE-5C5A-4F10-9796-6E0C0A525523}" type="presOf" srcId="{E6F435C9-139B-424E-9E96-D3104430238D}" destId="{31F5BF48-EC0E-43B2-91E3-C225752C82DB}" srcOrd="0" destOrd="0" presId="urn:microsoft.com/office/officeart/2005/8/layout/pictureOrgChart+Icon"/>
    <dgm:cxn modelId="{7C93CCE6-0BA2-4CE3-846E-ECACAC80521F}" type="presOf" srcId="{0A551D9D-198D-4A4C-8B4D-CC2F1EC923C1}" destId="{CDFD48C1-B9F1-47B7-8593-605CA9E04E35}" srcOrd="1" destOrd="0" presId="urn:microsoft.com/office/officeart/2005/8/layout/pictureOrgChart+Icon"/>
    <dgm:cxn modelId="{A79C07E4-DBCB-4F07-BD8A-6DAD08D483AE}" type="presParOf" srcId="{9DE5AA4A-B5EC-4225-997B-A470C8D8C0B2}" destId="{793503F9-EAE1-4C83-9361-71047AE322BE}" srcOrd="0" destOrd="0" presId="urn:microsoft.com/office/officeart/2005/8/layout/pictureOrgChart+Icon"/>
    <dgm:cxn modelId="{26198841-7B14-41EA-ADB6-7776DBA45C94}" type="presParOf" srcId="{793503F9-EAE1-4C83-9361-71047AE322BE}" destId="{B34B7411-8C28-46F0-81F5-73F90C262BC1}" srcOrd="0" destOrd="0" presId="urn:microsoft.com/office/officeart/2005/8/layout/pictureOrgChart+Icon"/>
    <dgm:cxn modelId="{81A8828B-030D-4DCC-90EC-0BF7CEAFD6B7}" type="presParOf" srcId="{B34B7411-8C28-46F0-81F5-73F90C262BC1}" destId="{31F5BF48-EC0E-43B2-91E3-C225752C82DB}" srcOrd="0" destOrd="0" presId="urn:microsoft.com/office/officeart/2005/8/layout/pictureOrgChart+Icon"/>
    <dgm:cxn modelId="{C1468C6C-191F-4BF2-B49B-C4A0B48C3C81}" type="presParOf" srcId="{B34B7411-8C28-46F0-81F5-73F90C262BC1}" destId="{B9C5893F-76E1-477D-A81A-03E638FEBB5C}" srcOrd="1" destOrd="0" presId="urn:microsoft.com/office/officeart/2005/8/layout/pictureOrgChart+Icon"/>
    <dgm:cxn modelId="{C6120D4C-DE8C-4932-9BF4-BB3770B7AFEB}" type="presParOf" srcId="{B34B7411-8C28-46F0-81F5-73F90C262BC1}" destId="{F713EF00-115B-40FF-84A9-F271FFFE7E15}" srcOrd="2" destOrd="0" presId="urn:microsoft.com/office/officeart/2005/8/layout/pictureOrgChart+Icon"/>
    <dgm:cxn modelId="{FF4C6303-263E-4D0E-B13F-DB45A6957BA2}" type="presParOf" srcId="{793503F9-EAE1-4C83-9361-71047AE322BE}" destId="{966BA7AC-9932-4EA8-9D2B-C9A7FFFFD367}" srcOrd="1" destOrd="0" presId="urn:microsoft.com/office/officeart/2005/8/layout/pictureOrgChart+Icon"/>
    <dgm:cxn modelId="{28614C5E-5417-48B8-957B-56F11A4F6806}" type="presParOf" srcId="{966BA7AC-9932-4EA8-9D2B-C9A7FFFFD367}" destId="{127142B3-7C5A-49CC-B388-DFB7C2BB7C4A}" srcOrd="0" destOrd="0" presId="urn:microsoft.com/office/officeart/2005/8/layout/pictureOrgChart+Icon"/>
    <dgm:cxn modelId="{EEDE8B6F-2355-4398-8695-CEA31D55E23E}" type="presParOf" srcId="{966BA7AC-9932-4EA8-9D2B-C9A7FFFFD367}" destId="{6586C04B-D05D-431F-B813-859186D9ED56}" srcOrd="1" destOrd="0" presId="urn:microsoft.com/office/officeart/2005/8/layout/pictureOrgChart+Icon"/>
    <dgm:cxn modelId="{701C37ED-F903-4090-9743-86803B0D569A}" type="presParOf" srcId="{6586C04B-D05D-431F-B813-859186D9ED56}" destId="{636300BF-3559-4F87-B173-F4AC04D8875E}" srcOrd="0" destOrd="0" presId="urn:microsoft.com/office/officeart/2005/8/layout/pictureOrgChart+Icon"/>
    <dgm:cxn modelId="{3DFB6AE5-1D79-498B-B62B-7E59A7B590D1}" type="presParOf" srcId="{636300BF-3559-4F87-B173-F4AC04D8875E}" destId="{B3A397C0-F1F1-4186-957E-FF90FD831317}" srcOrd="0" destOrd="0" presId="urn:microsoft.com/office/officeart/2005/8/layout/pictureOrgChart+Icon"/>
    <dgm:cxn modelId="{15E5C9C1-0C85-47DD-ADCB-9C7130B43234}" type="presParOf" srcId="{636300BF-3559-4F87-B173-F4AC04D8875E}" destId="{65C416B0-E72C-4424-9EB6-E0FE068C3B05}" srcOrd="1" destOrd="0" presId="urn:microsoft.com/office/officeart/2005/8/layout/pictureOrgChart+Icon"/>
    <dgm:cxn modelId="{FB45B188-2730-4934-AEC9-50A6EE445DCF}" type="presParOf" srcId="{636300BF-3559-4F87-B173-F4AC04D8875E}" destId="{CDFD48C1-B9F1-47B7-8593-605CA9E04E35}" srcOrd="2" destOrd="0" presId="urn:microsoft.com/office/officeart/2005/8/layout/pictureOrgChart+Icon"/>
    <dgm:cxn modelId="{1F258F9B-E576-41B7-951C-F49421C5B773}" type="presParOf" srcId="{6586C04B-D05D-431F-B813-859186D9ED56}" destId="{F2227797-C8F5-4F4F-BF30-C0FAD56464C8}" srcOrd="1" destOrd="0" presId="urn:microsoft.com/office/officeart/2005/8/layout/pictureOrgChart+Icon"/>
    <dgm:cxn modelId="{8D681076-5DC2-4FFE-927E-358949E1A3C9}" type="presParOf" srcId="{6586C04B-D05D-431F-B813-859186D9ED56}" destId="{3FE12A63-9026-4FA5-ADE8-ADB5AAEB220C}" srcOrd="2" destOrd="0" presId="urn:microsoft.com/office/officeart/2005/8/layout/pictureOrgChart+Icon"/>
    <dgm:cxn modelId="{DB1B09FD-AB48-4C1B-8EF8-A29E07185D25}" type="presParOf" srcId="{966BA7AC-9932-4EA8-9D2B-C9A7FFFFD367}" destId="{34A1D893-3255-486E-A56B-3E3D4807AE88}" srcOrd="2" destOrd="0" presId="urn:microsoft.com/office/officeart/2005/8/layout/pictureOrgChart+Icon"/>
    <dgm:cxn modelId="{D7B24C6E-B4E6-465A-ABB3-CDE092893594}" type="presParOf" srcId="{966BA7AC-9932-4EA8-9D2B-C9A7FFFFD367}" destId="{14575A49-897F-4E6E-8CF8-3A217949CF9C}" srcOrd="3" destOrd="0" presId="urn:microsoft.com/office/officeart/2005/8/layout/pictureOrgChart+Icon"/>
    <dgm:cxn modelId="{5B50A34D-6B92-4FFB-94CA-F578FF570EC2}" type="presParOf" srcId="{14575A49-897F-4E6E-8CF8-3A217949CF9C}" destId="{070DD06D-9786-4D28-8BC9-DC50C30C8557}" srcOrd="0" destOrd="0" presId="urn:microsoft.com/office/officeart/2005/8/layout/pictureOrgChart+Icon"/>
    <dgm:cxn modelId="{D564EEE1-1335-4454-AA66-7969692449E1}" type="presParOf" srcId="{070DD06D-9786-4D28-8BC9-DC50C30C8557}" destId="{7565E182-E43C-41CB-A8FF-55BCB3F50107}" srcOrd="0" destOrd="0" presId="urn:microsoft.com/office/officeart/2005/8/layout/pictureOrgChart+Icon"/>
    <dgm:cxn modelId="{4DF600DD-6067-4196-8CEC-BD174E2E3291}" type="presParOf" srcId="{070DD06D-9786-4D28-8BC9-DC50C30C8557}" destId="{B5C640E9-D2CD-47D6-8664-47BADEAC9E3E}" srcOrd="1" destOrd="0" presId="urn:microsoft.com/office/officeart/2005/8/layout/pictureOrgChart+Icon"/>
    <dgm:cxn modelId="{5730ED02-9C2F-4C5A-A2F9-A0A4657C8E2B}" type="presParOf" srcId="{070DD06D-9786-4D28-8BC9-DC50C30C8557}" destId="{F614A556-6E25-4CE1-88D4-DB7E5357B937}" srcOrd="2" destOrd="0" presId="urn:microsoft.com/office/officeart/2005/8/layout/pictureOrgChart+Icon"/>
    <dgm:cxn modelId="{8CF71E77-35FC-4F47-AB99-32401028E12E}" type="presParOf" srcId="{14575A49-897F-4E6E-8CF8-3A217949CF9C}" destId="{8C3D1AB5-55EA-4CF5-AB56-30D8888C9057}" srcOrd="1" destOrd="0" presId="urn:microsoft.com/office/officeart/2005/8/layout/pictureOrgChart+Icon"/>
    <dgm:cxn modelId="{644127B1-51C0-4226-B366-B6EF0E574969}" type="presParOf" srcId="{14575A49-897F-4E6E-8CF8-3A217949CF9C}" destId="{DD350620-5376-4A4C-B1BF-5D468D7F6F6A}" srcOrd="2" destOrd="0" presId="urn:microsoft.com/office/officeart/2005/8/layout/pictureOrgChart+Icon"/>
    <dgm:cxn modelId="{CAB0168F-95DC-4D56-A672-99EC8311F413}" type="presParOf" srcId="{966BA7AC-9932-4EA8-9D2B-C9A7FFFFD367}" destId="{53E7EEB7-C37A-4FA6-BB3D-B728A3F7DBBF}" srcOrd="4" destOrd="0" presId="urn:microsoft.com/office/officeart/2005/8/layout/pictureOrgChart+Icon"/>
    <dgm:cxn modelId="{95F2E99C-F4B6-4FA4-BECC-4C899222FE37}" type="presParOf" srcId="{966BA7AC-9932-4EA8-9D2B-C9A7FFFFD367}" destId="{121024E7-4921-4730-AED9-CDFA9CF16C9A}" srcOrd="5" destOrd="0" presId="urn:microsoft.com/office/officeart/2005/8/layout/pictureOrgChart+Icon"/>
    <dgm:cxn modelId="{1EA69140-A949-48A3-86B3-F5DE1758B002}" type="presParOf" srcId="{121024E7-4921-4730-AED9-CDFA9CF16C9A}" destId="{4AC8C062-C1FD-472C-B5AF-1A6F1253444B}" srcOrd="0" destOrd="0" presId="urn:microsoft.com/office/officeart/2005/8/layout/pictureOrgChart+Icon"/>
    <dgm:cxn modelId="{3EBC3C28-B6FF-4B1E-A532-96BE63DF92D7}" type="presParOf" srcId="{4AC8C062-C1FD-472C-B5AF-1A6F1253444B}" destId="{CE1AB991-46C6-49CB-B3C7-9037996E064D}" srcOrd="0" destOrd="0" presId="urn:microsoft.com/office/officeart/2005/8/layout/pictureOrgChart+Icon"/>
    <dgm:cxn modelId="{71E56A0A-E8D7-44D3-AA20-4F72EDA17888}" type="presParOf" srcId="{4AC8C062-C1FD-472C-B5AF-1A6F1253444B}" destId="{3F0064B3-3EEB-470F-913A-FD0AC2D43EC3}" srcOrd="1" destOrd="0" presId="urn:microsoft.com/office/officeart/2005/8/layout/pictureOrgChart+Icon"/>
    <dgm:cxn modelId="{7256AC0F-103C-4F08-BD49-30C32FECE883}" type="presParOf" srcId="{4AC8C062-C1FD-472C-B5AF-1A6F1253444B}" destId="{5A1CA0E1-9645-4064-8928-EC317D0529AD}" srcOrd="2" destOrd="0" presId="urn:microsoft.com/office/officeart/2005/8/layout/pictureOrgChart+Icon"/>
    <dgm:cxn modelId="{076C348F-532B-4432-9902-5992AE16C900}" type="presParOf" srcId="{121024E7-4921-4730-AED9-CDFA9CF16C9A}" destId="{83A98F0A-AC53-48D1-83A3-0D5AD5ABC0BC}" srcOrd="1" destOrd="0" presId="urn:microsoft.com/office/officeart/2005/8/layout/pictureOrgChart+Icon"/>
    <dgm:cxn modelId="{074B9F9D-33F6-49FC-AA7D-80515F58A68C}" type="presParOf" srcId="{121024E7-4921-4730-AED9-CDFA9CF16C9A}" destId="{D6167D3B-482F-4500-AA9E-07846CCC6F7F}" srcOrd="2" destOrd="0" presId="urn:microsoft.com/office/officeart/2005/8/layout/pictureOrgChart+Icon"/>
    <dgm:cxn modelId="{22A88D1F-BDD5-47A4-91EB-A6B49D91B9FF}" type="presParOf" srcId="{966BA7AC-9932-4EA8-9D2B-C9A7FFFFD367}" destId="{F72682A8-0999-43C5-9D8A-36A9D3671A12}" srcOrd="6" destOrd="0" presId="urn:microsoft.com/office/officeart/2005/8/layout/pictureOrgChart+Icon"/>
    <dgm:cxn modelId="{0F80AF58-A25C-4FCE-8E67-26361D182A18}" type="presParOf" srcId="{966BA7AC-9932-4EA8-9D2B-C9A7FFFFD367}" destId="{54351AC0-7A79-4393-9518-9888CB77273D}" srcOrd="7" destOrd="0" presId="urn:microsoft.com/office/officeart/2005/8/layout/pictureOrgChart+Icon"/>
    <dgm:cxn modelId="{13E9D0D7-3AFA-4F16-85E7-590A7606BEC3}" type="presParOf" srcId="{54351AC0-7A79-4393-9518-9888CB77273D}" destId="{47D7CAD1-E963-4EA0-95C5-65AA04CB5E8B}" srcOrd="0" destOrd="0" presId="urn:microsoft.com/office/officeart/2005/8/layout/pictureOrgChart+Icon"/>
    <dgm:cxn modelId="{0C2B1B1F-E0F3-4540-BD6C-532D9B407470}" type="presParOf" srcId="{47D7CAD1-E963-4EA0-95C5-65AA04CB5E8B}" destId="{FBF77CB9-DD45-4BF1-BE85-839B9778AAC7}" srcOrd="0" destOrd="0" presId="urn:microsoft.com/office/officeart/2005/8/layout/pictureOrgChart+Icon"/>
    <dgm:cxn modelId="{90E9C418-E4B2-4559-8E5E-57C7ECDD5741}" type="presParOf" srcId="{47D7CAD1-E963-4EA0-95C5-65AA04CB5E8B}" destId="{A5276729-3BD7-4337-BE71-F6268154145C}" srcOrd="1" destOrd="0" presId="urn:microsoft.com/office/officeart/2005/8/layout/pictureOrgChart+Icon"/>
    <dgm:cxn modelId="{83F72E61-D6AF-4B20-867F-A26FB5F55E33}" type="presParOf" srcId="{47D7CAD1-E963-4EA0-95C5-65AA04CB5E8B}" destId="{164C3D77-F35F-4C76-BC78-0DA5CF2E5E7A}" srcOrd="2" destOrd="0" presId="urn:microsoft.com/office/officeart/2005/8/layout/pictureOrgChart+Icon"/>
    <dgm:cxn modelId="{913CD1D8-A860-4505-BF19-1B183A55AE4C}" type="presParOf" srcId="{54351AC0-7A79-4393-9518-9888CB77273D}" destId="{DC74945D-A4BF-48B7-9C39-62BE20F4A17D}" srcOrd="1" destOrd="0" presId="urn:microsoft.com/office/officeart/2005/8/layout/pictureOrgChart+Icon"/>
    <dgm:cxn modelId="{877B3FEA-109E-4402-9D21-007C6B51378D}" type="presParOf" srcId="{54351AC0-7A79-4393-9518-9888CB77273D}" destId="{DD97187A-8DF0-483D-A47E-449180E47179}" srcOrd="2" destOrd="0" presId="urn:microsoft.com/office/officeart/2005/8/layout/pictureOrgChart+Icon"/>
    <dgm:cxn modelId="{B0C6B52E-CD93-4A0F-AD3F-CE350A5BF9AD}" type="presParOf" srcId="{793503F9-EAE1-4C83-9361-71047AE322BE}" destId="{5F560053-F1E8-4DA7-AAD0-3055B08C5AF6}" srcOrd="2" destOrd="0" presId="urn:microsoft.com/office/officeart/2005/8/layout/pictureOrgChar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682A8-0999-43C5-9D8A-36A9D3671A12}">
      <dsp:nvSpPr>
        <dsp:cNvPr id="0" name=""/>
        <dsp:cNvSpPr/>
      </dsp:nvSpPr>
      <dsp:spPr>
        <a:xfrm>
          <a:off x="4572000" y="1809467"/>
          <a:ext cx="3646408" cy="553542"/>
        </a:xfrm>
        <a:custGeom>
          <a:avLst/>
          <a:gdLst/>
          <a:ahLst/>
          <a:cxnLst/>
          <a:rect l="0" t="0" r="0" b="0"/>
          <a:pathLst>
            <a:path>
              <a:moveTo>
                <a:pt x="0" y="0"/>
              </a:moveTo>
              <a:lnTo>
                <a:pt x="0" y="381548"/>
              </a:lnTo>
              <a:lnTo>
                <a:pt x="3646408" y="381548"/>
              </a:lnTo>
              <a:lnTo>
                <a:pt x="3646408" y="553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7EEB7-C37A-4FA6-BB3D-B728A3F7DBBF}">
      <dsp:nvSpPr>
        <dsp:cNvPr id="0" name=""/>
        <dsp:cNvSpPr/>
      </dsp:nvSpPr>
      <dsp:spPr>
        <a:xfrm>
          <a:off x="4572000" y="1809467"/>
          <a:ext cx="1267576" cy="553542"/>
        </a:xfrm>
        <a:custGeom>
          <a:avLst/>
          <a:gdLst/>
          <a:ahLst/>
          <a:cxnLst/>
          <a:rect l="0" t="0" r="0" b="0"/>
          <a:pathLst>
            <a:path>
              <a:moveTo>
                <a:pt x="0" y="0"/>
              </a:moveTo>
              <a:lnTo>
                <a:pt x="0" y="381548"/>
              </a:lnTo>
              <a:lnTo>
                <a:pt x="1267576" y="381548"/>
              </a:lnTo>
              <a:lnTo>
                <a:pt x="1267576" y="553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A1D893-3255-486E-A56B-3E3D4807AE88}">
      <dsp:nvSpPr>
        <dsp:cNvPr id="0" name=""/>
        <dsp:cNvSpPr/>
      </dsp:nvSpPr>
      <dsp:spPr>
        <a:xfrm>
          <a:off x="3477110" y="1809467"/>
          <a:ext cx="1094889" cy="553542"/>
        </a:xfrm>
        <a:custGeom>
          <a:avLst/>
          <a:gdLst/>
          <a:ahLst/>
          <a:cxnLst/>
          <a:rect l="0" t="0" r="0" b="0"/>
          <a:pathLst>
            <a:path>
              <a:moveTo>
                <a:pt x="1094889" y="0"/>
              </a:moveTo>
              <a:lnTo>
                <a:pt x="1094889" y="381548"/>
              </a:lnTo>
              <a:lnTo>
                <a:pt x="0" y="381548"/>
              </a:lnTo>
              <a:lnTo>
                <a:pt x="0" y="553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7142B3-7C5A-49CC-B388-DFB7C2BB7C4A}">
      <dsp:nvSpPr>
        <dsp:cNvPr id="0" name=""/>
        <dsp:cNvSpPr/>
      </dsp:nvSpPr>
      <dsp:spPr>
        <a:xfrm>
          <a:off x="1077363" y="1809467"/>
          <a:ext cx="3494636" cy="553542"/>
        </a:xfrm>
        <a:custGeom>
          <a:avLst/>
          <a:gdLst/>
          <a:ahLst/>
          <a:cxnLst/>
          <a:rect l="0" t="0" r="0" b="0"/>
          <a:pathLst>
            <a:path>
              <a:moveTo>
                <a:pt x="3494636" y="0"/>
              </a:moveTo>
              <a:lnTo>
                <a:pt x="3494636" y="381548"/>
              </a:lnTo>
              <a:lnTo>
                <a:pt x="0" y="381548"/>
              </a:lnTo>
              <a:lnTo>
                <a:pt x="0" y="553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F5BF48-EC0E-43B2-91E3-C225752C82DB}">
      <dsp:nvSpPr>
        <dsp:cNvPr id="0" name=""/>
        <dsp:cNvSpPr/>
      </dsp:nvSpPr>
      <dsp:spPr>
        <a:xfrm>
          <a:off x="3195563" y="964092"/>
          <a:ext cx="2752872" cy="845375"/>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5B8C"/>
              </a:solidFill>
              <a:latin typeface="+mj-lt"/>
            </a:rPr>
            <a:t>Strong Neighbourhoods</a:t>
          </a:r>
        </a:p>
      </dsp:txBody>
      <dsp:txXfrm>
        <a:off x="3195563" y="964092"/>
        <a:ext cx="2752872" cy="845375"/>
      </dsp:txXfrm>
    </dsp:sp>
    <dsp:sp modelId="{B9C5893F-76E1-477D-A81A-03E638FEBB5C}">
      <dsp:nvSpPr>
        <dsp:cNvPr id="0" name=""/>
        <dsp:cNvSpPr/>
      </dsp:nvSpPr>
      <dsp:spPr>
        <a:xfrm>
          <a:off x="8637062" y="811251"/>
          <a:ext cx="491411" cy="68327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3A397C0-F1F1-4186-957E-FF90FD831317}">
      <dsp:nvSpPr>
        <dsp:cNvPr id="0" name=""/>
        <dsp:cNvSpPr/>
      </dsp:nvSpPr>
      <dsp:spPr>
        <a:xfrm>
          <a:off x="258343" y="2363010"/>
          <a:ext cx="1638039" cy="2762914"/>
        </a:xfrm>
        <a:prstGeom prst="rect">
          <a:avLst/>
        </a:prstGeom>
        <a:solidFill>
          <a:srgbClr val="005B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10795" bIns="10795" numCol="1" spcCol="1270" anchor="t" anchorCtr="1">
          <a:noAutofit/>
        </a:bodyPr>
        <a:lstStyle/>
        <a:p>
          <a:pPr marL="0" lvl="0" indent="0" algn="ctr" defTabSz="755650">
            <a:lnSpc>
              <a:spcPct val="90000"/>
            </a:lnSpc>
            <a:spcBef>
              <a:spcPct val="0"/>
            </a:spcBef>
            <a:spcAft>
              <a:spcPct val="35000"/>
            </a:spcAft>
            <a:buNone/>
          </a:pPr>
          <a:r>
            <a:rPr lang="en-US" sz="1700" b="1" kern="1200" dirty="0"/>
            <a:t>Neighbourhood Grant</a:t>
          </a:r>
        </a:p>
      </dsp:txBody>
      <dsp:txXfrm>
        <a:off x="258343" y="2363010"/>
        <a:ext cx="1638039" cy="2762914"/>
      </dsp:txXfrm>
    </dsp:sp>
    <dsp:sp modelId="{65C416B0-E72C-4424-9EB6-E0FE068C3B05}">
      <dsp:nvSpPr>
        <dsp:cNvPr id="0" name=""/>
        <dsp:cNvSpPr/>
      </dsp:nvSpPr>
      <dsp:spPr>
        <a:xfrm>
          <a:off x="385747" y="3064340"/>
          <a:ext cx="1384911" cy="1974309"/>
        </a:xfrm>
        <a:prstGeom prst="rect">
          <a:avLst/>
        </a:prstGeom>
        <a:blipFill dpi="0"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7565E182-E43C-41CB-A8FF-55BCB3F50107}">
      <dsp:nvSpPr>
        <dsp:cNvPr id="0" name=""/>
        <dsp:cNvSpPr/>
      </dsp:nvSpPr>
      <dsp:spPr>
        <a:xfrm>
          <a:off x="2658090" y="2363010"/>
          <a:ext cx="1638039" cy="2765608"/>
        </a:xfrm>
        <a:prstGeom prst="rect">
          <a:avLst/>
        </a:prstGeom>
        <a:solidFill>
          <a:srgbClr val="005B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10795" bIns="10795" numCol="1" spcCol="1270" anchor="t" anchorCtr="0">
          <a:noAutofit/>
        </a:bodyPr>
        <a:lstStyle/>
        <a:p>
          <a:pPr marL="0" lvl="0" indent="0" algn="ctr" defTabSz="755650">
            <a:lnSpc>
              <a:spcPct val="90000"/>
            </a:lnSpc>
            <a:spcBef>
              <a:spcPct val="0"/>
            </a:spcBef>
            <a:spcAft>
              <a:spcPct val="35000"/>
            </a:spcAft>
            <a:buNone/>
          </a:pPr>
          <a:r>
            <a:rPr lang="en-US" sz="1700" b="1" kern="1200" dirty="0"/>
            <a:t>Neighbourhood Events</a:t>
          </a:r>
        </a:p>
      </dsp:txBody>
      <dsp:txXfrm>
        <a:off x="2658090" y="2363010"/>
        <a:ext cx="1638039" cy="2765608"/>
      </dsp:txXfrm>
    </dsp:sp>
    <dsp:sp modelId="{B5C640E9-D2CD-47D6-8664-47BADEAC9E3E}">
      <dsp:nvSpPr>
        <dsp:cNvPr id="0" name=""/>
        <dsp:cNvSpPr/>
      </dsp:nvSpPr>
      <dsp:spPr>
        <a:xfrm>
          <a:off x="2726264" y="3109724"/>
          <a:ext cx="1490653" cy="1938796"/>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CE1AB991-46C6-49CB-B3C7-9037996E064D}">
      <dsp:nvSpPr>
        <dsp:cNvPr id="0" name=""/>
        <dsp:cNvSpPr/>
      </dsp:nvSpPr>
      <dsp:spPr>
        <a:xfrm>
          <a:off x="5020556" y="2363010"/>
          <a:ext cx="1638039" cy="2767492"/>
        </a:xfrm>
        <a:prstGeom prst="rect">
          <a:avLst/>
        </a:prstGeom>
        <a:solidFill>
          <a:srgbClr val="005B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10795" bIns="10795" numCol="1" spcCol="1270" anchor="t" anchorCtr="0">
          <a:noAutofit/>
        </a:bodyPr>
        <a:lstStyle/>
        <a:p>
          <a:pPr marL="0" lvl="0" indent="0" algn="ctr" defTabSz="755650">
            <a:lnSpc>
              <a:spcPct val="90000"/>
            </a:lnSpc>
            <a:spcBef>
              <a:spcPct val="0"/>
            </a:spcBef>
            <a:spcAft>
              <a:spcPts val="0"/>
            </a:spcAft>
            <a:buNone/>
          </a:pPr>
          <a:r>
            <a:rPr lang="en-US" sz="1700" b="1" kern="1200" dirty="0"/>
            <a:t>YDEG</a:t>
          </a:r>
        </a:p>
        <a:p>
          <a:pPr marL="0" lvl="0" indent="0" algn="ctr" defTabSz="755650">
            <a:lnSpc>
              <a:spcPct val="90000"/>
            </a:lnSpc>
            <a:spcBef>
              <a:spcPct val="0"/>
            </a:spcBef>
            <a:spcAft>
              <a:spcPct val="35000"/>
            </a:spcAft>
            <a:buNone/>
          </a:pPr>
          <a:r>
            <a:rPr lang="en-US" sz="1700" b="1" kern="1200" dirty="0"/>
            <a:t>Grant</a:t>
          </a:r>
        </a:p>
      </dsp:txBody>
      <dsp:txXfrm>
        <a:off x="5020556" y="2363010"/>
        <a:ext cx="1638039" cy="2767492"/>
      </dsp:txXfrm>
    </dsp:sp>
    <dsp:sp modelId="{3F0064B3-3EEB-470F-913A-FD0AC2D43EC3}">
      <dsp:nvSpPr>
        <dsp:cNvPr id="0" name=""/>
        <dsp:cNvSpPr/>
      </dsp:nvSpPr>
      <dsp:spPr>
        <a:xfrm>
          <a:off x="5128876" y="3113752"/>
          <a:ext cx="1416091" cy="1939006"/>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FBF77CB9-DD45-4BF1-BE85-839B9778AAC7}">
      <dsp:nvSpPr>
        <dsp:cNvPr id="0" name=""/>
        <dsp:cNvSpPr/>
      </dsp:nvSpPr>
      <dsp:spPr>
        <a:xfrm>
          <a:off x="7399388" y="2363010"/>
          <a:ext cx="1638039" cy="2768892"/>
        </a:xfrm>
        <a:prstGeom prst="rect">
          <a:avLst/>
        </a:prstGeom>
        <a:solidFill>
          <a:srgbClr val="005B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10795" bIns="10795" numCol="1" spcCol="1270" anchor="t" anchorCtr="0">
          <a:noAutofit/>
        </a:bodyPr>
        <a:lstStyle/>
        <a:p>
          <a:pPr marL="0" lvl="0" indent="0" algn="ctr" defTabSz="755650">
            <a:lnSpc>
              <a:spcPct val="90000"/>
            </a:lnSpc>
            <a:spcBef>
              <a:spcPct val="0"/>
            </a:spcBef>
            <a:spcAft>
              <a:spcPct val="35000"/>
            </a:spcAft>
            <a:buNone/>
          </a:pPr>
          <a:r>
            <a:rPr lang="en-US" sz="1700" b="1" kern="1200" dirty="0"/>
            <a:t>Park &amp; Play</a:t>
          </a:r>
        </a:p>
      </dsp:txBody>
      <dsp:txXfrm>
        <a:off x="7399388" y="2363010"/>
        <a:ext cx="1638039" cy="2768892"/>
      </dsp:txXfrm>
    </dsp:sp>
    <dsp:sp modelId="{A5276729-3BD7-4337-BE71-F6268154145C}">
      <dsp:nvSpPr>
        <dsp:cNvPr id="0" name=""/>
        <dsp:cNvSpPr/>
      </dsp:nvSpPr>
      <dsp:spPr>
        <a:xfrm>
          <a:off x="7481867" y="3081256"/>
          <a:ext cx="1448824" cy="1971380"/>
        </a:xfrm>
        <a:prstGeom prst="rect">
          <a:avLst/>
        </a:prstGeom>
        <a:blipFill>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BF172-3A1E-417A-9416-BA4A5C1AC095}" type="datetimeFigureOut">
              <a:rPr lang="en-US" smtClean="0"/>
              <a:t>6/4/2019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9C904-1096-40DA-A309-14679349C7A9}" type="slidenum">
              <a:rPr lang="en-US" smtClean="0"/>
              <a:t>‹#›</a:t>
            </a:fld>
            <a:endParaRPr lang="en-US"/>
          </a:p>
        </p:txBody>
      </p:sp>
    </p:spTree>
    <p:extLst>
      <p:ext uri="{BB962C8B-B14F-4D97-AF65-F5344CB8AC3E}">
        <p14:creationId xmlns:p14="http://schemas.microsoft.com/office/powerpoint/2010/main" val="2344034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a:t>
            </a:r>
          </a:p>
        </p:txBody>
      </p:sp>
      <p:sp>
        <p:nvSpPr>
          <p:cNvPr id="4" name="Slide Number Placeholder 3"/>
          <p:cNvSpPr>
            <a:spLocks noGrp="1"/>
          </p:cNvSpPr>
          <p:nvPr>
            <p:ph type="sldNum" sz="quarter" idx="10"/>
          </p:nvPr>
        </p:nvSpPr>
        <p:spPr/>
        <p:txBody>
          <a:bodyPr/>
          <a:lstStyle/>
          <a:p>
            <a:fld id="{3729C904-1096-40DA-A309-14679349C7A9}" type="slidenum">
              <a:rPr lang="en-US" smtClean="0"/>
              <a:t>1</a:t>
            </a:fld>
            <a:endParaRPr lang="en-US"/>
          </a:p>
        </p:txBody>
      </p:sp>
    </p:spTree>
    <p:extLst>
      <p:ext uri="{BB962C8B-B14F-4D97-AF65-F5344CB8AC3E}">
        <p14:creationId xmlns:p14="http://schemas.microsoft.com/office/powerpoint/2010/main" val="1215685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We have found that the neighbours we had only glimpsed occasionally are all wonderful folks.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act of coming together and getting to know one’s neighbours can seem trivial; and yet, as an ever increasing number of municipalities are discovering, the simple act of connecting and engaging with those in close proximity can dramatically enhance quality of life. </a:t>
            </a:r>
          </a:p>
          <a:p>
            <a:r>
              <a:rPr lang="en-US" sz="1200" b="0" i="0" u="none" strike="noStrike" kern="1200" baseline="0" dirty="0">
                <a:solidFill>
                  <a:schemeClr val="tx1"/>
                </a:solidFill>
                <a:latin typeface="+mn-lt"/>
                <a:ea typeface="+mn-ea"/>
                <a:cs typeface="+mn-cs"/>
              </a:rPr>
              <a:t>Increased safety</a:t>
            </a:r>
            <a:endParaRPr lang="en-US" dirty="0"/>
          </a:p>
        </p:txBody>
      </p:sp>
      <p:sp>
        <p:nvSpPr>
          <p:cNvPr id="4" name="Slide Number Placeholder 3"/>
          <p:cNvSpPr>
            <a:spLocks noGrp="1"/>
          </p:cNvSpPr>
          <p:nvPr>
            <p:ph type="sldNum" sz="quarter" idx="10"/>
          </p:nvPr>
        </p:nvSpPr>
        <p:spPr/>
        <p:txBody>
          <a:bodyPr/>
          <a:lstStyle/>
          <a:p>
            <a:fld id="{3729C904-1096-40DA-A309-14679349C7A9}" type="slidenum">
              <a:rPr lang="en-US" smtClean="0"/>
              <a:t>2</a:t>
            </a:fld>
            <a:endParaRPr lang="en-US"/>
          </a:p>
        </p:txBody>
      </p:sp>
    </p:spTree>
    <p:extLst>
      <p:ext uri="{BB962C8B-B14F-4D97-AF65-F5344CB8AC3E}">
        <p14:creationId xmlns:p14="http://schemas.microsoft.com/office/powerpoint/2010/main" val="175651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Work undertaken by the City of Kelowna is guided by City Council’s priorities, the corporate framework, and divisional drivers. The current Council has articulated six focus areas and priority projects for their term; one of the identified focus areas is: “ensuring a healthy, safe, active and inclusive community”. Within this area, Council has identified the Strong Neighbourhoods Program as a priority project. Similarly, the corporate framework identifies “an active, inclusive city” as a focus area and lists “strengthening our neighbourhoods” as a key component. Within Active Living &amp; Culture, two of the four divisional drivers are: “working to build effective partnerships, strong neighbourhoods and connected community; [and,] building healthy, active individuals and families”.</a:t>
            </a: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the City of Kelowna strives to be the best mid-sized city in North America, fostering engaged and connected neighbourhoods has become a priority. </a:t>
            </a:r>
          </a:p>
          <a:p>
            <a:r>
              <a:rPr lang="en-US" sz="1200" b="0" i="0" u="none" strike="noStrike" kern="1200" baseline="0" dirty="0">
                <a:solidFill>
                  <a:schemeClr val="tx1"/>
                </a:solidFill>
                <a:latin typeface="+mn-lt"/>
                <a:ea typeface="+mn-ea"/>
                <a:cs typeface="+mn-cs"/>
              </a:rPr>
              <a:t>In 2014, the Community and Neighbourhood Services branch of the City of Kelowna’s Active Living &amp; Culture Division, undertook a large scale community engagement effort in order to understand what residents of Kelowna valued in their neighbourhoods. They used this information to create a series of pilot initiatives aimed at enhancing neighbourhood life. The pilot phase has concluded, evaluation of the programs demonstrated positive results, and the initiatives have continued. These innovative programs tend to focus on fostering feelings of connection, engagement and attachment within neighbourhoods.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Strong Neighbourhood Project was established as an eighteen month pilot project, during which time project staff conducted community engagement conversations and invited Kelowna residents to complete a survey regarding citizen attachment to the community online or in-person. With this information, staff developed, launched, implemented and evaluated a suite of pilot projects.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729C904-1096-40DA-A309-14679349C7A9}" type="slidenum">
              <a:rPr lang="en-US" smtClean="0"/>
              <a:t>3</a:t>
            </a:fld>
            <a:endParaRPr lang="en-US"/>
          </a:p>
        </p:txBody>
      </p:sp>
    </p:spTree>
    <p:extLst>
      <p:ext uri="{BB962C8B-B14F-4D97-AF65-F5344CB8AC3E}">
        <p14:creationId xmlns:p14="http://schemas.microsoft.com/office/powerpoint/2010/main" val="90339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neighbour toolkit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 toolkit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Neighbourhood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Neighbourhood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Webpage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Park &amp; Play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the information obtained during the engagement and research, five pilot projects were developed and implemented in 2015. The intention was to foster </a:t>
            </a:r>
            <a:r>
              <a:rPr lang="en-US" sz="1200" kern="1200" dirty="0" err="1">
                <a:solidFill>
                  <a:schemeClr val="tx1"/>
                </a:solidFill>
                <a:effectLst/>
                <a:latin typeface="+mn-lt"/>
                <a:ea typeface="+mn-ea"/>
                <a:cs typeface="+mn-cs"/>
              </a:rPr>
              <a:t>neighbourliness</a:t>
            </a:r>
            <a:r>
              <a:rPr lang="en-US" sz="1200" kern="1200" dirty="0">
                <a:solidFill>
                  <a:schemeClr val="tx1"/>
                </a:solidFill>
                <a:effectLst/>
                <a:latin typeface="+mn-lt"/>
                <a:ea typeface="+mn-ea"/>
                <a:cs typeface="+mn-cs"/>
              </a:rPr>
              <a:t>, inspire leaders, and empower residents. In addition to the pilot projects, the existing Park &amp; Play program was enhanced so that it also supported these focus areas. </a:t>
            </a:r>
          </a:p>
          <a:p>
            <a:endParaRPr lang="en-US" b="1" dirty="0"/>
          </a:p>
          <a:p>
            <a:r>
              <a:rPr lang="en-US" b="1" dirty="0"/>
              <a:t>Grant</a:t>
            </a:r>
          </a:p>
          <a:p>
            <a:pPr>
              <a:spcBef>
                <a:spcPts val="0"/>
              </a:spcBef>
              <a:spcAft>
                <a:spcPts val="1200"/>
              </a:spcAft>
              <a:buClr>
                <a:srgbClr val="005B8C"/>
              </a:buClr>
            </a:pPr>
            <a:r>
              <a:rPr lang="en-US" sz="1200" dirty="0"/>
              <a:t>It’s an opportunity for residents to lead, develop and implement projects that make their neighbourhoods even better places to live with a matching grant of up to $1,500. </a:t>
            </a:r>
          </a:p>
          <a:p>
            <a:pPr>
              <a:spcBef>
                <a:spcPts val="0"/>
              </a:spcBef>
              <a:spcAft>
                <a:spcPts val="1200"/>
              </a:spcAft>
              <a:buClr>
                <a:srgbClr val="005B8C"/>
              </a:buClr>
            </a:pPr>
            <a:r>
              <a:rPr lang="en-US" sz="1200" dirty="0"/>
              <a:t>Focus areas: </a:t>
            </a:r>
            <a:r>
              <a:rPr lang="en-US" sz="1100" i="1" dirty="0">
                <a:solidFill>
                  <a:srgbClr val="005B8C"/>
                </a:solidFill>
              </a:rPr>
              <a:t>Leadership</a:t>
            </a:r>
            <a:r>
              <a:rPr lang="en-US" sz="1100" i="1" dirty="0"/>
              <a:t>, </a:t>
            </a:r>
            <a:r>
              <a:rPr lang="en-US" sz="1100" i="1" dirty="0">
                <a:solidFill>
                  <a:srgbClr val="005B8C"/>
                </a:solidFill>
              </a:rPr>
              <a:t>Relationships</a:t>
            </a:r>
            <a:r>
              <a:rPr lang="en-US" sz="1100" i="1" dirty="0"/>
              <a:t>, </a:t>
            </a:r>
            <a:r>
              <a:rPr lang="en-US" sz="1100" i="1" dirty="0">
                <a:solidFill>
                  <a:srgbClr val="005B8C"/>
                </a:solidFill>
              </a:rPr>
              <a:t>Social Offerings</a:t>
            </a:r>
            <a:r>
              <a:rPr lang="en-US" sz="1100" i="1" dirty="0"/>
              <a:t>, </a:t>
            </a:r>
            <a:r>
              <a:rPr lang="en-US" sz="1100" i="1" dirty="0">
                <a:solidFill>
                  <a:srgbClr val="005B8C"/>
                </a:solidFill>
              </a:rPr>
              <a:t>Safety</a:t>
            </a:r>
            <a:r>
              <a:rPr lang="en-US" sz="1100" i="1" dirty="0"/>
              <a:t>, </a:t>
            </a:r>
            <a:r>
              <a:rPr lang="en-US" sz="1100" i="1" dirty="0">
                <a:solidFill>
                  <a:srgbClr val="005B8C"/>
                </a:solidFill>
              </a:rPr>
              <a:t>Aesthetics</a:t>
            </a:r>
          </a:p>
          <a:p>
            <a:pPr>
              <a:buClr>
                <a:srgbClr val="005B8C"/>
              </a:buClr>
            </a:pPr>
            <a:endParaRPr lang="en-US" sz="1200" dirty="0"/>
          </a:p>
          <a:p>
            <a:pPr>
              <a:buClr>
                <a:srgbClr val="005B8C"/>
              </a:buClr>
            </a:pPr>
            <a:r>
              <a:rPr lang="en-US" sz="1200" dirty="0"/>
              <a:t>Inspire residents to connect with their neighbours</a:t>
            </a:r>
          </a:p>
          <a:p>
            <a:pPr>
              <a:buClr>
                <a:srgbClr val="005B8C"/>
              </a:buClr>
            </a:pPr>
            <a:r>
              <a:rPr lang="en-US" sz="1200" dirty="0"/>
              <a:t>Stimulate resident initiated neighbourhood enhancement projects</a:t>
            </a:r>
          </a:p>
          <a:p>
            <a:pPr>
              <a:buClr>
                <a:srgbClr val="005B8C"/>
              </a:buClr>
            </a:pPr>
            <a:r>
              <a:rPr lang="en-US" sz="1200" dirty="0"/>
              <a:t>Encourage resident involvement in making their neighbourhoods even better places to live</a:t>
            </a:r>
          </a:p>
          <a:p>
            <a:endParaRPr lang="en-US" b="1" dirty="0"/>
          </a:p>
          <a:p>
            <a:r>
              <a:rPr lang="en-US" b="1" dirty="0"/>
              <a:t>Programs to support connection and engagement of residents</a:t>
            </a:r>
          </a:p>
        </p:txBody>
      </p:sp>
      <p:sp>
        <p:nvSpPr>
          <p:cNvPr id="4" name="Slide Number Placeholder 3"/>
          <p:cNvSpPr>
            <a:spLocks noGrp="1"/>
          </p:cNvSpPr>
          <p:nvPr>
            <p:ph type="sldNum" sz="quarter" idx="10"/>
          </p:nvPr>
        </p:nvSpPr>
        <p:spPr/>
        <p:txBody>
          <a:bodyPr/>
          <a:lstStyle/>
          <a:p>
            <a:fld id="{3729C904-1096-40DA-A309-14679349C7A9}" type="slidenum">
              <a:rPr lang="en-US" smtClean="0"/>
              <a:t>4</a:t>
            </a:fld>
            <a:endParaRPr lang="en-US"/>
          </a:p>
        </p:txBody>
      </p:sp>
    </p:spTree>
    <p:extLst>
      <p:ext uri="{BB962C8B-B14F-4D97-AF65-F5344CB8AC3E}">
        <p14:creationId xmlns:p14="http://schemas.microsoft.com/office/powerpoint/2010/main" val="175638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has programs/initiatives</a:t>
            </a:r>
            <a:r>
              <a:rPr lang="en-US" baseline="0" dirty="0"/>
              <a:t> to help residents</a:t>
            </a:r>
          </a:p>
          <a:p>
            <a:r>
              <a:rPr lang="en-US" baseline="0" dirty="0"/>
              <a:t>Tools and resources for residents to lead the way</a:t>
            </a:r>
          </a:p>
          <a:p>
            <a:r>
              <a:rPr lang="en-US" baseline="0" dirty="0"/>
              <a:t>How this is done</a:t>
            </a:r>
          </a:p>
          <a:p>
            <a:endParaRPr lang="en-US" baseline="0" dirty="0"/>
          </a:p>
          <a:p>
            <a:r>
              <a:rPr lang="en-US" baseline="0" dirty="0"/>
              <a:t>Resident led, City supported</a:t>
            </a:r>
            <a:endParaRPr lang="en-US" dirty="0"/>
          </a:p>
        </p:txBody>
      </p:sp>
      <p:sp>
        <p:nvSpPr>
          <p:cNvPr id="4" name="Slide Number Placeholder 3"/>
          <p:cNvSpPr>
            <a:spLocks noGrp="1"/>
          </p:cNvSpPr>
          <p:nvPr>
            <p:ph type="sldNum" sz="quarter" idx="10"/>
          </p:nvPr>
        </p:nvSpPr>
        <p:spPr/>
        <p:txBody>
          <a:bodyPr/>
          <a:lstStyle/>
          <a:p>
            <a:fld id="{3729C904-1096-40DA-A309-14679349C7A9}" type="slidenum">
              <a:rPr lang="en-US" smtClean="0"/>
              <a:t>5</a:t>
            </a:fld>
            <a:endParaRPr lang="en-US"/>
          </a:p>
        </p:txBody>
      </p:sp>
    </p:spTree>
    <p:extLst>
      <p:ext uri="{BB962C8B-B14F-4D97-AF65-F5344CB8AC3E}">
        <p14:creationId xmlns:p14="http://schemas.microsoft.com/office/powerpoint/2010/main" val="91750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block parties to mini event toolkit</a:t>
            </a:r>
          </a:p>
          <a:p>
            <a:endParaRPr lang="en-US" dirty="0"/>
          </a:p>
          <a:p>
            <a:r>
              <a:rPr lang="en-US" dirty="0"/>
              <a:t>Benefits</a:t>
            </a:r>
          </a:p>
          <a:p>
            <a:r>
              <a:rPr lang="en-US" dirty="0"/>
              <a:t>Residents still receive support, $100 gift card</a:t>
            </a:r>
          </a:p>
          <a:p>
            <a:r>
              <a:rPr lang="en-US" dirty="0"/>
              <a:t>Can support more different neighbourhoods</a:t>
            </a:r>
          </a:p>
        </p:txBody>
      </p:sp>
      <p:sp>
        <p:nvSpPr>
          <p:cNvPr id="4" name="Slide Number Placeholder 3"/>
          <p:cNvSpPr>
            <a:spLocks noGrp="1"/>
          </p:cNvSpPr>
          <p:nvPr>
            <p:ph type="sldNum" sz="quarter" idx="10"/>
          </p:nvPr>
        </p:nvSpPr>
        <p:spPr/>
        <p:txBody>
          <a:bodyPr/>
          <a:lstStyle/>
          <a:p>
            <a:fld id="{3729C904-1096-40DA-A309-14679349C7A9}" type="slidenum">
              <a:rPr lang="en-US" smtClean="0"/>
              <a:t>6</a:t>
            </a:fld>
            <a:endParaRPr lang="en-US"/>
          </a:p>
        </p:txBody>
      </p:sp>
    </p:spTree>
    <p:extLst>
      <p:ext uri="{BB962C8B-B14F-4D97-AF65-F5344CB8AC3E}">
        <p14:creationId xmlns:p14="http://schemas.microsoft.com/office/powerpoint/2010/main" val="1848407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Bouncy castle, </a:t>
            </a:r>
            <a:r>
              <a:rPr lang="en-US" dirty="0" err="1"/>
              <a:t>Zorbs</a:t>
            </a:r>
            <a:r>
              <a:rPr lang="en-US" dirty="0"/>
              <a:t>, Adult Zone, Festivals Kelowna (Youth /</a:t>
            </a:r>
            <a:r>
              <a:rPr lang="en-US" baseline="0" dirty="0"/>
              <a:t> lower SES populations)</a:t>
            </a:r>
            <a:endParaRPr lang="en-US" dirty="0"/>
          </a:p>
        </p:txBody>
      </p:sp>
      <p:sp>
        <p:nvSpPr>
          <p:cNvPr id="4" name="Slide Number Placeholder 3"/>
          <p:cNvSpPr>
            <a:spLocks noGrp="1"/>
          </p:cNvSpPr>
          <p:nvPr>
            <p:ph type="sldNum" sz="quarter" idx="10"/>
          </p:nvPr>
        </p:nvSpPr>
        <p:spPr/>
        <p:txBody>
          <a:bodyPr/>
          <a:lstStyle/>
          <a:p>
            <a:fld id="{3729C904-1096-40DA-A309-14679349C7A9}" type="slidenum">
              <a:rPr lang="en-US" smtClean="0"/>
              <a:t>7</a:t>
            </a:fld>
            <a:endParaRPr lang="en-US"/>
          </a:p>
        </p:txBody>
      </p:sp>
    </p:spTree>
    <p:extLst>
      <p:ext uri="{BB962C8B-B14F-4D97-AF65-F5344CB8AC3E}">
        <p14:creationId xmlns:p14="http://schemas.microsoft.com/office/powerpoint/2010/main" val="160128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a:t>
            </a:r>
            <a:r>
              <a:rPr lang="en-US" baseline="0" dirty="0"/>
              <a:t> momentum</a:t>
            </a:r>
            <a:endParaRPr lang="en-US" dirty="0"/>
          </a:p>
        </p:txBody>
      </p:sp>
      <p:sp>
        <p:nvSpPr>
          <p:cNvPr id="4" name="Slide Number Placeholder 3"/>
          <p:cNvSpPr>
            <a:spLocks noGrp="1"/>
          </p:cNvSpPr>
          <p:nvPr>
            <p:ph type="sldNum" sz="quarter" idx="10"/>
          </p:nvPr>
        </p:nvSpPr>
        <p:spPr/>
        <p:txBody>
          <a:bodyPr/>
          <a:lstStyle/>
          <a:p>
            <a:fld id="{3729C904-1096-40DA-A309-14679349C7A9}" type="slidenum">
              <a:rPr lang="en-US" smtClean="0"/>
              <a:t>8</a:t>
            </a:fld>
            <a:endParaRPr lang="en-US"/>
          </a:p>
        </p:txBody>
      </p:sp>
    </p:spTree>
    <p:extLst>
      <p:ext uri="{BB962C8B-B14F-4D97-AF65-F5344CB8AC3E}">
        <p14:creationId xmlns:p14="http://schemas.microsoft.com/office/powerpoint/2010/main" val="2317392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Importance of connecting neighbours and how residents give back to the City reducing City time/budget from implementing. What residents can do when they </a:t>
            </a:r>
            <a:r>
              <a:rPr lang="en-US" sz="1200" kern="1200">
                <a:solidFill>
                  <a:schemeClr val="tx1"/>
                </a:solidFill>
                <a:effectLst/>
                <a:latin typeface="+mn-lt"/>
                <a:ea typeface="+mn-ea"/>
                <a:cs typeface="+mn-cs"/>
              </a:rPr>
              <a:t>come together.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Meet them in</a:t>
            </a:r>
            <a:r>
              <a:rPr lang="en-US" sz="1200" kern="1200" baseline="0" dirty="0">
                <a:solidFill>
                  <a:schemeClr val="tx1"/>
                </a:solidFill>
                <a:effectLst/>
                <a:latin typeface="+mn-lt"/>
                <a:ea typeface="+mn-ea"/>
                <a:cs typeface="+mn-cs"/>
              </a:rPr>
              <a:t> the neighbourhood. Invite neighbours to all share ideas as we don’t have a connector program yet. Build trust, ownership and relationships</a:t>
            </a:r>
          </a:p>
          <a:p>
            <a:r>
              <a:rPr lang="en-US" sz="1200" kern="1200" baseline="0" dirty="0">
                <a:solidFill>
                  <a:schemeClr val="tx1"/>
                </a:solidFill>
                <a:effectLst/>
                <a:latin typeface="+mn-lt"/>
                <a:ea typeface="+mn-ea"/>
                <a:cs typeface="+mn-cs"/>
              </a:rPr>
              <a:t>3. Thoughtful process design and different tools needed to match interests and assets of neighbourhoods.</a:t>
            </a:r>
          </a:p>
          <a:p>
            <a:r>
              <a:rPr lang="en-US" sz="1200" kern="1200" baseline="0" dirty="0">
                <a:solidFill>
                  <a:schemeClr val="tx1"/>
                </a:solidFill>
                <a:effectLst/>
                <a:latin typeface="+mn-lt"/>
                <a:ea typeface="+mn-ea"/>
                <a:cs typeface="+mn-cs"/>
              </a:rPr>
              <a:t>Plan with different SE barriers and background in mind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29C904-1096-40DA-A309-14679349C7A9}" type="slidenum">
              <a:rPr lang="en-US" smtClean="0"/>
              <a:t>9</a:t>
            </a:fld>
            <a:endParaRPr lang="en-US"/>
          </a:p>
        </p:txBody>
      </p:sp>
    </p:spTree>
    <p:extLst>
      <p:ext uri="{BB962C8B-B14F-4D97-AF65-F5344CB8AC3E}">
        <p14:creationId xmlns:p14="http://schemas.microsoft.com/office/powerpoint/2010/main" val="2019655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26445" y="4281087"/>
            <a:ext cx="9196890" cy="2576913"/>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75761" y="2575875"/>
            <a:ext cx="7886700" cy="2474169"/>
          </a:xfrm>
        </p:spPr>
        <p:txBody>
          <a:bodyPr anchor="b"/>
          <a:lstStyle>
            <a:lvl1pPr>
              <a:defRPr sz="6000">
                <a:solidFill>
                  <a:schemeClr val="bg1"/>
                </a:solidFill>
              </a:defRPr>
            </a:lvl1pPr>
          </a:lstStyle>
          <a:p>
            <a:br>
              <a:rPr lang="en-US" dirty="0"/>
            </a:br>
            <a:br>
              <a:rPr lang="en-US" dirty="0"/>
            </a:br>
            <a:br>
              <a:rPr lang="en-US" dirty="0"/>
            </a:br>
            <a:br>
              <a:rPr lang="en-US" dirty="0"/>
            </a:br>
            <a:r>
              <a:rPr lang="en-US" dirty="0"/>
              <a:t>Youth Development and Engagement Grant</a:t>
            </a:r>
          </a:p>
        </p:txBody>
      </p:sp>
      <p:sp>
        <p:nvSpPr>
          <p:cNvPr id="3" name="Text Placeholder 2"/>
          <p:cNvSpPr>
            <a:spLocks noGrp="1"/>
          </p:cNvSpPr>
          <p:nvPr>
            <p:ph type="body" idx="1" hasCustomPrompt="1"/>
          </p:nvPr>
        </p:nvSpPr>
        <p:spPr>
          <a:xfrm>
            <a:off x="628650" y="5050044"/>
            <a:ext cx="7886700" cy="1500187"/>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Information Session </a:t>
            </a:r>
          </a:p>
          <a:p>
            <a:pPr lvl="0"/>
            <a:r>
              <a:rPr lang="en-US" dirty="0"/>
              <a:t>Oct 24, 2017</a:t>
            </a:r>
          </a:p>
        </p:txBody>
      </p:sp>
      <p:sp>
        <p:nvSpPr>
          <p:cNvPr id="4" name="Date Placeholder 3"/>
          <p:cNvSpPr>
            <a:spLocks noGrp="1"/>
          </p:cNvSpPr>
          <p:nvPr>
            <p:ph type="dt" sz="half" idx="10"/>
          </p:nvPr>
        </p:nvSpPr>
        <p:spPr/>
        <p:txBody>
          <a:bodyPr/>
          <a:lstStyle/>
          <a:p>
            <a:fld id="{963224C5-B829-485A-BDE2-4E7D00971C85}"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55113-A901-4FC5-A399-6F622F3B448A}" type="slidenum">
              <a:rPr lang="en-US" smtClean="0"/>
              <a:t>‹#›</a:t>
            </a:fld>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5960" y="464820"/>
            <a:ext cx="1828800" cy="13466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384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224C5-B829-485A-BDE2-4E7D00971C85}" type="datetimeFigureOut">
              <a:rPr lang="en-US" smtClean="0"/>
              <a:t>6/4/2019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055113-A901-4FC5-A399-6F622F3B448A}" type="slidenum">
              <a:rPr lang="en-US" smtClean="0"/>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86200" y="6438966"/>
            <a:ext cx="1371600" cy="199893"/>
          </a:xfrm>
          <a:prstGeom prst="rect">
            <a:avLst/>
          </a:prstGeom>
        </p:spPr>
      </p:pic>
    </p:spTree>
    <p:extLst>
      <p:ext uri="{BB962C8B-B14F-4D97-AF65-F5344CB8AC3E}">
        <p14:creationId xmlns:p14="http://schemas.microsoft.com/office/powerpoint/2010/main" val="248441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299914"/>
            <a:ext cx="7886700" cy="2021023"/>
          </a:xfrm>
        </p:spPr>
        <p:txBody>
          <a:bodyPr>
            <a:normAutofit/>
          </a:bodyPr>
          <a:lstStyle>
            <a:lvl1pPr algn="ctr">
              <a:defRPr sz="3600" i="1" baseline="0"/>
            </a:lvl1pPr>
          </a:lstStyle>
          <a:p>
            <a:r>
              <a:rPr lang="en-US" dirty="0"/>
              <a:t>Click to edit Master title style</a:t>
            </a:r>
            <a:br>
              <a:rPr lang="en-US" dirty="0"/>
            </a:br>
            <a:r>
              <a:rPr lang="en-US" sz="1800" i="0" dirty="0"/>
              <a:t>Plus call to action</a:t>
            </a:r>
            <a:br>
              <a:rPr lang="en-US" dirty="0"/>
            </a:br>
            <a:endParaRPr lang="en-US" dirty="0"/>
          </a:p>
        </p:txBody>
      </p:sp>
      <p:sp>
        <p:nvSpPr>
          <p:cNvPr id="3" name="Date Placeholder 2"/>
          <p:cNvSpPr>
            <a:spLocks noGrp="1"/>
          </p:cNvSpPr>
          <p:nvPr>
            <p:ph type="dt" sz="half" idx="10"/>
          </p:nvPr>
        </p:nvSpPr>
        <p:spPr/>
        <p:txBody>
          <a:bodyPr/>
          <a:lstStyle/>
          <a:p>
            <a:fld id="{963224C5-B829-485A-BDE2-4E7D00971C85}" type="datetimeFigureOut">
              <a:rPr lang="en-US" smtClean="0"/>
              <a:t>6/4/2019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055113-A901-4FC5-A399-6F622F3B448A}" type="slidenum">
              <a:rPr lang="en-US" smtClean="0"/>
              <a:t>‹#›</a:t>
            </a:fld>
            <a:endParaRPr lang="en-US"/>
          </a:p>
        </p:txBody>
      </p:sp>
    </p:spTree>
    <p:extLst>
      <p:ext uri="{BB962C8B-B14F-4D97-AF65-F5344CB8AC3E}">
        <p14:creationId xmlns:p14="http://schemas.microsoft.com/office/powerpoint/2010/main" val="3254581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224C5-B829-485A-BDE2-4E7D00971C85}" type="datetimeFigureOut">
              <a:rPr lang="en-US" smtClean="0"/>
              <a:t>6/4/2019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055113-A901-4FC5-A399-6F622F3B448A}" type="slidenum">
              <a:rPr lang="en-US" smtClean="0"/>
              <a:t>‹#›</a:t>
            </a:fld>
            <a:endParaRPr lang="en-US"/>
          </a:p>
        </p:txBody>
      </p:sp>
    </p:spTree>
    <p:extLst>
      <p:ext uri="{BB962C8B-B14F-4D97-AF65-F5344CB8AC3E}">
        <p14:creationId xmlns:p14="http://schemas.microsoft.com/office/powerpoint/2010/main" val="2361590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224C5-B829-485A-BDE2-4E7D00971C85}" type="datetimeFigureOut">
              <a:rPr lang="en-US" smtClean="0"/>
              <a:t>6/4/2019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055113-A901-4FC5-A399-6F622F3B448A}" type="slidenum">
              <a:rPr lang="en-US" smtClean="0"/>
              <a:t>‹#›</a:t>
            </a:fld>
            <a:endParaRPr lang="en-US"/>
          </a:p>
        </p:txBody>
      </p:sp>
    </p:spTree>
    <p:extLst>
      <p:ext uri="{BB962C8B-B14F-4D97-AF65-F5344CB8AC3E}">
        <p14:creationId xmlns:p14="http://schemas.microsoft.com/office/powerpoint/2010/main" val="2316405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224C5-B829-485A-BDE2-4E7D00971C85}"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55113-A901-4FC5-A399-6F622F3B448A}" type="slidenum">
              <a:rPr lang="en-US" smtClean="0"/>
              <a:t>‹#›</a:t>
            </a:fld>
            <a:endParaRPr lang="en-US"/>
          </a:p>
        </p:txBody>
      </p:sp>
    </p:spTree>
    <p:extLst>
      <p:ext uri="{BB962C8B-B14F-4D97-AF65-F5344CB8AC3E}">
        <p14:creationId xmlns:p14="http://schemas.microsoft.com/office/powerpoint/2010/main" val="3613695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224C5-B829-485A-BDE2-4E7D00971C85}"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55113-A901-4FC5-A399-6F622F3B448A}" type="slidenum">
              <a:rPr lang="en-US" smtClean="0"/>
              <a:t>‹#›</a:t>
            </a:fld>
            <a:endParaRPr lang="en-US"/>
          </a:p>
        </p:txBody>
      </p:sp>
    </p:spTree>
    <p:extLst>
      <p:ext uri="{BB962C8B-B14F-4D97-AF65-F5344CB8AC3E}">
        <p14:creationId xmlns:p14="http://schemas.microsoft.com/office/powerpoint/2010/main" val="59725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224C5-B829-485A-BDE2-4E7D00971C85}"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55113-A901-4FC5-A399-6F622F3B448A}" type="slidenum">
              <a:rPr lang="en-US" smtClean="0"/>
              <a:t>‹#›</a:t>
            </a:fld>
            <a:endParaRPr lang="en-US"/>
          </a:p>
        </p:txBody>
      </p:sp>
    </p:spTree>
    <p:extLst>
      <p:ext uri="{BB962C8B-B14F-4D97-AF65-F5344CB8AC3E}">
        <p14:creationId xmlns:p14="http://schemas.microsoft.com/office/powerpoint/2010/main" val="239512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224C5-B829-485A-BDE2-4E7D00971C85}"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55113-A901-4FC5-A399-6F622F3B448A}" type="slidenum">
              <a:rPr lang="en-US" smtClean="0"/>
              <a:t>‹#›</a:t>
            </a:fld>
            <a:endParaRPr lang="en-US"/>
          </a:p>
        </p:txBody>
      </p:sp>
    </p:spTree>
    <p:extLst>
      <p:ext uri="{BB962C8B-B14F-4D97-AF65-F5344CB8AC3E}">
        <p14:creationId xmlns:p14="http://schemas.microsoft.com/office/powerpoint/2010/main" val="2788056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2932" r="8679"/>
          <a:stretch/>
        </p:blipFill>
        <p:spPr>
          <a:xfrm>
            <a:off x="-34834" y="-6350"/>
            <a:ext cx="9187543" cy="6929663"/>
          </a:xfrm>
          <a:prstGeom prst="rect">
            <a:avLst/>
          </a:prstGeom>
        </p:spPr>
      </p:pic>
      <p:sp>
        <p:nvSpPr>
          <p:cNvPr id="10" name="Rectangle 9"/>
          <p:cNvSpPr/>
          <p:nvPr userDrawn="1"/>
        </p:nvSpPr>
        <p:spPr>
          <a:xfrm>
            <a:off x="-34834" y="2847703"/>
            <a:ext cx="9187543" cy="2220686"/>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3224C5-B829-485A-BDE2-4E7D00971C85}"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55113-A901-4FC5-A399-6F622F3B448A}" type="slidenum">
              <a:rPr lang="en-US" smtClean="0"/>
              <a:t>‹#›</a:t>
            </a:fld>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5960" y="464820"/>
            <a:ext cx="1828800" cy="13466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4467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Clr>
                <a:srgbClr val="0073CF"/>
              </a:buClr>
              <a:buSzPct val="60000"/>
              <a:buFont typeface="Wingdings 3" panose="05040102010807070707" pitchFamily="18" charset="2"/>
              <a:buChar char=""/>
              <a:defRPr/>
            </a:lvl1pPr>
            <a:lvl2pPr marL="685800" indent="-228600">
              <a:buClr>
                <a:srgbClr val="6AADE4"/>
              </a:buClr>
              <a:buSzPct val="60000"/>
              <a:buFont typeface="Wingdings 3" panose="05040102010807070707" pitchFamily="18" charset="2"/>
              <a:buChar char=""/>
              <a:defRPr/>
            </a:lvl2pPr>
            <a:lvl3pPr marL="1143000" indent="-228600">
              <a:buClr>
                <a:srgbClr val="B6BF00"/>
              </a:buClr>
              <a:buSzPct val="60000"/>
              <a:buFont typeface="Wingdings 3" panose="05040102010807070707" pitchFamily="18" charset="2"/>
              <a:buChar char=""/>
              <a:defRPr/>
            </a:lvl3pPr>
            <a:lvl4pPr marL="1600200" indent="-228600">
              <a:buClr>
                <a:srgbClr val="F2AF00"/>
              </a:buClr>
              <a:buSzPct val="60000"/>
              <a:buFont typeface="Wingdings 3" panose="05040102010807070707" pitchFamily="18" charset="2"/>
              <a:buChar char=""/>
              <a:defRPr/>
            </a:lvl4pPr>
            <a:lvl5pPr marL="2057400" indent="-228600">
              <a:buClr>
                <a:srgbClr val="55565A"/>
              </a:buClr>
              <a:buSzPct val="60000"/>
              <a:buFont typeface="Wingdings 3" panose="05040102010807070707" pitchFamily="18"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224C5-B829-485A-BDE2-4E7D00971C85}"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55113-A901-4FC5-A399-6F622F3B448A}" type="slidenum">
              <a:rPr lang="en-US" smtClean="0"/>
              <a:t>‹#›</a:t>
            </a:fld>
            <a:endParaRPr lang="en-US"/>
          </a:p>
        </p:txBody>
      </p:sp>
    </p:spTree>
    <p:extLst>
      <p:ext uri="{BB962C8B-B14F-4D97-AF65-F5344CB8AC3E}">
        <p14:creationId xmlns:p14="http://schemas.microsoft.com/office/powerpoint/2010/main" val="101455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273565" y="0"/>
            <a:ext cx="3870435" cy="6296025"/>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Clr>
                <a:srgbClr val="0073CF"/>
              </a:buClr>
              <a:buSzPct val="60000"/>
              <a:buFont typeface="Wingdings 3" panose="05040102010807070707" pitchFamily="18" charset="2"/>
              <a:buChar char=""/>
              <a:defRPr/>
            </a:lvl1pPr>
            <a:lvl2pPr marL="685800" indent="-228600">
              <a:buClr>
                <a:srgbClr val="6AADE4"/>
              </a:buClr>
              <a:buSzPct val="60000"/>
              <a:buFont typeface="Wingdings 3" panose="05040102010807070707" pitchFamily="18" charset="2"/>
              <a:buChar char=""/>
              <a:defRPr/>
            </a:lvl2pPr>
            <a:lvl3pPr marL="1143000" indent="-228600">
              <a:buClr>
                <a:srgbClr val="B6BF00"/>
              </a:buClr>
              <a:buSzPct val="60000"/>
              <a:buFont typeface="Wingdings 3" panose="05040102010807070707" pitchFamily="18" charset="2"/>
              <a:buChar char=""/>
              <a:defRPr/>
            </a:lvl3pPr>
            <a:lvl4pPr marL="1600200" indent="-228600">
              <a:buClr>
                <a:srgbClr val="F2AF00"/>
              </a:buClr>
              <a:buSzPct val="60000"/>
              <a:buFont typeface="Wingdings 3" panose="05040102010807070707" pitchFamily="18" charset="2"/>
              <a:buChar char=""/>
              <a:defRPr/>
            </a:lvl4pPr>
            <a:lvl5pPr marL="2057400" indent="-228600">
              <a:buClr>
                <a:srgbClr val="55565A"/>
              </a:buClr>
              <a:buSzPct val="60000"/>
              <a:buFont typeface="Wingdings 3" panose="05040102010807070707" pitchFamily="18"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224C5-B829-485A-BDE2-4E7D00971C85}"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55113-A901-4FC5-A399-6F622F3B448A}" type="slidenum">
              <a:rPr lang="en-US" smtClean="0"/>
              <a:t>‹#›</a:t>
            </a:fld>
            <a:endParaRPr lang="en-US"/>
          </a:p>
        </p:txBody>
      </p:sp>
    </p:spTree>
    <p:extLst>
      <p:ext uri="{BB962C8B-B14F-4D97-AF65-F5344CB8AC3E}">
        <p14:creationId xmlns:p14="http://schemas.microsoft.com/office/powerpoint/2010/main" val="3983545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6457950" y="0"/>
            <a:ext cx="2764878" cy="6290441"/>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Clr>
                <a:schemeClr val="accent1"/>
              </a:buClr>
              <a:buSzPct val="60000"/>
              <a:buFont typeface="Wingdings 3" panose="05040102010807070707" pitchFamily="18" charset="2"/>
              <a:buChar char="u"/>
              <a:defRPr/>
            </a:lvl1pPr>
            <a:lvl2pPr marL="685800" indent="-228600">
              <a:buClr>
                <a:schemeClr val="accent2"/>
              </a:buClr>
              <a:buSzPct val="60000"/>
              <a:buFont typeface="Wingdings 3" panose="05040102010807070707" pitchFamily="18" charset="2"/>
              <a:buChar char="u"/>
              <a:defRPr/>
            </a:lvl2pPr>
            <a:lvl3pPr marL="1143000" indent="-228600">
              <a:buClr>
                <a:schemeClr val="accent3"/>
              </a:buClr>
              <a:buSzPct val="60000"/>
              <a:buFont typeface="Wingdings 3" panose="05040102010807070707" pitchFamily="18" charset="2"/>
              <a:buChar char="u"/>
              <a:defRPr/>
            </a:lvl3pPr>
            <a:lvl4pPr marL="1600200" indent="-228600">
              <a:buClr>
                <a:schemeClr val="accent4"/>
              </a:buClr>
              <a:buSzPct val="60000"/>
              <a:buFont typeface="Wingdings 3" panose="05040102010807070707" pitchFamily="18" charset="2"/>
              <a:buChar char="u"/>
              <a:defRPr/>
            </a:lvl4pPr>
            <a:lvl5pPr marL="2057400" indent="-228600">
              <a:buClr>
                <a:schemeClr val="tx1"/>
              </a:buClr>
              <a:buSzPct val="60000"/>
              <a:buFont typeface="Wingdings 3" panose="05040102010807070707" pitchFamily="18" charset="2"/>
              <a:buChar char="u"/>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224C5-B829-485A-BDE2-4E7D00971C85}"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55113-A901-4FC5-A399-6F622F3B448A}" type="slidenum">
              <a:rPr lang="en-US" smtClean="0"/>
              <a:t>‹#›</a:t>
            </a:fld>
            <a:endParaRPr lang="en-US"/>
          </a:p>
        </p:txBody>
      </p:sp>
      <p:sp>
        <p:nvSpPr>
          <p:cNvPr id="9" name="Content Placeholder 2"/>
          <p:cNvSpPr>
            <a:spLocks noGrp="1"/>
          </p:cNvSpPr>
          <p:nvPr>
            <p:ph sz="half" idx="13"/>
          </p:nvPr>
        </p:nvSpPr>
        <p:spPr>
          <a:xfrm>
            <a:off x="4629150" y="1825625"/>
            <a:ext cx="3886200" cy="4351338"/>
          </a:xfrm>
        </p:spPr>
        <p:txBody>
          <a:bodyPr/>
          <a:lstStyle>
            <a:lvl1pPr marL="228600" indent="-228600">
              <a:buClr>
                <a:schemeClr val="accent1"/>
              </a:buClr>
              <a:buSzPct val="60000"/>
              <a:buFont typeface="Wingdings 3" panose="05040102010807070707" pitchFamily="18" charset="2"/>
              <a:buChar char="u"/>
              <a:defRPr/>
            </a:lvl1pPr>
            <a:lvl2pPr marL="685800" indent="-228600">
              <a:buClr>
                <a:schemeClr val="accent2"/>
              </a:buClr>
              <a:buSzPct val="60000"/>
              <a:buFont typeface="Wingdings 3" panose="05040102010807070707" pitchFamily="18" charset="2"/>
              <a:buChar char="u"/>
              <a:defRPr/>
            </a:lvl2pPr>
            <a:lvl3pPr marL="1143000" indent="-228600">
              <a:buClr>
                <a:schemeClr val="accent3"/>
              </a:buClr>
              <a:buSzPct val="60000"/>
              <a:buFont typeface="Wingdings 3" panose="05040102010807070707" pitchFamily="18" charset="2"/>
              <a:buChar char="u"/>
              <a:defRPr/>
            </a:lvl3pPr>
            <a:lvl4pPr marL="1600200" indent="-228600">
              <a:buClr>
                <a:schemeClr val="accent4"/>
              </a:buClr>
              <a:buSzPct val="60000"/>
              <a:buFont typeface="Wingdings 3" panose="05040102010807070707" pitchFamily="18" charset="2"/>
              <a:buChar char="u"/>
              <a:defRPr/>
            </a:lvl4pPr>
            <a:lvl5pPr marL="2057400" indent="-228600">
              <a:buClr>
                <a:schemeClr val="tx1"/>
              </a:buClr>
              <a:buSzPct val="60000"/>
              <a:buFont typeface="Wingdings 3" panose="05040102010807070707" pitchFamily="18" charset="2"/>
              <a:buChar char="u"/>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5767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4629151" y="0"/>
            <a:ext cx="4593678" cy="6290441"/>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Clr>
                <a:schemeClr val="accent1"/>
              </a:buClr>
              <a:buSzPct val="60000"/>
              <a:buFont typeface="Wingdings 3" panose="05040102010807070707" pitchFamily="18" charset="2"/>
              <a:buChar char="u"/>
              <a:defRPr/>
            </a:lvl1pPr>
            <a:lvl2pPr marL="685800" indent="-228600">
              <a:buClr>
                <a:schemeClr val="accent2"/>
              </a:buClr>
              <a:buSzPct val="60000"/>
              <a:buFont typeface="Wingdings 3" panose="05040102010807070707" pitchFamily="18" charset="2"/>
              <a:buChar char="u"/>
              <a:defRPr/>
            </a:lvl2pPr>
            <a:lvl3pPr marL="1143000" indent="-228600">
              <a:buClr>
                <a:schemeClr val="accent3"/>
              </a:buClr>
              <a:buSzPct val="60000"/>
              <a:buFont typeface="Wingdings 3" panose="05040102010807070707" pitchFamily="18" charset="2"/>
              <a:buChar char="u"/>
              <a:defRPr/>
            </a:lvl3pPr>
            <a:lvl4pPr marL="1600200" indent="-228600">
              <a:buClr>
                <a:schemeClr val="accent4"/>
              </a:buClr>
              <a:buSzPct val="60000"/>
              <a:buFont typeface="Wingdings 3" panose="05040102010807070707" pitchFamily="18" charset="2"/>
              <a:buChar char="u"/>
              <a:defRPr/>
            </a:lvl4pPr>
            <a:lvl5pPr marL="2057400" indent="-228600">
              <a:buClr>
                <a:schemeClr val="tx1"/>
              </a:buClr>
              <a:buSzPct val="60000"/>
              <a:buFont typeface="Wingdings 3" panose="05040102010807070707" pitchFamily="18" charset="2"/>
              <a:buChar char="u"/>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224C5-B829-485A-BDE2-4E7D00971C85}"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55113-A901-4FC5-A399-6F622F3B448A}" type="slidenum">
              <a:rPr lang="en-US" smtClean="0"/>
              <a:t>‹#›</a:t>
            </a:fld>
            <a:endParaRPr lang="en-US"/>
          </a:p>
        </p:txBody>
      </p:sp>
      <p:sp>
        <p:nvSpPr>
          <p:cNvPr id="9" name="Content Placeholder 2"/>
          <p:cNvSpPr>
            <a:spLocks noGrp="1"/>
          </p:cNvSpPr>
          <p:nvPr>
            <p:ph sz="half" idx="13"/>
          </p:nvPr>
        </p:nvSpPr>
        <p:spPr>
          <a:xfrm>
            <a:off x="4629150" y="1825625"/>
            <a:ext cx="3886200" cy="4351338"/>
          </a:xfrm>
        </p:spPr>
        <p:txBody>
          <a:bodyPr/>
          <a:lstStyle>
            <a:lvl1pPr marL="228600" indent="-228600">
              <a:buClr>
                <a:schemeClr val="accent1"/>
              </a:buClr>
              <a:buSzPct val="60000"/>
              <a:buFont typeface="Wingdings 3" panose="05040102010807070707" pitchFamily="18" charset="2"/>
              <a:buChar char="u"/>
              <a:defRPr/>
            </a:lvl1pPr>
            <a:lvl2pPr marL="685800" indent="-228600">
              <a:buClr>
                <a:schemeClr val="accent2"/>
              </a:buClr>
              <a:buSzPct val="60000"/>
              <a:buFont typeface="Wingdings 3" panose="05040102010807070707" pitchFamily="18" charset="2"/>
              <a:buChar char="u"/>
              <a:defRPr/>
            </a:lvl2pPr>
            <a:lvl3pPr marL="1143000" indent="-228600">
              <a:buClr>
                <a:schemeClr val="accent3"/>
              </a:buClr>
              <a:buSzPct val="60000"/>
              <a:buFont typeface="Wingdings 3" panose="05040102010807070707" pitchFamily="18" charset="2"/>
              <a:buChar char="u"/>
              <a:defRPr/>
            </a:lvl3pPr>
            <a:lvl4pPr marL="1600200" indent="-228600">
              <a:buClr>
                <a:schemeClr val="accent4"/>
              </a:buClr>
              <a:buSzPct val="60000"/>
              <a:buFont typeface="Wingdings 3" panose="05040102010807070707" pitchFamily="18" charset="2"/>
              <a:buChar char="u"/>
              <a:defRPr/>
            </a:lvl4pPr>
            <a:lvl5pPr marL="2057400" indent="-228600">
              <a:buClr>
                <a:schemeClr val="tx1"/>
              </a:buClr>
              <a:buSzPct val="60000"/>
              <a:buFont typeface="Wingdings 3" panose="05040102010807070707" pitchFamily="18" charset="2"/>
              <a:buChar char="u"/>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022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6664410" y="0"/>
            <a:ext cx="2558417" cy="6290441"/>
          </a:xfrm>
          <a:prstGeom prst="rect">
            <a:avLst/>
          </a:prstGeom>
          <a:solidFill>
            <a:srgbClr val="55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marL="228600" indent="-228600">
              <a:buClr>
                <a:schemeClr val="accent1"/>
              </a:buClr>
              <a:buSzPct val="60000"/>
              <a:buFont typeface="Wingdings 3" panose="05040102010807070707" pitchFamily="18" charset="2"/>
              <a:buChar char="u"/>
              <a:defRPr/>
            </a:lvl1pPr>
            <a:lvl2pPr marL="685800" indent="-228600">
              <a:buClr>
                <a:schemeClr val="accent2"/>
              </a:buClr>
              <a:buSzPct val="60000"/>
              <a:buFont typeface="Wingdings 3" panose="05040102010807070707" pitchFamily="18" charset="2"/>
              <a:buChar char="u"/>
              <a:defRPr/>
            </a:lvl2pPr>
            <a:lvl3pPr marL="1143000" indent="-228600">
              <a:buClr>
                <a:schemeClr val="accent3"/>
              </a:buClr>
              <a:buSzPct val="60000"/>
              <a:buFont typeface="Wingdings 3" panose="05040102010807070707" pitchFamily="18" charset="2"/>
              <a:buChar char="u"/>
              <a:defRPr/>
            </a:lvl3pPr>
            <a:lvl4pPr marL="1600200" indent="-228600">
              <a:buClr>
                <a:schemeClr val="accent4"/>
              </a:buClr>
              <a:buSzPct val="60000"/>
              <a:buFont typeface="Wingdings 3" panose="05040102010807070707" pitchFamily="18" charset="2"/>
              <a:buChar char="u"/>
              <a:defRPr/>
            </a:lvl4pPr>
            <a:lvl5pPr marL="2057400" indent="-228600">
              <a:buClr>
                <a:schemeClr val="tx1"/>
              </a:buClr>
              <a:buSzPct val="60000"/>
              <a:buFont typeface="Wingdings 3" panose="05040102010807070707" pitchFamily="18" charset="2"/>
              <a:buChar char="u"/>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224C5-B829-485A-BDE2-4E7D00971C85}"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55113-A901-4FC5-A399-6F622F3B448A}" type="slidenum">
              <a:rPr lang="en-US" smtClean="0"/>
              <a:t>‹#›</a:t>
            </a:fld>
            <a:endParaRPr lang="en-US"/>
          </a:p>
        </p:txBody>
      </p:sp>
      <p:sp>
        <p:nvSpPr>
          <p:cNvPr id="9" name="Content Placeholder 2"/>
          <p:cNvSpPr>
            <a:spLocks noGrp="1"/>
          </p:cNvSpPr>
          <p:nvPr>
            <p:ph sz="half" idx="13"/>
          </p:nvPr>
        </p:nvSpPr>
        <p:spPr>
          <a:xfrm>
            <a:off x="4629150" y="1825625"/>
            <a:ext cx="3886200" cy="4351338"/>
          </a:xfrm>
        </p:spPr>
        <p:txBody>
          <a:bodyPr/>
          <a:lstStyle>
            <a:lvl1pPr marL="228600" indent="-228600">
              <a:buClr>
                <a:schemeClr val="accent1"/>
              </a:buClr>
              <a:buSzPct val="60000"/>
              <a:buFont typeface="Wingdings 3" panose="05040102010807070707" pitchFamily="18" charset="2"/>
              <a:buChar char="u"/>
              <a:defRPr/>
            </a:lvl1pPr>
            <a:lvl2pPr marL="685800" indent="-228600">
              <a:buClr>
                <a:schemeClr val="accent2"/>
              </a:buClr>
              <a:buSzPct val="60000"/>
              <a:buFont typeface="Wingdings 3" panose="05040102010807070707" pitchFamily="18" charset="2"/>
              <a:buChar char="u"/>
              <a:defRPr/>
            </a:lvl2pPr>
            <a:lvl3pPr marL="1143000" indent="-228600">
              <a:buClr>
                <a:schemeClr val="accent3"/>
              </a:buClr>
              <a:buSzPct val="60000"/>
              <a:buFont typeface="Wingdings 3" panose="05040102010807070707" pitchFamily="18" charset="2"/>
              <a:buChar char="u"/>
              <a:defRPr/>
            </a:lvl3pPr>
            <a:lvl4pPr marL="1600200" indent="-228600">
              <a:buClr>
                <a:schemeClr val="accent4"/>
              </a:buClr>
              <a:buSzPct val="60000"/>
              <a:buFont typeface="Wingdings 3" panose="05040102010807070707" pitchFamily="18" charset="2"/>
              <a:buChar char="u"/>
              <a:defRPr/>
            </a:lvl4pPr>
            <a:lvl5pPr marL="2057400" indent="-228600">
              <a:buClr>
                <a:schemeClr val="tx1"/>
              </a:buClr>
              <a:buSzPct val="60000"/>
              <a:buFont typeface="Wingdings 3" panose="05040102010807070707" pitchFamily="18" charset="2"/>
              <a:buChar char="u"/>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715250" y="207266"/>
            <a:ext cx="1262063" cy="1164981"/>
          </a:xfrm>
          <a:prstGeom prst="rect">
            <a:avLst/>
          </a:prstGeom>
        </p:spPr>
      </p:pic>
    </p:spTree>
    <p:extLst>
      <p:ext uri="{BB962C8B-B14F-4D97-AF65-F5344CB8AC3E}">
        <p14:creationId xmlns:p14="http://schemas.microsoft.com/office/powerpoint/2010/main" val="792580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Clr>
                <a:srgbClr val="0073CF"/>
              </a:buClr>
              <a:buSzPct val="60000"/>
              <a:buFont typeface="Wingdings 3" panose="05040102010807070707" pitchFamily="18" charset="2"/>
              <a:buChar char=""/>
              <a:defRPr/>
            </a:lvl1pPr>
            <a:lvl2pPr marL="685800" indent="-228600">
              <a:buClr>
                <a:srgbClr val="6AADE4"/>
              </a:buClr>
              <a:buSzPct val="60000"/>
              <a:buFont typeface="Wingdings 3" panose="05040102010807070707" pitchFamily="18" charset="2"/>
              <a:buChar char=""/>
              <a:defRPr/>
            </a:lvl2pPr>
            <a:lvl3pPr marL="1143000" indent="-228600">
              <a:buClr>
                <a:srgbClr val="B6BF00"/>
              </a:buClr>
              <a:buSzPct val="60000"/>
              <a:buFont typeface="Wingdings 3" panose="05040102010807070707" pitchFamily="18" charset="2"/>
              <a:buChar char=""/>
              <a:defRPr/>
            </a:lvl3pPr>
            <a:lvl4pPr marL="1600200" indent="-228600">
              <a:buClr>
                <a:srgbClr val="F2AF00"/>
              </a:buClr>
              <a:buSzPct val="60000"/>
              <a:buFont typeface="Wingdings 3" panose="05040102010807070707" pitchFamily="18" charset="2"/>
              <a:buChar char=""/>
              <a:defRPr/>
            </a:lvl4pPr>
            <a:lvl5pPr marL="2057400" indent="-228600">
              <a:buClr>
                <a:srgbClr val="55565A"/>
              </a:buClr>
              <a:buSzPct val="60000"/>
              <a:buFont typeface="Wingdings 3" panose="05040102010807070707" pitchFamily="18"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224C5-B829-485A-BDE2-4E7D00971C85}"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055113-A901-4FC5-A399-6F622F3B448A}" type="slidenum">
              <a:rPr lang="en-US" smtClean="0"/>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86200" y="6438966"/>
            <a:ext cx="1371600" cy="199893"/>
          </a:xfrm>
          <a:prstGeom prst="rect">
            <a:avLst/>
          </a:prstGeom>
        </p:spPr>
      </p:pic>
    </p:spTree>
    <p:extLst>
      <p:ext uri="{BB962C8B-B14F-4D97-AF65-F5344CB8AC3E}">
        <p14:creationId xmlns:p14="http://schemas.microsoft.com/office/powerpoint/2010/main" val="133845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963224C5-B829-485A-BDE2-4E7D00971C85}"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55113-A901-4FC5-A399-6F622F3B448A}" type="slidenum">
              <a:rPr lang="en-US" smtClean="0"/>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86200" y="6438966"/>
            <a:ext cx="1371600" cy="199893"/>
          </a:xfrm>
          <a:prstGeom prst="rect">
            <a:avLst/>
          </a:prstGeom>
        </p:spPr>
      </p:pic>
      <p:sp>
        <p:nvSpPr>
          <p:cNvPr id="9" name="Content Placeholder 2"/>
          <p:cNvSpPr>
            <a:spLocks noGrp="1"/>
          </p:cNvSpPr>
          <p:nvPr>
            <p:ph sz="half" idx="13"/>
          </p:nvPr>
        </p:nvSpPr>
        <p:spPr>
          <a:xfrm>
            <a:off x="628650" y="1847851"/>
            <a:ext cx="3886200" cy="4351338"/>
          </a:xfrm>
        </p:spPr>
        <p:txBody>
          <a:bodyPr/>
          <a:lstStyle>
            <a:lvl1pPr marL="228600" indent="-228600">
              <a:buClr>
                <a:schemeClr val="accent1"/>
              </a:buClr>
              <a:buSzPct val="60000"/>
              <a:buFont typeface="Wingdings 3" panose="05040102010807070707" pitchFamily="18" charset="2"/>
              <a:buChar char="u"/>
              <a:defRPr/>
            </a:lvl1pPr>
            <a:lvl2pPr marL="685800" indent="-228600">
              <a:buClr>
                <a:schemeClr val="accent2"/>
              </a:buClr>
              <a:buSzPct val="60000"/>
              <a:buFont typeface="Wingdings 3" panose="05040102010807070707" pitchFamily="18" charset="2"/>
              <a:buChar char="u"/>
              <a:defRPr/>
            </a:lvl2pPr>
            <a:lvl3pPr marL="1143000" indent="-228600">
              <a:buClr>
                <a:schemeClr val="accent3"/>
              </a:buClr>
              <a:buSzPct val="60000"/>
              <a:buFont typeface="Wingdings 3" panose="05040102010807070707" pitchFamily="18" charset="2"/>
              <a:buChar char="u"/>
              <a:defRPr/>
            </a:lvl3pPr>
            <a:lvl4pPr marL="1600200" indent="-228600">
              <a:buClr>
                <a:schemeClr val="accent4"/>
              </a:buClr>
              <a:buSzPct val="60000"/>
              <a:buFont typeface="Wingdings 3" panose="05040102010807070707" pitchFamily="18" charset="2"/>
              <a:buChar char="u"/>
              <a:defRPr/>
            </a:lvl4pPr>
            <a:lvl5pPr marL="2057400" indent="-228600">
              <a:buClr>
                <a:schemeClr val="tx1"/>
              </a:buClr>
              <a:buSzPct val="60000"/>
              <a:buFont typeface="Wingdings 3" panose="05040102010807070707" pitchFamily="18" charset="2"/>
              <a:buChar char="u"/>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
          </p:nvPr>
        </p:nvSpPr>
        <p:spPr>
          <a:xfrm>
            <a:off x="4629150" y="1849485"/>
            <a:ext cx="3886200" cy="4351338"/>
          </a:xfrm>
        </p:spPr>
        <p:txBody>
          <a:bodyPr/>
          <a:lstStyle>
            <a:lvl1pPr marL="228600" indent="-228600">
              <a:buClr>
                <a:schemeClr val="accent1"/>
              </a:buClr>
              <a:buSzPct val="60000"/>
              <a:buFont typeface="Wingdings 3" panose="05040102010807070707" pitchFamily="18" charset="2"/>
              <a:buChar char="u"/>
              <a:defRPr/>
            </a:lvl1pPr>
            <a:lvl2pPr marL="685800" indent="-228600">
              <a:buClr>
                <a:schemeClr val="accent2"/>
              </a:buClr>
              <a:buSzPct val="60000"/>
              <a:buFont typeface="Wingdings 3" panose="05040102010807070707" pitchFamily="18" charset="2"/>
              <a:buChar char="u"/>
              <a:defRPr/>
            </a:lvl2pPr>
            <a:lvl3pPr marL="1143000" indent="-228600">
              <a:buClr>
                <a:schemeClr val="accent3"/>
              </a:buClr>
              <a:buSzPct val="60000"/>
              <a:buFont typeface="Wingdings 3" panose="05040102010807070707" pitchFamily="18" charset="2"/>
              <a:buChar char="u"/>
              <a:defRPr/>
            </a:lvl3pPr>
            <a:lvl4pPr marL="1600200" indent="-228600">
              <a:buClr>
                <a:schemeClr val="accent4"/>
              </a:buClr>
              <a:buSzPct val="60000"/>
              <a:buFont typeface="Wingdings 3" panose="05040102010807070707" pitchFamily="18" charset="2"/>
              <a:buChar char="u"/>
              <a:defRPr/>
            </a:lvl4pPr>
            <a:lvl5pPr marL="2057400" indent="-228600">
              <a:buClr>
                <a:schemeClr val="tx1"/>
              </a:buClr>
              <a:buSzPct val="60000"/>
              <a:buFont typeface="Wingdings 3" panose="05040102010807070707" pitchFamily="18" charset="2"/>
              <a:buChar char="u"/>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552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224C5-B829-485A-BDE2-4E7D00971C85}" type="datetimeFigureOut">
              <a:rPr lang="en-US" smtClean="0"/>
              <a:t>6/4/2019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055113-A901-4FC5-A399-6F622F3B448A}" type="slidenum">
              <a:rPr lang="en-US" smtClean="0"/>
              <a:t>‹#›</a:t>
            </a:fld>
            <a:endParaRPr lang="en-US"/>
          </a:p>
        </p:txBody>
      </p:sp>
    </p:spTree>
    <p:extLst>
      <p:ext uri="{BB962C8B-B14F-4D97-AF65-F5344CB8AC3E}">
        <p14:creationId xmlns:p14="http://schemas.microsoft.com/office/powerpoint/2010/main" val="1851070903"/>
      </p:ext>
    </p:extLst>
  </p:cSld>
  <p:clrMap bg1="lt1" tx1="dk1" bg2="lt2" tx2="dk2" accent1="accent1" accent2="accent2" accent3="accent3" accent4="accent4" accent5="accent5" accent6="accent6" hlink="hlink" folHlink="folHlink"/>
  <p:sldLayoutIdLst>
    <p:sldLayoutId id="2147483663" r:id="rId1"/>
    <p:sldLayoutId id="2147483672" r:id="rId2"/>
    <p:sldLayoutId id="2147483662" r:id="rId3"/>
    <p:sldLayoutId id="2147483679" r:id="rId4"/>
    <p:sldLayoutId id="2147483674" r:id="rId5"/>
    <p:sldLayoutId id="2147483678" r:id="rId6"/>
    <p:sldLayoutId id="2147483676" r:id="rId7"/>
    <p:sldLayoutId id="2147483673" r:id="rId8"/>
    <p:sldLayoutId id="2147483664" r:id="rId9"/>
    <p:sldLayoutId id="2147483665" r:id="rId10"/>
    <p:sldLayoutId id="2147483675" r:id="rId11"/>
    <p:sldLayoutId id="2147483666" r:id="rId12"/>
    <p:sldLayoutId id="2147483667"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9586" y="4286250"/>
            <a:ext cx="7886700" cy="2667736"/>
          </a:xfrm>
        </p:spPr>
        <p:txBody>
          <a:bodyPr>
            <a:normAutofit fontScale="90000"/>
          </a:bodyPr>
          <a:lstStyle/>
          <a:p>
            <a:pPr algn="ctr">
              <a:spcBef>
                <a:spcPts val="1200"/>
              </a:spcBef>
              <a:spcAft>
                <a:spcPts val="1200"/>
              </a:spcAft>
            </a:pPr>
            <a:r>
              <a:rPr lang="en-US" sz="4400" dirty="0"/>
              <a:t>Together we’re connected, building</a:t>
            </a:r>
            <a:br>
              <a:rPr lang="en-US" dirty="0">
                <a:latin typeface="Thirsty Script Light" panose="03000300000007070006" pitchFamily="66" charset="0"/>
              </a:rPr>
            </a:br>
            <a:r>
              <a:rPr lang="en-US" dirty="0">
                <a:latin typeface="Thirsty Script Light" panose="03000300000007070006" pitchFamily="66" charset="0"/>
              </a:rPr>
              <a:t>Strong Neighbourhoods</a:t>
            </a:r>
            <a:br>
              <a:rPr lang="en-US" dirty="0">
                <a:latin typeface="Thirsty Script Light" panose="03000300000007070006" pitchFamily="66" charset="0"/>
              </a:rPr>
            </a:br>
            <a:endParaRPr lang="en-US" dirty="0">
              <a:latin typeface="Thirsty Script Light" panose="03000300000007070006" pitchFamily="66" charset="0"/>
            </a:endParaRPr>
          </a:p>
        </p:txBody>
      </p:sp>
    </p:spTree>
    <p:extLst>
      <p:ext uri="{BB962C8B-B14F-4D97-AF65-F5344CB8AC3E}">
        <p14:creationId xmlns:p14="http://schemas.microsoft.com/office/powerpoint/2010/main" val="3405511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43725" y="334875"/>
            <a:ext cx="1828800" cy="1344583"/>
          </a:xfrm>
          <a:prstGeom prst="rect">
            <a:avLst/>
          </a:prstGeom>
        </p:spPr>
      </p:pic>
      <p:sp>
        <p:nvSpPr>
          <p:cNvPr id="3" name="TextBox 2"/>
          <p:cNvSpPr txBox="1"/>
          <p:nvPr/>
        </p:nvSpPr>
        <p:spPr>
          <a:xfrm>
            <a:off x="0" y="2602788"/>
            <a:ext cx="9144000" cy="584775"/>
          </a:xfrm>
          <a:prstGeom prst="rect">
            <a:avLst/>
          </a:prstGeom>
          <a:noFill/>
        </p:spPr>
        <p:txBody>
          <a:bodyPr wrap="square" rtlCol="0">
            <a:spAutoFit/>
          </a:bodyPr>
          <a:lstStyle/>
          <a:p>
            <a:pPr algn="ctr">
              <a:spcBef>
                <a:spcPts val="1200"/>
              </a:spcBef>
              <a:spcAft>
                <a:spcPts val="1800"/>
              </a:spcAft>
            </a:pPr>
            <a:r>
              <a:rPr lang="en-US" sz="3200" b="1" dirty="0">
                <a:solidFill>
                  <a:srgbClr val="005B8C"/>
                </a:solidFill>
              </a:rPr>
              <a:t>Thank you!</a:t>
            </a:r>
          </a:p>
        </p:txBody>
      </p:sp>
      <p:sp>
        <p:nvSpPr>
          <p:cNvPr id="2" name="Rectangle 1"/>
          <p:cNvSpPr/>
          <p:nvPr/>
        </p:nvSpPr>
        <p:spPr>
          <a:xfrm>
            <a:off x="1357313" y="3611977"/>
            <a:ext cx="6429374" cy="1477328"/>
          </a:xfrm>
          <a:prstGeom prst="rect">
            <a:avLst/>
          </a:prstGeom>
        </p:spPr>
        <p:txBody>
          <a:bodyPr wrap="square">
            <a:spAutoFit/>
          </a:bodyPr>
          <a:lstStyle/>
          <a:p>
            <a:pPr algn="ctr"/>
            <a:r>
              <a:rPr lang="en-US" b="1" dirty="0"/>
              <a:t>Tanya Sletten, MSc</a:t>
            </a:r>
            <a:br>
              <a:rPr lang="en-US" dirty="0"/>
            </a:br>
            <a:r>
              <a:rPr lang="en-US" dirty="0"/>
              <a:t>Community Development Coordinator | City of Kelowna</a:t>
            </a:r>
            <a:br>
              <a:rPr lang="en-US" dirty="0"/>
            </a:br>
            <a:r>
              <a:rPr lang="en-US" dirty="0"/>
              <a:t>250-469-8723 | tsletten@kelowna.ca</a:t>
            </a:r>
          </a:p>
          <a:p>
            <a:pPr algn="ctr"/>
            <a:endParaRPr lang="en-US" dirty="0"/>
          </a:p>
          <a:p>
            <a:pPr algn="ctr"/>
            <a:r>
              <a:rPr lang="en-US" b="1" dirty="0"/>
              <a:t>kelowna.ca/neighbourhoods</a:t>
            </a:r>
            <a:endParaRPr lang="en-US" dirty="0"/>
          </a:p>
        </p:txBody>
      </p:sp>
    </p:spTree>
    <p:extLst>
      <p:ext uri="{BB962C8B-B14F-4D97-AF65-F5344CB8AC3E}">
        <p14:creationId xmlns:p14="http://schemas.microsoft.com/office/powerpoint/2010/main" val="4053522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895850" cy="1325563"/>
          </a:xfrm>
        </p:spPr>
        <p:txBody>
          <a:bodyPr/>
          <a:lstStyle/>
          <a:p>
            <a:r>
              <a:rPr lang="en-US" b="1" dirty="0">
                <a:solidFill>
                  <a:srgbClr val="005B8C"/>
                </a:solidFill>
              </a:rPr>
              <a:t>Why Deepen Community?</a:t>
            </a:r>
            <a:endParaRPr lang="en-US" dirty="0"/>
          </a:p>
        </p:txBody>
      </p:sp>
      <p:sp>
        <p:nvSpPr>
          <p:cNvPr id="3" name="Content Placeholder 2"/>
          <p:cNvSpPr>
            <a:spLocks noGrp="1"/>
          </p:cNvSpPr>
          <p:nvPr>
            <p:ph idx="1"/>
          </p:nvPr>
        </p:nvSpPr>
        <p:spPr>
          <a:xfrm>
            <a:off x="628650" y="2190749"/>
            <a:ext cx="4352925" cy="3986213"/>
          </a:xfrm>
        </p:spPr>
        <p:txBody>
          <a:bodyPr>
            <a:normAutofit/>
          </a:bodyPr>
          <a:lstStyle/>
          <a:p>
            <a:pPr marL="0" indent="0">
              <a:buNone/>
            </a:pPr>
            <a:r>
              <a:rPr lang="en-US" sz="1600" dirty="0"/>
              <a:t>“It was a windstorm that collapsed our neighbourhood fence that actually brought the whole neighbourhood together. Before this incident some of us knew each other, but after we came together to rebuild the fence with the help of the 'Strong Neighbourhood' grant program we now all know each other, and have committed to continue to arrange gatherings to stay connected…Truly knowing your neighbours is what makes a neighbourhood worth living in.”</a:t>
            </a:r>
          </a:p>
          <a:p>
            <a:pPr marL="0" indent="0" algn="ctr">
              <a:buNone/>
            </a:pPr>
            <a:r>
              <a:rPr lang="en-US" sz="1600" dirty="0"/>
              <a:t>- Paul M., Neighbourhood Grant Recipient</a:t>
            </a:r>
          </a:p>
          <a:p>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34300" y="211140"/>
            <a:ext cx="1133474" cy="833361"/>
          </a:xfrm>
          <a:prstGeom prst="rect">
            <a:avLst/>
          </a:prstGeom>
        </p:spPr>
      </p:pic>
    </p:spTree>
    <p:extLst>
      <p:ext uri="{BB962C8B-B14F-4D97-AF65-F5344CB8AC3E}">
        <p14:creationId xmlns:p14="http://schemas.microsoft.com/office/powerpoint/2010/main" val="1574516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5B8C"/>
                </a:solidFill>
              </a:rPr>
              <a:t>The Start of Strong Neighbourhoods</a:t>
            </a:r>
            <a:endParaRPr lang="en-US" dirty="0"/>
          </a:p>
        </p:txBody>
      </p:sp>
      <p:sp>
        <p:nvSpPr>
          <p:cNvPr id="3" name="Content Placeholder 2"/>
          <p:cNvSpPr>
            <a:spLocks noGrp="1"/>
          </p:cNvSpPr>
          <p:nvPr>
            <p:ph idx="1"/>
          </p:nvPr>
        </p:nvSpPr>
        <p:spPr/>
        <p:txBody>
          <a:bodyPr/>
          <a:lstStyle/>
          <a:p>
            <a:r>
              <a:rPr lang="en-US" dirty="0"/>
              <a:t>Work undertaken was guided by:</a:t>
            </a:r>
          </a:p>
          <a:p>
            <a:pPr lvl="1"/>
            <a:r>
              <a:rPr lang="en-US" dirty="0"/>
              <a:t>City Council’s priorities </a:t>
            </a:r>
          </a:p>
          <a:p>
            <a:pPr lvl="1"/>
            <a:r>
              <a:rPr lang="en-US" dirty="0"/>
              <a:t>Corporate framework</a:t>
            </a:r>
          </a:p>
          <a:p>
            <a:pPr lvl="1"/>
            <a:r>
              <a:rPr lang="en-US" dirty="0"/>
              <a:t>Divisional drivers</a:t>
            </a:r>
          </a:p>
          <a:p>
            <a:pPr lvl="2"/>
            <a:endParaRPr lang="en-US" sz="16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8086" y="3736539"/>
            <a:ext cx="3192404" cy="2226141"/>
          </a:xfrm>
          <a:prstGeom prst="rect">
            <a:avLst/>
          </a:prstGeom>
          <a:ln w="38100">
            <a:solidFill>
              <a:schemeClr val="tx1">
                <a:lumMod val="50000"/>
              </a:schemeClr>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13887" y="3736540"/>
            <a:ext cx="2968188" cy="2226141"/>
          </a:xfrm>
          <a:prstGeom prst="rect">
            <a:avLst/>
          </a:prstGeom>
          <a:ln w="38100">
            <a:solidFill>
              <a:schemeClr val="tx1">
                <a:lumMod val="50000"/>
              </a:schemeClr>
            </a:solidFill>
          </a:ln>
        </p:spPr>
      </p:pic>
      <p:pic>
        <p:nvPicPr>
          <p:cNvPr id="6" name="Picture 5"/>
          <p:cNvPicPr>
            <a:picLocks noChangeAspect="1"/>
          </p:cNvPicPr>
          <p:nvPr/>
        </p:nvPicPr>
        <p:blipFill>
          <a:blip r:embed="rId5"/>
          <a:stretch>
            <a:fillRect/>
          </a:stretch>
        </p:blipFill>
        <p:spPr>
          <a:xfrm>
            <a:off x="2823041" y="3634506"/>
            <a:ext cx="3285542" cy="2430210"/>
          </a:xfrm>
          <a:prstGeom prst="rect">
            <a:avLst/>
          </a:prstGeom>
          <a:ln w="38100">
            <a:solidFill>
              <a:schemeClr val="tx1">
                <a:lumMod val="50000"/>
              </a:schemeClr>
            </a:solidFill>
          </a:ln>
        </p:spPr>
      </p:pic>
    </p:spTree>
    <p:extLst>
      <p:ext uri="{BB962C8B-B14F-4D97-AF65-F5344CB8AC3E}">
        <p14:creationId xmlns:p14="http://schemas.microsoft.com/office/powerpoint/2010/main" val="323383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007632413"/>
              </p:ext>
            </p:extLst>
          </p:nvPr>
        </p:nvGraphicFramePr>
        <p:xfrm>
          <a:off x="0" y="1"/>
          <a:ext cx="9144000" cy="6305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3231357" y="323850"/>
            <a:ext cx="2681287" cy="400110"/>
          </a:xfrm>
          <a:prstGeom prst="rect">
            <a:avLst/>
          </a:prstGeom>
          <a:noFill/>
        </p:spPr>
        <p:txBody>
          <a:bodyPr wrap="square" rtlCol="0">
            <a:spAutoFit/>
          </a:bodyPr>
          <a:lstStyle/>
          <a:p>
            <a:r>
              <a:rPr lang="en-US" sz="2000" b="1" dirty="0">
                <a:solidFill>
                  <a:srgbClr val="005B8C"/>
                </a:solidFill>
                <a:latin typeface="+mj-lt"/>
              </a:rPr>
              <a:t>Active Living &amp; Culture</a:t>
            </a:r>
          </a:p>
        </p:txBody>
      </p:sp>
      <p:cxnSp>
        <p:nvCxnSpPr>
          <p:cNvPr id="15" name="Straight Connector 14"/>
          <p:cNvCxnSpPr/>
          <p:nvPr/>
        </p:nvCxnSpPr>
        <p:spPr>
          <a:xfrm flipH="1">
            <a:off x="4572000" y="781110"/>
            <a:ext cx="1" cy="323790"/>
          </a:xfrm>
          <a:prstGeom prst="line">
            <a:avLst/>
          </a:prstGeom>
          <a:ln w="19050">
            <a:solidFill>
              <a:srgbClr val="005AA5"/>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85283" y="5219700"/>
            <a:ext cx="1370562" cy="557212"/>
          </a:xfrm>
          <a:prstGeom prst="rect">
            <a:avLst/>
          </a:prstGeom>
        </p:spPr>
      </p:pic>
    </p:spTree>
    <p:extLst>
      <p:ext uri="{BB962C8B-B14F-4D97-AF65-F5344CB8AC3E}">
        <p14:creationId xmlns:p14="http://schemas.microsoft.com/office/powerpoint/2010/main" val="415056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5B8C"/>
                </a:solidFill>
              </a:rPr>
              <a:t>Who leads the work?</a:t>
            </a:r>
            <a:endParaRPr lang="en-US" dirty="0"/>
          </a:p>
        </p:txBody>
      </p:sp>
      <p:sp>
        <p:nvSpPr>
          <p:cNvPr id="3" name="Content Placeholder 2"/>
          <p:cNvSpPr>
            <a:spLocks noGrp="1"/>
          </p:cNvSpPr>
          <p:nvPr>
            <p:ph idx="1"/>
          </p:nvPr>
        </p:nvSpPr>
        <p:spPr/>
        <p:txBody>
          <a:bodyPr/>
          <a:lstStyle/>
          <a:p>
            <a:r>
              <a:rPr lang="en-US" dirty="0"/>
              <a:t>Supporting residents to lead the way</a:t>
            </a: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99651" y="3171825"/>
            <a:ext cx="4001334" cy="266223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3015" y="3171825"/>
            <a:ext cx="4013738" cy="2670795"/>
          </a:xfrm>
          <a:prstGeom prst="rect">
            <a:avLst/>
          </a:prstGeom>
        </p:spPr>
      </p:pic>
    </p:spTree>
    <p:extLst>
      <p:ext uri="{BB962C8B-B14F-4D97-AF65-F5344CB8AC3E}">
        <p14:creationId xmlns:p14="http://schemas.microsoft.com/office/powerpoint/2010/main" val="2837317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5B8C"/>
                </a:solidFill>
              </a:rPr>
              <a:t>Building on Momentum</a:t>
            </a:r>
            <a:endParaRPr lang="en-US" dirty="0"/>
          </a:p>
        </p:txBody>
      </p:sp>
      <p:sp>
        <p:nvSpPr>
          <p:cNvPr id="3" name="Content Placeholder 2"/>
          <p:cNvSpPr>
            <a:spLocks noGrp="1"/>
          </p:cNvSpPr>
          <p:nvPr>
            <p:ph sz="half" idx="1"/>
          </p:nvPr>
        </p:nvSpPr>
        <p:spPr>
          <a:xfrm>
            <a:off x="628650" y="1825625"/>
            <a:ext cx="6558534" cy="4351338"/>
          </a:xfrm>
        </p:spPr>
        <p:txBody>
          <a:bodyPr>
            <a:normAutofit/>
          </a:bodyPr>
          <a:lstStyle/>
          <a:p>
            <a:r>
              <a:rPr lang="en-US" dirty="0"/>
              <a:t>Progressing Neighbourhood Events</a:t>
            </a: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8650" y="4585966"/>
            <a:ext cx="2986749" cy="1680080"/>
          </a:xfrm>
          <a:prstGeom prst="rect">
            <a:avLst/>
          </a:prstGeom>
        </p:spPr>
      </p:pic>
      <p:pic>
        <p:nvPicPr>
          <p:cNvPr id="8" name="Picture 7"/>
          <p:cNvPicPr>
            <a:picLocks noChangeAspect="1"/>
          </p:cNvPicPr>
          <p:nvPr/>
        </p:nvPicPr>
        <p:blipFill>
          <a:blip r:embed="rId4"/>
          <a:stretch>
            <a:fillRect/>
          </a:stretch>
        </p:blipFill>
        <p:spPr>
          <a:xfrm>
            <a:off x="634074" y="2574286"/>
            <a:ext cx="2981325" cy="1828800"/>
          </a:xfrm>
          <a:prstGeom prst="rect">
            <a:avLst/>
          </a:prstGeom>
        </p:spPr>
      </p:pic>
      <p:pic>
        <p:nvPicPr>
          <p:cNvPr id="13" name="Picture 12"/>
          <p:cNvPicPr>
            <a:picLocks noChangeAspect="1"/>
          </p:cNvPicPr>
          <p:nvPr/>
        </p:nvPicPr>
        <p:blipFill>
          <a:blip r:embed="rId5"/>
          <a:stretch>
            <a:fillRect/>
          </a:stretch>
        </p:blipFill>
        <p:spPr>
          <a:xfrm>
            <a:off x="7580004" y="1389055"/>
            <a:ext cx="850397" cy="1194305"/>
          </a:xfrm>
          <a:prstGeom prst="rect">
            <a:avLst/>
          </a:prstGeom>
        </p:spPr>
      </p:pic>
      <p:pic>
        <p:nvPicPr>
          <p:cNvPr id="17" name="Picture 16"/>
          <p:cNvPicPr>
            <a:picLocks noChangeAspect="1"/>
          </p:cNvPicPr>
          <p:nvPr/>
        </p:nvPicPr>
        <p:blipFill>
          <a:blip r:embed="rId6"/>
          <a:stretch>
            <a:fillRect/>
          </a:stretch>
        </p:blipFill>
        <p:spPr>
          <a:xfrm>
            <a:off x="7097168" y="3811261"/>
            <a:ext cx="1816071" cy="2418209"/>
          </a:xfrm>
          <a:prstGeom prst="rect">
            <a:avLst/>
          </a:prstGeom>
        </p:spPr>
      </p:pic>
      <p:pic>
        <p:nvPicPr>
          <p:cNvPr id="18" name="Picture 17"/>
          <p:cNvPicPr>
            <a:picLocks noChangeAspect="1"/>
          </p:cNvPicPr>
          <p:nvPr/>
        </p:nvPicPr>
        <p:blipFill>
          <a:blip r:embed="rId7"/>
          <a:stretch>
            <a:fillRect/>
          </a:stretch>
        </p:blipFill>
        <p:spPr>
          <a:xfrm>
            <a:off x="8338481" y="1504227"/>
            <a:ext cx="782807" cy="587792"/>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869537" y="2725162"/>
            <a:ext cx="2233027" cy="3355848"/>
          </a:xfrm>
          <a:prstGeom prst="rect">
            <a:avLst/>
          </a:prstGeom>
        </p:spPr>
      </p:pic>
      <p:pic>
        <p:nvPicPr>
          <p:cNvPr id="26" name="Picture 25"/>
          <p:cNvPicPr>
            <a:picLocks noChangeAspect="1"/>
          </p:cNvPicPr>
          <p:nvPr/>
        </p:nvPicPr>
        <p:blipFill>
          <a:blip r:embed="rId9"/>
          <a:stretch>
            <a:fillRect/>
          </a:stretch>
        </p:blipFill>
        <p:spPr>
          <a:xfrm>
            <a:off x="6732971" y="499539"/>
            <a:ext cx="801094" cy="2121818"/>
          </a:xfrm>
          <a:prstGeom prst="rect">
            <a:avLst/>
          </a:prstGeom>
        </p:spPr>
      </p:pic>
      <p:pic>
        <p:nvPicPr>
          <p:cNvPr id="27" name="Picture 26"/>
          <p:cNvPicPr>
            <a:picLocks noChangeAspect="1"/>
          </p:cNvPicPr>
          <p:nvPr/>
        </p:nvPicPr>
        <p:blipFill>
          <a:blip r:embed="rId10"/>
          <a:stretch>
            <a:fillRect/>
          </a:stretch>
        </p:blipFill>
        <p:spPr>
          <a:xfrm>
            <a:off x="6742115" y="2720668"/>
            <a:ext cx="1560011" cy="999502"/>
          </a:xfrm>
          <a:prstGeom prst="rect">
            <a:avLst/>
          </a:prstGeom>
        </p:spPr>
      </p:pic>
      <p:pic>
        <p:nvPicPr>
          <p:cNvPr id="28" name="Picture 27"/>
          <p:cNvPicPr>
            <a:picLocks noChangeAspect="1"/>
          </p:cNvPicPr>
          <p:nvPr/>
        </p:nvPicPr>
        <p:blipFill>
          <a:blip r:embed="rId11"/>
          <a:stretch>
            <a:fillRect/>
          </a:stretch>
        </p:blipFill>
        <p:spPr>
          <a:xfrm>
            <a:off x="8365913" y="2220259"/>
            <a:ext cx="700835" cy="1520144"/>
          </a:xfrm>
          <a:prstGeom prst="rect">
            <a:avLst/>
          </a:prstGeom>
        </p:spPr>
      </p:pic>
    </p:spTree>
    <p:extLst>
      <p:ext uri="{BB962C8B-B14F-4D97-AF65-F5344CB8AC3E}">
        <p14:creationId xmlns:p14="http://schemas.microsoft.com/office/powerpoint/2010/main" val="3977732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5B8C"/>
                </a:solidFill>
              </a:rPr>
              <a:t>Building on Momentum</a:t>
            </a:r>
            <a:endParaRPr lang="en-US" dirty="0"/>
          </a:p>
        </p:txBody>
      </p:sp>
      <p:sp>
        <p:nvSpPr>
          <p:cNvPr id="3" name="Content Placeholder 2"/>
          <p:cNvSpPr>
            <a:spLocks noGrp="1"/>
          </p:cNvSpPr>
          <p:nvPr>
            <p:ph idx="1"/>
          </p:nvPr>
        </p:nvSpPr>
        <p:spPr>
          <a:xfrm>
            <a:off x="628650" y="1825625"/>
            <a:ext cx="7886700" cy="984250"/>
          </a:xfrm>
        </p:spPr>
        <p:txBody>
          <a:bodyPr>
            <a:normAutofit/>
          </a:bodyPr>
          <a:lstStyle/>
          <a:p>
            <a:r>
              <a:rPr lang="en-US" dirty="0"/>
              <a:t>Progressing Park &amp; Play</a:t>
            </a:r>
          </a:p>
          <a:p>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38988" y="4423109"/>
            <a:ext cx="2747963" cy="183197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78366" y="2484942"/>
            <a:ext cx="2757798" cy="183853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2683" y="4416552"/>
            <a:ext cx="2640465" cy="1838532"/>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12683" y="2484942"/>
            <a:ext cx="2640465" cy="183853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138988" y="2484942"/>
            <a:ext cx="2762682" cy="1838532"/>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178366" y="4416552"/>
            <a:ext cx="2757798" cy="1838532"/>
          </a:xfrm>
          <a:prstGeom prst="rect">
            <a:avLst/>
          </a:prstGeom>
        </p:spPr>
      </p:pic>
    </p:spTree>
    <p:extLst>
      <p:ext uri="{BB962C8B-B14F-4D97-AF65-F5344CB8AC3E}">
        <p14:creationId xmlns:p14="http://schemas.microsoft.com/office/powerpoint/2010/main" val="4047568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5B8C"/>
                </a:solidFill>
              </a:rPr>
              <a:t>Future Plans</a:t>
            </a:r>
            <a:endParaRPr lang="en-US" dirty="0"/>
          </a:p>
        </p:txBody>
      </p:sp>
      <p:sp>
        <p:nvSpPr>
          <p:cNvPr id="3" name="Content Placeholder 2"/>
          <p:cNvSpPr>
            <a:spLocks noGrp="1"/>
          </p:cNvSpPr>
          <p:nvPr>
            <p:ph idx="1"/>
          </p:nvPr>
        </p:nvSpPr>
        <p:spPr/>
        <p:txBody>
          <a:bodyPr>
            <a:normAutofit/>
          </a:bodyPr>
          <a:lstStyle/>
          <a:p>
            <a:r>
              <a:rPr lang="en-US" dirty="0"/>
              <a:t>Establishing block and neighbourhood connectors</a:t>
            </a:r>
          </a:p>
          <a:p>
            <a:r>
              <a:rPr lang="en-US" dirty="0"/>
              <a:t>Neighbourhood strategy</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4800" y="3329272"/>
            <a:ext cx="4048125" cy="268868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76775" y="3329272"/>
            <a:ext cx="4033020" cy="2688680"/>
          </a:xfrm>
          <a:prstGeom prst="rect">
            <a:avLst/>
          </a:prstGeom>
        </p:spPr>
      </p:pic>
    </p:spTree>
    <p:extLst>
      <p:ext uri="{BB962C8B-B14F-4D97-AF65-F5344CB8AC3E}">
        <p14:creationId xmlns:p14="http://schemas.microsoft.com/office/powerpoint/2010/main" val="2178862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B8C"/>
                </a:solidFill>
              </a:rPr>
              <a:t>3 Lessons Learned</a:t>
            </a:r>
            <a:endParaRPr lang="en-US" dirty="0"/>
          </a:p>
        </p:txBody>
      </p:sp>
      <p:sp>
        <p:nvSpPr>
          <p:cNvPr id="5" name="Content Placeholder 2"/>
          <p:cNvSpPr>
            <a:spLocks noGrp="1"/>
          </p:cNvSpPr>
          <p:nvPr>
            <p:ph idx="1"/>
          </p:nvPr>
        </p:nvSpPr>
        <p:spPr>
          <a:xfrm>
            <a:off x="628650" y="1825625"/>
            <a:ext cx="7886700" cy="4351338"/>
          </a:xfrm>
        </p:spPr>
        <p:txBody>
          <a:bodyPr>
            <a:normAutofit/>
          </a:bodyPr>
          <a:lstStyle/>
          <a:p>
            <a:pPr marL="514350" indent="-514350">
              <a:buFont typeface="+mj-lt"/>
              <a:buAutoNum type="arabicPeriod"/>
            </a:pPr>
            <a:r>
              <a:rPr lang="en-US" dirty="0"/>
              <a:t>Building relationships is important</a:t>
            </a:r>
          </a:p>
          <a:p>
            <a:pPr marL="514350" indent="-514350">
              <a:buFont typeface="+mj-lt"/>
              <a:buAutoNum type="arabicPeriod"/>
            </a:pPr>
            <a:r>
              <a:rPr lang="en-US" dirty="0"/>
              <a:t>Engage early and often</a:t>
            </a:r>
          </a:p>
          <a:p>
            <a:pPr marL="514350" indent="-514350">
              <a:buFont typeface="+mj-lt"/>
              <a:buAutoNum type="arabicPeriod"/>
            </a:pPr>
            <a:r>
              <a:rPr lang="en-US" dirty="0"/>
              <a:t>Engagement process should be flexible and responsive</a:t>
            </a:r>
          </a:p>
          <a:p>
            <a:pPr marL="514350" indent="-514350">
              <a:buFont typeface="+mj-lt"/>
              <a:buAutoNum type="arabicPeriod"/>
            </a:pPr>
            <a:endParaRPr lang="en-US" dirty="0"/>
          </a:p>
        </p:txBody>
      </p:sp>
    </p:spTree>
    <p:extLst>
      <p:ext uri="{BB962C8B-B14F-4D97-AF65-F5344CB8AC3E}">
        <p14:creationId xmlns:p14="http://schemas.microsoft.com/office/powerpoint/2010/main" val="1975656700"/>
      </p:ext>
    </p:extLst>
  </p:cSld>
  <p:clrMapOvr>
    <a:masterClrMapping/>
  </p:clrMapOvr>
</p:sld>
</file>

<file path=ppt/theme/theme1.xml><?xml version="1.0" encoding="utf-8"?>
<a:theme xmlns:a="http://schemas.openxmlformats.org/drawingml/2006/main" name="Office Theme">
  <a:themeElements>
    <a:clrScheme name="City palette">
      <a:dk1>
        <a:srgbClr val="55565A"/>
      </a:dk1>
      <a:lt1>
        <a:sysClr val="window" lastClr="FFFFFF"/>
      </a:lt1>
      <a:dk2>
        <a:srgbClr val="003A5D"/>
      </a:dk2>
      <a:lt2>
        <a:srgbClr val="E7E6E6"/>
      </a:lt2>
      <a:accent1>
        <a:srgbClr val="0073CF"/>
      </a:accent1>
      <a:accent2>
        <a:srgbClr val="6AADE4"/>
      </a:accent2>
      <a:accent3>
        <a:srgbClr val="B6BF00"/>
      </a:accent3>
      <a:accent4>
        <a:srgbClr val="F2AF00"/>
      </a:accent4>
      <a:accent5>
        <a:srgbClr val="DF7A00"/>
      </a:accent5>
      <a:accent6>
        <a:srgbClr val="E05206"/>
      </a:accent6>
      <a:hlink>
        <a:srgbClr val="0073CF"/>
      </a:hlink>
      <a:folHlink>
        <a:srgbClr val="DF7A00"/>
      </a:folHlink>
    </a:clrScheme>
    <a:fontScheme name="Refesh 2016">
      <a:majorFont>
        <a:latin typeface="Corbel"/>
        <a:ea typeface=""/>
        <a:cs typeface=""/>
      </a:majorFont>
      <a:minorFont>
        <a:latin typeface="Corbe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resentation_template.potx" id="{8E4862F9-CA33-4437-B3A4-A01D6ED05F0F}" vid="{9EB2ABD1-2BB6-47A9-B1F8-F4CA0DAE5E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RIM ALC Project Document" ma:contentTypeID="0x010100BD6C2B6FAF524662BBC1CFDBA4525A8A004BACEE72DA174F7FA0CE8A8897A5B52B00F0333EC570AF9F4FAD1C887FC52F8382" ma:contentTypeVersion="24" ma:contentTypeDescription="Create a new document." ma:contentTypeScope="" ma:versionID="61d6443828040029b4fefdc2f56b94d2">
  <xsd:schema xmlns:xsd="http://www.w3.org/2001/XMLSchema" xmlns:xs="http://www.w3.org/2001/XMLSchema" xmlns:p="http://schemas.microsoft.com/office/2006/metadata/properties" xmlns:ns2="ae053ae7-30dc-4b2b-9d76-c79caf0aab0b" targetNamespace="http://schemas.microsoft.com/office/2006/metadata/properties" ma:root="true" ma:fieldsID="26c492cd819d417e43bd40f93b700d53" ns2:_="">
    <xsd:import namespace="ae053ae7-30dc-4b2b-9d76-c79caf0aab0b"/>
    <xsd:element name="properties">
      <xsd:complexType>
        <xsd:sequence>
          <xsd:element name="documentManagement">
            <xsd:complexType>
              <xsd:all>
                <xsd:element ref="ns2:f1e1a77c3cfa4acb806c4ed1f8ae2e86" minOccurs="0"/>
                <xsd:element ref="ns2:TaxCatchAll" minOccurs="0"/>
                <xsd:element ref="ns2:TaxCatchAllLabel" minOccurs="0"/>
                <xsd:element ref="ns2:ae35c88fec444e988438e97650af2eb0" minOccurs="0"/>
                <xsd:element ref="ns2:h79112d7e1f44ca6b2f6fbde85f85d39" minOccurs="0"/>
                <xsd:element ref="ns2:cba90b73fdca4aba9a67ec4923c55df5" minOccurs="0"/>
                <xsd:element ref="ns2:RIM_Tags" minOccurs="0"/>
                <xsd:element ref="ns2:RIM_Year" minOccurs="0"/>
                <xsd:element ref="ns2:RIM_ArchiveDate" minOccurs="0"/>
                <xsd:element ref="ns2:RIM_DestroyDate" minOccurs="0"/>
                <xsd:element ref="ns2:RIM_FinalDispositionFlag" minOccurs="0"/>
                <xsd:element ref="ns2:RIM_VitalFlag" minOccurs="0"/>
                <xsd:element ref="ns2:RIM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053ae7-30dc-4b2b-9d76-c79caf0aab0b" elementFormDefault="qualified">
    <xsd:import namespace="http://schemas.microsoft.com/office/2006/documentManagement/types"/>
    <xsd:import namespace="http://schemas.microsoft.com/office/infopath/2007/PartnerControls"/>
    <xsd:element name="f1e1a77c3cfa4acb806c4ed1f8ae2e86" ma:index="8" ma:taxonomy="true" ma:internalName="RIM_ClassificationTaxHTField0" ma:taxonomyFieldName="RIM_Classification" ma:displayName="RIM Classification" ma:indexed="true" ma:readOnly="false" ma:default="1;#0001-00 - UNCLASSIFIED FILES|512f1682-fcde-454e-8a20-d866ee7cb268" ma:fieldId="{f1e1a77c-3cfa-4acb-806c-4ed1f8ae2e86}" ma:sspId="539b2435-4843-4cd7-bb64-5b0d6d6e7714" ma:termSetId="30715734-bb59-4704-846f-dfba6128348e"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3e8bc8a6-0fea-4358-a4c8-05b90fcf9327}" ma:internalName="TaxCatchAll" ma:showField="CatchAllData" ma:web="926cf7b4-1fe9-4a05-821e-6a5f0f2584f4">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e8bc8a6-0fea-4358-a4c8-05b90fcf9327}" ma:internalName="TaxCatchAllLabel" ma:readOnly="true" ma:showField="CatchAllDataLabel" ma:web="926cf7b4-1fe9-4a05-821e-6a5f0f2584f4">
      <xsd:complexType>
        <xsd:complexContent>
          <xsd:extension base="dms:MultiChoiceLookup">
            <xsd:sequence>
              <xsd:element name="Value" type="dms:Lookup" maxOccurs="unbounded" minOccurs="0" nillable="true"/>
            </xsd:sequence>
          </xsd:extension>
        </xsd:complexContent>
      </xsd:complexType>
    </xsd:element>
    <xsd:element name="ae35c88fec444e988438e97650af2eb0" ma:index="12" nillable="true" ma:taxonomy="true" ma:internalName="RIM_MainDepartmentKeywordTaxHTField0" ma:taxonomyFieldName="RIM_MainDepartmentKeyword" ma:displayName="Main Department Keyword" ma:indexed="true" ma:fieldId="{ae35c88f-ec44-4e98-8438-e97650af2eb0}" ma:sspId="539b2435-4843-4cd7-bb64-5b0d6d6e7714" ma:termSetId="453ae7fb-c45c-4b0a-a0c7-9a13b5a8b2d6" ma:anchorId="00000000-0000-0000-0000-000000000000" ma:open="true" ma:isKeyword="false">
      <xsd:complexType>
        <xsd:sequence>
          <xsd:element ref="pc:Terms" minOccurs="0" maxOccurs="1"/>
        </xsd:sequence>
      </xsd:complexType>
    </xsd:element>
    <xsd:element name="h79112d7e1f44ca6b2f6fbde85f85d39" ma:index="14" nillable="true" ma:taxonomy="true" ma:internalName="RIM_SecondaryDepartmentKeywordTaxHTField0" ma:taxonomyFieldName="RIM_SecondaryDepartmentKeyword" ma:displayName="Secondary Department Keyword" ma:indexed="true" ma:fieldId="{179112d7-e1f4-4ca6-b2f6-fbde85f85d39}" ma:sspId="539b2435-4843-4cd7-bb64-5b0d6d6e7714" ma:termSetId="b67a3bce-b26b-4f01-9bf2-7fce7751f2fb" ma:anchorId="00000000-0000-0000-0000-000000000000" ma:open="true" ma:isKeyword="false">
      <xsd:complexType>
        <xsd:sequence>
          <xsd:element ref="pc:Terms" minOccurs="0" maxOccurs="1"/>
        </xsd:sequence>
      </xsd:complexType>
    </xsd:element>
    <xsd:element name="cba90b73fdca4aba9a67ec4923c55df5" ma:index="16" nillable="true" ma:taxonomy="true" ma:internalName="RIM_DepartmentKeywordsTaxHTField0" ma:taxonomyFieldName="RIM_DepartmentKeywords" ma:displayName="Department Keywords" ma:fieldId="{cba90b73-fdca-4aba-9a67-ec4923c55df5}" ma:taxonomyMulti="true" ma:sspId="539b2435-4843-4cd7-bb64-5b0d6d6e7714" ma:termSetId="c366b27d-6023-4931-afd8-68dac9a96f07" ma:anchorId="00000000-0000-0000-0000-000000000000" ma:open="true" ma:isKeyword="false">
      <xsd:complexType>
        <xsd:sequence>
          <xsd:element ref="pc:Terms" minOccurs="0" maxOccurs="1"/>
        </xsd:sequence>
      </xsd:complexType>
    </xsd:element>
    <xsd:element name="RIM_Tags" ma:index="18" nillable="true" ma:displayName="Tags" ma:description="Additional free-form tags used to search for documents." ma:internalName="RIM_Tags" ma:readOnly="false">
      <xsd:simpleType>
        <xsd:restriction base="dms:Note">
          <xsd:maxLength value="255"/>
        </xsd:restriction>
      </xsd:simpleType>
    </xsd:element>
    <xsd:element name="RIM_Year" ma:index="19" nillable="true" ma:displayName="Year" ma:description="" ma:internalName="RIM_Year" ma:readOnly="false">
      <xsd:simpleType>
        <xsd:restriction base="dms:Text">
          <xsd:maxLength value="50"/>
        </xsd:restriction>
      </xsd:simpleType>
    </xsd:element>
    <xsd:element name="RIM_ArchiveDate" ma:index="20" nillable="true" ma:displayName="Archive Date" ma:description="" ma:format="DateOnly" ma:internalName="RIM_ArchiveDate" ma:readOnly="false">
      <xsd:simpleType>
        <xsd:restriction base="dms:DateTime"/>
      </xsd:simpleType>
    </xsd:element>
    <xsd:element name="RIM_DestroyDate" ma:index="21" nillable="true" ma:displayName="Destroy Date" ma:description="" ma:format="DateOnly" ma:internalName="RIM_DestroyDate" ma:readOnly="false">
      <xsd:simpleType>
        <xsd:restriction base="dms:DateTime"/>
      </xsd:simpleType>
    </xsd:element>
    <xsd:element name="RIM_FinalDispositionFlag" ma:index="22" nillable="true" ma:displayName="Final Disposition Flag" ma:description="" ma:internalName="RIM_FinalDispositionFlag" ma:readOnly="false">
      <xsd:simpleType>
        <xsd:restriction base="dms:Choice">
          <xsd:enumeration value="D"/>
          <xsd:enumeration value="P"/>
          <xsd:enumeration value="SR"/>
        </xsd:restriction>
      </xsd:simpleType>
    </xsd:element>
    <xsd:element name="RIM_VitalFlag" ma:index="23" nillable="true" ma:displayName="Vital Flag" ma:description="" ma:internalName="RIM_VitalFlag" ma:readOnly="false">
      <xsd:simpleType>
        <xsd:restriction base="dms:Boolean"/>
      </xsd:simpleType>
    </xsd:element>
    <xsd:element name="RIM_Type" ma:index="24" nillable="true" ma:displayName="Ref Type" ma:description="" ma:internalName="RIM_Type" ma:readOnly="false">
      <xsd:simpleType>
        <xsd:restriction base="dms:Text">
          <xsd:maxLength value="5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e35c88fec444e988438e97650af2eb0 xmlns="ae053ae7-30dc-4b2b-9d76-c79caf0aab0b">
      <Terms xmlns="http://schemas.microsoft.com/office/infopath/2007/PartnerControls">
        <TermInfo xmlns="http://schemas.microsoft.com/office/infopath/2007/PartnerControls">
          <TermName xmlns="http://schemas.microsoft.com/office/infopath/2007/PartnerControls">Event</TermName>
          <TermId xmlns="http://schemas.microsoft.com/office/infopath/2007/PartnerControls">aa333a9b-0269-4e83-a65b-f3de9ed455f4</TermId>
        </TermInfo>
      </Terms>
    </ae35c88fec444e988438e97650af2eb0>
    <f1e1a77c3cfa4acb806c4ed1f8ae2e86 xmlns="ae053ae7-30dc-4b2b-9d76-c79caf0aab0b">
      <Terms xmlns="http://schemas.microsoft.com/office/infopath/2007/PartnerControls">
        <TermInfo xmlns="http://schemas.microsoft.com/office/infopath/2007/PartnerControls">
          <TermName xmlns="http://schemas.microsoft.com/office/infopath/2007/PartnerControls">0135-01 - GENERAL - CONFERENCES SEMINARS SYMPOSIA</TermName>
          <TermId xmlns="http://schemas.microsoft.com/office/infopath/2007/PartnerControls">545f4bac-a1d3-438b-bc3f-90807de84085</TermId>
        </TermInfo>
      </Terms>
    </f1e1a77c3cfa4acb806c4ed1f8ae2e86>
    <RIM_ArchiveDate xmlns="ae053ae7-30dc-4b2b-9d76-c79caf0aab0b">2022-05-10T22:00:52+00:00</RIM_ArchiveDate>
    <RIM_VitalFlag xmlns="ae053ae7-30dc-4b2b-9d76-c79caf0aab0b">false</RIM_VitalFlag>
    <RIM_Tags xmlns="ae053ae7-30dc-4b2b-9d76-c79caf0aab0b">Youth; Grant; Presentation</RIM_Tags>
    <RIM_FinalDispositionFlag xmlns="ae053ae7-30dc-4b2b-9d76-c79caf0aab0b">D</RIM_FinalDispositionFlag>
    <TaxCatchAll xmlns="ae053ae7-30dc-4b2b-9d76-c79caf0aab0b">
      <Value>777</Value>
      <Value>680</Value>
      <Value>1071</Value>
    </TaxCatchAll>
    <RIM_Year xmlns="ae053ae7-30dc-4b2b-9d76-c79caf0aab0b">2019</RIM_Year>
    <h79112d7e1f44ca6b2f6fbde85f85d39 xmlns="ae053ae7-30dc-4b2b-9d76-c79caf0aab0b">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e2889698-688e-4f73-9c43-c7ff52798bf3</TermId>
        </TermInfo>
      </Terms>
    </h79112d7e1f44ca6b2f6fbde85f85d39>
    <cba90b73fdca4aba9a67ec4923c55df5 xmlns="ae053ae7-30dc-4b2b-9d76-c79caf0aab0b">
      <Terms xmlns="http://schemas.microsoft.com/office/infopath/2007/PartnerControls"/>
    </cba90b73fdca4aba9a67ec4923c55df5>
    <RIM_DestroyDate xmlns="ae053ae7-30dc-4b2b-9d76-c79caf0aab0b">2023-05-10T22:00:52+00:00</RIM_DestroyDate>
    <RIM_Type xmlns="ae053ae7-30dc-4b2b-9d76-c79caf0aab0b" xsi:nil="true"/>
  </documentManagement>
</p:properties>
</file>

<file path=customXml/item3.xml><?xml version="1.0" encoding="utf-8"?>
<?mso-contentType ?>
<SharedContentType xmlns="Microsoft.SharePoint.Taxonomy.ContentTypeSync" SourceId="539b2435-4843-4cd7-bb64-5b0d6d6e7714" ContentTypeId="0x010100BD6C2B6FAF524662BBC1CFDBA4525A8A004BACEE72DA174F7FA0CE8A8897A5B52B"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RIM Document ItemAdded</Name>
    <Synchronization>Synchronous</Synchronization>
    <Type>10001</Type>
    <SequenceNumber>10000</SequenceNumber>
    <Url/>
    <Assembly>Kelowna.SharePoint.ContentTypes, Version=1.0.0.0, Culture=neutral, PublicKeyToken=a3a457af0bf24588</Assembly>
    <Class>Kelowna.SharePoint.ContentTypes.RIMDocumentEventReceiver</Class>
    <Data/>
    <Filter/>
  </Receiver>
  <Receiver>
    <Name>RIM Document ItemUpdating</Name>
    <Synchronization>Synchronous</Synchronization>
    <Type>2</Type>
    <SequenceNumber>10000</SequenceNumber>
    <Url/>
    <Assembly>Kelowna.SharePoint.ContentTypes, Version=1.0.0.0, Culture=neutral, PublicKeyToken=a3a457af0bf24588</Assembly>
    <Class>Kelowna.SharePoint.ContentTypes.RIMDocumentEventReceiver</Class>
    <Data/>
    <Filter/>
  </Receiver>
</spe:Receivers>
</file>

<file path=customXml/itemProps1.xml><?xml version="1.0" encoding="utf-8"?>
<ds:datastoreItem xmlns:ds="http://schemas.openxmlformats.org/officeDocument/2006/customXml" ds:itemID="{712EDDE0-2C2A-450C-BE86-42516EF58C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053ae7-30dc-4b2b-9d76-c79caf0aab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50BE4F-0E7E-4BE6-AF67-D083F3C9228C}">
  <ds:schemaRefs>
    <ds:schemaRef ds:uri="http://purl.org/dc/elements/1.1/"/>
    <ds:schemaRef ds:uri="http://schemas.microsoft.com/office/2006/metadata/properties"/>
    <ds:schemaRef ds:uri="ae053ae7-30dc-4b2b-9d76-c79caf0aab0b"/>
    <ds:schemaRef ds:uri="http://purl.org/dc/term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303F8A9B-5DFA-496C-8A10-1951CE51BB5D}">
  <ds:schemaRefs>
    <ds:schemaRef ds:uri="Microsoft.SharePoint.Taxonomy.ContentTypeSync"/>
  </ds:schemaRefs>
</ds:datastoreItem>
</file>

<file path=customXml/itemProps4.xml><?xml version="1.0" encoding="utf-8"?>
<ds:datastoreItem xmlns:ds="http://schemas.openxmlformats.org/officeDocument/2006/customXml" ds:itemID="{C59352C0-84D0-4ABB-BE5E-828AF643D453}">
  <ds:schemaRefs>
    <ds:schemaRef ds:uri="http://schemas.microsoft.com/sharepoint/v3/contenttype/forms"/>
  </ds:schemaRefs>
</ds:datastoreItem>
</file>

<file path=customXml/itemProps5.xml><?xml version="1.0" encoding="utf-8"?>
<ds:datastoreItem xmlns:ds="http://schemas.openxmlformats.org/officeDocument/2006/customXml" ds:itemID="{C298A380-2467-411A-B447-B5A5BF225CB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PowerPoint-presentation_template</Template>
  <TotalTime>7935</TotalTime>
  <Words>885</Words>
  <Application>Microsoft Office PowerPoint</Application>
  <PresentationFormat>On-screen Show (4:3)</PresentationFormat>
  <Paragraphs>87</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Corbel</vt:lpstr>
      <vt:lpstr>Thirsty Script Light</vt:lpstr>
      <vt:lpstr>Wingdings 3</vt:lpstr>
      <vt:lpstr>Office Theme</vt:lpstr>
      <vt:lpstr>Together we’re connected, building Strong Neighbourhoods </vt:lpstr>
      <vt:lpstr>Why Deepen Community?</vt:lpstr>
      <vt:lpstr>The Start of Strong Neighbourhoods</vt:lpstr>
      <vt:lpstr>PowerPoint Presentation</vt:lpstr>
      <vt:lpstr>Who leads the work?</vt:lpstr>
      <vt:lpstr>Building on Momentum</vt:lpstr>
      <vt:lpstr>Building on Momentum</vt:lpstr>
      <vt:lpstr>Future Plans</vt:lpstr>
      <vt:lpstr>PowerPoint Presentation</vt:lpstr>
      <vt:lpstr>PowerPoint Presentation</vt:lpstr>
    </vt:vector>
  </TitlesOfParts>
  <Company>City of Kelowna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second line</dc:title>
  <dc:creator>Tanya Pullen</dc:creator>
  <cp:lastModifiedBy>Heather Keam</cp:lastModifiedBy>
  <cp:revision>162</cp:revision>
  <dcterms:created xsi:type="dcterms:W3CDTF">2017-10-23T23:02:52Z</dcterms:created>
  <dcterms:modified xsi:type="dcterms:W3CDTF">2019-06-04T20:52:21Z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0x010100BD6C2B6FAF524662BBC1CFDBA4525A8A004BACEE72DA174F7FA0CE8A8897A5B52B00F0333EC570AF9F4FAD1C887FC52F8382</vt:lpwstr>
  </property>
  <property fmtid="{D5CDD505-2E9C-101B-9397-08002B2CF9AE}" pid="3" name="RIM_Classification">
    <vt:lpwstr>1071;#0135-01 - GENERAL - CONFERENCES SEMINARS SYMPOSIA|545f4bac-a1d3-438b-bc3f-90807de84085</vt:lpwstr>
  </property>
  <property fmtid="{D5CDD505-2E9C-101B-9397-08002B2CF9AE}" pid="4" name="_dlc_DocId">
    <vt:lpwstr>7CVTYNDYUZUD-1664872882-1297</vt:lpwstr>
  </property>
  <property fmtid="{D5CDD505-2E9C-101B-9397-08002B2CF9AE}" pid="5" name="_dlc_DocIdUrl">
    <vt:lpwstr>http://cofk.kelowna.ca/sites/164/_layouts/15/DocIdRedir.aspx?ID=7CVTYNDYUZUD-1664872882-1297, 7CVTYNDYUZUD-1664872882-1297</vt:lpwstr>
  </property>
  <property fmtid="{D5CDD505-2E9C-101B-9397-08002B2CF9AE}" pid="6" name="_dlc_DocIdItemGuid">
    <vt:lpwstr>9c8afc17-27ec-4762-bf3e-3334c3bfe38e</vt:lpwstr>
  </property>
  <property fmtid="{D5CDD505-2E9C-101B-9397-08002B2CF9AE}" pid="7" name="RIM_DepartmentKeywords">
    <vt:lpwstr/>
  </property>
  <property fmtid="{D5CDD505-2E9C-101B-9397-08002B2CF9AE}" pid="8" name="RIM_SecondaryDepartmentKeyword">
    <vt:lpwstr>777;#Presentation|e2889698-688e-4f73-9c43-c7ff52798bf3</vt:lpwstr>
  </property>
  <property fmtid="{D5CDD505-2E9C-101B-9397-08002B2CF9AE}" pid="9" name="RIM_MainDepartmentKeyword">
    <vt:lpwstr>680;#Event|aa333a9b-0269-4e83-a65b-f3de9ed455f4</vt:lpwstr>
  </property>
  <property fmtid="{D5CDD505-2E9C-101B-9397-08002B2CF9AE}" pid="10" name="_docset_NoMedatataSyncRequired">
    <vt:lpwstr>False</vt:lpwstr>
  </property>
</Properties>
</file>