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64" r:id="rId4"/>
    <p:sldId id="263" r:id="rId5"/>
    <p:sldId id="266" r:id="rId6"/>
    <p:sldId id="269" r:id="rId7"/>
    <p:sldId id="260" r:id="rId8"/>
    <p:sldId id="258" r:id="rId9"/>
    <p:sldId id="257" r:id="rId10"/>
    <p:sldId id="268" r:id="rId11"/>
    <p:sldId id="267" r:id="rId12"/>
    <p:sldId id="265" r:id="rId13"/>
    <p:sldId id="270" r:id="rId14"/>
    <p:sldId id="272" r:id="rId15"/>
    <p:sldId id="276" r:id="rId16"/>
    <p:sldId id="274" r:id="rId17"/>
    <p:sldId id="273" r:id="rId18"/>
    <p:sldId id="275" r:id="rId19"/>
    <p:sldId id="27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789"/>
    <p:restoredTop sz="94670"/>
  </p:normalViewPr>
  <p:slideViewPr>
    <p:cSldViewPr snapToGrid="0" snapToObjects="1">
      <p:cViewPr varScale="1">
        <p:scale>
          <a:sx n="95" d="100"/>
          <a:sy n="95" d="100"/>
        </p:scale>
        <p:origin x="21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528522-495A-49A3-A02F-D10D73954721}" type="doc">
      <dgm:prSet loTypeId="urn:microsoft.com/office/officeart/2008/layout/AlternatingPictureBlocks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CA"/>
        </a:p>
      </dgm:t>
    </dgm:pt>
    <dgm:pt modelId="{D412640E-C4D4-4B81-B687-5B8D7AEBFBEC}">
      <dgm:prSet phldrT="[Text]"/>
      <dgm:spPr/>
      <dgm:t>
        <a:bodyPr/>
        <a:lstStyle/>
        <a:p>
          <a:r>
            <a:rPr lang="en-US" dirty="0"/>
            <a:t>Framework/Guides</a:t>
          </a:r>
          <a:endParaRPr lang="en-CA" dirty="0"/>
        </a:p>
      </dgm:t>
    </dgm:pt>
    <dgm:pt modelId="{7380CEEE-FBFD-43D2-8BFA-48D692127156}" type="parTrans" cxnId="{69958BDF-7ECB-4E6E-86EA-EAEBE2F68ED8}">
      <dgm:prSet/>
      <dgm:spPr/>
      <dgm:t>
        <a:bodyPr/>
        <a:lstStyle/>
        <a:p>
          <a:endParaRPr lang="en-CA"/>
        </a:p>
      </dgm:t>
    </dgm:pt>
    <dgm:pt modelId="{3ACBEBEC-0322-422C-87FA-97031EA9B416}" type="sibTrans" cxnId="{69958BDF-7ECB-4E6E-86EA-EAEBE2F68ED8}">
      <dgm:prSet/>
      <dgm:spPr/>
      <dgm:t>
        <a:bodyPr/>
        <a:lstStyle/>
        <a:p>
          <a:endParaRPr lang="en-CA"/>
        </a:p>
      </dgm:t>
    </dgm:pt>
    <dgm:pt modelId="{100072D8-DF0F-4252-A765-28ED2E19225E}">
      <dgm:prSet phldrT="[Text]"/>
      <dgm:spPr/>
      <dgm:t>
        <a:bodyPr/>
        <a:lstStyle/>
        <a:p>
          <a:r>
            <a:rPr lang="en-US" dirty="0"/>
            <a:t>Detailed descriptions of outcomes, indicators, methods and examples in hard copy and-online.</a:t>
          </a:r>
          <a:endParaRPr lang="en-CA" dirty="0"/>
        </a:p>
      </dgm:t>
    </dgm:pt>
    <dgm:pt modelId="{0BDDCFC4-4752-467B-B1E8-6DD4BA5D35AA}" type="parTrans" cxnId="{85C84AC1-FE82-4641-844B-2E66F9769142}">
      <dgm:prSet/>
      <dgm:spPr/>
      <dgm:t>
        <a:bodyPr/>
        <a:lstStyle/>
        <a:p>
          <a:endParaRPr lang="en-CA"/>
        </a:p>
      </dgm:t>
    </dgm:pt>
    <dgm:pt modelId="{6790F602-B1DC-48FD-822B-8969B4DF0605}" type="sibTrans" cxnId="{85C84AC1-FE82-4641-844B-2E66F9769142}">
      <dgm:prSet/>
      <dgm:spPr/>
      <dgm:t>
        <a:bodyPr/>
        <a:lstStyle/>
        <a:p>
          <a:endParaRPr lang="en-CA"/>
        </a:p>
      </dgm:t>
    </dgm:pt>
    <dgm:pt modelId="{D38E16F2-9059-4C25-8CD2-0551A620F207}">
      <dgm:prSet phldrT="[Text]"/>
      <dgm:spPr/>
      <dgm:t>
        <a:bodyPr/>
        <a:lstStyle/>
        <a:p>
          <a:r>
            <a:rPr lang="en-US" dirty="0"/>
            <a:t>Recorded Webinars</a:t>
          </a:r>
          <a:endParaRPr lang="en-CA" dirty="0"/>
        </a:p>
      </dgm:t>
    </dgm:pt>
    <dgm:pt modelId="{4E8700B6-F667-4108-9D05-9C0CBC97F477}" type="parTrans" cxnId="{53FBB06E-06E9-413C-BA14-23268F4DA053}">
      <dgm:prSet/>
      <dgm:spPr/>
      <dgm:t>
        <a:bodyPr/>
        <a:lstStyle/>
        <a:p>
          <a:endParaRPr lang="en-CA"/>
        </a:p>
      </dgm:t>
    </dgm:pt>
    <dgm:pt modelId="{A7E03B5F-B37A-4771-B810-CF89EBCCEE8B}" type="sibTrans" cxnId="{53FBB06E-06E9-413C-BA14-23268F4DA053}">
      <dgm:prSet/>
      <dgm:spPr/>
      <dgm:t>
        <a:bodyPr/>
        <a:lstStyle/>
        <a:p>
          <a:endParaRPr lang="en-CA"/>
        </a:p>
      </dgm:t>
    </dgm:pt>
    <dgm:pt modelId="{6BE6A962-C64A-4811-BC5F-998BC6BBF44C}">
      <dgm:prSet phldrT="[Text]"/>
      <dgm:spPr/>
      <dgm:t>
        <a:bodyPr/>
        <a:lstStyle/>
        <a:p>
          <a:r>
            <a:rPr lang="en-US" dirty="0"/>
            <a:t>Thirty minute video that summarizes key points of each module.</a:t>
          </a:r>
          <a:endParaRPr lang="en-CA" dirty="0"/>
        </a:p>
      </dgm:t>
    </dgm:pt>
    <dgm:pt modelId="{C3935901-A1F6-448E-AF71-2FCA36374C0F}" type="parTrans" cxnId="{D2431145-BDD8-427B-816A-FAAED5D6D299}">
      <dgm:prSet/>
      <dgm:spPr/>
      <dgm:t>
        <a:bodyPr/>
        <a:lstStyle/>
        <a:p>
          <a:endParaRPr lang="en-CA"/>
        </a:p>
      </dgm:t>
    </dgm:pt>
    <dgm:pt modelId="{2010C90E-7227-4083-A2C2-FF3EC337AF30}" type="sibTrans" cxnId="{D2431145-BDD8-427B-816A-FAAED5D6D299}">
      <dgm:prSet/>
      <dgm:spPr/>
      <dgm:t>
        <a:bodyPr/>
        <a:lstStyle/>
        <a:p>
          <a:endParaRPr lang="en-CA"/>
        </a:p>
      </dgm:t>
    </dgm:pt>
    <dgm:pt modelId="{2ADB2CAC-191C-4503-8C35-CBA32A08A277}">
      <dgm:prSet phldrT="[Text]"/>
      <dgm:spPr/>
      <dgm:t>
        <a:bodyPr/>
        <a:lstStyle/>
        <a:p>
          <a:r>
            <a:rPr lang="en-US" dirty="0"/>
            <a:t>On-Line Toolkit</a:t>
          </a:r>
          <a:endParaRPr lang="en-CA" dirty="0"/>
        </a:p>
      </dgm:t>
    </dgm:pt>
    <dgm:pt modelId="{4BDAAD7C-4627-4ACA-A241-F3D19380490B}" type="parTrans" cxnId="{8DDBE27A-D168-4C47-BBE4-591071F79317}">
      <dgm:prSet/>
      <dgm:spPr/>
      <dgm:t>
        <a:bodyPr/>
        <a:lstStyle/>
        <a:p>
          <a:endParaRPr lang="en-CA"/>
        </a:p>
      </dgm:t>
    </dgm:pt>
    <dgm:pt modelId="{AFD63DBA-6649-42AC-A4B9-6E0BFDDFC6BA}" type="sibTrans" cxnId="{8DDBE27A-D168-4C47-BBE4-591071F79317}">
      <dgm:prSet/>
      <dgm:spPr/>
      <dgm:t>
        <a:bodyPr/>
        <a:lstStyle/>
        <a:p>
          <a:endParaRPr lang="en-CA"/>
        </a:p>
      </dgm:t>
    </dgm:pt>
    <dgm:pt modelId="{8B7D1CB4-9ADD-43EA-BDB1-F628B3F7189A}">
      <dgm:prSet phldrT="[Text]"/>
      <dgm:spPr/>
      <dgm:t>
        <a:bodyPr/>
        <a:lstStyle/>
        <a:p>
          <a:r>
            <a:rPr lang="en-US" dirty="0"/>
            <a:t>Opportunities for peer learning and case study review.</a:t>
          </a:r>
          <a:endParaRPr lang="en-CA" dirty="0"/>
        </a:p>
      </dgm:t>
    </dgm:pt>
    <dgm:pt modelId="{7B084D58-A903-477C-9654-8355950EB08C}" type="parTrans" cxnId="{552166D3-87EF-45AF-8413-0682D588E40B}">
      <dgm:prSet/>
      <dgm:spPr/>
      <dgm:t>
        <a:bodyPr/>
        <a:lstStyle/>
        <a:p>
          <a:endParaRPr lang="en-CA"/>
        </a:p>
      </dgm:t>
    </dgm:pt>
    <dgm:pt modelId="{469037C3-915B-405A-BA47-9A47F4EBACE5}" type="sibTrans" cxnId="{552166D3-87EF-45AF-8413-0682D588E40B}">
      <dgm:prSet/>
      <dgm:spPr/>
      <dgm:t>
        <a:bodyPr/>
        <a:lstStyle/>
        <a:p>
          <a:endParaRPr lang="en-CA"/>
        </a:p>
      </dgm:t>
    </dgm:pt>
    <dgm:pt modelId="{3976127B-CE72-4206-9BF2-B71CF1486BDD}" type="pres">
      <dgm:prSet presAssocID="{74528522-495A-49A3-A02F-D10D73954721}" presName="linearFlow" presStyleCnt="0">
        <dgm:presLayoutVars>
          <dgm:dir/>
          <dgm:resizeHandles val="exact"/>
        </dgm:presLayoutVars>
      </dgm:prSet>
      <dgm:spPr/>
    </dgm:pt>
    <dgm:pt modelId="{C4260002-1486-4560-A912-56CAD4511996}" type="pres">
      <dgm:prSet presAssocID="{D412640E-C4D4-4B81-B687-5B8D7AEBFBEC}" presName="comp" presStyleCnt="0"/>
      <dgm:spPr/>
    </dgm:pt>
    <dgm:pt modelId="{91828DC2-6FC5-4EA7-B111-B831A83BDA63}" type="pres">
      <dgm:prSet presAssocID="{D412640E-C4D4-4B81-B687-5B8D7AEBFBEC}" presName="rect2" presStyleLbl="node1" presStyleIdx="0" presStyleCnt="3">
        <dgm:presLayoutVars>
          <dgm:bulletEnabled val="1"/>
        </dgm:presLayoutVars>
      </dgm:prSet>
      <dgm:spPr/>
    </dgm:pt>
    <dgm:pt modelId="{564815C4-BD1D-4F07-9854-C0BC91D47B75}" type="pres">
      <dgm:prSet presAssocID="{D412640E-C4D4-4B81-B687-5B8D7AEBFBEC}" presName="rect1" presStyleLbl="lnNod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B5F17B19-C7D0-498A-8D9F-2EFBDD761A0A}" type="pres">
      <dgm:prSet presAssocID="{3ACBEBEC-0322-422C-87FA-97031EA9B416}" presName="sibTrans" presStyleCnt="0"/>
      <dgm:spPr/>
    </dgm:pt>
    <dgm:pt modelId="{0C99B282-07AD-41A2-A02B-11EA3606D370}" type="pres">
      <dgm:prSet presAssocID="{D38E16F2-9059-4C25-8CD2-0551A620F207}" presName="comp" presStyleCnt="0"/>
      <dgm:spPr/>
    </dgm:pt>
    <dgm:pt modelId="{BA7F9314-8C27-447D-B29C-B6E1C3346071}" type="pres">
      <dgm:prSet presAssocID="{D38E16F2-9059-4C25-8CD2-0551A620F207}" presName="rect2" presStyleLbl="node1" presStyleIdx="1" presStyleCnt="3">
        <dgm:presLayoutVars>
          <dgm:bulletEnabled val="1"/>
        </dgm:presLayoutVars>
      </dgm:prSet>
      <dgm:spPr/>
    </dgm:pt>
    <dgm:pt modelId="{85493CEC-8AB0-4A57-9FF7-E9EF9000B000}" type="pres">
      <dgm:prSet presAssocID="{D38E16F2-9059-4C25-8CD2-0551A620F207}" presName="rect1" presStyleLbl="lnNod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EA01DD45-8F12-4787-8B3A-C3E7BC2D5CED}" type="pres">
      <dgm:prSet presAssocID="{A7E03B5F-B37A-4771-B810-CF89EBCCEE8B}" presName="sibTrans" presStyleCnt="0"/>
      <dgm:spPr/>
    </dgm:pt>
    <dgm:pt modelId="{5F378167-E4A2-495E-9ADE-DAA9C1F12A0C}" type="pres">
      <dgm:prSet presAssocID="{2ADB2CAC-191C-4503-8C35-CBA32A08A277}" presName="comp" presStyleCnt="0"/>
      <dgm:spPr/>
    </dgm:pt>
    <dgm:pt modelId="{3B5D4FD5-31E7-49B2-B839-C63F981C9FBD}" type="pres">
      <dgm:prSet presAssocID="{2ADB2CAC-191C-4503-8C35-CBA32A08A277}" presName="rect2" presStyleLbl="node1" presStyleIdx="2" presStyleCnt="3">
        <dgm:presLayoutVars>
          <dgm:bulletEnabled val="1"/>
        </dgm:presLayoutVars>
      </dgm:prSet>
      <dgm:spPr/>
    </dgm:pt>
    <dgm:pt modelId="{CBEBC525-813A-4BA5-A89A-FF20153C3D0E}" type="pres">
      <dgm:prSet presAssocID="{2ADB2CAC-191C-4503-8C35-CBA32A08A277}" presName="rect1" presStyleLbl="lnNod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88152B22-7895-4C6B-BED4-EF6F55DD8D32}" type="presOf" srcId="{2ADB2CAC-191C-4503-8C35-CBA32A08A277}" destId="{3B5D4FD5-31E7-49B2-B839-C63F981C9FBD}" srcOrd="0" destOrd="0" presId="urn:microsoft.com/office/officeart/2008/layout/AlternatingPictureBlocks"/>
    <dgm:cxn modelId="{75DA5523-BE6F-4AC7-AF41-78DEC47317E5}" type="presOf" srcId="{D38E16F2-9059-4C25-8CD2-0551A620F207}" destId="{BA7F9314-8C27-447D-B29C-B6E1C3346071}" srcOrd="0" destOrd="0" presId="urn:microsoft.com/office/officeart/2008/layout/AlternatingPictureBlocks"/>
    <dgm:cxn modelId="{D2431145-BDD8-427B-816A-FAAED5D6D299}" srcId="{D38E16F2-9059-4C25-8CD2-0551A620F207}" destId="{6BE6A962-C64A-4811-BC5F-998BC6BBF44C}" srcOrd="0" destOrd="0" parTransId="{C3935901-A1F6-448E-AF71-2FCA36374C0F}" sibTransId="{2010C90E-7227-4083-A2C2-FF3EC337AF30}"/>
    <dgm:cxn modelId="{9C104C56-ABFB-40C9-89B9-E2A74A7137F1}" type="presOf" srcId="{D412640E-C4D4-4B81-B687-5B8D7AEBFBEC}" destId="{91828DC2-6FC5-4EA7-B111-B831A83BDA63}" srcOrd="0" destOrd="0" presId="urn:microsoft.com/office/officeart/2008/layout/AlternatingPictureBlocks"/>
    <dgm:cxn modelId="{53FBB06E-06E9-413C-BA14-23268F4DA053}" srcId="{74528522-495A-49A3-A02F-D10D73954721}" destId="{D38E16F2-9059-4C25-8CD2-0551A620F207}" srcOrd="1" destOrd="0" parTransId="{4E8700B6-F667-4108-9D05-9C0CBC97F477}" sibTransId="{A7E03B5F-B37A-4771-B810-CF89EBCCEE8B}"/>
    <dgm:cxn modelId="{CF8A4C74-E15D-4F70-8C70-FD5E324B3F68}" type="presOf" srcId="{100072D8-DF0F-4252-A765-28ED2E19225E}" destId="{91828DC2-6FC5-4EA7-B111-B831A83BDA63}" srcOrd="0" destOrd="1" presId="urn:microsoft.com/office/officeart/2008/layout/AlternatingPictureBlocks"/>
    <dgm:cxn modelId="{8DDBE27A-D168-4C47-BBE4-591071F79317}" srcId="{74528522-495A-49A3-A02F-D10D73954721}" destId="{2ADB2CAC-191C-4503-8C35-CBA32A08A277}" srcOrd="2" destOrd="0" parTransId="{4BDAAD7C-4627-4ACA-A241-F3D19380490B}" sibTransId="{AFD63DBA-6649-42AC-A4B9-6E0BFDDFC6BA}"/>
    <dgm:cxn modelId="{85C84AC1-FE82-4641-844B-2E66F9769142}" srcId="{D412640E-C4D4-4B81-B687-5B8D7AEBFBEC}" destId="{100072D8-DF0F-4252-A765-28ED2E19225E}" srcOrd="0" destOrd="0" parTransId="{0BDDCFC4-4752-467B-B1E8-6DD4BA5D35AA}" sibTransId="{6790F602-B1DC-48FD-822B-8969B4DF0605}"/>
    <dgm:cxn modelId="{552166D3-87EF-45AF-8413-0682D588E40B}" srcId="{2ADB2CAC-191C-4503-8C35-CBA32A08A277}" destId="{8B7D1CB4-9ADD-43EA-BDB1-F628B3F7189A}" srcOrd="0" destOrd="0" parTransId="{7B084D58-A903-477C-9654-8355950EB08C}" sibTransId="{469037C3-915B-405A-BA47-9A47F4EBACE5}"/>
    <dgm:cxn modelId="{724F09DF-A807-4428-A0F3-49DFAE629B00}" type="presOf" srcId="{6BE6A962-C64A-4811-BC5F-998BC6BBF44C}" destId="{BA7F9314-8C27-447D-B29C-B6E1C3346071}" srcOrd="0" destOrd="1" presId="urn:microsoft.com/office/officeart/2008/layout/AlternatingPictureBlocks"/>
    <dgm:cxn modelId="{8E0C49DF-9DC2-4433-8345-9F93DEB31E8D}" type="presOf" srcId="{74528522-495A-49A3-A02F-D10D73954721}" destId="{3976127B-CE72-4206-9BF2-B71CF1486BDD}" srcOrd="0" destOrd="0" presId="urn:microsoft.com/office/officeart/2008/layout/AlternatingPictureBlocks"/>
    <dgm:cxn modelId="{69958BDF-7ECB-4E6E-86EA-EAEBE2F68ED8}" srcId="{74528522-495A-49A3-A02F-D10D73954721}" destId="{D412640E-C4D4-4B81-B687-5B8D7AEBFBEC}" srcOrd="0" destOrd="0" parTransId="{7380CEEE-FBFD-43D2-8BFA-48D692127156}" sibTransId="{3ACBEBEC-0322-422C-87FA-97031EA9B416}"/>
    <dgm:cxn modelId="{D12F80EB-49BD-42C3-B940-24DB73421315}" type="presOf" srcId="{8B7D1CB4-9ADD-43EA-BDB1-F628B3F7189A}" destId="{3B5D4FD5-31E7-49B2-B839-C63F981C9FBD}" srcOrd="0" destOrd="1" presId="urn:microsoft.com/office/officeart/2008/layout/AlternatingPictureBlocks"/>
    <dgm:cxn modelId="{4A4C5D7B-33A2-4DAF-B3C6-B60E79262D12}" type="presParOf" srcId="{3976127B-CE72-4206-9BF2-B71CF1486BDD}" destId="{C4260002-1486-4560-A912-56CAD4511996}" srcOrd="0" destOrd="0" presId="urn:microsoft.com/office/officeart/2008/layout/AlternatingPictureBlocks"/>
    <dgm:cxn modelId="{83B4ACCE-1770-462C-B30B-BEA08C8D2789}" type="presParOf" srcId="{C4260002-1486-4560-A912-56CAD4511996}" destId="{91828DC2-6FC5-4EA7-B111-B831A83BDA63}" srcOrd="0" destOrd="0" presId="urn:microsoft.com/office/officeart/2008/layout/AlternatingPictureBlocks"/>
    <dgm:cxn modelId="{C9731AAF-FEA2-47D0-8F57-CAC701466F10}" type="presParOf" srcId="{C4260002-1486-4560-A912-56CAD4511996}" destId="{564815C4-BD1D-4F07-9854-C0BC91D47B75}" srcOrd="1" destOrd="0" presId="urn:microsoft.com/office/officeart/2008/layout/AlternatingPictureBlocks"/>
    <dgm:cxn modelId="{9835CDB7-A6B5-4AE5-825E-FF697D910F8C}" type="presParOf" srcId="{3976127B-CE72-4206-9BF2-B71CF1486BDD}" destId="{B5F17B19-C7D0-498A-8D9F-2EFBDD761A0A}" srcOrd="1" destOrd="0" presId="urn:microsoft.com/office/officeart/2008/layout/AlternatingPictureBlocks"/>
    <dgm:cxn modelId="{938FEFD3-B448-42C4-A319-19B96A0895E2}" type="presParOf" srcId="{3976127B-CE72-4206-9BF2-B71CF1486BDD}" destId="{0C99B282-07AD-41A2-A02B-11EA3606D370}" srcOrd="2" destOrd="0" presId="urn:microsoft.com/office/officeart/2008/layout/AlternatingPictureBlocks"/>
    <dgm:cxn modelId="{810540F3-D026-4EDB-BC0C-736C3D3CBFE2}" type="presParOf" srcId="{0C99B282-07AD-41A2-A02B-11EA3606D370}" destId="{BA7F9314-8C27-447D-B29C-B6E1C3346071}" srcOrd="0" destOrd="0" presId="urn:microsoft.com/office/officeart/2008/layout/AlternatingPictureBlocks"/>
    <dgm:cxn modelId="{EA11CCA9-513D-42EA-B759-D9DBF3CF9142}" type="presParOf" srcId="{0C99B282-07AD-41A2-A02B-11EA3606D370}" destId="{85493CEC-8AB0-4A57-9FF7-E9EF9000B000}" srcOrd="1" destOrd="0" presId="urn:microsoft.com/office/officeart/2008/layout/AlternatingPictureBlocks"/>
    <dgm:cxn modelId="{0D33E77C-50DC-47EF-A75B-998451C2B6F9}" type="presParOf" srcId="{3976127B-CE72-4206-9BF2-B71CF1486BDD}" destId="{EA01DD45-8F12-4787-8B3A-C3E7BC2D5CED}" srcOrd="3" destOrd="0" presId="urn:microsoft.com/office/officeart/2008/layout/AlternatingPictureBlocks"/>
    <dgm:cxn modelId="{E771B569-726B-4C1B-BB19-F49CC9921CDE}" type="presParOf" srcId="{3976127B-CE72-4206-9BF2-B71CF1486BDD}" destId="{5F378167-E4A2-495E-9ADE-DAA9C1F12A0C}" srcOrd="4" destOrd="0" presId="urn:microsoft.com/office/officeart/2008/layout/AlternatingPictureBlocks"/>
    <dgm:cxn modelId="{3451A38B-B328-44BE-B64F-415FC3F63102}" type="presParOf" srcId="{5F378167-E4A2-495E-9ADE-DAA9C1F12A0C}" destId="{3B5D4FD5-31E7-49B2-B839-C63F981C9FBD}" srcOrd="0" destOrd="0" presId="urn:microsoft.com/office/officeart/2008/layout/AlternatingPictureBlocks"/>
    <dgm:cxn modelId="{3A81FB23-E18F-41D0-B4AD-C434B7AAE6BF}" type="presParOf" srcId="{5F378167-E4A2-495E-9ADE-DAA9C1F12A0C}" destId="{CBEBC525-813A-4BA5-A89A-FF20153C3D0E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4528522-495A-49A3-A02F-D10D73954721}" type="doc">
      <dgm:prSet loTypeId="urn:microsoft.com/office/officeart/2008/layout/AlternatingPictureBlocks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CA"/>
        </a:p>
      </dgm:t>
    </dgm:pt>
    <dgm:pt modelId="{D412640E-C4D4-4B81-B687-5B8D7AEBFBEC}">
      <dgm:prSet phldrT="[Text]"/>
      <dgm:spPr/>
      <dgm:t>
        <a:bodyPr/>
        <a:lstStyle/>
        <a:p>
          <a:r>
            <a:rPr lang="en-US" dirty="0"/>
            <a:t>Annual collection and analysis of trend data on income poverty from tax filer data</a:t>
          </a:r>
          <a:endParaRPr lang="en-CA" dirty="0"/>
        </a:p>
      </dgm:t>
    </dgm:pt>
    <dgm:pt modelId="{7380CEEE-FBFD-43D2-8BFA-48D692127156}" type="parTrans" cxnId="{69958BDF-7ECB-4E6E-86EA-EAEBE2F68ED8}">
      <dgm:prSet/>
      <dgm:spPr/>
      <dgm:t>
        <a:bodyPr/>
        <a:lstStyle/>
        <a:p>
          <a:endParaRPr lang="en-CA"/>
        </a:p>
      </dgm:t>
    </dgm:pt>
    <dgm:pt modelId="{3ACBEBEC-0322-422C-87FA-97031EA9B416}" type="sibTrans" cxnId="{69958BDF-7ECB-4E6E-86EA-EAEBE2F68ED8}">
      <dgm:prSet/>
      <dgm:spPr/>
      <dgm:t>
        <a:bodyPr/>
        <a:lstStyle/>
        <a:p>
          <a:endParaRPr lang="en-CA"/>
        </a:p>
      </dgm:t>
    </dgm:pt>
    <dgm:pt modelId="{2ADB2CAC-191C-4503-8C35-CBA32A08A277}">
      <dgm:prSet phldrT="[Text]"/>
      <dgm:spPr/>
      <dgm:t>
        <a:bodyPr/>
        <a:lstStyle/>
        <a:p>
          <a:r>
            <a:rPr lang="en-US" dirty="0"/>
            <a:t>Annual Benchmarking Survey with other Canadian Communities</a:t>
          </a:r>
          <a:endParaRPr lang="en-CA" dirty="0"/>
        </a:p>
      </dgm:t>
    </dgm:pt>
    <dgm:pt modelId="{4BDAAD7C-4627-4ACA-A241-F3D19380490B}" type="parTrans" cxnId="{8DDBE27A-D168-4C47-BBE4-591071F79317}">
      <dgm:prSet/>
      <dgm:spPr/>
      <dgm:t>
        <a:bodyPr/>
        <a:lstStyle/>
        <a:p>
          <a:endParaRPr lang="en-CA"/>
        </a:p>
      </dgm:t>
    </dgm:pt>
    <dgm:pt modelId="{AFD63DBA-6649-42AC-A4B9-6E0BFDDFC6BA}" type="sibTrans" cxnId="{8DDBE27A-D168-4C47-BBE4-591071F79317}">
      <dgm:prSet/>
      <dgm:spPr/>
      <dgm:t>
        <a:bodyPr/>
        <a:lstStyle/>
        <a:p>
          <a:endParaRPr lang="en-CA"/>
        </a:p>
      </dgm:t>
    </dgm:pt>
    <dgm:pt modelId="{D873D333-073C-41B8-A6E2-7A7E2E0CB3B3}">
      <dgm:prSet/>
      <dgm:spPr/>
      <dgm:t>
        <a:bodyPr/>
        <a:lstStyle/>
        <a:p>
          <a:r>
            <a:rPr lang="en-US" dirty="0"/>
            <a:t>The possibility of ‘deeper analysis’ of local data (cost-model to be determined)</a:t>
          </a:r>
          <a:endParaRPr lang="en-CA" dirty="0"/>
        </a:p>
      </dgm:t>
    </dgm:pt>
    <dgm:pt modelId="{8CD5D856-B7CE-4425-88DF-F6C19B3E8162}" type="parTrans" cxnId="{0C0B7A87-3DE2-4569-ACDE-29EC14614A1D}">
      <dgm:prSet/>
      <dgm:spPr/>
      <dgm:t>
        <a:bodyPr/>
        <a:lstStyle/>
        <a:p>
          <a:endParaRPr lang="en-CA"/>
        </a:p>
      </dgm:t>
    </dgm:pt>
    <dgm:pt modelId="{E77079EF-07F3-4086-9AEA-964176811EDB}" type="sibTrans" cxnId="{0C0B7A87-3DE2-4569-ACDE-29EC14614A1D}">
      <dgm:prSet/>
      <dgm:spPr/>
      <dgm:t>
        <a:bodyPr/>
        <a:lstStyle/>
        <a:p>
          <a:endParaRPr lang="en-CA"/>
        </a:p>
      </dgm:t>
    </dgm:pt>
    <dgm:pt modelId="{1570C6E5-8B07-40B9-9ACB-50BBCE273252}" type="pres">
      <dgm:prSet presAssocID="{74528522-495A-49A3-A02F-D10D73954721}" presName="linearFlow" presStyleCnt="0">
        <dgm:presLayoutVars>
          <dgm:dir/>
          <dgm:resizeHandles val="exact"/>
        </dgm:presLayoutVars>
      </dgm:prSet>
      <dgm:spPr/>
    </dgm:pt>
    <dgm:pt modelId="{854B0A8D-86E9-496F-8217-4BFD3162722D}" type="pres">
      <dgm:prSet presAssocID="{D412640E-C4D4-4B81-B687-5B8D7AEBFBEC}" presName="comp" presStyleCnt="0"/>
      <dgm:spPr/>
    </dgm:pt>
    <dgm:pt modelId="{CF2FA4A5-A9FD-40D4-9864-E9E86EDE8461}" type="pres">
      <dgm:prSet presAssocID="{D412640E-C4D4-4B81-B687-5B8D7AEBFBEC}" presName="rect2" presStyleLbl="node1" presStyleIdx="0" presStyleCnt="3">
        <dgm:presLayoutVars>
          <dgm:bulletEnabled val="1"/>
        </dgm:presLayoutVars>
      </dgm:prSet>
      <dgm:spPr/>
    </dgm:pt>
    <dgm:pt modelId="{879F6DF7-D09D-410D-AD6D-2A1A808175F7}" type="pres">
      <dgm:prSet presAssocID="{D412640E-C4D4-4B81-B687-5B8D7AEBFBEC}" presName="rect1" presStyleLbl="lnNod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6B1E4099-8279-467F-B45A-35E4619CC8B3}" type="pres">
      <dgm:prSet presAssocID="{3ACBEBEC-0322-422C-87FA-97031EA9B416}" presName="sibTrans" presStyleCnt="0"/>
      <dgm:spPr/>
    </dgm:pt>
    <dgm:pt modelId="{B7B27AE0-FE74-4606-A299-1EDD0A11B5B3}" type="pres">
      <dgm:prSet presAssocID="{2ADB2CAC-191C-4503-8C35-CBA32A08A277}" presName="comp" presStyleCnt="0"/>
      <dgm:spPr/>
    </dgm:pt>
    <dgm:pt modelId="{71A2F310-B3FC-4DB9-851E-00A088BE52A2}" type="pres">
      <dgm:prSet presAssocID="{2ADB2CAC-191C-4503-8C35-CBA32A08A277}" presName="rect2" presStyleLbl="node1" presStyleIdx="1" presStyleCnt="3">
        <dgm:presLayoutVars>
          <dgm:bulletEnabled val="1"/>
        </dgm:presLayoutVars>
      </dgm:prSet>
      <dgm:spPr/>
    </dgm:pt>
    <dgm:pt modelId="{6E96086E-B9CC-41DE-9850-DD7A45B4405A}" type="pres">
      <dgm:prSet presAssocID="{2ADB2CAC-191C-4503-8C35-CBA32A08A277}" presName="rect1" presStyleLbl="lnNod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A82CE91A-E9E3-49DF-B584-40DB6FFA8667}" type="pres">
      <dgm:prSet presAssocID="{AFD63DBA-6649-42AC-A4B9-6E0BFDDFC6BA}" presName="sibTrans" presStyleCnt="0"/>
      <dgm:spPr/>
    </dgm:pt>
    <dgm:pt modelId="{15F5D6E7-FC68-402E-B278-BFB1CF6BC110}" type="pres">
      <dgm:prSet presAssocID="{D873D333-073C-41B8-A6E2-7A7E2E0CB3B3}" presName="comp" presStyleCnt="0"/>
      <dgm:spPr/>
    </dgm:pt>
    <dgm:pt modelId="{F27445E2-8A42-40A0-A57A-4BD28CB220BE}" type="pres">
      <dgm:prSet presAssocID="{D873D333-073C-41B8-A6E2-7A7E2E0CB3B3}" presName="rect2" presStyleLbl="node1" presStyleIdx="2" presStyleCnt="3">
        <dgm:presLayoutVars>
          <dgm:bulletEnabled val="1"/>
        </dgm:presLayoutVars>
      </dgm:prSet>
      <dgm:spPr/>
    </dgm:pt>
    <dgm:pt modelId="{3822264C-1223-48BE-BCDF-8C0EBDAB72BF}" type="pres">
      <dgm:prSet presAssocID="{D873D333-073C-41B8-A6E2-7A7E2E0CB3B3}" presName="rect1" presStyleLbl="lnNode1" presStyleIdx="2" presStyleCnt="3"/>
      <dgm:spPr>
        <a:blipFill rotWithShape="1">
          <a:blip xmlns:r="http://schemas.openxmlformats.org/officeDocument/2006/relationships"/>
          <a:stretch>
            <a:fillRect/>
          </a:stretch>
        </a:blipFill>
      </dgm:spPr>
    </dgm:pt>
  </dgm:ptLst>
  <dgm:cxnLst>
    <dgm:cxn modelId="{6CFD651C-F413-4F0E-9756-39F177F2B633}" type="presOf" srcId="{74528522-495A-49A3-A02F-D10D73954721}" destId="{1570C6E5-8B07-40B9-9ACB-50BBCE273252}" srcOrd="0" destOrd="0" presId="urn:microsoft.com/office/officeart/2008/layout/AlternatingPictureBlocks"/>
    <dgm:cxn modelId="{DBB3882F-866E-48B3-9B21-79D6807D3090}" type="presOf" srcId="{D873D333-073C-41B8-A6E2-7A7E2E0CB3B3}" destId="{F27445E2-8A42-40A0-A57A-4BD28CB220BE}" srcOrd="0" destOrd="0" presId="urn:microsoft.com/office/officeart/2008/layout/AlternatingPictureBlocks"/>
    <dgm:cxn modelId="{8DDBE27A-D168-4C47-BBE4-591071F79317}" srcId="{74528522-495A-49A3-A02F-D10D73954721}" destId="{2ADB2CAC-191C-4503-8C35-CBA32A08A277}" srcOrd="1" destOrd="0" parTransId="{4BDAAD7C-4627-4ACA-A241-F3D19380490B}" sibTransId="{AFD63DBA-6649-42AC-A4B9-6E0BFDDFC6BA}"/>
    <dgm:cxn modelId="{0C0B7A87-3DE2-4569-ACDE-29EC14614A1D}" srcId="{74528522-495A-49A3-A02F-D10D73954721}" destId="{D873D333-073C-41B8-A6E2-7A7E2E0CB3B3}" srcOrd="2" destOrd="0" parTransId="{8CD5D856-B7CE-4425-88DF-F6C19B3E8162}" sibTransId="{E77079EF-07F3-4086-9AEA-964176811EDB}"/>
    <dgm:cxn modelId="{69958BDF-7ECB-4E6E-86EA-EAEBE2F68ED8}" srcId="{74528522-495A-49A3-A02F-D10D73954721}" destId="{D412640E-C4D4-4B81-B687-5B8D7AEBFBEC}" srcOrd="0" destOrd="0" parTransId="{7380CEEE-FBFD-43D2-8BFA-48D692127156}" sibTransId="{3ACBEBEC-0322-422C-87FA-97031EA9B416}"/>
    <dgm:cxn modelId="{06D454EA-B050-433A-BF12-EF7071F7E878}" type="presOf" srcId="{D412640E-C4D4-4B81-B687-5B8D7AEBFBEC}" destId="{CF2FA4A5-A9FD-40D4-9864-E9E86EDE8461}" srcOrd="0" destOrd="0" presId="urn:microsoft.com/office/officeart/2008/layout/AlternatingPictureBlocks"/>
    <dgm:cxn modelId="{B06D09F2-CF24-4559-9706-21F9D6D9E93B}" type="presOf" srcId="{2ADB2CAC-191C-4503-8C35-CBA32A08A277}" destId="{71A2F310-B3FC-4DB9-851E-00A088BE52A2}" srcOrd="0" destOrd="0" presId="urn:microsoft.com/office/officeart/2008/layout/AlternatingPictureBlocks"/>
    <dgm:cxn modelId="{D60EC561-0732-4EF8-8D90-7B76DC1FE804}" type="presParOf" srcId="{1570C6E5-8B07-40B9-9ACB-50BBCE273252}" destId="{854B0A8D-86E9-496F-8217-4BFD3162722D}" srcOrd="0" destOrd="0" presId="urn:microsoft.com/office/officeart/2008/layout/AlternatingPictureBlocks"/>
    <dgm:cxn modelId="{C73DC7DD-50D2-4E00-95FF-14F848394083}" type="presParOf" srcId="{854B0A8D-86E9-496F-8217-4BFD3162722D}" destId="{CF2FA4A5-A9FD-40D4-9864-E9E86EDE8461}" srcOrd="0" destOrd="0" presId="urn:microsoft.com/office/officeart/2008/layout/AlternatingPictureBlocks"/>
    <dgm:cxn modelId="{94DAD33F-3A31-4584-A455-419A342F13EB}" type="presParOf" srcId="{854B0A8D-86E9-496F-8217-4BFD3162722D}" destId="{879F6DF7-D09D-410D-AD6D-2A1A808175F7}" srcOrd="1" destOrd="0" presId="urn:microsoft.com/office/officeart/2008/layout/AlternatingPictureBlocks"/>
    <dgm:cxn modelId="{778C3ADF-5211-4443-903C-3FE06D68F5EE}" type="presParOf" srcId="{1570C6E5-8B07-40B9-9ACB-50BBCE273252}" destId="{6B1E4099-8279-467F-B45A-35E4619CC8B3}" srcOrd="1" destOrd="0" presId="urn:microsoft.com/office/officeart/2008/layout/AlternatingPictureBlocks"/>
    <dgm:cxn modelId="{FBB48195-43E1-4146-BE2D-CF39824464FF}" type="presParOf" srcId="{1570C6E5-8B07-40B9-9ACB-50BBCE273252}" destId="{B7B27AE0-FE74-4606-A299-1EDD0A11B5B3}" srcOrd="2" destOrd="0" presId="urn:microsoft.com/office/officeart/2008/layout/AlternatingPictureBlocks"/>
    <dgm:cxn modelId="{E0997C38-0293-4CB0-A09D-16ED2C2327FD}" type="presParOf" srcId="{B7B27AE0-FE74-4606-A299-1EDD0A11B5B3}" destId="{71A2F310-B3FC-4DB9-851E-00A088BE52A2}" srcOrd="0" destOrd="0" presId="urn:microsoft.com/office/officeart/2008/layout/AlternatingPictureBlocks"/>
    <dgm:cxn modelId="{F51F439E-259B-4E9F-9AF7-E1F5F0319296}" type="presParOf" srcId="{B7B27AE0-FE74-4606-A299-1EDD0A11B5B3}" destId="{6E96086E-B9CC-41DE-9850-DD7A45B4405A}" srcOrd="1" destOrd="0" presId="urn:microsoft.com/office/officeart/2008/layout/AlternatingPictureBlocks"/>
    <dgm:cxn modelId="{188DC304-C805-4558-BB55-D8DE0B705FD7}" type="presParOf" srcId="{1570C6E5-8B07-40B9-9ACB-50BBCE273252}" destId="{A82CE91A-E9E3-49DF-B584-40DB6FFA8667}" srcOrd="3" destOrd="0" presId="urn:microsoft.com/office/officeart/2008/layout/AlternatingPictureBlocks"/>
    <dgm:cxn modelId="{571FBA01-FF0E-4E13-A904-3B7F84B253C6}" type="presParOf" srcId="{1570C6E5-8B07-40B9-9ACB-50BBCE273252}" destId="{15F5D6E7-FC68-402E-B278-BFB1CF6BC110}" srcOrd="4" destOrd="0" presId="urn:microsoft.com/office/officeart/2008/layout/AlternatingPictureBlocks"/>
    <dgm:cxn modelId="{34AEEB7D-23A4-4FE5-8103-3418339CBB0B}" type="presParOf" srcId="{15F5D6E7-FC68-402E-B278-BFB1CF6BC110}" destId="{F27445E2-8A42-40A0-A57A-4BD28CB220BE}" srcOrd="0" destOrd="0" presId="urn:microsoft.com/office/officeart/2008/layout/AlternatingPictureBlocks"/>
    <dgm:cxn modelId="{08B7C56F-8DAB-464D-B63C-950F80394B41}" type="presParOf" srcId="{15F5D6E7-FC68-402E-B278-BFB1CF6BC110}" destId="{3822264C-1223-48BE-BCDF-8C0EBDAB72BF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4528522-495A-49A3-A02F-D10D73954721}" type="doc">
      <dgm:prSet loTypeId="urn:microsoft.com/office/officeart/2008/layout/AlternatingPictureBlocks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CA"/>
        </a:p>
      </dgm:t>
    </dgm:pt>
    <dgm:pt modelId="{D412640E-C4D4-4B81-B687-5B8D7AEBFBEC}">
      <dgm:prSet phldrT="[Text]"/>
      <dgm:spPr/>
      <dgm:t>
        <a:bodyPr/>
        <a:lstStyle/>
        <a:p>
          <a:r>
            <a:rPr lang="en-US" dirty="0"/>
            <a:t>Periodic presentations by content experts</a:t>
          </a:r>
          <a:endParaRPr lang="en-CA" dirty="0"/>
        </a:p>
      </dgm:t>
    </dgm:pt>
    <dgm:pt modelId="{7380CEEE-FBFD-43D2-8BFA-48D692127156}" type="parTrans" cxnId="{69958BDF-7ECB-4E6E-86EA-EAEBE2F68ED8}">
      <dgm:prSet/>
      <dgm:spPr/>
      <dgm:t>
        <a:bodyPr/>
        <a:lstStyle/>
        <a:p>
          <a:endParaRPr lang="en-CA"/>
        </a:p>
      </dgm:t>
    </dgm:pt>
    <dgm:pt modelId="{3ACBEBEC-0322-422C-87FA-97031EA9B416}" type="sibTrans" cxnId="{69958BDF-7ECB-4E6E-86EA-EAEBE2F68ED8}">
      <dgm:prSet/>
      <dgm:spPr/>
      <dgm:t>
        <a:bodyPr/>
        <a:lstStyle/>
        <a:p>
          <a:endParaRPr lang="en-CA"/>
        </a:p>
      </dgm:t>
    </dgm:pt>
    <dgm:pt modelId="{2ADB2CAC-191C-4503-8C35-CBA32A08A277}">
      <dgm:prSet phldrT="[Text]"/>
      <dgm:spPr/>
      <dgm:t>
        <a:bodyPr/>
        <a:lstStyle/>
        <a:p>
          <a:r>
            <a:rPr lang="en-US" dirty="0"/>
            <a:t>Peer Learning to share challenges and successes</a:t>
          </a:r>
          <a:endParaRPr lang="en-CA" dirty="0"/>
        </a:p>
      </dgm:t>
    </dgm:pt>
    <dgm:pt modelId="{4BDAAD7C-4627-4ACA-A241-F3D19380490B}" type="parTrans" cxnId="{8DDBE27A-D168-4C47-BBE4-591071F79317}">
      <dgm:prSet/>
      <dgm:spPr/>
      <dgm:t>
        <a:bodyPr/>
        <a:lstStyle/>
        <a:p>
          <a:endParaRPr lang="en-CA"/>
        </a:p>
      </dgm:t>
    </dgm:pt>
    <dgm:pt modelId="{AFD63DBA-6649-42AC-A4B9-6E0BFDDFC6BA}" type="sibTrans" cxnId="{8DDBE27A-D168-4C47-BBE4-591071F79317}">
      <dgm:prSet/>
      <dgm:spPr/>
      <dgm:t>
        <a:bodyPr/>
        <a:lstStyle/>
        <a:p>
          <a:endParaRPr lang="en-CA"/>
        </a:p>
      </dgm:t>
    </dgm:pt>
    <dgm:pt modelId="{D873D333-073C-41B8-A6E2-7A7E2E0CB3B3}">
      <dgm:prSet/>
      <dgm:spPr/>
      <dgm:t>
        <a:bodyPr/>
        <a:lstStyle/>
        <a:p>
          <a:r>
            <a:rPr lang="en-US" dirty="0"/>
            <a:t>Technical and networking support from VC-CRP managers and network of coaches</a:t>
          </a:r>
          <a:endParaRPr lang="en-CA" dirty="0"/>
        </a:p>
      </dgm:t>
    </dgm:pt>
    <dgm:pt modelId="{8CD5D856-B7CE-4425-88DF-F6C19B3E8162}" type="parTrans" cxnId="{0C0B7A87-3DE2-4569-ACDE-29EC14614A1D}">
      <dgm:prSet/>
      <dgm:spPr/>
      <dgm:t>
        <a:bodyPr/>
        <a:lstStyle/>
        <a:p>
          <a:endParaRPr lang="en-CA"/>
        </a:p>
      </dgm:t>
    </dgm:pt>
    <dgm:pt modelId="{E77079EF-07F3-4086-9AEA-964176811EDB}" type="sibTrans" cxnId="{0C0B7A87-3DE2-4569-ACDE-29EC14614A1D}">
      <dgm:prSet/>
      <dgm:spPr/>
      <dgm:t>
        <a:bodyPr/>
        <a:lstStyle/>
        <a:p>
          <a:endParaRPr lang="en-CA"/>
        </a:p>
      </dgm:t>
    </dgm:pt>
    <dgm:pt modelId="{4C4810FC-DBB7-4E64-9B74-6FB1F2E2F5EA}" type="pres">
      <dgm:prSet presAssocID="{74528522-495A-49A3-A02F-D10D73954721}" presName="linearFlow" presStyleCnt="0">
        <dgm:presLayoutVars>
          <dgm:dir/>
          <dgm:resizeHandles val="exact"/>
        </dgm:presLayoutVars>
      </dgm:prSet>
      <dgm:spPr/>
    </dgm:pt>
    <dgm:pt modelId="{A7059F7A-BD0F-4D77-A43E-49C83FC6DE72}" type="pres">
      <dgm:prSet presAssocID="{D412640E-C4D4-4B81-B687-5B8D7AEBFBEC}" presName="comp" presStyleCnt="0"/>
      <dgm:spPr/>
    </dgm:pt>
    <dgm:pt modelId="{B2EAC280-DA69-46EB-95A1-0954F1C77CF9}" type="pres">
      <dgm:prSet presAssocID="{D412640E-C4D4-4B81-B687-5B8D7AEBFBEC}" presName="rect2" presStyleLbl="node1" presStyleIdx="0" presStyleCnt="3">
        <dgm:presLayoutVars>
          <dgm:bulletEnabled val="1"/>
        </dgm:presLayoutVars>
      </dgm:prSet>
      <dgm:spPr/>
    </dgm:pt>
    <dgm:pt modelId="{95954FF5-9799-4F93-ACFD-68672F41950B}" type="pres">
      <dgm:prSet presAssocID="{D412640E-C4D4-4B81-B687-5B8D7AEBFBEC}" presName="rect1" presStyleLbl="lnNode1" presStyleIdx="0" presStyleCnt="3"/>
      <dgm:spPr>
        <a:blipFill rotWithShape="1">
          <a:blip xmlns:r="http://schemas.openxmlformats.org/officeDocument/2006/relationships"/>
          <a:stretch>
            <a:fillRect/>
          </a:stretch>
        </a:blipFill>
      </dgm:spPr>
    </dgm:pt>
    <dgm:pt modelId="{475CA2E6-7B60-4EFC-BB8E-54F618E7CB01}" type="pres">
      <dgm:prSet presAssocID="{3ACBEBEC-0322-422C-87FA-97031EA9B416}" presName="sibTrans" presStyleCnt="0"/>
      <dgm:spPr/>
    </dgm:pt>
    <dgm:pt modelId="{14F1A9E9-DA4F-4686-91CC-C25FCF1C9FAF}" type="pres">
      <dgm:prSet presAssocID="{2ADB2CAC-191C-4503-8C35-CBA32A08A277}" presName="comp" presStyleCnt="0"/>
      <dgm:spPr/>
    </dgm:pt>
    <dgm:pt modelId="{5EE00F25-A5C6-43B7-85BE-FA6E0093D3A3}" type="pres">
      <dgm:prSet presAssocID="{2ADB2CAC-191C-4503-8C35-CBA32A08A277}" presName="rect2" presStyleLbl="node1" presStyleIdx="1" presStyleCnt="3">
        <dgm:presLayoutVars>
          <dgm:bulletEnabled val="1"/>
        </dgm:presLayoutVars>
      </dgm:prSet>
      <dgm:spPr/>
    </dgm:pt>
    <dgm:pt modelId="{CFF95072-71F2-4988-A3A0-5064B3625F94}" type="pres">
      <dgm:prSet presAssocID="{2ADB2CAC-191C-4503-8C35-CBA32A08A277}" presName="rect1" presStyleLbl="lnNode1" presStyleIdx="1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322F241C-113F-49A3-9E0A-A253E7BEB1A2}" type="pres">
      <dgm:prSet presAssocID="{AFD63DBA-6649-42AC-A4B9-6E0BFDDFC6BA}" presName="sibTrans" presStyleCnt="0"/>
      <dgm:spPr/>
    </dgm:pt>
    <dgm:pt modelId="{B7EED952-B0A6-4813-9632-F35C3A5272C0}" type="pres">
      <dgm:prSet presAssocID="{D873D333-073C-41B8-A6E2-7A7E2E0CB3B3}" presName="comp" presStyleCnt="0"/>
      <dgm:spPr/>
    </dgm:pt>
    <dgm:pt modelId="{F1ECCEFA-E87E-4593-9EED-4C702DC90FEE}" type="pres">
      <dgm:prSet presAssocID="{D873D333-073C-41B8-A6E2-7A7E2E0CB3B3}" presName="rect2" presStyleLbl="node1" presStyleIdx="2" presStyleCnt="3">
        <dgm:presLayoutVars>
          <dgm:bulletEnabled val="1"/>
        </dgm:presLayoutVars>
      </dgm:prSet>
      <dgm:spPr/>
    </dgm:pt>
    <dgm:pt modelId="{7B39115A-5EA5-417D-90B5-7201A786F0C7}" type="pres">
      <dgm:prSet presAssocID="{D873D333-073C-41B8-A6E2-7A7E2E0CB3B3}" presName="rect1" presStyleLbl="lnNode1" presStyleIdx="2" presStyleCnt="3"/>
      <dgm:spPr>
        <a:blipFill rotWithShape="1">
          <a:blip xmlns:r="http://schemas.openxmlformats.org/officeDocument/2006/relationships"/>
          <a:stretch>
            <a:fillRect/>
          </a:stretch>
        </a:blipFill>
      </dgm:spPr>
    </dgm:pt>
  </dgm:ptLst>
  <dgm:cxnLst>
    <dgm:cxn modelId="{551FAF2F-3BEA-48D9-80D8-EB68580E6337}" type="presOf" srcId="{D412640E-C4D4-4B81-B687-5B8D7AEBFBEC}" destId="{B2EAC280-DA69-46EB-95A1-0954F1C77CF9}" srcOrd="0" destOrd="0" presId="urn:microsoft.com/office/officeart/2008/layout/AlternatingPictureBlocks"/>
    <dgm:cxn modelId="{8DDBE27A-D168-4C47-BBE4-591071F79317}" srcId="{74528522-495A-49A3-A02F-D10D73954721}" destId="{2ADB2CAC-191C-4503-8C35-CBA32A08A277}" srcOrd="1" destOrd="0" parTransId="{4BDAAD7C-4627-4ACA-A241-F3D19380490B}" sibTransId="{AFD63DBA-6649-42AC-A4B9-6E0BFDDFC6BA}"/>
    <dgm:cxn modelId="{0C0B7A87-3DE2-4569-ACDE-29EC14614A1D}" srcId="{74528522-495A-49A3-A02F-D10D73954721}" destId="{D873D333-073C-41B8-A6E2-7A7E2E0CB3B3}" srcOrd="2" destOrd="0" parTransId="{8CD5D856-B7CE-4425-88DF-F6C19B3E8162}" sibTransId="{E77079EF-07F3-4086-9AEA-964176811EDB}"/>
    <dgm:cxn modelId="{49396099-BF87-4C22-A382-FD2BA87746CE}" type="presOf" srcId="{74528522-495A-49A3-A02F-D10D73954721}" destId="{4C4810FC-DBB7-4E64-9B74-6FB1F2E2F5EA}" srcOrd="0" destOrd="0" presId="urn:microsoft.com/office/officeart/2008/layout/AlternatingPictureBlocks"/>
    <dgm:cxn modelId="{6035B3AB-6AF4-4D50-A104-E6ACEE092728}" type="presOf" srcId="{D873D333-073C-41B8-A6E2-7A7E2E0CB3B3}" destId="{F1ECCEFA-E87E-4593-9EED-4C702DC90FEE}" srcOrd="0" destOrd="0" presId="urn:microsoft.com/office/officeart/2008/layout/AlternatingPictureBlocks"/>
    <dgm:cxn modelId="{69958BDF-7ECB-4E6E-86EA-EAEBE2F68ED8}" srcId="{74528522-495A-49A3-A02F-D10D73954721}" destId="{D412640E-C4D4-4B81-B687-5B8D7AEBFBEC}" srcOrd="0" destOrd="0" parTransId="{7380CEEE-FBFD-43D2-8BFA-48D692127156}" sibTransId="{3ACBEBEC-0322-422C-87FA-97031EA9B416}"/>
    <dgm:cxn modelId="{816678E8-5D26-4458-96B7-FEDA20CEED52}" type="presOf" srcId="{2ADB2CAC-191C-4503-8C35-CBA32A08A277}" destId="{5EE00F25-A5C6-43B7-85BE-FA6E0093D3A3}" srcOrd="0" destOrd="0" presId="urn:microsoft.com/office/officeart/2008/layout/AlternatingPictureBlocks"/>
    <dgm:cxn modelId="{0459EB3D-D0AE-4647-9EBD-C7D197E639D1}" type="presParOf" srcId="{4C4810FC-DBB7-4E64-9B74-6FB1F2E2F5EA}" destId="{A7059F7A-BD0F-4D77-A43E-49C83FC6DE72}" srcOrd="0" destOrd="0" presId="urn:microsoft.com/office/officeart/2008/layout/AlternatingPictureBlocks"/>
    <dgm:cxn modelId="{B033435D-5858-4455-B7BC-022F46FFEB53}" type="presParOf" srcId="{A7059F7A-BD0F-4D77-A43E-49C83FC6DE72}" destId="{B2EAC280-DA69-46EB-95A1-0954F1C77CF9}" srcOrd="0" destOrd="0" presId="urn:microsoft.com/office/officeart/2008/layout/AlternatingPictureBlocks"/>
    <dgm:cxn modelId="{6154183C-3D0D-4C63-A0A7-0C79E37FB577}" type="presParOf" srcId="{A7059F7A-BD0F-4D77-A43E-49C83FC6DE72}" destId="{95954FF5-9799-4F93-ACFD-68672F41950B}" srcOrd="1" destOrd="0" presId="urn:microsoft.com/office/officeart/2008/layout/AlternatingPictureBlocks"/>
    <dgm:cxn modelId="{3D00E37B-5A19-45D1-9BC9-50BB9238E7C2}" type="presParOf" srcId="{4C4810FC-DBB7-4E64-9B74-6FB1F2E2F5EA}" destId="{475CA2E6-7B60-4EFC-BB8E-54F618E7CB01}" srcOrd="1" destOrd="0" presId="urn:microsoft.com/office/officeart/2008/layout/AlternatingPictureBlocks"/>
    <dgm:cxn modelId="{9CF4EFA6-2EE5-42AD-9E24-CC4E6C1D4BC4}" type="presParOf" srcId="{4C4810FC-DBB7-4E64-9B74-6FB1F2E2F5EA}" destId="{14F1A9E9-DA4F-4686-91CC-C25FCF1C9FAF}" srcOrd="2" destOrd="0" presId="urn:microsoft.com/office/officeart/2008/layout/AlternatingPictureBlocks"/>
    <dgm:cxn modelId="{DC1CC954-C83F-461E-A94B-8D6E5A8304A7}" type="presParOf" srcId="{14F1A9E9-DA4F-4686-91CC-C25FCF1C9FAF}" destId="{5EE00F25-A5C6-43B7-85BE-FA6E0093D3A3}" srcOrd="0" destOrd="0" presId="urn:microsoft.com/office/officeart/2008/layout/AlternatingPictureBlocks"/>
    <dgm:cxn modelId="{CB485658-769F-42A8-87A3-AA175AE5CD3A}" type="presParOf" srcId="{14F1A9E9-DA4F-4686-91CC-C25FCF1C9FAF}" destId="{CFF95072-71F2-4988-A3A0-5064B3625F94}" srcOrd="1" destOrd="0" presId="urn:microsoft.com/office/officeart/2008/layout/AlternatingPictureBlocks"/>
    <dgm:cxn modelId="{EE76A895-E90B-4668-AE35-568ECEBE0076}" type="presParOf" srcId="{4C4810FC-DBB7-4E64-9B74-6FB1F2E2F5EA}" destId="{322F241C-113F-49A3-9E0A-A253E7BEB1A2}" srcOrd="3" destOrd="0" presId="urn:microsoft.com/office/officeart/2008/layout/AlternatingPictureBlocks"/>
    <dgm:cxn modelId="{AD9291E3-AD25-4E09-AE50-D96D42618A4B}" type="presParOf" srcId="{4C4810FC-DBB7-4E64-9B74-6FB1F2E2F5EA}" destId="{B7EED952-B0A6-4813-9632-F35C3A5272C0}" srcOrd="4" destOrd="0" presId="urn:microsoft.com/office/officeart/2008/layout/AlternatingPictureBlocks"/>
    <dgm:cxn modelId="{F92D7D8A-4237-4535-8DB9-94D7AAA7B380}" type="presParOf" srcId="{B7EED952-B0A6-4813-9632-F35C3A5272C0}" destId="{F1ECCEFA-E87E-4593-9EED-4C702DC90FEE}" srcOrd="0" destOrd="0" presId="urn:microsoft.com/office/officeart/2008/layout/AlternatingPictureBlocks"/>
    <dgm:cxn modelId="{98AB5985-5645-4B49-8DD1-AD18320949A3}" type="presParOf" srcId="{B7EED952-B0A6-4813-9632-F35C3A5272C0}" destId="{7B39115A-5EA5-417D-90B5-7201A786F0C7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91BEC41-AC80-42DE-B841-D17348570773}" type="doc">
      <dgm:prSet loTypeId="urn:microsoft.com/office/officeart/2005/8/layout/hProcess10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D2C19856-AD60-4F95-A19A-7DF5C82B3788}">
      <dgm:prSet phldrT="[Text]"/>
      <dgm:spPr/>
      <dgm:t>
        <a:bodyPr/>
        <a:lstStyle/>
        <a:p>
          <a:r>
            <a:rPr lang="en-US" dirty="0"/>
            <a:t>Develop ‘starting point’ templates and process</a:t>
          </a:r>
          <a:endParaRPr lang="en-CA" dirty="0"/>
        </a:p>
      </dgm:t>
    </dgm:pt>
    <dgm:pt modelId="{14B28615-713B-45E4-9961-C634A398551A}" type="parTrans" cxnId="{E2943AA4-6AB0-43BC-8949-61F091A7E9B9}">
      <dgm:prSet/>
      <dgm:spPr/>
      <dgm:t>
        <a:bodyPr/>
        <a:lstStyle/>
        <a:p>
          <a:endParaRPr lang="en-CA"/>
        </a:p>
      </dgm:t>
    </dgm:pt>
    <dgm:pt modelId="{C1005961-6E8F-48C9-B8D1-B2F82EC0537C}" type="sibTrans" cxnId="{E2943AA4-6AB0-43BC-8949-61F091A7E9B9}">
      <dgm:prSet/>
      <dgm:spPr/>
      <dgm:t>
        <a:bodyPr/>
        <a:lstStyle/>
        <a:p>
          <a:endParaRPr lang="en-CA"/>
        </a:p>
      </dgm:t>
    </dgm:pt>
    <dgm:pt modelId="{87AD8955-E56B-47C2-9D7F-75E8BB73EF23}">
      <dgm:prSet phldrT="[Text]"/>
      <dgm:spPr/>
      <dgm:t>
        <a:bodyPr/>
        <a:lstStyle/>
        <a:p>
          <a:r>
            <a:rPr lang="en-US" dirty="0"/>
            <a:t>Year 1 of Action Learning &amp; Upgrades</a:t>
          </a:r>
          <a:endParaRPr lang="en-CA" dirty="0"/>
        </a:p>
      </dgm:t>
    </dgm:pt>
    <dgm:pt modelId="{08B8E138-899B-4CA2-9574-E06FA19556EF}" type="parTrans" cxnId="{252B2C5F-8D46-47EA-8232-07D5F527D2D6}">
      <dgm:prSet/>
      <dgm:spPr/>
      <dgm:t>
        <a:bodyPr/>
        <a:lstStyle/>
        <a:p>
          <a:endParaRPr lang="en-CA"/>
        </a:p>
      </dgm:t>
    </dgm:pt>
    <dgm:pt modelId="{E7B22373-73CE-4415-935E-A698DE1E8704}" type="sibTrans" cxnId="{252B2C5F-8D46-47EA-8232-07D5F527D2D6}">
      <dgm:prSet/>
      <dgm:spPr/>
      <dgm:t>
        <a:bodyPr/>
        <a:lstStyle/>
        <a:p>
          <a:endParaRPr lang="en-CA"/>
        </a:p>
      </dgm:t>
    </dgm:pt>
    <dgm:pt modelId="{F829588C-88FE-4418-A413-FF22E6D9E8A7}">
      <dgm:prSet phldrT="[Text]"/>
      <dgm:spPr/>
      <dgm:t>
        <a:bodyPr/>
        <a:lstStyle/>
        <a:p>
          <a:r>
            <a:rPr lang="en-US" dirty="0"/>
            <a:t>Annual  Action Learning &amp; Upgrades</a:t>
          </a:r>
          <a:endParaRPr lang="en-CA" dirty="0"/>
        </a:p>
      </dgm:t>
    </dgm:pt>
    <dgm:pt modelId="{1A7220BE-11C3-458A-AF42-B0E5DA663D97}" type="parTrans" cxnId="{C9A87986-DC0A-4C21-8347-2E9BFDDA3ABA}">
      <dgm:prSet/>
      <dgm:spPr/>
      <dgm:t>
        <a:bodyPr/>
        <a:lstStyle/>
        <a:p>
          <a:endParaRPr lang="en-CA"/>
        </a:p>
      </dgm:t>
    </dgm:pt>
    <dgm:pt modelId="{55DF1E30-E294-4486-AAEC-7414A0AFC383}" type="sibTrans" cxnId="{C9A87986-DC0A-4C21-8347-2E9BFDDA3ABA}">
      <dgm:prSet/>
      <dgm:spPr/>
      <dgm:t>
        <a:bodyPr/>
        <a:lstStyle/>
        <a:p>
          <a:endParaRPr lang="en-CA"/>
        </a:p>
      </dgm:t>
    </dgm:pt>
    <dgm:pt modelId="{7F196DFC-1E6F-483C-B8B9-FD4157AD3689}" type="pres">
      <dgm:prSet presAssocID="{291BEC41-AC80-42DE-B841-D17348570773}" presName="Name0" presStyleCnt="0">
        <dgm:presLayoutVars>
          <dgm:dir/>
          <dgm:resizeHandles val="exact"/>
        </dgm:presLayoutVars>
      </dgm:prSet>
      <dgm:spPr/>
    </dgm:pt>
    <dgm:pt modelId="{BB99BD27-9D10-4ED1-B7FE-FE127A19435B}" type="pres">
      <dgm:prSet presAssocID="{D2C19856-AD60-4F95-A19A-7DF5C82B3788}" presName="composite" presStyleCnt="0"/>
      <dgm:spPr/>
    </dgm:pt>
    <dgm:pt modelId="{ACC4BC55-DB16-49A4-8D07-7F8FE78C0BB5}" type="pres">
      <dgm:prSet presAssocID="{D2C19856-AD60-4F95-A19A-7DF5C82B3788}" presName="imagSh" presStyleLbl="b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EFBC02AD-5E83-4443-8172-C9DDECEA77BB}" type="pres">
      <dgm:prSet presAssocID="{D2C19856-AD60-4F95-A19A-7DF5C82B3788}" presName="txNode" presStyleLbl="node1" presStyleIdx="0" presStyleCnt="3">
        <dgm:presLayoutVars>
          <dgm:bulletEnabled val="1"/>
        </dgm:presLayoutVars>
      </dgm:prSet>
      <dgm:spPr/>
    </dgm:pt>
    <dgm:pt modelId="{97BDE3DD-3B1C-41F5-99AA-48B4E8B446E7}" type="pres">
      <dgm:prSet presAssocID="{C1005961-6E8F-48C9-B8D1-B2F82EC0537C}" presName="sibTrans" presStyleLbl="sibTrans2D1" presStyleIdx="0" presStyleCnt="2"/>
      <dgm:spPr/>
    </dgm:pt>
    <dgm:pt modelId="{11BFB665-C856-4A5E-BE69-D33E4973A96B}" type="pres">
      <dgm:prSet presAssocID="{C1005961-6E8F-48C9-B8D1-B2F82EC0537C}" presName="connTx" presStyleLbl="sibTrans2D1" presStyleIdx="0" presStyleCnt="2"/>
      <dgm:spPr/>
    </dgm:pt>
    <dgm:pt modelId="{36F2C939-E2CF-4E65-879E-9BDFD79E7A50}" type="pres">
      <dgm:prSet presAssocID="{87AD8955-E56B-47C2-9D7F-75E8BB73EF23}" presName="composite" presStyleCnt="0"/>
      <dgm:spPr/>
    </dgm:pt>
    <dgm:pt modelId="{78B8A73E-EB01-4BA7-B825-CAC2F87F5B52}" type="pres">
      <dgm:prSet presAssocID="{87AD8955-E56B-47C2-9D7F-75E8BB73EF23}" presName="imagSh" presStyleLbl="b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CE9A3E9B-5A2B-41F3-8664-ABAEA9B6B212}" type="pres">
      <dgm:prSet presAssocID="{87AD8955-E56B-47C2-9D7F-75E8BB73EF23}" presName="txNode" presStyleLbl="node1" presStyleIdx="1" presStyleCnt="3">
        <dgm:presLayoutVars>
          <dgm:bulletEnabled val="1"/>
        </dgm:presLayoutVars>
      </dgm:prSet>
      <dgm:spPr/>
    </dgm:pt>
    <dgm:pt modelId="{94A03FC0-7BD5-460B-8FEB-A77934FDE2BC}" type="pres">
      <dgm:prSet presAssocID="{E7B22373-73CE-4415-935E-A698DE1E8704}" presName="sibTrans" presStyleLbl="sibTrans2D1" presStyleIdx="1" presStyleCnt="2"/>
      <dgm:spPr/>
    </dgm:pt>
    <dgm:pt modelId="{B1B82196-21F1-4C06-9056-AD34FF4ED97B}" type="pres">
      <dgm:prSet presAssocID="{E7B22373-73CE-4415-935E-A698DE1E8704}" presName="connTx" presStyleLbl="sibTrans2D1" presStyleIdx="1" presStyleCnt="2"/>
      <dgm:spPr/>
    </dgm:pt>
    <dgm:pt modelId="{B4C51220-75C7-4D17-AD21-66EA322416B1}" type="pres">
      <dgm:prSet presAssocID="{F829588C-88FE-4418-A413-FF22E6D9E8A7}" presName="composite" presStyleCnt="0"/>
      <dgm:spPr/>
    </dgm:pt>
    <dgm:pt modelId="{5E7127C2-4566-41BA-A60C-E1B25736B2DE}" type="pres">
      <dgm:prSet presAssocID="{F829588C-88FE-4418-A413-FF22E6D9E8A7}" presName="imagSh" presStyleLbl="b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8B1570E6-6521-47E3-84D1-D5401150D04D}" type="pres">
      <dgm:prSet presAssocID="{F829588C-88FE-4418-A413-FF22E6D9E8A7}" presName="txNode" presStyleLbl="node1" presStyleIdx="2" presStyleCnt="3">
        <dgm:presLayoutVars>
          <dgm:bulletEnabled val="1"/>
        </dgm:presLayoutVars>
      </dgm:prSet>
      <dgm:spPr/>
    </dgm:pt>
  </dgm:ptLst>
  <dgm:cxnLst>
    <dgm:cxn modelId="{AB749B18-BE53-43A6-9B74-F53868A320EA}" type="presOf" srcId="{E7B22373-73CE-4415-935E-A698DE1E8704}" destId="{B1B82196-21F1-4C06-9056-AD34FF4ED97B}" srcOrd="1" destOrd="0" presId="urn:microsoft.com/office/officeart/2005/8/layout/hProcess10"/>
    <dgm:cxn modelId="{A7874320-A00D-4DEB-8AAD-1332809752E2}" type="presOf" srcId="{87AD8955-E56B-47C2-9D7F-75E8BB73EF23}" destId="{CE9A3E9B-5A2B-41F3-8664-ABAEA9B6B212}" srcOrd="0" destOrd="0" presId="urn:microsoft.com/office/officeart/2005/8/layout/hProcess10"/>
    <dgm:cxn modelId="{121E622E-2F66-47C6-B847-47FA93B8DBCD}" type="presOf" srcId="{C1005961-6E8F-48C9-B8D1-B2F82EC0537C}" destId="{97BDE3DD-3B1C-41F5-99AA-48B4E8B446E7}" srcOrd="0" destOrd="0" presId="urn:microsoft.com/office/officeart/2005/8/layout/hProcess10"/>
    <dgm:cxn modelId="{29371136-9254-439F-BA89-23D83DA33E20}" type="presOf" srcId="{E7B22373-73CE-4415-935E-A698DE1E8704}" destId="{94A03FC0-7BD5-460B-8FEB-A77934FDE2BC}" srcOrd="0" destOrd="0" presId="urn:microsoft.com/office/officeart/2005/8/layout/hProcess10"/>
    <dgm:cxn modelId="{252B2C5F-8D46-47EA-8232-07D5F527D2D6}" srcId="{291BEC41-AC80-42DE-B841-D17348570773}" destId="{87AD8955-E56B-47C2-9D7F-75E8BB73EF23}" srcOrd="1" destOrd="0" parTransId="{08B8E138-899B-4CA2-9574-E06FA19556EF}" sibTransId="{E7B22373-73CE-4415-935E-A698DE1E8704}"/>
    <dgm:cxn modelId="{C9A87986-DC0A-4C21-8347-2E9BFDDA3ABA}" srcId="{291BEC41-AC80-42DE-B841-D17348570773}" destId="{F829588C-88FE-4418-A413-FF22E6D9E8A7}" srcOrd="2" destOrd="0" parTransId="{1A7220BE-11C3-458A-AF42-B0E5DA663D97}" sibTransId="{55DF1E30-E294-4486-AAEC-7414A0AFC383}"/>
    <dgm:cxn modelId="{4E465889-50DA-4B43-9D1A-D6DA839BDA8E}" type="presOf" srcId="{F829588C-88FE-4418-A413-FF22E6D9E8A7}" destId="{8B1570E6-6521-47E3-84D1-D5401150D04D}" srcOrd="0" destOrd="0" presId="urn:microsoft.com/office/officeart/2005/8/layout/hProcess10"/>
    <dgm:cxn modelId="{7A31578E-BEFE-416E-91C7-EA06A15C2695}" type="presOf" srcId="{291BEC41-AC80-42DE-B841-D17348570773}" destId="{7F196DFC-1E6F-483C-B8B9-FD4157AD3689}" srcOrd="0" destOrd="0" presId="urn:microsoft.com/office/officeart/2005/8/layout/hProcess10"/>
    <dgm:cxn modelId="{E2943AA4-6AB0-43BC-8949-61F091A7E9B9}" srcId="{291BEC41-AC80-42DE-B841-D17348570773}" destId="{D2C19856-AD60-4F95-A19A-7DF5C82B3788}" srcOrd="0" destOrd="0" parTransId="{14B28615-713B-45E4-9961-C634A398551A}" sibTransId="{C1005961-6E8F-48C9-B8D1-B2F82EC0537C}"/>
    <dgm:cxn modelId="{A277DAC9-E558-48C2-9A1E-2BD9DDCD17C4}" type="presOf" srcId="{D2C19856-AD60-4F95-A19A-7DF5C82B3788}" destId="{EFBC02AD-5E83-4443-8172-C9DDECEA77BB}" srcOrd="0" destOrd="0" presId="urn:microsoft.com/office/officeart/2005/8/layout/hProcess10"/>
    <dgm:cxn modelId="{B8FF66E3-00C2-452E-9477-B4B176C1AE52}" type="presOf" srcId="{C1005961-6E8F-48C9-B8D1-B2F82EC0537C}" destId="{11BFB665-C856-4A5E-BE69-D33E4973A96B}" srcOrd="1" destOrd="0" presId="urn:microsoft.com/office/officeart/2005/8/layout/hProcess10"/>
    <dgm:cxn modelId="{8327CF81-2B0D-459F-B0D4-B03A31B3C98C}" type="presParOf" srcId="{7F196DFC-1E6F-483C-B8B9-FD4157AD3689}" destId="{BB99BD27-9D10-4ED1-B7FE-FE127A19435B}" srcOrd="0" destOrd="0" presId="urn:microsoft.com/office/officeart/2005/8/layout/hProcess10"/>
    <dgm:cxn modelId="{F2C1C24A-7130-4DA6-A04F-3BCADE122B7C}" type="presParOf" srcId="{BB99BD27-9D10-4ED1-B7FE-FE127A19435B}" destId="{ACC4BC55-DB16-49A4-8D07-7F8FE78C0BB5}" srcOrd="0" destOrd="0" presId="urn:microsoft.com/office/officeart/2005/8/layout/hProcess10"/>
    <dgm:cxn modelId="{0508BAE2-B5AB-456C-86A3-CFC015AF4BE0}" type="presParOf" srcId="{BB99BD27-9D10-4ED1-B7FE-FE127A19435B}" destId="{EFBC02AD-5E83-4443-8172-C9DDECEA77BB}" srcOrd="1" destOrd="0" presId="urn:microsoft.com/office/officeart/2005/8/layout/hProcess10"/>
    <dgm:cxn modelId="{7F0721F0-F57D-41C4-91A8-65EBAC445F12}" type="presParOf" srcId="{7F196DFC-1E6F-483C-B8B9-FD4157AD3689}" destId="{97BDE3DD-3B1C-41F5-99AA-48B4E8B446E7}" srcOrd="1" destOrd="0" presId="urn:microsoft.com/office/officeart/2005/8/layout/hProcess10"/>
    <dgm:cxn modelId="{39B776E5-725C-40B8-B7BE-6DA54804E10B}" type="presParOf" srcId="{97BDE3DD-3B1C-41F5-99AA-48B4E8B446E7}" destId="{11BFB665-C856-4A5E-BE69-D33E4973A96B}" srcOrd="0" destOrd="0" presId="urn:microsoft.com/office/officeart/2005/8/layout/hProcess10"/>
    <dgm:cxn modelId="{648F7C95-790D-4890-BAB0-9F5CE5D710B7}" type="presParOf" srcId="{7F196DFC-1E6F-483C-B8B9-FD4157AD3689}" destId="{36F2C939-E2CF-4E65-879E-9BDFD79E7A50}" srcOrd="2" destOrd="0" presId="urn:microsoft.com/office/officeart/2005/8/layout/hProcess10"/>
    <dgm:cxn modelId="{7AA55426-F369-4575-AEF5-C8F4F1271D52}" type="presParOf" srcId="{36F2C939-E2CF-4E65-879E-9BDFD79E7A50}" destId="{78B8A73E-EB01-4BA7-B825-CAC2F87F5B52}" srcOrd="0" destOrd="0" presId="urn:microsoft.com/office/officeart/2005/8/layout/hProcess10"/>
    <dgm:cxn modelId="{42FBB531-5BC8-4C5B-9B94-77DF6B7CD1BE}" type="presParOf" srcId="{36F2C939-E2CF-4E65-879E-9BDFD79E7A50}" destId="{CE9A3E9B-5A2B-41F3-8664-ABAEA9B6B212}" srcOrd="1" destOrd="0" presId="urn:microsoft.com/office/officeart/2005/8/layout/hProcess10"/>
    <dgm:cxn modelId="{B278717A-CDEF-4142-812F-F92239311BE6}" type="presParOf" srcId="{7F196DFC-1E6F-483C-B8B9-FD4157AD3689}" destId="{94A03FC0-7BD5-460B-8FEB-A77934FDE2BC}" srcOrd="3" destOrd="0" presId="urn:microsoft.com/office/officeart/2005/8/layout/hProcess10"/>
    <dgm:cxn modelId="{83AA8584-EB69-4B37-8D44-98521FF421D5}" type="presParOf" srcId="{94A03FC0-7BD5-460B-8FEB-A77934FDE2BC}" destId="{B1B82196-21F1-4C06-9056-AD34FF4ED97B}" srcOrd="0" destOrd="0" presId="urn:microsoft.com/office/officeart/2005/8/layout/hProcess10"/>
    <dgm:cxn modelId="{2C5BD3C8-9610-4B64-8E76-99E798EF75B3}" type="presParOf" srcId="{7F196DFC-1E6F-483C-B8B9-FD4157AD3689}" destId="{B4C51220-75C7-4D17-AD21-66EA322416B1}" srcOrd="4" destOrd="0" presId="urn:microsoft.com/office/officeart/2005/8/layout/hProcess10"/>
    <dgm:cxn modelId="{51AC496F-4608-4B7B-941D-6896916BD49D}" type="presParOf" srcId="{B4C51220-75C7-4D17-AD21-66EA322416B1}" destId="{5E7127C2-4566-41BA-A60C-E1B25736B2DE}" srcOrd="0" destOrd="0" presId="urn:microsoft.com/office/officeart/2005/8/layout/hProcess10"/>
    <dgm:cxn modelId="{084384DB-7D72-4D7D-8CC4-F6F5CF17992C}" type="presParOf" srcId="{B4C51220-75C7-4D17-AD21-66EA322416B1}" destId="{8B1570E6-6521-47E3-84D1-D5401150D04D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828DC2-6FC5-4EA7-B111-B831A83BDA63}">
      <dsp:nvSpPr>
        <dsp:cNvPr id="0" name=""/>
        <dsp:cNvSpPr/>
      </dsp:nvSpPr>
      <dsp:spPr>
        <a:xfrm>
          <a:off x="4525456" y="2135"/>
          <a:ext cx="2886296" cy="130542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Framework/Guides</a:t>
          </a:r>
          <a:endParaRPr lang="en-CA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Detailed descriptions of outcomes, indicators, methods and examples in hard copy and-online.</a:t>
          </a:r>
          <a:endParaRPr lang="en-CA" sz="1400" kern="1200" dirty="0"/>
        </a:p>
      </dsp:txBody>
      <dsp:txXfrm>
        <a:off x="4525456" y="2135"/>
        <a:ext cx="2886296" cy="1305425"/>
      </dsp:txXfrm>
    </dsp:sp>
    <dsp:sp modelId="{564815C4-BD1D-4F07-9854-C0BC91D47B75}">
      <dsp:nvSpPr>
        <dsp:cNvPr id="0" name=""/>
        <dsp:cNvSpPr/>
      </dsp:nvSpPr>
      <dsp:spPr>
        <a:xfrm>
          <a:off x="3103847" y="2135"/>
          <a:ext cx="1292371" cy="1305425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7F9314-8C27-447D-B29C-B6E1C3346071}">
      <dsp:nvSpPr>
        <dsp:cNvPr id="0" name=""/>
        <dsp:cNvSpPr/>
      </dsp:nvSpPr>
      <dsp:spPr>
        <a:xfrm>
          <a:off x="3103847" y="1522956"/>
          <a:ext cx="2886296" cy="130542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Recorded Webinars</a:t>
          </a:r>
          <a:endParaRPr lang="en-CA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Thirty minute video that summarizes key points of each module.</a:t>
          </a:r>
          <a:endParaRPr lang="en-CA" sz="1400" kern="1200" dirty="0"/>
        </a:p>
      </dsp:txBody>
      <dsp:txXfrm>
        <a:off x="3103847" y="1522956"/>
        <a:ext cx="2886296" cy="1305425"/>
      </dsp:txXfrm>
    </dsp:sp>
    <dsp:sp modelId="{85493CEC-8AB0-4A57-9FF7-E9EF9000B000}">
      <dsp:nvSpPr>
        <dsp:cNvPr id="0" name=""/>
        <dsp:cNvSpPr/>
      </dsp:nvSpPr>
      <dsp:spPr>
        <a:xfrm>
          <a:off x="6119380" y="1522956"/>
          <a:ext cx="1292371" cy="1305425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5D4FD5-31E7-49B2-B839-C63F981C9FBD}">
      <dsp:nvSpPr>
        <dsp:cNvPr id="0" name=""/>
        <dsp:cNvSpPr/>
      </dsp:nvSpPr>
      <dsp:spPr>
        <a:xfrm>
          <a:off x="4525456" y="3043777"/>
          <a:ext cx="2886296" cy="130542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On-Line Toolkit</a:t>
          </a:r>
          <a:endParaRPr lang="en-CA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Opportunities for peer learning and case study review.</a:t>
          </a:r>
          <a:endParaRPr lang="en-CA" sz="1400" kern="1200" dirty="0"/>
        </a:p>
      </dsp:txBody>
      <dsp:txXfrm>
        <a:off x="4525456" y="3043777"/>
        <a:ext cx="2886296" cy="1305425"/>
      </dsp:txXfrm>
    </dsp:sp>
    <dsp:sp modelId="{CBEBC525-813A-4BA5-A89A-FF20153C3D0E}">
      <dsp:nvSpPr>
        <dsp:cNvPr id="0" name=""/>
        <dsp:cNvSpPr/>
      </dsp:nvSpPr>
      <dsp:spPr>
        <a:xfrm>
          <a:off x="3103847" y="3043777"/>
          <a:ext cx="1292371" cy="1305425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2FA4A5-A9FD-40D4-9864-E9E86EDE8461}">
      <dsp:nvSpPr>
        <dsp:cNvPr id="0" name=""/>
        <dsp:cNvSpPr/>
      </dsp:nvSpPr>
      <dsp:spPr>
        <a:xfrm>
          <a:off x="4525456" y="2135"/>
          <a:ext cx="2886296" cy="130542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Annual collection and analysis of trend data on income poverty from tax filer data</a:t>
          </a:r>
          <a:endParaRPr lang="en-CA" sz="2000" kern="1200" dirty="0"/>
        </a:p>
      </dsp:txBody>
      <dsp:txXfrm>
        <a:off x="4525456" y="2135"/>
        <a:ext cx="2886296" cy="1305425"/>
      </dsp:txXfrm>
    </dsp:sp>
    <dsp:sp modelId="{879F6DF7-D09D-410D-AD6D-2A1A808175F7}">
      <dsp:nvSpPr>
        <dsp:cNvPr id="0" name=""/>
        <dsp:cNvSpPr/>
      </dsp:nvSpPr>
      <dsp:spPr>
        <a:xfrm>
          <a:off x="3103847" y="2135"/>
          <a:ext cx="1292371" cy="1305425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A2F310-B3FC-4DB9-851E-00A088BE52A2}">
      <dsp:nvSpPr>
        <dsp:cNvPr id="0" name=""/>
        <dsp:cNvSpPr/>
      </dsp:nvSpPr>
      <dsp:spPr>
        <a:xfrm>
          <a:off x="3103847" y="1522956"/>
          <a:ext cx="2886296" cy="130542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Annual Benchmarking Survey with other Canadian Communities</a:t>
          </a:r>
          <a:endParaRPr lang="en-CA" sz="2000" kern="1200" dirty="0"/>
        </a:p>
      </dsp:txBody>
      <dsp:txXfrm>
        <a:off x="3103847" y="1522956"/>
        <a:ext cx="2886296" cy="1305425"/>
      </dsp:txXfrm>
    </dsp:sp>
    <dsp:sp modelId="{6E96086E-B9CC-41DE-9850-DD7A45B4405A}">
      <dsp:nvSpPr>
        <dsp:cNvPr id="0" name=""/>
        <dsp:cNvSpPr/>
      </dsp:nvSpPr>
      <dsp:spPr>
        <a:xfrm>
          <a:off x="6119380" y="1522956"/>
          <a:ext cx="1292371" cy="1305425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7445E2-8A42-40A0-A57A-4BD28CB220BE}">
      <dsp:nvSpPr>
        <dsp:cNvPr id="0" name=""/>
        <dsp:cNvSpPr/>
      </dsp:nvSpPr>
      <dsp:spPr>
        <a:xfrm>
          <a:off x="4525456" y="3043777"/>
          <a:ext cx="2886296" cy="130542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The possibility of ‘deeper analysis’ of local data (cost-model to be determined)</a:t>
          </a:r>
          <a:endParaRPr lang="en-CA" sz="2000" kern="1200" dirty="0"/>
        </a:p>
      </dsp:txBody>
      <dsp:txXfrm>
        <a:off x="4525456" y="3043777"/>
        <a:ext cx="2886296" cy="1305425"/>
      </dsp:txXfrm>
    </dsp:sp>
    <dsp:sp modelId="{3822264C-1223-48BE-BCDF-8C0EBDAB72BF}">
      <dsp:nvSpPr>
        <dsp:cNvPr id="0" name=""/>
        <dsp:cNvSpPr/>
      </dsp:nvSpPr>
      <dsp:spPr>
        <a:xfrm>
          <a:off x="3103847" y="3043777"/>
          <a:ext cx="1292371" cy="1305425"/>
        </a:xfrm>
        <a:prstGeom prst="rect">
          <a:avLst/>
        </a:prstGeom>
        <a:blipFill rotWithShape="1">
          <a:blip xmlns:r="http://schemas.openxmlformats.org/officeDocument/2006/relationships"/>
          <a:stretch>
            <a:fillRect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AC280-DA69-46EB-95A1-0954F1C77CF9}">
      <dsp:nvSpPr>
        <dsp:cNvPr id="0" name=""/>
        <dsp:cNvSpPr/>
      </dsp:nvSpPr>
      <dsp:spPr>
        <a:xfrm>
          <a:off x="4525456" y="2135"/>
          <a:ext cx="2886296" cy="130542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Periodic presentations by content experts</a:t>
          </a:r>
          <a:endParaRPr lang="en-CA" sz="2000" kern="1200" dirty="0"/>
        </a:p>
      </dsp:txBody>
      <dsp:txXfrm>
        <a:off x="4525456" y="2135"/>
        <a:ext cx="2886296" cy="1305425"/>
      </dsp:txXfrm>
    </dsp:sp>
    <dsp:sp modelId="{95954FF5-9799-4F93-ACFD-68672F41950B}">
      <dsp:nvSpPr>
        <dsp:cNvPr id="0" name=""/>
        <dsp:cNvSpPr/>
      </dsp:nvSpPr>
      <dsp:spPr>
        <a:xfrm>
          <a:off x="3103847" y="2135"/>
          <a:ext cx="1292371" cy="1305425"/>
        </a:xfrm>
        <a:prstGeom prst="rect">
          <a:avLst/>
        </a:prstGeom>
        <a:blipFill rotWithShape="1">
          <a:blip xmlns:r="http://schemas.openxmlformats.org/officeDocument/2006/relationships"/>
          <a:stretch>
            <a:fillRect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E00F25-A5C6-43B7-85BE-FA6E0093D3A3}">
      <dsp:nvSpPr>
        <dsp:cNvPr id="0" name=""/>
        <dsp:cNvSpPr/>
      </dsp:nvSpPr>
      <dsp:spPr>
        <a:xfrm>
          <a:off x="3103847" y="1522956"/>
          <a:ext cx="2886296" cy="130542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Peer Learning to share challenges and successes</a:t>
          </a:r>
          <a:endParaRPr lang="en-CA" sz="2000" kern="1200" dirty="0"/>
        </a:p>
      </dsp:txBody>
      <dsp:txXfrm>
        <a:off x="3103847" y="1522956"/>
        <a:ext cx="2886296" cy="1305425"/>
      </dsp:txXfrm>
    </dsp:sp>
    <dsp:sp modelId="{CFF95072-71F2-4988-A3A0-5064B3625F94}">
      <dsp:nvSpPr>
        <dsp:cNvPr id="0" name=""/>
        <dsp:cNvSpPr/>
      </dsp:nvSpPr>
      <dsp:spPr>
        <a:xfrm>
          <a:off x="6119380" y="1522956"/>
          <a:ext cx="1292371" cy="1305425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ECCEFA-E87E-4593-9EED-4C702DC90FEE}">
      <dsp:nvSpPr>
        <dsp:cNvPr id="0" name=""/>
        <dsp:cNvSpPr/>
      </dsp:nvSpPr>
      <dsp:spPr>
        <a:xfrm>
          <a:off x="4525456" y="3043777"/>
          <a:ext cx="2886296" cy="130542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Technical and networking support from VC-CRP managers and network of coaches</a:t>
          </a:r>
          <a:endParaRPr lang="en-CA" sz="2000" kern="1200" dirty="0"/>
        </a:p>
      </dsp:txBody>
      <dsp:txXfrm>
        <a:off x="4525456" y="3043777"/>
        <a:ext cx="2886296" cy="1305425"/>
      </dsp:txXfrm>
    </dsp:sp>
    <dsp:sp modelId="{7B39115A-5EA5-417D-90B5-7201A786F0C7}">
      <dsp:nvSpPr>
        <dsp:cNvPr id="0" name=""/>
        <dsp:cNvSpPr/>
      </dsp:nvSpPr>
      <dsp:spPr>
        <a:xfrm>
          <a:off x="3103847" y="3043777"/>
          <a:ext cx="1292371" cy="1305425"/>
        </a:xfrm>
        <a:prstGeom prst="rect">
          <a:avLst/>
        </a:prstGeom>
        <a:blipFill rotWithShape="1">
          <a:blip xmlns:r="http://schemas.openxmlformats.org/officeDocument/2006/relationships"/>
          <a:stretch>
            <a:fillRect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C4BC55-DB16-49A4-8D07-7F8FE78C0BB5}">
      <dsp:nvSpPr>
        <dsp:cNvPr id="0" name=""/>
        <dsp:cNvSpPr/>
      </dsp:nvSpPr>
      <dsp:spPr>
        <a:xfrm>
          <a:off x="5230" y="204486"/>
          <a:ext cx="2463977" cy="246397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BC02AD-5E83-4443-8172-C9DDECEA77BB}">
      <dsp:nvSpPr>
        <dsp:cNvPr id="0" name=""/>
        <dsp:cNvSpPr/>
      </dsp:nvSpPr>
      <dsp:spPr>
        <a:xfrm>
          <a:off x="406342" y="1682873"/>
          <a:ext cx="2463977" cy="24639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Develop ‘starting point’ templates and process</a:t>
          </a:r>
          <a:endParaRPr lang="en-CA" sz="2900" kern="1200" dirty="0"/>
        </a:p>
      </dsp:txBody>
      <dsp:txXfrm>
        <a:off x="478509" y="1755040"/>
        <a:ext cx="2319643" cy="2319643"/>
      </dsp:txXfrm>
    </dsp:sp>
    <dsp:sp modelId="{97BDE3DD-3B1C-41F5-99AA-48B4E8B446E7}">
      <dsp:nvSpPr>
        <dsp:cNvPr id="0" name=""/>
        <dsp:cNvSpPr/>
      </dsp:nvSpPr>
      <dsp:spPr>
        <a:xfrm>
          <a:off x="2943824" y="1140446"/>
          <a:ext cx="474616" cy="5920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2400" kern="1200"/>
        </a:p>
      </dsp:txBody>
      <dsp:txXfrm>
        <a:off x="2943824" y="1258858"/>
        <a:ext cx="332231" cy="355235"/>
      </dsp:txXfrm>
    </dsp:sp>
    <dsp:sp modelId="{78B8A73E-EB01-4BA7-B825-CAC2F87F5B52}">
      <dsp:nvSpPr>
        <dsp:cNvPr id="0" name=""/>
        <dsp:cNvSpPr/>
      </dsp:nvSpPr>
      <dsp:spPr>
        <a:xfrm>
          <a:off x="3825254" y="204486"/>
          <a:ext cx="2463977" cy="246397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9A3E9B-5A2B-41F3-8664-ABAEA9B6B212}">
      <dsp:nvSpPr>
        <dsp:cNvPr id="0" name=""/>
        <dsp:cNvSpPr/>
      </dsp:nvSpPr>
      <dsp:spPr>
        <a:xfrm>
          <a:off x="4226367" y="1682873"/>
          <a:ext cx="2463977" cy="24639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Year 1 of Action Learning &amp; Upgrades</a:t>
          </a:r>
          <a:endParaRPr lang="en-CA" sz="2900" kern="1200" dirty="0"/>
        </a:p>
      </dsp:txBody>
      <dsp:txXfrm>
        <a:off x="4298534" y="1755040"/>
        <a:ext cx="2319643" cy="2319643"/>
      </dsp:txXfrm>
    </dsp:sp>
    <dsp:sp modelId="{94A03FC0-7BD5-460B-8FEB-A77934FDE2BC}">
      <dsp:nvSpPr>
        <dsp:cNvPr id="0" name=""/>
        <dsp:cNvSpPr/>
      </dsp:nvSpPr>
      <dsp:spPr>
        <a:xfrm>
          <a:off x="6763849" y="1140446"/>
          <a:ext cx="474616" cy="5920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2400" kern="1200"/>
        </a:p>
      </dsp:txBody>
      <dsp:txXfrm>
        <a:off x="6763849" y="1258858"/>
        <a:ext cx="332231" cy="355235"/>
      </dsp:txXfrm>
    </dsp:sp>
    <dsp:sp modelId="{5E7127C2-4566-41BA-A60C-E1B25736B2DE}">
      <dsp:nvSpPr>
        <dsp:cNvPr id="0" name=""/>
        <dsp:cNvSpPr/>
      </dsp:nvSpPr>
      <dsp:spPr>
        <a:xfrm>
          <a:off x="7645279" y="204486"/>
          <a:ext cx="2463977" cy="246397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1570E6-6521-47E3-84D1-D5401150D04D}">
      <dsp:nvSpPr>
        <dsp:cNvPr id="0" name=""/>
        <dsp:cNvSpPr/>
      </dsp:nvSpPr>
      <dsp:spPr>
        <a:xfrm>
          <a:off x="8046392" y="1682873"/>
          <a:ext cx="2463977" cy="24639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Annual  Action Learning &amp; Upgrades</a:t>
          </a:r>
          <a:endParaRPr lang="en-CA" sz="2900" kern="1200" dirty="0"/>
        </a:p>
      </dsp:txBody>
      <dsp:txXfrm>
        <a:off x="8118559" y="1755040"/>
        <a:ext cx="2319643" cy="23196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A34D5-602B-4F2F-AF4B-D24A53F7E4ED}" type="datetimeFigureOut">
              <a:rPr lang="en-CA" smtClean="0"/>
              <a:t>2018-06-08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5C99E-4505-4D5D-972B-A1A2D61DA37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55338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A34D5-602B-4F2F-AF4B-D24A53F7E4ED}" type="datetimeFigureOut">
              <a:rPr lang="en-CA" smtClean="0"/>
              <a:t>2018-06-08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5C99E-4505-4D5D-972B-A1A2D61DA37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45269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A34D5-602B-4F2F-AF4B-D24A53F7E4ED}" type="datetimeFigureOut">
              <a:rPr lang="en-CA" smtClean="0"/>
              <a:t>2018-06-08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5C99E-4505-4D5D-972B-A1A2D61DA37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77913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A34D5-602B-4F2F-AF4B-D24A53F7E4ED}" type="datetimeFigureOut">
              <a:rPr lang="en-CA" smtClean="0"/>
              <a:t>2018-06-08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5C99E-4505-4D5D-972B-A1A2D61DA37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21463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A34D5-602B-4F2F-AF4B-D24A53F7E4ED}" type="datetimeFigureOut">
              <a:rPr lang="en-CA" smtClean="0"/>
              <a:t>2018-06-08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5C99E-4505-4D5D-972B-A1A2D61DA37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64878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A34D5-602B-4F2F-AF4B-D24A53F7E4ED}" type="datetimeFigureOut">
              <a:rPr lang="en-CA" smtClean="0"/>
              <a:t>2018-06-08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5C99E-4505-4D5D-972B-A1A2D61DA37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78722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A34D5-602B-4F2F-AF4B-D24A53F7E4ED}" type="datetimeFigureOut">
              <a:rPr lang="en-CA" smtClean="0"/>
              <a:t>2018-06-08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5C99E-4505-4D5D-972B-A1A2D61DA37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33561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A34D5-602B-4F2F-AF4B-D24A53F7E4ED}" type="datetimeFigureOut">
              <a:rPr lang="en-CA" smtClean="0"/>
              <a:t>2018-06-08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5C99E-4505-4D5D-972B-A1A2D61DA37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64287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A34D5-602B-4F2F-AF4B-D24A53F7E4ED}" type="datetimeFigureOut">
              <a:rPr lang="en-CA" smtClean="0"/>
              <a:t>2018-06-08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5C99E-4505-4D5D-972B-A1A2D61DA37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47035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A34D5-602B-4F2F-AF4B-D24A53F7E4ED}" type="datetimeFigureOut">
              <a:rPr lang="en-CA" smtClean="0"/>
              <a:t>2018-06-08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5C99E-4505-4D5D-972B-A1A2D61DA37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24339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A34D5-602B-4F2F-AF4B-D24A53F7E4ED}" type="datetimeFigureOut">
              <a:rPr lang="en-CA" smtClean="0"/>
              <a:t>2018-06-08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5C99E-4505-4D5D-972B-A1A2D61DA37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56963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A34D5-602B-4F2F-AF4B-D24A53F7E4ED}" type="datetimeFigureOut">
              <a:rPr lang="en-CA" smtClean="0"/>
              <a:t>2018-06-08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35C99E-4505-4D5D-972B-A1A2D61DA37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84311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48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9144" y="323873"/>
            <a:ext cx="4567707" cy="2387600"/>
          </a:xfrm>
        </p:spPr>
        <p:txBody>
          <a:bodyPr>
            <a:noAutofit/>
          </a:bodyPr>
          <a:lstStyle/>
          <a:p>
            <a:r>
              <a:rPr lang="en-US" sz="4400" dirty="0"/>
              <a:t>Understanding, Documenting &amp; Communicating Impact</a:t>
            </a:r>
            <a:endParaRPr lang="en-CA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57914" y="4874225"/>
            <a:ext cx="6121757" cy="1655762"/>
          </a:xfrm>
        </p:spPr>
        <p:txBody>
          <a:bodyPr>
            <a:normAutofit/>
          </a:bodyPr>
          <a:lstStyle/>
          <a:p>
            <a:r>
              <a:rPr lang="en-US" dirty="0"/>
              <a:t>Cities Reducing Poverty Member Gathering</a:t>
            </a:r>
          </a:p>
          <a:p>
            <a:r>
              <a:rPr lang="en-US" dirty="0"/>
              <a:t>June 13, 2018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564898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/>
              <a:t>Support #2: Community of Practice &amp; Coaching</a:t>
            </a:r>
            <a:endParaRPr lang="en-CA" sz="36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270508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165661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/>
              <a:t>Support #3: Community of Practice &amp; Coaching</a:t>
            </a:r>
            <a:endParaRPr lang="en-CA" sz="36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787708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610187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Small Group Discussion</a:t>
            </a:r>
            <a:endParaRPr lang="en-C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 challenges could this supports help you address?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 challenges does it miss?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How might we improve the supports?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 new questions emerge?</a:t>
            </a:r>
            <a:endParaRPr lang="en-C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65841" y="2001847"/>
            <a:ext cx="4762500" cy="4175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5929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Conversation #3: Tracking &amp; Communicating Collective Progress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327355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Why?</a:t>
            </a:r>
            <a:endParaRPr lang="en-CA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786390" y="1027906"/>
            <a:ext cx="706513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To demonstrate the possibility of large scale change is possible and create a sense of momentum for poverty reduction across the country. 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10929930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Wonder</a:t>
            </a:r>
            <a:endParaRPr lang="en-CA" sz="3600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Question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We’ve tried this in multiple ways since the end of Vibrant Communities 2002-2011.</a:t>
            </a:r>
          </a:p>
          <a:p>
            <a:r>
              <a:rPr lang="en-US" dirty="0"/>
              <a:t>We have had uneven success. What will be different?</a:t>
            </a:r>
            <a:endParaRPr lang="en-C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Response</a:t>
            </a:r>
            <a:endParaRPr lang="en-CA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We will be working with a more fulsome framework and curriculum on understanding, documenting and communicating impact than even the 15 communities in VC ever had!</a:t>
            </a:r>
            <a:endParaRPr lang="en-CA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672" y="4888326"/>
            <a:ext cx="3641099" cy="1621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885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What? (a shared template for …)</a:t>
            </a:r>
            <a:endParaRPr lang="en-CA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Poverty Reduction By the Numbers	</a:t>
            </a:r>
            <a:endParaRPr lang="en-CA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39788" y="2505075"/>
            <a:ext cx="4383355" cy="3684588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Poverty Reduction By the Story</a:t>
            </a:r>
            <a:endParaRPr lang="en-CA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172200" y="2620696"/>
            <a:ext cx="5183188" cy="3453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3925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How?</a:t>
            </a:r>
            <a:endParaRPr lang="en-CA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589350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323401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Small Group Discussion</a:t>
            </a:r>
            <a:endParaRPr lang="en-C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r>
              <a:rPr lang="en-US" dirty="0"/>
              <a:t>To what extent do you agree with the case for collective reporting on outcomes?</a:t>
            </a:r>
            <a:endParaRPr lang="en-CA" dirty="0"/>
          </a:p>
          <a:p>
            <a:r>
              <a:rPr lang="en-US" dirty="0"/>
              <a:t>To what extent do you think the proposed path forward will be effective? Why?</a:t>
            </a:r>
            <a:endParaRPr lang="en-CA" dirty="0"/>
          </a:p>
          <a:p>
            <a:r>
              <a:rPr lang="en-US" dirty="0"/>
              <a:t>What is your level of support for participating in this effort? Why?</a:t>
            </a:r>
            <a:endParaRPr lang="en-CA" dirty="0"/>
          </a:p>
          <a:p>
            <a:r>
              <a:rPr lang="en-US" dirty="0"/>
              <a:t>What do we need to do to make sure the first year of building and testing collective reporting is successful?</a:t>
            </a:r>
            <a:endParaRPr lang="en-CA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058194"/>
            <a:ext cx="51816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8277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65" y="82550"/>
            <a:ext cx="12011159" cy="648663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5318975" y="2366538"/>
            <a:ext cx="5181600" cy="4351338"/>
          </a:xfrm>
        </p:spPr>
        <p:txBody>
          <a:bodyPr/>
          <a:lstStyle/>
          <a:p>
            <a:pPr lvl="0">
              <a:buFont typeface="Wingdings" panose="05000000000000000000" pitchFamily="2" charset="2"/>
              <a:buChar char="§"/>
            </a:pPr>
            <a:r>
              <a:rPr lang="en-US" dirty="0"/>
              <a:t>Summary  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US" dirty="0"/>
              <a:t>Reflections</a:t>
            </a:r>
            <a:endParaRPr lang="en-CA" dirty="0"/>
          </a:p>
          <a:p>
            <a:pPr lvl="0">
              <a:buFont typeface="Wingdings" panose="05000000000000000000" pitchFamily="2" charset="2"/>
              <a:buChar char="§"/>
            </a:pPr>
            <a:r>
              <a:rPr lang="en-US" dirty="0"/>
              <a:t>Next Steps </a:t>
            </a:r>
            <a:endParaRPr lang="en-CA" dirty="0"/>
          </a:p>
          <a:p>
            <a:pPr lvl="0">
              <a:buFont typeface="Wingdings" panose="05000000000000000000" pitchFamily="2" charset="2"/>
              <a:buChar char="§"/>
            </a:pPr>
            <a:r>
              <a:rPr lang="en-US" dirty="0"/>
              <a:t>Close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91053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ocean pacif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/>
              <a:t>The Intent</a:t>
            </a:r>
            <a:endParaRPr lang="en-CA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9411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To explore how participants of the Vibrant Communities - Cities Reducing Poverty initiative can improve their ability to understand, document and communicate their impact through three supports (a) framework/curriculum, (b) Statistics Canada data, and (c) communities of practice and coaching.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73668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Conversation #1: Your Work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71483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/>
              <a:t>Small Group</a:t>
            </a:r>
            <a:endParaRPr lang="en-CA" sz="3600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b="1" dirty="0"/>
          </a:p>
          <a:p>
            <a:endParaRPr lang="en-US" b="1" dirty="0"/>
          </a:p>
          <a:p>
            <a:r>
              <a:rPr lang="en-US" dirty="0"/>
              <a:t>What are your most pressing challenges to understand, document and disseminate your impact on reducing poverty?</a:t>
            </a:r>
            <a:endParaRPr lang="en-CA" dirty="0"/>
          </a:p>
        </p:txBody>
      </p:sp>
      <p:pic>
        <p:nvPicPr>
          <p:cNvPr id="2050" name="Picture 2" descr="Image result for small group discussion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957589"/>
            <a:ext cx="5181600" cy="4378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17435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Conversation #2: Our Offer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102081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/>
              <a:t>The Proposed Supports</a:t>
            </a:r>
            <a:endParaRPr lang="en-CA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" panose="05000000000000000000" pitchFamily="2" charset="2"/>
              <a:buChar char="§"/>
            </a:pPr>
            <a:r>
              <a:rPr lang="en-US" dirty="0"/>
              <a:t>framework/curriculum</a:t>
            </a:r>
          </a:p>
          <a:p>
            <a:pPr algn="ctr">
              <a:buFont typeface="Wingdings" panose="05000000000000000000" pitchFamily="2" charset="2"/>
              <a:buChar char="§"/>
            </a:pPr>
            <a:r>
              <a:rPr lang="en-US" dirty="0"/>
              <a:t>Statistics Canada data, and </a:t>
            </a:r>
          </a:p>
          <a:p>
            <a:pPr algn="ctr">
              <a:buFont typeface="Wingdings" panose="05000000000000000000" pitchFamily="2" charset="2"/>
              <a:buChar char="§"/>
            </a:pPr>
            <a:r>
              <a:rPr lang="en-US" dirty="0"/>
              <a:t>communities of practice and coaching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6841" y="3949779"/>
            <a:ext cx="7575192" cy="2631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5781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/>
              <a:t>Support #1: Framework/Curriculum</a:t>
            </a:r>
            <a:endParaRPr lang="en-CA" sz="36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70724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485312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The Proposed Modules</a:t>
            </a:r>
            <a:endParaRPr lang="en-CA" sz="3600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735168" y="1786988"/>
            <a:ext cx="6077755" cy="4845631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Foundations</a:t>
            </a:r>
          </a:p>
          <a:p>
            <a:pPr lvl="1"/>
            <a:r>
              <a:rPr lang="en-US" dirty="0"/>
              <a:t>Module: Introduction &amp; Basic Concepts</a:t>
            </a:r>
          </a:p>
          <a:p>
            <a:r>
              <a:rPr lang="en-US" dirty="0"/>
              <a:t>Stream 1: Shifting Culture &amp; Will</a:t>
            </a:r>
          </a:p>
          <a:p>
            <a:pPr lvl="1"/>
            <a:r>
              <a:rPr lang="en-US" dirty="0"/>
              <a:t>Module: Public Awareness on Poverty</a:t>
            </a:r>
          </a:p>
          <a:p>
            <a:pPr lvl="1"/>
            <a:r>
              <a:rPr lang="en-US" dirty="0"/>
              <a:t>Module: Bellwether Leaders on Poverty</a:t>
            </a:r>
          </a:p>
          <a:p>
            <a:r>
              <a:rPr lang="en-US" dirty="0"/>
              <a:t>Stream 2: Nudging Systems &amp; Policy</a:t>
            </a:r>
          </a:p>
          <a:p>
            <a:pPr lvl="1"/>
            <a:r>
              <a:rPr lang="en-US" dirty="0"/>
              <a:t>Module: Policy Change &amp; Poverty</a:t>
            </a:r>
          </a:p>
          <a:p>
            <a:pPr lvl="1"/>
            <a:r>
              <a:rPr lang="en-US" dirty="0"/>
              <a:t>Module: Systems Change &amp; Poverty</a:t>
            </a:r>
          </a:p>
          <a:p>
            <a:r>
              <a:rPr lang="en-US" dirty="0"/>
              <a:t>Stream 3: Supporting Innovations</a:t>
            </a:r>
          </a:p>
          <a:p>
            <a:pPr lvl="1"/>
            <a:r>
              <a:rPr lang="en-US" dirty="0"/>
              <a:t>Module: Basic Indicators of Poverty Reduction</a:t>
            </a:r>
          </a:p>
          <a:p>
            <a:pPr lvl="1"/>
            <a:r>
              <a:rPr lang="en-US" dirty="0"/>
              <a:t>Module: Scaling Up, Out &amp; Deep</a:t>
            </a:r>
          </a:p>
          <a:p>
            <a:r>
              <a:rPr lang="en-US" dirty="0"/>
              <a:t>Stream 4: Population Level Change</a:t>
            </a:r>
          </a:p>
          <a:p>
            <a:pPr lvl="1"/>
            <a:r>
              <a:rPr lang="en-US" dirty="0"/>
              <a:t>Module: Tracking Change with Statistics Canada</a:t>
            </a:r>
          </a:p>
          <a:p>
            <a:pPr lvl="1"/>
            <a:r>
              <a:rPr lang="en-US" dirty="0"/>
              <a:t>Module: Tracking Change Without Statistics Canada</a:t>
            </a:r>
          </a:p>
          <a:p>
            <a:r>
              <a:rPr lang="en-US" dirty="0"/>
              <a:t>Stream 5: Contribution Analysis</a:t>
            </a:r>
          </a:p>
          <a:p>
            <a:pPr lvl="1"/>
            <a:r>
              <a:rPr lang="en-US" dirty="0"/>
              <a:t>Module: Contribution Analysis Light</a:t>
            </a:r>
          </a:p>
          <a:p>
            <a:pPr lvl="1"/>
            <a:r>
              <a:rPr lang="en-US" dirty="0"/>
              <a:t>Module: Contribution Analysis Heavy</a:t>
            </a:r>
          </a:p>
          <a:p>
            <a:r>
              <a:rPr lang="en-US" dirty="0"/>
              <a:t>Stream 6: Communication and Dissemination</a:t>
            </a:r>
          </a:p>
          <a:p>
            <a:pPr lvl="1"/>
            <a:r>
              <a:rPr lang="en-US" dirty="0"/>
              <a:t>Module: Techniques (e.g., Infographics, video, etc.)</a:t>
            </a:r>
          </a:p>
          <a:p>
            <a:pPr lvl="1"/>
            <a:r>
              <a:rPr lang="en-US" dirty="0"/>
              <a:t>Module: Engaging Stakeholders and Making Decisions</a:t>
            </a:r>
            <a:endParaRPr lang="en-CA" dirty="0"/>
          </a:p>
        </p:txBody>
      </p:sp>
      <p:pic>
        <p:nvPicPr>
          <p:cNvPr id="1026" name="Picture 2" descr="Image result for module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968" y="1326524"/>
            <a:ext cx="4308964" cy="449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20217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/>
              <a:t>Sample Module</a:t>
            </a:r>
            <a:endParaRPr lang="en-CA" sz="3600" b="1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43345" y="1825625"/>
            <a:ext cx="4571310" cy="4351338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The five policy outcomes and indicators</a:t>
            </a:r>
          </a:p>
          <a:p>
            <a:r>
              <a:rPr lang="en-US" dirty="0"/>
              <a:t>Ten Theories of Change or Results Chains</a:t>
            </a:r>
          </a:p>
          <a:p>
            <a:r>
              <a:rPr lang="en-US" dirty="0"/>
              <a:t>Indicators for capturing ‘poverty impact’ from policy change</a:t>
            </a:r>
          </a:p>
          <a:p>
            <a:r>
              <a:rPr lang="en-US" dirty="0"/>
              <a:t>Five Major Methods</a:t>
            </a:r>
          </a:p>
          <a:p>
            <a:r>
              <a:rPr lang="en-US" dirty="0"/>
              <a:t>Case Studies to illustrate each.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97123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642</Words>
  <Application>Microsoft Macintosh PowerPoint</Application>
  <PresentationFormat>Widescreen</PresentationFormat>
  <Paragraphs>89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Wingdings</vt:lpstr>
      <vt:lpstr>Office Theme</vt:lpstr>
      <vt:lpstr>Understanding, Documenting &amp; Communicating Impact</vt:lpstr>
      <vt:lpstr>The Intent</vt:lpstr>
      <vt:lpstr>Conversation #1: Your Work</vt:lpstr>
      <vt:lpstr>Small Group</vt:lpstr>
      <vt:lpstr>Conversation #2: Our Offer</vt:lpstr>
      <vt:lpstr>The Proposed Supports</vt:lpstr>
      <vt:lpstr>Support #1: Framework/Curriculum</vt:lpstr>
      <vt:lpstr>The Proposed Modules</vt:lpstr>
      <vt:lpstr>Sample Module</vt:lpstr>
      <vt:lpstr>Support #2: Community of Practice &amp; Coaching</vt:lpstr>
      <vt:lpstr>Support #3: Community of Practice &amp; Coaching</vt:lpstr>
      <vt:lpstr>Small Group Discussion</vt:lpstr>
      <vt:lpstr>Conversation #3: Tracking &amp; Communicating Collective Progress</vt:lpstr>
      <vt:lpstr>Why?</vt:lpstr>
      <vt:lpstr>Wonder</vt:lpstr>
      <vt:lpstr>What? (a shared template for …)</vt:lpstr>
      <vt:lpstr>How?</vt:lpstr>
      <vt:lpstr>Small Group Discussion</vt:lpstr>
      <vt:lpstr>PowerPoint Presentation</vt:lpstr>
    </vt:vector>
  </TitlesOfParts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Understanding, Documenting &amp; Communicating Impact</dc:title>
  <cp:lastModifiedBy>Adam Vasey</cp:lastModifiedBy>
  <cp:revision>1</cp:revision>
  <dcterms:modified xsi:type="dcterms:W3CDTF">2018-06-08T17:22:26Z</dcterms:modified>
</cp:coreProperties>
</file>