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72" r:id="rId4"/>
    <p:sldId id="269" r:id="rId5"/>
    <p:sldId id="267" r:id="rId6"/>
    <p:sldId id="271" r:id="rId7"/>
    <p:sldId id="268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5"/>
    <p:restoredTop sz="94755"/>
  </p:normalViewPr>
  <p:slideViewPr>
    <p:cSldViewPr snapToGrid="0" snapToObjects="1">
      <p:cViewPr varScale="1">
        <p:scale>
          <a:sx n="105" d="100"/>
          <a:sy n="105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DCB7-E59F-0A4F-81AF-6483BB77428C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EA9D1-F8A8-B847-B976-BA139FDE9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EA9D1-F8A8-B847-B976-BA139FDE91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0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501C-648B-3A41-A9F6-E91F3877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B661F-7E36-2C4C-B1B5-E92920963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3BC3D-1718-2548-B7A7-E720E055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AF4E-C857-A643-9A94-031B5AAA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D91F-D35C-0341-8864-CB21C8F7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10E-14D3-F64D-97B3-BCB38084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00FB2-7E38-714C-B180-B26B4320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9B34-5433-BB41-A143-90CC49B2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8774A-6A2F-9A4A-B5C3-A014D62D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74FA-A8ED-F14A-8D71-12F9C7CA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F437E-CE92-3646-BCDA-20F926A39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608CB-7193-E042-9B1A-54266E6F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DEB46-C553-E749-A92D-94D03181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F23C-BF49-4E4B-AE0A-476B8BFF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E4B6-FAA8-1946-B347-B5A40737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00FB-61C5-004A-9684-0FAF21B0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370C-6A15-E549-9FF7-285C8C11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7CB4-7ECC-0040-AE51-50A1EF91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BF209-463F-224A-B844-A0AFBB2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249A-60B2-234B-ADF8-0A0F42E5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2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4617-690F-A24B-B6E3-AD98B75C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38C1B-2E92-6B49-B65C-8C7988D2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20CCF-3FBD-A846-BCED-E55B0384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2F8E-6C7B-BE45-98D7-C6CF1D0E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DBA35-702E-C84A-A179-1C1602AF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EB77-E141-2F41-8584-8F1C16DD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9A2B-2AE9-2D41-910A-B6BE149F1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A15A1-89AF-6841-9355-DE96AC60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061ED-A74E-CE4B-9886-ED29550F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58E72-55D6-404A-B7F7-A2D3B914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812CB-9ED4-904B-9F98-B02440C4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735D-DCBE-EC43-AFF7-ACF9A725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AB407-F558-2142-9FBB-8B893AAD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38456-D55A-B34F-8E62-0B5172BC7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F343A-A724-184C-BAEA-F921EAC1C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8B726-F33C-CE42-8D28-B23A5F8F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BAF3B-7827-B842-BACD-7307B8CF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9F2C2-25C1-CD43-9FEE-F73B4DE5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251F7-8F1A-6241-97F9-BE6C72C9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6B5D-ACBD-1145-8305-7BE9CB6D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20DFE-C778-7046-B315-BF8DBA5F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AF52-6DFE-494A-9B34-C5FC0FF9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4837-FF09-4E46-98E8-5862D8A4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1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D4A02-D9E5-3047-AEB9-8F194D24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FD41D-B2AF-2040-B794-0ED7C487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62715-8F1A-A543-B277-0758D1D8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8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B8C9-46F1-EB4A-9509-BA5950BB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082C-8B58-1C45-9C9C-CF1221AFF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DCC09-8387-9A4E-92B5-8A148CB8E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72EAF-FCAA-884A-B16E-192C5CD1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4E0-B718-4E40-B562-2EF04C4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4004-0E50-9040-A860-75BC72EC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11FD-0485-6242-9E90-F0EF3806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E6F29-83CB-A14C-A4FC-93D8795BA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81A4E-B187-7444-90FB-F6FB7F3BF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899A8-DF3E-6A43-BAF0-B145D1C6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D4335-7451-2D4F-A1BF-FAE986D1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08483-5CAA-054D-830D-3B1D3D24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A06F2-5C1A-FF46-9BE0-70AB4A20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D1EC1-6F1A-1348-BFA3-49DCE23C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B94FF-F9C4-0E4C-B307-79617E88D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A823-E12E-BD47-B54F-F041B9F1AC18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51BF-8AF1-164D-A699-42D231450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3DDB5-989A-F24A-8156-BB2BC125F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cdn2.hubspot.net/hub/316071/hubfs/VC/Images/LW_map_CANADA_Oct%2025%202017.jpg?t=1509035271815&amp;width=960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D1B372-F382-624B-9FE8-401524DA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548" y="4054578"/>
            <a:ext cx="4748784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13">
            <a:extLst>
              <a:ext uri="{FF2B5EF4-FFF2-40B4-BE49-F238E27FC236}">
                <a16:creationId xmlns:a16="http://schemas.microsoft.com/office/drawing/2014/main" id="{77B71A5C-D99E-A143-B194-4A561AC6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56" y="909496"/>
            <a:ext cx="91090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21A9B-6288-6D40-BD58-457BCE32DBD6}"/>
              </a:ext>
            </a:extLst>
          </p:cNvPr>
          <p:cNvSpPr/>
          <p:nvPr/>
        </p:nvSpPr>
        <p:spPr>
          <a:xfrm>
            <a:off x="1500257" y="909496"/>
            <a:ext cx="9109075" cy="4902200"/>
          </a:xfrm>
          <a:prstGeom prst="rect">
            <a:avLst/>
          </a:prstGeom>
          <a:solidFill>
            <a:srgbClr val="00898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			Adam Vasey, Director of Policy, Learning &amp; Evaluation  </a:t>
            </a:r>
          </a:p>
          <a:p>
            <a:r>
              <a:rPr lang="en-US" sz="1600" dirty="0"/>
              <a:t>			adam@tamarackcommunity.ca | @</a:t>
            </a:r>
            <a:r>
              <a:rPr lang="en-US" sz="1600" dirty="0" err="1"/>
              <a:t>adam_vasey</a:t>
            </a:r>
            <a:r>
              <a:rPr lang="en-US" sz="1600" dirty="0"/>
              <a:t> </a:t>
            </a:r>
          </a:p>
          <a:p>
            <a:r>
              <a:rPr lang="en-US" sz="1600" dirty="0"/>
              <a:t>			Tamarack Institute | Vibrant Communities </a:t>
            </a:r>
          </a:p>
          <a:p>
            <a:r>
              <a:rPr lang="en-US" sz="1600" dirty="0"/>
              <a:t>			</a:t>
            </a:r>
            <a:r>
              <a:rPr lang="en-US" sz="1600" i="1" dirty="0"/>
              <a:t>Cities Innovating to Reduce Poverty </a:t>
            </a:r>
            <a:r>
              <a:rPr lang="en-US" sz="1600" dirty="0"/>
              <a:t>Summit, Vancouver, BC, June 12, 2018</a:t>
            </a:r>
          </a:p>
          <a:p>
            <a:r>
              <a:rPr lang="en-US" sz="1600" dirty="0"/>
              <a:t>	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B2EECA-D7DE-B247-958E-882D24488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125" y="1099923"/>
            <a:ext cx="605853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CITIES REDUCING POVERTY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7F65850-9342-C847-BBEF-3A7FF394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116" y="6832092"/>
            <a:ext cx="5353685" cy="65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 FOR  DISCUSSION</a:t>
            </a:r>
            <a:endParaRPr lang="en-CA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8D1F6-73B2-224E-B62E-692C6B8B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1645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AD96A-2B76-6C48-B818-173B591D6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621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957AB9C-1344-2D47-91D2-2C1EC560E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46" y="1363171"/>
            <a:ext cx="5728137" cy="43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116840" indent="-514350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BOLD EXPERIMENT AND A NEW IDEA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POVERTY REDUCTION IN CANADA IN THE NEW MILLENNIUM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HAVING IMPACT: VC – CRP’S ROLE IN POVERTY REDUCTION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 AND THE OPPORTUNITY</a:t>
            </a:r>
            <a:endParaRPr lang="en-C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/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/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spcAft>
                <a:spcPts val="0"/>
              </a:spcAft>
            </a:pPr>
            <a:endParaRPr lang="en-US" sz="2800" b="1" dirty="0">
              <a:solidFill>
                <a:srgbClr val="00898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spcAft>
                <a:spcPts val="0"/>
              </a:spcAft>
            </a:pPr>
            <a:endParaRPr lang="en-CA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DA028-972B-FD43-9799-F878A7312241}"/>
              </a:ext>
            </a:extLst>
          </p:cNvPr>
          <p:cNvSpPr/>
          <p:nvPr/>
        </p:nvSpPr>
        <p:spPr>
          <a:xfrm>
            <a:off x="4962425" y="716839"/>
            <a:ext cx="1993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 algn="ctr">
              <a:spcAft>
                <a:spcPts val="0"/>
              </a:spcAft>
            </a:pPr>
            <a:r>
              <a:rPr lang="en-US" sz="3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A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93DBD-C62F-DA41-BB8A-0840E98F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386" y="1576553"/>
            <a:ext cx="3310760" cy="35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6B7B13-1CFF-E94A-84F0-7F3A766818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0717" y="1923758"/>
            <a:ext cx="3890806" cy="3818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37DC5D-08C6-F142-BB3D-17D47661160C}"/>
              </a:ext>
            </a:extLst>
          </p:cNvPr>
          <p:cNvSpPr/>
          <p:nvPr/>
        </p:nvSpPr>
        <p:spPr>
          <a:xfrm>
            <a:off x="2829734" y="914768"/>
            <a:ext cx="7402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8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 – A BOLD EXPERIMENT AND A NEW IDEA</a:t>
            </a:r>
            <a:endParaRPr lang="en-CA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1AFFFC-1FEA-924C-B1B0-AF499F9B500F}"/>
              </a:ext>
            </a:extLst>
          </p:cNvPr>
          <p:cNvSpPr/>
          <p:nvPr/>
        </p:nvSpPr>
        <p:spPr>
          <a:xfrm>
            <a:off x="1000517" y="1739304"/>
            <a:ext cx="68402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Bold Experiment to Reduce Poverty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Idea: Vibrant Communities – Cities Reducing Poverty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D824E0-5E6E-CF46-A672-1C59A423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47" y="3008577"/>
            <a:ext cx="4078578" cy="29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8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D2DD37-D6D2-4B4E-B2A1-768209946CAA}"/>
              </a:ext>
            </a:extLst>
          </p:cNvPr>
          <p:cNvSpPr/>
          <p:nvPr/>
        </p:nvSpPr>
        <p:spPr>
          <a:xfrm>
            <a:off x="1134563" y="1431547"/>
            <a:ext cx="5327748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Provincial and Territorial Strategies 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 Poverty Reduction Strategy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Advocacy Movements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Social Innovation, Financial Empowerment &amp; Housing First Movements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Emerging Ideas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6601D4-E9BB-314E-B122-ABB6B2CA5B03}"/>
              </a:ext>
            </a:extLst>
          </p:cNvPr>
          <p:cNvSpPr/>
          <p:nvPr/>
        </p:nvSpPr>
        <p:spPr>
          <a:xfrm>
            <a:off x="1347339" y="818477"/>
            <a:ext cx="99420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 – POVERTY REDUCTION IN CANADA IN THE NEW MILLENNIUM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0A8C4-9D0F-504A-9024-106E0357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305" y="1483937"/>
            <a:ext cx="1331534" cy="1531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841B07-93C2-1248-B830-33C2577FD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02"/>
          <a:stretch/>
        </p:blipFill>
        <p:spPr>
          <a:xfrm>
            <a:off x="8342481" y="1578825"/>
            <a:ext cx="1178790" cy="1520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F00014-8264-AA40-B463-FE54AD395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2" b="2"/>
          <a:stretch/>
        </p:blipFill>
        <p:spPr>
          <a:xfrm>
            <a:off x="9431366" y="3308789"/>
            <a:ext cx="1077772" cy="1407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43468-7D34-B443-8240-3819670E7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154" y="4124775"/>
            <a:ext cx="1091189" cy="1160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02764-C4D9-9041-8E0E-743E6008E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959" y="5012892"/>
            <a:ext cx="33274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D86B1-1F38-444E-8BAA-AF490659E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104" y="1657473"/>
            <a:ext cx="1054511" cy="1363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BAFA4-B667-864A-BC0F-F6258D487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346" y="3294055"/>
            <a:ext cx="1214985" cy="1370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8E0F18-A968-C944-8D2C-A2804F417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513" y="4061991"/>
            <a:ext cx="1369848" cy="137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43AFA2-5532-3B41-8650-31079419C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5579" y="4094537"/>
            <a:ext cx="1195304" cy="13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1347339" y="653693"/>
            <a:ext cx="9818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III – HAVING IMPACT: VC – CRP’S ROLE IN POVERTY REDUCTION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F1583-99E5-D640-9726-E3DA20E7CA92}"/>
              </a:ext>
            </a:extLst>
          </p:cNvPr>
          <p:cNvSpPr/>
          <p:nvPr/>
        </p:nvSpPr>
        <p:spPr>
          <a:xfrm>
            <a:off x="829111" y="1391645"/>
            <a:ext cx="4056053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Collective Impact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Will and Capacity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Poverty Reduction Strategies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Mayors Reducing Poverty 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with Lived and Living Experience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Community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Poverty Reduction and Reconciliation</a:t>
            </a:r>
            <a:endParaRPr lang="en-C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18689-C30A-2042-B6A8-B62E4A3C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63" y="4585660"/>
            <a:ext cx="2463477" cy="147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F8713-B2D3-2243-A787-16CBBDBA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40" y="4557003"/>
            <a:ext cx="2268393" cy="1506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D9689-5963-2F47-A8AA-A7B16712E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" r="4" b="4"/>
          <a:stretch/>
        </p:blipFill>
        <p:spPr>
          <a:xfrm>
            <a:off x="9799872" y="1391645"/>
            <a:ext cx="1883368" cy="2034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3AB492-4157-5B48-AB97-00BAA6B14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483" y="1391645"/>
            <a:ext cx="1762930" cy="1057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C0A092-E1E8-AA47-A2FE-C95197B9B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487" y="1358926"/>
            <a:ext cx="2137451" cy="1174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440C82-24A1-0647-B488-DF587E102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098" y="2629137"/>
            <a:ext cx="1133543" cy="1700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E4ADC5-060D-4C43-86B6-C6BE82B532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7" r="2" b="2"/>
          <a:stretch/>
        </p:blipFill>
        <p:spPr>
          <a:xfrm>
            <a:off x="7613449" y="2759750"/>
            <a:ext cx="1351847" cy="17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868811" y="613091"/>
            <a:ext cx="108991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III – HAVING IMPACT: VC – CRP’S ROLE IN POVERTY REDUCTION (Cont’d)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F1583-99E5-D640-9726-E3DA20E7CA92}"/>
              </a:ext>
            </a:extLst>
          </p:cNvPr>
          <p:cNvSpPr/>
          <p:nvPr/>
        </p:nvSpPr>
        <p:spPr>
          <a:xfrm>
            <a:off x="868811" y="1280682"/>
            <a:ext cx="4480955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Driving Policy &amp; Systems Change </a:t>
            </a: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Local Innovations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Living Wage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Empowerment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Affordable Housing and Housing First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Affordable and Accessible Transportation</a:t>
            </a: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endParaRPr lang="en-US" b="1" dirty="0">
              <a:solidFill>
                <a:srgbClr val="00898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Influencing Government Policies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Income Security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 Care &amp; Early Learning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Post-secondary Education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Predatory Lending </a:t>
            </a:r>
          </a:p>
        </p:txBody>
      </p:sp>
      <p:pic>
        <p:nvPicPr>
          <p:cNvPr id="13" name="Picture 23" descr="https://cdn2.hubspot.net/hub/316071/hubfs/VC/Images/LW_map_CANADA_Oct%2025%202017.jpg?t=1509035271815&amp;width=960">
            <a:extLst>
              <a:ext uri="{FF2B5EF4-FFF2-40B4-BE49-F238E27FC236}">
                <a16:creationId xmlns:a16="http://schemas.microsoft.com/office/drawing/2014/main" id="{0703CB87-753F-7646-8036-A2AAED15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66" y="1321284"/>
            <a:ext cx="3952191" cy="25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36702A-FC37-F643-8320-1A7010216F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77" y="2929062"/>
            <a:ext cx="1391145" cy="143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A7F4E-2293-BA49-A52F-AC361CF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721" y="1393075"/>
            <a:ext cx="1809146" cy="1207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2D983-FBF8-404A-8C78-03DE3A39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172" y="4867766"/>
            <a:ext cx="2642695" cy="1118358"/>
          </a:xfrm>
          <a:prstGeom prst="rect">
            <a:avLst/>
          </a:prstGeom>
        </p:spPr>
      </p:pic>
      <p:pic>
        <p:nvPicPr>
          <p:cNvPr id="16" name="Picture 15" descr="Child Kid Play Tranquil Study Color Write">
            <a:extLst>
              <a:ext uri="{FF2B5EF4-FFF2-40B4-BE49-F238E27FC236}">
                <a16:creationId xmlns:a16="http://schemas.microsoft.com/office/drawing/2014/main" id="{651E5EB2-E20E-A14D-8665-DE6B6DC2B53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17" y="4645473"/>
            <a:ext cx="2587207" cy="1670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31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2763825" y="653693"/>
            <a:ext cx="71038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 algn="ctr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IV – CHALLENGES AND THE OPPORTUNITY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6C041B6-C77E-D24C-A06F-CA5D56CAB4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352" y="1280682"/>
            <a:ext cx="8685809" cy="4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D1B372-F382-624B-9FE8-401524DA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548" y="4054578"/>
            <a:ext cx="4748784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13">
            <a:extLst>
              <a:ext uri="{FF2B5EF4-FFF2-40B4-BE49-F238E27FC236}">
                <a16:creationId xmlns:a16="http://schemas.microsoft.com/office/drawing/2014/main" id="{77B71A5C-D99E-A143-B194-4A561AC6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56" y="909496"/>
            <a:ext cx="91090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21A9B-6288-6D40-BD58-457BCE32DBD6}"/>
              </a:ext>
            </a:extLst>
          </p:cNvPr>
          <p:cNvSpPr/>
          <p:nvPr/>
        </p:nvSpPr>
        <p:spPr>
          <a:xfrm>
            <a:off x="1500257" y="909496"/>
            <a:ext cx="9109075" cy="4902200"/>
          </a:xfrm>
          <a:prstGeom prst="rect">
            <a:avLst/>
          </a:prstGeom>
          <a:solidFill>
            <a:srgbClr val="00898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pPr algn="ctr"/>
            <a:r>
              <a:rPr lang="en-US" sz="2400" dirty="0"/>
              <a:t>			</a:t>
            </a:r>
          </a:p>
          <a:p>
            <a:pPr algn="ctr"/>
            <a:r>
              <a:rPr lang="en-US" sz="2400" dirty="0"/>
              <a:t>adam@tamarackcommunity.ca | 519-562-8668 | @adam_vasey </a:t>
            </a:r>
          </a:p>
          <a:p>
            <a:pPr algn="ctr"/>
            <a:r>
              <a:rPr lang="en-US" sz="2000" dirty="0"/>
              <a:t>			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B2EECA-D7DE-B247-958E-882D24488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098" y="2314156"/>
            <a:ext cx="425738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7F65850-9342-C847-BBEF-3A7FF394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116" y="6832092"/>
            <a:ext cx="5353685" cy="65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 FOR  DISCUSSION</a:t>
            </a:r>
            <a:endParaRPr lang="en-CA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8D1F6-73B2-224E-B62E-692C6B8B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1645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AD96A-2B76-6C48-B818-173B591D6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621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9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201</Words>
  <Application>Microsoft Office PowerPoint</Application>
  <PresentationFormat>Widescreen</PresentationFormat>
  <Paragraphs>75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Vasey</dc:creator>
  <cp:lastModifiedBy>Hannah MacDonald</cp:lastModifiedBy>
  <cp:revision>21</cp:revision>
  <dcterms:created xsi:type="dcterms:W3CDTF">2018-06-09T11:12:54Z</dcterms:created>
  <dcterms:modified xsi:type="dcterms:W3CDTF">2018-06-26T16:41:47Z</dcterms:modified>
</cp:coreProperties>
</file>