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70" r:id="rId2"/>
    <p:sldId id="269" r:id="rId3"/>
    <p:sldId id="274" r:id="rId4"/>
    <p:sldId id="285" r:id="rId5"/>
    <p:sldId id="257" r:id="rId6"/>
    <p:sldId id="264" r:id="rId7"/>
    <p:sldId id="281" r:id="rId8"/>
    <p:sldId id="283" r:id="rId9"/>
    <p:sldId id="282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637"/>
    <a:srgbClr val="170C9F"/>
    <a:srgbClr val="4A80B1"/>
    <a:srgbClr val="EEA643"/>
    <a:srgbClr val="D3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D1AFB8-6200-407D-8513-FDEA3E49326E}" type="datetimeFigureOut">
              <a:rPr lang="en-CA" smtClean="0"/>
              <a:t>2017-01-24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9E6103-8939-4C6C-89C3-CD78A718867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2459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box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477500" cy="887412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rgbClr val="13A0F2"/>
                </a:solidFill>
                <a:latin typeface="+mj-lt"/>
              </a:defRPr>
            </a:lvl1pPr>
          </a:lstStyle>
          <a:p>
            <a:r>
              <a:rPr lang="en-US" dirty="0"/>
              <a:t>Place holder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1362075"/>
            <a:ext cx="10261600" cy="4610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r>
              <a:rPr lang="en-US" sz="2400" dirty="0"/>
              <a:t>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consectetuer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. </a:t>
            </a:r>
            <a:r>
              <a:rPr lang="en-US" sz="2400" dirty="0" err="1"/>
              <a:t>Aenean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ligula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dolor. </a:t>
            </a:r>
            <a:r>
              <a:rPr lang="en-US" sz="2400" dirty="0" err="1"/>
              <a:t>Aenean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. Cum </a:t>
            </a:r>
            <a:r>
              <a:rPr lang="en-US" sz="2400" dirty="0" err="1"/>
              <a:t>sociis</a:t>
            </a:r>
            <a:r>
              <a:rPr lang="en-US" sz="2400" dirty="0"/>
              <a:t> </a:t>
            </a:r>
            <a:r>
              <a:rPr lang="en-US" sz="2400" dirty="0" err="1"/>
              <a:t>natoque</a:t>
            </a:r>
            <a:r>
              <a:rPr lang="en-US" sz="2400" dirty="0"/>
              <a:t> </a:t>
            </a:r>
            <a:r>
              <a:rPr lang="en-US" sz="2400" dirty="0" err="1"/>
              <a:t>penatibus</a:t>
            </a:r>
            <a:r>
              <a:rPr lang="en-US" sz="2400" dirty="0"/>
              <a:t> et </a:t>
            </a:r>
            <a:r>
              <a:rPr lang="en-US" sz="2400" dirty="0" err="1"/>
              <a:t>magnis</a:t>
            </a:r>
            <a:r>
              <a:rPr lang="en-US" sz="2400" dirty="0"/>
              <a:t> </a:t>
            </a:r>
            <a:r>
              <a:rPr lang="en-US" sz="2400" dirty="0" err="1"/>
              <a:t>dis</a:t>
            </a:r>
            <a:r>
              <a:rPr lang="en-US" sz="2400" dirty="0"/>
              <a:t> parturient </a:t>
            </a:r>
            <a:r>
              <a:rPr lang="en-US" sz="2400" dirty="0" err="1"/>
              <a:t>montes</a:t>
            </a:r>
            <a:r>
              <a:rPr lang="en-US" sz="2400" dirty="0"/>
              <a:t>, </a:t>
            </a:r>
            <a:r>
              <a:rPr lang="en-US" sz="2400" dirty="0" err="1"/>
              <a:t>nascetur</a:t>
            </a:r>
            <a:r>
              <a:rPr lang="en-US" sz="2400" dirty="0"/>
              <a:t> </a:t>
            </a:r>
            <a:r>
              <a:rPr lang="en-US" sz="2400" dirty="0" err="1"/>
              <a:t>ridiculus</a:t>
            </a:r>
            <a:r>
              <a:rPr lang="en-US" sz="2400" dirty="0"/>
              <a:t> mus. </a:t>
            </a:r>
            <a:r>
              <a:rPr lang="en-US" sz="2400" dirty="0" err="1"/>
              <a:t>Donec</a:t>
            </a:r>
            <a:r>
              <a:rPr lang="en-US" sz="2400" dirty="0"/>
              <a:t> quam </a:t>
            </a:r>
            <a:r>
              <a:rPr lang="en-US" sz="2400" dirty="0" err="1"/>
              <a:t>felis</a:t>
            </a:r>
            <a:r>
              <a:rPr lang="en-US" sz="2400" dirty="0"/>
              <a:t>, </a:t>
            </a:r>
            <a:r>
              <a:rPr lang="en-US" sz="2400" dirty="0" err="1"/>
              <a:t>ultricies</a:t>
            </a:r>
            <a:r>
              <a:rPr lang="en-US" sz="2400" dirty="0"/>
              <a:t> </a:t>
            </a:r>
            <a:r>
              <a:rPr lang="en-US" sz="2400" dirty="0" err="1"/>
              <a:t>nec</a:t>
            </a:r>
            <a:r>
              <a:rPr lang="en-US" sz="2400" dirty="0"/>
              <a:t>, </a:t>
            </a:r>
            <a:r>
              <a:rPr lang="en-US" sz="2400" dirty="0" err="1"/>
              <a:t>pellentesque</a:t>
            </a:r>
            <a:r>
              <a:rPr lang="en-US" sz="2400" dirty="0"/>
              <a:t> </a:t>
            </a:r>
            <a:r>
              <a:rPr lang="en-US" sz="2400" dirty="0" err="1"/>
              <a:t>eu</a:t>
            </a:r>
            <a:r>
              <a:rPr lang="en-US" sz="2400" dirty="0"/>
              <a:t>, </a:t>
            </a:r>
            <a:r>
              <a:rPr lang="en-US" sz="2400" dirty="0" err="1"/>
              <a:t>pretium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, sem. </a:t>
            </a:r>
            <a:r>
              <a:rPr lang="en-US" sz="2400" dirty="0" err="1"/>
              <a:t>Nulla</a:t>
            </a:r>
            <a:r>
              <a:rPr lang="en-US" sz="2400" dirty="0"/>
              <a:t> </a:t>
            </a:r>
            <a:r>
              <a:rPr lang="en-US" sz="2400" dirty="0" err="1"/>
              <a:t>consequat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quis</a:t>
            </a:r>
            <a:r>
              <a:rPr lang="en-US" sz="2400" dirty="0"/>
              <a:t> </a:t>
            </a:r>
            <a:r>
              <a:rPr lang="en-US" sz="2400" dirty="0" err="1"/>
              <a:t>enim</a:t>
            </a:r>
            <a:r>
              <a:rPr lang="en-US" sz="2400" dirty="0"/>
              <a:t> </a:t>
            </a:r>
            <a:r>
              <a:rPr lang="en-US" sz="2400" dirty="0" err="1"/>
              <a:t>lorem</a:t>
            </a:r>
            <a:r>
              <a:rPr lang="en-US" sz="2400" dirty="0"/>
              <a:t> </a:t>
            </a:r>
            <a:r>
              <a:rPr lang="en-US" sz="2400" dirty="0" err="1"/>
              <a:t>ipsum</a:t>
            </a:r>
            <a:r>
              <a:rPr lang="en-US" sz="2400" dirty="0"/>
              <a:t> dolor sit </a:t>
            </a:r>
            <a:r>
              <a:rPr lang="en-US" sz="2400" dirty="0" err="1"/>
              <a:t>amet</a:t>
            </a:r>
            <a:r>
              <a:rPr lang="en-US" sz="2400" dirty="0"/>
              <a:t>, </a:t>
            </a:r>
            <a:r>
              <a:rPr lang="en-US" sz="2400" dirty="0" err="1"/>
              <a:t>consectetuer</a:t>
            </a:r>
            <a:r>
              <a:rPr lang="en-US" sz="2400" dirty="0"/>
              <a:t> </a:t>
            </a:r>
            <a:r>
              <a:rPr lang="en-US" sz="2400" dirty="0" err="1"/>
              <a:t>adipiscing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. </a:t>
            </a:r>
            <a:r>
              <a:rPr lang="en-US" sz="2400" dirty="0" err="1"/>
              <a:t>Aenean</a:t>
            </a:r>
            <a:r>
              <a:rPr lang="en-US" sz="2400" dirty="0"/>
              <a:t> </a:t>
            </a:r>
            <a:r>
              <a:rPr lang="en-US" sz="2400" dirty="0" err="1"/>
              <a:t>commodo</a:t>
            </a:r>
            <a:r>
              <a:rPr lang="en-US" sz="2400" dirty="0"/>
              <a:t> </a:t>
            </a:r>
            <a:r>
              <a:rPr lang="en-US" sz="2400" dirty="0" err="1"/>
              <a:t>ligula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dolor. </a:t>
            </a:r>
            <a:r>
              <a:rPr lang="en-US" sz="2400" dirty="0" err="1"/>
              <a:t>Aenean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 descr="Powerpoint-cover-slide-graphic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5229226"/>
            <a:ext cx="2810435" cy="1628775"/>
          </a:xfrm>
          <a:prstGeom prst="rect">
            <a:avLst/>
          </a:prstGeom>
        </p:spPr>
      </p:pic>
      <p:pic>
        <p:nvPicPr>
          <p:cNvPr id="9" name="Picture 8" descr="Innoweave-logo-no-tag.gif"/>
          <p:cNvPicPr>
            <a:picLocks noChangeAspect="1"/>
          </p:cNvPicPr>
          <p:nvPr userDrawn="1"/>
        </p:nvPicPr>
        <p:blipFill>
          <a:blip r:embed="rId3"/>
          <a:srcRect t="24809" b="28936"/>
          <a:stretch>
            <a:fillRect/>
          </a:stretch>
        </p:blipFill>
        <p:spPr>
          <a:xfrm>
            <a:off x="9925050" y="6315076"/>
            <a:ext cx="2266951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3CD6-C4B9-1844-85DD-97BA7DA5E288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2D973-8386-B54F-9FD5-D7ED2F1C20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7" y="5290814"/>
            <a:ext cx="1954625" cy="12438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223112" y="6165334"/>
            <a:ext cx="313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www.tamarackcommunity.ca</a:t>
            </a:r>
          </a:p>
        </p:txBody>
      </p:sp>
    </p:spTree>
    <p:extLst>
      <p:ext uri="{BB962C8B-B14F-4D97-AF65-F5344CB8AC3E}">
        <p14:creationId xmlns:p14="http://schemas.microsoft.com/office/powerpoint/2010/main" val="7502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amarack@tamarackcommunity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@tamarackcommunity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dwiredhumans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wo@hardwiredhuman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vents.tamarackcommunity.ca/ce-london" TargetMode="External"/><Relationship Id="rId4" Type="http://schemas.openxmlformats.org/officeDocument/2006/relationships/hyperlink" Target="http://events.tamarackcommunity.ca/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tamarackcommunity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999" y="-552839"/>
            <a:ext cx="12082654" cy="4833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052" y="518558"/>
            <a:ext cx="9617966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A CULTURE OF COLLABORATION: </a:t>
            </a:r>
            <a:br>
              <a:rPr lang="en-US" sz="4400" b="1" dirty="0"/>
            </a:br>
            <a:r>
              <a:rPr lang="en-US" sz="4400" dirty="0"/>
              <a:t>LESSONS FROM </a:t>
            </a:r>
            <a:br>
              <a:rPr lang="en-US" sz="4400" dirty="0"/>
            </a:br>
            <a:r>
              <a:rPr lang="en-US" sz="4400" dirty="0"/>
              <a:t>HARDWIRED HUMANS 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304" y="3665259"/>
            <a:ext cx="6927272" cy="1368034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/>
              <a:t>A Tamarack Webinar Event with</a:t>
            </a:r>
          </a:p>
          <a:p>
            <a:pPr algn="l"/>
            <a:r>
              <a:rPr lang="en-CA" sz="2800" b="1" dirty="0"/>
              <a:t>Andrew O’Keeffe &amp; Lisa Attygalle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80" y="1966479"/>
            <a:ext cx="2805222" cy="41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9418" y="1271443"/>
            <a:ext cx="8866909" cy="33836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sz="5400" dirty="0">
              <a:solidFill>
                <a:srgbClr val="EEA643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CA" sz="6600" dirty="0">
                <a:solidFill>
                  <a:srgbClr val="EEA643"/>
                </a:solidFill>
                <a:latin typeface="+mj-lt"/>
              </a:rPr>
              <a:t>Thank You!</a:t>
            </a:r>
          </a:p>
          <a:p>
            <a:pPr marL="0" indent="0" algn="ctr">
              <a:buNone/>
            </a:pPr>
            <a:endParaRPr lang="en-CA" sz="6600" dirty="0">
              <a:solidFill>
                <a:srgbClr val="EEA643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CA" sz="5700" dirty="0">
                <a:solidFill>
                  <a:srgbClr val="EEA643"/>
                </a:solidFill>
                <a:latin typeface="+mj-lt"/>
              </a:rPr>
              <a:t>Please share your feedback with us at </a:t>
            </a:r>
            <a:r>
              <a:rPr lang="en-CA" sz="5700" dirty="0">
                <a:solidFill>
                  <a:srgbClr val="EEA643"/>
                </a:solidFill>
                <a:latin typeface="+mj-lt"/>
                <a:hlinkClick r:id="rId2"/>
              </a:rPr>
              <a:t>tamarack@tamarackcommunity.ca</a:t>
            </a:r>
            <a:r>
              <a:rPr lang="en-CA" sz="5700" dirty="0">
                <a:solidFill>
                  <a:srgbClr val="EEA643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35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0"/>
            <a:ext cx="10515600" cy="1325563"/>
          </a:xfrm>
        </p:spPr>
        <p:txBody>
          <a:bodyPr/>
          <a:lstStyle/>
          <a:p>
            <a:r>
              <a:rPr lang="en-CA" dirty="0"/>
              <a:t>Welcome to the Webinar!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4" y="1243154"/>
            <a:ext cx="11018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Audio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VoIP: You may choose to connect your audio using your computer’s speakers. A headset is recommended.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Phone: You may choose to call in using your telephone by calling : </a:t>
            </a:r>
            <a:r>
              <a:rPr lang="is-IS" sz="2000" dirty="0"/>
              <a:t>+1 (647) 497-9389 in Canada and +1 (213) 493-0005 in the United States</a:t>
            </a:r>
            <a:r>
              <a:rPr lang="en-CA" sz="2000" dirty="0"/>
              <a:t> and enter access code </a:t>
            </a:r>
            <a:r>
              <a:rPr lang="is-IS" sz="2000" dirty="0"/>
              <a:t>475-372-371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Enter the unique audio pin you see in the audio tab of your GoToWebinar control panel to connect to audio.</a:t>
            </a:r>
          </a:p>
          <a:p>
            <a:r>
              <a:rPr lang="en-CA" sz="2000" b="1" dirty="0"/>
              <a:t>Tech Support: </a:t>
            </a:r>
            <a:r>
              <a:rPr lang="en-CA" sz="2000" dirty="0"/>
              <a:t>Use Question Box in your GoTo Webinar control panel or email </a:t>
            </a:r>
            <a:r>
              <a:rPr lang="en-CA" sz="2000" dirty="0">
                <a:hlinkClick r:id="rId2"/>
              </a:rPr>
              <a:t>megan@tamarackcommunity.ca</a:t>
            </a:r>
            <a:r>
              <a:rPr lang="en-CA" sz="2000" dirty="0"/>
              <a:t> </a:t>
            </a:r>
          </a:p>
          <a:p>
            <a:pPr lvl="0"/>
            <a:r>
              <a:rPr lang="en-CA" sz="2000" b="1" dirty="0"/>
              <a:t>Twitter: </a:t>
            </a:r>
            <a:r>
              <a:rPr lang="en-US" sz="2000" dirty="0"/>
              <a:t>For those of you who like to tweet your thoughts as you learn use </a:t>
            </a:r>
            <a:r>
              <a:rPr lang="en-CA" sz="2000" dirty="0"/>
              <a:t>#</a:t>
            </a:r>
            <a:r>
              <a:rPr lang="en-CA" sz="2000" dirty="0" err="1"/>
              <a:t>TamarackConnect</a:t>
            </a:r>
            <a:endParaRPr lang="en-CA" sz="2000" dirty="0"/>
          </a:p>
          <a:p>
            <a:r>
              <a:rPr lang="en-CA" sz="2000" b="1" dirty="0"/>
              <a:t>Questions? </a:t>
            </a:r>
            <a:r>
              <a:rPr lang="en-CA" sz="2000" dirty="0"/>
              <a:t>Please use the Question Box to ask your questions.</a:t>
            </a:r>
          </a:p>
          <a:p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07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0"/>
            <a:ext cx="10515600" cy="1325563"/>
          </a:xfrm>
        </p:spPr>
        <p:txBody>
          <a:bodyPr/>
          <a:lstStyle/>
          <a:p>
            <a:r>
              <a:rPr lang="en-CA" dirty="0"/>
              <a:t>Share Your Thoughts Online!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9304" y="1243154"/>
            <a:ext cx="1101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" y="1399594"/>
            <a:ext cx="2338246" cy="2338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4718" y="1243154"/>
            <a:ext cx="6050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@</a:t>
            </a:r>
            <a:r>
              <a:rPr lang="en-CA" sz="4800" dirty="0" err="1"/>
              <a:t>Tamarack_Inst</a:t>
            </a:r>
            <a:endParaRPr lang="en-CA" sz="4800" dirty="0"/>
          </a:p>
          <a:p>
            <a:r>
              <a:rPr lang="en-US" sz="4800" dirty="0"/>
              <a:t>@</a:t>
            </a:r>
            <a:r>
              <a:rPr lang="en-US" sz="4800" dirty="0" err="1"/>
              <a:t>lisaattygalle</a:t>
            </a:r>
            <a:br>
              <a:rPr lang="en-CA" sz="4800" dirty="0"/>
            </a:br>
            <a:endParaRPr lang="en-CA" sz="4800" dirty="0"/>
          </a:p>
          <a:p>
            <a:r>
              <a:rPr lang="en-CA" sz="4800" b="1" dirty="0"/>
              <a:t>#</a:t>
            </a:r>
            <a:r>
              <a:rPr lang="en-CA" sz="4800" b="1" dirty="0" err="1"/>
              <a:t>TamarackConnect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156137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999" y="-552839"/>
            <a:ext cx="12082654" cy="4833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052" y="518558"/>
            <a:ext cx="9617966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A CULTURE OF COLLABORATION: </a:t>
            </a:r>
            <a:br>
              <a:rPr lang="en-US" sz="4400" b="1" dirty="0"/>
            </a:br>
            <a:r>
              <a:rPr lang="en-US" sz="4400" dirty="0"/>
              <a:t>LESSONS FROM </a:t>
            </a:r>
            <a:br>
              <a:rPr lang="en-US" sz="4400" dirty="0"/>
            </a:br>
            <a:r>
              <a:rPr lang="en-US" sz="4400" dirty="0"/>
              <a:t>HARDWIRED HUMANS 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304" y="3665259"/>
            <a:ext cx="6927272" cy="1368034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/>
              <a:t>A Tamarack Webinar Event with</a:t>
            </a:r>
          </a:p>
          <a:p>
            <a:pPr algn="l"/>
            <a:r>
              <a:rPr lang="en-CA" sz="2800" b="1" dirty="0"/>
              <a:t>Andrew O’Keeffe &amp; Lisa Attygalle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80" y="1966479"/>
            <a:ext cx="2805222" cy="41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192579"/>
            <a:ext cx="10515600" cy="1325563"/>
          </a:xfrm>
        </p:spPr>
        <p:txBody>
          <a:bodyPr/>
          <a:lstStyle/>
          <a:p>
            <a:r>
              <a:rPr lang="en-CA" dirty="0"/>
              <a:t>Your Webinar Hosts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9956" y="4966556"/>
            <a:ext cx="325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Lisa </a:t>
            </a:r>
            <a:r>
              <a:rPr lang="en-CA" dirty="0" err="1"/>
              <a:t>Attygalle</a:t>
            </a:r>
            <a:br>
              <a:rPr lang="en-CA" dirty="0"/>
            </a:br>
            <a:r>
              <a:rPr lang="en-CA" dirty="0"/>
              <a:t>Director of Engagement</a:t>
            </a:r>
            <a:br>
              <a:rPr lang="en-CA" dirty="0"/>
            </a:br>
            <a:r>
              <a:rPr lang="en-CA" dirty="0"/>
              <a:t>Tamarack Institute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3927" y="4966556"/>
            <a:ext cx="3459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Andrew O’Keeffe</a:t>
            </a:r>
          </a:p>
          <a:p>
            <a:pPr algn="ctr"/>
            <a:r>
              <a:rPr lang="en-CA" dirty="0"/>
              <a:t>Director</a:t>
            </a:r>
          </a:p>
          <a:p>
            <a:pPr algn="ctr"/>
            <a:r>
              <a:rPr lang="en-CA" dirty="0"/>
              <a:t>Hardwired Humans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6398"/>
          <a:stretch/>
        </p:blipFill>
        <p:spPr>
          <a:xfrm>
            <a:off x="2849216" y="1797050"/>
            <a:ext cx="2451653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17940"/>
          <a:stretch/>
        </p:blipFill>
        <p:spPr>
          <a:xfrm>
            <a:off x="6267368" y="1797049"/>
            <a:ext cx="2492317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02" y="0"/>
            <a:ext cx="555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Stay Engaged | Continue your journey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71648" y="1823525"/>
            <a:ext cx="7272997" cy="3724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0C9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324" y="1690689"/>
            <a:ext cx="6089876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Subscribe to monthly newsletter</a:t>
            </a:r>
          </a:p>
          <a:p>
            <a:pPr marL="342900" indent="-342900">
              <a:buAutoNum type="arabicPeriod"/>
            </a:pPr>
            <a:r>
              <a:rPr lang="en-US" sz="3200" dirty="0"/>
              <a:t>Read </a:t>
            </a:r>
            <a:r>
              <a:rPr lang="en-US" sz="3200" i="1" dirty="0"/>
              <a:t>Hardwired Humans</a:t>
            </a:r>
          </a:p>
          <a:p>
            <a:pPr marL="342900" indent="-342900">
              <a:buAutoNum type="arabicPeriod"/>
            </a:pPr>
            <a:r>
              <a:rPr lang="en-US" sz="3200" dirty="0"/>
              <a:t>Leadership development workshops</a:t>
            </a:r>
          </a:p>
          <a:p>
            <a:pPr marL="342900" indent="-342900">
              <a:buAutoNum type="arabicPeriod"/>
            </a:pPr>
            <a:r>
              <a:rPr lang="en-US" sz="3200" dirty="0"/>
              <a:t>Change team development and accreditation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66" y="1470427"/>
            <a:ext cx="2737658" cy="4077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3948" y="5132675"/>
            <a:ext cx="553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www.hardwiredhumans.com</a:t>
            </a:r>
            <a:endParaRPr lang="en-US" sz="2800" dirty="0"/>
          </a:p>
          <a:p>
            <a:r>
              <a:rPr lang="en-US" sz="2800" dirty="0">
                <a:hlinkClick r:id="rId4"/>
              </a:rPr>
              <a:t>andrewo@hardwiredhumans.com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13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Stay Engaged | Upcoming Events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71648" y="1823525"/>
            <a:ext cx="7272997" cy="3724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0C9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CA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8" y="1690688"/>
            <a:ext cx="3162752" cy="316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86" y="1690688"/>
            <a:ext cx="3162752" cy="316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324" y="4986277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Community Engagement: The Next Generation</a:t>
            </a:r>
          </a:p>
          <a:p>
            <a:pPr algn="ctr"/>
            <a:r>
              <a:rPr lang="en-US" dirty="0">
                <a:hlinkClick r:id="rId4"/>
              </a:rPr>
              <a:t>http://events.tamarackcommunity.ca/ce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924" y="4986276"/>
            <a:ext cx="500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Community Engagement: Technologies for Change</a:t>
            </a:r>
          </a:p>
          <a:p>
            <a:pPr algn="ctr"/>
            <a:r>
              <a:rPr lang="en-US" dirty="0">
                <a:hlinkClick r:id="rId5"/>
              </a:rPr>
              <a:t>http://events.tamarackcommunity.ca/ce-london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99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Stay Engaged | Subscribe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76847" y="1990530"/>
            <a:ext cx="5877844" cy="3724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70C9F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CA" sz="3200" i="1" dirty="0">
              <a:solidFill>
                <a:schemeClr val="tx1"/>
              </a:solidFill>
            </a:endParaRPr>
          </a:p>
          <a:p>
            <a:endParaRPr lang="en-CA" sz="3200" i="1" dirty="0">
              <a:solidFill>
                <a:schemeClr val="tx1"/>
              </a:solidFill>
            </a:endParaRPr>
          </a:p>
          <a:p>
            <a:endParaRPr lang="en-CA" sz="3200" i="1" dirty="0">
              <a:solidFill>
                <a:schemeClr val="tx1"/>
              </a:solidFill>
            </a:endParaRPr>
          </a:p>
          <a:p>
            <a:endParaRPr lang="en-CA" sz="3200" i="1" dirty="0">
              <a:solidFill>
                <a:schemeClr val="tx1"/>
              </a:solidFill>
            </a:endParaRPr>
          </a:p>
          <a:p>
            <a:pPr algn="ctr"/>
            <a:r>
              <a:rPr lang="en-CA" sz="3200" dirty="0">
                <a:solidFill>
                  <a:schemeClr val="tx1"/>
                </a:solidFill>
              </a:rPr>
              <a:t>Stay up to date with the latest in community change.</a:t>
            </a:r>
          </a:p>
          <a:p>
            <a:pPr algn="ctr"/>
            <a:endParaRPr lang="en-CA" sz="3200" dirty="0">
              <a:solidFill>
                <a:schemeClr val="tx1"/>
              </a:solidFill>
            </a:endParaRPr>
          </a:p>
          <a:p>
            <a:pPr algn="ctr"/>
            <a:endParaRPr lang="en-CA" sz="3200" dirty="0">
              <a:solidFill>
                <a:schemeClr val="tx1"/>
              </a:solidFill>
            </a:endParaRPr>
          </a:p>
          <a:p>
            <a:pPr algn="ctr"/>
            <a:r>
              <a:rPr lang="en-CA" sz="3200" dirty="0">
                <a:solidFill>
                  <a:schemeClr val="tx1"/>
                </a:solidFill>
              </a:rPr>
              <a:t>Visit </a:t>
            </a:r>
            <a:r>
              <a:rPr lang="en-CA" sz="3200" dirty="0">
                <a:solidFill>
                  <a:schemeClr val="tx1"/>
                </a:solidFill>
                <a:hlinkClick r:id="rId2"/>
              </a:rPr>
              <a:t>www.tamarackcommunity.ca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br>
              <a:rPr lang="en-CA" sz="32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to subscribe. </a:t>
            </a:r>
          </a:p>
          <a:p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" y="1690688"/>
            <a:ext cx="4582797" cy="38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1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6504</TotalTime>
  <Words>258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 CULTURE OF COLLABORATION:  LESSONS FROM  HARDWIRED HUMANS </vt:lpstr>
      <vt:lpstr>Welcome to the Webinar!</vt:lpstr>
      <vt:lpstr>Share Your Thoughts Online!</vt:lpstr>
      <vt:lpstr>A CULTURE OF COLLABORATION:  LESSONS FROM  HARDWIRED HUMANS </vt:lpstr>
      <vt:lpstr>Your Webinar Hosts </vt:lpstr>
      <vt:lpstr>Questions?  </vt:lpstr>
      <vt:lpstr>Stay Engaged | Continue your journey</vt:lpstr>
      <vt:lpstr>Stay Engaged | Upcoming Events  </vt:lpstr>
      <vt:lpstr>Stay Engaged | Subscribe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Change:   Lessons Learned from 2014</dc:title>
  <dc:creator>Liz</dc:creator>
  <cp:lastModifiedBy>Lisa Attygalle</cp:lastModifiedBy>
  <cp:revision>66</cp:revision>
  <cp:lastPrinted>2015-08-03T15:08:51Z</cp:lastPrinted>
  <dcterms:created xsi:type="dcterms:W3CDTF">2014-12-09T18:26:08Z</dcterms:created>
  <dcterms:modified xsi:type="dcterms:W3CDTF">2017-01-24T21:37:02Z</dcterms:modified>
</cp:coreProperties>
</file>