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91" r:id="rId2"/>
    <p:sldId id="306" r:id="rId3"/>
    <p:sldId id="307" r:id="rId4"/>
    <p:sldId id="301" r:id="rId5"/>
    <p:sldId id="297" r:id="rId6"/>
    <p:sldId id="299" r:id="rId7"/>
    <p:sldId id="304" r:id="rId8"/>
    <p:sldId id="300" r:id="rId9"/>
    <p:sldId id="302" r:id="rId10"/>
    <p:sldId id="303" r:id="rId11"/>
    <p:sldId id="30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4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DFD4"/>
    <a:srgbClr val="2C2B2A"/>
    <a:srgbClr val="1F422D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628"/>
    <p:restoredTop sz="94674"/>
  </p:normalViewPr>
  <p:slideViewPr>
    <p:cSldViewPr snapToGrid="0" snapToObjects="1">
      <p:cViewPr varScale="1">
        <p:scale>
          <a:sx n="75" d="100"/>
          <a:sy n="75" d="100"/>
        </p:scale>
        <p:origin x="912" y="72"/>
      </p:cViewPr>
      <p:guideLst>
        <p:guide orient="horz" pos="2160"/>
        <p:guide pos="34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51" d="100"/>
          <a:sy n="151" d="100"/>
        </p:scale>
        <p:origin x="6200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CCB6B1-E6D4-714F-AD99-13686052BD31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28DD55-FC60-164D-9143-DCEBB749B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322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425F089-AD07-4449-A0C3-908DFA877306}"/>
              </a:ext>
            </a:extLst>
          </p:cNvPr>
          <p:cNvSpPr/>
          <p:nvPr userDrawn="1"/>
        </p:nvSpPr>
        <p:spPr>
          <a:xfrm>
            <a:off x="360000" y="360000"/>
            <a:ext cx="11473200" cy="5599363"/>
          </a:xfrm>
          <a:prstGeom prst="rect">
            <a:avLst/>
          </a:prstGeom>
          <a:solidFill>
            <a:srgbClr val="2C2B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F36F618-27D7-8449-833C-183BE6929EFE}"/>
              </a:ext>
            </a:extLst>
          </p:cNvPr>
          <p:cNvSpPr/>
          <p:nvPr userDrawn="1"/>
        </p:nvSpPr>
        <p:spPr>
          <a:xfrm>
            <a:off x="939452" y="3356975"/>
            <a:ext cx="820455" cy="50104"/>
          </a:xfrm>
          <a:prstGeom prst="rect">
            <a:avLst/>
          </a:prstGeom>
          <a:solidFill>
            <a:srgbClr val="EADF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5544A693-8B5A-7D4B-8903-5C4DB1ED930F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838200" y="3599390"/>
            <a:ext cx="9069000" cy="936610"/>
          </a:xfrm>
        </p:spPr>
        <p:txBody>
          <a:bodyPr>
            <a:noAutofit/>
          </a:bodyPr>
          <a:lstStyle>
            <a:lvl1pPr marL="0" indent="0" algn="l">
              <a:buNone/>
              <a:defRPr sz="3600" b="1" i="0">
                <a:solidFill>
                  <a:srgbClr val="EADFD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404BDB5-7FE8-184B-BFA2-8329123AE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912" y="754058"/>
            <a:ext cx="10515600" cy="2410605"/>
          </a:xfrm>
        </p:spPr>
        <p:txBody>
          <a:bodyPr anchor="t" anchorCtr="0"/>
          <a:lstStyle>
            <a:lvl1pPr>
              <a:defRPr>
                <a:solidFill>
                  <a:srgbClr val="EADFD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991B90E-AB2B-0F48-B8F8-10E57AF878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350197" y="5921390"/>
            <a:ext cx="3469204" cy="936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5394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21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3 colums + Bottom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E5A3A17-CA00-AC40-B20A-2D9302C0C8D5}"/>
              </a:ext>
            </a:extLst>
          </p:cNvPr>
          <p:cNvSpPr/>
          <p:nvPr userDrawn="1"/>
        </p:nvSpPr>
        <p:spPr>
          <a:xfrm>
            <a:off x="0" y="4197029"/>
            <a:ext cx="5040000" cy="1894585"/>
          </a:xfrm>
          <a:prstGeom prst="rect">
            <a:avLst/>
          </a:prstGeom>
          <a:solidFill>
            <a:srgbClr val="EADF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4BE0399-A01B-3D47-9D81-EB16F927AFE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71475" y="4082399"/>
            <a:ext cx="4597294" cy="2009215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sz="16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None/>
              <a:defRPr sz="1600" b="0" i="0">
                <a:latin typeface="Gotham Book Regular" panose="02000603040000020004" pitchFamily="2" charset="77"/>
              </a:defRPr>
            </a:lvl2pPr>
            <a:lvl3pPr marL="0" indent="-252000">
              <a:spcBef>
                <a:spcPts val="1000"/>
              </a:spcBef>
              <a:buSzPct val="175000"/>
              <a:buFontTx/>
              <a:buBlip>
                <a:blip r:embed="rId2"/>
              </a:buBlip>
              <a:defRPr sz="12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-252000">
              <a:spcBef>
                <a:spcPts val="1000"/>
              </a:spcBef>
              <a:buSzPct val="150000"/>
              <a:buFontTx/>
              <a:buBlip>
                <a:blip r:embed="rId3"/>
              </a:buBlip>
              <a:defRPr sz="12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432000" indent="-180000">
              <a:buFont typeface="Wingdings" pitchFamily="2" charset="2"/>
              <a:buChar char="§"/>
              <a:defRPr sz="12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F3562BEE-C25F-BB40-A931-EE6CE9716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5" y="6356350"/>
            <a:ext cx="2743200" cy="365125"/>
          </a:xfrm>
          <a:prstGeom prst="rect">
            <a:avLst/>
          </a:prstGeom>
        </p:spPr>
        <p:txBody>
          <a:bodyPr wrap="none"/>
          <a:lstStyle>
            <a:lvl1pPr algn="l">
              <a:defRPr sz="14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AA76BA8-6439-4B4B-AF83-CBFE6E3F19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EC396293-E267-D649-ACA8-454B51DB156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59999" y="2247074"/>
            <a:ext cx="11460525" cy="1186665"/>
          </a:xfrm>
        </p:spPr>
        <p:txBody>
          <a:bodyPr numCol="3" spcCol="1080000">
            <a:noAutofit/>
          </a:bodyPr>
          <a:lstStyle>
            <a:lvl1pPr marL="0" indent="0" algn="ctr">
              <a:buNone/>
              <a:defRPr sz="16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 algn="ctr">
              <a:spcBef>
                <a:spcPts val="1200"/>
              </a:spcBef>
              <a:buNone/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50000" indent="-108000">
              <a:defRPr sz="1200" b="0" i="0">
                <a:latin typeface="Gotham Book Regular" panose="02000603040000020004" pitchFamily="2" charset="77"/>
              </a:defRPr>
            </a:lvl3pPr>
            <a:lvl4pPr marL="630000" indent="-108000">
              <a:defRPr sz="1200" b="0" i="0">
                <a:latin typeface="Gotham Book Regular" panose="02000603040000020004" pitchFamily="2" charset="77"/>
              </a:defRPr>
            </a:lvl4pPr>
            <a:lvl5pPr marL="684000" indent="0" algn="ctr">
              <a:buNone/>
              <a:defRPr sz="1200" b="0" i="0">
                <a:latin typeface="Gotham Book Regular" panose="02000603040000020004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1"/>
            <a:endParaRPr lang="en-US" dirty="0"/>
          </a:p>
          <a:p>
            <a:pPr lvl="4"/>
            <a:endParaRPr lang="en-US" dirty="0"/>
          </a:p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1"/>
            <a:endParaRPr lang="en-US" dirty="0"/>
          </a:p>
          <a:p>
            <a:pPr lvl="0"/>
            <a:endParaRPr lang="en-US" dirty="0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C2A3A10-650E-224B-8DFD-A754524EEAEA}"/>
              </a:ext>
            </a:extLst>
          </p:cNvPr>
          <p:cNvCxnSpPr>
            <a:cxnSpLocks/>
          </p:cNvCxnSpPr>
          <p:nvPr userDrawn="1"/>
        </p:nvCxnSpPr>
        <p:spPr>
          <a:xfrm>
            <a:off x="4035679" y="2262976"/>
            <a:ext cx="0" cy="1166024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DEC4A79-5BA7-854F-8E3F-AFF110B39CFA}"/>
              </a:ext>
            </a:extLst>
          </p:cNvPr>
          <p:cNvCxnSpPr>
            <a:cxnSpLocks/>
          </p:cNvCxnSpPr>
          <p:nvPr userDrawn="1"/>
        </p:nvCxnSpPr>
        <p:spPr>
          <a:xfrm>
            <a:off x="8203200" y="2262976"/>
            <a:ext cx="0" cy="1166024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535096E3-5CB7-1541-91D6-6604697653C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9106748" y="6204284"/>
            <a:ext cx="2725252" cy="73575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E73ACEC-853A-3F47-94D8-B67191B07BFF}"/>
              </a:ext>
            </a:extLst>
          </p:cNvPr>
          <p:cNvSpPr/>
          <p:nvPr userDrawn="1"/>
        </p:nvSpPr>
        <p:spPr>
          <a:xfrm>
            <a:off x="366418" y="566481"/>
            <a:ext cx="820455" cy="5010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6E3142F8-0E38-3146-8836-52FAC5B811E4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265539" y="759220"/>
            <a:ext cx="9144000" cy="1004729"/>
          </a:xfrm>
        </p:spPr>
        <p:txBody>
          <a:bodyPr>
            <a:noAutofit/>
          </a:bodyPr>
          <a:lstStyle>
            <a:lvl1pPr marL="0" indent="0" algn="l">
              <a:buNone/>
              <a:defRPr sz="3600" b="1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900238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234" userDrawn="1">
          <p15:clr>
            <a:srgbClr val="FBAE40"/>
          </p15:clr>
        </p15:guide>
        <p15:guide id="3" pos="2411" userDrawn="1">
          <p15:clr>
            <a:srgbClr val="FBAE40"/>
          </p15:clr>
        </p15:guide>
        <p15:guide id="4" pos="2638" userDrawn="1">
          <p15:clr>
            <a:srgbClr val="FBAE40"/>
          </p15:clr>
        </p15:guide>
        <p15:guide id="5" pos="5042" userDrawn="1">
          <p15:clr>
            <a:srgbClr val="FBAE40"/>
          </p15:clr>
        </p15:guide>
        <p15:guide id="6" pos="5269" userDrawn="1">
          <p15:clr>
            <a:srgbClr val="FBAE40"/>
          </p15:clr>
        </p15:guide>
        <p15:guide id="7" pos="7219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+ 3 colums + Bottom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413C3F1F-58E1-BA4E-B2EA-F0B582A8A7D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59999" y="2247074"/>
            <a:ext cx="11460525" cy="1186665"/>
          </a:xfrm>
        </p:spPr>
        <p:txBody>
          <a:bodyPr numCol="3" spcCol="1080000">
            <a:noAutofit/>
          </a:bodyPr>
          <a:lstStyle>
            <a:lvl1pPr marL="0" indent="0" algn="ctr">
              <a:buNone/>
              <a:defRPr sz="16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 algn="ctr">
              <a:spcBef>
                <a:spcPts val="1200"/>
              </a:spcBef>
              <a:buNone/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50000" indent="-108000">
              <a:defRPr sz="1200" b="0" i="0">
                <a:latin typeface="Gotham Book Regular" panose="02000603040000020004" pitchFamily="2" charset="77"/>
              </a:defRPr>
            </a:lvl3pPr>
            <a:lvl4pPr marL="630000" indent="-108000">
              <a:defRPr sz="1200" b="0" i="0">
                <a:latin typeface="Gotham Book Regular" panose="02000603040000020004" pitchFamily="2" charset="77"/>
              </a:defRPr>
            </a:lvl4pPr>
            <a:lvl5pPr marL="684000" indent="0" algn="ctr">
              <a:buNone/>
              <a:defRPr sz="1200" b="0" i="0">
                <a:latin typeface="Gotham Book Regular" panose="02000603040000020004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1"/>
            <a:endParaRPr lang="en-US" dirty="0"/>
          </a:p>
          <a:p>
            <a:pPr lvl="4"/>
            <a:endParaRPr lang="en-US" dirty="0"/>
          </a:p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1"/>
            <a:endParaRPr lang="en-US" dirty="0"/>
          </a:p>
          <a:p>
            <a:pPr lvl="0"/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E61471F-2E4A-7E45-8755-96E67BC644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60000" y="3754438"/>
            <a:ext cx="3467463" cy="2043112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645EA41-E20B-B748-9924-C9AF44EFE26F}"/>
              </a:ext>
            </a:extLst>
          </p:cNvPr>
          <p:cNvCxnSpPr>
            <a:cxnSpLocks/>
          </p:cNvCxnSpPr>
          <p:nvPr userDrawn="1"/>
        </p:nvCxnSpPr>
        <p:spPr>
          <a:xfrm>
            <a:off x="4035679" y="2262976"/>
            <a:ext cx="0" cy="1166024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25C2888-D59D-1F4B-AB48-C16F7C183ECC}"/>
              </a:ext>
            </a:extLst>
          </p:cNvPr>
          <p:cNvCxnSpPr>
            <a:cxnSpLocks/>
          </p:cNvCxnSpPr>
          <p:nvPr userDrawn="1"/>
        </p:nvCxnSpPr>
        <p:spPr>
          <a:xfrm>
            <a:off x="8203200" y="2262976"/>
            <a:ext cx="0" cy="1166024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CEE4DC30-5445-7049-B9AE-065D3D94AF4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355440" y="3754438"/>
            <a:ext cx="3465085" cy="2043112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2E071FB1-216E-9B48-82EE-30BEB72910A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187825" y="3754438"/>
            <a:ext cx="3816434" cy="2043112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6A14334C-A472-264D-A47B-59FF6ADE9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3287" y="6356350"/>
            <a:ext cx="2743200" cy="365125"/>
          </a:xfrm>
          <a:prstGeom prst="rect">
            <a:avLst/>
          </a:prstGeom>
        </p:spPr>
        <p:txBody>
          <a:bodyPr wrap="none"/>
          <a:lstStyle>
            <a:lvl1pPr algn="l">
              <a:defRPr sz="14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AA76BA8-6439-4B4B-AF83-CBFE6E3F195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666D3AF-ADCF-2741-A905-96B6294A64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106748" y="6204284"/>
            <a:ext cx="2725252" cy="73575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BA78712-89BC-C944-A5F5-6EB465192D25}"/>
              </a:ext>
            </a:extLst>
          </p:cNvPr>
          <p:cNvSpPr/>
          <p:nvPr userDrawn="1"/>
        </p:nvSpPr>
        <p:spPr>
          <a:xfrm>
            <a:off x="366418" y="566481"/>
            <a:ext cx="820455" cy="5010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1CE70883-12DD-0044-9590-6D283A599236}"/>
              </a:ext>
            </a:extLst>
          </p:cNvPr>
          <p:cNvSpPr>
            <a:spLocks noGrp="1"/>
          </p:cNvSpPr>
          <p:nvPr>
            <p:ph type="subTitle" idx="16"/>
          </p:nvPr>
        </p:nvSpPr>
        <p:spPr>
          <a:xfrm>
            <a:off x="265539" y="759220"/>
            <a:ext cx="9144000" cy="1004729"/>
          </a:xfrm>
        </p:spPr>
        <p:txBody>
          <a:bodyPr>
            <a:noAutofit/>
          </a:bodyPr>
          <a:lstStyle>
            <a:lvl1pPr marL="0" indent="0" algn="l">
              <a:buNone/>
              <a:defRPr sz="3600" b="1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368947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34" userDrawn="1">
          <p15:clr>
            <a:srgbClr val="FBAE40"/>
          </p15:clr>
        </p15:guide>
        <p15:guide id="2" pos="2411" userDrawn="1">
          <p15:clr>
            <a:srgbClr val="FBAE40"/>
          </p15:clr>
        </p15:guide>
        <p15:guide id="3" pos="2638" userDrawn="1">
          <p15:clr>
            <a:srgbClr val="FBAE40"/>
          </p15:clr>
        </p15:guide>
        <p15:guide id="4" pos="5042" userDrawn="1">
          <p15:clr>
            <a:srgbClr val="FBAE40"/>
          </p15:clr>
        </p15:guide>
        <p15:guide id="5" pos="5269" userDrawn="1">
          <p15:clr>
            <a:srgbClr val="FBAE40"/>
          </p15:clr>
        </p15:guide>
        <p15:guide id="6" pos="7219" userDrawn="1">
          <p15:clr>
            <a:srgbClr val="FBAE40"/>
          </p15:clr>
        </p15:guide>
        <p15:guide id="7" pos="7446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7F70CC22-5F3F-B543-A3CB-F93F3479215E}"/>
              </a:ext>
            </a:extLst>
          </p:cNvPr>
          <p:cNvSpPr/>
          <p:nvPr userDrawn="1"/>
        </p:nvSpPr>
        <p:spPr>
          <a:xfrm>
            <a:off x="360001" y="1763949"/>
            <a:ext cx="5541651" cy="4413015"/>
          </a:xfrm>
          <a:prstGeom prst="rect">
            <a:avLst/>
          </a:prstGeom>
          <a:solidFill>
            <a:srgbClr val="EADF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12E9BE-3145-4247-A222-B0375EA909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5200" y="1825625"/>
            <a:ext cx="5181600" cy="4351338"/>
          </a:xfrm>
        </p:spPr>
        <p:txBody>
          <a:bodyPr>
            <a:noAutofit/>
          </a:bodyPr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C5E535-E4D7-FD47-B09E-F0B6E69A4B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1652" y="1825625"/>
            <a:ext cx="5552402" cy="4351338"/>
          </a:xfrm>
        </p:spPr>
        <p:txBody>
          <a:bodyPr>
            <a:noAutofit/>
          </a:bodyPr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Slide Number Placeholder 6">
            <a:extLst>
              <a:ext uri="{FF2B5EF4-FFF2-40B4-BE49-F238E27FC236}">
                <a16:creationId xmlns:a16="http://schemas.microsoft.com/office/drawing/2014/main" id="{3216BF6E-A226-4146-814C-AE8AD0DA7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0000" y="6356350"/>
            <a:ext cx="2743200" cy="365125"/>
          </a:xfrm>
          <a:prstGeom prst="rect">
            <a:avLst/>
          </a:prstGeom>
        </p:spPr>
        <p:txBody>
          <a:bodyPr wrap="none"/>
          <a:lstStyle>
            <a:lvl1pPr algn="l"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AA76BA8-6439-4B4B-AF83-CBFE6E3F195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785FE1B-2AB2-A943-A468-BD3E463970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106748" y="6204284"/>
            <a:ext cx="2725252" cy="73575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22E97E4-6689-0E44-9B4B-180C7EA60B6D}"/>
              </a:ext>
            </a:extLst>
          </p:cNvPr>
          <p:cNvSpPr/>
          <p:nvPr userDrawn="1"/>
        </p:nvSpPr>
        <p:spPr>
          <a:xfrm>
            <a:off x="366418" y="566481"/>
            <a:ext cx="820455" cy="5010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274D5A5-D6D1-2246-96E7-FF7441404CAB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265539" y="759220"/>
            <a:ext cx="9144000" cy="1004729"/>
          </a:xfrm>
        </p:spPr>
        <p:txBody>
          <a:bodyPr>
            <a:noAutofit/>
          </a:bodyPr>
          <a:lstStyle>
            <a:lvl1pPr marL="0" indent="0" algn="l">
              <a:buNone/>
              <a:defRPr sz="3600" b="1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971207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234" userDrawn="1">
          <p15:clr>
            <a:srgbClr val="FBAE40"/>
          </p15:clr>
        </p15:guide>
        <p15:guide id="4" pos="7219" userDrawn="1">
          <p15:clr>
            <a:srgbClr val="FBAE40"/>
          </p15:clr>
        </p15:guide>
        <p15:guide id="5" pos="7446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+ 2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7F70CC22-5F3F-B543-A3CB-F93F3479215E}"/>
              </a:ext>
            </a:extLst>
          </p:cNvPr>
          <p:cNvSpPr/>
          <p:nvPr userDrawn="1"/>
        </p:nvSpPr>
        <p:spPr>
          <a:xfrm>
            <a:off x="334963" y="1763949"/>
            <a:ext cx="5566689" cy="4413015"/>
          </a:xfrm>
          <a:prstGeom prst="rect">
            <a:avLst/>
          </a:prstGeom>
          <a:solidFill>
            <a:srgbClr val="1F42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12E9BE-3145-4247-A222-B0375EA909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5200" y="1825625"/>
            <a:ext cx="5181600" cy="4351338"/>
          </a:xfrm>
        </p:spPr>
        <p:txBody>
          <a:bodyPr>
            <a:noAutofit/>
          </a:bodyPr>
          <a:lstStyle>
            <a:lvl1pPr>
              <a:defRPr b="1">
                <a:solidFill>
                  <a:srgbClr val="EADFD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EADFD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EADFD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EADFD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EADFD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13">
            <a:extLst>
              <a:ext uri="{FF2B5EF4-FFF2-40B4-BE49-F238E27FC236}">
                <a16:creationId xmlns:a16="http://schemas.microsoft.com/office/drawing/2014/main" id="{451D5B19-5D9A-E046-8181-7BC47330A40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61652" y="1763949"/>
            <a:ext cx="5558873" cy="2018286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13">
            <a:extLst>
              <a:ext uri="{FF2B5EF4-FFF2-40B4-BE49-F238E27FC236}">
                <a16:creationId xmlns:a16="http://schemas.microsoft.com/office/drawing/2014/main" id="{27DFE34B-CF02-C145-876E-738DE543843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61652" y="4141839"/>
            <a:ext cx="5558873" cy="2018286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C63B3CBB-5887-F940-B802-D9F80B3CE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0000" y="6356350"/>
            <a:ext cx="2743200" cy="365125"/>
          </a:xfrm>
          <a:prstGeom prst="rect">
            <a:avLst/>
          </a:prstGeom>
        </p:spPr>
        <p:txBody>
          <a:bodyPr wrap="none"/>
          <a:lstStyle>
            <a:lvl1pPr algn="l">
              <a:defRPr sz="14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AA76BA8-6439-4B4B-AF83-CBFE6E3F195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A4EDF2E-6DEA-DE42-AC5E-D12225EC3F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106748" y="6204284"/>
            <a:ext cx="2725252" cy="73575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6D6A47B-A6C2-6F42-88A1-84B1B8413482}"/>
              </a:ext>
            </a:extLst>
          </p:cNvPr>
          <p:cNvSpPr/>
          <p:nvPr userDrawn="1"/>
        </p:nvSpPr>
        <p:spPr>
          <a:xfrm>
            <a:off x="366418" y="566481"/>
            <a:ext cx="820455" cy="5010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EA8F00F0-2116-2646-8596-F470925EA716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265539" y="759220"/>
            <a:ext cx="9144000" cy="1004729"/>
          </a:xfrm>
        </p:spPr>
        <p:txBody>
          <a:bodyPr>
            <a:noAutofit/>
          </a:bodyPr>
          <a:lstStyle>
            <a:lvl1pPr marL="0" indent="0" algn="l">
              <a:buNone/>
              <a:defRPr sz="3600" b="1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895477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34" userDrawn="1">
          <p15:clr>
            <a:srgbClr val="FBAE40"/>
          </p15:clr>
        </p15:guide>
        <p15:guide id="2" pos="7446" userDrawn="1">
          <p15:clr>
            <a:srgbClr val="FBAE40"/>
          </p15:clr>
        </p15:guide>
        <p15:guide id="3" pos="7219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F224B9-DFD5-2B48-B83E-7B28E50A17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0000" y="1681163"/>
            <a:ext cx="5541652" cy="823912"/>
          </a:xfrm>
        </p:spPr>
        <p:txBody>
          <a:bodyPr anchor="b">
            <a:noAutofit/>
          </a:bodyPr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5C72FE-5E05-0440-BB1F-05F92D69EB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0000" y="2505075"/>
            <a:ext cx="5541652" cy="3684588"/>
          </a:xfrm>
        </p:spPr>
        <p:txBody>
          <a:bodyPr>
            <a:noAutofit/>
          </a:bodyPr>
          <a:lstStyle>
            <a:lvl1pPr>
              <a:defRPr sz="24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A1CD85-0FAE-5042-9800-DFAE4F2CAE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61652" y="1681163"/>
            <a:ext cx="5541652" cy="823912"/>
          </a:xfrm>
        </p:spPr>
        <p:txBody>
          <a:bodyPr anchor="b">
            <a:noAutofit/>
          </a:bodyPr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4BCE34-E425-2B43-B1C1-BC79C40E45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61652" y="2505075"/>
            <a:ext cx="5541652" cy="3684588"/>
          </a:xfrm>
        </p:spPr>
        <p:txBody>
          <a:bodyPr>
            <a:noAutofit/>
          </a:bodyPr>
          <a:lstStyle>
            <a:lvl1pPr>
              <a:defRPr sz="24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7122D943-7AB7-4045-B69F-95A0926C4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07306A72-B43B-B648-99C1-07FB7F47C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4963" y="6356350"/>
            <a:ext cx="2743200" cy="365125"/>
          </a:xfrm>
          <a:prstGeom prst="rect">
            <a:avLst/>
          </a:prstGeom>
        </p:spPr>
        <p:txBody>
          <a:bodyPr wrap="none"/>
          <a:lstStyle>
            <a:lvl1pPr algn="l">
              <a:defRPr sz="14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AA76BA8-6439-4B4B-AF83-CBFE6E3F195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5476F5C-2957-A84C-850E-8555F905F9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106748" y="6204284"/>
            <a:ext cx="2725252" cy="735759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E72AFB9-9D72-B241-AE8B-66573BFBA73D}"/>
              </a:ext>
            </a:extLst>
          </p:cNvPr>
          <p:cNvSpPr/>
          <p:nvPr userDrawn="1"/>
        </p:nvSpPr>
        <p:spPr>
          <a:xfrm>
            <a:off x="366418" y="566481"/>
            <a:ext cx="820455" cy="5010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88F3F094-1D61-174B-8FBA-07B5288C297D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265539" y="759220"/>
            <a:ext cx="9144000" cy="1004729"/>
          </a:xfrm>
        </p:spPr>
        <p:txBody>
          <a:bodyPr>
            <a:noAutofit/>
          </a:bodyPr>
          <a:lstStyle>
            <a:lvl1pPr marL="0" indent="0" algn="l">
              <a:buNone/>
              <a:defRPr sz="3600" b="1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934710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234" userDrawn="1">
          <p15:clr>
            <a:srgbClr val="FBAE40"/>
          </p15:clr>
        </p15:guide>
        <p15:guide id="3" pos="7219" userDrawn="1">
          <p15:clr>
            <a:srgbClr val="FBAE40"/>
          </p15:clr>
        </p15:guide>
        <p15:guide id="4" pos="7446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3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4166A73-9AB6-BF4D-8D51-BD19676C1618}"/>
              </a:ext>
            </a:extLst>
          </p:cNvPr>
          <p:cNvSpPr/>
          <p:nvPr userDrawn="1"/>
        </p:nvSpPr>
        <p:spPr>
          <a:xfrm>
            <a:off x="0" y="0"/>
            <a:ext cx="12192000" cy="6219217"/>
          </a:xfrm>
          <a:prstGeom prst="rect">
            <a:avLst/>
          </a:prstGeom>
          <a:solidFill>
            <a:srgbClr val="EADFD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5860D21B-70E6-0C46-94E8-2AB89B804BE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4963" y="1878013"/>
            <a:ext cx="5588000" cy="4192587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FB751CD7-419C-3D48-AC4A-A20A077ABD7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40463" y="1878014"/>
            <a:ext cx="5580062" cy="1930824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6" name="Picture Placeholder 13">
            <a:extLst>
              <a:ext uri="{FF2B5EF4-FFF2-40B4-BE49-F238E27FC236}">
                <a16:creationId xmlns:a16="http://schemas.microsoft.com/office/drawing/2014/main" id="{C6CC9AD0-93C8-B84D-9472-A74A74BB5F1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27444" y="4132353"/>
            <a:ext cx="5580061" cy="1930824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94A7E4D4-81C4-FC49-AABC-9414BD8CA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4963" y="6356350"/>
            <a:ext cx="2743200" cy="365125"/>
          </a:xfrm>
          <a:prstGeom prst="rect">
            <a:avLst/>
          </a:prstGeom>
        </p:spPr>
        <p:txBody>
          <a:bodyPr wrap="none"/>
          <a:lstStyle>
            <a:lvl1pPr algn="l">
              <a:defRPr sz="14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AA76BA8-6439-4B4B-AF83-CBFE6E3F195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3DE1DE-5DF6-6F40-B57F-0C76952A55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106748" y="6204284"/>
            <a:ext cx="2725252" cy="735759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8931C76E-E361-674D-AD11-6253382FA344}"/>
              </a:ext>
            </a:extLst>
          </p:cNvPr>
          <p:cNvSpPr/>
          <p:nvPr userDrawn="1"/>
        </p:nvSpPr>
        <p:spPr>
          <a:xfrm>
            <a:off x="366418" y="566481"/>
            <a:ext cx="820455" cy="5010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BDC8A172-B544-FA4F-AFC9-CE6577413030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265539" y="759220"/>
            <a:ext cx="9144000" cy="1004729"/>
          </a:xfrm>
        </p:spPr>
        <p:txBody>
          <a:bodyPr>
            <a:noAutofit/>
          </a:bodyPr>
          <a:lstStyle>
            <a:lvl1pPr marL="0" indent="0" algn="l">
              <a:buNone/>
              <a:defRPr sz="3600" b="1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631799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3931" userDrawn="1">
          <p15:clr>
            <a:srgbClr val="FBAE40"/>
          </p15:clr>
        </p15:guide>
        <p15:guide id="3" pos="3727" userDrawn="1">
          <p15:clr>
            <a:srgbClr val="FBAE40"/>
          </p15:clr>
        </p15:guide>
        <p15:guide id="4" pos="234" userDrawn="1">
          <p15:clr>
            <a:srgbClr val="FBAE40"/>
          </p15:clr>
        </p15:guide>
        <p15:guide id="5" pos="7219" userDrawn="1">
          <p15:clr>
            <a:srgbClr val="FBAE40"/>
          </p15:clr>
        </p15:guide>
        <p15:guide id="6" pos="7446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hotos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109D7E4-4192-EF4E-BBC2-3023FD332E1C}"/>
              </a:ext>
            </a:extLst>
          </p:cNvPr>
          <p:cNvSpPr/>
          <p:nvPr userDrawn="1"/>
        </p:nvSpPr>
        <p:spPr>
          <a:xfrm>
            <a:off x="0" y="4873132"/>
            <a:ext cx="12192000" cy="1303832"/>
          </a:xfrm>
          <a:prstGeom prst="rect">
            <a:avLst/>
          </a:prstGeom>
          <a:solidFill>
            <a:srgbClr val="1F42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00E2DEC-571D-4B45-B034-A4C760B71DC3}"/>
              </a:ext>
            </a:extLst>
          </p:cNvPr>
          <p:cNvSpPr/>
          <p:nvPr userDrawn="1"/>
        </p:nvSpPr>
        <p:spPr>
          <a:xfrm>
            <a:off x="360000" y="5158882"/>
            <a:ext cx="820455" cy="50104"/>
          </a:xfrm>
          <a:prstGeom prst="rect">
            <a:avLst/>
          </a:prstGeom>
          <a:solidFill>
            <a:srgbClr val="EADF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56E0D1F4-6D6F-0840-A01B-7B3478E7C829}"/>
              </a:ext>
            </a:extLst>
          </p:cNvPr>
          <p:cNvSpPr>
            <a:spLocks noGrp="1"/>
          </p:cNvSpPr>
          <p:nvPr>
            <p:ph type="subTitle" idx="11"/>
          </p:nvPr>
        </p:nvSpPr>
        <p:spPr>
          <a:xfrm>
            <a:off x="259121" y="5351621"/>
            <a:ext cx="9144000" cy="1004729"/>
          </a:xfrm>
        </p:spPr>
        <p:txBody>
          <a:bodyPr>
            <a:noAutofit/>
          </a:bodyPr>
          <a:lstStyle>
            <a:lvl1pPr marL="0" indent="0" algn="l">
              <a:buNone/>
              <a:defRPr sz="3600" b="1" i="0">
                <a:solidFill>
                  <a:srgbClr val="EADFD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5860D21B-70E6-0C46-94E8-2AB89B804BE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60000" y="478278"/>
            <a:ext cx="5562963" cy="4192587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FB751CD7-419C-3D48-AC4A-A20A077ABD7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57562" y="478279"/>
            <a:ext cx="5562963" cy="189932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6" name="Picture Placeholder 13">
            <a:extLst>
              <a:ext uri="{FF2B5EF4-FFF2-40B4-BE49-F238E27FC236}">
                <a16:creationId xmlns:a16="http://schemas.microsoft.com/office/drawing/2014/main" id="{C6CC9AD0-93C8-B84D-9472-A74A74BB5F1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57562" y="2737599"/>
            <a:ext cx="5562963" cy="192584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6C40D559-D738-AA43-9CB0-847385122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4963" y="6356350"/>
            <a:ext cx="2743200" cy="365125"/>
          </a:xfrm>
          <a:prstGeom prst="rect">
            <a:avLst/>
          </a:prstGeom>
        </p:spPr>
        <p:txBody>
          <a:bodyPr wrap="none"/>
          <a:lstStyle>
            <a:lvl1pPr algn="l">
              <a:defRPr sz="14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AA76BA8-6439-4B4B-AF83-CBFE6E3F195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67E74B4-CC64-9342-81A9-E20BEC4F4A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106748" y="6204284"/>
            <a:ext cx="2725252" cy="735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048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1" userDrawn="1">
          <p15:clr>
            <a:srgbClr val="FBAE40"/>
          </p15:clr>
        </p15:guide>
        <p15:guide id="2" pos="7219" userDrawn="1">
          <p15:clr>
            <a:srgbClr val="FBAE40"/>
          </p15:clr>
        </p15:guide>
        <p15:guide id="3" pos="7446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5860D21B-70E6-0C46-94E8-2AB89B804BE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60000" y="506437"/>
            <a:ext cx="5562963" cy="55641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FB751CD7-419C-3D48-AC4A-A20A077ABD7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69039" y="506437"/>
            <a:ext cx="5551486" cy="2617499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3" name="Picture Placeholder 13">
            <a:extLst>
              <a:ext uri="{FF2B5EF4-FFF2-40B4-BE49-F238E27FC236}">
                <a16:creationId xmlns:a16="http://schemas.microsoft.com/office/drawing/2014/main" id="{635FA441-50DB-274F-B429-C52701EE6F7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69038" y="3305432"/>
            <a:ext cx="5551485" cy="2750711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471885-FDE7-6347-AC71-94ACCBF29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0000" y="6356350"/>
            <a:ext cx="2743200" cy="365125"/>
          </a:xfrm>
          <a:prstGeom prst="rect">
            <a:avLst/>
          </a:prstGeom>
        </p:spPr>
        <p:txBody>
          <a:bodyPr wrap="none"/>
          <a:lstStyle>
            <a:lvl1pPr algn="l">
              <a:defRPr sz="14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AA76BA8-6439-4B4B-AF83-CBFE6E3F195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91386D1-8AE7-804F-8933-22A858A620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106748" y="6204284"/>
            <a:ext cx="2725252" cy="735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6282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7446" userDrawn="1">
          <p15:clr>
            <a:srgbClr val="FBAE40"/>
          </p15:clr>
        </p15:guide>
        <p15:guide id="3" pos="7219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3">
            <a:extLst>
              <a:ext uri="{FF2B5EF4-FFF2-40B4-BE49-F238E27FC236}">
                <a16:creationId xmlns:a16="http://schemas.microsoft.com/office/drawing/2014/main" id="{635FA441-50DB-274F-B429-C52701EE6F7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176626" y="3462081"/>
            <a:ext cx="7643899" cy="260852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7D8D035-BC49-874B-98C0-F0F30FBDCD2E}"/>
              </a:ext>
            </a:extLst>
          </p:cNvPr>
          <p:cNvSpPr/>
          <p:nvPr userDrawn="1"/>
        </p:nvSpPr>
        <p:spPr>
          <a:xfrm>
            <a:off x="4183198" y="506437"/>
            <a:ext cx="7637327" cy="2608517"/>
          </a:xfrm>
          <a:prstGeom prst="rect">
            <a:avLst/>
          </a:prstGeom>
          <a:solidFill>
            <a:srgbClr val="2C2B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FBD23599-5EDD-1F40-8316-79499ED24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0000" y="6356350"/>
            <a:ext cx="2743200" cy="365125"/>
          </a:xfrm>
          <a:prstGeom prst="rect">
            <a:avLst/>
          </a:prstGeom>
        </p:spPr>
        <p:txBody>
          <a:bodyPr wrap="none"/>
          <a:lstStyle>
            <a:lvl1pPr algn="l">
              <a:defRPr sz="14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AA76BA8-6439-4B4B-AF83-CBFE6E3F19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2C9C931B-AD2B-FD42-8B0A-7CA1259A18AA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05739" y="739302"/>
            <a:ext cx="6954424" cy="2209171"/>
          </a:xfrm>
        </p:spPr>
        <p:txBody>
          <a:bodyPr/>
          <a:lstStyle>
            <a:lvl1pPr>
              <a:defRPr>
                <a:solidFill>
                  <a:srgbClr val="EADFD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>
              <a:solidFill>
                <a:srgbClr val="EADFD4"/>
              </a:solidFill>
            </a:endParaRPr>
          </a:p>
        </p:txBody>
      </p:sp>
      <p:sp>
        <p:nvSpPr>
          <p:cNvPr id="8" name="Picture Placeholder 13">
            <a:extLst>
              <a:ext uri="{FF2B5EF4-FFF2-40B4-BE49-F238E27FC236}">
                <a16:creationId xmlns:a16="http://schemas.microsoft.com/office/drawing/2014/main" id="{DBFF5B90-4C88-D040-BB80-8178926AE28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60000" y="506437"/>
            <a:ext cx="3463198" cy="55641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87291E0-91EC-B74B-BC1D-6F699159DF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106748" y="6204284"/>
            <a:ext cx="2725252" cy="735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9089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19" userDrawn="1">
          <p15:clr>
            <a:srgbClr val="FBAE40"/>
          </p15:clr>
        </p15:guide>
        <p15:guide id="2" pos="7446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340309-00F8-3D4B-9982-816DFC3A6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6626" y="2049462"/>
            <a:ext cx="7178762" cy="3811588"/>
          </a:xfrm>
        </p:spPr>
        <p:txBody>
          <a:bodyPr>
            <a:noAutofit/>
          </a:bodyPr>
          <a:lstStyle>
            <a:lvl1pPr>
              <a:defRPr sz="3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BC9E47-9905-D04E-9494-1D7D27324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0000" y="6356350"/>
            <a:ext cx="2743200" cy="365125"/>
          </a:xfrm>
          <a:prstGeom prst="rect">
            <a:avLst/>
          </a:prstGeom>
        </p:spPr>
        <p:txBody>
          <a:bodyPr wrap="none"/>
          <a:lstStyle>
            <a:lvl1pPr algn="l">
              <a:defRPr sz="14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AA76BA8-6439-4B4B-AF83-CBFE6E3F19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6226018-0414-3541-B1E9-625CE4F36352}"/>
              </a:ext>
            </a:extLst>
          </p:cNvPr>
          <p:cNvSpPr txBox="1">
            <a:spLocks/>
          </p:cNvSpPr>
          <p:nvPr userDrawn="1"/>
        </p:nvSpPr>
        <p:spPr>
          <a:xfrm>
            <a:off x="360001" y="987424"/>
            <a:ext cx="3049724" cy="153048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747CB620-08D0-134F-B1CA-A84D9368FDC2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360000" y="2832886"/>
            <a:ext cx="3049725" cy="3036101"/>
          </a:xfrm>
        </p:spPr>
        <p:txBody>
          <a:bodyPr>
            <a:noAutofit/>
          </a:bodyPr>
          <a:lstStyle>
            <a:lvl1pPr marL="0" indent="0">
              <a:buNone/>
              <a:defRPr sz="16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06E86C1-AB46-F543-BAEC-AB942D45A0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106748" y="6204284"/>
            <a:ext cx="2725252" cy="735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2576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19" userDrawn="1">
          <p15:clr>
            <a:srgbClr val="FBAE40"/>
          </p15:clr>
        </p15:guide>
        <p15:guide id="2" pos="7446" userDrawn="1">
          <p15:clr>
            <a:srgbClr val="FBAE40"/>
          </p15:clr>
        </p15:guide>
        <p15:guide id="3" pos="225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94AB8FC-AF77-6D4D-B5CA-020B8DCF4B61}"/>
              </a:ext>
            </a:extLst>
          </p:cNvPr>
          <p:cNvSpPr/>
          <p:nvPr userDrawn="1"/>
        </p:nvSpPr>
        <p:spPr>
          <a:xfrm>
            <a:off x="360000" y="360000"/>
            <a:ext cx="11473200" cy="5599363"/>
          </a:xfrm>
          <a:prstGeom prst="rect">
            <a:avLst/>
          </a:prstGeom>
          <a:solidFill>
            <a:srgbClr val="2C2B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5A7E37C-DA8C-F943-9096-C3C04A3707F0}"/>
              </a:ext>
            </a:extLst>
          </p:cNvPr>
          <p:cNvSpPr/>
          <p:nvPr userDrawn="1"/>
        </p:nvSpPr>
        <p:spPr>
          <a:xfrm>
            <a:off x="3435633" y="5393723"/>
            <a:ext cx="8397568" cy="1056619"/>
          </a:xfrm>
          <a:prstGeom prst="rect">
            <a:avLst/>
          </a:prstGeom>
          <a:solidFill>
            <a:srgbClr val="1F42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991B90E-AB2B-0F48-B8F8-10E57AF878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442962" y="5453727"/>
            <a:ext cx="3469203" cy="93661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01CDC1E-1B79-BF47-A0AB-49040634EF38}"/>
              </a:ext>
            </a:extLst>
          </p:cNvPr>
          <p:cNvSpPr/>
          <p:nvPr userDrawn="1"/>
        </p:nvSpPr>
        <p:spPr>
          <a:xfrm>
            <a:off x="939452" y="3356975"/>
            <a:ext cx="820455" cy="50104"/>
          </a:xfrm>
          <a:prstGeom prst="rect">
            <a:avLst/>
          </a:prstGeom>
          <a:solidFill>
            <a:srgbClr val="EADF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4D2BD754-F7F9-1E47-AEFE-2CCDB02A66E0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838200" y="3599390"/>
            <a:ext cx="9069000" cy="936610"/>
          </a:xfrm>
        </p:spPr>
        <p:txBody>
          <a:bodyPr>
            <a:noAutofit/>
          </a:bodyPr>
          <a:lstStyle>
            <a:lvl1pPr marL="0" indent="0" algn="l">
              <a:buNone/>
              <a:defRPr sz="3600" b="1" i="0">
                <a:solidFill>
                  <a:srgbClr val="EADFD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92AD5BBD-8405-E247-BF60-32DE4D345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912" y="754058"/>
            <a:ext cx="10515600" cy="2410605"/>
          </a:xfrm>
        </p:spPr>
        <p:txBody>
          <a:bodyPr anchor="t" anchorCtr="0"/>
          <a:lstStyle>
            <a:lvl1pPr>
              <a:defRPr>
                <a:solidFill>
                  <a:srgbClr val="EADFD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990335E-2A31-774A-BD7F-D6093FBE2669}"/>
              </a:ext>
            </a:extLst>
          </p:cNvPr>
          <p:cNvSpPr/>
          <p:nvPr userDrawn="1"/>
        </p:nvSpPr>
        <p:spPr>
          <a:xfrm>
            <a:off x="360000" y="5393723"/>
            <a:ext cx="3075632" cy="1056619"/>
          </a:xfrm>
          <a:prstGeom prst="rect">
            <a:avLst/>
          </a:prstGeom>
          <a:solidFill>
            <a:srgbClr val="EADF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24E7FB-9D56-3C45-B6FB-B2F1A7B316B0}"/>
              </a:ext>
            </a:extLst>
          </p:cNvPr>
          <p:cNvSpPr txBox="1"/>
          <p:nvPr userDrawn="1"/>
        </p:nvSpPr>
        <p:spPr>
          <a:xfrm>
            <a:off x="838200" y="5783532"/>
            <a:ext cx="23107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>
                <a:latin typeface="Arial" panose="020B0604020202020204" pitchFamily="34" charset="0"/>
                <a:cs typeface="Arial" panose="020B0604020202020204" pitchFamily="34" charset="0"/>
              </a:rPr>
              <a:t>August 22, 2019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5593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19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E409FAD-3586-374E-BB2C-1FF0BE7E74B1}"/>
              </a:ext>
            </a:extLst>
          </p:cNvPr>
          <p:cNvSpPr/>
          <p:nvPr userDrawn="1"/>
        </p:nvSpPr>
        <p:spPr>
          <a:xfrm>
            <a:off x="360000" y="987425"/>
            <a:ext cx="3463200" cy="4881564"/>
          </a:xfrm>
          <a:prstGeom prst="rect">
            <a:avLst/>
          </a:prstGeom>
          <a:solidFill>
            <a:srgbClr val="EADF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AAC15B-D61E-A147-8227-504BE34D3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250" y="987424"/>
            <a:ext cx="3049724" cy="1530489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EFACF2-5C24-ED49-A615-AA8265C86A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176626" y="987425"/>
            <a:ext cx="7650249" cy="4873625"/>
          </a:xfrm>
        </p:spPr>
        <p:txBody>
          <a:bodyPr>
            <a:noAutofit/>
          </a:bodyPr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1FCC77-7ADE-AB46-8F27-7E13CAC2F3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1249" y="2832886"/>
            <a:ext cx="3049725" cy="3036101"/>
          </a:xfrm>
        </p:spPr>
        <p:txBody>
          <a:bodyPr>
            <a:noAutofit/>
          </a:bodyPr>
          <a:lstStyle>
            <a:lvl1pPr marL="0" indent="0">
              <a:buNone/>
              <a:defRPr sz="16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A3473FDE-662A-F54F-8F28-606F2BCDE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0000" y="6356350"/>
            <a:ext cx="2743200" cy="365125"/>
          </a:xfrm>
          <a:prstGeom prst="rect">
            <a:avLst/>
          </a:prstGeom>
        </p:spPr>
        <p:txBody>
          <a:bodyPr wrap="none"/>
          <a:lstStyle>
            <a:lvl1pPr algn="l">
              <a:defRPr sz="1400" b="0" i="0"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fld id="{2AA76BA8-6439-4B4B-AF83-CBFE6E3F195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9FEC1FF-C6F4-EB45-80A9-A89D141186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106748" y="6204284"/>
            <a:ext cx="2725252" cy="735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5191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21" userDrawn="1">
          <p15:clr>
            <a:srgbClr val="FBAE40"/>
          </p15:clr>
        </p15:guide>
        <p15:guide id="2" pos="7450" userDrawn="1">
          <p15:clr>
            <a:srgbClr val="FBAE40"/>
          </p15:clr>
        </p15:guide>
        <p15:guide id="3" pos="234" userDrawn="1">
          <p15:clr>
            <a:srgbClr val="FBAE40"/>
          </p15:clr>
        </p15:guide>
        <p15:guide id="4" pos="2408" userDrawn="1">
          <p15:clr>
            <a:srgbClr val="FBAE40"/>
          </p15:clr>
        </p15:guide>
        <p15:guide id="5" pos="263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EB75F-5A9F-EC49-B2C5-098B5F183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5531FC-1FCB-6346-AAF9-9931F1D01F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80E34ED3-0BFF-2542-8C58-EEE4FA533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wrap="none"/>
          <a:lstStyle>
            <a:lvl1pPr algn="l">
              <a:defRPr sz="1400" b="0" i="0"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fld id="{2AA76BA8-6439-4B4B-AF83-CBFE6E3F195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02BEB74-68F1-D14C-960F-B67082E9AB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106748" y="6204284"/>
            <a:ext cx="2725252" cy="735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2448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2D0AF98-56EB-1C42-A0E3-82CCE15E05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D439B5-BC1A-9F43-A744-5D3F734B2A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>
            <a:no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5736CF6E-0D40-FC4A-89A7-4DD6B86CA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wrap="none"/>
          <a:lstStyle>
            <a:lvl1pPr algn="l">
              <a:defRPr sz="14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AA76BA8-6439-4B4B-AF83-CBFE6E3F195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5327C67-1F15-854B-B93C-0A68C2BB52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236635" y="6204284"/>
            <a:ext cx="2725252" cy="735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532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332DF41-4850-3943-8A20-A1EC254C618A}"/>
              </a:ext>
            </a:extLst>
          </p:cNvPr>
          <p:cNvSpPr/>
          <p:nvPr userDrawn="1"/>
        </p:nvSpPr>
        <p:spPr>
          <a:xfrm>
            <a:off x="360000" y="360000"/>
            <a:ext cx="11473200" cy="5599363"/>
          </a:xfrm>
          <a:prstGeom prst="rect">
            <a:avLst/>
          </a:prstGeom>
          <a:solidFill>
            <a:srgbClr val="2C2B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392F4BC-B991-4642-889E-72A3F77AE5FD}"/>
              </a:ext>
            </a:extLst>
          </p:cNvPr>
          <p:cNvSpPr/>
          <p:nvPr userDrawn="1"/>
        </p:nvSpPr>
        <p:spPr>
          <a:xfrm>
            <a:off x="3435633" y="5393723"/>
            <a:ext cx="8397568" cy="1056619"/>
          </a:xfrm>
          <a:prstGeom prst="rect">
            <a:avLst/>
          </a:prstGeom>
          <a:solidFill>
            <a:srgbClr val="1F42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3A6B78E-4C2F-6446-8A02-4FECF39B33C2}"/>
              </a:ext>
            </a:extLst>
          </p:cNvPr>
          <p:cNvSpPr/>
          <p:nvPr userDrawn="1"/>
        </p:nvSpPr>
        <p:spPr>
          <a:xfrm>
            <a:off x="360000" y="5393723"/>
            <a:ext cx="3075632" cy="1056619"/>
          </a:xfrm>
          <a:prstGeom prst="rect">
            <a:avLst/>
          </a:prstGeom>
          <a:solidFill>
            <a:srgbClr val="EADF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01CDC1E-1B79-BF47-A0AB-49040634EF38}"/>
              </a:ext>
            </a:extLst>
          </p:cNvPr>
          <p:cNvSpPr/>
          <p:nvPr userDrawn="1"/>
        </p:nvSpPr>
        <p:spPr>
          <a:xfrm>
            <a:off x="939452" y="3356975"/>
            <a:ext cx="820455" cy="50104"/>
          </a:xfrm>
          <a:prstGeom prst="rect">
            <a:avLst/>
          </a:prstGeom>
          <a:solidFill>
            <a:srgbClr val="EADF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4D2BD754-F7F9-1E47-AEFE-2CCDB02A66E0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838200" y="3599390"/>
            <a:ext cx="9069000" cy="936610"/>
          </a:xfrm>
        </p:spPr>
        <p:txBody>
          <a:bodyPr>
            <a:noAutofit/>
          </a:bodyPr>
          <a:lstStyle>
            <a:lvl1pPr marL="0" indent="0" algn="l">
              <a:buNone/>
              <a:defRPr sz="3600" b="1" i="0">
                <a:solidFill>
                  <a:srgbClr val="EADFD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92AD5BBD-8405-E247-BF60-32DE4D345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912" y="754058"/>
            <a:ext cx="10515600" cy="2410605"/>
          </a:xfrm>
        </p:spPr>
        <p:txBody>
          <a:bodyPr anchor="t" anchorCtr="0"/>
          <a:lstStyle>
            <a:lvl1pPr>
              <a:defRPr>
                <a:solidFill>
                  <a:srgbClr val="EADFD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B1FADFD-997D-E647-B5D7-C231B5B6D6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442962" y="5453727"/>
            <a:ext cx="3469203" cy="936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5121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19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Intr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21427-7FF6-B248-B25A-27B8E4D5D8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Autofit/>
          </a:bodyPr>
          <a:lstStyle>
            <a:lvl1pPr algn="l">
              <a:defRPr sz="7200" b="1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55CFDB-5D1B-0C4E-AC9A-BF62B7D8E5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Autofit/>
          </a:bodyPr>
          <a:lstStyle>
            <a:lvl1pPr marL="0" indent="0" algn="l">
              <a:buNone/>
              <a:defRPr sz="3600" b="1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B7C69F11-C0DE-F642-BD40-F9906CB2B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6356350"/>
            <a:ext cx="2743200" cy="365125"/>
          </a:xfrm>
          <a:prstGeom prst="rect">
            <a:avLst/>
          </a:prstGeom>
        </p:spPr>
        <p:txBody>
          <a:bodyPr wrap="none"/>
          <a:lstStyle>
            <a:lvl1pPr algn="l">
              <a:defRPr sz="14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AA76BA8-6439-4B4B-AF83-CBFE6E3F195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7C9FA3A-F7A0-A44D-9A38-F5FEC51059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106748" y="6204284"/>
            <a:ext cx="2725252" cy="735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6133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21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76FDE03-6CF0-E442-A128-40DCD03AD524}"/>
              </a:ext>
            </a:extLst>
          </p:cNvPr>
          <p:cNvSpPr/>
          <p:nvPr userDrawn="1"/>
        </p:nvSpPr>
        <p:spPr>
          <a:xfrm>
            <a:off x="469726" y="422425"/>
            <a:ext cx="11292214" cy="602847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D3550A5-241F-B440-A012-4E521A704A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47831"/>
            <a:ext cx="9144000" cy="2387600"/>
          </a:xfrm>
        </p:spPr>
        <p:txBody>
          <a:bodyPr anchor="b">
            <a:noAutofit/>
          </a:bodyPr>
          <a:lstStyle>
            <a:lvl1pPr algn="l">
              <a:defRPr sz="7200" b="1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E143FAE6-60F1-D241-A4E4-6D0A104624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27506"/>
            <a:ext cx="9144000" cy="1655762"/>
          </a:xfrm>
        </p:spPr>
        <p:txBody>
          <a:bodyPr>
            <a:noAutofit/>
          </a:bodyPr>
          <a:lstStyle>
            <a:lvl1pPr marL="0" indent="0" algn="l">
              <a:buNone/>
              <a:defRPr sz="3600" b="1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6EFEFD-BB94-6D4C-B79C-7C61BACF64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1962" t="32036" r="52463" b="32852"/>
          <a:stretch/>
        </p:blipFill>
        <p:spPr>
          <a:xfrm>
            <a:off x="327763" y="263047"/>
            <a:ext cx="1196237" cy="31875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1C90AD0-1DEB-6143-9D2C-71671CC93DEB}"/>
              </a:ext>
            </a:extLst>
          </p:cNvPr>
          <p:cNvSpPr/>
          <p:nvPr userDrawn="1"/>
        </p:nvSpPr>
        <p:spPr>
          <a:xfrm>
            <a:off x="1495425" y="327025"/>
            <a:ext cx="222250" cy="20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C2BB22-42D8-FC44-91F2-605B93778B08}"/>
              </a:ext>
            </a:extLst>
          </p:cNvPr>
          <p:cNvSpPr/>
          <p:nvPr userDrawn="1"/>
        </p:nvSpPr>
        <p:spPr>
          <a:xfrm>
            <a:off x="339725" y="523875"/>
            <a:ext cx="222250" cy="20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F313612-5625-A644-A337-F965CB991E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1071" t="33311" r="11366" b="32852"/>
          <a:stretch/>
        </p:blipFill>
        <p:spPr>
          <a:xfrm>
            <a:off x="10931526" y="6281983"/>
            <a:ext cx="926810" cy="30718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CCD625D-B60F-2940-8E9C-9FAADB05B4F1}"/>
              </a:ext>
            </a:extLst>
          </p:cNvPr>
          <p:cNvSpPr/>
          <p:nvPr userDrawn="1"/>
        </p:nvSpPr>
        <p:spPr>
          <a:xfrm>
            <a:off x="11650815" y="6113636"/>
            <a:ext cx="222250" cy="20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E1BE47D-4764-414F-B845-476F7657A10C}"/>
              </a:ext>
            </a:extLst>
          </p:cNvPr>
          <p:cNvSpPr/>
          <p:nvPr userDrawn="1"/>
        </p:nvSpPr>
        <p:spPr>
          <a:xfrm>
            <a:off x="10733296" y="6316836"/>
            <a:ext cx="222250" cy="20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08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2C2B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76FDE03-6CF0-E442-A128-40DCD03AD524}"/>
              </a:ext>
            </a:extLst>
          </p:cNvPr>
          <p:cNvSpPr/>
          <p:nvPr userDrawn="1"/>
        </p:nvSpPr>
        <p:spPr>
          <a:xfrm>
            <a:off x="469726" y="422425"/>
            <a:ext cx="11292214" cy="6028479"/>
          </a:xfrm>
          <a:prstGeom prst="rect">
            <a:avLst/>
          </a:prstGeom>
          <a:noFill/>
          <a:ln w="38100">
            <a:solidFill>
              <a:srgbClr val="EADF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D3550A5-241F-B440-A012-4E521A704A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47831"/>
            <a:ext cx="9144000" cy="2387600"/>
          </a:xfrm>
        </p:spPr>
        <p:txBody>
          <a:bodyPr anchor="b">
            <a:noAutofit/>
          </a:bodyPr>
          <a:lstStyle>
            <a:lvl1pPr algn="l">
              <a:defRPr sz="7200" b="1" i="0">
                <a:solidFill>
                  <a:srgbClr val="EADFD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E143FAE6-60F1-D241-A4E4-6D0A104624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27506"/>
            <a:ext cx="9144000" cy="1655762"/>
          </a:xfrm>
        </p:spPr>
        <p:txBody>
          <a:bodyPr>
            <a:noAutofit/>
          </a:bodyPr>
          <a:lstStyle>
            <a:lvl1pPr marL="0" indent="0" algn="l">
              <a:buNone/>
              <a:defRPr sz="3600" b="1" i="0">
                <a:solidFill>
                  <a:srgbClr val="EADFD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1C90AD0-1DEB-6143-9D2C-71671CC93DEB}"/>
              </a:ext>
            </a:extLst>
          </p:cNvPr>
          <p:cNvSpPr/>
          <p:nvPr userDrawn="1"/>
        </p:nvSpPr>
        <p:spPr>
          <a:xfrm>
            <a:off x="1495425" y="327025"/>
            <a:ext cx="222250" cy="203200"/>
          </a:xfrm>
          <a:prstGeom prst="rect">
            <a:avLst/>
          </a:prstGeom>
          <a:solidFill>
            <a:srgbClr val="2C2B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C2BB22-42D8-FC44-91F2-605B93778B08}"/>
              </a:ext>
            </a:extLst>
          </p:cNvPr>
          <p:cNvSpPr/>
          <p:nvPr userDrawn="1"/>
        </p:nvSpPr>
        <p:spPr>
          <a:xfrm>
            <a:off x="339725" y="523875"/>
            <a:ext cx="222250" cy="203200"/>
          </a:xfrm>
          <a:prstGeom prst="rect">
            <a:avLst/>
          </a:prstGeom>
          <a:solidFill>
            <a:srgbClr val="2C2B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CCD625D-B60F-2940-8E9C-9FAADB05B4F1}"/>
              </a:ext>
            </a:extLst>
          </p:cNvPr>
          <p:cNvSpPr/>
          <p:nvPr userDrawn="1"/>
        </p:nvSpPr>
        <p:spPr>
          <a:xfrm>
            <a:off x="11650815" y="6113636"/>
            <a:ext cx="222250" cy="203200"/>
          </a:xfrm>
          <a:prstGeom prst="rect">
            <a:avLst/>
          </a:prstGeom>
          <a:solidFill>
            <a:srgbClr val="2C2B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E1BE47D-4764-414F-B845-476F7657A10C}"/>
              </a:ext>
            </a:extLst>
          </p:cNvPr>
          <p:cNvSpPr/>
          <p:nvPr userDrawn="1"/>
        </p:nvSpPr>
        <p:spPr>
          <a:xfrm>
            <a:off x="10733296" y="6316836"/>
            <a:ext cx="222250" cy="203200"/>
          </a:xfrm>
          <a:prstGeom prst="rect">
            <a:avLst/>
          </a:prstGeom>
          <a:solidFill>
            <a:srgbClr val="2C2B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C5789B4-6A42-A440-B510-1D59DB350F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0709" t="31733" r="52275" b="31732"/>
          <a:stretch/>
        </p:blipFill>
        <p:spPr>
          <a:xfrm>
            <a:off x="299188" y="263047"/>
            <a:ext cx="1196237" cy="318757"/>
          </a:xfrm>
          <a:prstGeom prst="rect">
            <a:avLst/>
          </a:prstGeom>
          <a:solidFill>
            <a:srgbClr val="2C2B2A"/>
          </a:solidFill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88E779C-3E04-5948-8029-EC83902AEA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1303" t="31733" r="11888" b="31732"/>
          <a:stretch/>
        </p:blipFill>
        <p:spPr>
          <a:xfrm>
            <a:off x="10951129" y="6281983"/>
            <a:ext cx="866373" cy="318757"/>
          </a:xfrm>
          <a:prstGeom prst="rect">
            <a:avLst/>
          </a:prstGeom>
          <a:solidFill>
            <a:srgbClr val="2C2B2A"/>
          </a:solidFill>
        </p:spPr>
      </p:pic>
    </p:spTree>
    <p:extLst>
      <p:ext uri="{BB962C8B-B14F-4D97-AF65-F5344CB8AC3E}">
        <p14:creationId xmlns:p14="http://schemas.microsoft.com/office/powerpoint/2010/main" val="896381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rgbClr val="2C2B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AF792402-99BE-374B-882B-2D705176D95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60000" y="1681163"/>
            <a:ext cx="5541652" cy="823912"/>
          </a:xfrm>
        </p:spPr>
        <p:txBody>
          <a:bodyPr anchor="t" anchorCtr="0">
            <a:noAutofit/>
          </a:bodyPr>
          <a:lstStyle>
            <a:lvl1pPr marL="0" indent="0">
              <a:buNone/>
              <a:defRPr sz="2400" b="1">
                <a:solidFill>
                  <a:srgbClr val="EADFD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6D971F71-0E76-E64A-84B8-D9C99E043882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61652" y="1681163"/>
            <a:ext cx="5541652" cy="823912"/>
          </a:xfrm>
        </p:spPr>
        <p:txBody>
          <a:bodyPr anchor="t" anchorCtr="0">
            <a:noAutofit/>
          </a:bodyPr>
          <a:lstStyle>
            <a:lvl1pPr marL="0" indent="0">
              <a:buNone/>
              <a:defRPr sz="2400" b="1">
                <a:solidFill>
                  <a:srgbClr val="EADFD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EFFB05-2D22-E748-B5BA-48EB531E6E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296062"/>
            <a:ext cx="1643539" cy="1061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6668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1" userDrawn="1">
          <p15:clr>
            <a:srgbClr val="FBAE40"/>
          </p15:clr>
        </p15:guide>
        <p15:guide id="2" pos="7219" userDrawn="1">
          <p15:clr>
            <a:srgbClr val="FBAE40"/>
          </p15:clr>
        </p15:guide>
        <p15:guide id="3" pos="7446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003940-BB9A-684C-A311-E5608066EC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39" y="1825625"/>
            <a:ext cx="10515600" cy="4351338"/>
          </a:xfrm>
        </p:spPr>
        <p:txBody>
          <a:bodyPr>
            <a:noAutofit/>
          </a:bodyPr>
          <a:lstStyle>
            <a:lvl1pPr marL="0" indent="0">
              <a:buNone/>
              <a:defRPr sz="16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None/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50000" indent="-108000">
              <a:defRPr sz="12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630000" indent="-108000">
              <a:defRPr sz="12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792000" indent="-108000">
              <a:defRPr sz="12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2DE7FD4-B1E8-CF47-9CE3-0AEA907B0F1B}"/>
              </a:ext>
            </a:extLst>
          </p:cNvPr>
          <p:cNvSpPr/>
          <p:nvPr userDrawn="1"/>
        </p:nvSpPr>
        <p:spPr>
          <a:xfrm>
            <a:off x="366418" y="566481"/>
            <a:ext cx="820455" cy="5010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AFF841B-C2EE-8E4B-A2C3-D92457813750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265539" y="759220"/>
            <a:ext cx="9144000" cy="1004729"/>
          </a:xfrm>
        </p:spPr>
        <p:txBody>
          <a:bodyPr>
            <a:noAutofit/>
          </a:bodyPr>
          <a:lstStyle>
            <a:lvl1pPr marL="0" indent="0" algn="l">
              <a:buNone/>
              <a:defRPr sz="3600" b="1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3CC3E5EE-ABD5-3241-B99B-B0DADA2E5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4963" y="6356350"/>
            <a:ext cx="2743200" cy="365125"/>
          </a:xfrm>
          <a:prstGeom prst="rect">
            <a:avLst/>
          </a:prstGeom>
        </p:spPr>
        <p:txBody>
          <a:bodyPr wrap="none"/>
          <a:lstStyle>
            <a:lvl1pPr algn="l">
              <a:defRPr sz="14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AA76BA8-6439-4B4B-AF83-CBFE6E3F195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6217438-95C3-5A42-9EB2-395F494957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106748" y="6204284"/>
            <a:ext cx="2725252" cy="735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5991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234" userDrawn="1">
          <p15:clr>
            <a:srgbClr val="FBAE40"/>
          </p15:clr>
        </p15:guide>
        <p15:guide id="3" pos="7219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3 colum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003940-BB9A-684C-A311-E5608066EC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12" y="1825625"/>
            <a:ext cx="10515600" cy="1689303"/>
          </a:xfrm>
        </p:spPr>
        <p:txBody>
          <a:bodyPr numCol="3" spcCol="720000">
            <a:noAutofit/>
          </a:bodyPr>
          <a:lstStyle>
            <a:lvl1pPr marL="0" indent="0">
              <a:buNone/>
              <a:defRPr sz="16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None/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50000" indent="-108000">
              <a:defRPr sz="12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630000" indent="-108000">
              <a:defRPr sz="12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792000" indent="-108000">
              <a:defRPr sz="12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4"/>
            <a:endParaRPr lang="en-US" dirty="0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B07056A8-9B92-6E4C-9C96-23559FCA2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4963" y="6356350"/>
            <a:ext cx="2743200" cy="365125"/>
          </a:xfrm>
          <a:prstGeom prst="rect">
            <a:avLst/>
          </a:prstGeom>
        </p:spPr>
        <p:txBody>
          <a:bodyPr wrap="none"/>
          <a:lstStyle>
            <a:lvl1pPr algn="l">
              <a:defRPr sz="14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AA76BA8-6439-4B4B-AF83-CBFE6E3F195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AE2D443-3DE6-A646-A7AD-A981329565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106748" y="6204284"/>
            <a:ext cx="2725252" cy="73575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195B9F2-5831-FD48-A99B-F859FC77C713}"/>
              </a:ext>
            </a:extLst>
          </p:cNvPr>
          <p:cNvSpPr/>
          <p:nvPr userDrawn="1"/>
        </p:nvSpPr>
        <p:spPr>
          <a:xfrm>
            <a:off x="366418" y="566481"/>
            <a:ext cx="820455" cy="5010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2F6D8347-20B7-1546-88A0-C5D0217D50CF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265539" y="759220"/>
            <a:ext cx="9144000" cy="1004729"/>
          </a:xfrm>
        </p:spPr>
        <p:txBody>
          <a:bodyPr>
            <a:noAutofit/>
          </a:bodyPr>
          <a:lstStyle>
            <a:lvl1pPr marL="0" indent="0" algn="l">
              <a:buNone/>
              <a:defRPr sz="3600" b="1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350514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34" userDrawn="1">
          <p15:clr>
            <a:srgbClr val="FBAE40"/>
          </p15:clr>
        </p15:guide>
        <p15:guide id="2" pos="7219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2C631AF-5B63-6143-BD27-FA2E47104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1A971F-3690-7640-9B9A-BC222F0818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43309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66" r:id="rId2"/>
    <p:sldLayoutId id="2147483667" r:id="rId3"/>
    <p:sldLayoutId id="2147483649" r:id="rId4"/>
    <p:sldLayoutId id="2147483668" r:id="rId5"/>
    <p:sldLayoutId id="2147483669" r:id="rId6"/>
    <p:sldLayoutId id="2147483670" r:id="rId7"/>
    <p:sldLayoutId id="2147483650" r:id="rId8"/>
    <p:sldLayoutId id="2147483663" r:id="rId9"/>
    <p:sldLayoutId id="2147483651" r:id="rId10"/>
    <p:sldLayoutId id="2147483664" r:id="rId11"/>
    <p:sldLayoutId id="2147483652" r:id="rId12"/>
    <p:sldLayoutId id="2147483661" r:id="rId13"/>
    <p:sldLayoutId id="2147483653" r:id="rId14"/>
    <p:sldLayoutId id="2147483654" r:id="rId15"/>
    <p:sldLayoutId id="2147483662" r:id="rId16"/>
    <p:sldLayoutId id="2147483660" r:id="rId17"/>
    <p:sldLayoutId id="2147483665" r:id="rId18"/>
    <p:sldLayoutId id="2147483656" r:id="rId19"/>
    <p:sldLayoutId id="2147483657" r:id="rId20"/>
    <p:sldLayoutId id="2147483658" r:id="rId21"/>
    <p:sldLayoutId id="2147483659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b="1" i="0" kern="1200">
          <a:solidFill>
            <a:srgbClr val="000000"/>
          </a:solidFill>
          <a:latin typeface="Century Gothic" panose="020B0502020202020204" pitchFamily="34" charset="0"/>
          <a:ea typeface="+mj-ea"/>
          <a:cs typeface="Arial Black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i="0" kern="1200">
          <a:solidFill>
            <a:schemeClr val="tx1"/>
          </a:solidFill>
          <a:latin typeface="Century Gothic" panose="020B0502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6075DDF-6634-1B4A-9781-4FB6FEC3690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Information</a:t>
            </a: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983C4B44-57FD-3847-A272-F8FC1A89606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March-April 2020</a:t>
            </a:r>
          </a:p>
        </p:txBody>
      </p:sp>
    </p:spTree>
    <p:extLst>
      <p:ext uri="{BB962C8B-B14F-4D97-AF65-F5344CB8AC3E}">
        <p14:creationId xmlns:p14="http://schemas.microsoft.com/office/powerpoint/2010/main" val="38448235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1FF75-554F-4022-9D7A-4978F7D8EE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37552" y="536595"/>
            <a:ext cx="9144000" cy="1543074"/>
          </a:xfrm>
        </p:spPr>
        <p:txBody>
          <a:bodyPr/>
          <a:lstStyle/>
          <a:p>
            <a:pPr algn="r"/>
            <a:r>
              <a:rPr lang="en-US" sz="5400" dirty="0"/>
              <a:t>Measures in place to ensure your protection</a:t>
            </a:r>
            <a:endParaRPr lang="en-CA" sz="5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746E54-10A4-4A80-843A-7A88089972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2140" y="2205507"/>
            <a:ext cx="10264048" cy="165576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400" b="0" dirty="0"/>
              <a:t>All employees who are able to work remotely are asked to stay at home and telework. 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400" b="0" dirty="0"/>
              <a:t>All face-to-face meetings were discontinued and replaced by remote conferencing. 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400" b="0" dirty="0"/>
              <a:t>We have significantly increased health measures such as regularly disinfecting frequently touched objects and surfaces (door handles, light switches, tables, desks, toilets, taps, sinks and other sensitive surfaces).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400" b="0" dirty="0"/>
              <a:t>We put up dozens of safety signs in every building about the responsibility to take to following actions: </a:t>
            </a:r>
          </a:p>
          <a:p>
            <a:pPr marL="742950" lvl="1" indent="-119063" algn="l">
              <a:buFont typeface="Arial" panose="020B0604020202020204" pitchFamily="34" charset="0"/>
              <a:buChar char="•"/>
            </a:pPr>
            <a:r>
              <a:rPr lang="en-CA" sz="1400" b="0" dirty="0">
                <a:latin typeface="Arial" panose="020B0604020202020204" pitchFamily="34" charset="0"/>
              </a:rPr>
              <a:t>Wash hands for 20 seconds with soap and water;</a:t>
            </a:r>
          </a:p>
          <a:p>
            <a:pPr marL="742950" lvl="1" indent="-119063" algn="l">
              <a:buFont typeface="Arial" panose="020B0604020202020204" pitchFamily="34" charset="0"/>
              <a:buChar char="•"/>
            </a:pPr>
            <a:r>
              <a:rPr lang="en-CA" sz="1400" b="0" dirty="0">
                <a:latin typeface="Arial" panose="020B0604020202020204" pitchFamily="34" charset="0"/>
              </a:rPr>
              <a:t>Physical distancing;</a:t>
            </a:r>
          </a:p>
          <a:p>
            <a:pPr marL="742950" lvl="1" indent="-119063" algn="l">
              <a:buFont typeface="Arial" panose="020B0604020202020204" pitchFamily="34" charset="0"/>
              <a:buChar char="•"/>
            </a:pPr>
            <a:r>
              <a:rPr lang="en-CA" sz="1400" b="0" dirty="0">
                <a:latin typeface="Arial" panose="020B0604020202020204" pitchFamily="34" charset="0"/>
              </a:rPr>
              <a:t>Not touch their face;</a:t>
            </a:r>
          </a:p>
          <a:p>
            <a:pPr marL="742950" lvl="1" indent="-119063" algn="l">
              <a:buFont typeface="Arial" panose="020B0604020202020204" pitchFamily="34" charset="0"/>
              <a:buChar char="•"/>
            </a:pPr>
            <a:r>
              <a:rPr lang="en-CA" sz="1400" b="0" dirty="0">
                <a:latin typeface="Arial" panose="020B0604020202020204" pitchFamily="34" charset="0"/>
              </a:rPr>
              <a:t>Identifying the symptoms of COVID-19,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400" b="0" dirty="0"/>
              <a:t>We asked all employees who had recently traveled or were experiencing flu-like symptoms to place themselves in voluntary isolation for two weeks. 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1400" b="0" dirty="0"/>
          </a:p>
        </p:txBody>
      </p:sp>
    </p:spTree>
    <p:extLst>
      <p:ext uri="{BB962C8B-B14F-4D97-AF65-F5344CB8AC3E}">
        <p14:creationId xmlns:p14="http://schemas.microsoft.com/office/powerpoint/2010/main" val="21548809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1FF75-554F-4022-9D7A-4978F7D8EE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37552" y="536595"/>
            <a:ext cx="9144000" cy="1543074"/>
          </a:xfrm>
        </p:spPr>
        <p:txBody>
          <a:bodyPr/>
          <a:lstStyle/>
          <a:p>
            <a:pPr algn="r"/>
            <a:r>
              <a:rPr lang="en-US" sz="5400" dirty="0"/>
              <a:t>Measures in place to ensure your protection</a:t>
            </a:r>
            <a:endParaRPr lang="en-CA" sz="5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746E54-10A4-4A80-843A-7A88089972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2140" y="2205507"/>
            <a:ext cx="10264048" cy="165576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400" b="0" dirty="0"/>
              <a:t>We have suspended the use of biometric punches.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400" b="0" dirty="0"/>
              <a:t>We have implemented preventative operating procedures to limit the number of employees on site during shift changes.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400" b="0" dirty="0"/>
              <a:t>We have prohibited access to all our buildings by visitors, suppliers and outside contractors.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400" b="0" dirty="0"/>
              <a:t>We have restricted access to common areas.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400" b="0" dirty="0"/>
              <a:t>We have installed partitions to limit direct interaction between people.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400" b="0" dirty="0"/>
              <a:t>We have stopped all business travel.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1400" b="0" dirty="0"/>
          </a:p>
        </p:txBody>
      </p:sp>
    </p:spTree>
    <p:extLst>
      <p:ext uri="{BB962C8B-B14F-4D97-AF65-F5344CB8AC3E}">
        <p14:creationId xmlns:p14="http://schemas.microsoft.com/office/powerpoint/2010/main" val="3696157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FF3AE06-7EB3-4236-A906-9C9D647129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906241"/>
            <a:ext cx="9144000" cy="1655762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fr-CA" sz="3200" b="0" dirty="0" err="1"/>
              <a:t>Avoid</a:t>
            </a:r>
            <a:r>
              <a:rPr lang="fr-CA" sz="3200" b="0" dirty="0"/>
              <a:t> </a:t>
            </a:r>
            <a:r>
              <a:rPr lang="fr-CA" sz="3200" b="0" dirty="0" err="1"/>
              <a:t>touching</a:t>
            </a:r>
            <a:r>
              <a:rPr lang="fr-CA" sz="3200" b="0" dirty="0"/>
              <a:t> </a:t>
            </a:r>
            <a:r>
              <a:rPr lang="fr-CA" sz="3200" b="0" dirty="0" err="1"/>
              <a:t>your</a:t>
            </a:r>
            <a:r>
              <a:rPr lang="fr-CA" sz="3200" b="0" dirty="0"/>
              <a:t> face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CA" sz="3200" b="0" dirty="0"/>
              <a:t>Hand </a:t>
            </a:r>
            <a:r>
              <a:rPr lang="fr-CA" sz="3200" b="0" dirty="0" err="1"/>
              <a:t>washing</a:t>
            </a:r>
            <a:endParaRPr lang="fr-CA" sz="3200" b="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CA" sz="3200" b="0" dirty="0"/>
              <a:t>Social </a:t>
            </a:r>
            <a:r>
              <a:rPr lang="fr-CA" sz="3200" b="0" dirty="0" err="1"/>
              <a:t>distancing</a:t>
            </a:r>
            <a:endParaRPr lang="fr-CA" sz="3200" b="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CA" sz="3200" b="0" dirty="0" err="1"/>
              <a:t>Personal</a:t>
            </a:r>
            <a:r>
              <a:rPr lang="fr-CA" sz="3200" b="0" dirty="0"/>
              <a:t> Protective Equipment (PPE)</a:t>
            </a:r>
            <a:endParaRPr lang="en-CA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5F2BE2C7-3834-4934-A1E0-CB76AE3FCB98}"/>
              </a:ext>
            </a:extLst>
          </p:cNvPr>
          <p:cNvSpPr txBox="1">
            <a:spLocks/>
          </p:cNvSpPr>
          <p:nvPr/>
        </p:nvSpPr>
        <p:spPr>
          <a:xfrm>
            <a:off x="2514600" y="519950"/>
            <a:ext cx="9144000" cy="6075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i="0" kern="1200">
                <a:solidFill>
                  <a:srgbClr val="EADFD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CA" dirty="0" err="1">
                <a:solidFill>
                  <a:schemeClr val="tx1"/>
                </a:solidFill>
              </a:rPr>
              <a:t>Take</a:t>
            </a:r>
            <a:r>
              <a:rPr lang="fr-CA" dirty="0">
                <a:solidFill>
                  <a:schemeClr val="tx1"/>
                </a:solidFill>
              </a:rPr>
              <a:t> </a:t>
            </a:r>
            <a:r>
              <a:rPr lang="fr-CA" dirty="0" err="1">
                <a:solidFill>
                  <a:schemeClr val="tx1"/>
                </a:solidFill>
              </a:rPr>
              <a:t>everyday</a:t>
            </a:r>
            <a:r>
              <a:rPr lang="fr-CA" dirty="0">
                <a:solidFill>
                  <a:schemeClr val="tx1"/>
                </a:solidFill>
              </a:rPr>
              <a:t> </a:t>
            </a:r>
            <a:r>
              <a:rPr lang="fr-CA" dirty="0" err="1">
                <a:solidFill>
                  <a:schemeClr val="tx1"/>
                </a:solidFill>
              </a:rPr>
              <a:t>precautions</a:t>
            </a:r>
            <a:endParaRPr lang="en-C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40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FF3AE06-7EB3-4236-A906-9C9D647129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887885"/>
            <a:ext cx="9510944" cy="3597752"/>
          </a:xfrm>
        </p:spPr>
        <p:txBody>
          <a:bodyPr/>
          <a:lstStyle/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3200" b="0" dirty="0"/>
              <a:t>Eating one person per table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3200" b="0" dirty="0"/>
              <a:t>Clean your place before and after eating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fr-CA" sz="3200" b="0" dirty="0" err="1"/>
              <a:t>Regularly</a:t>
            </a:r>
            <a:r>
              <a:rPr lang="fr-CA" sz="3200" b="0" dirty="0"/>
              <a:t> clean </a:t>
            </a:r>
            <a:r>
              <a:rPr lang="fr-CA" sz="3200" b="0" dirty="0" err="1"/>
              <a:t>their</a:t>
            </a:r>
            <a:r>
              <a:rPr lang="fr-CA" sz="3200" b="0" dirty="0"/>
              <a:t> </a:t>
            </a:r>
            <a:r>
              <a:rPr lang="fr-CA" sz="3200" b="0" dirty="0" err="1"/>
              <a:t>workstations</a:t>
            </a:r>
            <a:endParaRPr lang="fr-CA" sz="3200" b="0" dirty="0"/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3200" b="0" dirty="0"/>
              <a:t>Undress take a shower once you get home.</a:t>
            </a:r>
            <a:endParaRPr lang="en-CA" sz="3200" b="0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5F2BE2C7-3834-4934-A1E0-CB76AE3FCB98}"/>
              </a:ext>
            </a:extLst>
          </p:cNvPr>
          <p:cNvSpPr txBox="1">
            <a:spLocks/>
          </p:cNvSpPr>
          <p:nvPr/>
        </p:nvSpPr>
        <p:spPr>
          <a:xfrm>
            <a:off x="2514600" y="519950"/>
            <a:ext cx="9144000" cy="6075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i="0" kern="1200">
                <a:solidFill>
                  <a:srgbClr val="EADFD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CA" dirty="0" err="1">
                <a:solidFill>
                  <a:schemeClr val="tx1"/>
                </a:solidFill>
              </a:rPr>
              <a:t>Take</a:t>
            </a:r>
            <a:r>
              <a:rPr lang="fr-CA" dirty="0">
                <a:solidFill>
                  <a:schemeClr val="tx1"/>
                </a:solidFill>
              </a:rPr>
              <a:t> </a:t>
            </a:r>
            <a:r>
              <a:rPr lang="fr-CA" dirty="0" err="1">
                <a:solidFill>
                  <a:schemeClr val="tx1"/>
                </a:solidFill>
              </a:rPr>
              <a:t>everyday</a:t>
            </a:r>
            <a:r>
              <a:rPr lang="fr-CA" dirty="0">
                <a:solidFill>
                  <a:schemeClr val="tx1"/>
                </a:solidFill>
              </a:rPr>
              <a:t> </a:t>
            </a:r>
            <a:r>
              <a:rPr lang="fr-CA" dirty="0" err="1">
                <a:solidFill>
                  <a:schemeClr val="tx1"/>
                </a:solidFill>
              </a:rPr>
              <a:t>precautions</a:t>
            </a:r>
            <a:endParaRPr lang="en-C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452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>
            <a:extLst>
              <a:ext uri="{FF2B5EF4-FFF2-40B4-BE49-F238E27FC236}">
                <a16:creationId xmlns:a16="http://schemas.microsoft.com/office/drawing/2014/main" id="{FE90405E-2365-4452-85D9-44A2AD324FC5}"/>
              </a:ext>
            </a:extLst>
          </p:cNvPr>
          <p:cNvSpPr txBox="1">
            <a:spLocks/>
          </p:cNvSpPr>
          <p:nvPr/>
        </p:nvSpPr>
        <p:spPr>
          <a:xfrm>
            <a:off x="2514600" y="519950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i="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CA" dirty="0" err="1">
                <a:solidFill>
                  <a:schemeClr val="tx1"/>
                </a:solidFill>
              </a:rPr>
              <a:t>Take</a:t>
            </a:r>
            <a:r>
              <a:rPr lang="fr-CA" dirty="0">
                <a:solidFill>
                  <a:schemeClr val="tx1"/>
                </a:solidFill>
              </a:rPr>
              <a:t> </a:t>
            </a:r>
            <a:r>
              <a:rPr lang="fr-CA" dirty="0" err="1">
                <a:solidFill>
                  <a:schemeClr val="tx1"/>
                </a:solidFill>
              </a:rPr>
              <a:t>everyday</a:t>
            </a:r>
            <a:r>
              <a:rPr lang="fr-CA" dirty="0">
                <a:solidFill>
                  <a:schemeClr val="tx1"/>
                </a:solidFill>
              </a:rPr>
              <a:t> </a:t>
            </a:r>
            <a:r>
              <a:rPr lang="fr-CA" dirty="0" err="1">
                <a:solidFill>
                  <a:schemeClr val="tx1"/>
                </a:solidFill>
              </a:rPr>
              <a:t>precautions</a:t>
            </a:r>
            <a:endParaRPr lang="en-CA" dirty="0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68B034D-4E9A-4A71-B3DF-ED3C3FC6A5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516" y="1527259"/>
            <a:ext cx="10506967" cy="4044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364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>
            <a:extLst>
              <a:ext uri="{FF2B5EF4-FFF2-40B4-BE49-F238E27FC236}">
                <a16:creationId xmlns:a16="http://schemas.microsoft.com/office/drawing/2014/main" id="{2BA71460-5DF7-479E-A41E-EC3EB9F4C6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14600" y="519950"/>
            <a:ext cx="9144000" cy="1655762"/>
          </a:xfrm>
        </p:spPr>
        <p:txBody>
          <a:bodyPr/>
          <a:lstStyle/>
          <a:p>
            <a:pPr algn="r"/>
            <a:r>
              <a:rPr lang="fr-CA" dirty="0" err="1">
                <a:solidFill>
                  <a:schemeClr val="tx1"/>
                </a:solidFill>
              </a:rPr>
              <a:t>Take</a:t>
            </a:r>
            <a:r>
              <a:rPr lang="fr-CA" dirty="0">
                <a:solidFill>
                  <a:schemeClr val="tx1"/>
                </a:solidFill>
              </a:rPr>
              <a:t> </a:t>
            </a:r>
            <a:r>
              <a:rPr lang="fr-CA" dirty="0" err="1">
                <a:solidFill>
                  <a:schemeClr val="tx1"/>
                </a:solidFill>
              </a:rPr>
              <a:t>everyday</a:t>
            </a:r>
            <a:r>
              <a:rPr lang="fr-CA" dirty="0">
                <a:solidFill>
                  <a:schemeClr val="tx1"/>
                </a:solidFill>
              </a:rPr>
              <a:t> </a:t>
            </a:r>
            <a:r>
              <a:rPr lang="fr-CA" dirty="0" err="1">
                <a:solidFill>
                  <a:schemeClr val="tx1"/>
                </a:solidFill>
              </a:rPr>
              <a:t>precautions</a:t>
            </a:r>
            <a:endParaRPr lang="en-CA" dirty="0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75DEF95-EA34-4CF1-BC16-03627DA1D0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6057" y="1294843"/>
            <a:ext cx="9379886" cy="4805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583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648D76D8-8A5E-4ACF-AC51-50D1A95F82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14600" y="519950"/>
            <a:ext cx="9144000" cy="660457"/>
          </a:xfrm>
        </p:spPr>
        <p:txBody>
          <a:bodyPr/>
          <a:lstStyle/>
          <a:p>
            <a:pPr algn="r"/>
            <a:r>
              <a:rPr lang="fr-CA" dirty="0" err="1">
                <a:solidFill>
                  <a:schemeClr val="tx1"/>
                </a:solidFill>
              </a:rPr>
              <a:t>Take</a:t>
            </a:r>
            <a:r>
              <a:rPr lang="fr-CA" dirty="0">
                <a:solidFill>
                  <a:schemeClr val="tx1"/>
                </a:solidFill>
              </a:rPr>
              <a:t> </a:t>
            </a:r>
            <a:r>
              <a:rPr lang="fr-CA" dirty="0" err="1">
                <a:solidFill>
                  <a:schemeClr val="tx1"/>
                </a:solidFill>
              </a:rPr>
              <a:t>everyday</a:t>
            </a:r>
            <a:r>
              <a:rPr lang="fr-CA" dirty="0">
                <a:solidFill>
                  <a:schemeClr val="tx1"/>
                </a:solidFill>
              </a:rPr>
              <a:t> </a:t>
            </a:r>
            <a:r>
              <a:rPr lang="fr-CA" dirty="0" err="1">
                <a:solidFill>
                  <a:schemeClr val="tx1"/>
                </a:solidFill>
              </a:rPr>
              <a:t>precautions</a:t>
            </a:r>
            <a:endParaRPr lang="en-CA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97963E-0EB4-4368-B404-9961CAD46A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704" y="1180407"/>
            <a:ext cx="9096591" cy="493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7670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CCDF2E4-D442-4FDE-B8EB-9F47E89E9C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672" y="1374732"/>
            <a:ext cx="4572000" cy="1655762"/>
          </a:xfrm>
        </p:spPr>
        <p:txBody>
          <a:bodyPr/>
          <a:lstStyle/>
          <a:p>
            <a:pPr algn="ctr"/>
            <a:endParaRPr lang="fr-CA" sz="1800" dirty="0"/>
          </a:p>
          <a:p>
            <a:pPr algn="ctr"/>
            <a:r>
              <a:rPr lang="fr-CA" sz="1800" dirty="0"/>
              <a:t>Clean to clean</a:t>
            </a:r>
          </a:p>
          <a:p>
            <a:pPr algn="ctr"/>
            <a:r>
              <a:rPr lang="en-US" sz="1600" b="0" dirty="0"/>
              <a:t>A clean bare hand touches only</a:t>
            </a:r>
          </a:p>
          <a:p>
            <a:pPr algn="ctr"/>
            <a:r>
              <a:rPr lang="en-US" sz="1600" b="0" dirty="0"/>
              <a:t>clean areas inside the other glove</a:t>
            </a:r>
          </a:p>
          <a:p>
            <a:pPr algn="ctr"/>
            <a:r>
              <a:rPr lang="en-US" sz="1800" dirty="0">
                <a:cs typeface="Aharoni" panose="02010803020104030203" pitchFamily="2" charset="-79"/>
              </a:rPr>
              <a:t>Dirty to dirty</a:t>
            </a:r>
          </a:p>
          <a:p>
            <a:pPr algn="ctr"/>
            <a:r>
              <a:rPr lang="en-US" sz="1600" b="0" dirty="0"/>
              <a:t>Contaminated surfaces only touch other contaminated surfaces</a:t>
            </a:r>
          </a:p>
          <a:p>
            <a:pPr algn="ctr"/>
            <a:endParaRPr lang="en-US" sz="1600" dirty="0"/>
          </a:p>
          <a:p>
            <a:pPr marL="111125" indent="-111125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Do not touch your face or adjust PPE with contaminated gloves </a:t>
            </a:r>
          </a:p>
          <a:p>
            <a:pPr marL="111125" indent="-111125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Do not touch environmental surfaces – </a:t>
            </a:r>
            <a:r>
              <a:rPr lang="en-US" sz="1600" dirty="0" err="1"/>
              <a:t>eg</a:t>
            </a:r>
            <a:r>
              <a:rPr lang="en-US" sz="1600" dirty="0"/>
              <a:t>: door handles - with contaminated gloves </a:t>
            </a:r>
          </a:p>
          <a:p>
            <a:pPr marL="111125" indent="-111125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Never wash or reuse disposable gloves</a:t>
            </a:r>
          </a:p>
          <a:p>
            <a:endParaRPr lang="en-CA" sz="16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45C2F68-6F09-4CE7-A76E-40CF8A39BE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31862"/>
            <a:ext cx="10185400" cy="657665"/>
          </a:xfrm>
        </p:spPr>
        <p:txBody>
          <a:bodyPr/>
          <a:lstStyle/>
          <a:p>
            <a:pPr algn="r"/>
            <a:r>
              <a:rPr lang="fr-CA" sz="4000" dirty="0"/>
              <a:t>How to </a:t>
            </a:r>
            <a:r>
              <a:rPr lang="fr-CA" sz="4000" dirty="0" err="1"/>
              <a:t>safely</a:t>
            </a:r>
            <a:r>
              <a:rPr lang="fr-CA" sz="4000" dirty="0"/>
              <a:t> </a:t>
            </a:r>
            <a:r>
              <a:rPr lang="fr-CA" sz="4000" dirty="0" err="1"/>
              <a:t>remove</a:t>
            </a:r>
            <a:r>
              <a:rPr lang="fr-CA" sz="4000" dirty="0"/>
              <a:t> </a:t>
            </a:r>
            <a:r>
              <a:rPr lang="fr-CA" sz="4000" dirty="0" err="1"/>
              <a:t>disposable</a:t>
            </a:r>
            <a:r>
              <a:rPr lang="fr-CA" sz="4000" dirty="0"/>
              <a:t> </a:t>
            </a:r>
            <a:r>
              <a:rPr lang="fr-CA" sz="4000" dirty="0" err="1"/>
              <a:t>gloves</a:t>
            </a:r>
            <a:endParaRPr lang="en-CA" sz="4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13F301-8C4E-4625-B05C-2F8A95E615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6672" y="1374732"/>
            <a:ext cx="6332728" cy="4706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2573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535D95BD-1EB6-420E-93D8-D5E4F3BFB4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14600" y="519950"/>
            <a:ext cx="9144000" cy="1655762"/>
          </a:xfrm>
        </p:spPr>
        <p:txBody>
          <a:bodyPr/>
          <a:lstStyle/>
          <a:p>
            <a:pPr algn="r"/>
            <a:r>
              <a:rPr lang="fr-CA" dirty="0" err="1">
                <a:solidFill>
                  <a:schemeClr val="tx1"/>
                </a:solidFill>
              </a:rPr>
              <a:t>Take</a:t>
            </a:r>
            <a:r>
              <a:rPr lang="fr-CA" dirty="0">
                <a:solidFill>
                  <a:schemeClr val="tx1"/>
                </a:solidFill>
              </a:rPr>
              <a:t> </a:t>
            </a:r>
            <a:r>
              <a:rPr lang="fr-CA" dirty="0" err="1">
                <a:solidFill>
                  <a:schemeClr val="tx1"/>
                </a:solidFill>
              </a:rPr>
              <a:t>everyday</a:t>
            </a:r>
            <a:r>
              <a:rPr lang="fr-CA" dirty="0">
                <a:solidFill>
                  <a:schemeClr val="tx1"/>
                </a:solidFill>
              </a:rPr>
              <a:t> </a:t>
            </a:r>
            <a:r>
              <a:rPr lang="fr-CA" dirty="0" err="1">
                <a:solidFill>
                  <a:schemeClr val="tx1"/>
                </a:solidFill>
              </a:rPr>
              <a:t>precautions</a:t>
            </a:r>
            <a:endParaRPr lang="en-CA" dirty="0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FF2DA53-4D50-4112-ACC6-380EBE8E27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542" y="1187853"/>
            <a:ext cx="9310916" cy="5141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1482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599A7-C6A7-40DE-8D5F-6880DD2458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48569" y="503543"/>
            <a:ext cx="9144000" cy="1576125"/>
          </a:xfrm>
        </p:spPr>
        <p:txBody>
          <a:bodyPr/>
          <a:lstStyle/>
          <a:p>
            <a:pPr algn="r"/>
            <a:r>
              <a:rPr lang="en-US" sz="5400" dirty="0"/>
              <a:t>You have doubts about the health of a colleague?</a:t>
            </a:r>
            <a:endParaRPr lang="en-CA" sz="5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8F77D7-F998-4B90-A634-ACE8F01223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150824"/>
            <a:ext cx="9144000" cy="2332444"/>
          </a:xfrm>
        </p:spPr>
        <p:txBody>
          <a:bodyPr/>
          <a:lstStyle/>
          <a:p>
            <a:pPr algn="ctr"/>
            <a:r>
              <a:rPr lang="fr-CA" sz="4000" dirty="0" err="1"/>
              <a:t>Notify</a:t>
            </a:r>
            <a:r>
              <a:rPr lang="fr-CA" sz="4000" dirty="0"/>
              <a:t> </a:t>
            </a:r>
            <a:r>
              <a:rPr lang="fr-CA" sz="4000" dirty="0" err="1"/>
              <a:t>your</a:t>
            </a:r>
            <a:r>
              <a:rPr lang="fr-CA" sz="4000" dirty="0"/>
              <a:t> </a:t>
            </a:r>
            <a:r>
              <a:rPr lang="fr-CA" sz="4000" dirty="0" err="1"/>
              <a:t>supervisor</a:t>
            </a:r>
            <a:r>
              <a:rPr lang="fr-CA" sz="4000" dirty="0"/>
              <a:t> </a:t>
            </a:r>
            <a:r>
              <a:rPr lang="fr-CA" sz="4000" dirty="0" err="1"/>
              <a:t>immediately</a:t>
            </a:r>
            <a:endParaRPr lang="fr-CA" sz="4000" dirty="0"/>
          </a:p>
          <a:p>
            <a:pPr algn="ctr"/>
            <a:r>
              <a:rPr lang="fr-CA" sz="4000" dirty="0"/>
              <a:t>or</a:t>
            </a:r>
          </a:p>
          <a:p>
            <a:pPr algn="ctr"/>
            <a:r>
              <a:rPr lang="fr-CA" sz="4000" dirty="0"/>
              <a:t>contact hr@techo-bloc.com</a:t>
            </a:r>
            <a:endParaRPr lang="en-CA" sz="4000" dirty="0"/>
          </a:p>
        </p:txBody>
      </p:sp>
    </p:spTree>
    <p:extLst>
      <p:ext uri="{BB962C8B-B14F-4D97-AF65-F5344CB8AC3E}">
        <p14:creationId xmlns:p14="http://schemas.microsoft.com/office/powerpoint/2010/main" val="12170420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echo Bloc">
      <a:dk1>
        <a:srgbClr val="000000"/>
      </a:dk1>
      <a:lt1>
        <a:srgbClr val="FFFFFF"/>
      </a:lt1>
      <a:dk2>
        <a:srgbClr val="5E5E5E"/>
      </a:dk2>
      <a:lt2>
        <a:srgbClr val="E7E6E6"/>
      </a:lt2>
      <a:accent1>
        <a:srgbClr val="9CB9C4"/>
      </a:accent1>
      <a:accent2>
        <a:srgbClr val="96A689"/>
      </a:accent2>
      <a:accent3>
        <a:srgbClr val="95CFF4"/>
      </a:accent3>
      <a:accent4>
        <a:srgbClr val="FFDF86"/>
      </a:accent4>
      <a:accent5>
        <a:srgbClr val="9CB9C4"/>
      </a:accent5>
      <a:accent6>
        <a:srgbClr val="CBBCA6"/>
      </a:accent6>
      <a:hlink>
        <a:srgbClr val="64B3C4"/>
      </a:hlink>
      <a:folHlink>
        <a:srgbClr val="AB7B5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1482</TotalTime>
  <Words>243</Words>
  <Application>Microsoft Office PowerPoint</Application>
  <PresentationFormat>Widescreen</PresentationFormat>
  <Paragraphs>48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Century Gothic</vt:lpstr>
      <vt:lpstr>Gotham Book Regular</vt:lpstr>
      <vt:lpstr>Wingdings</vt:lpstr>
      <vt:lpstr>Office Theme</vt:lpstr>
      <vt:lpstr>Information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to safely remove disposable gloves</vt:lpstr>
      <vt:lpstr>PowerPoint Presentation</vt:lpstr>
      <vt:lpstr>You have doubts about the health of a colleague?</vt:lpstr>
      <vt:lpstr>Measures in place to ensure your protection</vt:lpstr>
      <vt:lpstr>Measures in place to ensure your protection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ici</dc:title>
  <dc:creator>Karine Longtin</dc:creator>
  <cp:lastModifiedBy>Jessica Brossard</cp:lastModifiedBy>
  <cp:revision>87</cp:revision>
  <cp:lastPrinted>2019-08-22T14:51:45Z</cp:lastPrinted>
  <dcterms:created xsi:type="dcterms:W3CDTF">2018-07-26T12:56:30Z</dcterms:created>
  <dcterms:modified xsi:type="dcterms:W3CDTF">2020-03-31T16:12:40Z</dcterms:modified>
</cp:coreProperties>
</file>