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6FB9F-6EEE-1143-8995-A92D32BD1C16}" v="1" dt="2020-05-13T01:07:12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3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Davis" userId="b5967dbc-1519-4b12-ab1d-90ba5baaac4e" providerId="ADAL" clId="{3CA6FB9F-6EEE-1143-8995-A92D32BD1C16}"/>
    <pc:docChg chg="modSld">
      <pc:chgData name="Michael Davis" userId="b5967dbc-1519-4b12-ab1d-90ba5baaac4e" providerId="ADAL" clId="{3CA6FB9F-6EEE-1143-8995-A92D32BD1C16}" dt="2020-05-13T01:07:12.198" v="0"/>
      <pc:docMkLst>
        <pc:docMk/>
      </pc:docMkLst>
      <pc:sldChg chg="modTransition">
        <pc:chgData name="Michael Davis" userId="b5967dbc-1519-4b12-ab1d-90ba5baaac4e" providerId="ADAL" clId="{3CA6FB9F-6EEE-1143-8995-A92D32BD1C16}" dt="2020-05-13T01:07:12.198" v="0"/>
        <pc:sldMkLst>
          <pc:docMk/>
          <pc:sldMk cId="3068322011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15C0F-EB9B-524D-BC26-3CAFA8C86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7343C-12BB-AF43-A1E4-E7D45C182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49398-75DE-8449-A08E-578D059A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4F73-E33A-474B-B29C-35511679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8660B-C9BC-014F-B70F-85F7B3A5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4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E21F-0CE5-A345-A5D2-17ACDC9E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A9BFB-1F24-4445-99D8-BBD8DC446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D8B99-0CFA-FD4E-880F-67222878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7DE9B-EAAF-364C-B2CC-9EAE41C39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B73E9-3AC1-9147-AFE6-C48F801F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6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D5870-B067-5447-9B45-D6889AE4E9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2B046-1A77-B440-B858-F6ED79A03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5D5C5-FF39-B344-BBC1-F7D152A16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AB933-E3C1-F648-8077-30926DAB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B30E7-BDBA-EC43-8C1D-01E4A9412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9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86907-C88F-3C4B-8EFC-23D4A132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BC839-58B5-594A-A700-D18E30675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13B24-52F9-1944-A008-A71BA667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0A74E-1F6D-8F43-9691-B62D482B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B796D-D135-2344-AEA4-3FA49A77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9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2E283-C89A-4D49-BDCA-9866589C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6AD5C-DA37-3243-81A7-FCE183406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7435C-BD48-8940-A01F-3AEEC50C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DE9C2-A14C-6E49-B96C-3A9CEAE42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A3F92-5B8C-BA4B-8896-81654E295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2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B006A-0055-0B45-BB68-A2524C1F5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567C7-7DBB-FC4B-BDF2-B52450E44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6F1AB-58A4-D14E-9F4E-B2EADCF79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BFD95-8AA3-1747-A9A1-5D1BF761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076DC-1787-634C-A4E8-6030F9A0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C8C80-0234-A245-ABF6-E6DBF547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2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908CD-2A04-804B-9375-8C5C29532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A242F-D1D6-124D-BDEB-4E641BE52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8E5E3-B610-B640-A528-DC025D4D7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0704F-F5CC-2441-A6C9-9B2C69624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ABA913-DBBF-8D4F-B57D-159D9627D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75358-FE16-F140-A93C-C529E5DDC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B6DA2-0692-8B41-972B-5DD0F39F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FC1D3-C538-474A-808C-19A904FD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9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285DC-058F-F841-970E-05D2F35C9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C2F1AB-ADF6-4F4A-9AD3-7C0F6224A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0DF330-D632-FC43-8254-A8C780C7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81062-67BD-B049-870E-831D486A1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F3D79E-082C-A14B-A5C5-9F401CE1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3CDCE-09E6-B743-855A-C802F8FE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9E93A-E204-904A-81BA-0020857A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9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E03F6-B2D9-CB4D-9EF7-CB7B35C0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70873-8290-5349-96D2-22EC28AB8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6907D-4A12-6946-A6EC-FB22F7B07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7BF64-55E9-E548-8F8D-569B3C1F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B5250-791F-6243-BC88-16746F6C6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10093-A75D-D146-AEC8-9E0C30A27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6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3C4C-62B2-074E-949F-10120729F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BB35B6-51FB-E441-BD8B-F5D5DCF85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567E4-8FD8-7A42-B535-3CC59A990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A0100-BD6D-4D47-A024-9A6068ED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06241-8D55-5040-9C29-50000D0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8F21C-4DAE-CE4E-A1AD-2C8457CC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8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9E6626-C45D-D846-8C0C-2F14CBF2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DB7C1-8FEF-B344-824E-A60A5122F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90685-3271-A446-8F51-C6661C033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6125-4978-FF4A-A06D-3E64740B4D31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2E481-0745-C24C-801A-030419462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892EB-C4FB-FC4F-898E-0769301FA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CFCC7-A5BD-074C-8760-26EAEE40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7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386805" y="5719920"/>
            <a:ext cx="1119395" cy="452281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0" y="0"/>
            <a:ext cx="12192000" cy="5314950"/>
            <a:chOff x="0" y="0"/>
            <a:chExt cx="6186311" cy="269684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186311" cy="2696845"/>
            </a:xfrm>
            <a:custGeom>
              <a:avLst/>
              <a:gdLst/>
              <a:ahLst/>
              <a:cxnLst/>
              <a:rect l="l" t="t" r="r" b="b"/>
              <a:pathLst>
                <a:path w="6186311" h="2696845">
                  <a:moveTo>
                    <a:pt x="0" y="0"/>
                  </a:moveTo>
                  <a:lnTo>
                    <a:pt x="6186311" y="0"/>
                  </a:lnTo>
                  <a:lnTo>
                    <a:pt x="6186311" y="2696845"/>
                  </a:lnTo>
                  <a:lnTo>
                    <a:pt x="0" y="2696845"/>
                  </a:lnTo>
                  <a:close/>
                </a:path>
              </a:pathLst>
            </a:custGeom>
            <a:solidFill>
              <a:srgbClr val="0077EF"/>
            </a:solidFill>
          </p:spPr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63950" y="1872057"/>
            <a:ext cx="1007110" cy="100711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38550" y="3537162"/>
            <a:ext cx="977477" cy="977477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025900" y="1865495"/>
            <a:ext cx="927100" cy="9271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102100" y="3537162"/>
            <a:ext cx="980069" cy="980069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6864387" y="1865495"/>
            <a:ext cx="965200" cy="96520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6810386" y="3489299"/>
            <a:ext cx="1073203" cy="1073203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9430930" y="1887091"/>
            <a:ext cx="977043" cy="977043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9441046" y="3550305"/>
            <a:ext cx="966927" cy="966927"/>
          </a:xfrm>
          <a:prstGeom prst="rect">
            <a:avLst/>
          </a:prstGeom>
        </p:spPr>
      </p:pic>
      <p:sp>
        <p:nvSpPr>
          <p:cNvPr id="13" name="TextBox 13"/>
          <p:cNvSpPr txBox="1"/>
          <p:nvPr/>
        </p:nvSpPr>
        <p:spPr>
          <a:xfrm>
            <a:off x="685800" y="5444491"/>
            <a:ext cx="1835375" cy="7173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39"/>
              </a:lnSpc>
            </a:pPr>
            <a:r>
              <a:rPr lang="en-US" sz="2100">
                <a:solidFill>
                  <a:srgbClr val="A6A6A6"/>
                </a:solidFill>
                <a:latin typeface="Montserrat"/>
              </a:rPr>
              <a:t>Insert school logo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38897" y="279612"/>
            <a:ext cx="10820400" cy="7123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974"/>
              </a:lnSpc>
            </a:pPr>
            <a:r>
              <a:rPr lang="en-US" sz="4267">
                <a:solidFill>
                  <a:srgbClr val="FFFFFF"/>
                </a:solidFill>
                <a:latin typeface="Montserrat Semi-Bold Bold"/>
              </a:rPr>
              <a:t>Are you feeling any of the following?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0539273" y="3918833"/>
            <a:ext cx="966927" cy="2622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Montserrat Semi-Bold Bold"/>
              </a:rPr>
              <a:t>Cough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829588" y="3898513"/>
            <a:ext cx="1132027" cy="544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Montserrat Semi-Bold Bold"/>
              </a:rPr>
              <a:t>Aches and pains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082170" y="3918833"/>
            <a:ext cx="966927" cy="2622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Montserrat Semi-Bold Bold"/>
              </a:rPr>
              <a:t>Fatigue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2071060" y="3918833"/>
            <a:ext cx="1081227" cy="2622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Montserrat Semi-Bold Bold"/>
              </a:rPr>
              <a:t>Headache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071060" y="2163946"/>
            <a:ext cx="966927" cy="544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Montserrat Semi-Bold Bold"/>
              </a:rPr>
              <a:t>Runny nose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082170" y="2163946"/>
            <a:ext cx="966927" cy="544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Montserrat Semi-Bold Bold"/>
              </a:rPr>
              <a:t>Sore throat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7732573" y="2303646"/>
            <a:ext cx="966927" cy="2622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Montserrat Semi-Bold Bold"/>
              </a:rPr>
              <a:t>Fever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0539273" y="2163945"/>
            <a:ext cx="1170127" cy="544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Montserrat Semi-Bold Bold"/>
              </a:rPr>
              <a:t>Shortness of breath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958646" y="1059815"/>
            <a:ext cx="7257544" cy="4510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94"/>
              </a:lnSpc>
            </a:pPr>
            <a:r>
              <a:rPr lang="en-US" sz="2781">
                <a:solidFill>
                  <a:srgbClr val="FFFFFF"/>
                </a:solidFill>
                <a:latin typeface="Lato"/>
              </a:rPr>
              <a:t>If so, please visit the school nurse immediately </a:t>
            </a:r>
          </a:p>
        </p:txBody>
      </p:sp>
    </p:spTree>
    <p:extLst>
      <p:ext uri="{BB962C8B-B14F-4D97-AF65-F5344CB8AC3E}">
        <p14:creationId xmlns:p14="http://schemas.microsoft.com/office/powerpoint/2010/main" val="306832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</vt:lpstr>
      <vt:lpstr>Montserrat Semi-Bold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Davis</dc:creator>
  <cp:lastModifiedBy>Michael Davis</cp:lastModifiedBy>
  <cp:revision>1</cp:revision>
  <dcterms:created xsi:type="dcterms:W3CDTF">2020-05-13T01:06:01Z</dcterms:created>
  <dcterms:modified xsi:type="dcterms:W3CDTF">2020-05-13T01:07:42Z</dcterms:modified>
</cp:coreProperties>
</file>