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64" r:id="rId4"/>
    <p:sldId id="262" r:id="rId5"/>
    <p:sldId id="265" r:id="rId6"/>
    <p:sldId id="266" r:id="rId7"/>
    <p:sldId id="267" r:id="rId8"/>
    <p:sldId id="268" r:id="rId9"/>
    <p:sldId id="272" r:id="rId10"/>
    <p:sldId id="269" r:id="rId11"/>
    <p:sldId id="270" r:id="rId12"/>
    <p:sldId id="273" r:id="rId13"/>
    <p:sldId id="271" r:id="rId14"/>
    <p:sldId id="263" r:id="rId15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7F58F2-B5A3-4036-A147-618A58ED1620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097284C-3408-469C-A076-DFDAF41B9C21}">
      <dgm:prSet phldrT="[Texto]" custT="1"/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Dificultades de comercialización</a:t>
          </a:r>
        </a:p>
      </dgm:t>
    </dgm:pt>
    <dgm:pt modelId="{6FEB59B7-28CA-4D91-9313-30C4C01818C8}" type="parTrans" cxnId="{C9867E31-0539-44C6-8CCD-90CCB1A5C1A9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6072DF-D627-4E9E-8A1E-6CC6C01B94CC}" type="sibTrans" cxnId="{C9867E31-0539-44C6-8CCD-90CCB1A5C1A9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7B9A37-2660-432D-9805-08D2D3A9CA37}">
      <dgm:prSet phldrT="[Texto]" custT="1"/>
      <dgm:spPr/>
      <dgm:t>
        <a:bodyPr/>
        <a:lstStyle/>
        <a:p>
          <a:r>
            <a:rPr lang="es-MX" sz="1400" dirty="0">
              <a:latin typeface="Arial" panose="020B0604020202020204" pitchFamily="34" charset="0"/>
              <a:cs typeface="Arial" panose="020B0604020202020204" pitchFamily="34" charset="0"/>
            </a:rPr>
            <a:t>Falta protección a la propiedad intelectual</a:t>
          </a:r>
        </a:p>
      </dgm:t>
    </dgm:pt>
    <dgm:pt modelId="{124B5B72-19E3-47FA-A7E2-E0589F3DC662}" type="parTrans" cxnId="{C68475BD-CECD-4195-B117-CBC5B3924A16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3A2157-1A0F-4BA9-A3FB-8BC1C353EC35}" type="sibTrans" cxnId="{C68475BD-CECD-4195-B117-CBC5B3924A16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8438C5-C01B-42EF-8511-CE7AB2292676}">
      <dgm:prSet phldrT="[Texto]" custT="1"/>
      <dgm:spPr/>
      <dgm:t>
        <a:bodyPr/>
        <a:lstStyle/>
        <a:p>
          <a:r>
            <a:rPr lang="es-MX" sz="1600" dirty="0">
              <a:latin typeface="Arial" panose="020B0604020202020204" pitchFamily="34" charset="0"/>
              <a:cs typeface="Arial" panose="020B0604020202020204" pitchFamily="34" charset="0"/>
            </a:rPr>
            <a:t>Falta de acceso a herramientas tecnológicas</a:t>
          </a:r>
        </a:p>
      </dgm:t>
    </dgm:pt>
    <dgm:pt modelId="{24CE019F-C766-4A61-BE14-62B3A1C0DCE1}" type="parTrans" cxnId="{EF2735A7-D4A5-45B7-8207-CFB5E4A3BE4F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EE77AE-E808-44B2-A319-FB623C633768}" type="sibTrans" cxnId="{EF2735A7-D4A5-45B7-8207-CFB5E4A3BE4F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E6D334-AD4F-4C29-A11F-1331AE21B18C}">
      <dgm:prSet phldrT="[Texto]" custT="1"/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Sector requiere apoyo</a:t>
          </a:r>
        </a:p>
      </dgm:t>
    </dgm:pt>
    <dgm:pt modelId="{1CA6680A-D3E8-4968-A081-7D7B5A267C9B}" type="parTrans" cxnId="{81674BF4-BA96-4231-9A4F-D68B5E9B9E69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057B3C-493F-4765-BE84-44C273398F5F}" type="sibTrans" cxnId="{81674BF4-BA96-4231-9A4F-D68B5E9B9E69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967322-D89F-412A-8E5B-56E12DADF03A}">
      <dgm:prSet phldrT="[Texto]" custT="1"/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Aldea: </a:t>
          </a:r>
          <a:r>
            <a:rPr lang="es-MX" sz="1800" dirty="0" err="1">
              <a:latin typeface="Arial" panose="020B0604020202020204" pitchFamily="34" charset="0"/>
              <a:cs typeface="Arial" panose="020B0604020202020204" pitchFamily="34" charset="0"/>
            </a:rPr>
            <a:t>Sar</a:t>
          </a:r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1800" dirty="0" err="1">
              <a:latin typeface="Arial" panose="020B0604020202020204" pitchFamily="34" charset="0"/>
              <a:cs typeface="Arial" panose="020B0604020202020204" pitchFamily="34" charset="0"/>
            </a:rPr>
            <a:t>Aqa</a:t>
          </a:r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1800" dirty="0" err="1">
              <a:latin typeface="Arial" panose="020B0604020202020204" pitchFamily="34" charset="0"/>
              <a:cs typeface="Arial" panose="020B0604020202020204" pitchFamily="34" charset="0"/>
            </a:rPr>
            <a:t>Seyyed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AE6A0E-61D7-4F6A-8813-C6E32C456309}" type="parTrans" cxnId="{19EEF808-0496-46B8-A611-564133225D91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F82B2B-3CDB-497E-8620-573FAFD79E56}" type="sibTrans" cxnId="{19EEF808-0496-46B8-A611-564133225D91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47A523-F0CA-4688-8F2E-F836DCD39589}">
      <dgm:prSet phldrT="[Texto]" custT="1"/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Desarrollo sostenible</a:t>
          </a:r>
        </a:p>
      </dgm:t>
    </dgm:pt>
    <dgm:pt modelId="{708D7D4B-F355-4DDA-8F61-981795087572}" type="parTrans" cxnId="{517126C8-0AB6-4C65-B793-50FAD534EBBB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CC3D48-C11F-4583-8B40-29EB0C11BADC}" type="sibTrans" cxnId="{517126C8-0AB6-4C65-B793-50FAD534EBBB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BB4870-C268-48C0-9147-C4E273182D61}">
      <dgm:prSet phldrT="[Texto]" custT="1"/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Propuestas integrales</a:t>
          </a:r>
        </a:p>
      </dgm:t>
    </dgm:pt>
    <dgm:pt modelId="{17DB7A59-5C82-497C-B404-D142B6D1A885}" type="parTrans" cxnId="{CD157804-F524-4FB3-B8CA-1A759141C3D7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3FBAE4-73A9-4721-A145-359DEBEC2E76}" type="sibTrans" cxnId="{CD157804-F524-4FB3-B8CA-1A759141C3D7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5D3020-4FB7-4E5A-9C55-C41F41B822A7}">
      <dgm:prSet phldrT="[Texto]" custT="1"/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Competencia de la industria</a:t>
          </a:r>
        </a:p>
      </dgm:t>
    </dgm:pt>
    <dgm:pt modelId="{DC5FE248-8AC7-4612-95C0-5973467D1991}" type="parTrans" cxnId="{19481CC5-FC46-4B7D-8A88-DAFFE5F9D66B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AC2A16-5958-4F7C-8953-BCC038AF2491}" type="sibTrans" cxnId="{19481CC5-FC46-4B7D-8A88-DAFFE5F9D66B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CFA013-6747-49BF-9F2C-5BABCB344809}">
      <dgm:prSet phldrT="[Texto]" custT="1"/>
      <dgm:spPr/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Canales de distribución (intermediarios)</a:t>
          </a:r>
        </a:p>
      </dgm:t>
    </dgm:pt>
    <dgm:pt modelId="{507F35BD-ED5F-4BB4-AE3D-9A0560A4B84F}" type="parTrans" cxnId="{A659A4B8-3997-4E52-BD51-24A4B2C548D2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05EA23-F88A-41B5-8552-97A3DC272CC7}" type="sibTrans" cxnId="{A659A4B8-3997-4E52-BD51-24A4B2C548D2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DE954C-F6D6-4DAD-A970-04A7118F5B5A}" type="pres">
      <dgm:prSet presAssocID="{A97F58F2-B5A3-4036-A147-618A58ED1620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5015F6-70BB-4676-B803-5631839C7F7D}" type="pres">
      <dgm:prSet presAssocID="{A97F58F2-B5A3-4036-A147-618A58ED1620}" presName="dummyMaxCanvas" presStyleCnt="0"/>
      <dgm:spPr/>
    </dgm:pt>
    <dgm:pt modelId="{21ABF112-882E-4266-9B0D-39FC51C20F04}" type="pres">
      <dgm:prSet presAssocID="{A97F58F2-B5A3-4036-A147-618A58ED1620}" presName="parentComposite" presStyleCnt="0"/>
      <dgm:spPr/>
    </dgm:pt>
    <dgm:pt modelId="{54F824E0-DC96-47D0-AA71-ABE138BC7BC8}" type="pres">
      <dgm:prSet presAssocID="{A97F58F2-B5A3-4036-A147-618A58ED1620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s-MX"/>
        </a:p>
      </dgm:t>
    </dgm:pt>
    <dgm:pt modelId="{31F2C7CA-93F7-43A7-BCDA-01F3AEDAFA2C}" type="pres">
      <dgm:prSet presAssocID="{A97F58F2-B5A3-4036-A147-618A58ED1620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s-MX"/>
        </a:p>
      </dgm:t>
    </dgm:pt>
    <dgm:pt modelId="{F1259F6B-0D3C-4C68-B6E7-1362D0D35A1D}" type="pres">
      <dgm:prSet presAssocID="{A97F58F2-B5A3-4036-A147-618A58ED1620}" presName="childrenComposite" presStyleCnt="0"/>
      <dgm:spPr/>
    </dgm:pt>
    <dgm:pt modelId="{025ADF10-CF01-48A0-AF66-312D25876974}" type="pres">
      <dgm:prSet presAssocID="{A97F58F2-B5A3-4036-A147-618A58ED1620}" presName="dummyMaxCanvas_ChildArea" presStyleCnt="0"/>
      <dgm:spPr/>
    </dgm:pt>
    <dgm:pt modelId="{D09BA960-0FE0-4FDF-A92E-19121E65B5D7}" type="pres">
      <dgm:prSet presAssocID="{A97F58F2-B5A3-4036-A147-618A58ED1620}" presName="fulcrum" presStyleLbl="alignAccFollowNode1" presStyleIdx="2" presStyleCnt="4"/>
      <dgm:spPr/>
    </dgm:pt>
    <dgm:pt modelId="{26B699B7-AD51-4893-8D7E-AFFC1754A260}" type="pres">
      <dgm:prSet presAssocID="{A97F58F2-B5A3-4036-A147-618A58ED1620}" presName="balance_43" presStyleLbl="alignAccFollowNode1" presStyleIdx="3" presStyleCnt="4">
        <dgm:presLayoutVars>
          <dgm:bulletEnabled val="1"/>
        </dgm:presLayoutVars>
      </dgm:prSet>
      <dgm:spPr/>
    </dgm:pt>
    <dgm:pt modelId="{CB0434E4-49B4-4D8E-A4C8-CDB37DAB7F7E}" type="pres">
      <dgm:prSet presAssocID="{A97F58F2-B5A3-4036-A147-618A58ED1620}" presName="left_43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9DC32A-6B06-4A52-8173-D98312AD571F}" type="pres">
      <dgm:prSet presAssocID="{A97F58F2-B5A3-4036-A147-618A58ED1620}" presName="left_43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9D3EC5-A868-4168-8250-5B2666A658EF}" type="pres">
      <dgm:prSet presAssocID="{A97F58F2-B5A3-4036-A147-618A58ED1620}" presName="left_43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1C85DA-B92D-4E3A-8FE9-73990EB74D14}" type="pres">
      <dgm:prSet presAssocID="{A97F58F2-B5A3-4036-A147-618A58ED1620}" presName="left_43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97CD98-B269-423E-B225-E67E3C9FCDE5}" type="pres">
      <dgm:prSet presAssocID="{A97F58F2-B5A3-4036-A147-618A58ED1620}" presName="right_43_1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E9E450-C70D-49AF-BC14-660966B9CB86}" type="pres">
      <dgm:prSet presAssocID="{A97F58F2-B5A3-4036-A147-618A58ED1620}" presName="right_43_2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9D6D65-68F1-47A8-AF74-CAC062F35C01}" type="pres">
      <dgm:prSet presAssocID="{A97F58F2-B5A3-4036-A147-618A58ED1620}" presName="right_43_3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59A4B8-3997-4E52-BD51-24A4B2C548D2}" srcId="{A097284C-3408-469C-A076-DFDAF41B9C21}" destId="{0ACFA013-6747-49BF-9F2C-5BABCB344809}" srcOrd="3" destOrd="0" parTransId="{507F35BD-ED5F-4BB4-AE3D-9A0560A4B84F}" sibTransId="{A605EA23-F88A-41B5-8552-97A3DC272CC7}"/>
    <dgm:cxn modelId="{19EEF808-0496-46B8-A611-564133225D91}" srcId="{8EE6D334-AD4F-4C29-A11F-1331AE21B18C}" destId="{2A967322-D89F-412A-8E5B-56E12DADF03A}" srcOrd="0" destOrd="0" parTransId="{49AE6A0E-61D7-4F6A-8813-C6E32C456309}" sibTransId="{53F82B2B-3CDB-497E-8620-573FAFD79E56}"/>
    <dgm:cxn modelId="{85AF65BA-439C-4447-BC57-03D4F2129F59}" type="presOf" srcId="{A97F58F2-B5A3-4036-A147-618A58ED1620}" destId="{84DE954C-F6D6-4DAD-A970-04A7118F5B5A}" srcOrd="0" destOrd="0" presId="urn:microsoft.com/office/officeart/2005/8/layout/balance1"/>
    <dgm:cxn modelId="{6807D34D-7839-4D8E-B53F-FBE344A9EBD3}" type="presOf" srcId="{2CBB4870-C268-48C0-9147-C4E273182D61}" destId="{E09D6D65-68F1-47A8-AF74-CAC062F35C01}" srcOrd="0" destOrd="0" presId="urn:microsoft.com/office/officeart/2005/8/layout/balance1"/>
    <dgm:cxn modelId="{19481CC5-FC46-4B7D-8A88-DAFFE5F9D66B}" srcId="{A097284C-3408-469C-A076-DFDAF41B9C21}" destId="{135D3020-4FB7-4E5A-9C55-C41F41B822A7}" srcOrd="2" destOrd="0" parTransId="{DC5FE248-8AC7-4612-95C0-5973467D1991}" sibTransId="{1EAC2A16-5958-4F7C-8953-BCC038AF2491}"/>
    <dgm:cxn modelId="{CD157804-F524-4FB3-B8CA-1A759141C3D7}" srcId="{8EE6D334-AD4F-4C29-A11F-1331AE21B18C}" destId="{2CBB4870-C268-48C0-9147-C4E273182D61}" srcOrd="2" destOrd="0" parTransId="{17DB7A59-5C82-497C-B404-D142B6D1A885}" sibTransId="{F73FBAE4-73A9-4721-A145-359DEBEC2E76}"/>
    <dgm:cxn modelId="{517126C8-0AB6-4C65-B793-50FAD534EBBB}" srcId="{8EE6D334-AD4F-4C29-A11F-1331AE21B18C}" destId="{FE47A523-F0CA-4688-8F2E-F836DCD39589}" srcOrd="1" destOrd="0" parTransId="{708D7D4B-F355-4DDA-8F61-981795087572}" sibTransId="{D5CC3D48-C11F-4583-8B40-29EB0C11BADC}"/>
    <dgm:cxn modelId="{C9867E31-0539-44C6-8CCD-90CCB1A5C1A9}" srcId="{A97F58F2-B5A3-4036-A147-618A58ED1620}" destId="{A097284C-3408-469C-A076-DFDAF41B9C21}" srcOrd="0" destOrd="0" parTransId="{6FEB59B7-28CA-4D91-9313-30C4C01818C8}" sibTransId="{496072DF-D627-4E9E-8A1E-6CC6C01B94CC}"/>
    <dgm:cxn modelId="{C68475BD-CECD-4195-B117-CBC5B3924A16}" srcId="{A097284C-3408-469C-A076-DFDAF41B9C21}" destId="{BE7B9A37-2660-432D-9805-08D2D3A9CA37}" srcOrd="0" destOrd="0" parTransId="{124B5B72-19E3-47FA-A7E2-E0589F3DC662}" sibTransId="{B43A2157-1A0F-4BA9-A3FB-8BC1C353EC35}"/>
    <dgm:cxn modelId="{3D7183BB-B76A-425B-99D3-766F113955F6}" type="presOf" srcId="{BE7B9A37-2660-432D-9805-08D2D3A9CA37}" destId="{CB0434E4-49B4-4D8E-A4C8-CDB37DAB7F7E}" srcOrd="0" destOrd="0" presId="urn:microsoft.com/office/officeart/2005/8/layout/balance1"/>
    <dgm:cxn modelId="{EF2735A7-D4A5-45B7-8207-CFB5E4A3BE4F}" srcId="{A097284C-3408-469C-A076-DFDAF41B9C21}" destId="{C48438C5-C01B-42EF-8511-CE7AB2292676}" srcOrd="1" destOrd="0" parTransId="{24CE019F-C766-4A61-BE14-62B3A1C0DCE1}" sibTransId="{3DEE77AE-E808-44B2-A319-FB623C633768}"/>
    <dgm:cxn modelId="{3233B215-164F-4B38-945A-D647AC4CFA89}" type="presOf" srcId="{A097284C-3408-469C-A076-DFDAF41B9C21}" destId="{54F824E0-DC96-47D0-AA71-ABE138BC7BC8}" srcOrd="0" destOrd="0" presId="urn:microsoft.com/office/officeart/2005/8/layout/balance1"/>
    <dgm:cxn modelId="{1CA51AA2-B833-4AE0-9746-BF135709AD2C}" type="presOf" srcId="{0ACFA013-6747-49BF-9F2C-5BABCB344809}" destId="{F01C85DA-B92D-4E3A-8FE9-73990EB74D14}" srcOrd="0" destOrd="0" presId="urn:microsoft.com/office/officeart/2005/8/layout/balance1"/>
    <dgm:cxn modelId="{7B72E03D-6E55-4D66-8A31-C633CF8ABCBF}" type="presOf" srcId="{2A967322-D89F-412A-8E5B-56E12DADF03A}" destId="{A497CD98-B269-423E-B225-E67E3C9FCDE5}" srcOrd="0" destOrd="0" presId="urn:microsoft.com/office/officeart/2005/8/layout/balance1"/>
    <dgm:cxn modelId="{81674BF4-BA96-4231-9A4F-D68B5E9B9E69}" srcId="{A97F58F2-B5A3-4036-A147-618A58ED1620}" destId="{8EE6D334-AD4F-4C29-A11F-1331AE21B18C}" srcOrd="1" destOrd="0" parTransId="{1CA6680A-D3E8-4968-A081-7D7B5A267C9B}" sibTransId="{E8057B3C-493F-4765-BE84-44C273398F5F}"/>
    <dgm:cxn modelId="{396A2690-0D1D-4739-931A-45E3D4E3BF2A}" type="presOf" srcId="{FE47A523-F0CA-4688-8F2E-F836DCD39589}" destId="{EDE9E450-C70D-49AF-BC14-660966B9CB86}" srcOrd="0" destOrd="0" presId="urn:microsoft.com/office/officeart/2005/8/layout/balance1"/>
    <dgm:cxn modelId="{40A4BC61-313C-47C7-9939-BEC0BA1C7A5F}" type="presOf" srcId="{C48438C5-C01B-42EF-8511-CE7AB2292676}" destId="{5D9DC32A-6B06-4A52-8173-D98312AD571F}" srcOrd="0" destOrd="0" presId="urn:microsoft.com/office/officeart/2005/8/layout/balance1"/>
    <dgm:cxn modelId="{2A982D72-06D2-426C-9777-E4852BA325EA}" type="presOf" srcId="{8EE6D334-AD4F-4C29-A11F-1331AE21B18C}" destId="{31F2C7CA-93F7-43A7-BCDA-01F3AEDAFA2C}" srcOrd="0" destOrd="0" presId="urn:microsoft.com/office/officeart/2005/8/layout/balance1"/>
    <dgm:cxn modelId="{536EB975-2B57-4C2A-B06D-B3A4EBEC7AE5}" type="presOf" srcId="{135D3020-4FB7-4E5A-9C55-C41F41B822A7}" destId="{839D3EC5-A868-4168-8250-5B2666A658EF}" srcOrd="0" destOrd="0" presId="urn:microsoft.com/office/officeart/2005/8/layout/balance1"/>
    <dgm:cxn modelId="{EEB4A03D-F84D-4ED9-A618-12D4D888D8B1}" type="presParOf" srcId="{84DE954C-F6D6-4DAD-A970-04A7118F5B5A}" destId="{885015F6-70BB-4676-B803-5631839C7F7D}" srcOrd="0" destOrd="0" presId="urn:microsoft.com/office/officeart/2005/8/layout/balance1"/>
    <dgm:cxn modelId="{29930BA2-FD87-47B6-AA30-99D723704720}" type="presParOf" srcId="{84DE954C-F6D6-4DAD-A970-04A7118F5B5A}" destId="{21ABF112-882E-4266-9B0D-39FC51C20F04}" srcOrd="1" destOrd="0" presId="urn:microsoft.com/office/officeart/2005/8/layout/balance1"/>
    <dgm:cxn modelId="{8C179FAE-86EC-40B5-90F5-605E4B8D8D8D}" type="presParOf" srcId="{21ABF112-882E-4266-9B0D-39FC51C20F04}" destId="{54F824E0-DC96-47D0-AA71-ABE138BC7BC8}" srcOrd="0" destOrd="0" presId="urn:microsoft.com/office/officeart/2005/8/layout/balance1"/>
    <dgm:cxn modelId="{0BEF357B-732B-4E8C-9ABD-E40748ACEFD9}" type="presParOf" srcId="{21ABF112-882E-4266-9B0D-39FC51C20F04}" destId="{31F2C7CA-93F7-43A7-BCDA-01F3AEDAFA2C}" srcOrd="1" destOrd="0" presId="urn:microsoft.com/office/officeart/2005/8/layout/balance1"/>
    <dgm:cxn modelId="{C7700028-5C8F-48B4-B2FA-CD2AC7090014}" type="presParOf" srcId="{84DE954C-F6D6-4DAD-A970-04A7118F5B5A}" destId="{F1259F6B-0D3C-4C68-B6E7-1362D0D35A1D}" srcOrd="2" destOrd="0" presId="urn:microsoft.com/office/officeart/2005/8/layout/balance1"/>
    <dgm:cxn modelId="{25E28EB7-4A74-4142-A35F-9BE76FE364B9}" type="presParOf" srcId="{F1259F6B-0D3C-4C68-B6E7-1362D0D35A1D}" destId="{025ADF10-CF01-48A0-AF66-312D25876974}" srcOrd="0" destOrd="0" presId="urn:microsoft.com/office/officeart/2005/8/layout/balance1"/>
    <dgm:cxn modelId="{9C6FE599-9EAF-4F3E-90BB-BBECADFB2960}" type="presParOf" srcId="{F1259F6B-0D3C-4C68-B6E7-1362D0D35A1D}" destId="{D09BA960-0FE0-4FDF-A92E-19121E65B5D7}" srcOrd="1" destOrd="0" presId="urn:microsoft.com/office/officeart/2005/8/layout/balance1"/>
    <dgm:cxn modelId="{CD907793-DF33-4444-B0DF-3BC80CFAF90D}" type="presParOf" srcId="{F1259F6B-0D3C-4C68-B6E7-1362D0D35A1D}" destId="{26B699B7-AD51-4893-8D7E-AFFC1754A260}" srcOrd="2" destOrd="0" presId="urn:microsoft.com/office/officeart/2005/8/layout/balance1"/>
    <dgm:cxn modelId="{8296ECA5-1853-4D5E-9F1D-FCB16726E68A}" type="presParOf" srcId="{F1259F6B-0D3C-4C68-B6E7-1362D0D35A1D}" destId="{CB0434E4-49B4-4D8E-A4C8-CDB37DAB7F7E}" srcOrd="3" destOrd="0" presId="urn:microsoft.com/office/officeart/2005/8/layout/balance1"/>
    <dgm:cxn modelId="{45582B2E-676C-4644-9466-468BD59CC9E4}" type="presParOf" srcId="{F1259F6B-0D3C-4C68-B6E7-1362D0D35A1D}" destId="{5D9DC32A-6B06-4A52-8173-D98312AD571F}" srcOrd="4" destOrd="0" presId="urn:microsoft.com/office/officeart/2005/8/layout/balance1"/>
    <dgm:cxn modelId="{52DCB468-5F3E-45A2-91F2-0E32F8B28CE0}" type="presParOf" srcId="{F1259F6B-0D3C-4C68-B6E7-1362D0D35A1D}" destId="{839D3EC5-A868-4168-8250-5B2666A658EF}" srcOrd="5" destOrd="0" presId="urn:microsoft.com/office/officeart/2005/8/layout/balance1"/>
    <dgm:cxn modelId="{BDBDE284-9D82-4E69-8531-EAC4659D542F}" type="presParOf" srcId="{F1259F6B-0D3C-4C68-B6E7-1362D0D35A1D}" destId="{F01C85DA-B92D-4E3A-8FE9-73990EB74D14}" srcOrd="6" destOrd="0" presId="urn:microsoft.com/office/officeart/2005/8/layout/balance1"/>
    <dgm:cxn modelId="{3AF99B0A-1A7B-42EF-98AE-E2DDFFE9042B}" type="presParOf" srcId="{F1259F6B-0D3C-4C68-B6E7-1362D0D35A1D}" destId="{A497CD98-B269-423E-B225-E67E3C9FCDE5}" srcOrd="7" destOrd="0" presId="urn:microsoft.com/office/officeart/2005/8/layout/balance1"/>
    <dgm:cxn modelId="{56F499D6-AE89-4B26-B16D-64C7A68E6932}" type="presParOf" srcId="{F1259F6B-0D3C-4C68-B6E7-1362D0D35A1D}" destId="{EDE9E450-C70D-49AF-BC14-660966B9CB86}" srcOrd="8" destOrd="0" presId="urn:microsoft.com/office/officeart/2005/8/layout/balance1"/>
    <dgm:cxn modelId="{4C6B063A-D606-438A-B0BA-6E36BEB1474D}" type="presParOf" srcId="{F1259F6B-0D3C-4C68-B6E7-1362D0D35A1D}" destId="{E09D6D65-68F1-47A8-AF74-CAC062F35C01}" srcOrd="9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FE8B94-E844-470F-9241-F0AE6F54630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D582963-2A2F-4DD5-B6B7-1CB3C84A8A9F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Vacío de conocimiento: población poco estudiada</a:t>
          </a:r>
        </a:p>
      </dgm:t>
    </dgm:pt>
    <dgm:pt modelId="{BC231086-CA4A-4537-82D1-6CB36D46E597}" type="parTrans" cxnId="{735B74D3-DCBC-4171-946B-DABF9E11D1B7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06E821-B594-4170-A2F1-ECB049F9F0D3}" type="sibTrans" cxnId="{735B74D3-DCBC-4171-946B-DABF9E11D1B7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F3CCC8-802E-47C8-A8E9-F45AC27371AA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Instituciones gubernamentales: comercialización y legislación</a:t>
          </a:r>
        </a:p>
      </dgm:t>
    </dgm:pt>
    <dgm:pt modelId="{945E988F-BF8E-4292-BEE5-D9EDABBD0EC7}" type="parTrans" cxnId="{4896018B-BF36-482C-AACE-F5166F9824B6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480C02-DE8C-41CE-8961-84BDE25CC300}" type="sibTrans" cxnId="{4896018B-BF36-482C-AACE-F5166F9824B6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E063D7-382D-4214-A2E0-85AB16517C65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Contribuya a generar soluciones en la comercialización de artesanía textil</a:t>
          </a:r>
        </a:p>
      </dgm:t>
    </dgm:pt>
    <dgm:pt modelId="{2E258E9E-4C77-4597-9670-B130498F6E63}" type="parTrans" cxnId="{3D3E4F6E-F356-41EE-8A0A-DC9E31941221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89C316-FD1B-4486-B52C-ED1B7A46734F}" type="sibTrans" cxnId="{3D3E4F6E-F356-41EE-8A0A-DC9E31941221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FFE889-A257-45BF-AFF8-9F806C788897}">
      <dgm:prSet phldrT="[Texto]" custT="1"/>
      <dgm:spPr/>
      <dgm:t>
        <a:bodyPr/>
        <a:lstStyle/>
        <a:p>
          <a:r>
            <a:rPr lang="es-MX" sz="2000">
              <a:latin typeface="Arial" panose="020B0604020202020204" pitchFamily="34" charset="0"/>
              <a:cs typeface="Arial" panose="020B0604020202020204" pitchFamily="34" charset="0"/>
            </a:rPr>
            <a:t>Modelo pueda extrapolarse a otras ramas artesanales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FCDB15-62FB-4FF4-B534-57D149A0B1DC}" type="parTrans" cxnId="{CD0B559A-8D24-441D-A876-8076A47DA777}">
      <dgm:prSet/>
      <dgm:spPr/>
      <dgm:t>
        <a:bodyPr/>
        <a:lstStyle/>
        <a:p>
          <a:endParaRPr lang="es-MX"/>
        </a:p>
      </dgm:t>
    </dgm:pt>
    <dgm:pt modelId="{4F0F3C45-86B3-4C38-B34F-8B5A270BC00E}" type="sibTrans" cxnId="{CD0B559A-8D24-441D-A876-8076A47DA777}">
      <dgm:prSet/>
      <dgm:spPr/>
      <dgm:t>
        <a:bodyPr/>
        <a:lstStyle/>
        <a:p>
          <a:endParaRPr lang="es-MX"/>
        </a:p>
      </dgm:t>
    </dgm:pt>
    <dgm:pt modelId="{E8EC05AA-55F8-43BD-860C-66E0028F7757}" type="pres">
      <dgm:prSet presAssocID="{0BFE8B94-E844-470F-9241-F0AE6F54630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99C6A00-6C83-47BA-B14A-E023B4593753}" type="pres">
      <dgm:prSet presAssocID="{AD582963-2A2F-4DD5-B6B7-1CB3C84A8A9F}" presName="parentLin" presStyleCnt="0"/>
      <dgm:spPr/>
    </dgm:pt>
    <dgm:pt modelId="{F0688765-0B98-4F50-AA68-2C5B9035380D}" type="pres">
      <dgm:prSet presAssocID="{AD582963-2A2F-4DD5-B6B7-1CB3C84A8A9F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3E9A3ACA-5DF9-4896-86B3-C13E78A8D4A3}" type="pres">
      <dgm:prSet presAssocID="{AD582963-2A2F-4DD5-B6B7-1CB3C84A8A9F}" presName="parentText" presStyleLbl="node1" presStyleIdx="0" presStyleCnt="4" custScaleX="13128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09C593-7F5C-4BF8-91C3-222451758BE0}" type="pres">
      <dgm:prSet presAssocID="{AD582963-2A2F-4DD5-B6B7-1CB3C84A8A9F}" presName="negativeSpace" presStyleCnt="0"/>
      <dgm:spPr/>
    </dgm:pt>
    <dgm:pt modelId="{38406221-6DA4-461D-947A-006077FB6069}" type="pres">
      <dgm:prSet presAssocID="{AD582963-2A2F-4DD5-B6B7-1CB3C84A8A9F}" presName="childText" presStyleLbl="conFgAcc1" presStyleIdx="0" presStyleCnt="4">
        <dgm:presLayoutVars>
          <dgm:bulletEnabled val="1"/>
        </dgm:presLayoutVars>
      </dgm:prSet>
      <dgm:spPr/>
    </dgm:pt>
    <dgm:pt modelId="{7BD7E4D4-D497-4FB3-A0ED-3A141BEA8D6F}" type="pres">
      <dgm:prSet presAssocID="{9506E821-B594-4170-A2F1-ECB049F9F0D3}" presName="spaceBetweenRectangles" presStyleCnt="0"/>
      <dgm:spPr/>
    </dgm:pt>
    <dgm:pt modelId="{589B2F32-82B7-4CE9-A7B9-40BB76EE6BAA}" type="pres">
      <dgm:prSet presAssocID="{EEF3CCC8-802E-47C8-A8E9-F45AC27371AA}" presName="parentLin" presStyleCnt="0"/>
      <dgm:spPr/>
    </dgm:pt>
    <dgm:pt modelId="{49AC24EC-900F-4132-A741-D317CCF3878A}" type="pres">
      <dgm:prSet presAssocID="{EEF3CCC8-802E-47C8-A8E9-F45AC27371AA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DFA9637B-F10B-45E8-B691-C24B30E8F9C2}" type="pres">
      <dgm:prSet presAssocID="{EEF3CCC8-802E-47C8-A8E9-F45AC27371AA}" presName="parentText" presStyleLbl="node1" presStyleIdx="1" presStyleCnt="4" custScaleX="13128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0E5FFC-C5F5-415E-8064-2D42ECAEB574}" type="pres">
      <dgm:prSet presAssocID="{EEF3CCC8-802E-47C8-A8E9-F45AC27371AA}" presName="negativeSpace" presStyleCnt="0"/>
      <dgm:spPr/>
    </dgm:pt>
    <dgm:pt modelId="{88996208-0768-4054-8DD6-E551ED7F0F2D}" type="pres">
      <dgm:prSet presAssocID="{EEF3CCC8-802E-47C8-A8E9-F45AC27371AA}" presName="childText" presStyleLbl="conFgAcc1" presStyleIdx="1" presStyleCnt="4">
        <dgm:presLayoutVars>
          <dgm:bulletEnabled val="1"/>
        </dgm:presLayoutVars>
      </dgm:prSet>
      <dgm:spPr/>
    </dgm:pt>
    <dgm:pt modelId="{41894B1B-60F3-465E-90FC-5B24C544AA67}" type="pres">
      <dgm:prSet presAssocID="{25480C02-DE8C-41CE-8961-84BDE25CC300}" presName="spaceBetweenRectangles" presStyleCnt="0"/>
      <dgm:spPr/>
    </dgm:pt>
    <dgm:pt modelId="{120E7F9A-A29C-42D8-B0A2-B8303311E81A}" type="pres">
      <dgm:prSet presAssocID="{93E063D7-382D-4214-A2E0-85AB16517C65}" presName="parentLin" presStyleCnt="0"/>
      <dgm:spPr/>
    </dgm:pt>
    <dgm:pt modelId="{A457019F-E327-490B-A165-611291B0B5A0}" type="pres">
      <dgm:prSet presAssocID="{93E063D7-382D-4214-A2E0-85AB16517C65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151F086F-7472-465B-AC5A-B5EEA951AA37}" type="pres">
      <dgm:prSet presAssocID="{93E063D7-382D-4214-A2E0-85AB16517C65}" presName="parentText" presStyleLbl="node1" presStyleIdx="2" presStyleCnt="4" custScaleX="13128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5456D8-A8FE-438D-BF2B-5A6414C12CF1}" type="pres">
      <dgm:prSet presAssocID="{93E063D7-382D-4214-A2E0-85AB16517C65}" presName="negativeSpace" presStyleCnt="0"/>
      <dgm:spPr/>
    </dgm:pt>
    <dgm:pt modelId="{46A90E9F-8232-445F-9159-08274AB32404}" type="pres">
      <dgm:prSet presAssocID="{93E063D7-382D-4214-A2E0-85AB16517C65}" presName="childText" presStyleLbl="conFgAcc1" presStyleIdx="2" presStyleCnt="4">
        <dgm:presLayoutVars>
          <dgm:bulletEnabled val="1"/>
        </dgm:presLayoutVars>
      </dgm:prSet>
      <dgm:spPr/>
    </dgm:pt>
    <dgm:pt modelId="{A3F63E3A-9A77-47E7-8D0B-44DFAD8B4B12}" type="pres">
      <dgm:prSet presAssocID="{0C89C316-FD1B-4486-B52C-ED1B7A46734F}" presName="spaceBetweenRectangles" presStyleCnt="0"/>
      <dgm:spPr/>
    </dgm:pt>
    <dgm:pt modelId="{D09279B9-FC47-41ED-97D8-CBF90321A1B3}" type="pres">
      <dgm:prSet presAssocID="{4FFFE889-A257-45BF-AFF8-9F806C788897}" presName="parentLin" presStyleCnt="0"/>
      <dgm:spPr/>
    </dgm:pt>
    <dgm:pt modelId="{D1D0D83C-BF2B-44CC-8F44-DB4B168BD266}" type="pres">
      <dgm:prSet presAssocID="{4FFFE889-A257-45BF-AFF8-9F806C788897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58812119-DF3E-4BD4-A5BC-1B1BEC852A2A}" type="pres">
      <dgm:prSet presAssocID="{4FFFE889-A257-45BF-AFF8-9F806C788897}" presName="parentText" presStyleLbl="node1" presStyleIdx="3" presStyleCnt="4" custScaleX="13225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26B4A8-7F40-46FB-9471-D248D6F37FB2}" type="pres">
      <dgm:prSet presAssocID="{4FFFE889-A257-45BF-AFF8-9F806C788897}" presName="negativeSpace" presStyleCnt="0"/>
      <dgm:spPr/>
    </dgm:pt>
    <dgm:pt modelId="{13ED2E7F-58C3-40BE-A77C-13363D479D73}" type="pres">
      <dgm:prSet presAssocID="{4FFFE889-A257-45BF-AFF8-9F806C78889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2B7AEE3-6FA6-49A7-9352-15586098063C}" type="presOf" srcId="{93E063D7-382D-4214-A2E0-85AB16517C65}" destId="{A457019F-E327-490B-A165-611291B0B5A0}" srcOrd="0" destOrd="0" presId="urn:microsoft.com/office/officeart/2005/8/layout/list1"/>
    <dgm:cxn modelId="{FB7ED45B-BA91-42A6-9BC3-26D44DDA32C0}" type="presOf" srcId="{93E063D7-382D-4214-A2E0-85AB16517C65}" destId="{151F086F-7472-465B-AC5A-B5EEA951AA37}" srcOrd="1" destOrd="0" presId="urn:microsoft.com/office/officeart/2005/8/layout/list1"/>
    <dgm:cxn modelId="{27C9D576-B22A-4BDB-8DDE-ACB60DEBC447}" type="presOf" srcId="{AD582963-2A2F-4DD5-B6B7-1CB3C84A8A9F}" destId="{3E9A3ACA-5DF9-4896-86B3-C13E78A8D4A3}" srcOrd="1" destOrd="0" presId="urn:microsoft.com/office/officeart/2005/8/layout/list1"/>
    <dgm:cxn modelId="{3D3E4F6E-F356-41EE-8A0A-DC9E31941221}" srcId="{0BFE8B94-E844-470F-9241-F0AE6F546302}" destId="{93E063D7-382D-4214-A2E0-85AB16517C65}" srcOrd="2" destOrd="0" parTransId="{2E258E9E-4C77-4597-9670-B130498F6E63}" sibTransId="{0C89C316-FD1B-4486-B52C-ED1B7A46734F}"/>
    <dgm:cxn modelId="{BE131276-A7E3-4799-BB7E-0F0BCF1E1DF6}" type="presOf" srcId="{EEF3CCC8-802E-47C8-A8E9-F45AC27371AA}" destId="{49AC24EC-900F-4132-A741-D317CCF3878A}" srcOrd="0" destOrd="0" presId="urn:microsoft.com/office/officeart/2005/8/layout/list1"/>
    <dgm:cxn modelId="{1C861F9E-B9EB-477E-836B-4D8FC5DFE4E5}" type="presOf" srcId="{4FFFE889-A257-45BF-AFF8-9F806C788897}" destId="{D1D0D83C-BF2B-44CC-8F44-DB4B168BD266}" srcOrd="0" destOrd="0" presId="urn:microsoft.com/office/officeart/2005/8/layout/list1"/>
    <dgm:cxn modelId="{CD0B559A-8D24-441D-A876-8076A47DA777}" srcId="{0BFE8B94-E844-470F-9241-F0AE6F546302}" destId="{4FFFE889-A257-45BF-AFF8-9F806C788897}" srcOrd="3" destOrd="0" parTransId="{A1FCDB15-62FB-4FF4-B534-57D149A0B1DC}" sibTransId="{4F0F3C45-86B3-4C38-B34F-8B5A270BC00E}"/>
    <dgm:cxn modelId="{6A0FE91E-572B-4D9B-A0A7-39C6A4770D3E}" type="presOf" srcId="{EEF3CCC8-802E-47C8-A8E9-F45AC27371AA}" destId="{DFA9637B-F10B-45E8-B691-C24B30E8F9C2}" srcOrd="1" destOrd="0" presId="urn:microsoft.com/office/officeart/2005/8/layout/list1"/>
    <dgm:cxn modelId="{F4AFA2B5-9525-46A0-BC1B-F83A4D109DD3}" type="presOf" srcId="{0BFE8B94-E844-470F-9241-F0AE6F546302}" destId="{E8EC05AA-55F8-43BD-860C-66E0028F7757}" srcOrd="0" destOrd="0" presId="urn:microsoft.com/office/officeart/2005/8/layout/list1"/>
    <dgm:cxn modelId="{735B74D3-DCBC-4171-946B-DABF9E11D1B7}" srcId="{0BFE8B94-E844-470F-9241-F0AE6F546302}" destId="{AD582963-2A2F-4DD5-B6B7-1CB3C84A8A9F}" srcOrd="0" destOrd="0" parTransId="{BC231086-CA4A-4537-82D1-6CB36D46E597}" sibTransId="{9506E821-B594-4170-A2F1-ECB049F9F0D3}"/>
    <dgm:cxn modelId="{EB079113-2237-4B3E-883D-CA1ED728D60C}" type="presOf" srcId="{4FFFE889-A257-45BF-AFF8-9F806C788897}" destId="{58812119-DF3E-4BD4-A5BC-1B1BEC852A2A}" srcOrd="1" destOrd="0" presId="urn:microsoft.com/office/officeart/2005/8/layout/list1"/>
    <dgm:cxn modelId="{4896018B-BF36-482C-AACE-F5166F9824B6}" srcId="{0BFE8B94-E844-470F-9241-F0AE6F546302}" destId="{EEF3CCC8-802E-47C8-A8E9-F45AC27371AA}" srcOrd="1" destOrd="0" parTransId="{945E988F-BF8E-4292-BEE5-D9EDABBD0EC7}" sibTransId="{25480C02-DE8C-41CE-8961-84BDE25CC300}"/>
    <dgm:cxn modelId="{4D838F6F-75D2-4950-B452-FD9039F9A39C}" type="presOf" srcId="{AD582963-2A2F-4DD5-B6B7-1CB3C84A8A9F}" destId="{F0688765-0B98-4F50-AA68-2C5B9035380D}" srcOrd="0" destOrd="0" presId="urn:microsoft.com/office/officeart/2005/8/layout/list1"/>
    <dgm:cxn modelId="{86C02F83-7D8D-4F03-AE98-B57DC4FF4F96}" type="presParOf" srcId="{E8EC05AA-55F8-43BD-860C-66E0028F7757}" destId="{E99C6A00-6C83-47BA-B14A-E023B4593753}" srcOrd="0" destOrd="0" presId="urn:microsoft.com/office/officeart/2005/8/layout/list1"/>
    <dgm:cxn modelId="{85C16B4F-CF57-4F3B-B111-AD74B90F9B27}" type="presParOf" srcId="{E99C6A00-6C83-47BA-B14A-E023B4593753}" destId="{F0688765-0B98-4F50-AA68-2C5B9035380D}" srcOrd="0" destOrd="0" presId="urn:microsoft.com/office/officeart/2005/8/layout/list1"/>
    <dgm:cxn modelId="{932A5ED7-B244-4771-BA84-3874A2FBBBA3}" type="presParOf" srcId="{E99C6A00-6C83-47BA-B14A-E023B4593753}" destId="{3E9A3ACA-5DF9-4896-86B3-C13E78A8D4A3}" srcOrd="1" destOrd="0" presId="urn:microsoft.com/office/officeart/2005/8/layout/list1"/>
    <dgm:cxn modelId="{9A984C65-B03B-4807-BE29-00255BCA2011}" type="presParOf" srcId="{E8EC05AA-55F8-43BD-860C-66E0028F7757}" destId="{4809C593-7F5C-4BF8-91C3-222451758BE0}" srcOrd="1" destOrd="0" presId="urn:microsoft.com/office/officeart/2005/8/layout/list1"/>
    <dgm:cxn modelId="{EA873371-DEC4-4A3D-B463-89D46049F73A}" type="presParOf" srcId="{E8EC05AA-55F8-43BD-860C-66E0028F7757}" destId="{38406221-6DA4-461D-947A-006077FB6069}" srcOrd="2" destOrd="0" presId="urn:microsoft.com/office/officeart/2005/8/layout/list1"/>
    <dgm:cxn modelId="{DA4E0748-65D9-4C61-A7B5-63AACD1B0A37}" type="presParOf" srcId="{E8EC05AA-55F8-43BD-860C-66E0028F7757}" destId="{7BD7E4D4-D497-4FB3-A0ED-3A141BEA8D6F}" srcOrd="3" destOrd="0" presId="urn:microsoft.com/office/officeart/2005/8/layout/list1"/>
    <dgm:cxn modelId="{D9DD4108-182F-463E-B961-83933236FB46}" type="presParOf" srcId="{E8EC05AA-55F8-43BD-860C-66E0028F7757}" destId="{589B2F32-82B7-4CE9-A7B9-40BB76EE6BAA}" srcOrd="4" destOrd="0" presId="urn:microsoft.com/office/officeart/2005/8/layout/list1"/>
    <dgm:cxn modelId="{0C0CAA7F-5A95-4282-A006-C1F4D71116B8}" type="presParOf" srcId="{589B2F32-82B7-4CE9-A7B9-40BB76EE6BAA}" destId="{49AC24EC-900F-4132-A741-D317CCF3878A}" srcOrd="0" destOrd="0" presId="urn:microsoft.com/office/officeart/2005/8/layout/list1"/>
    <dgm:cxn modelId="{4724A7D7-80BE-4E68-9C65-51BD7A2F21EE}" type="presParOf" srcId="{589B2F32-82B7-4CE9-A7B9-40BB76EE6BAA}" destId="{DFA9637B-F10B-45E8-B691-C24B30E8F9C2}" srcOrd="1" destOrd="0" presId="urn:microsoft.com/office/officeart/2005/8/layout/list1"/>
    <dgm:cxn modelId="{D842FFF4-BE43-4E9C-8C90-4F4326A7A446}" type="presParOf" srcId="{E8EC05AA-55F8-43BD-860C-66E0028F7757}" destId="{670E5FFC-C5F5-415E-8064-2D42ECAEB574}" srcOrd="5" destOrd="0" presId="urn:microsoft.com/office/officeart/2005/8/layout/list1"/>
    <dgm:cxn modelId="{5D3B4491-F96A-43A4-8A32-4CC4B7021261}" type="presParOf" srcId="{E8EC05AA-55F8-43BD-860C-66E0028F7757}" destId="{88996208-0768-4054-8DD6-E551ED7F0F2D}" srcOrd="6" destOrd="0" presId="urn:microsoft.com/office/officeart/2005/8/layout/list1"/>
    <dgm:cxn modelId="{F7067540-2DB2-4990-B182-463CB02C9B77}" type="presParOf" srcId="{E8EC05AA-55F8-43BD-860C-66E0028F7757}" destId="{41894B1B-60F3-465E-90FC-5B24C544AA67}" srcOrd="7" destOrd="0" presId="urn:microsoft.com/office/officeart/2005/8/layout/list1"/>
    <dgm:cxn modelId="{E4DF5B10-721F-4D6D-BD74-602F32CF4328}" type="presParOf" srcId="{E8EC05AA-55F8-43BD-860C-66E0028F7757}" destId="{120E7F9A-A29C-42D8-B0A2-B8303311E81A}" srcOrd="8" destOrd="0" presId="urn:microsoft.com/office/officeart/2005/8/layout/list1"/>
    <dgm:cxn modelId="{7A30D569-FDC3-4A04-9D7A-AF9F91F1CB87}" type="presParOf" srcId="{120E7F9A-A29C-42D8-B0A2-B8303311E81A}" destId="{A457019F-E327-490B-A165-611291B0B5A0}" srcOrd="0" destOrd="0" presId="urn:microsoft.com/office/officeart/2005/8/layout/list1"/>
    <dgm:cxn modelId="{F0B5799F-791F-4499-AE2E-49A146D60BBB}" type="presParOf" srcId="{120E7F9A-A29C-42D8-B0A2-B8303311E81A}" destId="{151F086F-7472-465B-AC5A-B5EEA951AA37}" srcOrd="1" destOrd="0" presId="urn:microsoft.com/office/officeart/2005/8/layout/list1"/>
    <dgm:cxn modelId="{E38BD1B6-C184-4243-8DAB-8C7EEE68F196}" type="presParOf" srcId="{E8EC05AA-55F8-43BD-860C-66E0028F7757}" destId="{A15456D8-A8FE-438D-BF2B-5A6414C12CF1}" srcOrd="9" destOrd="0" presId="urn:microsoft.com/office/officeart/2005/8/layout/list1"/>
    <dgm:cxn modelId="{FC89C550-471E-4C33-B43A-6A038BE8A4EF}" type="presParOf" srcId="{E8EC05AA-55F8-43BD-860C-66E0028F7757}" destId="{46A90E9F-8232-445F-9159-08274AB32404}" srcOrd="10" destOrd="0" presId="urn:microsoft.com/office/officeart/2005/8/layout/list1"/>
    <dgm:cxn modelId="{34581363-1D7E-464B-9159-1E3F51DCFCCF}" type="presParOf" srcId="{E8EC05AA-55F8-43BD-860C-66E0028F7757}" destId="{A3F63E3A-9A77-47E7-8D0B-44DFAD8B4B12}" srcOrd="11" destOrd="0" presId="urn:microsoft.com/office/officeart/2005/8/layout/list1"/>
    <dgm:cxn modelId="{3AB84028-7892-4590-ACBA-0B8D0FD15EBE}" type="presParOf" srcId="{E8EC05AA-55F8-43BD-860C-66E0028F7757}" destId="{D09279B9-FC47-41ED-97D8-CBF90321A1B3}" srcOrd="12" destOrd="0" presId="urn:microsoft.com/office/officeart/2005/8/layout/list1"/>
    <dgm:cxn modelId="{09A8F022-0C37-44EE-B932-249D7EADEE92}" type="presParOf" srcId="{D09279B9-FC47-41ED-97D8-CBF90321A1B3}" destId="{D1D0D83C-BF2B-44CC-8F44-DB4B168BD266}" srcOrd="0" destOrd="0" presId="urn:microsoft.com/office/officeart/2005/8/layout/list1"/>
    <dgm:cxn modelId="{66F9AD77-C8C4-4A41-B960-4B856987D623}" type="presParOf" srcId="{D09279B9-FC47-41ED-97D8-CBF90321A1B3}" destId="{58812119-DF3E-4BD4-A5BC-1B1BEC852A2A}" srcOrd="1" destOrd="0" presId="urn:microsoft.com/office/officeart/2005/8/layout/list1"/>
    <dgm:cxn modelId="{62529951-65F1-4E6F-BB94-F961F0B8E0DD}" type="presParOf" srcId="{E8EC05AA-55F8-43BD-860C-66E0028F7757}" destId="{F826B4A8-7F40-46FB-9471-D248D6F37FB2}" srcOrd="13" destOrd="0" presId="urn:microsoft.com/office/officeart/2005/8/layout/list1"/>
    <dgm:cxn modelId="{1EE0D1D5-E2FE-4A78-820E-1779B9454AFD}" type="presParOf" srcId="{E8EC05AA-55F8-43BD-860C-66E0028F7757}" destId="{13ED2E7F-58C3-40BE-A77C-13363D479D7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55DC68-D800-4781-99D9-0CE95CA57471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E15DB15-32E7-4185-9B99-F6FAAC017DCD}">
      <dgm:prSet phldrT="[Texto]"/>
      <dgm:spPr/>
      <dgm:t>
        <a:bodyPr/>
        <a:lstStyle/>
        <a:p>
          <a:r>
            <a:rPr lang="es-MX" dirty="0" smtClean="0"/>
            <a:t>Delimitaciones</a:t>
          </a:r>
          <a:endParaRPr lang="es-MX" dirty="0"/>
        </a:p>
      </dgm:t>
    </dgm:pt>
    <dgm:pt modelId="{A87B5C33-7974-45D0-A06E-F0472AB7ED30}" type="parTrans" cxnId="{E66779E8-D22E-4C42-8103-72D857161123}">
      <dgm:prSet/>
      <dgm:spPr/>
      <dgm:t>
        <a:bodyPr/>
        <a:lstStyle/>
        <a:p>
          <a:endParaRPr lang="es-MX"/>
        </a:p>
      </dgm:t>
    </dgm:pt>
    <dgm:pt modelId="{A9AAE36E-A8C6-47DC-9D4D-F34531BEDB0A}" type="sibTrans" cxnId="{E66779E8-D22E-4C42-8103-72D857161123}">
      <dgm:prSet/>
      <dgm:spPr/>
      <dgm:t>
        <a:bodyPr/>
        <a:lstStyle/>
        <a:p>
          <a:endParaRPr lang="es-MX"/>
        </a:p>
      </dgm:t>
    </dgm:pt>
    <dgm:pt modelId="{CC4B49B1-8544-47C8-9FB8-97C61C584C9F}">
      <dgm:prSet phldrT="[Texto]"/>
      <dgm:spPr/>
      <dgm:t>
        <a:bodyPr/>
        <a:lstStyle/>
        <a:p>
          <a:r>
            <a:rPr lang="es-MX" dirty="0" smtClean="0"/>
            <a:t>81% de artesanos de tira bordada son del municipio de </a:t>
          </a:r>
          <a:r>
            <a:rPr lang="es-MX" dirty="0" err="1" smtClean="0"/>
            <a:t>Nacajuca</a:t>
          </a:r>
          <a:r>
            <a:rPr lang="es-MX" dirty="0" smtClean="0"/>
            <a:t>, Tabasco.</a:t>
          </a:r>
          <a:endParaRPr lang="es-MX" dirty="0"/>
        </a:p>
      </dgm:t>
    </dgm:pt>
    <dgm:pt modelId="{4DE2A09B-C1DC-4CFC-A374-82428ED6276C}" type="parTrans" cxnId="{AC3F76D5-2736-4915-B67A-3F101C863A65}">
      <dgm:prSet/>
      <dgm:spPr/>
      <dgm:t>
        <a:bodyPr/>
        <a:lstStyle/>
        <a:p>
          <a:endParaRPr lang="es-MX"/>
        </a:p>
      </dgm:t>
    </dgm:pt>
    <dgm:pt modelId="{B20E67AA-B588-4ABA-B295-6920C966AC25}" type="sibTrans" cxnId="{AC3F76D5-2736-4915-B67A-3F101C863A65}">
      <dgm:prSet/>
      <dgm:spPr/>
      <dgm:t>
        <a:bodyPr/>
        <a:lstStyle/>
        <a:p>
          <a:endParaRPr lang="es-MX"/>
        </a:p>
      </dgm:t>
    </dgm:pt>
    <dgm:pt modelId="{7113550C-38E4-4D9B-A230-CE01683B4272}">
      <dgm:prSet phldrT="[Texto]"/>
      <dgm:spPr/>
      <dgm:t>
        <a:bodyPr/>
        <a:lstStyle/>
        <a:p>
          <a:r>
            <a:rPr lang="es-MX" dirty="0" smtClean="0"/>
            <a:t>2019-2020</a:t>
          </a:r>
          <a:endParaRPr lang="es-MX" dirty="0"/>
        </a:p>
      </dgm:t>
    </dgm:pt>
    <dgm:pt modelId="{6AF86502-FF3C-452D-83E8-A3A2BE0B9658}" type="parTrans" cxnId="{E8EBEB89-7656-4B0E-834A-EA0E798BDD4E}">
      <dgm:prSet/>
      <dgm:spPr/>
      <dgm:t>
        <a:bodyPr/>
        <a:lstStyle/>
        <a:p>
          <a:endParaRPr lang="es-MX"/>
        </a:p>
      </dgm:t>
    </dgm:pt>
    <dgm:pt modelId="{85FD1980-A6FA-4372-AAEA-F5FDA2693CE9}" type="sibTrans" cxnId="{E8EBEB89-7656-4B0E-834A-EA0E798BDD4E}">
      <dgm:prSet/>
      <dgm:spPr/>
      <dgm:t>
        <a:bodyPr/>
        <a:lstStyle/>
        <a:p>
          <a:endParaRPr lang="es-MX"/>
        </a:p>
      </dgm:t>
    </dgm:pt>
    <dgm:pt modelId="{730A705C-9B84-42CE-8075-96F723FFEF49}">
      <dgm:prSet phldrT="[Texto]"/>
      <dgm:spPr/>
      <dgm:t>
        <a:bodyPr/>
        <a:lstStyle/>
        <a:p>
          <a:r>
            <a:rPr lang="es-MX" dirty="0" smtClean="0"/>
            <a:t>Limitaciones</a:t>
          </a:r>
          <a:endParaRPr lang="es-MX" dirty="0"/>
        </a:p>
      </dgm:t>
    </dgm:pt>
    <dgm:pt modelId="{C365A5EA-E82C-4887-A707-26A0B382DE36}" type="parTrans" cxnId="{6CDB28E8-B6A5-469E-83B5-B9C3D732ED2B}">
      <dgm:prSet/>
      <dgm:spPr/>
      <dgm:t>
        <a:bodyPr/>
        <a:lstStyle/>
        <a:p>
          <a:endParaRPr lang="es-MX"/>
        </a:p>
      </dgm:t>
    </dgm:pt>
    <dgm:pt modelId="{9718841E-F97B-4654-96B2-97031C6D0655}" type="sibTrans" cxnId="{6CDB28E8-B6A5-469E-83B5-B9C3D732ED2B}">
      <dgm:prSet/>
      <dgm:spPr/>
      <dgm:t>
        <a:bodyPr/>
        <a:lstStyle/>
        <a:p>
          <a:endParaRPr lang="es-MX"/>
        </a:p>
      </dgm:t>
    </dgm:pt>
    <dgm:pt modelId="{07025947-43BC-425E-878B-F5AE6A3FC94E}">
      <dgm:prSet phldrT="[Texto]"/>
      <dgm:spPr/>
      <dgm:t>
        <a:bodyPr/>
        <a:lstStyle/>
        <a:p>
          <a:r>
            <a:rPr lang="es-MX" dirty="0" smtClean="0"/>
            <a:t>Disposición de los entrevistados a responder por cuestiones de tiempo y seguridad</a:t>
          </a:r>
          <a:endParaRPr lang="es-MX" dirty="0"/>
        </a:p>
      </dgm:t>
    </dgm:pt>
    <dgm:pt modelId="{1E4E719A-CBB1-4204-B982-F75637767EA4}" type="parTrans" cxnId="{D1C9EBA7-C7C0-4471-AF97-FDE84E896B52}">
      <dgm:prSet/>
      <dgm:spPr/>
      <dgm:t>
        <a:bodyPr/>
        <a:lstStyle/>
        <a:p>
          <a:endParaRPr lang="es-MX"/>
        </a:p>
      </dgm:t>
    </dgm:pt>
    <dgm:pt modelId="{BC684710-4060-4577-BF1C-5F30F8A2A5B1}" type="sibTrans" cxnId="{D1C9EBA7-C7C0-4471-AF97-FDE84E896B52}">
      <dgm:prSet/>
      <dgm:spPr/>
      <dgm:t>
        <a:bodyPr/>
        <a:lstStyle/>
        <a:p>
          <a:endParaRPr lang="es-MX"/>
        </a:p>
      </dgm:t>
    </dgm:pt>
    <dgm:pt modelId="{4D5A5CF2-1179-45F4-AF31-9828F0ADB981}">
      <dgm:prSet phldrT="[Texto]"/>
      <dgm:spPr/>
      <dgm:t>
        <a:bodyPr/>
        <a:lstStyle/>
        <a:p>
          <a:r>
            <a:rPr lang="es-MX" dirty="0" smtClean="0"/>
            <a:t>Ubicarlos y lograr acceder a ellos, se encuentran dispersos en el municipio</a:t>
          </a:r>
          <a:endParaRPr lang="es-MX" dirty="0"/>
        </a:p>
      </dgm:t>
    </dgm:pt>
    <dgm:pt modelId="{2B729C16-EEC8-4633-B013-AEE84D606740}" type="parTrans" cxnId="{9C089486-5B54-424A-9E77-6FC970CC3AA8}">
      <dgm:prSet/>
      <dgm:spPr/>
      <dgm:t>
        <a:bodyPr/>
        <a:lstStyle/>
        <a:p>
          <a:endParaRPr lang="es-MX"/>
        </a:p>
      </dgm:t>
    </dgm:pt>
    <dgm:pt modelId="{12B0147B-CEC8-4DEA-9E98-08B4FD007496}" type="sibTrans" cxnId="{9C089486-5B54-424A-9E77-6FC970CC3AA8}">
      <dgm:prSet/>
      <dgm:spPr/>
      <dgm:t>
        <a:bodyPr/>
        <a:lstStyle/>
        <a:p>
          <a:endParaRPr lang="es-MX"/>
        </a:p>
      </dgm:t>
    </dgm:pt>
    <dgm:pt modelId="{EDE09EB7-21E4-405D-ABC8-9F3E82A16DDC}" type="pres">
      <dgm:prSet presAssocID="{4055DC68-D800-4781-99D9-0CE95CA5747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2022D44-008B-4061-A6DF-7D5284F761BE}" type="pres">
      <dgm:prSet presAssocID="{5E15DB15-32E7-4185-9B99-F6FAAC017DCD}" presName="linNode" presStyleCnt="0"/>
      <dgm:spPr/>
    </dgm:pt>
    <dgm:pt modelId="{933BA90C-1CE0-4E8B-9CE1-54D611522878}" type="pres">
      <dgm:prSet presAssocID="{5E15DB15-32E7-4185-9B99-F6FAAC017DCD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129029-6D9B-4993-973F-33C19FBC58A8}" type="pres">
      <dgm:prSet presAssocID="{5E15DB15-32E7-4185-9B99-F6FAAC017DCD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22E75E-D3A3-4852-AD7A-8CFED68D5984}" type="pres">
      <dgm:prSet presAssocID="{A9AAE36E-A8C6-47DC-9D4D-F34531BEDB0A}" presName="sp" presStyleCnt="0"/>
      <dgm:spPr/>
    </dgm:pt>
    <dgm:pt modelId="{FF9A65EA-0A83-4436-950A-6508CB8DA018}" type="pres">
      <dgm:prSet presAssocID="{730A705C-9B84-42CE-8075-96F723FFEF49}" presName="linNode" presStyleCnt="0"/>
      <dgm:spPr/>
    </dgm:pt>
    <dgm:pt modelId="{AE2A092B-9E42-4200-8EA4-B7ABFE066F48}" type="pres">
      <dgm:prSet presAssocID="{730A705C-9B84-42CE-8075-96F723FFEF49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A65EEB-DF52-4F6C-8255-2BE12683A97E}" type="pres">
      <dgm:prSet presAssocID="{730A705C-9B84-42CE-8075-96F723FFEF49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C3F76D5-2736-4915-B67A-3F101C863A65}" srcId="{5E15DB15-32E7-4185-9B99-F6FAAC017DCD}" destId="{CC4B49B1-8544-47C8-9FB8-97C61C584C9F}" srcOrd="0" destOrd="0" parTransId="{4DE2A09B-C1DC-4CFC-A374-82428ED6276C}" sibTransId="{B20E67AA-B588-4ABA-B295-6920C966AC25}"/>
    <dgm:cxn modelId="{C3B03372-17CC-4470-B0CA-739D9DEEE859}" type="presOf" srcId="{7113550C-38E4-4D9B-A230-CE01683B4272}" destId="{77129029-6D9B-4993-973F-33C19FBC58A8}" srcOrd="0" destOrd="1" presId="urn:microsoft.com/office/officeart/2005/8/layout/vList5"/>
    <dgm:cxn modelId="{9DE61C16-726D-49EB-959D-CA31D9EE0EED}" type="presOf" srcId="{4D5A5CF2-1179-45F4-AF31-9828F0ADB981}" destId="{18A65EEB-DF52-4F6C-8255-2BE12683A97E}" srcOrd="0" destOrd="0" presId="urn:microsoft.com/office/officeart/2005/8/layout/vList5"/>
    <dgm:cxn modelId="{9DBC0E4E-2E1A-4B81-81B4-2DA3B3EFEFA0}" type="presOf" srcId="{4055DC68-D800-4781-99D9-0CE95CA57471}" destId="{EDE09EB7-21E4-405D-ABC8-9F3E82A16DDC}" srcOrd="0" destOrd="0" presId="urn:microsoft.com/office/officeart/2005/8/layout/vList5"/>
    <dgm:cxn modelId="{FF1120A6-E29D-4CBA-9A88-F4A8917D085A}" type="presOf" srcId="{07025947-43BC-425E-878B-F5AE6A3FC94E}" destId="{18A65EEB-DF52-4F6C-8255-2BE12683A97E}" srcOrd="0" destOrd="1" presId="urn:microsoft.com/office/officeart/2005/8/layout/vList5"/>
    <dgm:cxn modelId="{1FBB9652-EFC4-4F95-872E-5B4D52A280F8}" type="presOf" srcId="{5E15DB15-32E7-4185-9B99-F6FAAC017DCD}" destId="{933BA90C-1CE0-4E8B-9CE1-54D611522878}" srcOrd="0" destOrd="0" presId="urn:microsoft.com/office/officeart/2005/8/layout/vList5"/>
    <dgm:cxn modelId="{E66779E8-D22E-4C42-8103-72D857161123}" srcId="{4055DC68-D800-4781-99D9-0CE95CA57471}" destId="{5E15DB15-32E7-4185-9B99-F6FAAC017DCD}" srcOrd="0" destOrd="0" parTransId="{A87B5C33-7974-45D0-A06E-F0472AB7ED30}" sibTransId="{A9AAE36E-A8C6-47DC-9D4D-F34531BEDB0A}"/>
    <dgm:cxn modelId="{B8858C00-5366-49C6-AD08-D22E434E4C3A}" type="presOf" srcId="{CC4B49B1-8544-47C8-9FB8-97C61C584C9F}" destId="{77129029-6D9B-4993-973F-33C19FBC58A8}" srcOrd="0" destOrd="0" presId="urn:microsoft.com/office/officeart/2005/8/layout/vList5"/>
    <dgm:cxn modelId="{D1C9EBA7-C7C0-4471-AF97-FDE84E896B52}" srcId="{730A705C-9B84-42CE-8075-96F723FFEF49}" destId="{07025947-43BC-425E-878B-F5AE6A3FC94E}" srcOrd="1" destOrd="0" parTransId="{1E4E719A-CBB1-4204-B982-F75637767EA4}" sibTransId="{BC684710-4060-4577-BF1C-5F30F8A2A5B1}"/>
    <dgm:cxn modelId="{6CDB28E8-B6A5-469E-83B5-B9C3D732ED2B}" srcId="{4055DC68-D800-4781-99D9-0CE95CA57471}" destId="{730A705C-9B84-42CE-8075-96F723FFEF49}" srcOrd="1" destOrd="0" parTransId="{C365A5EA-E82C-4887-A707-26A0B382DE36}" sibTransId="{9718841E-F97B-4654-96B2-97031C6D0655}"/>
    <dgm:cxn modelId="{A68305A6-790A-4B46-A22F-387774C2B588}" type="presOf" srcId="{730A705C-9B84-42CE-8075-96F723FFEF49}" destId="{AE2A092B-9E42-4200-8EA4-B7ABFE066F48}" srcOrd="0" destOrd="0" presId="urn:microsoft.com/office/officeart/2005/8/layout/vList5"/>
    <dgm:cxn modelId="{9C089486-5B54-424A-9E77-6FC970CC3AA8}" srcId="{730A705C-9B84-42CE-8075-96F723FFEF49}" destId="{4D5A5CF2-1179-45F4-AF31-9828F0ADB981}" srcOrd="0" destOrd="0" parTransId="{2B729C16-EEC8-4633-B013-AEE84D606740}" sibTransId="{12B0147B-CEC8-4DEA-9E98-08B4FD007496}"/>
    <dgm:cxn modelId="{E8EBEB89-7656-4B0E-834A-EA0E798BDD4E}" srcId="{5E15DB15-32E7-4185-9B99-F6FAAC017DCD}" destId="{7113550C-38E4-4D9B-A230-CE01683B4272}" srcOrd="1" destOrd="0" parTransId="{6AF86502-FF3C-452D-83E8-A3A2BE0B9658}" sibTransId="{85FD1980-A6FA-4372-AAEA-F5FDA2693CE9}"/>
    <dgm:cxn modelId="{EFD0412B-D992-4943-8C8F-41E9006C3445}" type="presParOf" srcId="{EDE09EB7-21E4-405D-ABC8-9F3E82A16DDC}" destId="{E2022D44-008B-4061-A6DF-7D5284F761BE}" srcOrd="0" destOrd="0" presId="urn:microsoft.com/office/officeart/2005/8/layout/vList5"/>
    <dgm:cxn modelId="{F6340AE3-9910-4E75-A36C-0C00E48A745A}" type="presParOf" srcId="{E2022D44-008B-4061-A6DF-7D5284F761BE}" destId="{933BA90C-1CE0-4E8B-9CE1-54D611522878}" srcOrd="0" destOrd="0" presId="urn:microsoft.com/office/officeart/2005/8/layout/vList5"/>
    <dgm:cxn modelId="{F2291F21-5733-49A2-A563-390459204A1E}" type="presParOf" srcId="{E2022D44-008B-4061-A6DF-7D5284F761BE}" destId="{77129029-6D9B-4993-973F-33C19FBC58A8}" srcOrd="1" destOrd="0" presId="urn:microsoft.com/office/officeart/2005/8/layout/vList5"/>
    <dgm:cxn modelId="{1BE12EC8-42DC-4AA8-8967-14631BE49D4B}" type="presParOf" srcId="{EDE09EB7-21E4-405D-ABC8-9F3E82A16DDC}" destId="{C422E75E-D3A3-4852-AD7A-8CFED68D5984}" srcOrd="1" destOrd="0" presId="urn:microsoft.com/office/officeart/2005/8/layout/vList5"/>
    <dgm:cxn modelId="{B2D2549F-38FD-4560-8FF1-085AC10C6F20}" type="presParOf" srcId="{EDE09EB7-21E4-405D-ABC8-9F3E82A16DDC}" destId="{FF9A65EA-0A83-4436-950A-6508CB8DA018}" srcOrd="2" destOrd="0" presId="urn:microsoft.com/office/officeart/2005/8/layout/vList5"/>
    <dgm:cxn modelId="{6A9D1398-997F-43E4-923F-2F76A0D3A9B9}" type="presParOf" srcId="{FF9A65EA-0A83-4436-950A-6508CB8DA018}" destId="{AE2A092B-9E42-4200-8EA4-B7ABFE066F48}" srcOrd="0" destOrd="0" presId="urn:microsoft.com/office/officeart/2005/8/layout/vList5"/>
    <dgm:cxn modelId="{FF234246-5349-4CC4-88ED-1C75EBBC815A}" type="presParOf" srcId="{FF9A65EA-0A83-4436-950A-6508CB8DA018}" destId="{18A65EEB-DF52-4F6C-8255-2BE12683A97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F9C634-C1E8-4081-B210-3CEB7625A6E8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A2053F1-2D5E-4F7E-9825-5C7A47359F2B}">
      <dgm:prSet phldrT="[Texto]" custT="1"/>
      <dgm:spPr/>
      <dgm:t>
        <a:bodyPr/>
        <a:lstStyle/>
        <a:p>
          <a:r>
            <a:rPr lang="es-MX" sz="2000" dirty="0"/>
            <a:t>Desarrollo sostenible</a:t>
          </a:r>
        </a:p>
      </dgm:t>
    </dgm:pt>
    <dgm:pt modelId="{BCF8C5BD-DE35-4C16-B0BF-4785BD67A180}" type="parTrans" cxnId="{16EC7409-2FDD-4D19-9856-D58D95DD7F67}">
      <dgm:prSet/>
      <dgm:spPr/>
      <dgm:t>
        <a:bodyPr/>
        <a:lstStyle/>
        <a:p>
          <a:endParaRPr lang="es-MX"/>
        </a:p>
      </dgm:t>
    </dgm:pt>
    <dgm:pt modelId="{B46C4698-94DC-412A-9502-6399D4FBDEAD}" type="sibTrans" cxnId="{16EC7409-2FDD-4D19-9856-D58D95DD7F67}">
      <dgm:prSet/>
      <dgm:spPr/>
      <dgm:t>
        <a:bodyPr/>
        <a:lstStyle/>
        <a:p>
          <a:endParaRPr lang="es-MX"/>
        </a:p>
      </dgm:t>
    </dgm:pt>
    <dgm:pt modelId="{A8720AB0-DDC4-45EE-A282-6BD887CBABF4}">
      <dgm:prSet phldrT="[Texto]"/>
      <dgm:spPr/>
      <dgm:t>
        <a:bodyPr/>
        <a:lstStyle/>
        <a:p>
          <a:r>
            <a:rPr lang="es-MX" dirty="0"/>
            <a:t>Desarrollo social</a:t>
          </a:r>
        </a:p>
      </dgm:t>
    </dgm:pt>
    <dgm:pt modelId="{9534EEC8-0B22-4506-AA17-C8C79FDA30BF}" type="parTrans" cxnId="{532584D4-BE74-4FD0-9C47-7337FBF94EB5}">
      <dgm:prSet/>
      <dgm:spPr/>
      <dgm:t>
        <a:bodyPr/>
        <a:lstStyle/>
        <a:p>
          <a:endParaRPr lang="es-MX"/>
        </a:p>
      </dgm:t>
    </dgm:pt>
    <dgm:pt modelId="{1FB98B12-40F0-4100-A846-52DD01C259A3}" type="sibTrans" cxnId="{532584D4-BE74-4FD0-9C47-7337FBF94EB5}">
      <dgm:prSet/>
      <dgm:spPr/>
      <dgm:t>
        <a:bodyPr/>
        <a:lstStyle/>
        <a:p>
          <a:endParaRPr lang="es-MX"/>
        </a:p>
      </dgm:t>
    </dgm:pt>
    <dgm:pt modelId="{3C82D541-2EF2-4F0D-AE2B-A392D1C443E7}">
      <dgm:prSet phldrT="[Texto]"/>
      <dgm:spPr/>
      <dgm:t>
        <a:bodyPr/>
        <a:lstStyle/>
        <a:p>
          <a:r>
            <a:rPr lang="es-MX" dirty="0"/>
            <a:t>Medio ambiente</a:t>
          </a:r>
        </a:p>
      </dgm:t>
    </dgm:pt>
    <dgm:pt modelId="{D9FE86F9-7C6E-452B-9111-97379277410C}" type="parTrans" cxnId="{F02A32A6-1270-479C-88B9-9963D4D72630}">
      <dgm:prSet/>
      <dgm:spPr/>
      <dgm:t>
        <a:bodyPr/>
        <a:lstStyle/>
        <a:p>
          <a:endParaRPr lang="es-MX"/>
        </a:p>
      </dgm:t>
    </dgm:pt>
    <dgm:pt modelId="{C0DF62F4-D9FD-493A-836B-09E04A17331A}" type="sibTrans" cxnId="{F02A32A6-1270-479C-88B9-9963D4D72630}">
      <dgm:prSet/>
      <dgm:spPr/>
      <dgm:t>
        <a:bodyPr/>
        <a:lstStyle/>
        <a:p>
          <a:endParaRPr lang="es-MX"/>
        </a:p>
      </dgm:t>
    </dgm:pt>
    <dgm:pt modelId="{94F54A53-5E85-43AE-B5EB-6410E69EA522}">
      <dgm:prSet phldrT="[Texto]" custT="1"/>
      <dgm:spPr/>
      <dgm:t>
        <a:bodyPr/>
        <a:lstStyle/>
        <a:p>
          <a:r>
            <a:rPr lang="es-MX" sz="2000" dirty="0" err="1" smtClean="0"/>
            <a:t>Comerciali-zación</a:t>
          </a:r>
          <a:endParaRPr lang="es-MX" sz="2000" dirty="0"/>
        </a:p>
      </dgm:t>
    </dgm:pt>
    <dgm:pt modelId="{5584BCDA-6856-4401-BBC4-03E3F2F38E20}" type="parTrans" cxnId="{0BB5DA42-6678-485D-A2A7-43D5B95473AC}">
      <dgm:prSet/>
      <dgm:spPr/>
      <dgm:t>
        <a:bodyPr/>
        <a:lstStyle/>
        <a:p>
          <a:endParaRPr lang="es-MX"/>
        </a:p>
      </dgm:t>
    </dgm:pt>
    <dgm:pt modelId="{E6FF7250-884F-4318-8ABC-AB3A804F4D6F}" type="sibTrans" cxnId="{0BB5DA42-6678-485D-A2A7-43D5B95473AC}">
      <dgm:prSet/>
      <dgm:spPr/>
      <dgm:t>
        <a:bodyPr/>
        <a:lstStyle/>
        <a:p>
          <a:endParaRPr lang="es-MX"/>
        </a:p>
      </dgm:t>
    </dgm:pt>
    <dgm:pt modelId="{24ED20E2-4AEC-4462-A0AC-3FD711CA87F4}">
      <dgm:prSet phldrT="[Texto]"/>
      <dgm:spPr/>
      <dgm:t>
        <a:bodyPr/>
        <a:lstStyle/>
        <a:p>
          <a:r>
            <a:rPr lang="es-ES" dirty="0"/>
            <a:t>El puente entre la producción y el consumo</a:t>
          </a:r>
          <a:endParaRPr lang="es-MX" dirty="0"/>
        </a:p>
      </dgm:t>
    </dgm:pt>
    <dgm:pt modelId="{EABDB829-3406-486E-9E3D-194DACA8B00F}" type="parTrans" cxnId="{B1229875-C44C-4298-81A1-67EA894D544F}">
      <dgm:prSet/>
      <dgm:spPr/>
      <dgm:t>
        <a:bodyPr/>
        <a:lstStyle/>
        <a:p>
          <a:endParaRPr lang="es-MX"/>
        </a:p>
      </dgm:t>
    </dgm:pt>
    <dgm:pt modelId="{40A6A453-DE10-4EB7-BF7F-E998C63056A8}" type="sibTrans" cxnId="{B1229875-C44C-4298-81A1-67EA894D544F}">
      <dgm:prSet/>
      <dgm:spPr/>
      <dgm:t>
        <a:bodyPr/>
        <a:lstStyle/>
        <a:p>
          <a:endParaRPr lang="es-MX"/>
        </a:p>
      </dgm:t>
    </dgm:pt>
    <dgm:pt modelId="{5E169D6E-86A9-4B33-962D-EB0483BED33B}">
      <dgm:prSet phldrT="[Texto]" custT="1"/>
      <dgm:spPr/>
      <dgm:t>
        <a:bodyPr/>
        <a:lstStyle/>
        <a:p>
          <a:r>
            <a:rPr lang="es-MX" sz="2000" dirty="0"/>
            <a:t>Negocios sostenibles</a:t>
          </a:r>
        </a:p>
      </dgm:t>
    </dgm:pt>
    <dgm:pt modelId="{9B7041BA-503E-44D8-BBA8-172B93D0DBEF}" type="parTrans" cxnId="{8C727277-EDB3-44C0-9057-1E54508D4C06}">
      <dgm:prSet/>
      <dgm:spPr/>
      <dgm:t>
        <a:bodyPr/>
        <a:lstStyle/>
        <a:p>
          <a:endParaRPr lang="es-MX"/>
        </a:p>
      </dgm:t>
    </dgm:pt>
    <dgm:pt modelId="{B745F99F-25D4-41F9-A353-6DC11AC61DD2}" type="sibTrans" cxnId="{8C727277-EDB3-44C0-9057-1E54508D4C06}">
      <dgm:prSet/>
      <dgm:spPr/>
      <dgm:t>
        <a:bodyPr/>
        <a:lstStyle/>
        <a:p>
          <a:endParaRPr lang="es-MX"/>
        </a:p>
      </dgm:t>
    </dgm:pt>
    <dgm:pt modelId="{19453E04-0B38-451A-BB79-05C53665B5D0}">
      <dgm:prSet phldrT="[Texto]" custT="1"/>
      <dgm:spPr/>
      <dgm:t>
        <a:bodyPr/>
        <a:lstStyle/>
        <a:p>
          <a:r>
            <a:rPr lang="es-MX" sz="2000" dirty="0"/>
            <a:t>Desarrollo de negocios rentables que contribuyen al progreso social y opera en armonía con los límites del planeta </a:t>
          </a:r>
        </a:p>
      </dgm:t>
    </dgm:pt>
    <dgm:pt modelId="{8AB64040-7739-4FEF-AB34-12599D233BC6}" type="parTrans" cxnId="{FB89F245-7DBC-4DB7-8927-4D25AB966932}">
      <dgm:prSet/>
      <dgm:spPr/>
      <dgm:t>
        <a:bodyPr/>
        <a:lstStyle/>
        <a:p>
          <a:endParaRPr lang="es-MX"/>
        </a:p>
      </dgm:t>
    </dgm:pt>
    <dgm:pt modelId="{BC21D942-B64F-42FF-8085-46152488E306}" type="sibTrans" cxnId="{FB89F245-7DBC-4DB7-8927-4D25AB966932}">
      <dgm:prSet/>
      <dgm:spPr/>
      <dgm:t>
        <a:bodyPr/>
        <a:lstStyle/>
        <a:p>
          <a:endParaRPr lang="es-MX"/>
        </a:p>
      </dgm:t>
    </dgm:pt>
    <dgm:pt modelId="{DD2E6286-B29A-46A4-8B2A-8958EB7AAFD1}">
      <dgm:prSet phldrT="[Texto]"/>
      <dgm:spPr/>
      <dgm:t>
        <a:bodyPr/>
        <a:lstStyle/>
        <a:p>
          <a:r>
            <a:rPr lang="es-MX" dirty="0"/>
            <a:t>Desarrollo económico</a:t>
          </a:r>
        </a:p>
      </dgm:t>
    </dgm:pt>
    <dgm:pt modelId="{A82E67EC-A070-4695-AEA9-51C08CA2B9B3}" type="parTrans" cxnId="{15C41F1D-2835-4A3A-8BEF-48CB02FACC34}">
      <dgm:prSet/>
      <dgm:spPr/>
      <dgm:t>
        <a:bodyPr/>
        <a:lstStyle/>
        <a:p>
          <a:endParaRPr lang="es-MX"/>
        </a:p>
      </dgm:t>
    </dgm:pt>
    <dgm:pt modelId="{5FAB63E6-E7D4-49CC-B7E5-99D34BE5CFF5}" type="sibTrans" cxnId="{15C41F1D-2835-4A3A-8BEF-48CB02FACC34}">
      <dgm:prSet/>
      <dgm:spPr/>
      <dgm:t>
        <a:bodyPr/>
        <a:lstStyle/>
        <a:p>
          <a:endParaRPr lang="es-MX"/>
        </a:p>
      </dgm:t>
    </dgm:pt>
    <dgm:pt modelId="{3D5C0ED5-743B-464F-9840-9FA6321C407B}">
      <dgm:prSet phldrT="[Texto]" custT="1"/>
      <dgm:spPr/>
      <dgm:t>
        <a:bodyPr/>
        <a:lstStyle/>
        <a:p>
          <a:r>
            <a:rPr lang="es-MX" sz="2000" dirty="0" smtClean="0"/>
            <a:t>Comercio justo</a:t>
          </a:r>
          <a:endParaRPr lang="es-MX" sz="2000" dirty="0"/>
        </a:p>
      </dgm:t>
    </dgm:pt>
    <dgm:pt modelId="{95EED8C9-8250-42B3-9487-7FDD57820CF2}" type="parTrans" cxnId="{5A368E1A-D98F-4FEB-A61F-2577FBB1A511}">
      <dgm:prSet/>
      <dgm:spPr/>
      <dgm:t>
        <a:bodyPr/>
        <a:lstStyle/>
        <a:p>
          <a:endParaRPr lang="es-MX"/>
        </a:p>
      </dgm:t>
    </dgm:pt>
    <dgm:pt modelId="{679AFAE6-8782-48AE-ABDC-3ECA26C21AA5}" type="sibTrans" cxnId="{5A368E1A-D98F-4FEB-A61F-2577FBB1A511}">
      <dgm:prSet/>
      <dgm:spPr/>
      <dgm:t>
        <a:bodyPr/>
        <a:lstStyle/>
        <a:p>
          <a:endParaRPr lang="es-MX"/>
        </a:p>
      </dgm:t>
    </dgm:pt>
    <dgm:pt modelId="{10028F77-0F55-4252-82A8-D6DE36873D3E}">
      <dgm:prSet phldrT="[Texto]"/>
      <dgm:spPr/>
      <dgm:t>
        <a:bodyPr/>
        <a:lstStyle/>
        <a:p>
          <a:r>
            <a:rPr lang="es-MX" dirty="0" smtClean="0"/>
            <a:t>Ingresos y condiciones de vida, </a:t>
          </a:r>
          <a:endParaRPr lang="es-MX" dirty="0"/>
        </a:p>
      </dgm:t>
    </dgm:pt>
    <dgm:pt modelId="{29DC5CB3-F7F6-4A7A-9278-D3F0CE30031E}" type="parTrans" cxnId="{76C3F069-AA16-4E33-9816-FD200B6D6229}">
      <dgm:prSet/>
      <dgm:spPr/>
      <dgm:t>
        <a:bodyPr/>
        <a:lstStyle/>
        <a:p>
          <a:endParaRPr lang="es-MX"/>
        </a:p>
      </dgm:t>
    </dgm:pt>
    <dgm:pt modelId="{4F1CA0B5-2A8B-4B2C-89CE-25597786B3DC}" type="sibTrans" cxnId="{76C3F069-AA16-4E33-9816-FD200B6D6229}">
      <dgm:prSet/>
      <dgm:spPr/>
      <dgm:t>
        <a:bodyPr/>
        <a:lstStyle/>
        <a:p>
          <a:endParaRPr lang="es-MX"/>
        </a:p>
      </dgm:t>
    </dgm:pt>
    <dgm:pt modelId="{708EC536-5DC2-49E7-9850-3817FE5CAF46}">
      <dgm:prSet phldrT="[Texto]"/>
      <dgm:spPr/>
      <dgm:t>
        <a:bodyPr/>
        <a:lstStyle/>
        <a:p>
          <a:r>
            <a:rPr lang="es-MX" dirty="0" smtClean="0"/>
            <a:t>Fortalecimiento de capacidades, </a:t>
          </a:r>
          <a:endParaRPr lang="es-MX" dirty="0"/>
        </a:p>
      </dgm:t>
    </dgm:pt>
    <dgm:pt modelId="{4F5FD24C-AB1E-47DF-B960-2A04CCA0C0A9}" type="parTrans" cxnId="{8B0038EF-5DF2-4C2E-9B22-27D6882B5EB3}">
      <dgm:prSet/>
      <dgm:spPr/>
      <dgm:t>
        <a:bodyPr/>
        <a:lstStyle/>
        <a:p>
          <a:endParaRPr lang="es-MX"/>
        </a:p>
      </dgm:t>
    </dgm:pt>
    <dgm:pt modelId="{8C7FD215-2BDF-41B4-A269-AE0789BF5518}" type="sibTrans" cxnId="{8B0038EF-5DF2-4C2E-9B22-27D6882B5EB3}">
      <dgm:prSet/>
      <dgm:spPr/>
      <dgm:t>
        <a:bodyPr/>
        <a:lstStyle/>
        <a:p>
          <a:endParaRPr lang="es-MX"/>
        </a:p>
      </dgm:t>
    </dgm:pt>
    <dgm:pt modelId="{ACC2A27B-FB75-4DB8-8145-991D4DDC5ECD}">
      <dgm:prSet phldrT="[Texto]"/>
      <dgm:spPr/>
      <dgm:t>
        <a:bodyPr/>
        <a:lstStyle/>
        <a:p>
          <a:r>
            <a:rPr lang="es-MX" dirty="0" smtClean="0"/>
            <a:t>Género</a:t>
          </a:r>
          <a:endParaRPr lang="es-MX" dirty="0"/>
        </a:p>
      </dgm:t>
    </dgm:pt>
    <dgm:pt modelId="{15D20343-A320-4A83-9DA4-953561E2E7D0}" type="parTrans" cxnId="{5769245C-08F0-41C8-9E9D-9AD1248EB684}">
      <dgm:prSet/>
      <dgm:spPr/>
      <dgm:t>
        <a:bodyPr/>
        <a:lstStyle/>
        <a:p>
          <a:endParaRPr lang="es-MX"/>
        </a:p>
      </dgm:t>
    </dgm:pt>
    <dgm:pt modelId="{609BF209-6F2C-47A9-B611-2A81D2B89028}" type="sibTrans" cxnId="{5769245C-08F0-41C8-9E9D-9AD1248EB684}">
      <dgm:prSet/>
      <dgm:spPr/>
      <dgm:t>
        <a:bodyPr/>
        <a:lstStyle/>
        <a:p>
          <a:endParaRPr lang="es-MX"/>
        </a:p>
      </dgm:t>
    </dgm:pt>
    <dgm:pt modelId="{E912C0EB-1E91-465D-86AB-5C74B1808CBE}">
      <dgm:prSet phldrT="[Texto]"/>
      <dgm:spPr/>
      <dgm:t>
        <a:bodyPr/>
        <a:lstStyle/>
        <a:p>
          <a:r>
            <a:rPr lang="es-MX" dirty="0" smtClean="0"/>
            <a:t>Medio ambiente</a:t>
          </a:r>
          <a:endParaRPr lang="es-MX" dirty="0"/>
        </a:p>
      </dgm:t>
    </dgm:pt>
    <dgm:pt modelId="{4222AED0-8AFE-4837-9C27-0018EEA616BE}" type="parTrans" cxnId="{A2D59098-3B15-41CD-B990-AB2575BA905C}">
      <dgm:prSet/>
      <dgm:spPr/>
      <dgm:t>
        <a:bodyPr/>
        <a:lstStyle/>
        <a:p>
          <a:endParaRPr lang="es-MX"/>
        </a:p>
      </dgm:t>
    </dgm:pt>
    <dgm:pt modelId="{98217F81-1BB4-4F24-81FA-05C589DC0A87}" type="sibTrans" cxnId="{A2D59098-3B15-41CD-B990-AB2575BA905C}">
      <dgm:prSet/>
      <dgm:spPr/>
      <dgm:t>
        <a:bodyPr/>
        <a:lstStyle/>
        <a:p>
          <a:endParaRPr lang="es-MX"/>
        </a:p>
      </dgm:t>
    </dgm:pt>
    <dgm:pt modelId="{385948AE-B9EA-442E-A36A-E4D4990D7405}" type="pres">
      <dgm:prSet presAssocID="{EAF9C634-C1E8-4081-B210-3CEB7625A6E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D8FF5B9-FA1E-436A-B638-66510FEA1D92}" type="pres">
      <dgm:prSet presAssocID="{CA2053F1-2D5E-4F7E-9825-5C7A47359F2B}" presName="composite" presStyleCnt="0"/>
      <dgm:spPr/>
    </dgm:pt>
    <dgm:pt modelId="{23FE1130-4D02-4961-9EEF-07BD32C5A649}" type="pres">
      <dgm:prSet presAssocID="{CA2053F1-2D5E-4F7E-9825-5C7A47359F2B}" presName="parentText" presStyleLbl="alignNode1" presStyleIdx="0" presStyleCnt="4" custLinFactNeighborY="-4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D482BC-217C-42B2-A51F-29A965066E8B}" type="pres">
      <dgm:prSet presAssocID="{CA2053F1-2D5E-4F7E-9825-5C7A47359F2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03B03C-FC32-46A1-856F-829467A4D906}" type="pres">
      <dgm:prSet presAssocID="{B46C4698-94DC-412A-9502-6399D4FBDEAD}" presName="sp" presStyleCnt="0"/>
      <dgm:spPr/>
    </dgm:pt>
    <dgm:pt modelId="{4025FBDC-4D4B-4119-B613-EFB7AC070FBD}" type="pres">
      <dgm:prSet presAssocID="{94F54A53-5E85-43AE-B5EB-6410E69EA522}" presName="composite" presStyleCnt="0"/>
      <dgm:spPr/>
    </dgm:pt>
    <dgm:pt modelId="{4BB9338E-004B-427B-BC90-319C6022E7F5}" type="pres">
      <dgm:prSet presAssocID="{94F54A53-5E85-43AE-B5EB-6410E69EA522}" presName="parentText" presStyleLbl="alignNode1" presStyleIdx="1" presStyleCnt="4" custLinFactNeighborY="-4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2F3D77-641E-45A2-B17B-2AD5156BF56D}" type="pres">
      <dgm:prSet presAssocID="{94F54A53-5E85-43AE-B5EB-6410E69EA522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DBA7AE-59EF-4A45-9FBC-B1B6E595661B}" type="pres">
      <dgm:prSet presAssocID="{E6FF7250-884F-4318-8ABC-AB3A804F4D6F}" presName="sp" presStyleCnt="0"/>
      <dgm:spPr/>
    </dgm:pt>
    <dgm:pt modelId="{BFD8DAF4-2975-45CA-87CE-CB23A2EDED03}" type="pres">
      <dgm:prSet presAssocID="{3D5C0ED5-743B-464F-9840-9FA6321C407B}" presName="composite" presStyleCnt="0"/>
      <dgm:spPr/>
    </dgm:pt>
    <dgm:pt modelId="{9EAFB4DC-9DE4-4EAF-A09A-AAD924A125C4}" type="pres">
      <dgm:prSet presAssocID="{3D5C0ED5-743B-464F-9840-9FA6321C407B}" presName="parentText" presStyleLbl="alignNode1" presStyleIdx="2" presStyleCnt="4" custLinFactNeighborY="-4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65BE5E-9162-42CC-8C91-3DC3770A3628}" type="pres">
      <dgm:prSet presAssocID="{3D5C0ED5-743B-464F-9840-9FA6321C407B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CD456-D0E0-4DD2-8049-F4FEE22AEDFC}" type="pres">
      <dgm:prSet presAssocID="{679AFAE6-8782-48AE-ABDC-3ECA26C21AA5}" presName="sp" presStyleCnt="0"/>
      <dgm:spPr/>
    </dgm:pt>
    <dgm:pt modelId="{4581F760-F38F-4CCC-82AD-5CBB7346CBAC}" type="pres">
      <dgm:prSet presAssocID="{5E169D6E-86A9-4B33-962D-EB0483BED33B}" presName="composite" presStyleCnt="0"/>
      <dgm:spPr/>
    </dgm:pt>
    <dgm:pt modelId="{9874C3FE-E92C-46F0-BBB1-5A8E64996A66}" type="pres">
      <dgm:prSet presAssocID="{5E169D6E-86A9-4B33-962D-EB0483BED33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B2CE14-3149-4527-AE37-F367C0CDCBC3}" type="pres">
      <dgm:prSet presAssocID="{5E169D6E-86A9-4B33-962D-EB0483BED33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530B61F-B3C1-479C-A9D7-C1169C12F1BA}" type="presOf" srcId="{24ED20E2-4AEC-4462-A0AC-3FD711CA87F4}" destId="{062F3D77-641E-45A2-B17B-2AD5156BF56D}" srcOrd="0" destOrd="0" presId="urn:microsoft.com/office/officeart/2005/8/layout/chevron2"/>
    <dgm:cxn modelId="{8C727277-EDB3-44C0-9057-1E54508D4C06}" srcId="{EAF9C634-C1E8-4081-B210-3CEB7625A6E8}" destId="{5E169D6E-86A9-4B33-962D-EB0483BED33B}" srcOrd="3" destOrd="0" parTransId="{9B7041BA-503E-44D8-BBA8-172B93D0DBEF}" sibTransId="{B745F99F-25D4-41F9-A353-6DC11AC61DD2}"/>
    <dgm:cxn modelId="{5769245C-08F0-41C8-9E9D-9AD1248EB684}" srcId="{3D5C0ED5-743B-464F-9840-9FA6321C407B}" destId="{ACC2A27B-FB75-4DB8-8145-991D4DDC5ECD}" srcOrd="2" destOrd="0" parTransId="{15D20343-A320-4A83-9DA4-953561E2E7D0}" sibTransId="{609BF209-6F2C-47A9-B611-2A81D2B89028}"/>
    <dgm:cxn modelId="{8B0038EF-5DF2-4C2E-9B22-27D6882B5EB3}" srcId="{3D5C0ED5-743B-464F-9840-9FA6321C407B}" destId="{708EC536-5DC2-49E7-9850-3817FE5CAF46}" srcOrd="1" destOrd="0" parTransId="{4F5FD24C-AB1E-47DF-B960-2A04CCA0C0A9}" sibTransId="{8C7FD215-2BDF-41B4-A269-AE0789BF5518}"/>
    <dgm:cxn modelId="{1279C8C2-1A3E-4526-BAE3-1F8AAD3E7A12}" type="presOf" srcId="{5E169D6E-86A9-4B33-962D-EB0483BED33B}" destId="{9874C3FE-E92C-46F0-BBB1-5A8E64996A66}" srcOrd="0" destOrd="0" presId="urn:microsoft.com/office/officeart/2005/8/layout/chevron2"/>
    <dgm:cxn modelId="{55A23C48-F398-42FC-BF61-5FA87508BC4E}" type="presOf" srcId="{19453E04-0B38-451A-BB79-05C53665B5D0}" destId="{B4B2CE14-3149-4527-AE37-F367C0CDCBC3}" srcOrd="0" destOrd="0" presId="urn:microsoft.com/office/officeart/2005/8/layout/chevron2"/>
    <dgm:cxn modelId="{0BB5DA42-6678-485D-A2A7-43D5B95473AC}" srcId="{EAF9C634-C1E8-4081-B210-3CEB7625A6E8}" destId="{94F54A53-5E85-43AE-B5EB-6410E69EA522}" srcOrd="1" destOrd="0" parTransId="{5584BCDA-6856-4401-BBC4-03E3F2F38E20}" sibTransId="{E6FF7250-884F-4318-8ABC-AB3A804F4D6F}"/>
    <dgm:cxn modelId="{09B9A131-35EC-49EA-A75B-FA05FB9E3BE5}" type="presOf" srcId="{3D5C0ED5-743B-464F-9840-9FA6321C407B}" destId="{9EAFB4DC-9DE4-4EAF-A09A-AAD924A125C4}" srcOrd="0" destOrd="0" presId="urn:microsoft.com/office/officeart/2005/8/layout/chevron2"/>
    <dgm:cxn modelId="{C7A47E26-A12A-42F6-A3D1-C21F4F342865}" type="presOf" srcId="{10028F77-0F55-4252-82A8-D6DE36873D3E}" destId="{5765BE5E-9162-42CC-8C91-3DC3770A3628}" srcOrd="0" destOrd="0" presId="urn:microsoft.com/office/officeart/2005/8/layout/chevron2"/>
    <dgm:cxn modelId="{5A368E1A-D98F-4FEB-A61F-2577FBB1A511}" srcId="{EAF9C634-C1E8-4081-B210-3CEB7625A6E8}" destId="{3D5C0ED5-743B-464F-9840-9FA6321C407B}" srcOrd="2" destOrd="0" parTransId="{95EED8C9-8250-42B3-9487-7FDD57820CF2}" sibTransId="{679AFAE6-8782-48AE-ABDC-3ECA26C21AA5}"/>
    <dgm:cxn modelId="{FB89F245-7DBC-4DB7-8927-4D25AB966932}" srcId="{5E169D6E-86A9-4B33-962D-EB0483BED33B}" destId="{19453E04-0B38-451A-BB79-05C53665B5D0}" srcOrd="0" destOrd="0" parTransId="{8AB64040-7739-4FEF-AB34-12599D233BC6}" sibTransId="{BC21D942-B64F-42FF-8085-46152488E306}"/>
    <dgm:cxn modelId="{75D14E10-957D-421B-9327-4D0C1C03ED98}" type="presOf" srcId="{A8720AB0-DDC4-45EE-A282-6BD887CBABF4}" destId="{0CD482BC-217C-42B2-A51F-29A965066E8B}" srcOrd="0" destOrd="0" presId="urn:microsoft.com/office/officeart/2005/8/layout/chevron2"/>
    <dgm:cxn modelId="{76C3F069-AA16-4E33-9816-FD200B6D6229}" srcId="{3D5C0ED5-743B-464F-9840-9FA6321C407B}" destId="{10028F77-0F55-4252-82A8-D6DE36873D3E}" srcOrd="0" destOrd="0" parTransId="{29DC5CB3-F7F6-4A7A-9278-D3F0CE30031E}" sibTransId="{4F1CA0B5-2A8B-4B2C-89CE-25597786B3DC}"/>
    <dgm:cxn modelId="{A2D59098-3B15-41CD-B990-AB2575BA905C}" srcId="{3D5C0ED5-743B-464F-9840-9FA6321C407B}" destId="{E912C0EB-1E91-465D-86AB-5C74B1808CBE}" srcOrd="3" destOrd="0" parTransId="{4222AED0-8AFE-4837-9C27-0018EEA616BE}" sibTransId="{98217F81-1BB4-4F24-81FA-05C589DC0A87}"/>
    <dgm:cxn modelId="{1201770E-5413-4AFA-A9F7-FD48CD787433}" type="presOf" srcId="{E912C0EB-1E91-465D-86AB-5C74B1808CBE}" destId="{5765BE5E-9162-42CC-8C91-3DC3770A3628}" srcOrd="0" destOrd="3" presId="urn:microsoft.com/office/officeart/2005/8/layout/chevron2"/>
    <dgm:cxn modelId="{15C41F1D-2835-4A3A-8BEF-48CB02FACC34}" srcId="{CA2053F1-2D5E-4F7E-9825-5C7A47359F2B}" destId="{DD2E6286-B29A-46A4-8B2A-8958EB7AAFD1}" srcOrd="1" destOrd="0" parTransId="{A82E67EC-A070-4695-AEA9-51C08CA2B9B3}" sibTransId="{5FAB63E6-E7D4-49CC-B7E5-99D34BE5CFF5}"/>
    <dgm:cxn modelId="{CA4D3239-9164-40EA-8C81-2FF44980CCB0}" type="presOf" srcId="{ACC2A27B-FB75-4DB8-8145-991D4DDC5ECD}" destId="{5765BE5E-9162-42CC-8C91-3DC3770A3628}" srcOrd="0" destOrd="2" presId="urn:microsoft.com/office/officeart/2005/8/layout/chevron2"/>
    <dgm:cxn modelId="{B99B53EE-15B2-44F7-923F-8546F9300D1A}" type="presOf" srcId="{94F54A53-5E85-43AE-B5EB-6410E69EA522}" destId="{4BB9338E-004B-427B-BC90-319C6022E7F5}" srcOrd="0" destOrd="0" presId="urn:microsoft.com/office/officeart/2005/8/layout/chevron2"/>
    <dgm:cxn modelId="{16EC7409-2FDD-4D19-9856-D58D95DD7F67}" srcId="{EAF9C634-C1E8-4081-B210-3CEB7625A6E8}" destId="{CA2053F1-2D5E-4F7E-9825-5C7A47359F2B}" srcOrd="0" destOrd="0" parTransId="{BCF8C5BD-DE35-4C16-B0BF-4785BD67A180}" sibTransId="{B46C4698-94DC-412A-9502-6399D4FBDEAD}"/>
    <dgm:cxn modelId="{F7076319-79F1-448F-B02D-378AFC25C4C6}" type="presOf" srcId="{CA2053F1-2D5E-4F7E-9825-5C7A47359F2B}" destId="{23FE1130-4D02-4961-9EEF-07BD32C5A649}" srcOrd="0" destOrd="0" presId="urn:microsoft.com/office/officeart/2005/8/layout/chevron2"/>
    <dgm:cxn modelId="{F02A32A6-1270-479C-88B9-9963D4D72630}" srcId="{CA2053F1-2D5E-4F7E-9825-5C7A47359F2B}" destId="{3C82D541-2EF2-4F0D-AE2B-A392D1C443E7}" srcOrd="2" destOrd="0" parTransId="{D9FE86F9-7C6E-452B-9111-97379277410C}" sibTransId="{C0DF62F4-D9FD-493A-836B-09E04A17331A}"/>
    <dgm:cxn modelId="{532584D4-BE74-4FD0-9C47-7337FBF94EB5}" srcId="{CA2053F1-2D5E-4F7E-9825-5C7A47359F2B}" destId="{A8720AB0-DDC4-45EE-A282-6BD887CBABF4}" srcOrd="0" destOrd="0" parTransId="{9534EEC8-0B22-4506-AA17-C8C79FDA30BF}" sibTransId="{1FB98B12-40F0-4100-A846-52DD01C259A3}"/>
    <dgm:cxn modelId="{B1229875-C44C-4298-81A1-67EA894D544F}" srcId="{94F54A53-5E85-43AE-B5EB-6410E69EA522}" destId="{24ED20E2-4AEC-4462-A0AC-3FD711CA87F4}" srcOrd="0" destOrd="0" parTransId="{EABDB829-3406-486E-9E3D-194DACA8B00F}" sibTransId="{40A6A453-DE10-4EB7-BF7F-E998C63056A8}"/>
    <dgm:cxn modelId="{29A6B56B-A586-4205-9735-31D2F90AB786}" type="presOf" srcId="{708EC536-5DC2-49E7-9850-3817FE5CAF46}" destId="{5765BE5E-9162-42CC-8C91-3DC3770A3628}" srcOrd="0" destOrd="1" presId="urn:microsoft.com/office/officeart/2005/8/layout/chevron2"/>
    <dgm:cxn modelId="{AB23ACEC-CC36-4F78-9D4E-223426CD6A9E}" type="presOf" srcId="{EAF9C634-C1E8-4081-B210-3CEB7625A6E8}" destId="{385948AE-B9EA-442E-A36A-E4D4990D7405}" srcOrd="0" destOrd="0" presId="urn:microsoft.com/office/officeart/2005/8/layout/chevron2"/>
    <dgm:cxn modelId="{4B0C0E69-11D1-46C5-8E06-B3BDCEAB1291}" type="presOf" srcId="{3C82D541-2EF2-4F0D-AE2B-A392D1C443E7}" destId="{0CD482BC-217C-42B2-A51F-29A965066E8B}" srcOrd="0" destOrd="2" presId="urn:microsoft.com/office/officeart/2005/8/layout/chevron2"/>
    <dgm:cxn modelId="{3B2BDC08-4862-42E1-9F76-02185F32152B}" type="presOf" srcId="{DD2E6286-B29A-46A4-8B2A-8958EB7AAFD1}" destId="{0CD482BC-217C-42B2-A51F-29A965066E8B}" srcOrd="0" destOrd="1" presId="urn:microsoft.com/office/officeart/2005/8/layout/chevron2"/>
    <dgm:cxn modelId="{BEA79830-47A6-42EC-A554-08F65C0D6C99}" type="presParOf" srcId="{385948AE-B9EA-442E-A36A-E4D4990D7405}" destId="{DD8FF5B9-FA1E-436A-B638-66510FEA1D92}" srcOrd="0" destOrd="0" presId="urn:microsoft.com/office/officeart/2005/8/layout/chevron2"/>
    <dgm:cxn modelId="{91BC459D-EF9D-4CA0-B90B-2BA7384EED60}" type="presParOf" srcId="{DD8FF5B9-FA1E-436A-B638-66510FEA1D92}" destId="{23FE1130-4D02-4961-9EEF-07BD32C5A649}" srcOrd="0" destOrd="0" presId="urn:microsoft.com/office/officeart/2005/8/layout/chevron2"/>
    <dgm:cxn modelId="{D5D5FF3B-6BD2-41B9-BD72-450617D8C435}" type="presParOf" srcId="{DD8FF5B9-FA1E-436A-B638-66510FEA1D92}" destId="{0CD482BC-217C-42B2-A51F-29A965066E8B}" srcOrd="1" destOrd="0" presId="urn:microsoft.com/office/officeart/2005/8/layout/chevron2"/>
    <dgm:cxn modelId="{D56516C0-95B1-4854-A54D-A18CE136B665}" type="presParOf" srcId="{385948AE-B9EA-442E-A36A-E4D4990D7405}" destId="{1003B03C-FC32-46A1-856F-829467A4D906}" srcOrd="1" destOrd="0" presId="urn:microsoft.com/office/officeart/2005/8/layout/chevron2"/>
    <dgm:cxn modelId="{38ADE5EB-51D4-4ABC-B9AA-EAF6CF13B35E}" type="presParOf" srcId="{385948AE-B9EA-442E-A36A-E4D4990D7405}" destId="{4025FBDC-4D4B-4119-B613-EFB7AC070FBD}" srcOrd="2" destOrd="0" presId="urn:microsoft.com/office/officeart/2005/8/layout/chevron2"/>
    <dgm:cxn modelId="{07D76B57-9559-4F7F-A0A1-D33D72E5E410}" type="presParOf" srcId="{4025FBDC-4D4B-4119-B613-EFB7AC070FBD}" destId="{4BB9338E-004B-427B-BC90-319C6022E7F5}" srcOrd="0" destOrd="0" presId="urn:microsoft.com/office/officeart/2005/8/layout/chevron2"/>
    <dgm:cxn modelId="{D809F33E-473A-4DE6-A946-3DDFEEC5F462}" type="presParOf" srcId="{4025FBDC-4D4B-4119-B613-EFB7AC070FBD}" destId="{062F3D77-641E-45A2-B17B-2AD5156BF56D}" srcOrd="1" destOrd="0" presId="urn:microsoft.com/office/officeart/2005/8/layout/chevron2"/>
    <dgm:cxn modelId="{A315E393-55E0-4A1E-844A-4C72413719D0}" type="presParOf" srcId="{385948AE-B9EA-442E-A36A-E4D4990D7405}" destId="{BBDBA7AE-59EF-4A45-9FBC-B1B6E595661B}" srcOrd="3" destOrd="0" presId="urn:microsoft.com/office/officeart/2005/8/layout/chevron2"/>
    <dgm:cxn modelId="{2478CC22-3761-45A1-B660-1CF45DA60FCE}" type="presParOf" srcId="{385948AE-B9EA-442E-A36A-E4D4990D7405}" destId="{BFD8DAF4-2975-45CA-87CE-CB23A2EDED03}" srcOrd="4" destOrd="0" presId="urn:microsoft.com/office/officeart/2005/8/layout/chevron2"/>
    <dgm:cxn modelId="{F6700B7D-5836-485A-8EE6-D815CAE6F5FB}" type="presParOf" srcId="{BFD8DAF4-2975-45CA-87CE-CB23A2EDED03}" destId="{9EAFB4DC-9DE4-4EAF-A09A-AAD924A125C4}" srcOrd="0" destOrd="0" presId="urn:microsoft.com/office/officeart/2005/8/layout/chevron2"/>
    <dgm:cxn modelId="{D6785954-0D90-4781-BD76-13D9DD39B68D}" type="presParOf" srcId="{BFD8DAF4-2975-45CA-87CE-CB23A2EDED03}" destId="{5765BE5E-9162-42CC-8C91-3DC3770A3628}" srcOrd="1" destOrd="0" presId="urn:microsoft.com/office/officeart/2005/8/layout/chevron2"/>
    <dgm:cxn modelId="{5B59261B-C37C-4E44-8A6E-EE09D808BF52}" type="presParOf" srcId="{385948AE-B9EA-442E-A36A-E4D4990D7405}" destId="{1D6CD456-D0E0-4DD2-8049-F4FEE22AEDFC}" srcOrd="5" destOrd="0" presId="urn:microsoft.com/office/officeart/2005/8/layout/chevron2"/>
    <dgm:cxn modelId="{2252B08B-7F36-46D3-BE58-378026C29E9E}" type="presParOf" srcId="{385948AE-B9EA-442E-A36A-E4D4990D7405}" destId="{4581F760-F38F-4CCC-82AD-5CBB7346CBAC}" srcOrd="6" destOrd="0" presId="urn:microsoft.com/office/officeart/2005/8/layout/chevron2"/>
    <dgm:cxn modelId="{E9CE74A2-D2BD-4E29-B381-68128D4252F4}" type="presParOf" srcId="{4581F760-F38F-4CCC-82AD-5CBB7346CBAC}" destId="{9874C3FE-E92C-46F0-BBB1-5A8E64996A66}" srcOrd="0" destOrd="0" presId="urn:microsoft.com/office/officeart/2005/8/layout/chevron2"/>
    <dgm:cxn modelId="{5229D121-E0B6-4C1D-8E81-70FE8849C6AB}" type="presParOf" srcId="{4581F760-F38F-4CCC-82AD-5CBB7346CBAC}" destId="{B4B2CE14-3149-4527-AE37-F367C0CDCB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1E5E97-1FBD-4A69-BBDE-45DC9851693A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3AD60FF-3E7F-4F22-8021-1CAE1417643A}">
      <dgm:prSet phldrT="[Texto]" custT="1"/>
      <dgm:spPr/>
      <dgm:t>
        <a:bodyPr/>
        <a:lstStyle/>
        <a:p>
          <a:r>
            <a:rPr lang="es-MX" sz="2000" dirty="0" smtClean="0"/>
            <a:t>1era etapa</a:t>
          </a:r>
          <a:endParaRPr lang="es-MX" sz="2000" dirty="0"/>
        </a:p>
      </dgm:t>
    </dgm:pt>
    <dgm:pt modelId="{7445D795-5BD5-477C-B411-619B9716954D}" type="parTrans" cxnId="{3FD6736E-13F0-41DA-85A0-0108F1CABE55}">
      <dgm:prSet/>
      <dgm:spPr/>
      <dgm:t>
        <a:bodyPr/>
        <a:lstStyle/>
        <a:p>
          <a:endParaRPr lang="es-MX" sz="2000"/>
        </a:p>
      </dgm:t>
    </dgm:pt>
    <dgm:pt modelId="{9482F165-37B9-44B4-8915-9387604EA9E4}" type="sibTrans" cxnId="{3FD6736E-13F0-41DA-85A0-0108F1CABE55}">
      <dgm:prSet custT="1"/>
      <dgm:spPr/>
      <dgm:t>
        <a:bodyPr/>
        <a:lstStyle/>
        <a:p>
          <a:endParaRPr lang="es-MX" sz="2000"/>
        </a:p>
      </dgm:t>
    </dgm:pt>
    <dgm:pt modelId="{EEBA552F-1E1D-43E8-B345-14B953884917}">
      <dgm:prSet phldrT="[Texto]" custT="1"/>
      <dgm:spPr/>
      <dgm:t>
        <a:bodyPr/>
        <a:lstStyle/>
        <a:p>
          <a:r>
            <a:rPr lang="es-MX" sz="2000" dirty="0" smtClean="0"/>
            <a:t>Diagnóstico</a:t>
          </a:r>
          <a:endParaRPr lang="es-MX" sz="2000" dirty="0"/>
        </a:p>
      </dgm:t>
    </dgm:pt>
    <dgm:pt modelId="{20CBD2D7-32C4-40B2-92FD-9DD434901E78}" type="parTrans" cxnId="{38D66813-EC63-415D-8EF1-42D7F5747AAB}">
      <dgm:prSet/>
      <dgm:spPr/>
      <dgm:t>
        <a:bodyPr/>
        <a:lstStyle/>
        <a:p>
          <a:endParaRPr lang="es-MX" sz="2000"/>
        </a:p>
      </dgm:t>
    </dgm:pt>
    <dgm:pt modelId="{8AA484A2-9321-4151-922E-69E49DA37AC9}" type="sibTrans" cxnId="{38D66813-EC63-415D-8EF1-42D7F5747AAB}">
      <dgm:prSet/>
      <dgm:spPr/>
      <dgm:t>
        <a:bodyPr/>
        <a:lstStyle/>
        <a:p>
          <a:endParaRPr lang="es-MX" sz="2000"/>
        </a:p>
      </dgm:t>
    </dgm:pt>
    <dgm:pt modelId="{0E48378B-3EBB-4F8B-81EB-125C0B7D15D1}">
      <dgm:prSet phldrT="[Texto]" custT="1"/>
      <dgm:spPr/>
      <dgm:t>
        <a:bodyPr/>
        <a:lstStyle/>
        <a:p>
          <a:r>
            <a:rPr lang="es-MX" sz="2000" dirty="0" smtClean="0"/>
            <a:t>2da etapa</a:t>
          </a:r>
          <a:endParaRPr lang="es-MX" sz="2000" dirty="0"/>
        </a:p>
      </dgm:t>
    </dgm:pt>
    <dgm:pt modelId="{B9DC7005-22BE-440F-8825-D187B4016EBF}" type="parTrans" cxnId="{E85A961F-56B8-4AFE-A643-032C262B9012}">
      <dgm:prSet/>
      <dgm:spPr/>
      <dgm:t>
        <a:bodyPr/>
        <a:lstStyle/>
        <a:p>
          <a:endParaRPr lang="es-MX" sz="2000"/>
        </a:p>
      </dgm:t>
    </dgm:pt>
    <dgm:pt modelId="{79214ADE-7B53-47B9-A5FF-EEA51731D8BD}" type="sibTrans" cxnId="{E85A961F-56B8-4AFE-A643-032C262B9012}">
      <dgm:prSet custT="1"/>
      <dgm:spPr/>
      <dgm:t>
        <a:bodyPr/>
        <a:lstStyle/>
        <a:p>
          <a:endParaRPr lang="es-MX" sz="2000"/>
        </a:p>
      </dgm:t>
    </dgm:pt>
    <dgm:pt modelId="{51A27E0D-368C-4DAC-9969-67A2C521FF80}">
      <dgm:prSet phldrT="[Texto]" custT="1"/>
      <dgm:spPr/>
      <dgm:t>
        <a:bodyPr/>
        <a:lstStyle/>
        <a:p>
          <a:r>
            <a:rPr lang="es-MX" sz="2000" dirty="0" smtClean="0"/>
            <a:t>Elaboración del modelo</a:t>
          </a:r>
          <a:endParaRPr lang="es-MX" sz="2000" dirty="0"/>
        </a:p>
      </dgm:t>
    </dgm:pt>
    <dgm:pt modelId="{3A2EC3E7-E283-43D4-8FF0-977BDC130D36}" type="parTrans" cxnId="{12CCD25C-C877-450C-BD2F-2096E40D1F21}">
      <dgm:prSet/>
      <dgm:spPr/>
      <dgm:t>
        <a:bodyPr/>
        <a:lstStyle/>
        <a:p>
          <a:endParaRPr lang="es-MX" sz="2000"/>
        </a:p>
      </dgm:t>
    </dgm:pt>
    <dgm:pt modelId="{A84CEB7F-3267-40F7-9891-8DC4608ECA26}" type="sibTrans" cxnId="{12CCD25C-C877-450C-BD2F-2096E40D1F21}">
      <dgm:prSet/>
      <dgm:spPr/>
      <dgm:t>
        <a:bodyPr/>
        <a:lstStyle/>
        <a:p>
          <a:endParaRPr lang="es-MX" sz="2000"/>
        </a:p>
      </dgm:t>
    </dgm:pt>
    <dgm:pt modelId="{01173F51-53EA-4A03-9D7D-5BC69AFCD078}">
      <dgm:prSet phldrT="[Texto]" custT="1"/>
      <dgm:spPr/>
      <dgm:t>
        <a:bodyPr/>
        <a:lstStyle/>
        <a:p>
          <a:r>
            <a:rPr lang="es-MX" sz="2000" dirty="0" smtClean="0"/>
            <a:t>3era etapa</a:t>
          </a:r>
          <a:endParaRPr lang="es-MX" sz="2000" dirty="0"/>
        </a:p>
      </dgm:t>
    </dgm:pt>
    <dgm:pt modelId="{E5410794-C934-4CA0-9AA7-8D2E74CCF2EE}" type="parTrans" cxnId="{48CB2921-93D3-4F3A-B257-C696EAA7DD92}">
      <dgm:prSet/>
      <dgm:spPr/>
      <dgm:t>
        <a:bodyPr/>
        <a:lstStyle/>
        <a:p>
          <a:endParaRPr lang="es-MX" sz="2000"/>
        </a:p>
      </dgm:t>
    </dgm:pt>
    <dgm:pt modelId="{E61B5F74-BC4D-462F-94B7-0AD5A9191F38}" type="sibTrans" cxnId="{48CB2921-93D3-4F3A-B257-C696EAA7DD92}">
      <dgm:prSet/>
      <dgm:spPr/>
      <dgm:t>
        <a:bodyPr/>
        <a:lstStyle/>
        <a:p>
          <a:endParaRPr lang="es-MX" sz="2000"/>
        </a:p>
      </dgm:t>
    </dgm:pt>
    <dgm:pt modelId="{96C0207B-E120-493E-B1F9-DE6C1DB1AB0D}">
      <dgm:prSet phldrT="[Texto]" custT="1"/>
      <dgm:spPr/>
      <dgm:t>
        <a:bodyPr/>
        <a:lstStyle/>
        <a:p>
          <a:r>
            <a:rPr lang="es-MX" sz="2000" dirty="0" smtClean="0"/>
            <a:t>Validación del modelo por juicio de expertos</a:t>
          </a:r>
          <a:endParaRPr lang="es-MX" sz="2000" dirty="0"/>
        </a:p>
      </dgm:t>
    </dgm:pt>
    <dgm:pt modelId="{FFA50BE2-CB9B-4ABF-B728-92C8F9EA3A76}" type="parTrans" cxnId="{7A2A8DAB-B45E-4640-983C-BD2F457C314F}">
      <dgm:prSet/>
      <dgm:spPr/>
      <dgm:t>
        <a:bodyPr/>
        <a:lstStyle/>
        <a:p>
          <a:endParaRPr lang="es-MX" sz="2000"/>
        </a:p>
      </dgm:t>
    </dgm:pt>
    <dgm:pt modelId="{C6B8CFDB-419A-4CC8-A00F-C26F3C596605}" type="sibTrans" cxnId="{7A2A8DAB-B45E-4640-983C-BD2F457C314F}">
      <dgm:prSet/>
      <dgm:spPr/>
      <dgm:t>
        <a:bodyPr/>
        <a:lstStyle/>
        <a:p>
          <a:endParaRPr lang="es-MX" sz="2000"/>
        </a:p>
      </dgm:t>
    </dgm:pt>
    <dgm:pt modelId="{77C992E4-F398-46A9-B4EF-65F43E7F75EA}" type="pres">
      <dgm:prSet presAssocID="{8B1E5E97-1FBD-4A69-BBDE-45DC9851693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1837027-EEB9-4786-AF42-7E87FACB9EC9}" type="pres">
      <dgm:prSet presAssocID="{63AD60FF-3E7F-4F22-8021-1CAE1417643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7EAE66-B799-4AE9-AA32-51135B35CC88}" type="pres">
      <dgm:prSet presAssocID="{9482F165-37B9-44B4-8915-9387604EA9E4}" presName="sibTrans" presStyleLbl="sibTrans2D1" presStyleIdx="0" presStyleCnt="2"/>
      <dgm:spPr/>
      <dgm:t>
        <a:bodyPr/>
        <a:lstStyle/>
        <a:p>
          <a:endParaRPr lang="es-MX"/>
        </a:p>
      </dgm:t>
    </dgm:pt>
    <dgm:pt modelId="{0AA0FA33-35B9-4529-9A2E-3380568EA2EF}" type="pres">
      <dgm:prSet presAssocID="{9482F165-37B9-44B4-8915-9387604EA9E4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ABE78498-C469-4093-B7B4-52192BC20EE7}" type="pres">
      <dgm:prSet presAssocID="{0E48378B-3EBB-4F8B-81EB-125C0B7D15D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4FF9DF-9965-4BB5-94C6-083D400CD299}" type="pres">
      <dgm:prSet presAssocID="{79214ADE-7B53-47B9-A5FF-EEA51731D8BD}" presName="sibTrans" presStyleLbl="sibTrans2D1" presStyleIdx="1" presStyleCnt="2"/>
      <dgm:spPr/>
      <dgm:t>
        <a:bodyPr/>
        <a:lstStyle/>
        <a:p>
          <a:endParaRPr lang="es-MX"/>
        </a:p>
      </dgm:t>
    </dgm:pt>
    <dgm:pt modelId="{CEF1E35B-359E-4D60-A9D3-EDD6BBA00330}" type="pres">
      <dgm:prSet presAssocID="{79214ADE-7B53-47B9-A5FF-EEA51731D8BD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F4C821E7-1F2E-47A7-8207-C071AFE32367}" type="pres">
      <dgm:prSet presAssocID="{01173F51-53EA-4A03-9D7D-5BC69AFCD07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0BE6B4-6D42-4861-A4E5-4C09262B0205}" type="presOf" srcId="{63AD60FF-3E7F-4F22-8021-1CAE1417643A}" destId="{81837027-EEB9-4786-AF42-7E87FACB9EC9}" srcOrd="0" destOrd="0" presId="urn:microsoft.com/office/officeart/2005/8/layout/process1"/>
    <dgm:cxn modelId="{12CCD25C-C877-450C-BD2F-2096E40D1F21}" srcId="{0E48378B-3EBB-4F8B-81EB-125C0B7D15D1}" destId="{51A27E0D-368C-4DAC-9969-67A2C521FF80}" srcOrd="0" destOrd="0" parTransId="{3A2EC3E7-E283-43D4-8FF0-977BDC130D36}" sibTransId="{A84CEB7F-3267-40F7-9891-8DC4608ECA26}"/>
    <dgm:cxn modelId="{268A95B4-E96D-4C79-ABB8-C7FBA302FE74}" type="presOf" srcId="{79214ADE-7B53-47B9-A5FF-EEA51731D8BD}" destId="{044FF9DF-9965-4BB5-94C6-083D400CD299}" srcOrd="0" destOrd="0" presId="urn:microsoft.com/office/officeart/2005/8/layout/process1"/>
    <dgm:cxn modelId="{CD62FFA9-E38C-48C6-A517-F944A2C554C5}" type="presOf" srcId="{EEBA552F-1E1D-43E8-B345-14B953884917}" destId="{81837027-EEB9-4786-AF42-7E87FACB9EC9}" srcOrd="0" destOrd="1" presId="urn:microsoft.com/office/officeart/2005/8/layout/process1"/>
    <dgm:cxn modelId="{38D66813-EC63-415D-8EF1-42D7F5747AAB}" srcId="{63AD60FF-3E7F-4F22-8021-1CAE1417643A}" destId="{EEBA552F-1E1D-43E8-B345-14B953884917}" srcOrd="0" destOrd="0" parTransId="{20CBD2D7-32C4-40B2-92FD-9DD434901E78}" sibTransId="{8AA484A2-9321-4151-922E-69E49DA37AC9}"/>
    <dgm:cxn modelId="{745162CE-995B-4051-81A7-A62CBE16B8DA}" type="presOf" srcId="{9482F165-37B9-44B4-8915-9387604EA9E4}" destId="{1D7EAE66-B799-4AE9-AA32-51135B35CC88}" srcOrd="0" destOrd="0" presId="urn:microsoft.com/office/officeart/2005/8/layout/process1"/>
    <dgm:cxn modelId="{F668A381-7F5D-4E3E-A11B-4DFD622253FF}" type="presOf" srcId="{0E48378B-3EBB-4F8B-81EB-125C0B7D15D1}" destId="{ABE78498-C469-4093-B7B4-52192BC20EE7}" srcOrd="0" destOrd="0" presId="urn:microsoft.com/office/officeart/2005/8/layout/process1"/>
    <dgm:cxn modelId="{48CB2921-93D3-4F3A-B257-C696EAA7DD92}" srcId="{8B1E5E97-1FBD-4A69-BBDE-45DC9851693A}" destId="{01173F51-53EA-4A03-9D7D-5BC69AFCD078}" srcOrd="2" destOrd="0" parTransId="{E5410794-C934-4CA0-9AA7-8D2E74CCF2EE}" sibTransId="{E61B5F74-BC4D-462F-94B7-0AD5A9191F38}"/>
    <dgm:cxn modelId="{3FD6736E-13F0-41DA-85A0-0108F1CABE55}" srcId="{8B1E5E97-1FBD-4A69-BBDE-45DC9851693A}" destId="{63AD60FF-3E7F-4F22-8021-1CAE1417643A}" srcOrd="0" destOrd="0" parTransId="{7445D795-5BD5-477C-B411-619B9716954D}" sibTransId="{9482F165-37B9-44B4-8915-9387604EA9E4}"/>
    <dgm:cxn modelId="{D405E126-BF4A-42C5-90AF-0A130B89078F}" type="presOf" srcId="{9482F165-37B9-44B4-8915-9387604EA9E4}" destId="{0AA0FA33-35B9-4529-9A2E-3380568EA2EF}" srcOrd="1" destOrd="0" presId="urn:microsoft.com/office/officeart/2005/8/layout/process1"/>
    <dgm:cxn modelId="{7A2A8DAB-B45E-4640-983C-BD2F457C314F}" srcId="{01173F51-53EA-4A03-9D7D-5BC69AFCD078}" destId="{96C0207B-E120-493E-B1F9-DE6C1DB1AB0D}" srcOrd="0" destOrd="0" parTransId="{FFA50BE2-CB9B-4ABF-B728-92C8F9EA3A76}" sibTransId="{C6B8CFDB-419A-4CC8-A00F-C26F3C596605}"/>
    <dgm:cxn modelId="{7E7C77B7-D0B6-4FBD-A5E1-9983CA89E38F}" type="presOf" srcId="{51A27E0D-368C-4DAC-9969-67A2C521FF80}" destId="{ABE78498-C469-4093-B7B4-52192BC20EE7}" srcOrd="0" destOrd="1" presId="urn:microsoft.com/office/officeart/2005/8/layout/process1"/>
    <dgm:cxn modelId="{49AE0A74-C04C-44E6-B057-05A20CF3571E}" type="presOf" srcId="{8B1E5E97-1FBD-4A69-BBDE-45DC9851693A}" destId="{77C992E4-F398-46A9-B4EF-65F43E7F75EA}" srcOrd="0" destOrd="0" presId="urn:microsoft.com/office/officeart/2005/8/layout/process1"/>
    <dgm:cxn modelId="{B1EB0890-D2A5-4AE1-B55D-2151F7C48A85}" type="presOf" srcId="{01173F51-53EA-4A03-9D7D-5BC69AFCD078}" destId="{F4C821E7-1F2E-47A7-8207-C071AFE32367}" srcOrd="0" destOrd="0" presId="urn:microsoft.com/office/officeart/2005/8/layout/process1"/>
    <dgm:cxn modelId="{B4D236E7-7796-44AB-B5AE-298E9F1928AE}" type="presOf" srcId="{79214ADE-7B53-47B9-A5FF-EEA51731D8BD}" destId="{CEF1E35B-359E-4D60-A9D3-EDD6BBA00330}" srcOrd="1" destOrd="0" presId="urn:microsoft.com/office/officeart/2005/8/layout/process1"/>
    <dgm:cxn modelId="{035C3362-FF47-49EA-8138-11FD0D22AFBA}" type="presOf" srcId="{96C0207B-E120-493E-B1F9-DE6C1DB1AB0D}" destId="{F4C821E7-1F2E-47A7-8207-C071AFE32367}" srcOrd="0" destOrd="1" presId="urn:microsoft.com/office/officeart/2005/8/layout/process1"/>
    <dgm:cxn modelId="{E85A961F-56B8-4AFE-A643-032C262B9012}" srcId="{8B1E5E97-1FBD-4A69-BBDE-45DC9851693A}" destId="{0E48378B-3EBB-4F8B-81EB-125C0B7D15D1}" srcOrd="1" destOrd="0" parTransId="{B9DC7005-22BE-440F-8825-D187B4016EBF}" sibTransId="{79214ADE-7B53-47B9-A5FF-EEA51731D8BD}"/>
    <dgm:cxn modelId="{5921EE0C-6A0F-483A-8B31-1D7B96640385}" type="presParOf" srcId="{77C992E4-F398-46A9-B4EF-65F43E7F75EA}" destId="{81837027-EEB9-4786-AF42-7E87FACB9EC9}" srcOrd="0" destOrd="0" presId="urn:microsoft.com/office/officeart/2005/8/layout/process1"/>
    <dgm:cxn modelId="{E03D9D57-F52E-42CE-B187-244624F9FA79}" type="presParOf" srcId="{77C992E4-F398-46A9-B4EF-65F43E7F75EA}" destId="{1D7EAE66-B799-4AE9-AA32-51135B35CC88}" srcOrd="1" destOrd="0" presId="urn:microsoft.com/office/officeart/2005/8/layout/process1"/>
    <dgm:cxn modelId="{9DE553AF-BE9E-4B45-B85C-32C7DC1336A2}" type="presParOf" srcId="{1D7EAE66-B799-4AE9-AA32-51135B35CC88}" destId="{0AA0FA33-35B9-4529-9A2E-3380568EA2EF}" srcOrd="0" destOrd="0" presId="urn:microsoft.com/office/officeart/2005/8/layout/process1"/>
    <dgm:cxn modelId="{1563A3C0-0A10-4415-8C74-98D7E4A24B55}" type="presParOf" srcId="{77C992E4-F398-46A9-B4EF-65F43E7F75EA}" destId="{ABE78498-C469-4093-B7B4-52192BC20EE7}" srcOrd="2" destOrd="0" presId="urn:microsoft.com/office/officeart/2005/8/layout/process1"/>
    <dgm:cxn modelId="{0CF819D1-1F6C-4F39-AC44-A88BEEF42763}" type="presParOf" srcId="{77C992E4-F398-46A9-B4EF-65F43E7F75EA}" destId="{044FF9DF-9965-4BB5-94C6-083D400CD299}" srcOrd="3" destOrd="0" presId="urn:microsoft.com/office/officeart/2005/8/layout/process1"/>
    <dgm:cxn modelId="{7668D897-4CEE-4101-AA7F-298AAC9D75C8}" type="presParOf" srcId="{044FF9DF-9965-4BB5-94C6-083D400CD299}" destId="{CEF1E35B-359E-4D60-A9D3-EDD6BBA00330}" srcOrd="0" destOrd="0" presId="urn:microsoft.com/office/officeart/2005/8/layout/process1"/>
    <dgm:cxn modelId="{A746159B-6926-4D23-B54E-33E1DF06B9ED}" type="presParOf" srcId="{77C992E4-F398-46A9-B4EF-65F43E7F75EA}" destId="{F4C821E7-1F2E-47A7-8207-C071AFE3236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F824E0-DC96-47D0-AA71-ABE138BC7BC8}">
      <dsp:nvSpPr>
        <dsp:cNvPr id="0" name=""/>
        <dsp:cNvSpPr/>
      </dsp:nvSpPr>
      <dsp:spPr>
        <a:xfrm>
          <a:off x="915384" y="0"/>
          <a:ext cx="1961168" cy="10895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Dificultades de comercialización</a:t>
          </a:r>
        </a:p>
      </dsp:txBody>
      <dsp:txXfrm>
        <a:off x="947295" y="31911"/>
        <a:ext cx="1897346" cy="1025716"/>
      </dsp:txXfrm>
    </dsp:sp>
    <dsp:sp modelId="{31F2C7CA-93F7-43A7-BCDA-01F3AEDAFA2C}">
      <dsp:nvSpPr>
        <dsp:cNvPr id="0" name=""/>
        <dsp:cNvSpPr/>
      </dsp:nvSpPr>
      <dsp:spPr>
        <a:xfrm>
          <a:off x="3748183" y="0"/>
          <a:ext cx="1961168" cy="10895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-283075"/>
            <a:satOff val="-25115"/>
            <a:lumOff val="-25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283075"/>
              <a:satOff val="-25115"/>
              <a:lumOff val="-25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Sector requiere apoyo</a:t>
          </a:r>
        </a:p>
      </dsp:txBody>
      <dsp:txXfrm>
        <a:off x="3780094" y="31911"/>
        <a:ext cx="1897346" cy="1025716"/>
      </dsp:txXfrm>
    </dsp:sp>
    <dsp:sp modelId="{D09BA960-0FE0-4FDF-A92E-19121E65B5D7}">
      <dsp:nvSpPr>
        <dsp:cNvPr id="0" name=""/>
        <dsp:cNvSpPr/>
      </dsp:nvSpPr>
      <dsp:spPr>
        <a:xfrm>
          <a:off x="2903791" y="4630536"/>
          <a:ext cx="817153" cy="817153"/>
        </a:xfrm>
        <a:prstGeom prst="triangle">
          <a:avLst/>
        </a:prstGeom>
        <a:solidFill>
          <a:schemeClr val="accent2">
            <a:tint val="40000"/>
            <a:alpha val="90000"/>
            <a:hueOff val="-566151"/>
            <a:satOff val="-50231"/>
            <a:lumOff val="-51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566151"/>
              <a:satOff val="-50231"/>
              <a:lumOff val="-51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B699B7-AD51-4893-8D7E-AFFC1754A260}">
      <dsp:nvSpPr>
        <dsp:cNvPr id="0" name=""/>
        <dsp:cNvSpPr/>
      </dsp:nvSpPr>
      <dsp:spPr>
        <a:xfrm rot="21360000">
          <a:off x="860158" y="4280377"/>
          <a:ext cx="4904418" cy="342950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0434E4-49B4-4D8E-A4C8-CDB37DAB7F7E}">
      <dsp:nvSpPr>
        <dsp:cNvPr id="0" name=""/>
        <dsp:cNvSpPr/>
      </dsp:nvSpPr>
      <dsp:spPr>
        <a:xfrm rot="21360000">
          <a:off x="868360" y="3662538"/>
          <a:ext cx="1946262" cy="6721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>
              <a:latin typeface="Arial" panose="020B0604020202020204" pitchFamily="34" charset="0"/>
              <a:cs typeface="Arial" panose="020B0604020202020204" pitchFamily="34" charset="0"/>
            </a:rPr>
            <a:t>Falta protección a la propiedad intelectual</a:t>
          </a:r>
        </a:p>
      </dsp:txBody>
      <dsp:txXfrm>
        <a:off x="901171" y="3695349"/>
        <a:ext cx="1880640" cy="606508"/>
      </dsp:txXfrm>
    </dsp:sp>
    <dsp:sp modelId="{5D9DC32A-6B06-4A52-8173-D98312AD571F}">
      <dsp:nvSpPr>
        <dsp:cNvPr id="0" name=""/>
        <dsp:cNvSpPr/>
      </dsp:nvSpPr>
      <dsp:spPr>
        <a:xfrm rot="21360000">
          <a:off x="813883" y="2943443"/>
          <a:ext cx="1946262" cy="672130"/>
        </a:xfrm>
        <a:prstGeom prst="roundRect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>
              <a:latin typeface="Arial" panose="020B0604020202020204" pitchFamily="34" charset="0"/>
              <a:cs typeface="Arial" panose="020B0604020202020204" pitchFamily="34" charset="0"/>
            </a:rPr>
            <a:t>Falta de acceso a herramientas tecnológicas</a:t>
          </a:r>
        </a:p>
      </dsp:txBody>
      <dsp:txXfrm>
        <a:off x="846694" y="2976254"/>
        <a:ext cx="1880640" cy="606508"/>
      </dsp:txXfrm>
    </dsp:sp>
    <dsp:sp modelId="{839D3EC5-A868-4168-8250-5B2666A658EF}">
      <dsp:nvSpPr>
        <dsp:cNvPr id="0" name=""/>
        <dsp:cNvSpPr/>
      </dsp:nvSpPr>
      <dsp:spPr>
        <a:xfrm rot="21360000">
          <a:off x="759406" y="2224348"/>
          <a:ext cx="1946262" cy="672130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Competencia de la industria</a:t>
          </a:r>
        </a:p>
      </dsp:txBody>
      <dsp:txXfrm>
        <a:off x="792217" y="2257159"/>
        <a:ext cx="1880640" cy="606508"/>
      </dsp:txXfrm>
    </dsp:sp>
    <dsp:sp modelId="{F01C85DA-B92D-4E3A-8FE9-73990EB74D14}">
      <dsp:nvSpPr>
        <dsp:cNvPr id="0" name=""/>
        <dsp:cNvSpPr/>
      </dsp:nvSpPr>
      <dsp:spPr>
        <a:xfrm rot="21360000">
          <a:off x="704929" y="1505253"/>
          <a:ext cx="1946262" cy="67213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Canales de distribución (intermediarios)</a:t>
          </a:r>
        </a:p>
      </dsp:txBody>
      <dsp:txXfrm>
        <a:off x="737740" y="1538064"/>
        <a:ext cx="1880640" cy="606508"/>
      </dsp:txXfrm>
    </dsp:sp>
    <dsp:sp modelId="{A497CD98-B269-423E-B225-E67E3C9FCDE5}">
      <dsp:nvSpPr>
        <dsp:cNvPr id="0" name=""/>
        <dsp:cNvSpPr/>
      </dsp:nvSpPr>
      <dsp:spPr>
        <a:xfrm rot="21360000">
          <a:off x="3701159" y="3466422"/>
          <a:ext cx="1946262" cy="67213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Aldea: </a:t>
          </a:r>
          <a:r>
            <a:rPr lang="es-MX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Sar</a:t>
          </a: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Aqa</a:t>
          </a: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Seyyed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33970" y="3499233"/>
        <a:ext cx="1880640" cy="606508"/>
      </dsp:txXfrm>
    </dsp:sp>
    <dsp:sp modelId="{EDE9E450-C70D-49AF-BC14-660966B9CB86}">
      <dsp:nvSpPr>
        <dsp:cNvPr id="0" name=""/>
        <dsp:cNvSpPr/>
      </dsp:nvSpPr>
      <dsp:spPr>
        <a:xfrm rot="21360000">
          <a:off x="3646682" y="2747327"/>
          <a:ext cx="1946262" cy="672130"/>
        </a:xfrm>
        <a:prstGeom prst="roundRect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Desarrollo sostenible</a:t>
          </a:r>
        </a:p>
      </dsp:txBody>
      <dsp:txXfrm>
        <a:off x="3679493" y="2780138"/>
        <a:ext cx="1880640" cy="606508"/>
      </dsp:txXfrm>
    </dsp:sp>
    <dsp:sp modelId="{E09D6D65-68F1-47A8-AF74-CAC062F35C01}">
      <dsp:nvSpPr>
        <dsp:cNvPr id="0" name=""/>
        <dsp:cNvSpPr/>
      </dsp:nvSpPr>
      <dsp:spPr>
        <a:xfrm rot="21360000">
          <a:off x="3592205" y="2028231"/>
          <a:ext cx="1946262" cy="67213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Propuestas integrales</a:t>
          </a:r>
        </a:p>
      </dsp:txBody>
      <dsp:txXfrm>
        <a:off x="3625016" y="2061042"/>
        <a:ext cx="1880640" cy="6065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06221-6DA4-461D-947A-006077FB6069}">
      <dsp:nvSpPr>
        <dsp:cNvPr id="0" name=""/>
        <dsp:cNvSpPr/>
      </dsp:nvSpPr>
      <dsp:spPr>
        <a:xfrm>
          <a:off x="0" y="542922"/>
          <a:ext cx="742895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9A3ACA-5DF9-4896-86B3-C13E78A8D4A3}">
      <dsp:nvSpPr>
        <dsp:cNvPr id="0" name=""/>
        <dsp:cNvSpPr/>
      </dsp:nvSpPr>
      <dsp:spPr>
        <a:xfrm>
          <a:off x="371447" y="41082"/>
          <a:ext cx="6827272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558" tIns="0" rIns="19655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Vacío de conocimiento: población poco estudiada</a:t>
          </a:r>
        </a:p>
      </dsp:txBody>
      <dsp:txXfrm>
        <a:off x="420443" y="90078"/>
        <a:ext cx="6729280" cy="905688"/>
      </dsp:txXfrm>
    </dsp:sp>
    <dsp:sp modelId="{88996208-0768-4054-8DD6-E551ED7F0F2D}">
      <dsp:nvSpPr>
        <dsp:cNvPr id="0" name=""/>
        <dsp:cNvSpPr/>
      </dsp:nvSpPr>
      <dsp:spPr>
        <a:xfrm>
          <a:off x="0" y="2085162"/>
          <a:ext cx="742895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9637B-F10B-45E8-B691-C24B30E8F9C2}">
      <dsp:nvSpPr>
        <dsp:cNvPr id="0" name=""/>
        <dsp:cNvSpPr/>
      </dsp:nvSpPr>
      <dsp:spPr>
        <a:xfrm>
          <a:off x="371447" y="1583322"/>
          <a:ext cx="6827272" cy="1003680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558" tIns="0" rIns="19655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Instituciones gubernamentales: comercialización y legislación</a:t>
          </a:r>
        </a:p>
      </dsp:txBody>
      <dsp:txXfrm>
        <a:off x="420443" y="1632318"/>
        <a:ext cx="6729280" cy="905688"/>
      </dsp:txXfrm>
    </dsp:sp>
    <dsp:sp modelId="{46A90E9F-8232-445F-9159-08274AB32404}">
      <dsp:nvSpPr>
        <dsp:cNvPr id="0" name=""/>
        <dsp:cNvSpPr/>
      </dsp:nvSpPr>
      <dsp:spPr>
        <a:xfrm>
          <a:off x="0" y="3627402"/>
          <a:ext cx="742895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086F-7472-465B-AC5A-B5EEA951AA37}">
      <dsp:nvSpPr>
        <dsp:cNvPr id="0" name=""/>
        <dsp:cNvSpPr/>
      </dsp:nvSpPr>
      <dsp:spPr>
        <a:xfrm>
          <a:off x="371447" y="3125562"/>
          <a:ext cx="6827272" cy="100368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558" tIns="0" rIns="19655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Contribuya a generar soluciones en la comercialización de artesanía textil</a:t>
          </a:r>
        </a:p>
      </dsp:txBody>
      <dsp:txXfrm>
        <a:off x="420443" y="3174558"/>
        <a:ext cx="6729280" cy="905688"/>
      </dsp:txXfrm>
    </dsp:sp>
    <dsp:sp modelId="{13ED2E7F-58C3-40BE-A77C-13363D479D73}">
      <dsp:nvSpPr>
        <dsp:cNvPr id="0" name=""/>
        <dsp:cNvSpPr/>
      </dsp:nvSpPr>
      <dsp:spPr>
        <a:xfrm>
          <a:off x="0" y="5169642"/>
          <a:ext cx="742895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812119-DF3E-4BD4-A5BC-1B1BEC852A2A}">
      <dsp:nvSpPr>
        <dsp:cNvPr id="0" name=""/>
        <dsp:cNvSpPr/>
      </dsp:nvSpPr>
      <dsp:spPr>
        <a:xfrm>
          <a:off x="371447" y="4667802"/>
          <a:ext cx="6877819" cy="100368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558" tIns="0" rIns="19655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>
              <a:latin typeface="Arial" panose="020B0604020202020204" pitchFamily="34" charset="0"/>
              <a:cs typeface="Arial" panose="020B0604020202020204" pitchFamily="34" charset="0"/>
            </a:rPr>
            <a:t>Modelo pueda extrapolarse a otras ramas artesanales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443" y="4716798"/>
        <a:ext cx="6779827" cy="9056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29029-6D9B-4993-973F-33C19FBC58A8}">
      <dsp:nvSpPr>
        <dsp:cNvPr id="0" name=""/>
        <dsp:cNvSpPr/>
      </dsp:nvSpPr>
      <dsp:spPr>
        <a:xfrm rot="5400000">
          <a:off x="4063449" y="-1216814"/>
          <a:ext cx="1784272" cy="466408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81% de artesanos de tira bordada son del municipio de </a:t>
          </a:r>
          <a:r>
            <a:rPr lang="es-MX" sz="2100" kern="1200" dirty="0" err="1" smtClean="0"/>
            <a:t>Nacajuca</a:t>
          </a:r>
          <a:r>
            <a:rPr lang="es-MX" sz="2100" kern="1200" dirty="0" smtClean="0"/>
            <a:t>, Tabasco.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2019-2020</a:t>
          </a:r>
          <a:endParaRPr lang="es-MX" sz="2100" kern="1200" dirty="0"/>
        </a:p>
      </dsp:txBody>
      <dsp:txXfrm rot="-5400000">
        <a:off x="2623546" y="310190"/>
        <a:ext cx="4576979" cy="1610070"/>
      </dsp:txXfrm>
    </dsp:sp>
    <dsp:sp modelId="{933BA90C-1CE0-4E8B-9CE1-54D611522878}">
      <dsp:nvSpPr>
        <dsp:cNvPr id="0" name=""/>
        <dsp:cNvSpPr/>
      </dsp:nvSpPr>
      <dsp:spPr>
        <a:xfrm>
          <a:off x="0" y="55"/>
          <a:ext cx="2623545" cy="2230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Delimitaciones</a:t>
          </a:r>
          <a:endParaRPr lang="es-MX" sz="2800" kern="1200" dirty="0"/>
        </a:p>
      </dsp:txBody>
      <dsp:txXfrm>
        <a:off x="108876" y="108931"/>
        <a:ext cx="2405793" cy="2012588"/>
      </dsp:txXfrm>
    </dsp:sp>
    <dsp:sp modelId="{18A65EEB-DF52-4F6C-8255-2BE12683A97E}">
      <dsp:nvSpPr>
        <dsp:cNvPr id="0" name=""/>
        <dsp:cNvSpPr/>
      </dsp:nvSpPr>
      <dsp:spPr>
        <a:xfrm rot="5400000">
          <a:off x="4063449" y="1125043"/>
          <a:ext cx="1784272" cy="4664080"/>
        </a:xfrm>
        <a:prstGeom prst="round2Same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Ubicarlos y lograr acceder a ellos, se encuentran dispersos en el municipio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Disposición de los entrevistados a responder por cuestiones de tiempo y seguridad</a:t>
          </a:r>
          <a:endParaRPr lang="es-MX" sz="2100" kern="1200" dirty="0"/>
        </a:p>
      </dsp:txBody>
      <dsp:txXfrm rot="-5400000">
        <a:off x="2623546" y="2652048"/>
        <a:ext cx="4576979" cy="1610070"/>
      </dsp:txXfrm>
    </dsp:sp>
    <dsp:sp modelId="{AE2A092B-9E42-4200-8EA4-B7ABFE066F48}">
      <dsp:nvSpPr>
        <dsp:cNvPr id="0" name=""/>
        <dsp:cNvSpPr/>
      </dsp:nvSpPr>
      <dsp:spPr>
        <a:xfrm>
          <a:off x="0" y="2341913"/>
          <a:ext cx="2623545" cy="223034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Limitaciones</a:t>
          </a:r>
          <a:endParaRPr lang="es-MX" sz="2800" kern="1200" dirty="0"/>
        </a:p>
      </dsp:txBody>
      <dsp:txXfrm>
        <a:off x="108876" y="2450789"/>
        <a:ext cx="2405793" cy="20125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E1130-4D02-4961-9EEF-07BD32C5A649}">
      <dsp:nvSpPr>
        <dsp:cNvPr id="0" name=""/>
        <dsp:cNvSpPr/>
      </dsp:nvSpPr>
      <dsp:spPr>
        <a:xfrm rot="5400000">
          <a:off x="-263542" y="266776"/>
          <a:ext cx="1756952" cy="122986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Desarrollo sostenible</a:t>
          </a:r>
        </a:p>
      </dsp:txBody>
      <dsp:txXfrm rot="-5400000">
        <a:off x="1" y="618166"/>
        <a:ext cx="1229866" cy="527086"/>
      </dsp:txXfrm>
    </dsp:sp>
    <dsp:sp modelId="{0CD482BC-217C-42B2-A51F-29A965066E8B}">
      <dsp:nvSpPr>
        <dsp:cNvPr id="0" name=""/>
        <dsp:cNvSpPr/>
      </dsp:nvSpPr>
      <dsp:spPr>
        <a:xfrm rot="5400000">
          <a:off x="3706732" y="-2472788"/>
          <a:ext cx="1142619" cy="60963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/>
            <a:t>Desarrollo social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/>
            <a:t>Desarrollo económico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/>
            <a:t>Medio ambiente</a:t>
          </a:r>
        </a:p>
      </dsp:txBody>
      <dsp:txXfrm rot="-5400000">
        <a:off x="1229866" y="59856"/>
        <a:ext cx="6040573" cy="1031063"/>
      </dsp:txXfrm>
    </dsp:sp>
    <dsp:sp modelId="{4BB9338E-004B-427B-BC90-319C6022E7F5}">
      <dsp:nvSpPr>
        <dsp:cNvPr id="0" name=""/>
        <dsp:cNvSpPr/>
      </dsp:nvSpPr>
      <dsp:spPr>
        <a:xfrm rot="5400000">
          <a:off x="-263542" y="1881316"/>
          <a:ext cx="1756952" cy="1229866"/>
        </a:xfrm>
        <a:prstGeom prst="chevron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err="1" smtClean="0"/>
            <a:t>Comerciali-zación</a:t>
          </a:r>
          <a:endParaRPr lang="es-MX" sz="2000" kern="1200" dirty="0"/>
        </a:p>
      </dsp:txBody>
      <dsp:txXfrm rot="-5400000">
        <a:off x="1" y="2232706"/>
        <a:ext cx="1229866" cy="527086"/>
      </dsp:txXfrm>
    </dsp:sp>
    <dsp:sp modelId="{062F3D77-641E-45A2-B17B-2AD5156BF56D}">
      <dsp:nvSpPr>
        <dsp:cNvPr id="0" name=""/>
        <dsp:cNvSpPr/>
      </dsp:nvSpPr>
      <dsp:spPr>
        <a:xfrm rot="5400000">
          <a:off x="3707032" y="-858548"/>
          <a:ext cx="1142019" cy="60963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El puente entre la producción y el consumo</a:t>
          </a:r>
          <a:endParaRPr lang="es-MX" sz="1600" kern="1200" dirty="0"/>
        </a:p>
      </dsp:txBody>
      <dsp:txXfrm rot="-5400000">
        <a:off x="1229867" y="1674366"/>
        <a:ext cx="6040602" cy="1030521"/>
      </dsp:txXfrm>
    </dsp:sp>
    <dsp:sp modelId="{9EAFB4DC-9DE4-4EAF-A09A-AAD924A125C4}">
      <dsp:nvSpPr>
        <dsp:cNvPr id="0" name=""/>
        <dsp:cNvSpPr/>
      </dsp:nvSpPr>
      <dsp:spPr>
        <a:xfrm rot="5400000">
          <a:off x="-263542" y="3495857"/>
          <a:ext cx="1756952" cy="1229866"/>
        </a:xfrm>
        <a:prstGeom prst="chevron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Comercio justo</a:t>
          </a:r>
          <a:endParaRPr lang="es-MX" sz="2000" kern="1200" dirty="0"/>
        </a:p>
      </dsp:txBody>
      <dsp:txXfrm rot="-5400000">
        <a:off x="1" y="3847247"/>
        <a:ext cx="1229866" cy="527086"/>
      </dsp:txXfrm>
    </dsp:sp>
    <dsp:sp modelId="{5765BE5E-9162-42CC-8C91-3DC3770A3628}">
      <dsp:nvSpPr>
        <dsp:cNvPr id="0" name=""/>
        <dsp:cNvSpPr/>
      </dsp:nvSpPr>
      <dsp:spPr>
        <a:xfrm rot="5400000">
          <a:off x="3707032" y="755991"/>
          <a:ext cx="1142019" cy="60963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Ingresos y condiciones de vida, 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Fortalecimiento de capacidades, 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Género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Medio ambiente</a:t>
          </a:r>
          <a:endParaRPr lang="es-MX" sz="1600" kern="1200" dirty="0"/>
        </a:p>
      </dsp:txBody>
      <dsp:txXfrm rot="-5400000">
        <a:off x="1229867" y="3288906"/>
        <a:ext cx="6040602" cy="1030521"/>
      </dsp:txXfrm>
    </dsp:sp>
    <dsp:sp modelId="{9874C3FE-E92C-46F0-BBB1-5A8E64996A66}">
      <dsp:nvSpPr>
        <dsp:cNvPr id="0" name=""/>
        <dsp:cNvSpPr/>
      </dsp:nvSpPr>
      <dsp:spPr>
        <a:xfrm rot="5400000">
          <a:off x="-263542" y="5111241"/>
          <a:ext cx="1756952" cy="1229866"/>
        </a:xfrm>
        <a:prstGeom prst="chevron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Negocios sostenibles</a:t>
          </a:r>
        </a:p>
      </dsp:txBody>
      <dsp:txXfrm rot="-5400000">
        <a:off x="1" y="5462631"/>
        <a:ext cx="1229866" cy="527086"/>
      </dsp:txXfrm>
    </dsp:sp>
    <dsp:sp modelId="{B4B2CE14-3149-4527-AE37-F367C0CDCBC3}">
      <dsp:nvSpPr>
        <dsp:cNvPr id="0" name=""/>
        <dsp:cNvSpPr/>
      </dsp:nvSpPr>
      <dsp:spPr>
        <a:xfrm rot="5400000">
          <a:off x="3707032" y="2370532"/>
          <a:ext cx="1142019" cy="60963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Desarrollo de negocios rentables que contribuyen al progreso social y opera en armonía con los límites del planeta </a:t>
          </a:r>
        </a:p>
      </dsp:txBody>
      <dsp:txXfrm rot="-5400000">
        <a:off x="1229867" y="4903447"/>
        <a:ext cx="6040602" cy="10305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37027-EEB9-4786-AF42-7E87FACB9EC9}">
      <dsp:nvSpPr>
        <dsp:cNvPr id="0" name=""/>
        <dsp:cNvSpPr/>
      </dsp:nvSpPr>
      <dsp:spPr>
        <a:xfrm>
          <a:off x="6831" y="1661921"/>
          <a:ext cx="2041773" cy="17993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1era etapa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Diagnóstico</a:t>
          </a:r>
          <a:endParaRPr lang="es-MX" sz="2000" kern="1200" dirty="0"/>
        </a:p>
      </dsp:txBody>
      <dsp:txXfrm>
        <a:off x="59531" y="1714621"/>
        <a:ext cx="1936373" cy="1693912"/>
      </dsp:txXfrm>
    </dsp:sp>
    <dsp:sp modelId="{1D7EAE66-B799-4AE9-AA32-51135B35CC88}">
      <dsp:nvSpPr>
        <dsp:cNvPr id="0" name=""/>
        <dsp:cNvSpPr/>
      </dsp:nvSpPr>
      <dsp:spPr>
        <a:xfrm>
          <a:off x="2252781" y="2308397"/>
          <a:ext cx="432855" cy="506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>
        <a:off x="2252781" y="2409669"/>
        <a:ext cx="302999" cy="303815"/>
      </dsp:txXfrm>
    </dsp:sp>
    <dsp:sp modelId="{ABE78498-C469-4093-B7B4-52192BC20EE7}">
      <dsp:nvSpPr>
        <dsp:cNvPr id="0" name=""/>
        <dsp:cNvSpPr/>
      </dsp:nvSpPr>
      <dsp:spPr>
        <a:xfrm>
          <a:off x="2865313" y="1661921"/>
          <a:ext cx="2041773" cy="1799312"/>
        </a:xfrm>
        <a:prstGeom prst="roundRect">
          <a:avLst>
            <a:gd name="adj" fmla="val 1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2da etapa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Elaboración del modelo</a:t>
          </a:r>
          <a:endParaRPr lang="es-MX" sz="2000" kern="1200" dirty="0"/>
        </a:p>
      </dsp:txBody>
      <dsp:txXfrm>
        <a:off x="2918013" y="1714621"/>
        <a:ext cx="1936373" cy="1693912"/>
      </dsp:txXfrm>
    </dsp:sp>
    <dsp:sp modelId="{044FF9DF-9965-4BB5-94C6-083D400CD299}">
      <dsp:nvSpPr>
        <dsp:cNvPr id="0" name=""/>
        <dsp:cNvSpPr/>
      </dsp:nvSpPr>
      <dsp:spPr>
        <a:xfrm>
          <a:off x="5111263" y="2308397"/>
          <a:ext cx="432855" cy="506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>
        <a:off x="5111263" y="2409669"/>
        <a:ext cx="302999" cy="303815"/>
      </dsp:txXfrm>
    </dsp:sp>
    <dsp:sp modelId="{F4C821E7-1F2E-47A7-8207-C071AFE32367}">
      <dsp:nvSpPr>
        <dsp:cNvPr id="0" name=""/>
        <dsp:cNvSpPr/>
      </dsp:nvSpPr>
      <dsp:spPr>
        <a:xfrm>
          <a:off x="5723795" y="1661921"/>
          <a:ext cx="2041773" cy="1799312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3era etapa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Validación del modelo por juicio de expertos</a:t>
          </a:r>
          <a:endParaRPr lang="es-MX" sz="2000" kern="1200" dirty="0"/>
        </a:p>
      </dsp:txBody>
      <dsp:txXfrm>
        <a:off x="5776495" y="1714621"/>
        <a:ext cx="1936373" cy="16939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virtual.iesa.edu.ve/servicios/wordpress/wp-content/uploads/2016/04/2015-2-aulettajaen.pdf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5380892"/>
            <a:ext cx="8568531" cy="1398564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MODELO DE DESARROLLO SOSTENIBLE PARA LA COMERCIALIZACIÓN </a:t>
            </a:r>
            <a:r>
              <a:rPr lang="es-MX" sz="32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DE ARTESANIAS TEXTILES DE  </a:t>
            </a:r>
            <a:r>
              <a:rPr lang="es-MX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TIRA BORDADA TABASQUEÑA</a:t>
            </a: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5AC039E-126D-4EE1-A435-9BB91986EC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9974490"/>
              </p:ext>
            </p:extLst>
          </p:nvPr>
        </p:nvGraphicFramePr>
        <p:xfrm>
          <a:off x="2396168" y="1131922"/>
          <a:ext cx="7326218" cy="6608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563A27A3-0609-4598-B794-1B681A1772BF}"/>
              </a:ext>
            </a:extLst>
          </p:cNvPr>
          <p:cNvSpPr txBox="1"/>
          <p:nvPr/>
        </p:nvSpPr>
        <p:spPr>
          <a:xfrm>
            <a:off x="7776452" y="6649421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Stubbs y </a:t>
            </a:r>
            <a:r>
              <a:rPr lang="es-MX" sz="1400" dirty="0" err="1"/>
              <a:t>Cocklin</a:t>
            </a:r>
            <a:r>
              <a:rPr lang="es-MX" sz="1400" dirty="0"/>
              <a:t> , 2008</a:t>
            </a:r>
          </a:p>
          <a:p>
            <a:r>
              <a:rPr lang="es-MX" sz="1400" dirty="0" err="1"/>
              <a:t>Auletta</a:t>
            </a:r>
            <a:r>
              <a:rPr lang="es-MX" sz="1400" dirty="0"/>
              <a:t> y </a:t>
            </a:r>
            <a:r>
              <a:rPr lang="es-MX" sz="1400" dirty="0" err="1"/>
              <a:t>Jaen</a:t>
            </a:r>
            <a:r>
              <a:rPr lang="es-MX" sz="1400" dirty="0"/>
              <a:t>, 2015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DE6C405-1EEF-4ABF-86BD-203700E21D4F}"/>
              </a:ext>
            </a:extLst>
          </p:cNvPr>
          <p:cNvSpPr txBox="1"/>
          <p:nvPr/>
        </p:nvSpPr>
        <p:spPr>
          <a:xfrm>
            <a:off x="8660400" y="3383760"/>
            <a:ext cx="176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Ryan, 1974</a:t>
            </a:r>
          </a:p>
          <a:p>
            <a:r>
              <a:rPr lang="es-MX" sz="1200" dirty="0"/>
              <a:t>Fischer, 1992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7A25A98-6DD9-4B2D-8E50-FEEF07E39AA5}"/>
              </a:ext>
            </a:extLst>
          </p:cNvPr>
          <p:cNvSpPr txBox="1"/>
          <p:nvPr/>
        </p:nvSpPr>
        <p:spPr>
          <a:xfrm>
            <a:off x="7508272" y="1118243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Gómez, SF</a:t>
            </a:r>
          </a:p>
          <a:p>
            <a:r>
              <a:rPr lang="es-ES" sz="1200" dirty="0"/>
              <a:t>Rivera-Hernández, Vicente Blanco-Orozco, Alcántara-Salinas, </a:t>
            </a:r>
            <a:r>
              <a:rPr lang="es-ES" sz="1200" dirty="0" err="1"/>
              <a:t>Houbron</a:t>
            </a:r>
            <a:r>
              <a:rPr lang="es-ES" sz="1200" dirty="0"/>
              <a:t>, y Pérez-Sato, 2017</a:t>
            </a:r>
            <a:endParaRPr lang="es-MX" sz="1200" dirty="0"/>
          </a:p>
          <a:p>
            <a:r>
              <a:rPr lang="es-MX" sz="1200" dirty="0"/>
              <a:t>PNUMA, 2011</a:t>
            </a:r>
          </a:p>
          <a:p>
            <a:r>
              <a:rPr lang="es-MX" sz="1200" dirty="0"/>
              <a:t>PNUD, 2018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505665" y="0"/>
            <a:ext cx="6743534" cy="949469"/>
          </a:xfrm>
        </p:spPr>
        <p:txBody>
          <a:bodyPr/>
          <a:lstStyle/>
          <a:p>
            <a:r>
              <a:rPr lang="es-MX" dirty="0" smtClean="0"/>
              <a:t>Teoría</a:t>
            </a:r>
            <a:endParaRPr lang="es-MX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E6C405-1EEF-4ABF-86BD-203700E21D4F}"/>
              </a:ext>
            </a:extLst>
          </p:cNvPr>
          <p:cNvSpPr txBox="1"/>
          <p:nvPr/>
        </p:nvSpPr>
        <p:spPr>
          <a:xfrm>
            <a:off x="7893231" y="4785757"/>
            <a:ext cx="1764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err="1" smtClean="0"/>
              <a:t>Hopkings</a:t>
            </a:r>
            <a:r>
              <a:rPr lang="es-MX" sz="1200" dirty="0" smtClean="0"/>
              <a:t>, 2000</a:t>
            </a:r>
          </a:p>
          <a:p>
            <a:r>
              <a:rPr lang="es-MX" sz="1200" dirty="0" err="1" smtClean="0"/>
              <a:t>Comet</a:t>
            </a:r>
            <a:r>
              <a:rPr lang="es-MX" sz="1200" dirty="0" smtClean="0"/>
              <a:t>, 2016</a:t>
            </a:r>
          </a:p>
          <a:p>
            <a:r>
              <a:rPr lang="es-MX" sz="1200" dirty="0" err="1" smtClean="0"/>
              <a:t>Huahualuque</a:t>
            </a:r>
            <a:r>
              <a:rPr lang="es-MX" sz="1200" dirty="0" smtClean="0"/>
              <a:t>, et al. 2015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3681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2308225" y="4630493"/>
            <a:ext cx="7772400" cy="36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Diseño de estudio</a:t>
            </a: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686554407"/>
              </p:ext>
            </p:extLst>
          </p:nvPr>
        </p:nvGraphicFramePr>
        <p:xfrm>
          <a:off x="2308225" y="3754013"/>
          <a:ext cx="7772400" cy="5123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454199" y="1678621"/>
            <a:ext cx="74804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Estudio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exploratorio-descriptivo, con enfoque mixto cualitativo-cuantitativo.</a:t>
            </a:r>
          </a:p>
          <a:p>
            <a:pPr lvl="0"/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Participantes:</a:t>
            </a:r>
          </a:p>
          <a:p>
            <a:pPr lvl="0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Artesanos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tira bordada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Registrados en el Padrón Estatal de Artesanos</a:t>
            </a:r>
          </a:p>
          <a:p>
            <a:pPr lvl="1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81% se ubican en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Nacajuca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Tabasco</a:t>
            </a:r>
          </a:p>
          <a:p>
            <a:pPr lvl="0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Especialistas sector gobierno y académico.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2644048" y="182453"/>
            <a:ext cx="6743534" cy="1496168"/>
          </a:xfrm>
        </p:spPr>
        <p:txBody>
          <a:bodyPr/>
          <a:lstStyle/>
          <a:p>
            <a:r>
              <a:rPr lang="es-MX" dirty="0" smtClean="0"/>
              <a:t>Metodología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584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44048" y="412120"/>
            <a:ext cx="6743534" cy="1496168"/>
          </a:xfrm>
        </p:spPr>
        <p:txBody>
          <a:bodyPr/>
          <a:lstStyle/>
          <a:p>
            <a:r>
              <a:rPr lang="es-MX" dirty="0" smtClean="0"/>
              <a:t>Resultado esperados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3150824" y="2688116"/>
            <a:ext cx="3646583" cy="517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2568140" y="2082523"/>
            <a:ext cx="66970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Los resultados de esta investigación serán de utilidad para la </a:t>
            </a:r>
            <a:r>
              <a:rPr lang="es-MX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construcción de un modelo de desarrollo sostenible para la comercialización de artesanías textiles de tira bordada tabasqueña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que sirva a como fuente de información al sector gobierno para el diseño de políticas públicas en pro del sector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artesanal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1239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44048" y="198303"/>
            <a:ext cx="6743534" cy="1004905"/>
          </a:xfrm>
        </p:spPr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2555913" y="947455"/>
            <a:ext cx="752471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err="1"/>
              <a:t>Auletta</a:t>
            </a:r>
            <a:r>
              <a:rPr lang="es-MX" sz="1600" dirty="0"/>
              <a:t>, N., y </a:t>
            </a:r>
            <a:r>
              <a:rPr lang="es-MX" sz="1600" dirty="0" err="1"/>
              <a:t>Jaen</a:t>
            </a:r>
            <a:r>
              <a:rPr lang="es-MX" sz="1600" dirty="0"/>
              <a:t>, M. H. (2015). Una ruta hacia los negocios sostenibles. </a:t>
            </a:r>
            <a:r>
              <a:rPr lang="es-MX" sz="1600" i="1" dirty="0"/>
              <a:t>Debates IESA</a:t>
            </a:r>
            <a:r>
              <a:rPr lang="es-MX" sz="1600" dirty="0"/>
              <a:t>, </a:t>
            </a:r>
            <a:r>
              <a:rPr lang="es-MX" sz="1600" i="1" dirty="0"/>
              <a:t>20</a:t>
            </a:r>
            <a:r>
              <a:rPr lang="es-MX" sz="1600" dirty="0"/>
              <a:t>, 10–15. Recuperado de: </a:t>
            </a:r>
            <a:r>
              <a:rPr lang="es-MX" sz="1600" dirty="0">
                <a:hlinkClick r:id="rId2"/>
              </a:rPr>
              <a:t>http://</a:t>
            </a:r>
            <a:r>
              <a:rPr lang="es-MX" sz="1600" dirty="0" smtClean="0">
                <a:hlinkClick r:id="rId2"/>
              </a:rPr>
              <a:t>virtual.iesa.edu.ve/servicios/wordpress/wp-content/uploads/2016/04/2015-2-aulettajaen.pdf</a:t>
            </a:r>
            <a:endParaRPr lang="es-MX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err="1"/>
              <a:t>D</a:t>
            </a:r>
            <a:r>
              <a:rPr lang="es-MX" sz="1600" dirty="0" err="1" smtClean="0"/>
              <a:t>ivandari</a:t>
            </a:r>
            <a:r>
              <a:rPr lang="es-MX" sz="1600" dirty="0"/>
              <a:t>, J., </a:t>
            </a:r>
            <a:r>
              <a:rPr lang="es-MX" sz="1600" dirty="0" err="1"/>
              <a:t>Danaeinia</a:t>
            </a:r>
            <a:r>
              <a:rPr lang="es-MX" sz="1600" dirty="0"/>
              <a:t>, A., y </a:t>
            </a:r>
            <a:r>
              <a:rPr lang="es-MX" sz="1600" dirty="0" err="1"/>
              <a:t>Izadi</a:t>
            </a:r>
            <a:r>
              <a:rPr lang="es-MX" sz="1600" dirty="0"/>
              <a:t>, P. (2017). </a:t>
            </a:r>
            <a:r>
              <a:rPr lang="es-MX" sz="1600" dirty="0" err="1"/>
              <a:t>Analysis</a:t>
            </a:r>
            <a:r>
              <a:rPr lang="es-MX" sz="1600" dirty="0"/>
              <a:t> of </a:t>
            </a:r>
            <a:r>
              <a:rPr lang="es-MX" sz="1600" dirty="0" err="1"/>
              <a:t>the</a:t>
            </a:r>
            <a:r>
              <a:rPr lang="es-MX" sz="1600" dirty="0"/>
              <a:t> Role of </a:t>
            </a:r>
            <a:r>
              <a:rPr lang="es-MX" sz="1600" dirty="0" err="1"/>
              <a:t>Handicraft</a:t>
            </a:r>
            <a:r>
              <a:rPr lang="es-MX" sz="1600" dirty="0"/>
              <a:t> </a:t>
            </a:r>
            <a:r>
              <a:rPr lang="es-MX" sz="1600" dirty="0" err="1"/>
              <a:t>Production</a:t>
            </a:r>
            <a:r>
              <a:rPr lang="es-MX" sz="1600" dirty="0"/>
              <a:t> in Rural </a:t>
            </a:r>
            <a:r>
              <a:rPr lang="es-MX" sz="1600" dirty="0" err="1"/>
              <a:t>Sustainable</a:t>
            </a:r>
            <a:r>
              <a:rPr lang="es-MX" sz="1600" dirty="0"/>
              <a:t> </a:t>
            </a:r>
            <a:r>
              <a:rPr lang="es-MX" sz="1600" dirty="0" err="1"/>
              <a:t>Development</a:t>
            </a:r>
            <a:r>
              <a:rPr lang="es-MX" sz="1600" dirty="0"/>
              <a:t>: A Case of </a:t>
            </a:r>
            <a:r>
              <a:rPr lang="es-MX" sz="1600" dirty="0" err="1"/>
              <a:t>Sar</a:t>
            </a:r>
            <a:r>
              <a:rPr lang="es-MX" sz="1600" dirty="0"/>
              <a:t> </a:t>
            </a:r>
            <a:r>
              <a:rPr lang="es-MX" sz="1600" dirty="0" err="1"/>
              <a:t>Aqa</a:t>
            </a:r>
            <a:r>
              <a:rPr lang="es-MX" sz="1600" dirty="0"/>
              <a:t> </a:t>
            </a:r>
            <a:r>
              <a:rPr lang="es-MX" sz="1600" dirty="0" err="1"/>
              <a:t>Seyyed</a:t>
            </a:r>
            <a:r>
              <a:rPr lang="es-MX" sz="1600" dirty="0"/>
              <a:t>, </a:t>
            </a:r>
            <a:r>
              <a:rPr lang="es-MX" sz="1600" dirty="0" err="1"/>
              <a:t>Chaharmahal</a:t>
            </a:r>
            <a:r>
              <a:rPr lang="es-MX" sz="1600" dirty="0"/>
              <a:t> and </a:t>
            </a:r>
            <a:r>
              <a:rPr lang="es-MX" sz="1600" dirty="0" err="1"/>
              <a:t>Bakhtiari</a:t>
            </a:r>
            <a:r>
              <a:rPr lang="es-MX" sz="1600" dirty="0"/>
              <a:t>. </a:t>
            </a:r>
            <a:r>
              <a:rPr lang="es-MX" sz="1600" i="1" dirty="0" err="1"/>
              <a:t>Journal</a:t>
            </a:r>
            <a:r>
              <a:rPr lang="es-MX" sz="1600" i="1" dirty="0"/>
              <a:t> of </a:t>
            </a:r>
            <a:r>
              <a:rPr lang="es-MX" sz="1600" i="1" dirty="0" err="1"/>
              <a:t>History</a:t>
            </a:r>
            <a:r>
              <a:rPr lang="es-MX" sz="1600" i="1" dirty="0"/>
              <a:t> Culture and Art </a:t>
            </a:r>
            <a:r>
              <a:rPr lang="es-MX" sz="1600" i="1" dirty="0" err="1"/>
              <a:t>Research</a:t>
            </a:r>
            <a:r>
              <a:rPr lang="es-MX" sz="1600" dirty="0"/>
              <a:t>, </a:t>
            </a:r>
            <a:r>
              <a:rPr lang="es-MX" sz="1600" i="1" dirty="0"/>
              <a:t>6</a:t>
            </a:r>
            <a:r>
              <a:rPr lang="es-MX" sz="1600" dirty="0"/>
              <a:t>(1), 549. https://doi.org/10.7596/taksad.v6i1.760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Fischer, K. (1992). </a:t>
            </a:r>
            <a:r>
              <a:rPr lang="es-MX" sz="1600" i="1" dirty="0"/>
              <a:t>Diccionario de mercadeo</a:t>
            </a:r>
            <a:r>
              <a:rPr lang="es-MX" sz="1600" dirty="0"/>
              <a:t>. México: </a:t>
            </a:r>
            <a:r>
              <a:rPr lang="es-MX" sz="1600" dirty="0" err="1"/>
              <a:t>Limusa</a:t>
            </a:r>
            <a:r>
              <a:rPr lang="es-MX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Gómez, C. (s.f.). </a:t>
            </a:r>
            <a:r>
              <a:rPr lang="es-MX" sz="1600" i="1" dirty="0"/>
              <a:t>III. El desarrollo sostenible: conceptos básicos, alcance y criterios para su evaluación</a:t>
            </a:r>
            <a:r>
              <a:rPr lang="es-MX" sz="1600" dirty="0"/>
              <a:t>. Recuperado de: http://www.unesco.org/new/fileadmin/MULTIMEDIA/FIELD/Havana/pdf/Cap3.pdf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Hernández, R., Fernández, C., y Baptista, M. P. (2014). </a:t>
            </a:r>
            <a:r>
              <a:rPr lang="es-MX" sz="1600" i="1" dirty="0"/>
              <a:t>Metodología de la investigación</a:t>
            </a:r>
            <a:r>
              <a:rPr lang="es-MX" sz="1600" dirty="0"/>
              <a:t>. (6ta edición). México: McGraw-Hill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Hernández, V., Pineda, D. y Andrade, M. A. (2011). Las </a:t>
            </a:r>
            <a:r>
              <a:rPr lang="es-MX" sz="1600" dirty="0" err="1"/>
              <a:t>m</a:t>
            </a:r>
            <a:r>
              <a:rPr lang="es-MX" sz="1600" dirty="0" err="1" smtClean="0"/>
              <a:t>ipymes</a:t>
            </a:r>
            <a:r>
              <a:rPr lang="es-MX" sz="1600" dirty="0" smtClean="0"/>
              <a:t> </a:t>
            </a:r>
            <a:r>
              <a:rPr lang="es-MX" sz="1600" dirty="0"/>
              <a:t>artesanales como un medio de desarrollo para los grupos rurales en México. </a:t>
            </a:r>
            <a:r>
              <a:rPr lang="es-MX" sz="1600" i="1" dirty="0"/>
              <a:t>Universidad &amp; Empresa</a:t>
            </a:r>
            <a:r>
              <a:rPr lang="es-MX" sz="1600" dirty="0"/>
              <a:t>, </a:t>
            </a:r>
            <a:r>
              <a:rPr lang="es-MX" sz="1600" i="1" dirty="0"/>
              <a:t>13</a:t>
            </a:r>
            <a:r>
              <a:rPr lang="es-MX" sz="1600" dirty="0"/>
              <a:t>(21), 65–92. Recuperad de: http://www.redalyc.org/articulo.oa?id=187222420004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IFAT. (2018). </a:t>
            </a:r>
            <a:r>
              <a:rPr lang="es-MX" sz="1600" i="1" dirty="0"/>
              <a:t>Total por municipios textiles</a:t>
            </a:r>
            <a:r>
              <a:rPr lang="es-MX" sz="1600" dirty="0"/>
              <a:t>. </a:t>
            </a:r>
            <a:r>
              <a:rPr lang="es-MX" sz="1600" dirty="0" smtClean="0"/>
              <a:t>Padrón </a:t>
            </a:r>
            <a:r>
              <a:rPr lang="es-MX" sz="1600" dirty="0"/>
              <a:t>estatal de artesanos. IFAT, Villahermosa, Tabasco.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ONU. (s.f.). Asamblea General de las Naciones Unidas. Presidente del 65 periodo de sesiones. </a:t>
            </a:r>
            <a:r>
              <a:rPr lang="es-MX" sz="1600" i="1" dirty="0"/>
              <a:t>Organización de Naciones Unidas.</a:t>
            </a:r>
            <a:r>
              <a:rPr lang="es-MX" sz="1600" dirty="0"/>
              <a:t> Recuperado de: http://www.un.org/es/ga/president/65/issues/sustdev.shtml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PNUD. (2018). Objetivos de Desarrollo Sostenible | </a:t>
            </a:r>
            <a:r>
              <a:rPr lang="es-MX" sz="1600" i="1" dirty="0"/>
              <a:t>PNUD</a:t>
            </a:r>
            <a:r>
              <a:rPr lang="es-MX" sz="1600" dirty="0"/>
              <a:t>. Recuperado de: http://www.undp.org/content/undp/es/home/sustainable-development-goals.html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PNUMA. (2011). </a:t>
            </a:r>
            <a:r>
              <a:rPr lang="es-MX" sz="1600" i="1" dirty="0"/>
              <a:t>XVIII Reunión del Foro de Ministros de Medio Ambiente de América Latina y el Caribe</a:t>
            </a:r>
            <a:r>
              <a:rPr lang="es-MX" sz="1600" dirty="0"/>
              <a:t>. Quito, Ecuador. Recuperado de: http://www.pnuma.org/forodeministros/18-ecuador/Reunion Expertos/Informe </a:t>
            </a:r>
            <a:r>
              <a:rPr lang="es-MX" sz="1600" dirty="0" smtClean="0"/>
              <a:t>Economía </a:t>
            </a:r>
            <a:r>
              <a:rPr lang="es-MX" sz="1600" dirty="0"/>
              <a:t>Verde/ESPANOL </a:t>
            </a:r>
            <a:r>
              <a:rPr lang="es-MX" sz="1600" dirty="0" smtClean="0"/>
              <a:t>Economía </a:t>
            </a:r>
            <a:r>
              <a:rPr lang="es-MX" sz="1600" dirty="0"/>
              <a:t>Verde 16 DEC 2011.pdf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226672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034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ES_tradnl" sz="3600" b="1" dirty="0" smtClean="0">
                <a:solidFill>
                  <a:schemeClr val="bg1"/>
                </a:solidFill>
              </a:rPr>
              <a:t>Protocolo de investigación</a:t>
            </a:r>
            <a:br>
              <a:rPr lang="es-ES_tradnl" sz="3600" b="1" dirty="0" smtClean="0">
                <a:solidFill>
                  <a:schemeClr val="bg1"/>
                </a:solidFill>
              </a:rPr>
            </a:br>
            <a:r>
              <a:rPr lang="es-ES_tradnl" sz="3600" b="1" dirty="0" smtClean="0">
                <a:solidFill>
                  <a:schemeClr val="bg1"/>
                </a:solidFill>
              </a:rPr>
              <a:t>Eje temático: Desarrollo sustentable</a:t>
            </a:r>
            <a:br>
              <a:rPr lang="es-ES_tradnl" sz="3600" b="1" dirty="0" smtClean="0">
                <a:solidFill>
                  <a:schemeClr val="bg1"/>
                </a:solidFill>
              </a:rPr>
            </a:br>
            <a:r>
              <a:rPr lang="es-ES_tradnl" sz="3600" b="1" dirty="0" smtClean="0">
                <a:solidFill>
                  <a:schemeClr val="bg1"/>
                </a:solidFill>
              </a:rPr>
              <a:t>Presenta: M.A. Dulce María Pérez Hernández</a:t>
            </a:r>
            <a:br>
              <a:rPr lang="es-ES_tradnl" sz="3600" b="1" dirty="0" smtClean="0">
                <a:solidFill>
                  <a:schemeClr val="bg1"/>
                </a:solidFill>
              </a:rPr>
            </a:br>
            <a:r>
              <a:rPr lang="es-ES_tradnl" sz="3600" b="1" dirty="0" smtClean="0">
                <a:solidFill>
                  <a:schemeClr val="bg1"/>
                </a:solidFill>
              </a:rPr>
              <a:t>Doctorado en Estudios Económico Administrativos </a:t>
            </a:r>
            <a:br>
              <a:rPr lang="es-ES_tradnl" sz="3600" b="1" dirty="0" smtClean="0">
                <a:solidFill>
                  <a:schemeClr val="bg1"/>
                </a:solidFill>
              </a:rPr>
            </a:br>
            <a:r>
              <a:rPr lang="es-ES_tradnl" sz="3600" b="1" dirty="0" smtClean="0">
                <a:solidFill>
                  <a:schemeClr val="bg1"/>
                </a:solidFill>
              </a:rPr>
              <a:t>Universidad Juárez Autónoma de Tabasco</a:t>
            </a:r>
            <a:br>
              <a:rPr lang="es-ES_tradnl" sz="3600" b="1" dirty="0" smtClean="0">
                <a:solidFill>
                  <a:schemeClr val="bg1"/>
                </a:solidFill>
              </a:rPr>
            </a:br>
            <a:r>
              <a:rPr lang="es-ES_tradnl" sz="3600" b="1" dirty="0" smtClean="0">
                <a:solidFill>
                  <a:schemeClr val="bg1"/>
                </a:solidFill>
              </a:rPr>
              <a:t>Villahermosa, Tabasco</a:t>
            </a:r>
            <a:br>
              <a:rPr lang="es-ES_tradnl" sz="3600" b="1" dirty="0" smtClean="0">
                <a:solidFill>
                  <a:schemeClr val="bg1"/>
                </a:solidFill>
              </a:rPr>
            </a:br>
            <a:r>
              <a:rPr lang="es-ES_tradnl" sz="3600" b="1" dirty="0" err="1" smtClean="0">
                <a:solidFill>
                  <a:schemeClr val="bg1"/>
                </a:solidFill>
              </a:rPr>
              <a:t>Cel</a:t>
            </a:r>
            <a:r>
              <a:rPr lang="es-ES_tradnl" sz="3600" b="1" dirty="0" smtClean="0">
                <a:solidFill>
                  <a:schemeClr val="bg1"/>
                </a:solidFill>
              </a:rPr>
              <a:t>: 9931-352365</a:t>
            </a:r>
            <a:br>
              <a:rPr lang="es-ES_tradnl" sz="3600" b="1" dirty="0" smtClean="0">
                <a:solidFill>
                  <a:schemeClr val="bg1"/>
                </a:solidFill>
              </a:rPr>
            </a:br>
            <a:r>
              <a:rPr lang="es-ES_tradnl" sz="3600" b="1" dirty="0" smtClean="0">
                <a:solidFill>
                  <a:schemeClr val="bg1"/>
                </a:solidFill>
              </a:rPr>
              <a:t>E-mail: dulperezh@gmail.com</a:t>
            </a:r>
            <a:endParaRPr lang="es-ES_tradnl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01677" y="113589"/>
            <a:ext cx="6985905" cy="958147"/>
          </a:xfrm>
        </p:spPr>
        <p:txBody>
          <a:bodyPr/>
          <a:lstStyle/>
          <a:p>
            <a:r>
              <a:rPr lang="es-MX" dirty="0" smtClean="0"/>
              <a:t>Antecedentes</a:t>
            </a:r>
            <a:endParaRPr lang="es-MX" dirty="0"/>
          </a:p>
        </p:txBody>
      </p:sp>
      <p:grpSp>
        <p:nvGrpSpPr>
          <p:cNvPr id="5" name="Grupo 4"/>
          <p:cNvGrpSpPr/>
          <p:nvPr/>
        </p:nvGrpSpPr>
        <p:grpSpPr>
          <a:xfrm>
            <a:off x="2686428" y="1676732"/>
            <a:ext cx="4295463" cy="3637142"/>
            <a:chOff x="4713364" y="1329740"/>
            <a:chExt cx="3777028" cy="3119034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AD27A9EC-6FDB-40E6-AAE1-E495C31D2C62}"/>
                </a:ext>
              </a:extLst>
            </p:cNvPr>
            <p:cNvSpPr txBox="1"/>
            <p:nvPr/>
          </p:nvSpPr>
          <p:spPr>
            <a:xfrm>
              <a:off x="5076056" y="3987109"/>
              <a:ext cx="3382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/>
                <a:t>Figura 1. Tamaño del sector, elaboración propia con datos de </a:t>
              </a:r>
              <a:r>
                <a:rPr lang="es-MX" sz="1200" dirty="0" err="1"/>
                <a:t>Fonart</a:t>
              </a:r>
              <a:r>
                <a:rPr lang="es-MX" sz="1200" dirty="0"/>
                <a:t> (2018) y Sedesol (2018)</a:t>
              </a: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4713364" y="1329740"/>
              <a:ext cx="3777028" cy="2724486"/>
              <a:chOff x="4713364" y="1329740"/>
              <a:chExt cx="3777028" cy="2724486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B91E6FD1-0CDD-441C-BD4B-5F317CD90146}"/>
                  </a:ext>
                </a:extLst>
              </p:cNvPr>
              <p:cNvGrpSpPr/>
              <p:nvPr/>
            </p:nvGrpSpPr>
            <p:grpSpPr>
              <a:xfrm>
                <a:off x="4713364" y="1886274"/>
                <a:ext cx="3744836" cy="2167952"/>
                <a:chOff x="4211960" y="3835343"/>
                <a:chExt cx="3744836" cy="2167952"/>
              </a:xfrm>
            </p:grpSpPr>
            <p:sp>
              <p:nvSpPr>
                <p:cNvPr id="12" name="Elipse 11">
                  <a:extLst>
                    <a:ext uri="{FF2B5EF4-FFF2-40B4-BE49-F238E27FC236}">
                      <a16:creationId xmlns:a16="http://schemas.microsoft.com/office/drawing/2014/main" id="{BEDF4507-001C-46D1-B302-CE4D572B522F}"/>
                    </a:ext>
                  </a:extLst>
                </p:cNvPr>
                <p:cNvSpPr/>
                <p:nvPr/>
              </p:nvSpPr>
              <p:spPr>
                <a:xfrm>
                  <a:off x="4211960" y="3835343"/>
                  <a:ext cx="2160240" cy="2167952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13" name="Elipse 12">
                  <a:extLst>
                    <a:ext uri="{FF2B5EF4-FFF2-40B4-BE49-F238E27FC236}">
                      <a16:creationId xmlns:a16="http://schemas.microsoft.com/office/drawing/2014/main" id="{BA071292-4828-4C6B-AA67-1092FFF583AF}"/>
                    </a:ext>
                  </a:extLst>
                </p:cNvPr>
                <p:cNvSpPr/>
                <p:nvPr/>
              </p:nvSpPr>
              <p:spPr>
                <a:xfrm>
                  <a:off x="5368136" y="4436779"/>
                  <a:ext cx="1072916" cy="100811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10%</a:t>
                  </a:r>
                </a:p>
              </p:txBody>
            </p:sp>
            <p:sp>
              <p:nvSpPr>
                <p:cNvPr id="14" name="Flecha: a la derecha 22">
                  <a:extLst>
                    <a:ext uri="{FF2B5EF4-FFF2-40B4-BE49-F238E27FC236}">
                      <a16:creationId xmlns:a16="http://schemas.microsoft.com/office/drawing/2014/main" id="{053E0A31-9EAC-4521-844A-07A8077F876E}"/>
                    </a:ext>
                  </a:extLst>
                </p:cNvPr>
                <p:cNvSpPr/>
                <p:nvPr/>
              </p:nvSpPr>
              <p:spPr>
                <a:xfrm>
                  <a:off x="6300192" y="4699824"/>
                  <a:ext cx="648072" cy="432048"/>
                </a:xfrm>
                <a:prstGeom prst="rightArrow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15" name="Elipse 14">
                  <a:extLst>
                    <a:ext uri="{FF2B5EF4-FFF2-40B4-BE49-F238E27FC236}">
                      <a16:creationId xmlns:a16="http://schemas.microsoft.com/office/drawing/2014/main" id="{DD8E2C00-7791-48C3-B968-31238C7DBBE2}"/>
                    </a:ext>
                  </a:extLst>
                </p:cNvPr>
                <p:cNvSpPr/>
                <p:nvPr/>
              </p:nvSpPr>
              <p:spPr>
                <a:xfrm>
                  <a:off x="6948264" y="4423534"/>
                  <a:ext cx="1008532" cy="100811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23%</a:t>
                  </a:r>
                </a:p>
              </p:txBody>
            </p:sp>
          </p:grpSp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85A2BE8-F374-4263-A946-2CD3E877B9B4}"/>
                  </a:ext>
                </a:extLst>
              </p:cNvPr>
              <p:cNvSpPr txBox="1"/>
              <p:nvPr/>
            </p:nvSpPr>
            <p:spPr>
              <a:xfrm>
                <a:off x="4792748" y="2393884"/>
                <a:ext cx="127578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Población económicamente activa</a:t>
                </a:r>
              </a:p>
            </p:txBody>
          </p:sp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881F8C89-C6E1-4689-B2D1-F818D8A9F795}"/>
                  </a:ext>
                </a:extLst>
              </p:cNvPr>
              <p:cNvSpPr txBox="1"/>
              <p:nvPr/>
            </p:nvSpPr>
            <p:spPr>
              <a:xfrm>
                <a:off x="7417476" y="1329740"/>
                <a:ext cx="10729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dirty="0"/>
                  <a:t>Artesanía textil</a:t>
                </a:r>
              </a:p>
            </p:txBody>
          </p:sp>
          <p:cxnSp>
            <p:nvCxnSpPr>
              <p:cNvPr id="11" name="Conector recto de flecha 10">
                <a:extLst>
                  <a:ext uri="{FF2B5EF4-FFF2-40B4-BE49-F238E27FC236}">
                    <a16:creationId xmlns:a16="http://schemas.microsoft.com/office/drawing/2014/main" id="{5B6D4E68-58DC-4061-984A-99A518A15F65}"/>
                  </a:ext>
                </a:extLst>
              </p:cNvPr>
              <p:cNvCxnSpPr>
                <a:stCxn id="15" idx="0"/>
                <a:endCxn id="10" idx="2"/>
              </p:cNvCxnSpPr>
              <p:nvPr/>
            </p:nvCxnSpPr>
            <p:spPr>
              <a:xfrm flipV="1">
                <a:off x="7953934" y="1976071"/>
                <a:ext cx="0" cy="498394"/>
              </a:xfrm>
              <a:prstGeom prst="straightConnector1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77979C6-DE34-48F4-814B-E1D708CEA36D}"/>
              </a:ext>
            </a:extLst>
          </p:cNvPr>
          <p:cNvSpPr txBox="1"/>
          <p:nvPr/>
        </p:nvSpPr>
        <p:spPr>
          <a:xfrm>
            <a:off x="3424120" y="5855431"/>
            <a:ext cx="5468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Sector artesanal favorece el desarrollo de economías locales. La artesanía es vista como un negocio y no solo como expresión cultural (Hernández, Pineda, y Andrade, 2011)</a:t>
            </a:r>
          </a:p>
        </p:txBody>
      </p:sp>
      <p:grpSp>
        <p:nvGrpSpPr>
          <p:cNvPr id="24" name="Grupo 23"/>
          <p:cNvGrpSpPr/>
          <p:nvPr/>
        </p:nvGrpSpPr>
        <p:grpSpPr>
          <a:xfrm>
            <a:off x="7905279" y="122377"/>
            <a:ext cx="2271246" cy="5194566"/>
            <a:chOff x="7905279" y="122377"/>
            <a:chExt cx="2271246" cy="5194566"/>
          </a:xfrm>
        </p:grpSpPr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2618" y="917938"/>
              <a:ext cx="2103907" cy="2103907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F3C8A3E2-717B-484E-A894-81D9712CBE0D}"/>
                </a:ext>
              </a:extLst>
            </p:cNvPr>
            <p:cNvSpPr txBox="1"/>
            <p:nvPr/>
          </p:nvSpPr>
          <p:spPr>
            <a:xfrm>
              <a:off x="8373625" y="122377"/>
              <a:ext cx="1638366" cy="1474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Demanda creciente en textiles </a:t>
              </a:r>
              <a:r>
                <a:rPr lang="es-MX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artesanales</a:t>
              </a:r>
              <a:endParaRPr lang="es-MX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lecha: hacia arriba 19">
              <a:extLst>
                <a:ext uri="{FF2B5EF4-FFF2-40B4-BE49-F238E27FC236}">
                  <a16:creationId xmlns:a16="http://schemas.microsoft.com/office/drawing/2014/main" id="{060AC348-B7F4-4E77-8A02-0C8ADDC7DD3B}"/>
                </a:ext>
              </a:extLst>
            </p:cNvPr>
            <p:cNvSpPr/>
            <p:nvPr/>
          </p:nvSpPr>
          <p:spPr>
            <a:xfrm>
              <a:off x="7905279" y="401240"/>
              <a:ext cx="558915" cy="4807860"/>
            </a:xfrm>
            <a:prstGeom prst="up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FDCDBE0D-E6C8-4C7A-9D70-12D538E7E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6665" y="3873018"/>
              <a:ext cx="1443925" cy="14439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F8969A16-1291-499D-BE1C-A90B39A33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9546" y="2529237"/>
              <a:ext cx="1375402" cy="13437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23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Planteamiento del problema</a:t>
            </a:r>
            <a:endParaRPr lang="es-ES_tradnl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4F529F12-D92A-47F0-9E0D-6F7026219D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4239295"/>
              </p:ext>
            </p:extLst>
          </p:nvPr>
        </p:nvGraphicFramePr>
        <p:xfrm>
          <a:off x="1821492" y="2060590"/>
          <a:ext cx="6624736" cy="544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ángulo: esquinas redondeadas 17">
            <a:extLst>
              <a:ext uri="{FF2B5EF4-FFF2-40B4-BE49-F238E27FC236}">
                <a16:creationId xmlns:a16="http://schemas.microsoft.com/office/drawing/2014/main" id="{81E6819D-6B7D-4345-B70D-F9EA52F292C3}"/>
              </a:ext>
            </a:extLst>
          </p:cNvPr>
          <p:cNvSpPr/>
          <p:nvPr/>
        </p:nvSpPr>
        <p:spPr>
          <a:xfrm>
            <a:off x="7957565" y="2767605"/>
            <a:ext cx="1777312" cy="18144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Desarrollar negocios que generen impacto positivo en sus ingresos y calidad de vida</a:t>
            </a:r>
          </a:p>
        </p:txBody>
      </p:sp>
      <p:sp>
        <p:nvSpPr>
          <p:cNvPr id="11" name="Rectángulo: esquinas redondeadas 19">
            <a:extLst>
              <a:ext uri="{FF2B5EF4-FFF2-40B4-BE49-F238E27FC236}">
                <a16:creationId xmlns:a16="http://schemas.microsoft.com/office/drawing/2014/main" id="{2D0C983E-536F-41E8-9A82-F93A416F795D}"/>
              </a:ext>
            </a:extLst>
          </p:cNvPr>
          <p:cNvSpPr/>
          <p:nvPr/>
        </p:nvSpPr>
        <p:spPr>
          <a:xfrm>
            <a:off x="8009359" y="5193445"/>
            <a:ext cx="1668227" cy="12961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Oportunidades de empleos estables y mayores ingresos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AA5C865-C682-4281-B9DE-CB3244E7359B}"/>
              </a:ext>
            </a:extLst>
          </p:cNvPr>
          <p:cNvCxnSpPr/>
          <p:nvPr/>
        </p:nvCxnSpPr>
        <p:spPr>
          <a:xfrm flipV="1">
            <a:off x="7394831" y="3771649"/>
            <a:ext cx="562734" cy="576064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8F826BAA-9D2B-4AD9-B3FF-61E1E801BCD5}"/>
              </a:ext>
            </a:extLst>
          </p:cNvPr>
          <p:cNvCxnSpPr/>
          <p:nvPr/>
        </p:nvCxnSpPr>
        <p:spPr>
          <a:xfrm>
            <a:off x="7466839" y="5867773"/>
            <a:ext cx="542521" cy="0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7947" y="290846"/>
            <a:ext cx="6809635" cy="1496168"/>
          </a:xfrm>
        </p:spPr>
        <p:txBody>
          <a:bodyPr/>
          <a:lstStyle/>
          <a:p>
            <a:r>
              <a:rPr lang="es-MX" dirty="0" smtClean="0"/>
              <a:t>Planteamiento del problema</a:t>
            </a:r>
            <a:endParaRPr lang="es-MX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2214E1C-6361-469C-A70E-1CDB9F79E35E}"/>
              </a:ext>
            </a:extLst>
          </p:cNvPr>
          <p:cNvSpPr txBox="1"/>
          <p:nvPr/>
        </p:nvSpPr>
        <p:spPr>
          <a:xfrm>
            <a:off x="2529238" y="5513263"/>
            <a:ext cx="720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artesanos tienen las habilidades para realizar piezas de alta calidad, sin embargo, la falta de capacitación administrativa, difusión y canales de comercialización de fácil acceso y que paguen precios justos a los artesanos, provocan una afectación en sus ingresos económicos y por ende en su calidad de 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vida, lo cual los lleva a buscar otras maneras de subsistir económicamente.</a:t>
            </a: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9AED0250-9BBE-4DF0-9E5E-80CEA334EBAE}"/>
              </a:ext>
            </a:extLst>
          </p:cNvPr>
          <p:cNvSpPr/>
          <p:nvPr/>
        </p:nvSpPr>
        <p:spPr>
          <a:xfrm>
            <a:off x="5483422" y="1491432"/>
            <a:ext cx="1872208" cy="165618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859 ARTESANOS (IFAT, 2018)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8ED560B-E5B3-4E9F-B8D0-88806BA6EE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188" y="3702075"/>
            <a:ext cx="1364104" cy="177699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501171E-89F6-4761-B6EB-12FE4C9D8E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665" y="2207165"/>
            <a:ext cx="1334373" cy="171915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4F4AF6D-7B04-44CA-92E5-696C556A00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103" y="1603524"/>
            <a:ext cx="1361498" cy="97547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0B69110-97A8-4769-808B-044454E51A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667" y="3099692"/>
            <a:ext cx="3797066" cy="2143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DF37B31-F07E-4EAA-9A8F-FC480DC772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724" y="2091263"/>
            <a:ext cx="168578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26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2308225" y="1476485"/>
            <a:ext cx="7772400" cy="36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itchFamily="34" charset="0"/>
              </a:rPr>
              <a:t>Pregunta de investigación</a:t>
            </a:r>
            <a:endParaRPr lang="es-MX" sz="2400" b="1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B5B918E-B2A5-489B-9D46-669BD864F90F}"/>
              </a:ext>
            </a:extLst>
          </p:cNvPr>
          <p:cNvSpPr txBox="1"/>
          <p:nvPr/>
        </p:nvSpPr>
        <p:spPr>
          <a:xfrm>
            <a:off x="2558021" y="2495614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¿Cuál es la situación actual de la comercialización de las artesanías textiles de tira bordada tabasqueña que favorezca la generación de un modelo de desarrollo sostenible?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C1C40DF-AC86-4646-9B10-1949C1F06AE8}"/>
              </a:ext>
            </a:extLst>
          </p:cNvPr>
          <p:cNvSpPr txBox="1"/>
          <p:nvPr/>
        </p:nvSpPr>
        <p:spPr>
          <a:xfrm>
            <a:off x="2522017" y="4330328"/>
            <a:ext cx="74168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Probar la efectividad de un modelo de desarrollo sostenible para la comercialización de artesanías textiles de tira bordada tabasqueña.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04AF03D7-F75A-4948-AEEC-5B5E16DBD22E}"/>
              </a:ext>
            </a:extLst>
          </p:cNvPr>
          <p:cNvSpPr txBox="1">
            <a:spLocks/>
          </p:cNvSpPr>
          <p:nvPr/>
        </p:nvSpPr>
        <p:spPr>
          <a:xfrm>
            <a:off x="2308225" y="3764359"/>
            <a:ext cx="7772400" cy="36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>
                <a:latin typeface="Arial" pitchFamily="34" charset="0"/>
                <a:cs typeface="Arial" pitchFamily="34" charset="0"/>
              </a:rPr>
              <a:t>Objetivo general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2505665" y="198687"/>
            <a:ext cx="6743534" cy="949469"/>
          </a:xfrm>
        </p:spPr>
        <p:txBody>
          <a:bodyPr/>
          <a:lstStyle/>
          <a:p>
            <a:r>
              <a:rPr lang="es-MX" dirty="0" smtClean="0"/>
              <a:t>Pregunta y objetivo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241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A07E8E4-7B74-47DA-833A-9E1A69DF8567}"/>
              </a:ext>
            </a:extLst>
          </p:cNvPr>
          <p:cNvSpPr txBox="1"/>
          <p:nvPr/>
        </p:nvSpPr>
        <p:spPr>
          <a:xfrm>
            <a:off x="2522862" y="1709906"/>
            <a:ext cx="731871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Examinar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las dimensiones del desarrollo sostenible que inciden en la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comercialización de artesanías textiles de tira bordada tabasqueña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Describir la relación de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comercialización y el desarrollo sostenible en el contexto de las artesanías textiles de tira bordada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tabasqueña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Identificar los factores que deben integrar un modelo de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desarrollo sostenible para la comercialización de artesanías textiles de tira bordada tabasqueña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Generar un modelo de desarrollo sostenible para la comercialización de artesanías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textiles de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tira bordada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tabasqueña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2505665" y="253388"/>
            <a:ext cx="6743534" cy="949469"/>
          </a:xfrm>
        </p:spPr>
        <p:txBody>
          <a:bodyPr/>
          <a:lstStyle/>
          <a:p>
            <a:r>
              <a:rPr lang="es-MX" dirty="0" smtClean="0"/>
              <a:t>Objetivos específicos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9137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22B30C0-4B36-4180-9889-9DC7AF3B05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9987448"/>
              </p:ext>
            </p:extLst>
          </p:nvPr>
        </p:nvGraphicFramePr>
        <p:xfrm>
          <a:off x="2497247" y="1379876"/>
          <a:ext cx="7428951" cy="6067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2505665" y="0"/>
            <a:ext cx="6743534" cy="949469"/>
          </a:xfrm>
        </p:spPr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891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805170300"/>
              </p:ext>
            </p:extLst>
          </p:nvPr>
        </p:nvGraphicFramePr>
        <p:xfrm>
          <a:off x="2671622" y="1332731"/>
          <a:ext cx="7287626" cy="4572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27438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493</TotalTime>
  <Words>958</Words>
  <Application>Microsoft Office PowerPoint</Application>
  <PresentationFormat>Personalizado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Book Antiqua</vt:lpstr>
      <vt:lpstr>Calibri</vt:lpstr>
      <vt:lpstr>Calibri Light</vt:lpstr>
      <vt:lpstr>Tema de Office</vt:lpstr>
      <vt:lpstr>MODELO DE DESARROLLO SOSTENIBLE PARA LA COMERCIALIZACIÓN DE ARTESANIAS TEXTILES DE  TIRA BORDADA TABASQUEÑA</vt:lpstr>
      <vt:lpstr>Protocolo de investigación Eje temático: Desarrollo sustentable Presenta: M.A. Dulce María Pérez Hernández Doctorado en Estudios Económico Administrativos  Universidad Juárez Autónoma de Tabasco Villahermosa, Tabasco Cel: 9931-352365 E-mail: dulperezh@gmail.com</vt:lpstr>
      <vt:lpstr>Antecedentes</vt:lpstr>
      <vt:lpstr>Planteamiento del problema</vt:lpstr>
      <vt:lpstr>Planteamiento del problema</vt:lpstr>
      <vt:lpstr>Pregunta y objetivo</vt:lpstr>
      <vt:lpstr>Objetivos específicos</vt:lpstr>
      <vt:lpstr>Justificación</vt:lpstr>
      <vt:lpstr>Presentación de PowerPoint</vt:lpstr>
      <vt:lpstr>Teoría</vt:lpstr>
      <vt:lpstr>Metodología</vt:lpstr>
      <vt:lpstr>Resultado esperados</vt:lpstr>
      <vt:lpstr>Referencias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32</cp:revision>
  <dcterms:created xsi:type="dcterms:W3CDTF">2016-12-02T19:37:17Z</dcterms:created>
  <dcterms:modified xsi:type="dcterms:W3CDTF">2019-02-11T16:34:19Z</dcterms:modified>
</cp:coreProperties>
</file>