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60" r:id="rId2"/>
    <p:sldId id="261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6" r:id="rId15"/>
    <p:sldId id="277" r:id="rId16"/>
    <p:sldId id="279" r:id="rId17"/>
    <p:sldId id="280" r:id="rId18"/>
    <p:sldId id="281" r:id="rId19"/>
    <p:sldId id="282" r:id="rId20"/>
    <p:sldId id="283" r:id="rId21"/>
    <p:sldId id="295" r:id="rId22"/>
    <p:sldId id="292" r:id="rId23"/>
    <p:sldId id="297" r:id="rId24"/>
    <p:sldId id="294" r:id="rId25"/>
    <p:sldId id="296" r:id="rId26"/>
    <p:sldId id="288" r:id="rId27"/>
    <p:sldId id="289" r:id="rId28"/>
    <p:sldId id="290" r:id="rId29"/>
    <p:sldId id="286" r:id="rId30"/>
    <p:sldId id="285" r:id="rId31"/>
    <p:sldId id="278" r:id="rId32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76840" autoAdjust="0"/>
  </p:normalViewPr>
  <p:slideViewPr>
    <p:cSldViewPr snapToGrid="0" snapToObjects="1">
      <p:cViewPr varScale="1">
        <p:scale>
          <a:sx n="50" d="100"/>
          <a:sy n="50" d="100"/>
        </p:scale>
        <p:origin x="11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AC960C-0807-4F8C-A5B2-1398734B8A9A}" type="doc">
      <dgm:prSet loTypeId="urn:microsoft.com/office/officeart/2005/8/layout/hProcess9" loCatId="process" qsTypeId="urn:microsoft.com/office/officeart/2005/8/quickstyle/3d2" qsCatId="3D" csTypeId="urn:microsoft.com/office/officeart/2005/8/colors/accent1_3" csCatId="accent1" phldr="1"/>
      <dgm:spPr/>
    </dgm:pt>
    <dgm:pt modelId="{EB82081E-734C-40FC-91B7-5C0E3AF3FD8F}">
      <dgm:prSet phldrT="[Texto]"/>
      <dgm:spPr/>
      <dgm:t>
        <a:bodyPr/>
        <a:lstStyle/>
        <a:p>
          <a:r>
            <a:rPr lang="es-MX" dirty="0" smtClean="0"/>
            <a:t>Emprendimiento como solución a los problemas económicos actuales</a:t>
          </a:r>
          <a:endParaRPr lang="es-MX" dirty="0"/>
        </a:p>
      </dgm:t>
    </dgm:pt>
    <dgm:pt modelId="{1B2BC08E-42D6-4FF1-B957-0B47170BDA26}" type="parTrans" cxnId="{01CD3F89-251F-47F8-A924-9D1515AC9DF8}">
      <dgm:prSet/>
      <dgm:spPr/>
      <dgm:t>
        <a:bodyPr/>
        <a:lstStyle/>
        <a:p>
          <a:endParaRPr lang="es-MX"/>
        </a:p>
      </dgm:t>
    </dgm:pt>
    <dgm:pt modelId="{AC3C6972-715F-44DA-8B69-0948521FC12A}" type="sibTrans" cxnId="{01CD3F89-251F-47F8-A924-9D1515AC9DF8}">
      <dgm:prSet/>
      <dgm:spPr/>
      <dgm:t>
        <a:bodyPr/>
        <a:lstStyle/>
        <a:p>
          <a:endParaRPr lang="es-MX"/>
        </a:p>
      </dgm:t>
    </dgm:pt>
    <dgm:pt modelId="{94EECB53-7D7E-4AD8-852A-809DC2018181}">
      <dgm:prSet/>
      <dgm:spPr/>
      <dgm:t>
        <a:bodyPr/>
        <a:lstStyle/>
        <a:p>
          <a:r>
            <a:rPr lang="es-MX" dirty="0" smtClean="0"/>
            <a:t>Fomento</a:t>
          </a:r>
          <a:r>
            <a:rPr lang="es-MX" baseline="0" dirty="0" smtClean="0"/>
            <a:t> de actividades emprendedoras por parte de las instituciones de educación</a:t>
          </a:r>
          <a:endParaRPr lang="es-MX" dirty="0"/>
        </a:p>
      </dgm:t>
    </dgm:pt>
    <dgm:pt modelId="{FF8F2A64-0F43-47B8-8709-E8C495008DF5}" type="parTrans" cxnId="{4F860B40-C7B1-4623-8091-5543CF69BD76}">
      <dgm:prSet/>
      <dgm:spPr/>
      <dgm:t>
        <a:bodyPr/>
        <a:lstStyle/>
        <a:p>
          <a:endParaRPr lang="es-MX"/>
        </a:p>
      </dgm:t>
    </dgm:pt>
    <dgm:pt modelId="{9E30E1FA-2486-4459-8FD2-6656841F69FE}" type="sibTrans" cxnId="{4F860B40-C7B1-4623-8091-5543CF69BD76}">
      <dgm:prSet/>
      <dgm:spPr/>
      <dgm:t>
        <a:bodyPr/>
        <a:lstStyle/>
        <a:p>
          <a:endParaRPr lang="es-MX"/>
        </a:p>
      </dgm:t>
    </dgm:pt>
    <dgm:pt modelId="{BDB47A89-E831-4D74-B0FC-8DE258F404D8}">
      <dgm:prSet/>
      <dgm:spPr/>
      <dgm:t>
        <a:bodyPr/>
        <a:lstStyle/>
        <a:p>
          <a:r>
            <a:rPr lang="es-MX" dirty="0" smtClean="0"/>
            <a:t>Participación en eventos locales, regionales, nacionales e internacionales</a:t>
          </a:r>
          <a:endParaRPr lang="es-MX" dirty="0"/>
        </a:p>
      </dgm:t>
    </dgm:pt>
    <dgm:pt modelId="{D1E90109-ED94-4E0E-8014-FB783D67A136}" type="parTrans" cxnId="{677D197E-BDDA-4708-A1EE-B7BB5A290AEB}">
      <dgm:prSet/>
      <dgm:spPr/>
      <dgm:t>
        <a:bodyPr/>
        <a:lstStyle/>
        <a:p>
          <a:endParaRPr lang="es-MX"/>
        </a:p>
      </dgm:t>
    </dgm:pt>
    <dgm:pt modelId="{EEC90CC6-6E32-4BF7-8338-7341ACDD1C3D}" type="sibTrans" cxnId="{677D197E-BDDA-4708-A1EE-B7BB5A290AEB}">
      <dgm:prSet/>
      <dgm:spPr/>
      <dgm:t>
        <a:bodyPr/>
        <a:lstStyle/>
        <a:p>
          <a:endParaRPr lang="es-MX"/>
        </a:p>
      </dgm:t>
    </dgm:pt>
    <dgm:pt modelId="{55090184-F0EA-4EF1-A055-79858464B99C}">
      <dgm:prSet/>
      <dgm:spPr/>
      <dgm:t>
        <a:bodyPr/>
        <a:lstStyle/>
        <a:p>
          <a:r>
            <a:rPr lang="es-MX" b="0" dirty="0" smtClean="0"/>
            <a:t>Existen diversos programas para que fomentan la apertura de empresas</a:t>
          </a:r>
          <a:endParaRPr lang="es-MX" b="0" dirty="0"/>
        </a:p>
      </dgm:t>
    </dgm:pt>
    <dgm:pt modelId="{00B5EF63-FEE4-4530-9793-BCA1DAC2A557}" type="parTrans" cxnId="{7D864C7B-92C4-4DAF-9C9C-8495C297D6A1}">
      <dgm:prSet/>
      <dgm:spPr/>
      <dgm:t>
        <a:bodyPr/>
        <a:lstStyle/>
        <a:p>
          <a:endParaRPr lang="es-MX"/>
        </a:p>
      </dgm:t>
    </dgm:pt>
    <dgm:pt modelId="{09F06364-DD1C-42E7-9B76-4C4504BA8AAA}" type="sibTrans" cxnId="{7D864C7B-92C4-4DAF-9C9C-8495C297D6A1}">
      <dgm:prSet/>
      <dgm:spPr/>
      <dgm:t>
        <a:bodyPr/>
        <a:lstStyle/>
        <a:p>
          <a:endParaRPr lang="es-MX"/>
        </a:p>
      </dgm:t>
    </dgm:pt>
    <dgm:pt modelId="{3F99DC64-FD59-4F36-AEDB-89C88D90BBFA}" type="pres">
      <dgm:prSet presAssocID="{1BAC960C-0807-4F8C-A5B2-1398734B8A9A}" presName="CompostProcess" presStyleCnt="0">
        <dgm:presLayoutVars>
          <dgm:dir/>
          <dgm:resizeHandles val="exact"/>
        </dgm:presLayoutVars>
      </dgm:prSet>
      <dgm:spPr/>
    </dgm:pt>
    <dgm:pt modelId="{0DCFE2A7-390C-417A-8211-E279B414EAC7}" type="pres">
      <dgm:prSet presAssocID="{1BAC960C-0807-4F8C-A5B2-1398734B8A9A}" presName="arrow" presStyleLbl="bgShp" presStyleIdx="0" presStyleCnt="1"/>
      <dgm:spPr/>
    </dgm:pt>
    <dgm:pt modelId="{30E0DCC4-3459-4B3D-BA2B-CBB28DCF49E1}" type="pres">
      <dgm:prSet presAssocID="{1BAC960C-0807-4F8C-A5B2-1398734B8A9A}" presName="linearProcess" presStyleCnt="0"/>
      <dgm:spPr/>
    </dgm:pt>
    <dgm:pt modelId="{746F5CF2-D8E7-4AFE-9AD2-061FBF8F04A6}" type="pres">
      <dgm:prSet presAssocID="{EB82081E-734C-40FC-91B7-5C0E3AF3FD8F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775FFB-68C0-4590-8463-DA0C5502A466}" type="pres">
      <dgm:prSet presAssocID="{AC3C6972-715F-44DA-8B69-0948521FC12A}" presName="sibTrans" presStyleCnt="0"/>
      <dgm:spPr/>
    </dgm:pt>
    <dgm:pt modelId="{E08289E5-8DB4-45D1-AD18-8756E07183A1}" type="pres">
      <dgm:prSet presAssocID="{94EECB53-7D7E-4AD8-852A-809DC201818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D6F31A-9DEF-4CCF-8990-C3E4850FC542}" type="pres">
      <dgm:prSet presAssocID="{9E30E1FA-2486-4459-8FD2-6656841F69FE}" presName="sibTrans" presStyleCnt="0"/>
      <dgm:spPr/>
    </dgm:pt>
    <dgm:pt modelId="{82565A65-719A-4BDA-8FFC-C8BB358BFD2F}" type="pres">
      <dgm:prSet presAssocID="{BDB47A89-E831-4D74-B0FC-8DE258F404D8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1FA9E8-E503-49A3-B6B7-E3BDA73CA581}" type="pres">
      <dgm:prSet presAssocID="{EEC90CC6-6E32-4BF7-8338-7341ACDD1C3D}" presName="sibTrans" presStyleCnt="0"/>
      <dgm:spPr/>
    </dgm:pt>
    <dgm:pt modelId="{6A238F86-DF0D-4E47-8996-3604D8D42E73}" type="pres">
      <dgm:prSet presAssocID="{55090184-F0EA-4EF1-A055-79858464B99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5020733-F330-4E88-98AF-16688FF06502}" type="presOf" srcId="{1BAC960C-0807-4F8C-A5B2-1398734B8A9A}" destId="{3F99DC64-FD59-4F36-AEDB-89C88D90BBFA}" srcOrd="0" destOrd="0" presId="urn:microsoft.com/office/officeart/2005/8/layout/hProcess9"/>
    <dgm:cxn modelId="{13BD26A2-C899-4FAC-AAD7-5609D6E20049}" type="presOf" srcId="{55090184-F0EA-4EF1-A055-79858464B99C}" destId="{6A238F86-DF0D-4E47-8996-3604D8D42E73}" srcOrd="0" destOrd="0" presId="urn:microsoft.com/office/officeart/2005/8/layout/hProcess9"/>
    <dgm:cxn modelId="{872E22B7-7343-4641-8CB2-02ADB52A6B63}" type="presOf" srcId="{EB82081E-734C-40FC-91B7-5C0E3AF3FD8F}" destId="{746F5CF2-D8E7-4AFE-9AD2-061FBF8F04A6}" srcOrd="0" destOrd="0" presId="urn:microsoft.com/office/officeart/2005/8/layout/hProcess9"/>
    <dgm:cxn modelId="{01CD3F89-251F-47F8-A924-9D1515AC9DF8}" srcId="{1BAC960C-0807-4F8C-A5B2-1398734B8A9A}" destId="{EB82081E-734C-40FC-91B7-5C0E3AF3FD8F}" srcOrd="0" destOrd="0" parTransId="{1B2BC08E-42D6-4FF1-B957-0B47170BDA26}" sibTransId="{AC3C6972-715F-44DA-8B69-0948521FC12A}"/>
    <dgm:cxn modelId="{4F860B40-C7B1-4623-8091-5543CF69BD76}" srcId="{1BAC960C-0807-4F8C-A5B2-1398734B8A9A}" destId="{94EECB53-7D7E-4AD8-852A-809DC2018181}" srcOrd="1" destOrd="0" parTransId="{FF8F2A64-0F43-47B8-8709-E8C495008DF5}" sibTransId="{9E30E1FA-2486-4459-8FD2-6656841F69FE}"/>
    <dgm:cxn modelId="{BD23AA80-7937-4CA6-86FC-AE5ABEE5CC1F}" type="presOf" srcId="{BDB47A89-E831-4D74-B0FC-8DE258F404D8}" destId="{82565A65-719A-4BDA-8FFC-C8BB358BFD2F}" srcOrd="0" destOrd="0" presId="urn:microsoft.com/office/officeart/2005/8/layout/hProcess9"/>
    <dgm:cxn modelId="{36EED2BD-0497-4C74-8B16-3D3D6D0106A6}" type="presOf" srcId="{94EECB53-7D7E-4AD8-852A-809DC2018181}" destId="{E08289E5-8DB4-45D1-AD18-8756E07183A1}" srcOrd="0" destOrd="0" presId="urn:microsoft.com/office/officeart/2005/8/layout/hProcess9"/>
    <dgm:cxn modelId="{677D197E-BDDA-4708-A1EE-B7BB5A290AEB}" srcId="{1BAC960C-0807-4F8C-A5B2-1398734B8A9A}" destId="{BDB47A89-E831-4D74-B0FC-8DE258F404D8}" srcOrd="2" destOrd="0" parTransId="{D1E90109-ED94-4E0E-8014-FB783D67A136}" sibTransId="{EEC90CC6-6E32-4BF7-8338-7341ACDD1C3D}"/>
    <dgm:cxn modelId="{7D864C7B-92C4-4DAF-9C9C-8495C297D6A1}" srcId="{1BAC960C-0807-4F8C-A5B2-1398734B8A9A}" destId="{55090184-F0EA-4EF1-A055-79858464B99C}" srcOrd="3" destOrd="0" parTransId="{00B5EF63-FEE4-4530-9793-BCA1DAC2A557}" sibTransId="{09F06364-DD1C-42E7-9B76-4C4504BA8AAA}"/>
    <dgm:cxn modelId="{E25F3124-FAA4-4015-A49E-A88CD996D652}" type="presParOf" srcId="{3F99DC64-FD59-4F36-AEDB-89C88D90BBFA}" destId="{0DCFE2A7-390C-417A-8211-E279B414EAC7}" srcOrd="0" destOrd="0" presId="urn:microsoft.com/office/officeart/2005/8/layout/hProcess9"/>
    <dgm:cxn modelId="{4B4F0B34-53B4-4320-AEEA-10BF3CFC5478}" type="presParOf" srcId="{3F99DC64-FD59-4F36-AEDB-89C88D90BBFA}" destId="{30E0DCC4-3459-4B3D-BA2B-CBB28DCF49E1}" srcOrd="1" destOrd="0" presId="urn:microsoft.com/office/officeart/2005/8/layout/hProcess9"/>
    <dgm:cxn modelId="{03425652-F293-496A-91CB-DC8CB904A018}" type="presParOf" srcId="{30E0DCC4-3459-4B3D-BA2B-CBB28DCF49E1}" destId="{746F5CF2-D8E7-4AFE-9AD2-061FBF8F04A6}" srcOrd="0" destOrd="0" presId="urn:microsoft.com/office/officeart/2005/8/layout/hProcess9"/>
    <dgm:cxn modelId="{40F0152E-ABE4-48F9-A2D7-029A64860129}" type="presParOf" srcId="{30E0DCC4-3459-4B3D-BA2B-CBB28DCF49E1}" destId="{3B775FFB-68C0-4590-8463-DA0C5502A466}" srcOrd="1" destOrd="0" presId="urn:microsoft.com/office/officeart/2005/8/layout/hProcess9"/>
    <dgm:cxn modelId="{12292EC4-9EAD-4B65-A46C-03AA5E758BB7}" type="presParOf" srcId="{30E0DCC4-3459-4B3D-BA2B-CBB28DCF49E1}" destId="{E08289E5-8DB4-45D1-AD18-8756E07183A1}" srcOrd="2" destOrd="0" presId="urn:microsoft.com/office/officeart/2005/8/layout/hProcess9"/>
    <dgm:cxn modelId="{03D00F8E-BC41-43D8-93A2-2B904E85E670}" type="presParOf" srcId="{30E0DCC4-3459-4B3D-BA2B-CBB28DCF49E1}" destId="{89D6F31A-9DEF-4CCF-8990-C3E4850FC542}" srcOrd="3" destOrd="0" presId="urn:microsoft.com/office/officeart/2005/8/layout/hProcess9"/>
    <dgm:cxn modelId="{B8EBE5D1-1F6F-477E-8CC5-0C299C74A792}" type="presParOf" srcId="{30E0DCC4-3459-4B3D-BA2B-CBB28DCF49E1}" destId="{82565A65-719A-4BDA-8FFC-C8BB358BFD2F}" srcOrd="4" destOrd="0" presId="urn:microsoft.com/office/officeart/2005/8/layout/hProcess9"/>
    <dgm:cxn modelId="{38D2E370-DA51-4493-80AB-E33730EA2FF0}" type="presParOf" srcId="{30E0DCC4-3459-4B3D-BA2B-CBB28DCF49E1}" destId="{4B1FA9E8-E503-49A3-B6B7-E3BDA73CA581}" srcOrd="5" destOrd="0" presId="urn:microsoft.com/office/officeart/2005/8/layout/hProcess9"/>
    <dgm:cxn modelId="{095B1DEB-93AE-45C3-BB68-72E35A2F84C3}" type="presParOf" srcId="{30E0DCC4-3459-4B3D-BA2B-CBB28DCF49E1}" destId="{6A238F86-DF0D-4E47-8996-3604D8D42E7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1D2BE6-9EF2-4EB8-9996-0FFD68C444C0}" type="doc">
      <dgm:prSet loTypeId="urn:microsoft.com/office/officeart/2005/8/layout/vList2" loCatId="list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801AE479-E515-44D7-AB84-77792ED06F25}">
      <dgm:prSet phldrT="[Texto]" custT="1"/>
      <dgm:spPr/>
      <dgm:t>
        <a:bodyPr/>
        <a:lstStyle/>
        <a:p>
          <a:r>
            <a:rPr lang="es-MX" sz="1800" dirty="0" smtClean="0"/>
            <a:t>¿Qué tan eficaz es el programa “Formación de consultores Jr” para mejorar las competencias emprendedoras de jóvenes de educación superior en escuelas públicas? </a:t>
          </a:r>
          <a:endParaRPr lang="es-MX" sz="1800" dirty="0"/>
        </a:p>
      </dgm:t>
    </dgm:pt>
    <dgm:pt modelId="{FB8B794F-8A1B-4279-835C-617BEF6C760E}" type="sibTrans" cxnId="{F4672FCA-6457-44CF-BE00-FA9CF365CE29}">
      <dgm:prSet/>
      <dgm:spPr/>
      <dgm:t>
        <a:bodyPr/>
        <a:lstStyle/>
        <a:p>
          <a:endParaRPr lang="es-MX" sz="1800"/>
        </a:p>
      </dgm:t>
    </dgm:pt>
    <dgm:pt modelId="{AAB2FF5C-9CA0-47D5-ADB4-02740EBAD589}" type="parTrans" cxnId="{F4672FCA-6457-44CF-BE00-FA9CF365CE29}">
      <dgm:prSet/>
      <dgm:spPr/>
      <dgm:t>
        <a:bodyPr/>
        <a:lstStyle/>
        <a:p>
          <a:endParaRPr lang="es-MX" sz="1800"/>
        </a:p>
      </dgm:t>
    </dgm:pt>
    <dgm:pt modelId="{06909C80-8634-422C-BC95-4B7E7074A1D4}" type="pres">
      <dgm:prSet presAssocID="{7E1D2BE6-9EF2-4EB8-9996-0FFD68C444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08C7220-84EA-4E8F-9F21-2AFD463DF950}" type="pres">
      <dgm:prSet presAssocID="{801AE479-E515-44D7-AB84-77792ED06F25}" presName="parentText" presStyleLbl="node1" presStyleIdx="0" presStyleCnt="1" custLinFactY="-100000" custLinFactNeighborY="-12276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672FCA-6457-44CF-BE00-FA9CF365CE29}" srcId="{7E1D2BE6-9EF2-4EB8-9996-0FFD68C444C0}" destId="{801AE479-E515-44D7-AB84-77792ED06F25}" srcOrd="0" destOrd="0" parTransId="{AAB2FF5C-9CA0-47D5-ADB4-02740EBAD589}" sibTransId="{FB8B794F-8A1B-4279-835C-617BEF6C760E}"/>
    <dgm:cxn modelId="{15A7B799-AE16-4961-B022-58B077EDA2DC}" type="presOf" srcId="{7E1D2BE6-9EF2-4EB8-9996-0FFD68C444C0}" destId="{06909C80-8634-422C-BC95-4B7E7074A1D4}" srcOrd="0" destOrd="0" presId="urn:microsoft.com/office/officeart/2005/8/layout/vList2"/>
    <dgm:cxn modelId="{1CCE71D3-3EEF-4314-A2FC-6E89AFDCA291}" type="presOf" srcId="{801AE479-E515-44D7-AB84-77792ED06F25}" destId="{F08C7220-84EA-4E8F-9F21-2AFD463DF950}" srcOrd="0" destOrd="0" presId="urn:microsoft.com/office/officeart/2005/8/layout/vList2"/>
    <dgm:cxn modelId="{C2A04D26-CA69-468D-A362-5DC0AD7AF32B}" type="presParOf" srcId="{06909C80-8634-422C-BC95-4B7E7074A1D4}" destId="{F08C7220-84EA-4E8F-9F21-2AFD463DF9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7447E8-6D06-4F06-A13A-19D19158D695}" type="doc">
      <dgm:prSet loTypeId="urn:microsoft.com/office/officeart/2005/8/layout/hList3" loCatId="list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497B1758-F99A-4CB0-8FE0-F58754D1996A}">
      <dgm:prSet phldrT="[Texto]" custT="1"/>
      <dgm:spPr/>
      <dgm:t>
        <a:bodyPr/>
        <a:lstStyle/>
        <a:p>
          <a:r>
            <a:rPr lang="es-MX" sz="1600" dirty="0" smtClean="0"/>
            <a:t>Valorar el nivel de conocimiento de los alumnos con respecto a las estrategias, acciones y programas que ofrecen los institutos para fomentar el emprendimiento</a:t>
          </a:r>
          <a:endParaRPr lang="es-MX" sz="1600" dirty="0"/>
        </a:p>
      </dgm:t>
    </dgm:pt>
    <dgm:pt modelId="{F0381236-1863-4382-AAA8-63428A0632ED}" type="parTrans" cxnId="{60E8C9F4-4E92-4A32-9EEC-38FBF132148D}">
      <dgm:prSet/>
      <dgm:spPr/>
      <dgm:t>
        <a:bodyPr/>
        <a:lstStyle/>
        <a:p>
          <a:endParaRPr lang="es-MX" sz="1400"/>
        </a:p>
      </dgm:t>
    </dgm:pt>
    <dgm:pt modelId="{8D146147-F16C-482C-B197-6D1F61067B5E}" type="sibTrans" cxnId="{60E8C9F4-4E92-4A32-9EEC-38FBF132148D}">
      <dgm:prSet/>
      <dgm:spPr/>
      <dgm:t>
        <a:bodyPr/>
        <a:lstStyle/>
        <a:p>
          <a:endParaRPr lang="es-MX" sz="1400"/>
        </a:p>
      </dgm:t>
    </dgm:pt>
    <dgm:pt modelId="{0B9FFF0D-1650-4675-8E94-4E34B41F6BA0}">
      <dgm:prSet custT="1"/>
      <dgm:spPr/>
      <dgm:t>
        <a:bodyPr/>
        <a:lstStyle/>
        <a:p>
          <a:r>
            <a:rPr lang="es-MX" sz="1600" dirty="0" smtClean="0"/>
            <a:t>Verificar si las competencias emprendedoras de los participantes mejoran como consecuencia del programa</a:t>
          </a:r>
          <a:endParaRPr lang="es-MX" sz="1600" dirty="0"/>
        </a:p>
      </dgm:t>
    </dgm:pt>
    <dgm:pt modelId="{EB8B6E85-62F4-4F23-960E-DCC8C76F4838}" type="parTrans" cxnId="{04134672-27C8-47E4-BC5E-3781DDE8B907}">
      <dgm:prSet/>
      <dgm:spPr/>
      <dgm:t>
        <a:bodyPr/>
        <a:lstStyle/>
        <a:p>
          <a:endParaRPr lang="es-MX" sz="1400"/>
        </a:p>
      </dgm:t>
    </dgm:pt>
    <dgm:pt modelId="{576FF5E3-BE63-467D-AD49-5AF5257E6EF4}" type="sibTrans" cxnId="{04134672-27C8-47E4-BC5E-3781DDE8B907}">
      <dgm:prSet/>
      <dgm:spPr/>
      <dgm:t>
        <a:bodyPr/>
        <a:lstStyle/>
        <a:p>
          <a:endParaRPr lang="es-MX" sz="1400"/>
        </a:p>
      </dgm:t>
    </dgm:pt>
    <dgm:pt modelId="{C2BC5514-5F51-4FC4-A33B-F59A72D178B2}">
      <dgm:prSet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MX" sz="1600" dirty="0" smtClean="0"/>
            <a:t>Determinar los factores que harán que el programa se implemente satisfactoriamente </a:t>
          </a:r>
          <a:endParaRPr lang="es-MX" sz="1600" dirty="0"/>
        </a:p>
      </dgm:t>
    </dgm:pt>
    <dgm:pt modelId="{B9E19EE0-0580-48A4-9FF6-FA6A44B993EE}" type="parTrans" cxnId="{9EB99C6D-F1AF-453B-969B-3B6501138F90}">
      <dgm:prSet/>
      <dgm:spPr/>
      <dgm:t>
        <a:bodyPr/>
        <a:lstStyle/>
        <a:p>
          <a:endParaRPr lang="es-MX" sz="1400"/>
        </a:p>
      </dgm:t>
    </dgm:pt>
    <dgm:pt modelId="{8F9F9416-8D5F-44D0-8532-CC0FE256CBC2}" type="sibTrans" cxnId="{9EB99C6D-F1AF-453B-969B-3B6501138F90}">
      <dgm:prSet/>
      <dgm:spPr/>
      <dgm:t>
        <a:bodyPr/>
        <a:lstStyle/>
        <a:p>
          <a:endParaRPr lang="es-MX" sz="1400"/>
        </a:p>
      </dgm:t>
    </dgm:pt>
    <dgm:pt modelId="{DF891D03-CEE3-40B8-9388-88F19A23E1D9}">
      <dgm:prSet custT="1"/>
      <dgm:spPr/>
      <dgm:t>
        <a:bodyPr/>
        <a:lstStyle/>
        <a:p>
          <a:r>
            <a:rPr lang="es-MX" sz="1600" dirty="0" smtClean="0"/>
            <a:t>Verificar el impacto del programa reflejado en las acciones de emprendimiento de los participantes</a:t>
          </a:r>
          <a:endParaRPr lang="es-MX" sz="1600" dirty="0"/>
        </a:p>
      </dgm:t>
    </dgm:pt>
    <dgm:pt modelId="{8E0E424C-811C-417B-BB98-AD68D35BC83B}" type="parTrans" cxnId="{C006BAB3-3F26-4699-B309-B5CE525A5EE1}">
      <dgm:prSet/>
      <dgm:spPr/>
      <dgm:t>
        <a:bodyPr/>
        <a:lstStyle/>
        <a:p>
          <a:endParaRPr lang="es-MX" sz="1400"/>
        </a:p>
      </dgm:t>
    </dgm:pt>
    <dgm:pt modelId="{43CBFAA5-9A2C-4024-BF89-CA49E7590E47}" type="sibTrans" cxnId="{C006BAB3-3F26-4699-B309-B5CE525A5EE1}">
      <dgm:prSet/>
      <dgm:spPr/>
      <dgm:t>
        <a:bodyPr/>
        <a:lstStyle/>
        <a:p>
          <a:endParaRPr lang="es-MX" sz="1400"/>
        </a:p>
      </dgm:t>
    </dgm:pt>
    <dgm:pt modelId="{8516488D-8117-4FCB-AC5F-D4F38712F0BC}">
      <dgm:prSet phldrT="[Texto]" custT="1"/>
      <dgm:spPr/>
      <dgm:t>
        <a:bodyPr/>
        <a:lstStyle/>
        <a:p>
          <a:r>
            <a:rPr lang="es-MX" sz="2000" b="1" dirty="0"/>
            <a:t>OBJETIVO </a:t>
          </a:r>
          <a:r>
            <a:rPr lang="es-MX" sz="2000" b="1" dirty="0" smtClean="0"/>
            <a:t>GENERAL</a:t>
          </a:r>
        </a:p>
        <a:p>
          <a:r>
            <a:rPr lang="es-MX" sz="1800" dirty="0" smtClean="0"/>
            <a:t>Evaluar la eficacia del programa “Formación de consultores Jr” para mejorar las competencias emprendedoras de los alumnos de educación superior.</a:t>
          </a:r>
          <a:endParaRPr lang="es-MX" sz="1800" dirty="0"/>
        </a:p>
      </dgm:t>
    </dgm:pt>
    <dgm:pt modelId="{F7BB3FFF-7F25-4D9A-A3D0-409C7FDC2941}" type="sibTrans" cxnId="{5FE791DC-3467-4252-8DAA-318EC21CEADB}">
      <dgm:prSet/>
      <dgm:spPr/>
      <dgm:t>
        <a:bodyPr/>
        <a:lstStyle/>
        <a:p>
          <a:endParaRPr lang="es-MX" sz="1400"/>
        </a:p>
      </dgm:t>
    </dgm:pt>
    <dgm:pt modelId="{05C51D91-621C-4AE4-974B-81F62AB11412}" type="parTrans" cxnId="{5FE791DC-3467-4252-8DAA-318EC21CEADB}">
      <dgm:prSet/>
      <dgm:spPr/>
      <dgm:t>
        <a:bodyPr/>
        <a:lstStyle/>
        <a:p>
          <a:endParaRPr lang="es-MX" sz="1400"/>
        </a:p>
      </dgm:t>
    </dgm:pt>
    <dgm:pt modelId="{5CF17FBE-0214-4884-BF37-05B4F28BA090}" type="pres">
      <dgm:prSet presAssocID="{E07447E8-6D06-4F06-A13A-19D19158D69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4D1EFFA-2F40-4CCF-ABAE-A4FC9FD0FC2D}" type="pres">
      <dgm:prSet presAssocID="{8516488D-8117-4FCB-AC5F-D4F38712F0BC}" presName="roof" presStyleLbl="dkBgShp" presStyleIdx="0" presStyleCnt="2"/>
      <dgm:spPr/>
      <dgm:t>
        <a:bodyPr/>
        <a:lstStyle/>
        <a:p>
          <a:endParaRPr lang="es-ES"/>
        </a:p>
      </dgm:t>
    </dgm:pt>
    <dgm:pt modelId="{4CB3F21A-B21E-4F1A-AAFF-1F56DF29EC97}" type="pres">
      <dgm:prSet presAssocID="{8516488D-8117-4FCB-AC5F-D4F38712F0BC}" presName="pillars" presStyleCnt="0"/>
      <dgm:spPr/>
      <dgm:t>
        <a:bodyPr/>
        <a:lstStyle/>
        <a:p>
          <a:endParaRPr lang="es-MX"/>
        </a:p>
      </dgm:t>
    </dgm:pt>
    <dgm:pt modelId="{44722CE5-9266-4C97-8576-1ED30CCA6C3E}" type="pres">
      <dgm:prSet presAssocID="{8516488D-8117-4FCB-AC5F-D4F38712F0BC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917966-8ECD-4D58-B04F-BE52DF9F55C9}" type="pres">
      <dgm:prSet presAssocID="{0B9FFF0D-1650-4675-8E94-4E34B41F6BA0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2CA901-A4C7-4588-8DE1-2FD303D33799}" type="pres">
      <dgm:prSet presAssocID="{C2BC5514-5F51-4FC4-A33B-F59A72D178B2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B3878C-F9B8-4B5D-8DC4-6106F41FFD29}" type="pres">
      <dgm:prSet presAssocID="{DF891D03-CEE3-40B8-9388-88F19A23E1D9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70D8AD-88BC-4885-AC8B-A7C840B5A82F}" type="pres">
      <dgm:prSet presAssocID="{8516488D-8117-4FCB-AC5F-D4F38712F0BC}" presName="base" presStyleLbl="dkBgShp" presStyleIdx="1" presStyleCnt="2"/>
      <dgm:spPr/>
      <dgm:t>
        <a:bodyPr/>
        <a:lstStyle/>
        <a:p>
          <a:endParaRPr lang="es-MX"/>
        </a:p>
      </dgm:t>
    </dgm:pt>
  </dgm:ptLst>
  <dgm:cxnLst>
    <dgm:cxn modelId="{F5769C7C-0928-4C36-9D02-DD0DA4AABF66}" type="presOf" srcId="{0B9FFF0D-1650-4675-8E94-4E34B41F6BA0}" destId="{55917966-8ECD-4D58-B04F-BE52DF9F55C9}" srcOrd="0" destOrd="0" presId="urn:microsoft.com/office/officeart/2005/8/layout/hList3"/>
    <dgm:cxn modelId="{441DA7F7-0AC4-4ED6-A199-47CF77E75316}" type="presOf" srcId="{DF891D03-CEE3-40B8-9388-88F19A23E1D9}" destId="{C9B3878C-F9B8-4B5D-8DC4-6106F41FFD29}" srcOrd="0" destOrd="0" presId="urn:microsoft.com/office/officeart/2005/8/layout/hList3"/>
    <dgm:cxn modelId="{D489D2EC-51E7-452C-B1A5-A7D7293A09BB}" type="presOf" srcId="{C2BC5514-5F51-4FC4-A33B-F59A72D178B2}" destId="{A82CA901-A4C7-4588-8DE1-2FD303D33799}" srcOrd="0" destOrd="0" presId="urn:microsoft.com/office/officeart/2005/8/layout/hList3"/>
    <dgm:cxn modelId="{60E8C9F4-4E92-4A32-9EEC-38FBF132148D}" srcId="{8516488D-8117-4FCB-AC5F-D4F38712F0BC}" destId="{497B1758-F99A-4CB0-8FE0-F58754D1996A}" srcOrd="0" destOrd="0" parTransId="{F0381236-1863-4382-AAA8-63428A0632ED}" sibTransId="{8D146147-F16C-482C-B197-6D1F61067B5E}"/>
    <dgm:cxn modelId="{9EB99C6D-F1AF-453B-969B-3B6501138F90}" srcId="{8516488D-8117-4FCB-AC5F-D4F38712F0BC}" destId="{C2BC5514-5F51-4FC4-A33B-F59A72D178B2}" srcOrd="2" destOrd="0" parTransId="{B9E19EE0-0580-48A4-9FF6-FA6A44B993EE}" sibTransId="{8F9F9416-8D5F-44D0-8532-CC0FE256CBC2}"/>
    <dgm:cxn modelId="{5FE791DC-3467-4252-8DAA-318EC21CEADB}" srcId="{E07447E8-6D06-4F06-A13A-19D19158D695}" destId="{8516488D-8117-4FCB-AC5F-D4F38712F0BC}" srcOrd="0" destOrd="0" parTransId="{05C51D91-621C-4AE4-974B-81F62AB11412}" sibTransId="{F7BB3FFF-7F25-4D9A-A3D0-409C7FDC2941}"/>
    <dgm:cxn modelId="{C006BAB3-3F26-4699-B309-B5CE525A5EE1}" srcId="{8516488D-8117-4FCB-AC5F-D4F38712F0BC}" destId="{DF891D03-CEE3-40B8-9388-88F19A23E1D9}" srcOrd="3" destOrd="0" parTransId="{8E0E424C-811C-417B-BB98-AD68D35BC83B}" sibTransId="{43CBFAA5-9A2C-4024-BF89-CA49E7590E47}"/>
    <dgm:cxn modelId="{04134672-27C8-47E4-BC5E-3781DDE8B907}" srcId="{8516488D-8117-4FCB-AC5F-D4F38712F0BC}" destId="{0B9FFF0D-1650-4675-8E94-4E34B41F6BA0}" srcOrd="1" destOrd="0" parTransId="{EB8B6E85-62F4-4F23-960E-DCC8C76F4838}" sibTransId="{576FF5E3-BE63-467D-AD49-5AF5257E6EF4}"/>
    <dgm:cxn modelId="{1FE2A558-06F6-4385-9024-87DC828F98A1}" type="presOf" srcId="{497B1758-F99A-4CB0-8FE0-F58754D1996A}" destId="{44722CE5-9266-4C97-8576-1ED30CCA6C3E}" srcOrd="0" destOrd="0" presId="urn:microsoft.com/office/officeart/2005/8/layout/hList3"/>
    <dgm:cxn modelId="{0B3F20E8-6717-4B03-93F7-035F90C90FBC}" type="presOf" srcId="{8516488D-8117-4FCB-AC5F-D4F38712F0BC}" destId="{74D1EFFA-2F40-4CCF-ABAE-A4FC9FD0FC2D}" srcOrd="0" destOrd="0" presId="urn:microsoft.com/office/officeart/2005/8/layout/hList3"/>
    <dgm:cxn modelId="{299E974B-6559-46FC-A9D4-A118C79D9489}" type="presOf" srcId="{E07447E8-6D06-4F06-A13A-19D19158D695}" destId="{5CF17FBE-0214-4884-BF37-05B4F28BA090}" srcOrd="0" destOrd="0" presId="urn:microsoft.com/office/officeart/2005/8/layout/hList3"/>
    <dgm:cxn modelId="{732ABA18-D47B-4584-A8B0-7BEB64C384CE}" type="presParOf" srcId="{5CF17FBE-0214-4884-BF37-05B4F28BA090}" destId="{74D1EFFA-2F40-4CCF-ABAE-A4FC9FD0FC2D}" srcOrd="0" destOrd="0" presId="urn:microsoft.com/office/officeart/2005/8/layout/hList3"/>
    <dgm:cxn modelId="{7F26E4E9-ABFF-4B12-8885-119DBE754C73}" type="presParOf" srcId="{5CF17FBE-0214-4884-BF37-05B4F28BA090}" destId="{4CB3F21A-B21E-4F1A-AAFF-1F56DF29EC97}" srcOrd="1" destOrd="0" presId="urn:microsoft.com/office/officeart/2005/8/layout/hList3"/>
    <dgm:cxn modelId="{192707DE-8C56-4B8B-982C-EEFAEDE9CE1B}" type="presParOf" srcId="{4CB3F21A-B21E-4F1A-AAFF-1F56DF29EC97}" destId="{44722CE5-9266-4C97-8576-1ED30CCA6C3E}" srcOrd="0" destOrd="0" presId="urn:microsoft.com/office/officeart/2005/8/layout/hList3"/>
    <dgm:cxn modelId="{18103170-BC21-4843-B420-B22DB40977C0}" type="presParOf" srcId="{4CB3F21A-B21E-4F1A-AAFF-1F56DF29EC97}" destId="{55917966-8ECD-4D58-B04F-BE52DF9F55C9}" srcOrd="1" destOrd="0" presId="urn:microsoft.com/office/officeart/2005/8/layout/hList3"/>
    <dgm:cxn modelId="{C21CCFBC-B328-4BC7-9698-A103F86B6B6E}" type="presParOf" srcId="{4CB3F21A-B21E-4F1A-AAFF-1F56DF29EC97}" destId="{A82CA901-A4C7-4588-8DE1-2FD303D33799}" srcOrd="2" destOrd="0" presId="urn:microsoft.com/office/officeart/2005/8/layout/hList3"/>
    <dgm:cxn modelId="{0282D872-99CE-424A-96A6-A94DEDE4C693}" type="presParOf" srcId="{4CB3F21A-B21E-4F1A-AAFF-1F56DF29EC97}" destId="{C9B3878C-F9B8-4B5D-8DC4-6106F41FFD29}" srcOrd="3" destOrd="0" presId="urn:microsoft.com/office/officeart/2005/8/layout/hList3"/>
    <dgm:cxn modelId="{31D5747A-EB96-4B93-BECF-D6FEBE60C910}" type="presParOf" srcId="{5CF17FBE-0214-4884-BF37-05B4F28BA090}" destId="{B870D8AD-88BC-4885-AC8B-A7C840B5A82F}" srcOrd="2" destOrd="0" presId="urn:microsoft.com/office/officeart/2005/8/layout/hList3"/>
  </dgm:cxnLst>
  <dgm:bg>
    <a:solidFill>
      <a:srgbClr val="3B7327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13B8D8-3988-48C4-A7F8-916F8983595C}" type="doc">
      <dgm:prSet loTypeId="urn:microsoft.com/office/officeart/2008/layout/VerticalCurvedList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A2CFC6E6-5A98-4BA6-88DD-F18F79A890D3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1400" dirty="0" smtClean="0"/>
            <a:t>Mayor participación de los adultos jóvenes en la economía del país.</a:t>
          </a:r>
          <a:endParaRPr lang="es-MX" sz="1400" dirty="0"/>
        </a:p>
      </dgm:t>
    </dgm:pt>
    <dgm:pt modelId="{1E0CF21C-1465-4069-82AF-E56D3B8303CE}" type="parTrans" cxnId="{C0E09E77-EA2B-4419-BC75-5630C5DD96BA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8914913E-48F8-4DAF-B348-AE1A57B69DA8}" type="sibTrans" cxnId="{C0E09E77-EA2B-4419-BC75-5630C5DD96BA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EB8B512C-D94C-4E2A-981B-214429C0C24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400" dirty="0" smtClean="0"/>
            <a:t>Empleo y la educación como derechos de toda persona como diferenciadores que influyen en las condiciones de vida.</a:t>
          </a:r>
          <a:endParaRPr lang="es-MX" sz="1400" dirty="0"/>
        </a:p>
      </dgm:t>
    </dgm:pt>
    <dgm:pt modelId="{6E65FB3A-C903-45F9-8851-622361AE495F}" type="parTrans" cxnId="{568085CD-C00C-4C91-A763-048DE66CEFE3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27CE523A-9A60-46E2-B733-1EBD3C87857C}" type="sibTrans" cxnId="{568085CD-C00C-4C91-A763-048DE66CEFE3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556E5EA0-F19C-4709-BDC3-E3C5ADBE8ED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400" dirty="0" smtClean="0"/>
            <a:t>Sistemas de Educación Pública obsoletos en respecto a áreas de emprendimiento</a:t>
          </a:r>
          <a:endParaRPr lang="es-MX" sz="1400" dirty="0"/>
        </a:p>
      </dgm:t>
    </dgm:pt>
    <dgm:pt modelId="{15431A2D-FA97-4B21-B1CB-BB04B78CC3A6}" type="parTrans" cxnId="{797A9BD5-9D1C-4B97-8F00-F5D87E0C0C1A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B4AB9C85-2E89-4E61-B59F-D53CF085EA89}" type="sibTrans" cxnId="{797A9BD5-9D1C-4B97-8F00-F5D87E0C0C1A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93D57127-F297-4327-81EC-06E52D274FD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400" dirty="0" smtClean="0"/>
            <a:t>El emprendimiento en los jóvenes para participar en la solución de los problemas empresariales actuales.</a:t>
          </a:r>
          <a:endParaRPr lang="es-MX" sz="1400" dirty="0"/>
        </a:p>
      </dgm:t>
    </dgm:pt>
    <dgm:pt modelId="{B75709C3-9D36-467B-9A41-752F2AF6FF61}" type="parTrans" cxnId="{D498399E-9D49-4B85-B590-D0717C868152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B1E3392B-A32C-4905-87E3-4EEAA5ED7913}" type="sibTrans" cxnId="{D498399E-9D49-4B85-B590-D0717C868152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5C6CF26D-D2FA-4822-ABCF-61369762466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400" dirty="0" smtClean="0"/>
            <a:t>Capacitación para complementar la formación universitaria de los alumnos con la posibilidad de emprender su negocio.</a:t>
          </a:r>
          <a:endParaRPr lang="es-MX" sz="1400" dirty="0"/>
        </a:p>
      </dgm:t>
    </dgm:pt>
    <dgm:pt modelId="{555D25E7-465B-4F08-8FB5-DC283632B38F}" type="parTrans" cxnId="{3A8B0AA2-22C8-49B1-B955-5B9A5DC887B2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08CE51C2-712B-4D26-9488-886EA88A8534}" type="sibTrans" cxnId="{3A8B0AA2-22C8-49B1-B955-5B9A5DC887B2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07EC4612-C6B4-493E-BC83-F38ED27B505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400" dirty="0" smtClean="0"/>
            <a:t>Beneficios directos 25 consultores, indirectos 400 alumnos y 50 microempresas</a:t>
          </a:r>
          <a:endParaRPr lang="es-MX" sz="1400" dirty="0"/>
        </a:p>
      </dgm:t>
    </dgm:pt>
    <dgm:pt modelId="{032A01EA-5914-4919-90CB-FC221E37AC3F}" type="parTrans" cxnId="{74DD6F20-7E5C-4A14-BE96-2E3BAEEFF633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7D43B375-323C-4613-B30B-70FE7753EC7C}" type="sibTrans" cxnId="{74DD6F20-7E5C-4A14-BE96-2E3BAEEFF633}">
      <dgm:prSet/>
      <dgm:spPr/>
      <dgm:t>
        <a:bodyPr/>
        <a:lstStyle/>
        <a:p>
          <a:pPr>
            <a:lnSpc>
              <a:spcPct val="100000"/>
            </a:lnSpc>
          </a:pPr>
          <a:endParaRPr lang="es-MX" sz="1600"/>
        </a:p>
      </dgm:t>
    </dgm:pt>
    <dgm:pt modelId="{A00C3EE0-2956-427E-818D-150016D89A5D}" type="pres">
      <dgm:prSet presAssocID="{B213B8D8-3988-48C4-A7F8-916F8983595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FDE7A9FC-1EBC-4909-BEC7-AF31C04C6103}" type="pres">
      <dgm:prSet presAssocID="{B213B8D8-3988-48C4-A7F8-916F8983595C}" presName="Name1" presStyleCnt="0"/>
      <dgm:spPr/>
      <dgm:t>
        <a:bodyPr/>
        <a:lstStyle/>
        <a:p>
          <a:endParaRPr lang="es-MX"/>
        </a:p>
      </dgm:t>
    </dgm:pt>
    <dgm:pt modelId="{403604F0-B43D-4F43-8861-36C42C6CFD9C}" type="pres">
      <dgm:prSet presAssocID="{B213B8D8-3988-48C4-A7F8-916F8983595C}" presName="cycle" presStyleCnt="0"/>
      <dgm:spPr/>
      <dgm:t>
        <a:bodyPr/>
        <a:lstStyle/>
        <a:p>
          <a:endParaRPr lang="es-MX"/>
        </a:p>
      </dgm:t>
    </dgm:pt>
    <dgm:pt modelId="{27B4BEE5-BC98-4ED1-98D0-B4A431298F3C}" type="pres">
      <dgm:prSet presAssocID="{B213B8D8-3988-48C4-A7F8-916F8983595C}" presName="srcNode" presStyleLbl="node1" presStyleIdx="0" presStyleCnt="6"/>
      <dgm:spPr/>
      <dgm:t>
        <a:bodyPr/>
        <a:lstStyle/>
        <a:p>
          <a:endParaRPr lang="es-MX"/>
        </a:p>
      </dgm:t>
    </dgm:pt>
    <dgm:pt modelId="{0476478D-50AF-4836-8CF0-C250B6AE4FFC}" type="pres">
      <dgm:prSet presAssocID="{B213B8D8-3988-48C4-A7F8-916F8983595C}" presName="conn" presStyleLbl="parChTrans1D2" presStyleIdx="0" presStyleCnt="1"/>
      <dgm:spPr/>
      <dgm:t>
        <a:bodyPr/>
        <a:lstStyle/>
        <a:p>
          <a:endParaRPr lang="es-ES"/>
        </a:p>
      </dgm:t>
    </dgm:pt>
    <dgm:pt modelId="{99C96081-B8E2-447D-9BE9-58ECE76BD926}" type="pres">
      <dgm:prSet presAssocID="{B213B8D8-3988-48C4-A7F8-916F8983595C}" presName="extraNode" presStyleLbl="node1" presStyleIdx="0" presStyleCnt="6"/>
      <dgm:spPr/>
      <dgm:t>
        <a:bodyPr/>
        <a:lstStyle/>
        <a:p>
          <a:endParaRPr lang="es-MX"/>
        </a:p>
      </dgm:t>
    </dgm:pt>
    <dgm:pt modelId="{74B16B9E-6D09-4818-9F82-9D4EB50A0A8F}" type="pres">
      <dgm:prSet presAssocID="{B213B8D8-3988-48C4-A7F8-916F8983595C}" presName="dstNode" presStyleLbl="node1" presStyleIdx="0" presStyleCnt="6"/>
      <dgm:spPr/>
      <dgm:t>
        <a:bodyPr/>
        <a:lstStyle/>
        <a:p>
          <a:endParaRPr lang="es-MX"/>
        </a:p>
      </dgm:t>
    </dgm:pt>
    <dgm:pt modelId="{CC9F5784-D7CD-415C-BDB4-C51B53A59B2D}" type="pres">
      <dgm:prSet presAssocID="{A2CFC6E6-5A98-4BA6-88DD-F18F79A890D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D0AB56-5DB3-44F7-9E25-F821E33BCF6A}" type="pres">
      <dgm:prSet presAssocID="{A2CFC6E6-5A98-4BA6-88DD-F18F79A890D3}" presName="accent_1" presStyleCnt="0"/>
      <dgm:spPr/>
      <dgm:t>
        <a:bodyPr/>
        <a:lstStyle/>
        <a:p>
          <a:endParaRPr lang="es-MX"/>
        </a:p>
      </dgm:t>
    </dgm:pt>
    <dgm:pt modelId="{C3021B20-0777-492E-89B0-E2BCCC2DE4B5}" type="pres">
      <dgm:prSet presAssocID="{A2CFC6E6-5A98-4BA6-88DD-F18F79A890D3}" presName="accentRepeatNode" presStyleLbl="solidFgAcc1" presStyleIdx="0" presStyleCnt="6"/>
      <dgm:spPr/>
      <dgm:t>
        <a:bodyPr/>
        <a:lstStyle/>
        <a:p>
          <a:endParaRPr lang="es-MX"/>
        </a:p>
      </dgm:t>
    </dgm:pt>
    <dgm:pt modelId="{B9346081-E226-4F5D-ABE4-C941B1169FBE}" type="pres">
      <dgm:prSet presAssocID="{EB8B512C-D94C-4E2A-981B-214429C0C24D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B8BE02-AB31-467E-A78F-F352F0FE2618}" type="pres">
      <dgm:prSet presAssocID="{EB8B512C-D94C-4E2A-981B-214429C0C24D}" presName="accent_2" presStyleCnt="0"/>
      <dgm:spPr/>
      <dgm:t>
        <a:bodyPr/>
        <a:lstStyle/>
        <a:p>
          <a:endParaRPr lang="es-MX"/>
        </a:p>
      </dgm:t>
    </dgm:pt>
    <dgm:pt modelId="{18725C38-E21A-4FBA-B7C8-7E325E67B076}" type="pres">
      <dgm:prSet presAssocID="{EB8B512C-D94C-4E2A-981B-214429C0C24D}" presName="accentRepeatNode" presStyleLbl="solidFgAcc1" presStyleIdx="1" presStyleCnt="6" custLinFactNeighborY="-11911"/>
      <dgm:spPr/>
      <dgm:t>
        <a:bodyPr/>
        <a:lstStyle/>
        <a:p>
          <a:endParaRPr lang="es-MX"/>
        </a:p>
      </dgm:t>
    </dgm:pt>
    <dgm:pt modelId="{5BF4F938-A488-4B0E-BA1B-D0DA3551D408}" type="pres">
      <dgm:prSet presAssocID="{556E5EA0-F19C-4709-BDC3-E3C5ADBE8EDA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EE08B3-A54F-48BE-9BFD-AD23D29BC318}" type="pres">
      <dgm:prSet presAssocID="{556E5EA0-F19C-4709-BDC3-E3C5ADBE8EDA}" presName="accent_3" presStyleCnt="0"/>
      <dgm:spPr/>
      <dgm:t>
        <a:bodyPr/>
        <a:lstStyle/>
        <a:p>
          <a:endParaRPr lang="es-MX"/>
        </a:p>
      </dgm:t>
    </dgm:pt>
    <dgm:pt modelId="{155F0884-3405-45CA-B6BD-A119CB464672}" type="pres">
      <dgm:prSet presAssocID="{556E5EA0-F19C-4709-BDC3-E3C5ADBE8EDA}" presName="accentRepeatNode" presStyleLbl="solidFgAcc1" presStyleIdx="2" presStyleCnt="6"/>
      <dgm:spPr/>
      <dgm:t>
        <a:bodyPr/>
        <a:lstStyle/>
        <a:p>
          <a:endParaRPr lang="es-MX"/>
        </a:p>
      </dgm:t>
    </dgm:pt>
    <dgm:pt modelId="{0F92FF7A-FE79-418C-80EE-5B14C27B7D51}" type="pres">
      <dgm:prSet presAssocID="{93D57127-F297-4327-81EC-06E52D274FDD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0960E3-574E-4063-B549-29A02EDBBF7F}" type="pres">
      <dgm:prSet presAssocID="{93D57127-F297-4327-81EC-06E52D274FDD}" presName="accent_4" presStyleCnt="0"/>
      <dgm:spPr/>
      <dgm:t>
        <a:bodyPr/>
        <a:lstStyle/>
        <a:p>
          <a:endParaRPr lang="es-MX"/>
        </a:p>
      </dgm:t>
    </dgm:pt>
    <dgm:pt modelId="{6FCA4B5B-3AB2-4304-B1E1-364742653904}" type="pres">
      <dgm:prSet presAssocID="{93D57127-F297-4327-81EC-06E52D274FDD}" presName="accentRepeatNode" presStyleLbl="solidFgAcc1" presStyleIdx="3" presStyleCnt="6"/>
      <dgm:spPr/>
      <dgm:t>
        <a:bodyPr/>
        <a:lstStyle/>
        <a:p>
          <a:endParaRPr lang="es-MX"/>
        </a:p>
      </dgm:t>
    </dgm:pt>
    <dgm:pt modelId="{9D26F816-3BB9-4186-A3D8-1060384ED736}" type="pres">
      <dgm:prSet presAssocID="{5C6CF26D-D2FA-4822-ABCF-613697624660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E39555-386A-4FD6-BA9B-266E6365B324}" type="pres">
      <dgm:prSet presAssocID="{5C6CF26D-D2FA-4822-ABCF-613697624660}" presName="accent_5" presStyleCnt="0"/>
      <dgm:spPr/>
      <dgm:t>
        <a:bodyPr/>
        <a:lstStyle/>
        <a:p>
          <a:endParaRPr lang="es-MX"/>
        </a:p>
      </dgm:t>
    </dgm:pt>
    <dgm:pt modelId="{E1CE0C5E-5F44-4139-8912-F42CCA33F323}" type="pres">
      <dgm:prSet presAssocID="{5C6CF26D-D2FA-4822-ABCF-613697624660}" presName="accentRepeatNode" presStyleLbl="solidFgAcc1" presStyleIdx="4" presStyleCnt="6"/>
      <dgm:spPr/>
      <dgm:t>
        <a:bodyPr/>
        <a:lstStyle/>
        <a:p>
          <a:endParaRPr lang="es-MX"/>
        </a:p>
      </dgm:t>
    </dgm:pt>
    <dgm:pt modelId="{7368872C-7F32-4EAE-B475-8FFD6140A011}" type="pres">
      <dgm:prSet presAssocID="{07EC4612-C6B4-493E-BC83-F38ED27B505F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11E520-D7B4-4E76-9F70-4524FFDF6DEC}" type="pres">
      <dgm:prSet presAssocID="{07EC4612-C6B4-493E-BC83-F38ED27B505F}" presName="accent_6" presStyleCnt="0"/>
      <dgm:spPr/>
      <dgm:t>
        <a:bodyPr/>
        <a:lstStyle/>
        <a:p>
          <a:endParaRPr lang="es-MX"/>
        </a:p>
      </dgm:t>
    </dgm:pt>
    <dgm:pt modelId="{02FADA2E-FC86-48B8-B158-1EA27F0B41F7}" type="pres">
      <dgm:prSet presAssocID="{07EC4612-C6B4-493E-BC83-F38ED27B505F}" presName="accentRepeatNode" presStyleLbl="solidFgAcc1" presStyleIdx="5" presStyleCnt="6"/>
      <dgm:spPr/>
      <dgm:t>
        <a:bodyPr/>
        <a:lstStyle/>
        <a:p>
          <a:endParaRPr lang="es-MX"/>
        </a:p>
      </dgm:t>
    </dgm:pt>
  </dgm:ptLst>
  <dgm:cxnLst>
    <dgm:cxn modelId="{C257BE7D-EA40-413B-B85C-E08F437F56DD}" type="presOf" srcId="{93D57127-F297-4327-81EC-06E52D274FDD}" destId="{0F92FF7A-FE79-418C-80EE-5B14C27B7D51}" srcOrd="0" destOrd="0" presId="urn:microsoft.com/office/officeart/2008/layout/VerticalCurvedList"/>
    <dgm:cxn modelId="{7E4FBDB9-AD4F-4FA7-8F3F-5EBF16775579}" type="presOf" srcId="{A2CFC6E6-5A98-4BA6-88DD-F18F79A890D3}" destId="{CC9F5784-D7CD-415C-BDB4-C51B53A59B2D}" srcOrd="0" destOrd="0" presId="urn:microsoft.com/office/officeart/2008/layout/VerticalCurvedList"/>
    <dgm:cxn modelId="{3A8B0AA2-22C8-49B1-B955-5B9A5DC887B2}" srcId="{B213B8D8-3988-48C4-A7F8-916F8983595C}" destId="{5C6CF26D-D2FA-4822-ABCF-613697624660}" srcOrd="4" destOrd="0" parTransId="{555D25E7-465B-4F08-8FB5-DC283632B38F}" sibTransId="{08CE51C2-712B-4D26-9488-886EA88A8534}"/>
    <dgm:cxn modelId="{47278E1C-3E24-4F29-B6D4-D7375870D614}" type="presOf" srcId="{8914913E-48F8-4DAF-B348-AE1A57B69DA8}" destId="{0476478D-50AF-4836-8CF0-C250B6AE4FFC}" srcOrd="0" destOrd="0" presId="urn:microsoft.com/office/officeart/2008/layout/VerticalCurvedList"/>
    <dgm:cxn modelId="{568085CD-C00C-4C91-A763-048DE66CEFE3}" srcId="{B213B8D8-3988-48C4-A7F8-916F8983595C}" destId="{EB8B512C-D94C-4E2A-981B-214429C0C24D}" srcOrd="1" destOrd="0" parTransId="{6E65FB3A-C903-45F9-8851-622361AE495F}" sibTransId="{27CE523A-9A60-46E2-B733-1EBD3C87857C}"/>
    <dgm:cxn modelId="{C0E09E77-EA2B-4419-BC75-5630C5DD96BA}" srcId="{B213B8D8-3988-48C4-A7F8-916F8983595C}" destId="{A2CFC6E6-5A98-4BA6-88DD-F18F79A890D3}" srcOrd="0" destOrd="0" parTransId="{1E0CF21C-1465-4069-82AF-E56D3B8303CE}" sibTransId="{8914913E-48F8-4DAF-B348-AE1A57B69DA8}"/>
    <dgm:cxn modelId="{74DD6F20-7E5C-4A14-BE96-2E3BAEEFF633}" srcId="{B213B8D8-3988-48C4-A7F8-916F8983595C}" destId="{07EC4612-C6B4-493E-BC83-F38ED27B505F}" srcOrd="5" destOrd="0" parTransId="{032A01EA-5914-4919-90CB-FC221E37AC3F}" sibTransId="{7D43B375-323C-4613-B30B-70FE7753EC7C}"/>
    <dgm:cxn modelId="{797A9BD5-9D1C-4B97-8F00-F5D87E0C0C1A}" srcId="{B213B8D8-3988-48C4-A7F8-916F8983595C}" destId="{556E5EA0-F19C-4709-BDC3-E3C5ADBE8EDA}" srcOrd="2" destOrd="0" parTransId="{15431A2D-FA97-4B21-B1CB-BB04B78CC3A6}" sibTransId="{B4AB9C85-2E89-4E61-B59F-D53CF085EA89}"/>
    <dgm:cxn modelId="{A476F570-4732-4E84-8CAC-BEE685FE3CE0}" type="presOf" srcId="{B213B8D8-3988-48C4-A7F8-916F8983595C}" destId="{A00C3EE0-2956-427E-818D-150016D89A5D}" srcOrd="0" destOrd="0" presId="urn:microsoft.com/office/officeart/2008/layout/VerticalCurvedList"/>
    <dgm:cxn modelId="{D498399E-9D49-4B85-B590-D0717C868152}" srcId="{B213B8D8-3988-48C4-A7F8-916F8983595C}" destId="{93D57127-F297-4327-81EC-06E52D274FDD}" srcOrd="3" destOrd="0" parTransId="{B75709C3-9D36-467B-9A41-752F2AF6FF61}" sibTransId="{B1E3392B-A32C-4905-87E3-4EEAA5ED7913}"/>
    <dgm:cxn modelId="{4C4E3A3A-185F-4A4E-A007-223B9D992C3F}" type="presOf" srcId="{5C6CF26D-D2FA-4822-ABCF-613697624660}" destId="{9D26F816-3BB9-4186-A3D8-1060384ED736}" srcOrd="0" destOrd="0" presId="urn:microsoft.com/office/officeart/2008/layout/VerticalCurvedList"/>
    <dgm:cxn modelId="{16D07151-4FCB-4C5F-8A57-99E0ADC1FA99}" type="presOf" srcId="{556E5EA0-F19C-4709-BDC3-E3C5ADBE8EDA}" destId="{5BF4F938-A488-4B0E-BA1B-D0DA3551D408}" srcOrd="0" destOrd="0" presId="urn:microsoft.com/office/officeart/2008/layout/VerticalCurvedList"/>
    <dgm:cxn modelId="{15574987-F40D-456D-B141-E7FCCB3133ED}" type="presOf" srcId="{EB8B512C-D94C-4E2A-981B-214429C0C24D}" destId="{B9346081-E226-4F5D-ABE4-C941B1169FBE}" srcOrd="0" destOrd="0" presId="urn:microsoft.com/office/officeart/2008/layout/VerticalCurvedList"/>
    <dgm:cxn modelId="{24DAC89E-5676-4311-8844-A5D8738EFFD9}" type="presOf" srcId="{07EC4612-C6B4-493E-BC83-F38ED27B505F}" destId="{7368872C-7F32-4EAE-B475-8FFD6140A011}" srcOrd="0" destOrd="0" presId="urn:microsoft.com/office/officeart/2008/layout/VerticalCurvedList"/>
    <dgm:cxn modelId="{4BB00991-19DB-426E-919F-3A8F5EAD26A3}" type="presParOf" srcId="{A00C3EE0-2956-427E-818D-150016D89A5D}" destId="{FDE7A9FC-1EBC-4909-BEC7-AF31C04C6103}" srcOrd="0" destOrd="0" presId="urn:microsoft.com/office/officeart/2008/layout/VerticalCurvedList"/>
    <dgm:cxn modelId="{85D9F937-010C-4FD7-819C-E12E46FBECFD}" type="presParOf" srcId="{FDE7A9FC-1EBC-4909-BEC7-AF31C04C6103}" destId="{403604F0-B43D-4F43-8861-36C42C6CFD9C}" srcOrd="0" destOrd="0" presId="urn:microsoft.com/office/officeart/2008/layout/VerticalCurvedList"/>
    <dgm:cxn modelId="{92526145-AA86-47B1-B8EA-4E78F402299B}" type="presParOf" srcId="{403604F0-B43D-4F43-8861-36C42C6CFD9C}" destId="{27B4BEE5-BC98-4ED1-98D0-B4A431298F3C}" srcOrd="0" destOrd="0" presId="urn:microsoft.com/office/officeart/2008/layout/VerticalCurvedList"/>
    <dgm:cxn modelId="{DAB49052-6666-42AB-BC8B-E7BAB67915A5}" type="presParOf" srcId="{403604F0-B43D-4F43-8861-36C42C6CFD9C}" destId="{0476478D-50AF-4836-8CF0-C250B6AE4FFC}" srcOrd="1" destOrd="0" presId="urn:microsoft.com/office/officeart/2008/layout/VerticalCurvedList"/>
    <dgm:cxn modelId="{CD5FEE04-041A-4317-BDBA-039A1E3603BC}" type="presParOf" srcId="{403604F0-B43D-4F43-8861-36C42C6CFD9C}" destId="{99C96081-B8E2-447D-9BE9-58ECE76BD926}" srcOrd="2" destOrd="0" presId="urn:microsoft.com/office/officeart/2008/layout/VerticalCurvedList"/>
    <dgm:cxn modelId="{946E47FC-4C1D-447B-9A6B-BCC2D88E927B}" type="presParOf" srcId="{403604F0-B43D-4F43-8861-36C42C6CFD9C}" destId="{74B16B9E-6D09-4818-9F82-9D4EB50A0A8F}" srcOrd="3" destOrd="0" presId="urn:microsoft.com/office/officeart/2008/layout/VerticalCurvedList"/>
    <dgm:cxn modelId="{655EC9E8-E8ED-4E97-AF2C-165326F8C398}" type="presParOf" srcId="{FDE7A9FC-1EBC-4909-BEC7-AF31C04C6103}" destId="{CC9F5784-D7CD-415C-BDB4-C51B53A59B2D}" srcOrd="1" destOrd="0" presId="urn:microsoft.com/office/officeart/2008/layout/VerticalCurvedList"/>
    <dgm:cxn modelId="{4A211FEF-2099-4BB2-88A7-42CECE07629B}" type="presParOf" srcId="{FDE7A9FC-1EBC-4909-BEC7-AF31C04C6103}" destId="{9AD0AB56-5DB3-44F7-9E25-F821E33BCF6A}" srcOrd="2" destOrd="0" presId="urn:microsoft.com/office/officeart/2008/layout/VerticalCurvedList"/>
    <dgm:cxn modelId="{86E4E914-61B7-41AA-BC53-4A5E631057EA}" type="presParOf" srcId="{9AD0AB56-5DB3-44F7-9E25-F821E33BCF6A}" destId="{C3021B20-0777-492E-89B0-E2BCCC2DE4B5}" srcOrd="0" destOrd="0" presId="urn:microsoft.com/office/officeart/2008/layout/VerticalCurvedList"/>
    <dgm:cxn modelId="{68B0DB46-B447-4312-B005-B6D663EBD8EB}" type="presParOf" srcId="{FDE7A9FC-1EBC-4909-BEC7-AF31C04C6103}" destId="{B9346081-E226-4F5D-ABE4-C941B1169FBE}" srcOrd="3" destOrd="0" presId="urn:microsoft.com/office/officeart/2008/layout/VerticalCurvedList"/>
    <dgm:cxn modelId="{509C6DBE-F727-448B-99A1-44AF440F58F7}" type="presParOf" srcId="{FDE7A9FC-1EBC-4909-BEC7-AF31C04C6103}" destId="{17B8BE02-AB31-467E-A78F-F352F0FE2618}" srcOrd="4" destOrd="0" presId="urn:microsoft.com/office/officeart/2008/layout/VerticalCurvedList"/>
    <dgm:cxn modelId="{1C5488F2-030D-4872-A63A-100899FB9A7D}" type="presParOf" srcId="{17B8BE02-AB31-467E-A78F-F352F0FE2618}" destId="{18725C38-E21A-4FBA-B7C8-7E325E67B076}" srcOrd="0" destOrd="0" presId="urn:microsoft.com/office/officeart/2008/layout/VerticalCurvedList"/>
    <dgm:cxn modelId="{1862FC09-4B6C-4CDD-9C9B-E99B4E6311A9}" type="presParOf" srcId="{FDE7A9FC-1EBC-4909-BEC7-AF31C04C6103}" destId="{5BF4F938-A488-4B0E-BA1B-D0DA3551D408}" srcOrd="5" destOrd="0" presId="urn:microsoft.com/office/officeart/2008/layout/VerticalCurvedList"/>
    <dgm:cxn modelId="{8C315E50-3A0A-4A6E-936C-0B0D519057F1}" type="presParOf" srcId="{FDE7A9FC-1EBC-4909-BEC7-AF31C04C6103}" destId="{68EE08B3-A54F-48BE-9BFD-AD23D29BC318}" srcOrd="6" destOrd="0" presId="urn:microsoft.com/office/officeart/2008/layout/VerticalCurvedList"/>
    <dgm:cxn modelId="{33FF7147-2FB1-4373-A567-A049C75923C2}" type="presParOf" srcId="{68EE08B3-A54F-48BE-9BFD-AD23D29BC318}" destId="{155F0884-3405-45CA-B6BD-A119CB464672}" srcOrd="0" destOrd="0" presId="urn:microsoft.com/office/officeart/2008/layout/VerticalCurvedList"/>
    <dgm:cxn modelId="{F186EC55-5A44-4126-A406-609B823D29FF}" type="presParOf" srcId="{FDE7A9FC-1EBC-4909-BEC7-AF31C04C6103}" destId="{0F92FF7A-FE79-418C-80EE-5B14C27B7D51}" srcOrd="7" destOrd="0" presId="urn:microsoft.com/office/officeart/2008/layout/VerticalCurvedList"/>
    <dgm:cxn modelId="{E64708E6-D7E4-4B06-83C1-7ADB2F808094}" type="presParOf" srcId="{FDE7A9FC-1EBC-4909-BEC7-AF31C04C6103}" destId="{1E0960E3-574E-4063-B549-29A02EDBBF7F}" srcOrd="8" destOrd="0" presId="urn:microsoft.com/office/officeart/2008/layout/VerticalCurvedList"/>
    <dgm:cxn modelId="{AB6D5084-9298-498B-AE5C-997E1D51D855}" type="presParOf" srcId="{1E0960E3-574E-4063-B549-29A02EDBBF7F}" destId="{6FCA4B5B-3AB2-4304-B1E1-364742653904}" srcOrd="0" destOrd="0" presId="urn:microsoft.com/office/officeart/2008/layout/VerticalCurvedList"/>
    <dgm:cxn modelId="{9C0B809C-8F8A-4CC9-AB43-72261D3EB154}" type="presParOf" srcId="{FDE7A9FC-1EBC-4909-BEC7-AF31C04C6103}" destId="{9D26F816-3BB9-4186-A3D8-1060384ED736}" srcOrd="9" destOrd="0" presId="urn:microsoft.com/office/officeart/2008/layout/VerticalCurvedList"/>
    <dgm:cxn modelId="{8741F949-57DB-4F45-944D-D3B134503743}" type="presParOf" srcId="{FDE7A9FC-1EBC-4909-BEC7-AF31C04C6103}" destId="{94E39555-386A-4FD6-BA9B-266E6365B324}" srcOrd="10" destOrd="0" presId="urn:microsoft.com/office/officeart/2008/layout/VerticalCurvedList"/>
    <dgm:cxn modelId="{E5E26136-259D-43C7-B438-8729BD4BC63E}" type="presParOf" srcId="{94E39555-386A-4FD6-BA9B-266E6365B324}" destId="{E1CE0C5E-5F44-4139-8912-F42CCA33F323}" srcOrd="0" destOrd="0" presId="urn:microsoft.com/office/officeart/2008/layout/VerticalCurvedList"/>
    <dgm:cxn modelId="{4C639790-7333-46B9-AF64-FBC223E6A5BD}" type="presParOf" srcId="{FDE7A9FC-1EBC-4909-BEC7-AF31C04C6103}" destId="{7368872C-7F32-4EAE-B475-8FFD6140A011}" srcOrd="11" destOrd="0" presId="urn:microsoft.com/office/officeart/2008/layout/VerticalCurvedList"/>
    <dgm:cxn modelId="{7BD5DBCF-E39C-4E86-A628-085264FF67A7}" type="presParOf" srcId="{FDE7A9FC-1EBC-4909-BEC7-AF31C04C6103}" destId="{F711E520-D7B4-4E76-9F70-4524FFDF6DEC}" srcOrd="12" destOrd="0" presId="urn:microsoft.com/office/officeart/2008/layout/VerticalCurvedList"/>
    <dgm:cxn modelId="{5C5B4BCE-0D6C-42B7-937F-44663BC4879D}" type="presParOf" srcId="{F711E520-D7B4-4E76-9F70-4524FFDF6DEC}" destId="{02FADA2E-FC86-48B8-B158-1EA27F0B41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9012BF-2B78-41B4-89C8-DAE4E50A2B66}" type="doc">
      <dgm:prSet loTypeId="urn:microsoft.com/office/officeart/2005/8/layout/list1" loCatId="list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D7953F89-DF1C-48C1-B0FC-470EAE4D72DA}">
      <dgm:prSet phldrT="[Texto]" custT="1"/>
      <dgm:spPr/>
      <dgm:t>
        <a:bodyPr/>
        <a:lstStyle/>
        <a:p>
          <a:r>
            <a:rPr lang="es-MX" sz="1800" b="1" dirty="0" smtClean="0"/>
            <a:t>Rol de las Universidades</a:t>
          </a:r>
          <a:endParaRPr lang="es-MX" sz="1800" b="1" dirty="0"/>
        </a:p>
      </dgm:t>
    </dgm:pt>
    <dgm:pt modelId="{02943AAE-E920-4ABC-B13E-BE60BA6F6FD2}" type="parTrans" cxnId="{F51CFA7C-BBC3-41E8-8180-D56569F86931}">
      <dgm:prSet/>
      <dgm:spPr/>
      <dgm:t>
        <a:bodyPr/>
        <a:lstStyle/>
        <a:p>
          <a:endParaRPr lang="es-MX" sz="2400"/>
        </a:p>
      </dgm:t>
    </dgm:pt>
    <dgm:pt modelId="{D884ECDA-A031-4E0E-956A-02D7AEA8DFE0}" type="sibTrans" cxnId="{F51CFA7C-BBC3-41E8-8180-D56569F86931}">
      <dgm:prSet/>
      <dgm:spPr/>
      <dgm:t>
        <a:bodyPr/>
        <a:lstStyle/>
        <a:p>
          <a:endParaRPr lang="es-MX" sz="2400"/>
        </a:p>
      </dgm:t>
    </dgm:pt>
    <dgm:pt modelId="{68377BDA-9B0C-4EF4-A7FE-93026B4E8AF5}">
      <dgm:prSet custT="1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s-MX" sz="1800" b="1" dirty="0" smtClean="0"/>
            <a:t>El modelo de la Triple Hélice</a:t>
          </a:r>
          <a:endParaRPr lang="es-MX" sz="1800" b="1" dirty="0"/>
        </a:p>
      </dgm:t>
    </dgm:pt>
    <dgm:pt modelId="{08878F54-BD87-42E3-B2BB-C12EE5758791}" type="parTrans" cxnId="{67BC6A69-E66E-408E-AE48-9D4DA5B25F71}">
      <dgm:prSet/>
      <dgm:spPr/>
      <dgm:t>
        <a:bodyPr/>
        <a:lstStyle/>
        <a:p>
          <a:endParaRPr lang="es-MX" sz="2400"/>
        </a:p>
      </dgm:t>
    </dgm:pt>
    <dgm:pt modelId="{D6D33ECD-B525-44E0-A675-C690F21E3C9C}" type="sibTrans" cxnId="{67BC6A69-E66E-408E-AE48-9D4DA5B25F71}">
      <dgm:prSet/>
      <dgm:spPr/>
      <dgm:t>
        <a:bodyPr/>
        <a:lstStyle/>
        <a:p>
          <a:endParaRPr lang="es-MX" sz="2400"/>
        </a:p>
      </dgm:t>
    </dgm:pt>
    <dgm:pt modelId="{23F16565-AA9B-45A5-95D3-C2B4798BD04F}">
      <dgm:prSet/>
      <dgm:spPr/>
      <dgm:t>
        <a:bodyPr/>
        <a:lstStyle/>
        <a:p>
          <a:r>
            <a:rPr lang="es-MX" dirty="0" smtClean="0"/>
            <a:t>Emprendimiento</a:t>
          </a:r>
          <a:endParaRPr lang="es-MX" dirty="0"/>
        </a:p>
      </dgm:t>
    </dgm:pt>
    <dgm:pt modelId="{CD5F2652-1423-4AE0-811F-DC7B9F2F7F4E}" type="parTrans" cxnId="{2183FAE7-0B24-4B5B-A2FA-EA20D166C0A5}">
      <dgm:prSet/>
      <dgm:spPr/>
      <dgm:t>
        <a:bodyPr/>
        <a:lstStyle/>
        <a:p>
          <a:endParaRPr lang="es-MX"/>
        </a:p>
      </dgm:t>
    </dgm:pt>
    <dgm:pt modelId="{A8EA9421-8C54-438E-8E8C-10F26B90B197}" type="sibTrans" cxnId="{2183FAE7-0B24-4B5B-A2FA-EA20D166C0A5}">
      <dgm:prSet/>
      <dgm:spPr/>
      <dgm:t>
        <a:bodyPr/>
        <a:lstStyle/>
        <a:p>
          <a:endParaRPr lang="es-MX"/>
        </a:p>
      </dgm:t>
    </dgm:pt>
    <dgm:pt modelId="{5E2B9152-C260-4B3F-95C1-4BFBE4FCE8EF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dirty="0" smtClean="0"/>
            <a:t>Factores diversos de los emprendedores</a:t>
          </a:r>
          <a:endParaRPr lang="es-MX" dirty="0"/>
        </a:p>
      </dgm:t>
    </dgm:pt>
    <dgm:pt modelId="{B3D5BD43-0C51-4719-AA7D-EBB832395C64}" type="parTrans" cxnId="{C11B278D-DBDD-497C-8EF3-34E575108855}">
      <dgm:prSet/>
      <dgm:spPr/>
      <dgm:t>
        <a:bodyPr/>
        <a:lstStyle/>
        <a:p>
          <a:endParaRPr lang="es-MX"/>
        </a:p>
      </dgm:t>
    </dgm:pt>
    <dgm:pt modelId="{A0C91F6F-5FFF-4A99-9646-C0A078C135D8}" type="sibTrans" cxnId="{C11B278D-DBDD-497C-8EF3-34E575108855}">
      <dgm:prSet/>
      <dgm:spPr/>
      <dgm:t>
        <a:bodyPr/>
        <a:lstStyle/>
        <a:p>
          <a:endParaRPr lang="es-MX"/>
        </a:p>
      </dgm:t>
    </dgm:pt>
    <dgm:pt modelId="{41E40415-A5C4-47F0-B8D1-112E4A30AC1D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 smtClean="0"/>
            <a:t>Contexto Local, Regional, Nacional e Internacional</a:t>
          </a:r>
          <a:endParaRPr lang="es-MX" dirty="0"/>
        </a:p>
      </dgm:t>
    </dgm:pt>
    <dgm:pt modelId="{4B067BB4-444F-4159-B1FE-0A70E7A4C503}" type="parTrans" cxnId="{D39D7C8F-F32E-4696-98AF-6FFA6E414C2B}">
      <dgm:prSet/>
      <dgm:spPr/>
      <dgm:t>
        <a:bodyPr/>
        <a:lstStyle/>
        <a:p>
          <a:endParaRPr lang="es-MX"/>
        </a:p>
      </dgm:t>
    </dgm:pt>
    <dgm:pt modelId="{85C5B76F-4782-407C-B303-029C55841E1B}" type="sibTrans" cxnId="{D39D7C8F-F32E-4696-98AF-6FFA6E414C2B}">
      <dgm:prSet/>
      <dgm:spPr/>
      <dgm:t>
        <a:bodyPr/>
        <a:lstStyle/>
        <a:p>
          <a:endParaRPr lang="es-MX"/>
        </a:p>
      </dgm:t>
    </dgm:pt>
    <dgm:pt modelId="{F1E06F3C-70F7-4038-A041-F238E8B3311A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es-MX" dirty="0" smtClean="0"/>
            <a:t>Apoyos y programas gubernamentales</a:t>
          </a:r>
          <a:endParaRPr lang="es-MX" dirty="0"/>
        </a:p>
      </dgm:t>
    </dgm:pt>
    <dgm:pt modelId="{BC501A8B-EF5B-43CC-AD91-964678217A88}" type="parTrans" cxnId="{020A2FD2-B0E8-4F81-9BD7-3C555774F339}">
      <dgm:prSet/>
      <dgm:spPr/>
      <dgm:t>
        <a:bodyPr/>
        <a:lstStyle/>
        <a:p>
          <a:endParaRPr lang="es-MX"/>
        </a:p>
      </dgm:t>
    </dgm:pt>
    <dgm:pt modelId="{DAEDD43D-B823-4BFE-8FF5-04C4AFB2C18B}" type="sibTrans" cxnId="{020A2FD2-B0E8-4F81-9BD7-3C555774F339}">
      <dgm:prSet/>
      <dgm:spPr/>
      <dgm:t>
        <a:bodyPr/>
        <a:lstStyle/>
        <a:p>
          <a:endParaRPr lang="es-MX"/>
        </a:p>
      </dgm:t>
    </dgm:pt>
    <dgm:pt modelId="{2C9C7464-ED81-4DA6-BC79-0045E7B2589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dirty="0" smtClean="0"/>
            <a:t>Cámaras de la región que fomentan y contribuyen al emprendimiento</a:t>
          </a:r>
          <a:endParaRPr lang="es-MX" dirty="0"/>
        </a:p>
      </dgm:t>
    </dgm:pt>
    <dgm:pt modelId="{B14A82FA-812D-478F-8FF2-067D636ECA53}" type="parTrans" cxnId="{7F87D2C3-3DBD-4596-96BA-DC7EEE67C7E3}">
      <dgm:prSet/>
      <dgm:spPr/>
      <dgm:t>
        <a:bodyPr/>
        <a:lstStyle/>
        <a:p>
          <a:endParaRPr lang="es-MX"/>
        </a:p>
      </dgm:t>
    </dgm:pt>
    <dgm:pt modelId="{B6F5A304-1D3C-45D8-BC48-4050F3759FEE}" type="sibTrans" cxnId="{7F87D2C3-3DBD-4596-96BA-DC7EEE67C7E3}">
      <dgm:prSet/>
      <dgm:spPr/>
      <dgm:t>
        <a:bodyPr/>
        <a:lstStyle/>
        <a:p>
          <a:endParaRPr lang="es-MX"/>
        </a:p>
      </dgm:t>
    </dgm:pt>
    <dgm:pt modelId="{E01BAF33-63CC-461F-A465-0CB9FEC20215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 smtClean="0"/>
            <a:t>Los Centros de Incubación e Innovación Empresarial</a:t>
          </a:r>
          <a:endParaRPr lang="es-MX" dirty="0"/>
        </a:p>
      </dgm:t>
    </dgm:pt>
    <dgm:pt modelId="{894E1357-2C4B-414D-94A8-465F3F98155F}" type="parTrans" cxnId="{78F3161F-D5D6-41D9-9E46-020C7C85F8C9}">
      <dgm:prSet/>
      <dgm:spPr/>
      <dgm:t>
        <a:bodyPr/>
        <a:lstStyle/>
        <a:p>
          <a:endParaRPr lang="es-MX"/>
        </a:p>
      </dgm:t>
    </dgm:pt>
    <dgm:pt modelId="{12C4883D-0E74-4C2A-B7CF-ED0D74FC007E}" type="sibTrans" cxnId="{78F3161F-D5D6-41D9-9E46-020C7C85F8C9}">
      <dgm:prSet/>
      <dgm:spPr/>
      <dgm:t>
        <a:bodyPr/>
        <a:lstStyle/>
        <a:p>
          <a:endParaRPr lang="es-MX"/>
        </a:p>
      </dgm:t>
    </dgm:pt>
    <dgm:pt modelId="{1CC06955-1D00-49FB-B482-BCA9E346056C}">
      <dgm:prSet/>
      <dgm:spPr/>
      <dgm:t>
        <a:bodyPr/>
        <a:lstStyle/>
        <a:p>
          <a:r>
            <a:rPr lang="es-MX" dirty="0" smtClean="0"/>
            <a:t>Explicación del Programa “Formación de Consultores Jr”</a:t>
          </a:r>
          <a:endParaRPr lang="es-MX" dirty="0"/>
        </a:p>
      </dgm:t>
    </dgm:pt>
    <dgm:pt modelId="{AC930F53-90FD-4D27-A019-BED283F87803}" type="parTrans" cxnId="{B4700C2A-2A25-41BB-92A3-9344D3971F4A}">
      <dgm:prSet/>
      <dgm:spPr/>
      <dgm:t>
        <a:bodyPr/>
        <a:lstStyle/>
        <a:p>
          <a:endParaRPr lang="es-MX"/>
        </a:p>
      </dgm:t>
    </dgm:pt>
    <dgm:pt modelId="{FCA3828E-AE78-4010-86B8-CA9D2DF48704}" type="sibTrans" cxnId="{B4700C2A-2A25-41BB-92A3-9344D3971F4A}">
      <dgm:prSet/>
      <dgm:spPr/>
      <dgm:t>
        <a:bodyPr/>
        <a:lstStyle/>
        <a:p>
          <a:endParaRPr lang="es-MX"/>
        </a:p>
      </dgm:t>
    </dgm:pt>
    <dgm:pt modelId="{C8467AE7-2F40-4D16-A21D-0E297AD3136D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MX" smtClean="0"/>
            <a:t>Estrategias Universitarias para fomento al emprendimiento</a:t>
          </a:r>
          <a:endParaRPr lang="es-MX" dirty="0"/>
        </a:p>
      </dgm:t>
    </dgm:pt>
    <dgm:pt modelId="{415EC40C-45C8-4E90-92F1-4E3867B90330}" type="parTrans" cxnId="{E355D033-3A25-4A0C-9A3C-661D6233F028}">
      <dgm:prSet/>
      <dgm:spPr/>
      <dgm:t>
        <a:bodyPr/>
        <a:lstStyle/>
        <a:p>
          <a:endParaRPr lang="es-MX"/>
        </a:p>
      </dgm:t>
    </dgm:pt>
    <dgm:pt modelId="{62EC1802-2271-4E92-A6FA-C9840CF2D2E8}" type="sibTrans" cxnId="{E355D033-3A25-4A0C-9A3C-661D6233F028}">
      <dgm:prSet/>
      <dgm:spPr/>
      <dgm:t>
        <a:bodyPr/>
        <a:lstStyle/>
        <a:p>
          <a:endParaRPr lang="es-MX"/>
        </a:p>
      </dgm:t>
    </dgm:pt>
    <dgm:pt modelId="{072E44FE-A623-4941-AC3D-7BE09011A001}" type="pres">
      <dgm:prSet presAssocID="{139012BF-2B78-41B4-89C8-DAE4E50A2B6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CC38C76-B281-4BB4-9A6C-BE453434E021}" type="pres">
      <dgm:prSet presAssocID="{23F16565-AA9B-45A5-95D3-C2B4798BD04F}" presName="parentLin" presStyleCnt="0"/>
      <dgm:spPr/>
      <dgm:t>
        <a:bodyPr/>
        <a:lstStyle/>
        <a:p>
          <a:endParaRPr lang="es-MX"/>
        </a:p>
      </dgm:t>
    </dgm:pt>
    <dgm:pt modelId="{7A0CE5D5-B0BF-4E6E-81AB-BE86510EF564}" type="pres">
      <dgm:prSet presAssocID="{23F16565-AA9B-45A5-95D3-C2B4798BD04F}" presName="parentLeftMargin" presStyleLbl="node1" presStyleIdx="0" presStyleCnt="10"/>
      <dgm:spPr/>
      <dgm:t>
        <a:bodyPr/>
        <a:lstStyle/>
        <a:p>
          <a:endParaRPr lang="es-MX"/>
        </a:p>
      </dgm:t>
    </dgm:pt>
    <dgm:pt modelId="{B337EE4D-A697-4085-BF74-DB0507CA4DBA}" type="pres">
      <dgm:prSet presAssocID="{23F16565-AA9B-45A5-95D3-C2B4798BD04F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E05FFE-3216-4220-B4E5-30544FCA6D34}" type="pres">
      <dgm:prSet presAssocID="{23F16565-AA9B-45A5-95D3-C2B4798BD04F}" presName="negativeSpace" presStyleCnt="0"/>
      <dgm:spPr/>
      <dgm:t>
        <a:bodyPr/>
        <a:lstStyle/>
        <a:p>
          <a:endParaRPr lang="es-MX"/>
        </a:p>
      </dgm:t>
    </dgm:pt>
    <dgm:pt modelId="{9899D286-4037-421A-96E6-0262C42733A6}" type="pres">
      <dgm:prSet presAssocID="{23F16565-AA9B-45A5-95D3-C2B4798BD04F}" presName="childText" presStyleLbl="conFgAcc1" presStyleIdx="0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2C9CD8-3603-4988-9053-E14D3E86B275}" type="pres">
      <dgm:prSet presAssocID="{A8EA9421-8C54-438E-8E8C-10F26B90B197}" presName="spaceBetweenRectangles" presStyleCnt="0"/>
      <dgm:spPr/>
      <dgm:t>
        <a:bodyPr/>
        <a:lstStyle/>
        <a:p>
          <a:endParaRPr lang="es-MX"/>
        </a:p>
      </dgm:t>
    </dgm:pt>
    <dgm:pt modelId="{1C0043C4-1F01-4793-9B06-810D9D61DB7C}" type="pres">
      <dgm:prSet presAssocID="{D7953F89-DF1C-48C1-B0FC-470EAE4D72DA}" presName="parentLin" presStyleCnt="0"/>
      <dgm:spPr/>
      <dgm:t>
        <a:bodyPr/>
        <a:lstStyle/>
        <a:p>
          <a:endParaRPr lang="es-MX"/>
        </a:p>
      </dgm:t>
    </dgm:pt>
    <dgm:pt modelId="{F62766DA-2E99-4D46-90DE-9B3D89D10020}" type="pres">
      <dgm:prSet presAssocID="{D7953F89-DF1C-48C1-B0FC-470EAE4D72DA}" presName="parentLeftMargin" presStyleLbl="node1" presStyleIdx="0" presStyleCnt="10"/>
      <dgm:spPr/>
      <dgm:t>
        <a:bodyPr/>
        <a:lstStyle/>
        <a:p>
          <a:endParaRPr lang="es-MX"/>
        </a:p>
      </dgm:t>
    </dgm:pt>
    <dgm:pt modelId="{0FEED39A-20EB-474F-B870-E7AAE6C13462}" type="pres">
      <dgm:prSet presAssocID="{D7953F89-DF1C-48C1-B0FC-470EAE4D72DA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32C073-E718-4891-B003-838A7C9A3AF2}" type="pres">
      <dgm:prSet presAssocID="{D7953F89-DF1C-48C1-B0FC-470EAE4D72DA}" presName="negativeSpace" presStyleCnt="0"/>
      <dgm:spPr/>
      <dgm:t>
        <a:bodyPr/>
        <a:lstStyle/>
        <a:p>
          <a:endParaRPr lang="es-MX"/>
        </a:p>
      </dgm:t>
    </dgm:pt>
    <dgm:pt modelId="{36A5607B-EBC5-4A0F-A52E-3EEB0220C495}" type="pres">
      <dgm:prSet presAssocID="{D7953F89-DF1C-48C1-B0FC-470EAE4D72DA}" presName="childText" presStyleLbl="conFgAcc1" presStyleIdx="1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473B05-BB9A-44FE-9613-CC248F045A70}" type="pres">
      <dgm:prSet presAssocID="{D884ECDA-A031-4E0E-956A-02D7AEA8DFE0}" presName="spaceBetweenRectangles" presStyleCnt="0"/>
      <dgm:spPr/>
      <dgm:t>
        <a:bodyPr/>
        <a:lstStyle/>
        <a:p>
          <a:endParaRPr lang="es-MX"/>
        </a:p>
      </dgm:t>
    </dgm:pt>
    <dgm:pt modelId="{157C0B4C-8A4F-43CC-A40B-D5E4D31DBB2F}" type="pres">
      <dgm:prSet presAssocID="{68377BDA-9B0C-4EF4-A7FE-93026B4E8AF5}" presName="parentLin" presStyleCnt="0"/>
      <dgm:spPr/>
      <dgm:t>
        <a:bodyPr/>
        <a:lstStyle/>
        <a:p>
          <a:endParaRPr lang="es-MX"/>
        </a:p>
      </dgm:t>
    </dgm:pt>
    <dgm:pt modelId="{572271F0-7BEF-4BDC-952C-3FC98C9DBA2E}" type="pres">
      <dgm:prSet presAssocID="{68377BDA-9B0C-4EF4-A7FE-93026B4E8AF5}" presName="parentLeftMargin" presStyleLbl="node1" presStyleIdx="1" presStyleCnt="10"/>
      <dgm:spPr/>
      <dgm:t>
        <a:bodyPr/>
        <a:lstStyle/>
        <a:p>
          <a:endParaRPr lang="es-MX"/>
        </a:p>
      </dgm:t>
    </dgm:pt>
    <dgm:pt modelId="{22530BB2-FF10-4EC8-984E-529F0A0E05E9}" type="pres">
      <dgm:prSet presAssocID="{68377BDA-9B0C-4EF4-A7FE-93026B4E8AF5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02266E-89AE-419E-8762-30366F8F2878}" type="pres">
      <dgm:prSet presAssocID="{68377BDA-9B0C-4EF4-A7FE-93026B4E8AF5}" presName="negativeSpace" presStyleCnt="0"/>
      <dgm:spPr/>
      <dgm:t>
        <a:bodyPr/>
        <a:lstStyle/>
        <a:p>
          <a:endParaRPr lang="es-MX"/>
        </a:p>
      </dgm:t>
    </dgm:pt>
    <dgm:pt modelId="{AA6FA08E-41E9-49CB-AD57-959143130726}" type="pres">
      <dgm:prSet presAssocID="{68377BDA-9B0C-4EF4-A7FE-93026B4E8AF5}" presName="childText" presStyleLbl="conFgAcc1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B32A63-4F58-49B8-9870-17C043E0EDE0}" type="pres">
      <dgm:prSet presAssocID="{D6D33ECD-B525-44E0-A675-C690F21E3C9C}" presName="spaceBetweenRectangles" presStyleCnt="0"/>
      <dgm:spPr/>
      <dgm:t>
        <a:bodyPr/>
        <a:lstStyle/>
        <a:p>
          <a:endParaRPr lang="es-MX"/>
        </a:p>
      </dgm:t>
    </dgm:pt>
    <dgm:pt modelId="{50C96638-EFA2-4994-A508-05EB05520A80}" type="pres">
      <dgm:prSet presAssocID="{5E2B9152-C260-4B3F-95C1-4BFBE4FCE8EF}" presName="parentLin" presStyleCnt="0"/>
      <dgm:spPr/>
      <dgm:t>
        <a:bodyPr/>
        <a:lstStyle/>
        <a:p>
          <a:endParaRPr lang="es-MX"/>
        </a:p>
      </dgm:t>
    </dgm:pt>
    <dgm:pt modelId="{BD67A51E-8459-4CE5-9907-0F34499F6F1A}" type="pres">
      <dgm:prSet presAssocID="{5E2B9152-C260-4B3F-95C1-4BFBE4FCE8EF}" presName="parentLeftMargin" presStyleLbl="node1" presStyleIdx="2" presStyleCnt="10"/>
      <dgm:spPr/>
      <dgm:t>
        <a:bodyPr/>
        <a:lstStyle/>
        <a:p>
          <a:endParaRPr lang="es-MX"/>
        </a:p>
      </dgm:t>
    </dgm:pt>
    <dgm:pt modelId="{F30CB6B0-2886-42DA-8BC5-A5DA3D1AE753}" type="pres">
      <dgm:prSet presAssocID="{5E2B9152-C260-4B3F-95C1-4BFBE4FCE8EF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258A13-E323-46CB-AA53-3E4CD05C2A58}" type="pres">
      <dgm:prSet presAssocID="{5E2B9152-C260-4B3F-95C1-4BFBE4FCE8EF}" presName="negativeSpace" presStyleCnt="0"/>
      <dgm:spPr/>
      <dgm:t>
        <a:bodyPr/>
        <a:lstStyle/>
        <a:p>
          <a:endParaRPr lang="es-MX"/>
        </a:p>
      </dgm:t>
    </dgm:pt>
    <dgm:pt modelId="{B311A9C0-BA17-4041-89DA-3273745919F7}" type="pres">
      <dgm:prSet presAssocID="{5E2B9152-C260-4B3F-95C1-4BFBE4FCE8EF}" presName="childText" presStyleLbl="conFgAcc1" presStyleIdx="3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D23F15-BED3-4793-9265-301AC1CCF2F2}" type="pres">
      <dgm:prSet presAssocID="{A0C91F6F-5FFF-4A99-9646-C0A078C135D8}" presName="spaceBetweenRectangles" presStyleCnt="0"/>
      <dgm:spPr/>
      <dgm:t>
        <a:bodyPr/>
        <a:lstStyle/>
        <a:p>
          <a:endParaRPr lang="es-MX"/>
        </a:p>
      </dgm:t>
    </dgm:pt>
    <dgm:pt modelId="{962062CD-60CA-470F-802E-4CFCC2D9B04B}" type="pres">
      <dgm:prSet presAssocID="{41E40415-A5C4-47F0-B8D1-112E4A30AC1D}" presName="parentLin" presStyleCnt="0"/>
      <dgm:spPr/>
      <dgm:t>
        <a:bodyPr/>
        <a:lstStyle/>
        <a:p>
          <a:endParaRPr lang="es-MX"/>
        </a:p>
      </dgm:t>
    </dgm:pt>
    <dgm:pt modelId="{DAB75B59-10B7-486F-AFD4-260D6B29B20F}" type="pres">
      <dgm:prSet presAssocID="{41E40415-A5C4-47F0-B8D1-112E4A30AC1D}" presName="parentLeftMargin" presStyleLbl="node1" presStyleIdx="3" presStyleCnt="10"/>
      <dgm:spPr/>
      <dgm:t>
        <a:bodyPr/>
        <a:lstStyle/>
        <a:p>
          <a:endParaRPr lang="es-MX"/>
        </a:p>
      </dgm:t>
    </dgm:pt>
    <dgm:pt modelId="{8F5C841F-C095-413A-B49F-37FFFE6BD5EF}" type="pres">
      <dgm:prSet presAssocID="{41E40415-A5C4-47F0-B8D1-112E4A30AC1D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00B6DC-B989-4FD7-9AD7-43114927E248}" type="pres">
      <dgm:prSet presAssocID="{41E40415-A5C4-47F0-B8D1-112E4A30AC1D}" presName="negativeSpace" presStyleCnt="0"/>
      <dgm:spPr/>
      <dgm:t>
        <a:bodyPr/>
        <a:lstStyle/>
        <a:p>
          <a:endParaRPr lang="es-MX"/>
        </a:p>
      </dgm:t>
    </dgm:pt>
    <dgm:pt modelId="{2B765CA3-A4EB-4124-8AC5-6CC6B63A7BB8}" type="pres">
      <dgm:prSet presAssocID="{41E40415-A5C4-47F0-B8D1-112E4A30AC1D}" presName="childText" presStyleLbl="conFgAcc1" presStyleIdx="4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803DF3-6663-46B7-9E00-F6F370ADD77C}" type="pres">
      <dgm:prSet presAssocID="{85C5B76F-4782-407C-B303-029C55841E1B}" presName="spaceBetweenRectangles" presStyleCnt="0"/>
      <dgm:spPr/>
    </dgm:pt>
    <dgm:pt modelId="{B786EE18-45E3-4644-889D-D5D1A8F0D0B6}" type="pres">
      <dgm:prSet presAssocID="{F1E06F3C-70F7-4038-A041-F238E8B3311A}" presName="parentLin" presStyleCnt="0"/>
      <dgm:spPr/>
    </dgm:pt>
    <dgm:pt modelId="{5C4F2FA8-1453-4A31-B049-DF638604A22E}" type="pres">
      <dgm:prSet presAssocID="{F1E06F3C-70F7-4038-A041-F238E8B3311A}" presName="parentLeftMargin" presStyleLbl="node1" presStyleIdx="4" presStyleCnt="10"/>
      <dgm:spPr/>
      <dgm:t>
        <a:bodyPr/>
        <a:lstStyle/>
        <a:p>
          <a:endParaRPr lang="es-MX"/>
        </a:p>
      </dgm:t>
    </dgm:pt>
    <dgm:pt modelId="{60632DCF-67EB-4E76-AD92-903428E4E395}" type="pres">
      <dgm:prSet presAssocID="{F1E06F3C-70F7-4038-A041-F238E8B3311A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25F697-AB9B-4591-AE09-0BBD9E1DB677}" type="pres">
      <dgm:prSet presAssocID="{F1E06F3C-70F7-4038-A041-F238E8B3311A}" presName="negativeSpace" presStyleCnt="0"/>
      <dgm:spPr/>
    </dgm:pt>
    <dgm:pt modelId="{70CD30DA-D831-4A3A-9550-4AE6DEF8D8F0}" type="pres">
      <dgm:prSet presAssocID="{F1E06F3C-70F7-4038-A041-F238E8B3311A}" presName="childText" presStyleLbl="conFgAcc1" presStyleIdx="5" presStyleCnt="10">
        <dgm:presLayoutVars>
          <dgm:bulletEnabled val="1"/>
        </dgm:presLayoutVars>
      </dgm:prSet>
      <dgm:spPr/>
    </dgm:pt>
    <dgm:pt modelId="{41D11F2A-DEA2-4F00-A6DF-D5092FAB3868}" type="pres">
      <dgm:prSet presAssocID="{DAEDD43D-B823-4BFE-8FF5-04C4AFB2C18B}" presName="spaceBetweenRectangles" presStyleCnt="0"/>
      <dgm:spPr/>
    </dgm:pt>
    <dgm:pt modelId="{204FC45E-6CC4-4A97-A260-25C79420E3EF}" type="pres">
      <dgm:prSet presAssocID="{2C9C7464-ED81-4DA6-BC79-0045E7B25892}" presName="parentLin" presStyleCnt="0"/>
      <dgm:spPr/>
    </dgm:pt>
    <dgm:pt modelId="{25CFC3E9-7CE6-4322-87C4-695BA7511827}" type="pres">
      <dgm:prSet presAssocID="{2C9C7464-ED81-4DA6-BC79-0045E7B25892}" presName="parentLeftMargin" presStyleLbl="node1" presStyleIdx="5" presStyleCnt="10"/>
      <dgm:spPr/>
      <dgm:t>
        <a:bodyPr/>
        <a:lstStyle/>
        <a:p>
          <a:endParaRPr lang="es-ES"/>
        </a:p>
      </dgm:t>
    </dgm:pt>
    <dgm:pt modelId="{F2E5B7C2-9A67-48A9-9F30-5EBF31864A3C}" type="pres">
      <dgm:prSet presAssocID="{2C9C7464-ED81-4DA6-BC79-0045E7B25892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451C65-9D1D-47D2-B1FD-E92B805AA211}" type="pres">
      <dgm:prSet presAssocID="{2C9C7464-ED81-4DA6-BC79-0045E7B25892}" presName="negativeSpace" presStyleCnt="0"/>
      <dgm:spPr/>
    </dgm:pt>
    <dgm:pt modelId="{60D6DBDE-E5CD-47EF-9C8F-4E911837D405}" type="pres">
      <dgm:prSet presAssocID="{2C9C7464-ED81-4DA6-BC79-0045E7B25892}" presName="childText" presStyleLbl="conFgAcc1" presStyleIdx="6" presStyleCnt="10">
        <dgm:presLayoutVars>
          <dgm:bulletEnabled val="1"/>
        </dgm:presLayoutVars>
      </dgm:prSet>
      <dgm:spPr/>
    </dgm:pt>
    <dgm:pt modelId="{5217774F-8DDF-4BA8-87F6-83C8427C8E0F}" type="pres">
      <dgm:prSet presAssocID="{B6F5A304-1D3C-45D8-BC48-4050F3759FEE}" presName="spaceBetweenRectangles" presStyleCnt="0"/>
      <dgm:spPr/>
    </dgm:pt>
    <dgm:pt modelId="{B1B490F0-9896-40F5-8BC4-4CC642714CCC}" type="pres">
      <dgm:prSet presAssocID="{C8467AE7-2F40-4D16-A21D-0E297AD3136D}" presName="parentLin" presStyleCnt="0"/>
      <dgm:spPr/>
    </dgm:pt>
    <dgm:pt modelId="{45CB37B3-BB73-4A11-84B6-C87945D9F741}" type="pres">
      <dgm:prSet presAssocID="{C8467AE7-2F40-4D16-A21D-0E297AD3136D}" presName="parentLeftMargin" presStyleLbl="node1" presStyleIdx="6" presStyleCnt="10"/>
      <dgm:spPr/>
      <dgm:t>
        <a:bodyPr/>
        <a:lstStyle/>
        <a:p>
          <a:endParaRPr lang="es-ES"/>
        </a:p>
      </dgm:t>
    </dgm:pt>
    <dgm:pt modelId="{9610E77E-9D3D-4FF4-91F9-9A0224617A75}" type="pres">
      <dgm:prSet presAssocID="{C8467AE7-2F40-4D16-A21D-0E297AD3136D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10252D-98DA-47C6-BF0E-948A7C0FC7BE}" type="pres">
      <dgm:prSet presAssocID="{C8467AE7-2F40-4D16-A21D-0E297AD3136D}" presName="negativeSpace" presStyleCnt="0"/>
      <dgm:spPr/>
    </dgm:pt>
    <dgm:pt modelId="{C322EAFD-012B-4D8E-B989-CE25220FF059}" type="pres">
      <dgm:prSet presAssocID="{C8467AE7-2F40-4D16-A21D-0E297AD3136D}" presName="childText" presStyleLbl="conFgAcc1" presStyleIdx="7" presStyleCnt="10">
        <dgm:presLayoutVars>
          <dgm:bulletEnabled val="1"/>
        </dgm:presLayoutVars>
      </dgm:prSet>
      <dgm:spPr/>
    </dgm:pt>
    <dgm:pt modelId="{CE3790FF-1A31-4E41-94E9-8642EC01F6C8}" type="pres">
      <dgm:prSet presAssocID="{62EC1802-2271-4E92-A6FA-C9840CF2D2E8}" presName="spaceBetweenRectangles" presStyleCnt="0"/>
      <dgm:spPr/>
    </dgm:pt>
    <dgm:pt modelId="{0B6798D9-4595-4F3A-8211-2152763DB90A}" type="pres">
      <dgm:prSet presAssocID="{E01BAF33-63CC-461F-A465-0CB9FEC20215}" presName="parentLin" presStyleCnt="0"/>
      <dgm:spPr/>
    </dgm:pt>
    <dgm:pt modelId="{F3F0C476-22CD-48B0-8DF4-1563C1E9947A}" type="pres">
      <dgm:prSet presAssocID="{E01BAF33-63CC-461F-A465-0CB9FEC20215}" presName="parentLeftMargin" presStyleLbl="node1" presStyleIdx="7" presStyleCnt="10"/>
      <dgm:spPr/>
      <dgm:t>
        <a:bodyPr/>
        <a:lstStyle/>
        <a:p>
          <a:endParaRPr lang="es-MX"/>
        </a:p>
      </dgm:t>
    </dgm:pt>
    <dgm:pt modelId="{7BB959D7-17FB-4B76-923C-FF9339EE5241}" type="pres">
      <dgm:prSet presAssocID="{E01BAF33-63CC-461F-A465-0CB9FEC20215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9308FC-DDCC-4B48-9B48-1848CB774F72}" type="pres">
      <dgm:prSet presAssocID="{E01BAF33-63CC-461F-A465-0CB9FEC20215}" presName="negativeSpace" presStyleCnt="0"/>
      <dgm:spPr/>
    </dgm:pt>
    <dgm:pt modelId="{F71C495A-3C50-4B4E-B23A-84FB3B530BD4}" type="pres">
      <dgm:prSet presAssocID="{E01BAF33-63CC-461F-A465-0CB9FEC20215}" presName="childText" presStyleLbl="conFgAcc1" presStyleIdx="8" presStyleCnt="10">
        <dgm:presLayoutVars>
          <dgm:bulletEnabled val="1"/>
        </dgm:presLayoutVars>
      </dgm:prSet>
      <dgm:spPr/>
    </dgm:pt>
    <dgm:pt modelId="{4CDB5B95-F941-4B72-8676-FAD0D81E80F5}" type="pres">
      <dgm:prSet presAssocID="{12C4883D-0E74-4C2A-B7CF-ED0D74FC007E}" presName="spaceBetweenRectangles" presStyleCnt="0"/>
      <dgm:spPr/>
    </dgm:pt>
    <dgm:pt modelId="{DD1BE517-EE5D-4E0C-A506-162DD45A07C8}" type="pres">
      <dgm:prSet presAssocID="{1CC06955-1D00-49FB-B482-BCA9E346056C}" presName="parentLin" presStyleCnt="0"/>
      <dgm:spPr/>
    </dgm:pt>
    <dgm:pt modelId="{13971CEA-8C52-473D-98AC-45A2F7ADFE78}" type="pres">
      <dgm:prSet presAssocID="{1CC06955-1D00-49FB-B482-BCA9E346056C}" presName="parentLeftMargin" presStyleLbl="node1" presStyleIdx="8" presStyleCnt="10"/>
      <dgm:spPr/>
      <dgm:t>
        <a:bodyPr/>
        <a:lstStyle/>
        <a:p>
          <a:endParaRPr lang="es-ES"/>
        </a:p>
      </dgm:t>
    </dgm:pt>
    <dgm:pt modelId="{3EF217FE-07A4-4FF9-A5B1-CA90D2AD1BE4}" type="pres">
      <dgm:prSet presAssocID="{1CC06955-1D00-49FB-B482-BCA9E346056C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25B494-2B2F-4A50-9F83-21E922D2A0AE}" type="pres">
      <dgm:prSet presAssocID="{1CC06955-1D00-49FB-B482-BCA9E346056C}" presName="negativeSpace" presStyleCnt="0"/>
      <dgm:spPr/>
    </dgm:pt>
    <dgm:pt modelId="{1D50830E-12FC-43BC-94B8-2B5F742C5086}" type="pres">
      <dgm:prSet presAssocID="{1CC06955-1D00-49FB-B482-BCA9E346056C}" presName="childText" presStyleLbl="conFgAcc1" presStyleIdx="9" presStyleCnt="10">
        <dgm:presLayoutVars>
          <dgm:bulletEnabled val="1"/>
        </dgm:presLayoutVars>
      </dgm:prSet>
      <dgm:spPr/>
    </dgm:pt>
  </dgm:ptLst>
  <dgm:cxnLst>
    <dgm:cxn modelId="{CEDF8B94-083D-4A4B-ADAA-18435CFAE7F6}" type="presOf" srcId="{1CC06955-1D00-49FB-B482-BCA9E346056C}" destId="{3EF217FE-07A4-4FF9-A5B1-CA90D2AD1BE4}" srcOrd="1" destOrd="0" presId="urn:microsoft.com/office/officeart/2005/8/layout/list1"/>
    <dgm:cxn modelId="{880A4AED-092D-44BD-A75C-6D06C41E38D7}" type="presOf" srcId="{23F16565-AA9B-45A5-95D3-C2B4798BD04F}" destId="{B337EE4D-A697-4085-BF74-DB0507CA4DBA}" srcOrd="1" destOrd="0" presId="urn:microsoft.com/office/officeart/2005/8/layout/list1"/>
    <dgm:cxn modelId="{D39D7C8F-F32E-4696-98AF-6FFA6E414C2B}" srcId="{139012BF-2B78-41B4-89C8-DAE4E50A2B66}" destId="{41E40415-A5C4-47F0-B8D1-112E4A30AC1D}" srcOrd="4" destOrd="0" parTransId="{4B067BB4-444F-4159-B1FE-0A70E7A4C503}" sibTransId="{85C5B76F-4782-407C-B303-029C55841E1B}"/>
    <dgm:cxn modelId="{7F87D2C3-3DBD-4596-96BA-DC7EEE67C7E3}" srcId="{139012BF-2B78-41B4-89C8-DAE4E50A2B66}" destId="{2C9C7464-ED81-4DA6-BC79-0045E7B25892}" srcOrd="6" destOrd="0" parTransId="{B14A82FA-812D-478F-8FF2-067D636ECA53}" sibTransId="{B6F5A304-1D3C-45D8-BC48-4050F3759FEE}"/>
    <dgm:cxn modelId="{020A2FD2-B0E8-4F81-9BD7-3C555774F339}" srcId="{139012BF-2B78-41B4-89C8-DAE4E50A2B66}" destId="{F1E06F3C-70F7-4038-A041-F238E8B3311A}" srcOrd="5" destOrd="0" parTransId="{BC501A8B-EF5B-43CC-AD91-964678217A88}" sibTransId="{DAEDD43D-B823-4BFE-8FF5-04C4AFB2C18B}"/>
    <dgm:cxn modelId="{7B07C1FE-4B8C-4EC1-AE80-8A7C981DD1B4}" type="presOf" srcId="{D7953F89-DF1C-48C1-B0FC-470EAE4D72DA}" destId="{F62766DA-2E99-4D46-90DE-9B3D89D10020}" srcOrd="0" destOrd="0" presId="urn:microsoft.com/office/officeart/2005/8/layout/list1"/>
    <dgm:cxn modelId="{C11B278D-DBDD-497C-8EF3-34E575108855}" srcId="{139012BF-2B78-41B4-89C8-DAE4E50A2B66}" destId="{5E2B9152-C260-4B3F-95C1-4BFBE4FCE8EF}" srcOrd="3" destOrd="0" parTransId="{B3D5BD43-0C51-4719-AA7D-EBB832395C64}" sibTransId="{A0C91F6F-5FFF-4A99-9646-C0A078C135D8}"/>
    <dgm:cxn modelId="{A47C1291-568D-47D1-AC0C-C35FBF76A06D}" type="presOf" srcId="{68377BDA-9B0C-4EF4-A7FE-93026B4E8AF5}" destId="{22530BB2-FF10-4EC8-984E-529F0A0E05E9}" srcOrd="1" destOrd="0" presId="urn:microsoft.com/office/officeart/2005/8/layout/list1"/>
    <dgm:cxn modelId="{94F7A3F5-6AF0-4747-AA5E-584BE45F5BA3}" type="presOf" srcId="{5E2B9152-C260-4B3F-95C1-4BFBE4FCE8EF}" destId="{F30CB6B0-2886-42DA-8BC5-A5DA3D1AE753}" srcOrd="1" destOrd="0" presId="urn:microsoft.com/office/officeart/2005/8/layout/list1"/>
    <dgm:cxn modelId="{CF1D0C88-A21B-47C6-A2EA-371D8B892441}" type="presOf" srcId="{F1E06F3C-70F7-4038-A041-F238E8B3311A}" destId="{60632DCF-67EB-4E76-AD92-903428E4E395}" srcOrd="1" destOrd="0" presId="urn:microsoft.com/office/officeart/2005/8/layout/list1"/>
    <dgm:cxn modelId="{93876EDA-865C-44C6-8264-2C9069D3F8CE}" type="presOf" srcId="{139012BF-2B78-41B4-89C8-DAE4E50A2B66}" destId="{072E44FE-A623-4941-AC3D-7BE09011A001}" srcOrd="0" destOrd="0" presId="urn:microsoft.com/office/officeart/2005/8/layout/list1"/>
    <dgm:cxn modelId="{D050F0B3-FA4F-4D41-905A-7869762B7AF9}" type="presOf" srcId="{2C9C7464-ED81-4DA6-BC79-0045E7B25892}" destId="{25CFC3E9-7CE6-4322-87C4-695BA7511827}" srcOrd="0" destOrd="0" presId="urn:microsoft.com/office/officeart/2005/8/layout/list1"/>
    <dgm:cxn modelId="{B27AF470-6973-4CB2-89A8-C3F041226F82}" type="presOf" srcId="{1CC06955-1D00-49FB-B482-BCA9E346056C}" destId="{13971CEA-8C52-473D-98AC-45A2F7ADFE78}" srcOrd="0" destOrd="0" presId="urn:microsoft.com/office/officeart/2005/8/layout/list1"/>
    <dgm:cxn modelId="{67BC6A69-E66E-408E-AE48-9D4DA5B25F71}" srcId="{139012BF-2B78-41B4-89C8-DAE4E50A2B66}" destId="{68377BDA-9B0C-4EF4-A7FE-93026B4E8AF5}" srcOrd="2" destOrd="0" parTransId="{08878F54-BD87-42E3-B2BB-C12EE5758791}" sibTransId="{D6D33ECD-B525-44E0-A675-C690F21E3C9C}"/>
    <dgm:cxn modelId="{78F3161F-D5D6-41D9-9E46-020C7C85F8C9}" srcId="{139012BF-2B78-41B4-89C8-DAE4E50A2B66}" destId="{E01BAF33-63CC-461F-A465-0CB9FEC20215}" srcOrd="8" destOrd="0" parTransId="{894E1357-2C4B-414D-94A8-465F3F98155F}" sibTransId="{12C4883D-0E74-4C2A-B7CF-ED0D74FC007E}"/>
    <dgm:cxn modelId="{2D692BD2-EF8F-4C4F-8F75-AAB05F8D21E0}" type="presOf" srcId="{41E40415-A5C4-47F0-B8D1-112E4A30AC1D}" destId="{DAB75B59-10B7-486F-AFD4-260D6B29B20F}" srcOrd="0" destOrd="0" presId="urn:microsoft.com/office/officeart/2005/8/layout/list1"/>
    <dgm:cxn modelId="{8FC7B637-EEF9-4379-BD1F-28C1BEDD8A34}" type="presOf" srcId="{D7953F89-DF1C-48C1-B0FC-470EAE4D72DA}" destId="{0FEED39A-20EB-474F-B870-E7AAE6C13462}" srcOrd="1" destOrd="0" presId="urn:microsoft.com/office/officeart/2005/8/layout/list1"/>
    <dgm:cxn modelId="{2183FAE7-0B24-4B5B-A2FA-EA20D166C0A5}" srcId="{139012BF-2B78-41B4-89C8-DAE4E50A2B66}" destId="{23F16565-AA9B-45A5-95D3-C2B4798BD04F}" srcOrd="0" destOrd="0" parTransId="{CD5F2652-1423-4AE0-811F-DC7B9F2F7F4E}" sibTransId="{A8EA9421-8C54-438E-8E8C-10F26B90B197}"/>
    <dgm:cxn modelId="{9AFEBF55-F404-4A7A-8E2F-CB37CFB5A91B}" type="presOf" srcId="{E01BAF33-63CC-461F-A465-0CB9FEC20215}" destId="{F3F0C476-22CD-48B0-8DF4-1563C1E9947A}" srcOrd="0" destOrd="0" presId="urn:microsoft.com/office/officeart/2005/8/layout/list1"/>
    <dgm:cxn modelId="{B4700C2A-2A25-41BB-92A3-9344D3971F4A}" srcId="{139012BF-2B78-41B4-89C8-DAE4E50A2B66}" destId="{1CC06955-1D00-49FB-B482-BCA9E346056C}" srcOrd="9" destOrd="0" parTransId="{AC930F53-90FD-4D27-A019-BED283F87803}" sibTransId="{FCA3828E-AE78-4010-86B8-CA9D2DF48704}"/>
    <dgm:cxn modelId="{97EECDFA-D876-488E-9727-502555ED3DAE}" type="presOf" srcId="{F1E06F3C-70F7-4038-A041-F238E8B3311A}" destId="{5C4F2FA8-1453-4A31-B049-DF638604A22E}" srcOrd="0" destOrd="0" presId="urn:microsoft.com/office/officeart/2005/8/layout/list1"/>
    <dgm:cxn modelId="{B0872AE6-50A1-440B-A7A0-105575F1B6B0}" type="presOf" srcId="{41E40415-A5C4-47F0-B8D1-112E4A30AC1D}" destId="{8F5C841F-C095-413A-B49F-37FFFE6BD5EF}" srcOrd="1" destOrd="0" presId="urn:microsoft.com/office/officeart/2005/8/layout/list1"/>
    <dgm:cxn modelId="{23649512-7505-4CC6-9D0D-2A9D0E4970E9}" type="presOf" srcId="{68377BDA-9B0C-4EF4-A7FE-93026B4E8AF5}" destId="{572271F0-7BEF-4BDC-952C-3FC98C9DBA2E}" srcOrd="0" destOrd="0" presId="urn:microsoft.com/office/officeart/2005/8/layout/list1"/>
    <dgm:cxn modelId="{F51CFA7C-BBC3-41E8-8180-D56569F86931}" srcId="{139012BF-2B78-41B4-89C8-DAE4E50A2B66}" destId="{D7953F89-DF1C-48C1-B0FC-470EAE4D72DA}" srcOrd="1" destOrd="0" parTransId="{02943AAE-E920-4ABC-B13E-BE60BA6F6FD2}" sibTransId="{D884ECDA-A031-4E0E-956A-02D7AEA8DFE0}"/>
    <dgm:cxn modelId="{7632F766-B10B-4A1D-9F82-A5BFFC4D4B90}" type="presOf" srcId="{C8467AE7-2F40-4D16-A21D-0E297AD3136D}" destId="{45CB37B3-BB73-4A11-84B6-C87945D9F741}" srcOrd="0" destOrd="0" presId="urn:microsoft.com/office/officeart/2005/8/layout/list1"/>
    <dgm:cxn modelId="{E355D033-3A25-4A0C-9A3C-661D6233F028}" srcId="{139012BF-2B78-41B4-89C8-DAE4E50A2B66}" destId="{C8467AE7-2F40-4D16-A21D-0E297AD3136D}" srcOrd="7" destOrd="0" parTransId="{415EC40C-45C8-4E90-92F1-4E3867B90330}" sibTransId="{62EC1802-2271-4E92-A6FA-C9840CF2D2E8}"/>
    <dgm:cxn modelId="{72B57502-BFE7-44E0-89FD-6C0EB1A52EA8}" type="presOf" srcId="{E01BAF33-63CC-461F-A465-0CB9FEC20215}" destId="{7BB959D7-17FB-4B76-923C-FF9339EE5241}" srcOrd="1" destOrd="0" presId="urn:microsoft.com/office/officeart/2005/8/layout/list1"/>
    <dgm:cxn modelId="{5BCF3211-107C-4012-9207-5624C3881C8F}" type="presOf" srcId="{23F16565-AA9B-45A5-95D3-C2B4798BD04F}" destId="{7A0CE5D5-B0BF-4E6E-81AB-BE86510EF564}" srcOrd="0" destOrd="0" presId="urn:microsoft.com/office/officeart/2005/8/layout/list1"/>
    <dgm:cxn modelId="{B33DFA38-815F-4FFE-99F3-69382E188139}" type="presOf" srcId="{2C9C7464-ED81-4DA6-BC79-0045E7B25892}" destId="{F2E5B7C2-9A67-48A9-9F30-5EBF31864A3C}" srcOrd="1" destOrd="0" presId="urn:microsoft.com/office/officeart/2005/8/layout/list1"/>
    <dgm:cxn modelId="{07C8F6F5-9149-4FF9-8B88-7DF4B52C5112}" type="presOf" srcId="{C8467AE7-2F40-4D16-A21D-0E297AD3136D}" destId="{9610E77E-9D3D-4FF4-91F9-9A0224617A75}" srcOrd="1" destOrd="0" presId="urn:microsoft.com/office/officeart/2005/8/layout/list1"/>
    <dgm:cxn modelId="{08714BF5-9F20-4BC8-8E99-2071B172C927}" type="presOf" srcId="{5E2B9152-C260-4B3F-95C1-4BFBE4FCE8EF}" destId="{BD67A51E-8459-4CE5-9907-0F34499F6F1A}" srcOrd="0" destOrd="0" presId="urn:microsoft.com/office/officeart/2005/8/layout/list1"/>
    <dgm:cxn modelId="{F7D9556E-2990-4D20-BDE0-B156FFF2A9F0}" type="presParOf" srcId="{072E44FE-A623-4941-AC3D-7BE09011A001}" destId="{8CC38C76-B281-4BB4-9A6C-BE453434E021}" srcOrd="0" destOrd="0" presId="urn:microsoft.com/office/officeart/2005/8/layout/list1"/>
    <dgm:cxn modelId="{39B8C272-169A-443A-BD2A-7590FF2455BE}" type="presParOf" srcId="{8CC38C76-B281-4BB4-9A6C-BE453434E021}" destId="{7A0CE5D5-B0BF-4E6E-81AB-BE86510EF564}" srcOrd="0" destOrd="0" presId="urn:microsoft.com/office/officeart/2005/8/layout/list1"/>
    <dgm:cxn modelId="{045CE5D1-9ACE-4CF5-AFF3-37108B79651A}" type="presParOf" srcId="{8CC38C76-B281-4BB4-9A6C-BE453434E021}" destId="{B337EE4D-A697-4085-BF74-DB0507CA4DBA}" srcOrd="1" destOrd="0" presId="urn:microsoft.com/office/officeart/2005/8/layout/list1"/>
    <dgm:cxn modelId="{61A29B07-1711-48E9-9146-84909D5BF38A}" type="presParOf" srcId="{072E44FE-A623-4941-AC3D-7BE09011A001}" destId="{8BE05FFE-3216-4220-B4E5-30544FCA6D34}" srcOrd="1" destOrd="0" presId="urn:microsoft.com/office/officeart/2005/8/layout/list1"/>
    <dgm:cxn modelId="{14308408-910C-4F19-9628-E73DFC8A9873}" type="presParOf" srcId="{072E44FE-A623-4941-AC3D-7BE09011A001}" destId="{9899D286-4037-421A-96E6-0262C42733A6}" srcOrd="2" destOrd="0" presId="urn:microsoft.com/office/officeart/2005/8/layout/list1"/>
    <dgm:cxn modelId="{DB36FFAA-7D33-43BA-9A93-AEC45DB4B42A}" type="presParOf" srcId="{072E44FE-A623-4941-AC3D-7BE09011A001}" destId="{8C2C9CD8-3603-4988-9053-E14D3E86B275}" srcOrd="3" destOrd="0" presId="urn:microsoft.com/office/officeart/2005/8/layout/list1"/>
    <dgm:cxn modelId="{4D16CBBD-209E-4C10-916F-9632E42C0214}" type="presParOf" srcId="{072E44FE-A623-4941-AC3D-7BE09011A001}" destId="{1C0043C4-1F01-4793-9B06-810D9D61DB7C}" srcOrd="4" destOrd="0" presId="urn:microsoft.com/office/officeart/2005/8/layout/list1"/>
    <dgm:cxn modelId="{FE13F53F-EF5D-47B6-B8C8-2D2415D62B06}" type="presParOf" srcId="{1C0043C4-1F01-4793-9B06-810D9D61DB7C}" destId="{F62766DA-2E99-4D46-90DE-9B3D89D10020}" srcOrd="0" destOrd="0" presId="urn:microsoft.com/office/officeart/2005/8/layout/list1"/>
    <dgm:cxn modelId="{E0C5D9DC-D40F-4C9B-8A31-1629EA9E18CC}" type="presParOf" srcId="{1C0043C4-1F01-4793-9B06-810D9D61DB7C}" destId="{0FEED39A-20EB-474F-B870-E7AAE6C13462}" srcOrd="1" destOrd="0" presId="urn:microsoft.com/office/officeart/2005/8/layout/list1"/>
    <dgm:cxn modelId="{2BA4D1E3-57E2-44DF-ABF0-031F29006E1C}" type="presParOf" srcId="{072E44FE-A623-4941-AC3D-7BE09011A001}" destId="{4232C073-E718-4891-B003-838A7C9A3AF2}" srcOrd="5" destOrd="0" presId="urn:microsoft.com/office/officeart/2005/8/layout/list1"/>
    <dgm:cxn modelId="{50B79F73-0EB1-4CE2-AD2E-D070E5B33C50}" type="presParOf" srcId="{072E44FE-A623-4941-AC3D-7BE09011A001}" destId="{36A5607B-EBC5-4A0F-A52E-3EEB0220C495}" srcOrd="6" destOrd="0" presId="urn:microsoft.com/office/officeart/2005/8/layout/list1"/>
    <dgm:cxn modelId="{AEF5134E-B93D-47A2-A555-2C5BC1BA3CF9}" type="presParOf" srcId="{072E44FE-A623-4941-AC3D-7BE09011A001}" destId="{77473B05-BB9A-44FE-9613-CC248F045A70}" srcOrd="7" destOrd="0" presId="urn:microsoft.com/office/officeart/2005/8/layout/list1"/>
    <dgm:cxn modelId="{660DBCF3-4B4E-4A68-8F8E-08ABDB650132}" type="presParOf" srcId="{072E44FE-A623-4941-AC3D-7BE09011A001}" destId="{157C0B4C-8A4F-43CC-A40B-D5E4D31DBB2F}" srcOrd="8" destOrd="0" presId="urn:microsoft.com/office/officeart/2005/8/layout/list1"/>
    <dgm:cxn modelId="{9FDF1E1A-59CB-4FC8-B4CD-DF7AED92ACA7}" type="presParOf" srcId="{157C0B4C-8A4F-43CC-A40B-D5E4D31DBB2F}" destId="{572271F0-7BEF-4BDC-952C-3FC98C9DBA2E}" srcOrd="0" destOrd="0" presId="urn:microsoft.com/office/officeart/2005/8/layout/list1"/>
    <dgm:cxn modelId="{BBB1F17F-77E2-49B5-993E-5E7A755B1E95}" type="presParOf" srcId="{157C0B4C-8A4F-43CC-A40B-D5E4D31DBB2F}" destId="{22530BB2-FF10-4EC8-984E-529F0A0E05E9}" srcOrd="1" destOrd="0" presId="urn:microsoft.com/office/officeart/2005/8/layout/list1"/>
    <dgm:cxn modelId="{46E097B3-B040-4E52-BF9B-851E288BB740}" type="presParOf" srcId="{072E44FE-A623-4941-AC3D-7BE09011A001}" destId="{9302266E-89AE-419E-8762-30366F8F2878}" srcOrd="9" destOrd="0" presId="urn:microsoft.com/office/officeart/2005/8/layout/list1"/>
    <dgm:cxn modelId="{972A9E74-0BDD-4A01-B13C-565886259450}" type="presParOf" srcId="{072E44FE-A623-4941-AC3D-7BE09011A001}" destId="{AA6FA08E-41E9-49CB-AD57-959143130726}" srcOrd="10" destOrd="0" presId="urn:microsoft.com/office/officeart/2005/8/layout/list1"/>
    <dgm:cxn modelId="{A6F406F4-B13A-4F7E-A1DE-D23502273B14}" type="presParOf" srcId="{072E44FE-A623-4941-AC3D-7BE09011A001}" destId="{D3B32A63-4F58-49B8-9870-17C043E0EDE0}" srcOrd="11" destOrd="0" presId="urn:microsoft.com/office/officeart/2005/8/layout/list1"/>
    <dgm:cxn modelId="{B684E55F-27DE-40DF-8195-72E193770323}" type="presParOf" srcId="{072E44FE-A623-4941-AC3D-7BE09011A001}" destId="{50C96638-EFA2-4994-A508-05EB05520A80}" srcOrd="12" destOrd="0" presId="urn:microsoft.com/office/officeart/2005/8/layout/list1"/>
    <dgm:cxn modelId="{31556E1B-FA0B-4CA4-9DDE-CD5476492F2E}" type="presParOf" srcId="{50C96638-EFA2-4994-A508-05EB05520A80}" destId="{BD67A51E-8459-4CE5-9907-0F34499F6F1A}" srcOrd="0" destOrd="0" presId="urn:microsoft.com/office/officeart/2005/8/layout/list1"/>
    <dgm:cxn modelId="{11519BD1-A97B-4374-91CB-EDE004E94452}" type="presParOf" srcId="{50C96638-EFA2-4994-A508-05EB05520A80}" destId="{F30CB6B0-2886-42DA-8BC5-A5DA3D1AE753}" srcOrd="1" destOrd="0" presId="urn:microsoft.com/office/officeart/2005/8/layout/list1"/>
    <dgm:cxn modelId="{AA3D00D2-C09B-4FEB-9734-29DA49A99A7D}" type="presParOf" srcId="{072E44FE-A623-4941-AC3D-7BE09011A001}" destId="{A0258A13-E323-46CB-AA53-3E4CD05C2A58}" srcOrd="13" destOrd="0" presId="urn:microsoft.com/office/officeart/2005/8/layout/list1"/>
    <dgm:cxn modelId="{1FAF51DA-5EEB-4E1D-8982-92526EDE8CF5}" type="presParOf" srcId="{072E44FE-A623-4941-AC3D-7BE09011A001}" destId="{B311A9C0-BA17-4041-89DA-3273745919F7}" srcOrd="14" destOrd="0" presId="urn:microsoft.com/office/officeart/2005/8/layout/list1"/>
    <dgm:cxn modelId="{17EA5D23-63B3-407F-89E2-10E8E63ECEF8}" type="presParOf" srcId="{072E44FE-A623-4941-AC3D-7BE09011A001}" destId="{D4D23F15-BED3-4793-9265-301AC1CCF2F2}" srcOrd="15" destOrd="0" presId="urn:microsoft.com/office/officeart/2005/8/layout/list1"/>
    <dgm:cxn modelId="{7C497534-76FB-4679-9439-6C59BB4EEDF9}" type="presParOf" srcId="{072E44FE-A623-4941-AC3D-7BE09011A001}" destId="{962062CD-60CA-470F-802E-4CFCC2D9B04B}" srcOrd="16" destOrd="0" presId="urn:microsoft.com/office/officeart/2005/8/layout/list1"/>
    <dgm:cxn modelId="{0171C1CE-627E-400C-B5C7-D63A24E25195}" type="presParOf" srcId="{962062CD-60CA-470F-802E-4CFCC2D9B04B}" destId="{DAB75B59-10B7-486F-AFD4-260D6B29B20F}" srcOrd="0" destOrd="0" presId="urn:microsoft.com/office/officeart/2005/8/layout/list1"/>
    <dgm:cxn modelId="{DB0F59D9-9C00-4010-8632-C8D4782D8EE4}" type="presParOf" srcId="{962062CD-60CA-470F-802E-4CFCC2D9B04B}" destId="{8F5C841F-C095-413A-B49F-37FFFE6BD5EF}" srcOrd="1" destOrd="0" presId="urn:microsoft.com/office/officeart/2005/8/layout/list1"/>
    <dgm:cxn modelId="{EC958255-9B61-46A6-A49C-A5ED23A72BA5}" type="presParOf" srcId="{072E44FE-A623-4941-AC3D-7BE09011A001}" destId="{FE00B6DC-B989-4FD7-9AD7-43114927E248}" srcOrd="17" destOrd="0" presId="urn:microsoft.com/office/officeart/2005/8/layout/list1"/>
    <dgm:cxn modelId="{A0FD6F84-7D32-4073-B575-71CC0543141D}" type="presParOf" srcId="{072E44FE-A623-4941-AC3D-7BE09011A001}" destId="{2B765CA3-A4EB-4124-8AC5-6CC6B63A7BB8}" srcOrd="18" destOrd="0" presId="urn:microsoft.com/office/officeart/2005/8/layout/list1"/>
    <dgm:cxn modelId="{515DE806-C736-47C6-8FF1-58B0AEEA2E98}" type="presParOf" srcId="{072E44FE-A623-4941-AC3D-7BE09011A001}" destId="{CF803DF3-6663-46B7-9E00-F6F370ADD77C}" srcOrd="19" destOrd="0" presId="urn:microsoft.com/office/officeart/2005/8/layout/list1"/>
    <dgm:cxn modelId="{BDA43FC9-122B-4D78-95EB-6CE3FCBCDED3}" type="presParOf" srcId="{072E44FE-A623-4941-AC3D-7BE09011A001}" destId="{B786EE18-45E3-4644-889D-D5D1A8F0D0B6}" srcOrd="20" destOrd="0" presId="urn:microsoft.com/office/officeart/2005/8/layout/list1"/>
    <dgm:cxn modelId="{CADE109A-363C-4257-8FD9-143B4995DD49}" type="presParOf" srcId="{B786EE18-45E3-4644-889D-D5D1A8F0D0B6}" destId="{5C4F2FA8-1453-4A31-B049-DF638604A22E}" srcOrd="0" destOrd="0" presId="urn:microsoft.com/office/officeart/2005/8/layout/list1"/>
    <dgm:cxn modelId="{7875F94E-B258-473A-982A-C4BB2BD5C980}" type="presParOf" srcId="{B786EE18-45E3-4644-889D-D5D1A8F0D0B6}" destId="{60632DCF-67EB-4E76-AD92-903428E4E395}" srcOrd="1" destOrd="0" presId="urn:microsoft.com/office/officeart/2005/8/layout/list1"/>
    <dgm:cxn modelId="{9692AD6F-C4C7-40EE-82EF-5EF0C3CA5721}" type="presParOf" srcId="{072E44FE-A623-4941-AC3D-7BE09011A001}" destId="{9025F697-AB9B-4591-AE09-0BBD9E1DB677}" srcOrd="21" destOrd="0" presId="urn:microsoft.com/office/officeart/2005/8/layout/list1"/>
    <dgm:cxn modelId="{A2EBACD2-14E0-44AD-BC02-7080E17F9E43}" type="presParOf" srcId="{072E44FE-A623-4941-AC3D-7BE09011A001}" destId="{70CD30DA-D831-4A3A-9550-4AE6DEF8D8F0}" srcOrd="22" destOrd="0" presId="urn:microsoft.com/office/officeart/2005/8/layout/list1"/>
    <dgm:cxn modelId="{2EC79A98-7D49-4F40-964A-C8392A975E17}" type="presParOf" srcId="{072E44FE-A623-4941-AC3D-7BE09011A001}" destId="{41D11F2A-DEA2-4F00-A6DF-D5092FAB3868}" srcOrd="23" destOrd="0" presId="urn:microsoft.com/office/officeart/2005/8/layout/list1"/>
    <dgm:cxn modelId="{9563ED81-8A4B-436D-95DF-33D102A8627A}" type="presParOf" srcId="{072E44FE-A623-4941-AC3D-7BE09011A001}" destId="{204FC45E-6CC4-4A97-A260-25C79420E3EF}" srcOrd="24" destOrd="0" presId="urn:microsoft.com/office/officeart/2005/8/layout/list1"/>
    <dgm:cxn modelId="{B751607E-2E36-4EAA-9902-9D6ABDF06E1A}" type="presParOf" srcId="{204FC45E-6CC4-4A97-A260-25C79420E3EF}" destId="{25CFC3E9-7CE6-4322-87C4-695BA7511827}" srcOrd="0" destOrd="0" presId="urn:microsoft.com/office/officeart/2005/8/layout/list1"/>
    <dgm:cxn modelId="{F959F9F7-D8D7-4541-8BA0-71E05CE3B0ED}" type="presParOf" srcId="{204FC45E-6CC4-4A97-A260-25C79420E3EF}" destId="{F2E5B7C2-9A67-48A9-9F30-5EBF31864A3C}" srcOrd="1" destOrd="0" presId="urn:microsoft.com/office/officeart/2005/8/layout/list1"/>
    <dgm:cxn modelId="{E1EB9A6F-E187-49DF-97DC-9C845C545A7F}" type="presParOf" srcId="{072E44FE-A623-4941-AC3D-7BE09011A001}" destId="{4C451C65-9D1D-47D2-B1FD-E92B805AA211}" srcOrd="25" destOrd="0" presId="urn:microsoft.com/office/officeart/2005/8/layout/list1"/>
    <dgm:cxn modelId="{43795A9C-014F-4A3E-803E-FA3B245C7A7E}" type="presParOf" srcId="{072E44FE-A623-4941-AC3D-7BE09011A001}" destId="{60D6DBDE-E5CD-47EF-9C8F-4E911837D405}" srcOrd="26" destOrd="0" presId="urn:microsoft.com/office/officeart/2005/8/layout/list1"/>
    <dgm:cxn modelId="{2A187F94-8FA5-435D-94BC-A1A831183868}" type="presParOf" srcId="{072E44FE-A623-4941-AC3D-7BE09011A001}" destId="{5217774F-8DDF-4BA8-87F6-83C8427C8E0F}" srcOrd="27" destOrd="0" presId="urn:microsoft.com/office/officeart/2005/8/layout/list1"/>
    <dgm:cxn modelId="{85F535E7-E2A2-4456-8929-96370E0FCF4D}" type="presParOf" srcId="{072E44FE-A623-4941-AC3D-7BE09011A001}" destId="{B1B490F0-9896-40F5-8BC4-4CC642714CCC}" srcOrd="28" destOrd="0" presId="urn:microsoft.com/office/officeart/2005/8/layout/list1"/>
    <dgm:cxn modelId="{7148A505-B630-4902-AE5C-A4B32B1238FB}" type="presParOf" srcId="{B1B490F0-9896-40F5-8BC4-4CC642714CCC}" destId="{45CB37B3-BB73-4A11-84B6-C87945D9F741}" srcOrd="0" destOrd="0" presId="urn:microsoft.com/office/officeart/2005/8/layout/list1"/>
    <dgm:cxn modelId="{27AFC195-2A7C-4774-8492-C6290153C81E}" type="presParOf" srcId="{B1B490F0-9896-40F5-8BC4-4CC642714CCC}" destId="{9610E77E-9D3D-4FF4-91F9-9A0224617A75}" srcOrd="1" destOrd="0" presId="urn:microsoft.com/office/officeart/2005/8/layout/list1"/>
    <dgm:cxn modelId="{B4280BDD-411D-49B9-941B-1D4AB3D5A165}" type="presParOf" srcId="{072E44FE-A623-4941-AC3D-7BE09011A001}" destId="{C410252D-98DA-47C6-BF0E-948A7C0FC7BE}" srcOrd="29" destOrd="0" presId="urn:microsoft.com/office/officeart/2005/8/layout/list1"/>
    <dgm:cxn modelId="{8BE8FB48-0515-4BCF-8D18-62C5C04654B0}" type="presParOf" srcId="{072E44FE-A623-4941-AC3D-7BE09011A001}" destId="{C322EAFD-012B-4D8E-B989-CE25220FF059}" srcOrd="30" destOrd="0" presId="urn:microsoft.com/office/officeart/2005/8/layout/list1"/>
    <dgm:cxn modelId="{B0B97FEC-A64B-4640-9BE8-6D735E415BC5}" type="presParOf" srcId="{072E44FE-A623-4941-AC3D-7BE09011A001}" destId="{CE3790FF-1A31-4E41-94E9-8642EC01F6C8}" srcOrd="31" destOrd="0" presId="urn:microsoft.com/office/officeart/2005/8/layout/list1"/>
    <dgm:cxn modelId="{7D3691C3-855B-4F14-A1C6-0EB9836C8A34}" type="presParOf" srcId="{072E44FE-A623-4941-AC3D-7BE09011A001}" destId="{0B6798D9-4595-4F3A-8211-2152763DB90A}" srcOrd="32" destOrd="0" presId="urn:microsoft.com/office/officeart/2005/8/layout/list1"/>
    <dgm:cxn modelId="{39DD8414-5093-412D-9C73-062B38C1BF6F}" type="presParOf" srcId="{0B6798D9-4595-4F3A-8211-2152763DB90A}" destId="{F3F0C476-22CD-48B0-8DF4-1563C1E9947A}" srcOrd="0" destOrd="0" presId="urn:microsoft.com/office/officeart/2005/8/layout/list1"/>
    <dgm:cxn modelId="{BCF3451B-5838-4124-AD41-2767F99FD5C2}" type="presParOf" srcId="{0B6798D9-4595-4F3A-8211-2152763DB90A}" destId="{7BB959D7-17FB-4B76-923C-FF9339EE5241}" srcOrd="1" destOrd="0" presId="urn:microsoft.com/office/officeart/2005/8/layout/list1"/>
    <dgm:cxn modelId="{A73E5E93-CB50-4AA0-A75C-A605ED6009EB}" type="presParOf" srcId="{072E44FE-A623-4941-AC3D-7BE09011A001}" destId="{389308FC-DDCC-4B48-9B48-1848CB774F72}" srcOrd="33" destOrd="0" presId="urn:microsoft.com/office/officeart/2005/8/layout/list1"/>
    <dgm:cxn modelId="{70AB9178-CAEA-468D-B107-BA7D349BF650}" type="presParOf" srcId="{072E44FE-A623-4941-AC3D-7BE09011A001}" destId="{F71C495A-3C50-4B4E-B23A-84FB3B530BD4}" srcOrd="34" destOrd="0" presId="urn:microsoft.com/office/officeart/2005/8/layout/list1"/>
    <dgm:cxn modelId="{3E3E62A9-7304-49E1-BAED-B504BFEADB97}" type="presParOf" srcId="{072E44FE-A623-4941-AC3D-7BE09011A001}" destId="{4CDB5B95-F941-4B72-8676-FAD0D81E80F5}" srcOrd="35" destOrd="0" presId="urn:microsoft.com/office/officeart/2005/8/layout/list1"/>
    <dgm:cxn modelId="{C96BA350-BF84-411A-9BE1-D71CA73F1CC0}" type="presParOf" srcId="{072E44FE-A623-4941-AC3D-7BE09011A001}" destId="{DD1BE517-EE5D-4E0C-A506-162DD45A07C8}" srcOrd="36" destOrd="0" presId="urn:microsoft.com/office/officeart/2005/8/layout/list1"/>
    <dgm:cxn modelId="{B782A558-2F71-4CC8-A1BC-975E2D30CE88}" type="presParOf" srcId="{DD1BE517-EE5D-4E0C-A506-162DD45A07C8}" destId="{13971CEA-8C52-473D-98AC-45A2F7ADFE78}" srcOrd="0" destOrd="0" presId="urn:microsoft.com/office/officeart/2005/8/layout/list1"/>
    <dgm:cxn modelId="{26CDA6CF-E64B-406C-9FEB-DCF92422CD83}" type="presParOf" srcId="{DD1BE517-EE5D-4E0C-A506-162DD45A07C8}" destId="{3EF217FE-07A4-4FF9-A5B1-CA90D2AD1BE4}" srcOrd="1" destOrd="0" presId="urn:microsoft.com/office/officeart/2005/8/layout/list1"/>
    <dgm:cxn modelId="{83540ED6-4F65-40CC-8002-21DB76C03285}" type="presParOf" srcId="{072E44FE-A623-4941-AC3D-7BE09011A001}" destId="{4B25B494-2B2F-4A50-9F83-21E922D2A0AE}" srcOrd="37" destOrd="0" presId="urn:microsoft.com/office/officeart/2005/8/layout/list1"/>
    <dgm:cxn modelId="{A9C4CB42-9141-4329-8752-D0B96DB22290}" type="presParOf" srcId="{072E44FE-A623-4941-AC3D-7BE09011A001}" destId="{1D50830E-12FC-43BC-94B8-2B5F742C5086}" srcOrd="3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DF8A50-FECB-47BC-9B13-C18AF604DB15}" type="doc">
      <dgm:prSet loTypeId="urn:microsoft.com/office/officeart/2008/layout/AlternatingHexagons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42A1DCA-312D-4F2D-BFC2-F7B5C358E343}">
      <dgm:prSet phldrT="[Texto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s-MX" b="1" dirty="0" smtClean="0"/>
            <a:t>Fase 2</a:t>
          </a:r>
        </a:p>
        <a:p>
          <a:r>
            <a:rPr lang="es-MX" b="1" dirty="0" smtClean="0"/>
            <a:t>Diagnóstico, capacitación y evaluación.</a:t>
          </a:r>
        </a:p>
        <a:p>
          <a:r>
            <a:rPr lang="es-MX" b="1" dirty="0" smtClean="0"/>
            <a:t>Grupo B </a:t>
          </a:r>
          <a:endParaRPr lang="es-MX" dirty="0"/>
        </a:p>
      </dgm:t>
    </dgm:pt>
    <dgm:pt modelId="{9C7570B5-BB2A-4EE4-AEE9-51AFFBAE5804}" type="parTrans" cxnId="{672B3BAA-9020-47B2-BA3E-447DEADCDECB}">
      <dgm:prSet/>
      <dgm:spPr/>
      <dgm:t>
        <a:bodyPr/>
        <a:lstStyle/>
        <a:p>
          <a:endParaRPr lang="es-MX"/>
        </a:p>
      </dgm:t>
    </dgm:pt>
    <dgm:pt modelId="{AFBF9EC1-43CF-423F-899F-DBB3592F053D}" type="sibTrans" cxnId="{672B3BAA-9020-47B2-BA3E-447DEADCDEC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b="1" dirty="0" smtClean="0"/>
            <a:t>Fase I</a:t>
          </a:r>
        </a:p>
        <a:p>
          <a:r>
            <a:rPr lang="es-MX" b="1" dirty="0" smtClean="0"/>
            <a:t>Diagnóstico, capacitación y evaluación.</a:t>
          </a:r>
        </a:p>
        <a:p>
          <a:r>
            <a:rPr lang="es-MX" b="1" dirty="0" smtClean="0"/>
            <a:t>Grupo A </a:t>
          </a:r>
          <a:endParaRPr lang="es-MX" dirty="0"/>
        </a:p>
      </dgm:t>
    </dgm:pt>
    <dgm:pt modelId="{369FB69E-87CC-4A6E-AAEF-43211B9D7312}" type="pres">
      <dgm:prSet presAssocID="{01DF8A50-FECB-47BC-9B13-C18AF604DB1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8A86138-1E85-4D5D-BBFB-12CD8731997A}" type="pres">
      <dgm:prSet presAssocID="{942A1DCA-312D-4F2D-BFC2-F7B5C358E343}" presName="composite" presStyleCnt="0"/>
      <dgm:spPr/>
    </dgm:pt>
    <dgm:pt modelId="{18CEC3E8-722A-412A-8168-D392BDB906EA}" type="pres">
      <dgm:prSet presAssocID="{942A1DCA-312D-4F2D-BFC2-F7B5C358E343}" presName="Parent1" presStyleLbl="node1" presStyleIdx="0" presStyleCnt="2" custScaleX="221931" custScaleY="221931" custLinFactX="44241" custLinFactNeighborX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A994DF-B1D8-42D7-82A7-9B6DF7A16D07}" type="pres">
      <dgm:prSet presAssocID="{942A1DCA-312D-4F2D-BFC2-F7B5C358E343}" presName="Childtext1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44C78C-E76A-4966-B519-3D1E25CF93E1}" type="pres">
      <dgm:prSet presAssocID="{942A1DCA-312D-4F2D-BFC2-F7B5C358E343}" presName="BalanceSpacing" presStyleCnt="0"/>
      <dgm:spPr/>
    </dgm:pt>
    <dgm:pt modelId="{3A864CBE-3B97-49E0-A623-46A5A675ABEF}" type="pres">
      <dgm:prSet presAssocID="{942A1DCA-312D-4F2D-BFC2-F7B5C358E343}" presName="BalanceSpacing1" presStyleCnt="0"/>
      <dgm:spPr/>
    </dgm:pt>
    <dgm:pt modelId="{791F8492-610F-43F4-AADF-40B193088239}" type="pres">
      <dgm:prSet presAssocID="{AFBF9EC1-43CF-423F-899F-DBB3592F053D}" presName="Accent1Text" presStyleLbl="node1" presStyleIdx="1" presStyleCnt="2" custScaleX="221931" custScaleY="221931"/>
      <dgm:spPr/>
      <dgm:t>
        <a:bodyPr/>
        <a:lstStyle/>
        <a:p>
          <a:endParaRPr lang="es-MX"/>
        </a:p>
      </dgm:t>
    </dgm:pt>
  </dgm:ptLst>
  <dgm:cxnLst>
    <dgm:cxn modelId="{07BF65E8-1CBD-4F5C-8704-C0EE5F743F2A}" type="presOf" srcId="{01DF8A50-FECB-47BC-9B13-C18AF604DB15}" destId="{369FB69E-87CC-4A6E-AAEF-43211B9D7312}" srcOrd="0" destOrd="0" presId="urn:microsoft.com/office/officeart/2008/layout/AlternatingHexagons"/>
    <dgm:cxn modelId="{5E1E6597-FE06-49D9-8A22-A6B403B5DBB3}" type="presOf" srcId="{AFBF9EC1-43CF-423F-899F-DBB3592F053D}" destId="{791F8492-610F-43F4-AADF-40B193088239}" srcOrd="0" destOrd="0" presId="urn:microsoft.com/office/officeart/2008/layout/AlternatingHexagons"/>
    <dgm:cxn modelId="{21AC6D9B-3B44-42D3-B1D3-10A890D8974C}" type="presOf" srcId="{942A1DCA-312D-4F2D-BFC2-F7B5C358E343}" destId="{18CEC3E8-722A-412A-8168-D392BDB906EA}" srcOrd="0" destOrd="0" presId="urn:microsoft.com/office/officeart/2008/layout/AlternatingHexagons"/>
    <dgm:cxn modelId="{672B3BAA-9020-47B2-BA3E-447DEADCDECB}" srcId="{01DF8A50-FECB-47BC-9B13-C18AF604DB15}" destId="{942A1DCA-312D-4F2D-BFC2-F7B5C358E343}" srcOrd="0" destOrd="0" parTransId="{9C7570B5-BB2A-4EE4-AEE9-51AFFBAE5804}" sibTransId="{AFBF9EC1-43CF-423F-899F-DBB3592F053D}"/>
    <dgm:cxn modelId="{C1941BA4-88AC-42C6-B82A-F7242FF09A47}" type="presParOf" srcId="{369FB69E-87CC-4A6E-AAEF-43211B9D7312}" destId="{28A86138-1E85-4D5D-BBFB-12CD8731997A}" srcOrd="0" destOrd="0" presId="urn:microsoft.com/office/officeart/2008/layout/AlternatingHexagons"/>
    <dgm:cxn modelId="{BCB40BC5-1B4B-4A80-938B-56E2F02751AD}" type="presParOf" srcId="{28A86138-1E85-4D5D-BBFB-12CD8731997A}" destId="{18CEC3E8-722A-412A-8168-D392BDB906EA}" srcOrd="0" destOrd="0" presId="urn:microsoft.com/office/officeart/2008/layout/AlternatingHexagons"/>
    <dgm:cxn modelId="{5C04CD0E-2AB5-4D59-9328-988D82CDEBA6}" type="presParOf" srcId="{28A86138-1E85-4D5D-BBFB-12CD8731997A}" destId="{C2A994DF-B1D8-42D7-82A7-9B6DF7A16D07}" srcOrd="1" destOrd="0" presId="urn:microsoft.com/office/officeart/2008/layout/AlternatingHexagons"/>
    <dgm:cxn modelId="{100AB368-790D-4E38-8156-955BA691EB0C}" type="presParOf" srcId="{28A86138-1E85-4D5D-BBFB-12CD8731997A}" destId="{D144C78C-E76A-4966-B519-3D1E25CF93E1}" srcOrd="2" destOrd="0" presId="urn:microsoft.com/office/officeart/2008/layout/AlternatingHexagons"/>
    <dgm:cxn modelId="{1EF4FB79-D0C3-4F2F-A174-0D502F842299}" type="presParOf" srcId="{28A86138-1E85-4D5D-BBFB-12CD8731997A}" destId="{3A864CBE-3B97-49E0-A623-46A5A675ABEF}" srcOrd="3" destOrd="0" presId="urn:microsoft.com/office/officeart/2008/layout/AlternatingHexagons"/>
    <dgm:cxn modelId="{91DF0C54-3956-480D-B9C9-CE23C9F40AF0}" type="presParOf" srcId="{28A86138-1E85-4D5D-BBFB-12CD8731997A}" destId="{791F8492-610F-43F4-AADF-40B19308823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854449-472D-4FA3-B386-8C68D06481C2}" type="doc">
      <dgm:prSet loTypeId="urn:microsoft.com/office/officeart/2005/8/layout/chart3" loCatId="cycle" qsTypeId="urn:microsoft.com/office/officeart/2005/8/quickstyle/3d2" qsCatId="3D" csTypeId="urn:microsoft.com/office/officeart/2005/8/colors/accent1_4" csCatId="accent1" phldr="1"/>
      <dgm:spPr/>
    </dgm:pt>
    <dgm:pt modelId="{76CE9361-3EFF-4F26-A8E0-F5C4DD210FE7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b="1" dirty="0" smtClean="0"/>
            <a:t>Fase 2</a:t>
          </a:r>
        </a:p>
        <a:p>
          <a:r>
            <a:rPr lang="es-MX" b="1" dirty="0" smtClean="0"/>
            <a:t>Diagnóstico, capacitación y evaluación.</a:t>
          </a:r>
        </a:p>
        <a:p>
          <a:r>
            <a:rPr lang="es-MX" b="1" dirty="0" smtClean="0"/>
            <a:t>Grupo B </a:t>
          </a:r>
          <a:endParaRPr lang="es-MX" b="1" dirty="0"/>
        </a:p>
      </dgm:t>
    </dgm:pt>
    <dgm:pt modelId="{7D05DE2B-C018-4C99-AF11-7BC84065579E}" type="parTrans" cxnId="{B58458BD-6D82-4608-A8E1-79CC754C1EA5}">
      <dgm:prSet/>
      <dgm:spPr/>
      <dgm:t>
        <a:bodyPr/>
        <a:lstStyle/>
        <a:p>
          <a:endParaRPr lang="es-MX"/>
        </a:p>
      </dgm:t>
    </dgm:pt>
    <dgm:pt modelId="{92745333-32D5-44BC-95A4-2F295A05478A}" type="sibTrans" cxnId="{B58458BD-6D82-4608-A8E1-79CC754C1EA5}">
      <dgm:prSet/>
      <dgm:spPr/>
      <dgm:t>
        <a:bodyPr/>
        <a:lstStyle/>
        <a:p>
          <a:endParaRPr lang="es-MX"/>
        </a:p>
      </dgm:t>
    </dgm:pt>
    <dgm:pt modelId="{B75FCD09-6214-4F0B-A699-55F79AA68C2E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b="1" dirty="0" smtClean="0"/>
            <a:t>Fase I</a:t>
          </a:r>
        </a:p>
        <a:p>
          <a:r>
            <a:rPr lang="es-MX" b="1" dirty="0" smtClean="0"/>
            <a:t>Diagnóstico, capacitación y evaluación.</a:t>
          </a:r>
        </a:p>
        <a:p>
          <a:r>
            <a:rPr lang="es-MX" b="1" dirty="0" smtClean="0"/>
            <a:t>Grupo A </a:t>
          </a:r>
          <a:endParaRPr lang="es-MX" dirty="0"/>
        </a:p>
      </dgm:t>
    </dgm:pt>
    <dgm:pt modelId="{44409E13-923C-4AC9-B9DE-24EC6EF209CE}" type="parTrans" cxnId="{15BD7EA7-F776-48C2-BD4B-1FDB97662826}">
      <dgm:prSet/>
      <dgm:spPr/>
      <dgm:t>
        <a:bodyPr/>
        <a:lstStyle/>
        <a:p>
          <a:endParaRPr lang="es-MX"/>
        </a:p>
      </dgm:t>
    </dgm:pt>
    <dgm:pt modelId="{98339A92-FFC4-41B9-A522-1A08933CADB3}" type="sibTrans" cxnId="{15BD7EA7-F776-48C2-BD4B-1FDB97662826}">
      <dgm:prSet/>
      <dgm:spPr/>
      <dgm:t>
        <a:bodyPr/>
        <a:lstStyle/>
        <a:p>
          <a:endParaRPr lang="es-MX"/>
        </a:p>
      </dgm:t>
    </dgm:pt>
    <dgm:pt modelId="{FBF87DB6-097E-4AC9-8549-DA22A4BE48AB}" type="pres">
      <dgm:prSet presAssocID="{AB854449-472D-4FA3-B386-8C68D06481C2}" presName="compositeShape" presStyleCnt="0">
        <dgm:presLayoutVars>
          <dgm:chMax val="7"/>
          <dgm:dir/>
          <dgm:resizeHandles val="exact"/>
        </dgm:presLayoutVars>
      </dgm:prSet>
      <dgm:spPr/>
    </dgm:pt>
    <dgm:pt modelId="{EBCF1858-04AA-4942-91BA-0B5A0A9DB0FD}" type="pres">
      <dgm:prSet presAssocID="{AB854449-472D-4FA3-B386-8C68D06481C2}" presName="wedge1" presStyleLbl="node1" presStyleIdx="0" presStyleCnt="2" custLinFactNeighborX="-509" custLinFactNeighborY="-526"/>
      <dgm:spPr/>
      <dgm:t>
        <a:bodyPr/>
        <a:lstStyle/>
        <a:p>
          <a:endParaRPr lang="es-ES"/>
        </a:p>
      </dgm:t>
    </dgm:pt>
    <dgm:pt modelId="{BB8DC64B-7CCB-4D0A-8BAB-D4930A439CB2}" type="pres">
      <dgm:prSet presAssocID="{AB854449-472D-4FA3-B386-8C68D06481C2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C0B1A7-C60F-4DA4-9B6A-8CE76688FE77}" type="pres">
      <dgm:prSet presAssocID="{AB854449-472D-4FA3-B386-8C68D06481C2}" presName="wedge2" presStyleLbl="node1" presStyleIdx="1" presStyleCnt="2"/>
      <dgm:spPr/>
      <dgm:t>
        <a:bodyPr/>
        <a:lstStyle/>
        <a:p>
          <a:endParaRPr lang="es-ES"/>
        </a:p>
      </dgm:t>
    </dgm:pt>
    <dgm:pt modelId="{6C4BA1CD-A10C-41F1-8CF0-65E0B0A9D1EE}" type="pres">
      <dgm:prSet presAssocID="{AB854449-472D-4FA3-B386-8C68D06481C2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F247278-ABBD-4919-8496-36BCA4896B56}" type="presOf" srcId="{B75FCD09-6214-4F0B-A699-55F79AA68C2E}" destId="{83C0B1A7-C60F-4DA4-9B6A-8CE76688FE77}" srcOrd="0" destOrd="0" presId="urn:microsoft.com/office/officeart/2005/8/layout/chart3"/>
    <dgm:cxn modelId="{E2F8E6B2-FA7A-48A1-8D5A-9F2320DC10C9}" type="presOf" srcId="{AB854449-472D-4FA3-B386-8C68D06481C2}" destId="{FBF87DB6-097E-4AC9-8549-DA22A4BE48AB}" srcOrd="0" destOrd="0" presId="urn:microsoft.com/office/officeart/2005/8/layout/chart3"/>
    <dgm:cxn modelId="{245CC05B-E421-4FA7-8376-818E15B5B563}" type="presOf" srcId="{76CE9361-3EFF-4F26-A8E0-F5C4DD210FE7}" destId="{BB8DC64B-7CCB-4D0A-8BAB-D4930A439CB2}" srcOrd="1" destOrd="0" presId="urn:microsoft.com/office/officeart/2005/8/layout/chart3"/>
    <dgm:cxn modelId="{D530AEF5-3610-4981-90D5-A0BE2E1B3A84}" type="presOf" srcId="{B75FCD09-6214-4F0B-A699-55F79AA68C2E}" destId="{6C4BA1CD-A10C-41F1-8CF0-65E0B0A9D1EE}" srcOrd="1" destOrd="0" presId="urn:microsoft.com/office/officeart/2005/8/layout/chart3"/>
    <dgm:cxn modelId="{20C28D94-E553-434D-8F3C-3B7CDDE7A64A}" type="presOf" srcId="{76CE9361-3EFF-4F26-A8E0-F5C4DD210FE7}" destId="{EBCF1858-04AA-4942-91BA-0B5A0A9DB0FD}" srcOrd="0" destOrd="0" presId="urn:microsoft.com/office/officeart/2005/8/layout/chart3"/>
    <dgm:cxn modelId="{15BD7EA7-F776-48C2-BD4B-1FDB97662826}" srcId="{AB854449-472D-4FA3-B386-8C68D06481C2}" destId="{B75FCD09-6214-4F0B-A699-55F79AA68C2E}" srcOrd="1" destOrd="0" parTransId="{44409E13-923C-4AC9-B9DE-24EC6EF209CE}" sibTransId="{98339A92-FFC4-41B9-A522-1A08933CADB3}"/>
    <dgm:cxn modelId="{B58458BD-6D82-4608-A8E1-79CC754C1EA5}" srcId="{AB854449-472D-4FA3-B386-8C68D06481C2}" destId="{76CE9361-3EFF-4F26-A8E0-F5C4DD210FE7}" srcOrd="0" destOrd="0" parTransId="{7D05DE2B-C018-4C99-AF11-7BC84065579E}" sibTransId="{92745333-32D5-44BC-95A4-2F295A05478A}"/>
    <dgm:cxn modelId="{E6B47ECF-953A-4D9F-8932-409E6A61FE42}" type="presParOf" srcId="{FBF87DB6-097E-4AC9-8549-DA22A4BE48AB}" destId="{EBCF1858-04AA-4942-91BA-0B5A0A9DB0FD}" srcOrd="0" destOrd="0" presId="urn:microsoft.com/office/officeart/2005/8/layout/chart3"/>
    <dgm:cxn modelId="{0DB9B624-5BA7-4229-AFFB-8567FCE22AAD}" type="presParOf" srcId="{FBF87DB6-097E-4AC9-8549-DA22A4BE48AB}" destId="{BB8DC64B-7CCB-4D0A-8BAB-D4930A439CB2}" srcOrd="1" destOrd="0" presId="urn:microsoft.com/office/officeart/2005/8/layout/chart3"/>
    <dgm:cxn modelId="{22250299-C811-41EC-8B1A-F6CBE9D1ACA2}" type="presParOf" srcId="{FBF87DB6-097E-4AC9-8549-DA22A4BE48AB}" destId="{83C0B1A7-C60F-4DA4-9B6A-8CE76688FE77}" srcOrd="2" destOrd="0" presId="urn:microsoft.com/office/officeart/2005/8/layout/chart3"/>
    <dgm:cxn modelId="{E1E3F685-C77F-464B-9E3F-B7CD3E321767}" type="presParOf" srcId="{FBF87DB6-097E-4AC9-8549-DA22A4BE48AB}" destId="{6C4BA1CD-A10C-41F1-8CF0-65E0B0A9D1EE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1AFD8FE-3160-4D0D-A1AF-49A74D5F117A}" type="doc">
      <dgm:prSet loTypeId="urn:microsoft.com/office/officeart/2005/8/layout/chevron2" loCatId="list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9A75447F-1A14-462C-9F8A-25519E3E529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2000" dirty="0"/>
            <a:t>Causas de la mala o infructuosa implementación de </a:t>
          </a:r>
          <a:r>
            <a:rPr lang="es-MX" sz="2000" dirty="0" smtClean="0"/>
            <a:t>diversos programas de formación y </a:t>
          </a:r>
          <a:r>
            <a:rPr lang="es-MX" sz="2000" dirty="0"/>
            <a:t>factores de éxito.</a:t>
          </a:r>
        </a:p>
      </dgm:t>
    </dgm:pt>
    <dgm:pt modelId="{D183F66F-4D43-49AC-A39C-27532E619AC1}" type="parTrans" cxnId="{B524CCA3-3368-4555-9B4D-0E481FBD0672}">
      <dgm:prSet/>
      <dgm:spPr/>
      <dgm:t>
        <a:bodyPr/>
        <a:lstStyle/>
        <a:p>
          <a:endParaRPr lang="es-MX" sz="2000"/>
        </a:p>
      </dgm:t>
    </dgm:pt>
    <dgm:pt modelId="{053A1A88-9333-4992-8CE4-2D13200DB0BC}" type="sibTrans" cxnId="{B524CCA3-3368-4555-9B4D-0E481FBD0672}">
      <dgm:prSet/>
      <dgm:spPr/>
      <dgm:t>
        <a:bodyPr/>
        <a:lstStyle/>
        <a:p>
          <a:endParaRPr lang="es-MX" sz="2000"/>
        </a:p>
      </dgm:t>
    </dgm:pt>
    <dgm:pt modelId="{7008DF20-BD2E-4C22-B5E6-DC3E36EC737E}">
      <dgm:prSet custT="1"/>
      <dgm:spPr/>
      <dgm:t>
        <a:bodyPr/>
        <a:lstStyle/>
        <a:p>
          <a:r>
            <a:rPr lang="es-MX" sz="2000" dirty="0"/>
            <a:t>Grado de utilización del conocimiento en la estrategia de </a:t>
          </a:r>
          <a:r>
            <a:rPr lang="es-MX" sz="2000" dirty="0" smtClean="0"/>
            <a:t>fomento al emprendimiento de los alumnos universitarios.</a:t>
          </a:r>
          <a:endParaRPr lang="es-MX" sz="2000" dirty="0"/>
        </a:p>
      </dgm:t>
    </dgm:pt>
    <dgm:pt modelId="{548E381D-5B40-486F-BF27-FFC6C661C8A9}" type="parTrans" cxnId="{8F2BE3F1-8878-46E4-8FAE-34044C99C784}">
      <dgm:prSet/>
      <dgm:spPr/>
      <dgm:t>
        <a:bodyPr/>
        <a:lstStyle/>
        <a:p>
          <a:endParaRPr lang="es-MX" sz="2000"/>
        </a:p>
      </dgm:t>
    </dgm:pt>
    <dgm:pt modelId="{D8591822-AF90-49E2-BDAA-8DBA28F357A1}" type="sibTrans" cxnId="{8F2BE3F1-8878-46E4-8FAE-34044C99C784}">
      <dgm:prSet/>
      <dgm:spPr/>
      <dgm:t>
        <a:bodyPr/>
        <a:lstStyle/>
        <a:p>
          <a:endParaRPr lang="es-MX" sz="2000"/>
        </a:p>
      </dgm:t>
    </dgm:pt>
    <dgm:pt modelId="{40F8EBD8-E3A7-4D53-ACB5-138AFE6FBA7C}">
      <dgm:prSet custT="1"/>
      <dgm:spPr/>
      <dgm:t>
        <a:bodyPr/>
        <a:lstStyle/>
        <a:p>
          <a:r>
            <a:rPr lang="es-MX" sz="2000" dirty="0" smtClean="0"/>
            <a:t>Incremento en la participación del alumnado para la generación </a:t>
          </a:r>
          <a:r>
            <a:rPr lang="es-MX" sz="2000" dirty="0"/>
            <a:t>de nuevas ideas (innovación</a:t>
          </a:r>
          <a:r>
            <a:rPr lang="es-MX" sz="2000" dirty="0" smtClean="0"/>
            <a:t>) en diversos eventos.</a:t>
          </a:r>
          <a:endParaRPr lang="es-MX" sz="2000" dirty="0"/>
        </a:p>
      </dgm:t>
    </dgm:pt>
    <dgm:pt modelId="{C16274D0-51D7-4EDB-B60E-B2B2B3C3F4A0}" type="parTrans" cxnId="{FEA5A4DB-28AF-4FDD-B1E6-3CD7DAAC2B9B}">
      <dgm:prSet/>
      <dgm:spPr/>
      <dgm:t>
        <a:bodyPr/>
        <a:lstStyle/>
        <a:p>
          <a:endParaRPr lang="es-MX" sz="2000"/>
        </a:p>
      </dgm:t>
    </dgm:pt>
    <dgm:pt modelId="{E8021EF0-4DC7-4451-929F-02203BC17809}" type="sibTrans" cxnId="{FEA5A4DB-28AF-4FDD-B1E6-3CD7DAAC2B9B}">
      <dgm:prSet/>
      <dgm:spPr/>
      <dgm:t>
        <a:bodyPr/>
        <a:lstStyle/>
        <a:p>
          <a:endParaRPr lang="es-MX" sz="2000"/>
        </a:p>
      </dgm:t>
    </dgm:pt>
    <dgm:pt modelId="{30961147-4E01-4E4F-BCA1-DC670C6457AC}">
      <dgm:prSet custT="1"/>
      <dgm:spPr/>
      <dgm:t>
        <a:bodyPr/>
        <a:lstStyle/>
        <a:p>
          <a:r>
            <a:rPr lang="es-MX" sz="2000" dirty="0"/>
            <a:t>Identificar el impacto en la productividad y competitividad </a:t>
          </a:r>
          <a:r>
            <a:rPr lang="es-MX" sz="2000" dirty="0" smtClean="0"/>
            <a:t>de los alumnos involucrados en relación a sus capacidades y medios para poder emprender.</a:t>
          </a:r>
          <a:endParaRPr lang="es-MX" sz="2000" dirty="0"/>
        </a:p>
      </dgm:t>
    </dgm:pt>
    <dgm:pt modelId="{877E2721-65DB-48D3-B842-6702C8ED6C89}" type="parTrans" cxnId="{980B60DA-E34E-4721-B144-D32DAA192E0E}">
      <dgm:prSet/>
      <dgm:spPr/>
      <dgm:t>
        <a:bodyPr/>
        <a:lstStyle/>
        <a:p>
          <a:endParaRPr lang="es-MX" sz="2000"/>
        </a:p>
      </dgm:t>
    </dgm:pt>
    <dgm:pt modelId="{80C86541-E420-476E-A6C1-567B09348BF2}" type="sibTrans" cxnId="{980B60DA-E34E-4721-B144-D32DAA192E0E}">
      <dgm:prSet/>
      <dgm:spPr/>
      <dgm:t>
        <a:bodyPr/>
        <a:lstStyle/>
        <a:p>
          <a:endParaRPr lang="es-MX" sz="2000"/>
        </a:p>
      </dgm:t>
    </dgm:pt>
    <dgm:pt modelId="{CF98018F-3249-49F1-A76B-7D556EFDF2FC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s-MX" sz="2000"/>
        </a:p>
      </dgm:t>
    </dgm:pt>
    <dgm:pt modelId="{1E802390-638B-47A1-984E-4D9581BE67D4}" type="parTrans" cxnId="{E92A41DE-6D57-4803-9A60-9C9487E2F64E}">
      <dgm:prSet/>
      <dgm:spPr/>
      <dgm:t>
        <a:bodyPr/>
        <a:lstStyle/>
        <a:p>
          <a:endParaRPr lang="es-MX" sz="2000"/>
        </a:p>
      </dgm:t>
    </dgm:pt>
    <dgm:pt modelId="{5302C7A6-7B9E-473A-BF31-3B715AED9429}" type="sibTrans" cxnId="{E92A41DE-6D57-4803-9A60-9C9487E2F64E}">
      <dgm:prSet/>
      <dgm:spPr/>
      <dgm:t>
        <a:bodyPr/>
        <a:lstStyle/>
        <a:p>
          <a:endParaRPr lang="es-MX" sz="2000"/>
        </a:p>
      </dgm:t>
    </dgm:pt>
    <dgm:pt modelId="{723DC905-CF1D-4A24-8752-4BCB7F1013C3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MX" sz="2000" dirty="0"/>
        </a:p>
      </dgm:t>
    </dgm:pt>
    <dgm:pt modelId="{CDD1B87A-E827-4673-BCA3-220698FF2865}" type="parTrans" cxnId="{5CB79367-6814-4B32-AC82-F0C35A256063}">
      <dgm:prSet/>
      <dgm:spPr/>
      <dgm:t>
        <a:bodyPr/>
        <a:lstStyle/>
        <a:p>
          <a:endParaRPr lang="es-MX" sz="2000"/>
        </a:p>
      </dgm:t>
    </dgm:pt>
    <dgm:pt modelId="{1A2FF845-4B6E-416C-9758-D40F6070B5D0}" type="sibTrans" cxnId="{5CB79367-6814-4B32-AC82-F0C35A256063}">
      <dgm:prSet/>
      <dgm:spPr/>
      <dgm:t>
        <a:bodyPr/>
        <a:lstStyle/>
        <a:p>
          <a:endParaRPr lang="es-MX" sz="2000"/>
        </a:p>
      </dgm:t>
    </dgm:pt>
    <dgm:pt modelId="{207699EB-0A9B-4FCF-9B09-F4F11ADCB0D7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es-MX" sz="2000" dirty="0"/>
        </a:p>
      </dgm:t>
    </dgm:pt>
    <dgm:pt modelId="{E0A72DB0-9FC9-4101-B441-FB1E47D58D26}" type="parTrans" cxnId="{49DAAB20-5624-4FE5-A252-6833086B35AE}">
      <dgm:prSet/>
      <dgm:spPr/>
      <dgm:t>
        <a:bodyPr/>
        <a:lstStyle/>
        <a:p>
          <a:endParaRPr lang="es-MX" sz="2000"/>
        </a:p>
      </dgm:t>
    </dgm:pt>
    <dgm:pt modelId="{79CA946B-A6A5-45BA-98DF-0D4BBCB53802}" type="sibTrans" cxnId="{49DAAB20-5624-4FE5-A252-6833086B35AE}">
      <dgm:prSet/>
      <dgm:spPr/>
      <dgm:t>
        <a:bodyPr/>
        <a:lstStyle/>
        <a:p>
          <a:endParaRPr lang="es-MX" sz="2000"/>
        </a:p>
      </dgm:t>
    </dgm:pt>
    <dgm:pt modelId="{B60E8B1B-A71B-4D45-983B-02F97AD19E85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s-MX" sz="2000" dirty="0"/>
        </a:p>
      </dgm:t>
    </dgm:pt>
    <dgm:pt modelId="{8062227B-4BD9-454D-8688-D4C063B3169F}" type="parTrans" cxnId="{28782AF1-BF38-4CE4-AE7F-BD5D63498CA9}">
      <dgm:prSet/>
      <dgm:spPr/>
      <dgm:t>
        <a:bodyPr/>
        <a:lstStyle/>
        <a:p>
          <a:endParaRPr lang="es-MX" sz="2000"/>
        </a:p>
      </dgm:t>
    </dgm:pt>
    <dgm:pt modelId="{EABF1EA6-02BC-4E83-82C9-775E12F64492}" type="sibTrans" cxnId="{28782AF1-BF38-4CE4-AE7F-BD5D63498CA9}">
      <dgm:prSet/>
      <dgm:spPr/>
      <dgm:t>
        <a:bodyPr/>
        <a:lstStyle/>
        <a:p>
          <a:endParaRPr lang="es-MX" sz="2000"/>
        </a:p>
      </dgm:t>
    </dgm:pt>
    <dgm:pt modelId="{ABACF169-C0AD-4D2D-BF49-D732DD7BA021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s-MX" sz="2000" dirty="0"/>
        </a:p>
      </dgm:t>
    </dgm:pt>
    <dgm:pt modelId="{A10D6EC5-4D93-4B5D-A456-32DA0496D21A}" type="parTrans" cxnId="{227056A2-AC27-41F2-90E7-5EFEEE1104AB}">
      <dgm:prSet/>
      <dgm:spPr/>
      <dgm:t>
        <a:bodyPr/>
        <a:lstStyle/>
        <a:p>
          <a:endParaRPr lang="es-MX" sz="2000"/>
        </a:p>
      </dgm:t>
    </dgm:pt>
    <dgm:pt modelId="{4A9E665E-C632-478F-BFD5-293624D5ABE4}" type="sibTrans" cxnId="{227056A2-AC27-41F2-90E7-5EFEEE1104AB}">
      <dgm:prSet/>
      <dgm:spPr/>
      <dgm:t>
        <a:bodyPr/>
        <a:lstStyle/>
        <a:p>
          <a:endParaRPr lang="es-MX" sz="2000"/>
        </a:p>
      </dgm:t>
    </dgm:pt>
    <dgm:pt modelId="{3D6C57EB-C8DF-4659-81F5-B691632FA927}">
      <dgm:prSet phldrT="[Texto]" custT="1"/>
      <dgm:spPr/>
      <dgm:t>
        <a:bodyPr/>
        <a:lstStyle/>
        <a:p>
          <a:r>
            <a:rPr lang="es-MX" sz="2000" dirty="0" smtClean="0"/>
            <a:t>Estandarización del programa para la formación de Consultores Empresariales</a:t>
          </a:r>
          <a:endParaRPr lang="es-MX" sz="2000" dirty="0"/>
        </a:p>
      </dgm:t>
    </dgm:pt>
    <dgm:pt modelId="{8788EEB1-A6D4-4CBE-A4B5-E84513605AE7}" type="sibTrans" cxnId="{B34CD787-5907-41E0-A252-1C25C1C3D886}">
      <dgm:prSet/>
      <dgm:spPr/>
      <dgm:t>
        <a:bodyPr/>
        <a:lstStyle/>
        <a:p>
          <a:endParaRPr lang="es-MX" sz="2000"/>
        </a:p>
      </dgm:t>
    </dgm:pt>
    <dgm:pt modelId="{7EE3674C-F855-46BF-AFF3-5127F30DEAE0}" type="parTrans" cxnId="{B34CD787-5907-41E0-A252-1C25C1C3D886}">
      <dgm:prSet/>
      <dgm:spPr/>
      <dgm:t>
        <a:bodyPr/>
        <a:lstStyle/>
        <a:p>
          <a:endParaRPr lang="es-MX" sz="2000"/>
        </a:p>
      </dgm:t>
    </dgm:pt>
    <dgm:pt modelId="{8E827776-A859-4C99-95A8-0A80059DF741}">
      <dgm:prSet/>
      <dgm:spPr/>
      <dgm:t>
        <a:bodyPr/>
        <a:lstStyle/>
        <a:p>
          <a:endParaRPr lang="es-MX"/>
        </a:p>
      </dgm:t>
    </dgm:pt>
    <dgm:pt modelId="{F5DCB5AB-5D85-4FCE-AA58-5F727C171EF2}" type="parTrans" cxnId="{79A10572-10B9-4990-935B-D7BBC4FE58EE}">
      <dgm:prSet/>
      <dgm:spPr/>
      <dgm:t>
        <a:bodyPr/>
        <a:lstStyle/>
        <a:p>
          <a:endParaRPr lang="es-MX"/>
        </a:p>
      </dgm:t>
    </dgm:pt>
    <dgm:pt modelId="{DD7F2625-190B-46FF-A9CF-B313D4BFDCE3}" type="sibTrans" cxnId="{79A10572-10B9-4990-935B-D7BBC4FE58EE}">
      <dgm:prSet/>
      <dgm:spPr/>
      <dgm:t>
        <a:bodyPr/>
        <a:lstStyle/>
        <a:p>
          <a:endParaRPr lang="es-MX"/>
        </a:p>
      </dgm:t>
    </dgm:pt>
    <dgm:pt modelId="{F8F9770D-F3D4-44A8-959B-41F303609CD7}">
      <dgm:prSet/>
      <dgm:spPr>
        <a:solidFill>
          <a:schemeClr val="bg2">
            <a:lumMod val="10000"/>
            <a:alpha val="9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Incremento en las competencias emprendedoras de los alumnos y un mejor servicio a las empresas</a:t>
          </a:r>
          <a:endParaRPr lang="es-MX" b="1" dirty="0">
            <a:solidFill>
              <a:schemeClr val="bg1"/>
            </a:solidFill>
          </a:endParaRPr>
        </a:p>
      </dgm:t>
    </dgm:pt>
    <dgm:pt modelId="{38FDDCF4-F002-4F0F-BF5E-CA647EC90CCB}" type="parTrans" cxnId="{5949CEA0-54F4-46E0-803A-8715D0308EEF}">
      <dgm:prSet/>
      <dgm:spPr/>
      <dgm:t>
        <a:bodyPr/>
        <a:lstStyle/>
        <a:p>
          <a:endParaRPr lang="es-MX"/>
        </a:p>
      </dgm:t>
    </dgm:pt>
    <dgm:pt modelId="{133573ED-D00B-42A8-AB96-A27421208122}" type="sibTrans" cxnId="{5949CEA0-54F4-46E0-803A-8715D0308EEF}">
      <dgm:prSet/>
      <dgm:spPr/>
      <dgm:t>
        <a:bodyPr/>
        <a:lstStyle/>
        <a:p>
          <a:endParaRPr lang="es-MX"/>
        </a:p>
      </dgm:t>
    </dgm:pt>
    <dgm:pt modelId="{54583CF3-2B76-4E4E-B890-379EEB44B9AE}" type="pres">
      <dgm:prSet presAssocID="{01AFD8FE-3160-4D0D-A1AF-49A74D5F11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265E584-041C-46A0-86BF-65BF2A66C9EC}" type="pres">
      <dgm:prSet presAssocID="{CF98018F-3249-49F1-A76B-7D556EFDF2FC}" presName="composite" presStyleCnt="0"/>
      <dgm:spPr/>
    </dgm:pt>
    <dgm:pt modelId="{4A989EC3-68D4-4D70-A6C8-63DE4FFC8756}" type="pres">
      <dgm:prSet presAssocID="{CF98018F-3249-49F1-A76B-7D556EFDF2FC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7DD8DA-E46C-4DD3-8AB8-3825DB2555C4}" type="pres">
      <dgm:prSet presAssocID="{CF98018F-3249-49F1-A76B-7D556EFDF2FC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67C0FE-22A3-4640-B7BB-35A00F4BA100}" type="pres">
      <dgm:prSet presAssocID="{5302C7A6-7B9E-473A-BF31-3B715AED9429}" presName="sp" presStyleCnt="0"/>
      <dgm:spPr/>
    </dgm:pt>
    <dgm:pt modelId="{78236991-9ADB-489B-B42A-94BB2E6DBD8F}" type="pres">
      <dgm:prSet presAssocID="{723DC905-CF1D-4A24-8752-4BCB7F1013C3}" presName="composite" presStyleCnt="0"/>
      <dgm:spPr/>
    </dgm:pt>
    <dgm:pt modelId="{AE82CE0D-E29C-47F4-ADE4-8747A60D08A1}" type="pres">
      <dgm:prSet presAssocID="{723DC905-CF1D-4A24-8752-4BCB7F1013C3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380FAA-0873-47B7-BC44-B1E7ACC8E393}" type="pres">
      <dgm:prSet presAssocID="{723DC905-CF1D-4A24-8752-4BCB7F1013C3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0C857C-A728-475E-A923-DDC4A817F5C5}" type="pres">
      <dgm:prSet presAssocID="{1A2FF845-4B6E-416C-9758-D40F6070B5D0}" presName="sp" presStyleCnt="0"/>
      <dgm:spPr/>
    </dgm:pt>
    <dgm:pt modelId="{77D9465B-E007-42B0-8469-98D6179263ED}" type="pres">
      <dgm:prSet presAssocID="{207699EB-0A9B-4FCF-9B09-F4F11ADCB0D7}" presName="composite" presStyleCnt="0"/>
      <dgm:spPr/>
    </dgm:pt>
    <dgm:pt modelId="{891DBCD1-5E55-4D46-AAA7-2A8C708B9F36}" type="pres">
      <dgm:prSet presAssocID="{207699EB-0A9B-4FCF-9B09-F4F11ADCB0D7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7E5E52-E22A-4484-BFA5-8A511B6A60AC}" type="pres">
      <dgm:prSet presAssocID="{207699EB-0A9B-4FCF-9B09-F4F11ADCB0D7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072BC6-AB2D-402E-89E9-46A93F7E7CF2}" type="pres">
      <dgm:prSet presAssocID="{79CA946B-A6A5-45BA-98DF-0D4BBCB53802}" presName="sp" presStyleCnt="0"/>
      <dgm:spPr/>
    </dgm:pt>
    <dgm:pt modelId="{FA5BE8BF-9A92-453F-88FB-A098A955F9A1}" type="pres">
      <dgm:prSet presAssocID="{B60E8B1B-A71B-4D45-983B-02F97AD19E85}" presName="composite" presStyleCnt="0"/>
      <dgm:spPr/>
    </dgm:pt>
    <dgm:pt modelId="{E9B94D42-DEA8-42A7-9713-B0ADE404941E}" type="pres">
      <dgm:prSet presAssocID="{B60E8B1B-A71B-4D45-983B-02F97AD19E85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121762-03BA-4E63-B753-471D9C2C8C4A}" type="pres">
      <dgm:prSet presAssocID="{B60E8B1B-A71B-4D45-983B-02F97AD19E85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35434E-5187-4F79-B4A9-3583ABB1E7D5}" type="pres">
      <dgm:prSet presAssocID="{EABF1EA6-02BC-4E83-82C9-775E12F64492}" presName="sp" presStyleCnt="0"/>
      <dgm:spPr/>
    </dgm:pt>
    <dgm:pt modelId="{CEB213E6-C565-4EAB-AA24-C1D05569356B}" type="pres">
      <dgm:prSet presAssocID="{ABACF169-C0AD-4D2D-BF49-D732DD7BA021}" presName="composite" presStyleCnt="0"/>
      <dgm:spPr/>
    </dgm:pt>
    <dgm:pt modelId="{3E56BA69-9A3E-45FF-83AC-E443C6E9D08C}" type="pres">
      <dgm:prSet presAssocID="{ABACF169-C0AD-4D2D-BF49-D732DD7BA021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ED8B06-D71E-4F0A-9F85-4E5C621CE658}" type="pres">
      <dgm:prSet presAssocID="{ABACF169-C0AD-4D2D-BF49-D732DD7BA021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518611-3D00-46E8-AA21-7EC7356BD338}" type="pres">
      <dgm:prSet presAssocID="{4A9E665E-C632-478F-BFD5-293624D5ABE4}" presName="sp" presStyleCnt="0"/>
      <dgm:spPr/>
    </dgm:pt>
    <dgm:pt modelId="{BBE46996-352A-4BBF-BB9D-99D66945A42B}" type="pres">
      <dgm:prSet presAssocID="{8E827776-A859-4C99-95A8-0A80059DF741}" presName="composite" presStyleCnt="0"/>
      <dgm:spPr/>
    </dgm:pt>
    <dgm:pt modelId="{CAAA176D-50B6-4B4A-BF1B-19773D352075}" type="pres">
      <dgm:prSet presAssocID="{8E827776-A859-4C99-95A8-0A80059DF741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664DDD-293F-413E-83A6-236CF256C44F}" type="pres">
      <dgm:prSet presAssocID="{8E827776-A859-4C99-95A8-0A80059DF741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FC702B6-C2E5-4249-B8D2-C5006BC50EF4}" type="presOf" srcId="{CF98018F-3249-49F1-A76B-7D556EFDF2FC}" destId="{4A989EC3-68D4-4D70-A6C8-63DE4FFC8756}" srcOrd="0" destOrd="0" presId="urn:microsoft.com/office/officeart/2005/8/layout/chevron2"/>
    <dgm:cxn modelId="{505AE89A-3B97-46CC-B8BD-DDCF03D41A12}" type="presOf" srcId="{30961147-4E01-4E4F-BCA1-DC670C6457AC}" destId="{B2ED8B06-D71E-4F0A-9F85-4E5C621CE658}" srcOrd="0" destOrd="0" presId="urn:microsoft.com/office/officeart/2005/8/layout/chevron2"/>
    <dgm:cxn modelId="{474A775D-7A23-426F-8236-DE19538A8BB0}" type="presOf" srcId="{ABACF169-C0AD-4D2D-BF49-D732DD7BA021}" destId="{3E56BA69-9A3E-45FF-83AC-E443C6E9D08C}" srcOrd="0" destOrd="0" presId="urn:microsoft.com/office/officeart/2005/8/layout/chevron2"/>
    <dgm:cxn modelId="{980B60DA-E34E-4721-B144-D32DAA192E0E}" srcId="{ABACF169-C0AD-4D2D-BF49-D732DD7BA021}" destId="{30961147-4E01-4E4F-BCA1-DC670C6457AC}" srcOrd="0" destOrd="0" parTransId="{877E2721-65DB-48D3-B842-6702C8ED6C89}" sibTransId="{80C86541-E420-476E-A6C1-567B09348BF2}"/>
    <dgm:cxn modelId="{28782AF1-BF38-4CE4-AE7F-BD5D63498CA9}" srcId="{01AFD8FE-3160-4D0D-A1AF-49A74D5F117A}" destId="{B60E8B1B-A71B-4D45-983B-02F97AD19E85}" srcOrd="3" destOrd="0" parTransId="{8062227B-4BD9-454D-8688-D4C063B3169F}" sibTransId="{EABF1EA6-02BC-4E83-82C9-775E12F64492}"/>
    <dgm:cxn modelId="{5949CEA0-54F4-46E0-803A-8715D0308EEF}" srcId="{8E827776-A859-4C99-95A8-0A80059DF741}" destId="{F8F9770D-F3D4-44A8-959B-41F303609CD7}" srcOrd="0" destOrd="0" parTransId="{38FDDCF4-F002-4F0F-BF5E-CA647EC90CCB}" sibTransId="{133573ED-D00B-42A8-AB96-A27421208122}"/>
    <dgm:cxn modelId="{813AFC4A-38EC-4E46-A205-01CDA3ABF622}" type="presOf" srcId="{9A75447F-1A14-462C-9F8A-25519E3E5292}" destId="{73380FAA-0873-47B7-BC44-B1E7ACC8E393}" srcOrd="0" destOrd="0" presId="urn:microsoft.com/office/officeart/2005/8/layout/chevron2"/>
    <dgm:cxn modelId="{38F8F9BA-07A3-419C-BCA5-E811A2E44EFF}" type="presOf" srcId="{40F8EBD8-E3A7-4D53-ACB5-138AFE6FBA7C}" destId="{2E121762-03BA-4E63-B753-471D9C2C8C4A}" srcOrd="0" destOrd="0" presId="urn:microsoft.com/office/officeart/2005/8/layout/chevron2"/>
    <dgm:cxn modelId="{8F2BE3F1-8878-46E4-8FAE-34044C99C784}" srcId="{207699EB-0A9B-4FCF-9B09-F4F11ADCB0D7}" destId="{7008DF20-BD2E-4C22-B5E6-DC3E36EC737E}" srcOrd="0" destOrd="0" parTransId="{548E381D-5B40-486F-BF27-FFC6C661C8A9}" sibTransId="{D8591822-AF90-49E2-BDAA-8DBA28F357A1}"/>
    <dgm:cxn modelId="{5CB79367-6814-4B32-AC82-F0C35A256063}" srcId="{01AFD8FE-3160-4D0D-A1AF-49A74D5F117A}" destId="{723DC905-CF1D-4A24-8752-4BCB7F1013C3}" srcOrd="1" destOrd="0" parTransId="{CDD1B87A-E827-4673-BCA3-220698FF2865}" sibTransId="{1A2FF845-4B6E-416C-9758-D40F6070B5D0}"/>
    <dgm:cxn modelId="{49DAAB20-5624-4FE5-A252-6833086B35AE}" srcId="{01AFD8FE-3160-4D0D-A1AF-49A74D5F117A}" destId="{207699EB-0A9B-4FCF-9B09-F4F11ADCB0D7}" srcOrd="2" destOrd="0" parTransId="{E0A72DB0-9FC9-4101-B441-FB1E47D58D26}" sibTransId="{79CA946B-A6A5-45BA-98DF-0D4BBCB53802}"/>
    <dgm:cxn modelId="{FEA5A4DB-28AF-4FDD-B1E6-3CD7DAAC2B9B}" srcId="{B60E8B1B-A71B-4D45-983B-02F97AD19E85}" destId="{40F8EBD8-E3A7-4D53-ACB5-138AFE6FBA7C}" srcOrd="0" destOrd="0" parTransId="{C16274D0-51D7-4EDB-B60E-B2B2B3C3F4A0}" sibTransId="{E8021EF0-4DC7-4451-929F-02203BC17809}"/>
    <dgm:cxn modelId="{03F60A4C-912C-4D24-9271-7701F0438A99}" type="presOf" srcId="{F8F9770D-F3D4-44A8-959B-41F303609CD7}" destId="{76664DDD-293F-413E-83A6-236CF256C44F}" srcOrd="0" destOrd="0" presId="urn:microsoft.com/office/officeart/2005/8/layout/chevron2"/>
    <dgm:cxn modelId="{E92A41DE-6D57-4803-9A60-9C9487E2F64E}" srcId="{01AFD8FE-3160-4D0D-A1AF-49A74D5F117A}" destId="{CF98018F-3249-49F1-A76B-7D556EFDF2FC}" srcOrd="0" destOrd="0" parTransId="{1E802390-638B-47A1-984E-4D9581BE67D4}" sibTransId="{5302C7A6-7B9E-473A-BF31-3B715AED9429}"/>
    <dgm:cxn modelId="{8787AF67-DAC7-4D6F-AB40-75748634FE4E}" type="presOf" srcId="{207699EB-0A9B-4FCF-9B09-F4F11ADCB0D7}" destId="{891DBCD1-5E55-4D46-AAA7-2A8C708B9F36}" srcOrd="0" destOrd="0" presId="urn:microsoft.com/office/officeart/2005/8/layout/chevron2"/>
    <dgm:cxn modelId="{B72A909B-BB5F-4717-83B6-A3C1996D8859}" type="presOf" srcId="{3D6C57EB-C8DF-4659-81F5-B691632FA927}" destId="{797DD8DA-E46C-4DD3-8AB8-3825DB2555C4}" srcOrd="0" destOrd="0" presId="urn:microsoft.com/office/officeart/2005/8/layout/chevron2"/>
    <dgm:cxn modelId="{ABFC3114-D426-4E9D-86F0-409884EC360F}" type="presOf" srcId="{8E827776-A859-4C99-95A8-0A80059DF741}" destId="{CAAA176D-50B6-4B4A-BF1B-19773D352075}" srcOrd="0" destOrd="0" presId="urn:microsoft.com/office/officeart/2005/8/layout/chevron2"/>
    <dgm:cxn modelId="{90DCDF17-5967-4DD1-B959-D0A7983878C0}" type="presOf" srcId="{7008DF20-BD2E-4C22-B5E6-DC3E36EC737E}" destId="{BE7E5E52-E22A-4484-BFA5-8A511B6A60AC}" srcOrd="0" destOrd="0" presId="urn:microsoft.com/office/officeart/2005/8/layout/chevron2"/>
    <dgm:cxn modelId="{227056A2-AC27-41F2-90E7-5EFEEE1104AB}" srcId="{01AFD8FE-3160-4D0D-A1AF-49A74D5F117A}" destId="{ABACF169-C0AD-4D2D-BF49-D732DD7BA021}" srcOrd="4" destOrd="0" parTransId="{A10D6EC5-4D93-4B5D-A456-32DA0496D21A}" sibTransId="{4A9E665E-C632-478F-BFD5-293624D5ABE4}"/>
    <dgm:cxn modelId="{CED29F03-358D-4838-BFAD-4A8FD2011AEC}" type="presOf" srcId="{723DC905-CF1D-4A24-8752-4BCB7F1013C3}" destId="{AE82CE0D-E29C-47F4-ADE4-8747A60D08A1}" srcOrd="0" destOrd="0" presId="urn:microsoft.com/office/officeart/2005/8/layout/chevron2"/>
    <dgm:cxn modelId="{79A10572-10B9-4990-935B-D7BBC4FE58EE}" srcId="{01AFD8FE-3160-4D0D-A1AF-49A74D5F117A}" destId="{8E827776-A859-4C99-95A8-0A80059DF741}" srcOrd="5" destOrd="0" parTransId="{F5DCB5AB-5D85-4FCE-AA58-5F727C171EF2}" sibTransId="{DD7F2625-190B-46FF-A9CF-B313D4BFDCE3}"/>
    <dgm:cxn modelId="{A634D3CD-1889-4A06-A1BA-88C452B501A5}" type="presOf" srcId="{01AFD8FE-3160-4D0D-A1AF-49A74D5F117A}" destId="{54583CF3-2B76-4E4E-B890-379EEB44B9AE}" srcOrd="0" destOrd="0" presId="urn:microsoft.com/office/officeart/2005/8/layout/chevron2"/>
    <dgm:cxn modelId="{B34CD787-5907-41E0-A252-1C25C1C3D886}" srcId="{CF98018F-3249-49F1-A76B-7D556EFDF2FC}" destId="{3D6C57EB-C8DF-4659-81F5-B691632FA927}" srcOrd="0" destOrd="0" parTransId="{7EE3674C-F855-46BF-AFF3-5127F30DEAE0}" sibTransId="{8788EEB1-A6D4-4CBE-A4B5-E84513605AE7}"/>
    <dgm:cxn modelId="{44727AC8-FF97-4A76-911C-70DA8FDE9BD2}" type="presOf" srcId="{B60E8B1B-A71B-4D45-983B-02F97AD19E85}" destId="{E9B94D42-DEA8-42A7-9713-B0ADE404941E}" srcOrd="0" destOrd="0" presId="urn:microsoft.com/office/officeart/2005/8/layout/chevron2"/>
    <dgm:cxn modelId="{B524CCA3-3368-4555-9B4D-0E481FBD0672}" srcId="{723DC905-CF1D-4A24-8752-4BCB7F1013C3}" destId="{9A75447F-1A14-462C-9F8A-25519E3E5292}" srcOrd="0" destOrd="0" parTransId="{D183F66F-4D43-49AC-A39C-27532E619AC1}" sibTransId="{053A1A88-9333-4992-8CE4-2D13200DB0BC}"/>
    <dgm:cxn modelId="{C06A1150-5F67-4A44-8B99-C3FB232E97BF}" type="presParOf" srcId="{54583CF3-2B76-4E4E-B890-379EEB44B9AE}" destId="{4265E584-041C-46A0-86BF-65BF2A66C9EC}" srcOrd="0" destOrd="0" presId="urn:microsoft.com/office/officeart/2005/8/layout/chevron2"/>
    <dgm:cxn modelId="{3CC63727-1A67-4C3B-B1B9-0FE02976C477}" type="presParOf" srcId="{4265E584-041C-46A0-86BF-65BF2A66C9EC}" destId="{4A989EC3-68D4-4D70-A6C8-63DE4FFC8756}" srcOrd="0" destOrd="0" presId="urn:microsoft.com/office/officeart/2005/8/layout/chevron2"/>
    <dgm:cxn modelId="{1A38B697-B3D9-4DCE-844F-AFF7445936E1}" type="presParOf" srcId="{4265E584-041C-46A0-86BF-65BF2A66C9EC}" destId="{797DD8DA-E46C-4DD3-8AB8-3825DB2555C4}" srcOrd="1" destOrd="0" presId="urn:microsoft.com/office/officeart/2005/8/layout/chevron2"/>
    <dgm:cxn modelId="{DEE822C0-1550-47B5-9065-528BBD2DC18D}" type="presParOf" srcId="{54583CF3-2B76-4E4E-B890-379EEB44B9AE}" destId="{8567C0FE-22A3-4640-B7BB-35A00F4BA100}" srcOrd="1" destOrd="0" presId="urn:microsoft.com/office/officeart/2005/8/layout/chevron2"/>
    <dgm:cxn modelId="{5EC6ADA2-EEC5-4CC5-9232-376622311775}" type="presParOf" srcId="{54583CF3-2B76-4E4E-B890-379EEB44B9AE}" destId="{78236991-9ADB-489B-B42A-94BB2E6DBD8F}" srcOrd="2" destOrd="0" presId="urn:microsoft.com/office/officeart/2005/8/layout/chevron2"/>
    <dgm:cxn modelId="{E744776C-623D-4746-8242-B61723476F10}" type="presParOf" srcId="{78236991-9ADB-489B-B42A-94BB2E6DBD8F}" destId="{AE82CE0D-E29C-47F4-ADE4-8747A60D08A1}" srcOrd="0" destOrd="0" presId="urn:microsoft.com/office/officeart/2005/8/layout/chevron2"/>
    <dgm:cxn modelId="{B1D9E36E-E85B-4404-A4B8-ED372557858A}" type="presParOf" srcId="{78236991-9ADB-489B-B42A-94BB2E6DBD8F}" destId="{73380FAA-0873-47B7-BC44-B1E7ACC8E393}" srcOrd="1" destOrd="0" presId="urn:microsoft.com/office/officeart/2005/8/layout/chevron2"/>
    <dgm:cxn modelId="{262AD345-79F0-40ED-9048-513BF4812689}" type="presParOf" srcId="{54583CF3-2B76-4E4E-B890-379EEB44B9AE}" destId="{A90C857C-A728-475E-A923-DDC4A817F5C5}" srcOrd="3" destOrd="0" presId="urn:microsoft.com/office/officeart/2005/8/layout/chevron2"/>
    <dgm:cxn modelId="{ED54B1BF-A202-481F-BEAF-802E35A77D6C}" type="presParOf" srcId="{54583CF3-2B76-4E4E-B890-379EEB44B9AE}" destId="{77D9465B-E007-42B0-8469-98D6179263ED}" srcOrd="4" destOrd="0" presId="urn:microsoft.com/office/officeart/2005/8/layout/chevron2"/>
    <dgm:cxn modelId="{EC0719AA-4E08-4BC5-89DF-34339C0EEB37}" type="presParOf" srcId="{77D9465B-E007-42B0-8469-98D6179263ED}" destId="{891DBCD1-5E55-4D46-AAA7-2A8C708B9F36}" srcOrd="0" destOrd="0" presId="urn:microsoft.com/office/officeart/2005/8/layout/chevron2"/>
    <dgm:cxn modelId="{2FC11C04-95F9-40A3-BFD9-3F357EE6BBF4}" type="presParOf" srcId="{77D9465B-E007-42B0-8469-98D6179263ED}" destId="{BE7E5E52-E22A-4484-BFA5-8A511B6A60AC}" srcOrd="1" destOrd="0" presId="urn:microsoft.com/office/officeart/2005/8/layout/chevron2"/>
    <dgm:cxn modelId="{048952DD-4A92-4126-91C6-8B3BFF285534}" type="presParOf" srcId="{54583CF3-2B76-4E4E-B890-379EEB44B9AE}" destId="{4E072BC6-AB2D-402E-89E9-46A93F7E7CF2}" srcOrd="5" destOrd="0" presId="urn:microsoft.com/office/officeart/2005/8/layout/chevron2"/>
    <dgm:cxn modelId="{4A2782C6-8F45-43C5-A945-D7314CB56A8F}" type="presParOf" srcId="{54583CF3-2B76-4E4E-B890-379EEB44B9AE}" destId="{FA5BE8BF-9A92-453F-88FB-A098A955F9A1}" srcOrd="6" destOrd="0" presId="urn:microsoft.com/office/officeart/2005/8/layout/chevron2"/>
    <dgm:cxn modelId="{95F9F8DE-8074-4131-8463-341E2CE818A1}" type="presParOf" srcId="{FA5BE8BF-9A92-453F-88FB-A098A955F9A1}" destId="{E9B94D42-DEA8-42A7-9713-B0ADE404941E}" srcOrd="0" destOrd="0" presId="urn:microsoft.com/office/officeart/2005/8/layout/chevron2"/>
    <dgm:cxn modelId="{0BA0B328-329F-4615-BA03-7DD91C933E2D}" type="presParOf" srcId="{FA5BE8BF-9A92-453F-88FB-A098A955F9A1}" destId="{2E121762-03BA-4E63-B753-471D9C2C8C4A}" srcOrd="1" destOrd="0" presId="urn:microsoft.com/office/officeart/2005/8/layout/chevron2"/>
    <dgm:cxn modelId="{B7B34796-DC8B-4487-A185-AFE88A0EF395}" type="presParOf" srcId="{54583CF3-2B76-4E4E-B890-379EEB44B9AE}" destId="{7A35434E-5187-4F79-B4A9-3583ABB1E7D5}" srcOrd="7" destOrd="0" presId="urn:microsoft.com/office/officeart/2005/8/layout/chevron2"/>
    <dgm:cxn modelId="{9147DA5A-38CC-491D-BDCE-87FA4ABA63E2}" type="presParOf" srcId="{54583CF3-2B76-4E4E-B890-379EEB44B9AE}" destId="{CEB213E6-C565-4EAB-AA24-C1D05569356B}" srcOrd="8" destOrd="0" presId="urn:microsoft.com/office/officeart/2005/8/layout/chevron2"/>
    <dgm:cxn modelId="{9DC3930D-1DF9-4594-A427-E76D7B1A0D3D}" type="presParOf" srcId="{CEB213E6-C565-4EAB-AA24-C1D05569356B}" destId="{3E56BA69-9A3E-45FF-83AC-E443C6E9D08C}" srcOrd="0" destOrd="0" presId="urn:microsoft.com/office/officeart/2005/8/layout/chevron2"/>
    <dgm:cxn modelId="{A837F5CB-4EA8-4181-8CFB-6F7727B49CC5}" type="presParOf" srcId="{CEB213E6-C565-4EAB-AA24-C1D05569356B}" destId="{B2ED8B06-D71E-4F0A-9F85-4E5C621CE658}" srcOrd="1" destOrd="0" presId="urn:microsoft.com/office/officeart/2005/8/layout/chevron2"/>
    <dgm:cxn modelId="{8FE1A542-1868-416B-ABC6-0E5F56824388}" type="presParOf" srcId="{54583CF3-2B76-4E4E-B890-379EEB44B9AE}" destId="{F8518611-3D00-46E8-AA21-7EC7356BD338}" srcOrd="9" destOrd="0" presId="urn:microsoft.com/office/officeart/2005/8/layout/chevron2"/>
    <dgm:cxn modelId="{B5550939-B2D9-43CB-BD48-80E59C3A8F4F}" type="presParOf" srcId="{54583CF3-2B76-4E4E-B890-379EEB44B9AE}" destId="{BBE46996-352A-4BBF-BB9D-99D66945A42B}" srcOrd="10" destOrd="0" presId="urn:microsoft.com/office/officeart/2005/8/layout/chevron2"/>
    <dgm:cxn modelId="{E0BBBB3F-990C-4973-BB08-7070C50C4830}" type="presParOf" srcId="{BBE46996-352A-4BBF-BB9D-99D66945A42B}" destId="{CAAA176D-50B6-4B4A-BF1B-19773D352075}" srcOrd="0" destOrd="0" presId="urn:microsoft.com/office/officeart/2005/8/layout/chevron2"/>
    <dgm:cxn modelId="{B2ED3512-C8CE-45D7-A9CD-7FB0E2AB5366}" type="presParOf" srcId="{BBE46996-352A-4BBF-BB9D-99D66945A42B}" destId="{76664DDD-293F-413E-83A6-236CF256C4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668FC46-ED31-4FDD-B922-E110CC3093AC}" type="doc">
      <dgm:prSet loTypeId="urn:microsoft.com/office/officeart/2005/8/layout/lProcess3" loCatId="process" qsTypeId="urn:microsoft.com/office/officeart/2005/8/quickstyle/3d2" qsCatId="3D" csTypeId="urn:microsoft.com/office/officeart/2005/8/colors/accent0_3" csCatId="mainScheme" phldr="1"/>
      <dgm:spPr/>
    </dgm:pt>
    <dgm:pt modelId="{E5EB046E-33C1-4265-875B-FF1BC530FCCD}">
      <dgm:prSet phldrT="[Texto]" custT="1"/>
      <dgm:spPr/>
      <dgm:t>
        <a:bodyPr/>
        <a:lstStyle/>
        <a:p>
          <a:r>
            <a:rPr lang="es-MX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Enero</a:t>
          </a:r>
        </a:p>
      </dgm:t>
    </dgm:pt>
    <dgm:pt modelId="{05CD2261-2CB5-431A-9647-A6FAFBB2C129}" type="parTrans" cxnId="{C3348651-1F6E-4537-9EB1-FACF4F21F929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E1EF6C-E35F-409E-8AB8-EBB63C5C3A84}" type="sibTrans" cxnId="{C3348651-1F6E-4537-9EB1-FACF4F21F929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11658E-F424-45BD-A09A-969520D23297}">
      <dgm:prSet phldrT="[Texto]" custT="1"/>
      <dgm:spPr/>
      <dgm:t>
        <a:bodyPr/>
        <a:lstStyle/>
        <a:p>
          <a:r>
            <a:rPr lang="es-MX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Febrero</a:t>
          </a:r>
        </a:p>
      </dgm:t>
    </dgm:pt>
    <dgm:pt modelId="{E18AE492-6B93-4EC2-9A3A-D0BB79DF140E}" type="parTrans" cxnId="{417E21CD-D3B6-4642-9AC5-441E4BE14B8B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5B18FC-EC01-47CE-9F00-CB80567428A9}" type="sibTrans" cxnId="{417E21CD-D3B6-4642-9AC5-441E4BE14B8B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172698-D3AB-496C-81AC-0C79A6091B8B}">
      <dgm:prSet phldrT="[Texto]" custT="1"/>
      <dgm:spPr/>
      <dgm:t>
        <a:bodyPr/>
        <a:lstStyle/>
        <a:p>
          <a:r>
            <a:rPr lang="es-MX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Marzo-Mayo</a:t>
          </a:r>
          <a:endParaRPr lang="es-MX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4EEBD2-7358-475C-AE2B-A2CB61C42C6E}" type="parTrans" cxnId="{C3B42DF9-42CE-4496-8391-92CF7ACCE6B1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31348C-4086-4A3E-9B67-28ABE179D749}" type="sibTrans" cxnId="{C3B42DF9-42CE-4496-8391-92CF7ACCE6B1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626A97-14CB-439F-BF29-CF313E71F179}">
      <dgm:prSet phldrT="[Texto]" custT="1"/>
      <dgm:spPr/>
      <dgm:t>
        <a:bodyPr/>
        <a:lstStyle/>
        <a:p>
          <a:r>
            <a:rPr lang="es-MX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Junio</a:t>
          </a:r>
          <a:endParaRPr lang="es-MX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5BAD30-F657-4736-AD99-ADA8459D7323}" type="parTrans" cxnId="{15263698-5FCC-4CCD-922D-E68A5FDAC5EA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FB55B9-CC64-4FAC-86A8-B921512ABD9C}" type="sibTrans" cxnId="{15263698-5FCC-4CCD-922D-E68A5FDAC5EA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138E30-C286-4C9F-BA92-38FE3B188055}">
      <dgm:prSet phldrT="[Texto]" custT="1"/>
      <dgm:spPr/>
      <dgm:t>
        <a:bodyPr/>
        <a:lstStyle/>
        <a:p>
          <a:r>
            <a:rPr lang="es-MX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Julio</a:t>
          </a:r>
          <a:endParaRPr lang="es-MX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3B0403-B64C-4623-9723-A14E300822D4}" type="parTrans" cxnId="{F8D20D1A-493E-4973-B56E-93B9065AF70B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CF69CE-8EFF-48E7-BEAD-D9B33A986BD5}" type="sibTrans" cxnId="{F8D20D1A-493E-4973-B56E-93B9065AF70B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B3D2BD-5068-431A-8149-713818B26656}">
      <dgm:prSet phldrT="[Texto]" custT="1"/>
      <dgm:spPr/>
      <dgm:t>
        <a:bodyPr/>
        <a:lstStyle/>
        <a:p>
          <a:r>
            <a:rPr lang="es-MX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Reclutamiento y aplicación del Pre-Test</a:t>
          </a:r>
          <a:endParaRPr lang="es-MX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93E51E-111B-400C-B3F4-054D581AE80A}" type="parTrans" cxnId="{2F7EEA50-6A04-4B18-A782-6EBF87403D30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E391C7-2CAD-4D67-A62D-490969B2FF75}" type="sibTrans" cxnId="{2F7EEA50-6A04-4B18-A782-6EBF87403D30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1A2B11-6737-4029-89A8-31D4A92533D7}">
      <dgm:prSet phldrT="[Texto]" custT="1"/>
      <dgm:spPr/>
      <dgm:t>
        <a:bodyPr/>
        <a:lstStyle/>
        <a:p>
          <a:r>
            <a:rPr lang="es-MX" sz="16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Realización del </a:t>
          </a:r>
          <a:r>
            <a:rPr lang="es-MX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Diagnóstico </a:t>
          </a:r>
          <a:endParaRPr lang="es-MX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BDAA56-F202-4249-B130-83548F9E2D4C}" type="parTrans" cxnId="{3F811CCB-EB95-40A7-811F-CF861731DA16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68957B-6FDB-4973-80ED-F2DC00F3D62F}" type="sibTrans" cxnId="{3F811CCB-EB95-40A7-811F-CF861731DA16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706293-BB0F-4BC7-A323-4CA44A62169F}">
      <dgm:prSet phldrT="[Texto]" custT="1"/>
      <dgm:spPr/>
      <dgm:t>
        <a:bodyPr/>
        <a:lstStyle/>
        <a:p>
          <a:r>
            <a:rPr lang="es-MX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Agosto</a:t>
          </a:r>
        </a:p>
      </dgm:t>
    </dgm:pt>
    <dgm:pt modelId="{C6AB1412-CDFB-48EB-A2F4-18F2C1ED742B}" type="parTrans" cxnId="{61C3D332-42F3-4AC3-B324-423464E705FF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D66AC3-6854-4831-A9B6-A4CA16FA3E97}" type="sibTrans" cxnId="{61C3D332-42F3-4AC3-B324-423464E705FF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87DF7E-055D-4B7A-8B81-D2F354B4986B}">
      <dgm:prSet phldrT="[Texto]" custT="1"/>
      <dgm:spPr/>
      <dgm:t>
        <a:bodyPr/>
        <a:lstStyle/>
        <a:p>
          <a:r>
            <a:rPr lang="es-MX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Septiembre-Noviembre</a:t>
          </a:r>
          <a:endParaRPr lang="es-MX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9BE37B-E577-4271-B78D-90E4BBAEE33D}" type="parTrans" cxnId="{C26A2385-F482-4580-9E0D-BB6D7E05CCFD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15DD5C-3F65-4154-B5E6-6A279C79647F}" type="sibTrans" cxnId="{C26A2385-F482-4580-9E0D-BB6D7E05CCFD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B1A8B8-85E0-4294-B58A-9B5013520E06}">
      <dgm:prSet phldrT="[Texto]" custT="1"/>
      <dgm:spPr/>
      <dgm:t>
        <a:bodyPr/>
        <a:lstStyle/>
        <a:p>
          <a:r>
            <a:rPr lang="es-MX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Diciembre</a:t>
          </a:r>
          <a:endParaRPr lang="es-MX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8BD4F2-B6AB-4D55-864C-4C5E09C51F68}" type="parTrans" cxnId="{B9274EA7-D1F6-4385-A600-5F3781DFDB23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0E1E6B-A6F7-431D-8785-4111CCAB52C2}" type="sibTrans" cxnId="{B9274EA7-D1F6-4385-A600-5F3781DFDB23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3BFE9C-910E-4533-A194-C370766D1CAC}">
      <dgm:prSet phldrT="[Texto]" custT="1"/>
      <dgm:spPr/>
      <dgm:t>
        <a:bodyPr/>
        <a:lstStyle/>
        <a:p>
          <a:r>
            <a:rPr lang="es-MX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Intervención (capacitaciones a los consultores Jr)</a:t>
          </a:r>
          <a:endParaRPr lang="es-MX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598EE2-6C53-4365-A7C4-B22DF1956F36}" type="parTrans" cxnId="{18EF7DFC-7E75-4D82-9971-B7C9F3C948D7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07B440-6800-4B14-A583-A188466599B6}" type="sibTrans" cxnId="{18EF7DFC-7E75-4D82-9971-B7C9F3C948D7}">
      <dgm:prSet/>
      <dgm:spPr/>
      <dgm:t>
        <a:bodyPr/>
        <a:lstStyle/>
        <a:p>
          <a:endParaRPr lang="es-MX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4F1B32-7A80-4167-8BF7-4AC3F3FD7E9B}">
      <dgm:prSet phldrT="[Texto]" custT="1"/>
      <dgm:spPr/>
      <dgm:t>
        <a:bodyPr/>
        <a:lstStyle/>
        <a:p>
          <a:r>
            <a:rPr lang="es-MX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Aplicación del Post-Test</a:t>
          </a:r>
          <a:endParaRPr lang="es-MX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9DBBC2-8993-41CA-B17E-D6D181EB9D61}" type="parTrans" cxnId="{4A8761C2-E80A-4152-A683-069CF4EAC177}">
      <dgm:prSet/>
      <dgm:spPr/>
      <dgm:t>
        <a:bodyPr/>
        <a:lstStyle/>
        <a:p>
          <a:endParaRPr lang="es-MX" sz="1600" b="1"/>
        </a:p>
      </dgm:t>
    </dgm:pt>
    <dgm:pt modelId="{7A290C6E-125D-400A-8736-7829057D0F3F}" type="sibTrans" cxnId="{4A8761C2-E80A-4152-A683-069CF4EAC177}">
      <dgm:prSet/>
      <dgm:spPr/>
      <dgm:t>
        <a:bodyPr/>
        <a:lstStyle/>
        <a:p>
          <a:endParaRPr lang="es-MX" sz="1600" b="1"/>
        </a:p>
      </dgm:t>
    </dgm:pt>
    <dgm:pt modelId="{7D756211-F3A3-4ADE-A3C8-CC41A785DC99}">
      <dgm:prSet phldrT="[Texto]" custT="1"/>
      <dgm:spPr/>
      <dgm:t>
        <a:bodyPr/>
        <a:lstStyle/>
        <a:p>
          <a:r>
            <a:rPr lang="es-MX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Obtención y Análisis de Resultados</a:t>
          </a:r>
          <a:endParaRPr lang="es-MX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CD59B5-042B-4477-B923-1F37C0B1A9AA}" type="parTrans" cxnId="{0C9AB9AC-D08A-4E0D-BED8-EFB38981E9F5}">
      <dgm:prSet/>
      <dgm:spPr/>
      <dgm:t>
        <a:bodyPr/>
        <a:lstStyle/>
        <a:p>
          <a:endParaRPr lang="es-MX" sz="1600" b="1"/>
        </a:p>
      </dgm:t>
    </dgm:pt>
    <dgm:pt modelId="{5986448A-6F95-4B30-86E9-65000FFB7DFE}" type="sibTrans" cxnId="{0C9AB9AC-D08A-4E0D-BED8-EFB38981E9F5}">
      <dgm:prSet/>
      <dgm:spPr/>
      <dgm:t>
        <a:bodyPr/>
        <a:lstStyle/>
        <a:p>
          <a:endParaRPr lang="es-MX" sz="1600" b="1"/>
        </a:p>
      </dgm:t>
    </dgm:pt>
    <dgm:pt modelId="{ADEC3FDC-1213-43D9-AC4A-4243C7E2455F}">
      <dgm:prSet phldrT="[Texto]" custT="1"/>
      <dgm:spPr/>
      <dgm:t>
        <a:bodyPr/>
        <a:lstStyle/>
        <a:p>
          <a:r>
            <a:rPr lang="es-MX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Reclutamiento del 2ndo grupo y aplicación del Pre-Test</a:t>
          </a:r>
          <a:endParaRPr lang="es-MX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DC33A8-03B2-47CF-A84A-3F21E6B16CB5}" type="parTrans" cxnId="{610F9262-D49F-4008-B86F-85AA35DC1CF8}">
      <dgm:prSet/>
      <dgm:spPr/>
      <dgm:t>
        <a:bodyPr/>
        <a:lstStyle/>
        <a:p>
          <a:endParaRPr lang="es-MX" sz="1600" b="1"/>
        </a:p>
      </dgm:t>
    </dgm:pt>
    <dgm:pt modelId="{C698224B-F333-4E05-860B-3F1E88540809}" type="sibTrans" cxnId="{610F9262-D49F-4008-B86F-85AA35DC1CF8}">
      <dgm:prSet/>
      <dgm:spPr/>
      <dgm:t>
        <a:bodyPr/>
        <a:lstStyle/>
        <a:p>
          <a:endParaRPr lang="es-MX" sz="1600" b="1"/>
        </a:p>
      </dgm:t>
    </dgm:pt>
    <dgm:pt modelId="{077CDA37-2A49-458E-ADE7-9FF615919A3F}">
      <dgm:prSet phldrT="[Texto]" custT="1"/>
      <dgm:spPr/>
      <dgm:t>
        <a:bodyPr/>
        <a:lstStyle/>
        <a:p>
          <a:r>
            <a:rPr lang="es-MX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Intervención (capacitaciones) y aplicación del Post-Test</a:t>
          </a:r>
          <a:endParaRPr lang="es-MX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4CDFBA-C86E-4829-B259-63DA9B235622}" type="parTrans" cxnId="{0BFCC78A-589C-4FD2-82EC-A1D95216C471}">
      <dgm:prSet/>
      <dgm:spPr/>
      <dgm:t>
        <a:bodyPr/>
        <a:lstStyle/>
        <a:p>
          <a:endParaRPr lang="es-MX" sz="1600" b="1"/>
        </a:p>
      </dgm:t>
    </dgm:pt>
    <dgm:pt modelId="{BF352786-A90E-4C11-93C7-12A9BCCF2A86}" type="sibTrans" cxnId="{0BFCC78A-589C-4FD2-82EC-A1D95216C471}">
      <dgm:prSet/>
      <dgm:spPr/>
      <dgm:t>
        <a:bodyPr/>
        <a:lstStyle/>
        <a:p>
          <a:endParaRPr lang="es-MX" sz="1600" b="1"/>
        </a:p>
      </dgm:t>
    </dgm:pt>
    <dgm:pt modelId="{463FB311-5AD6-4B67-88DB-871EF4DCC012}">
      <dgm:prSet phldrT="[Texto]" custT="1"/>
      <dgm:spPr/>
      <dgm:t>
        <a:bodyPr/>
        <a:lstStyle/>
        <a:p>
          <a:r>
            <a:rPr lang="es-MX" sz="1600" b="0" dirty="0">
              <a:latin typeface="Times New Roman" panose="02020603050405020304" pitchFamily="18" charset="0"/>
              <a:cs typeface="Times New Roman" panose="02020603050405020304" pitchFamily="18" charset="0"/>
            </a:rPr>
            <a:t>Presentación de Información y reportes finales</a:t>
          </a:r>
        </a:p>
      </dgm:t>
    </dgm:pt>
    <dgm:pt modelId="{B408E9E9-62F8-40D3-85EC-66ACA34C077A}" type="parTrans" cxnId="{114C808A-B66A-4521-A6C4-6746CAE72FEA}">
      <dgm:prSet/>
      <dgm:spPr/>
      <dgm:t>
        <a:bodyPr/>
        <a:lstStyle/>
        <a:p>
          <a:endParaRPr lang="es-MX" sz="1600"/>
        </a:p>
      </dgm:t>
    </dgm:pt>
    <dgm:pt modelId="{3843DAE2-66CB-4E65-9273-82EC4FD9E2D8}" type="sibTrans" cxnId="{114C808A-B66A-4521-A6C4-6746CAE72FEA}">
      <dgm:prSet/>
      <dgm:spPr/>
      <dgm:t>
        <a:bodyPr/>
        <a:lstStyle/>
        <a:p>
          <a:endParaRPr lang="es-MX" sz="1600"/>
        </a:p>
      </dgm:t>
    </dgm:pt>
    <dgm:pt modelId="{3754DCB6-69E3-407B-8818-70407EEEBA8F}" type="pres">
      <dgm:prSet presAssocID="{0668FC46-ED31-4FDD-B922-E110CC3093A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E459DE59-042A-468B-8721-3709F823902F}" type="pres">
      <dgm:prSet presAssocID="{E5EB046E-33C1-4265-875B-FF1BC530FCCD}" presName="horFlow" presStyleCnt="0"/>
      <dgm:spPr/>
    </dgm:pt>
    <dgm:pt modelId="{7E39FC54-8ED0-4B48-8FF0-5F7164701E56}" type="pres">
      <dgm:prSet presAssocID="{E5EB046E-33C1-4265-875B-FF1BC530FCCD}" presName="bigChev" presStyleLbl="node1" presStyleIdx="0" presStyleCnt="8" custScaleX="408077" custScaleY="205138"/>
      <dgm:spPr/>
      <dgm:t>
        <a:bodyPr/>
        <a:lstStyle/>
        <a:p>
          <a:endParaRPr lang="es-ES"/>
        </a:p>
      </dgm:t>
    </dgm:pt>
    <dgm:pt modelId="{171D630E-F320-4DA3-9269-A51F12FF1781}" type="pres">
      <dgm:prSet presAssocID="{F693E51E-111B-400C-B3F4-054D581AE80A}" presName="parTrans" presStyleCnt="0"/>
      <dgm:spPr/>
    </dgm:pt>
    <dgm:pt modelId="{C5FF9E10-E3F5-4B0A-BDB7-ADD258FABCCC}" type="pres">
      <dgm:prSet presAssocID="{04B3D2BD-5068-431A-8149-713818B26656}" presName="node" presStyleLbl="alignAccFollowNode1" presStyleIdx="0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432524-6826-4ADE-BBC2-1583A8A4A55E}" type="pres">
      <dgm:prSet presAssocID="{E5EB046E-33C1-4265-875B-FF1BC530FCCD}" presName="vSp" presStyleCnt="0"/>
      <dgm:spPr/>
    </dgm:pt>
    <dgm:pt modelId="{D4A901BD-EC52-474B-AC9B-3362C605A180}" type="pres">
      <dgm:prSet presAssocID="{2511658E-F424-45BD-A09A-969520D23297}" presName="horFlow" presStyleCnt="0"/>
      <dgm:spPr/>
    </dgm:pt>
    <dgm:pt modelId="{27211E05-63B7-4A4B-A64A-300F96018544}" type="pres">
      <dgm:prSet presAssocID="{2511658E-F424-45BD-A09A-969520D23297}" presName="bigChev" presStyleLbl="node1" presStyleIdx="1" presStyleCnt="8" custScaleX="408077" custScaleY="205138"/>
      <dgm:spPr/>
      <dgm:t>
        <a:bodyPr/>
        <a:lstStyle/>
        <a:p>
          <a:endParaRPr lang="es-ES"/>
        </a:p>
      </dgm:t>
    </dgm:pt>
    <dgm:pt modelId="{A5584CB9-4ABB-4EC5-BCF7-45FC910E6EDB}" type="pres">
      <dgm:prSet presAssocID="{6EBDAA56-F202-4249-B130-83548F9E2D4C}" presName="parTrans" presStyleCnt="0"/>
      <dgm:spPr/>
    </dgm:pt>
    <dgm:pt modelId="{8F18DEF7-AC90-450B-8A20-56FAAE8BCD92}" type="pres">
      <dgm:prSet presAssocID="{4F1A2B11-6737-4029-89A8-31D4A92533D7}" presName="node" presStyleLbl="alignAccFollowNode1" presStyleIdx="1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1F3A5E-8B73-4F22-BD1C-025F8D658284}" type="pres">
      <dgm:prSet presAssocID="{2511658E-F424-45BD-A09A-969520D23297}" presName="vSp" presStyleCnt="0"/>
      <dgm:spPr/>
    </dgm:pt>
    <dgm:pt modelId="{E22084B0-CB5D-4CA5-A08E-94B183B94828}" type="pres">
      <dgm:prSet presAssocID="{6E172698-D3AB-496C-81AC-0C79A6091B8B}" presName="horFlow" presStyleCnt="0"/>
      <dgm:spPr/>
    </dgm:pt>
    <dgm:pt modelId="{C7A46EF8-3DFE-4191-BB3C-3A7BF0D74820}" type="pres">
      <dgm:prSet presAssocID="{6E172698-D3AB-496C-81AC-0C79A6091B8B}" presName="bigChev" presStyleLbl="node1" presStyleIdx="2" presStyleCnt="8" custScaleX="408077" custScaleY="205138"/>
      <dgm:spPr/>
      <dgm:t>
        <a:bodyPr/>
        <a:lstStyle/>
        <a:p>
          <a:endParaRPr lang="es-ES"/>
        </a:p>
      </dgm:t>
    </dgm:pt>
    <dgm:pt modelId="{534F0A7A-A56F-4EC9-B3B0-A2DDE6232D56}" type="pres">
      <dgm:prSet presAssocID="{13598EE2-6C53-4365-A7C4-B22DF1956F36}" presName="parTrans" presStyleCnt="0"/>
      <dgm:spPr/>
    </dgm:pt>
    <dgm:pt modelId="{8AF40CA5-EEC1-43D7-8939-BF5BE8C6CB20}" type="pres">
      <dgm:prSet presAssocID="{C03BFE9C-910E-4533-A194-C370766D1CAC}" presName="node" presStyleLbl="alignAccFollowNode1" presStyleIdx="2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53255B-A84B-4FDB-8F38-8D48462F6208}" type="pres">
      <dgm:prSet presAssocID="{6E172698-D3AB-496C-81AC-0C79A6091B8B}" presName="vSp" presStyleCnt="0"/>
      <dgm:spPr/>
    </dgm:pt>
    <dgm:pt modelId="{F19EE4F6-FF9A-4FAE-8AD1-26D5E4582FEA}" type="pres">
      <dgm:prSet presAssocID="{7F626A97-14CB-439F-BF29-CF313E71F179}" presName="horFlow" presStyleCnt="0"/>
      <dgm:spPr/>
    </dgm:pt>
    <dgm:pt modelId="{603E4E42-C4BF-4FE4-B6D8-C76D3CBFD8D2}" type="pres">
      <dgm:prSet presAssocID="{7F626A97-14CB-439F-BF29-CF313E71F179}" presName="bigChev" presStyleLbl="node1" presStyleIdx="3" presStyleCnt="8" custScaleX="408077" custScaleY="205138"/>
      <dgm:spPr/>
      <dgm:t>
        <a:bodyPr/>
        <a:lstStyle/>
        <a:p>
          <a:endParaRPr lang="es-ES"/>
        </a:p>
      </dgm:t>
    </dgm:pt>
    <dgm:pt modelId="{47B868C3-BE93-4A26-97FC-D52A13D2232A}" type="pres">
      <dgm:prSet presAssocID="{C89DBBC2-8993-41CA-B17E-D6D181EB9D61}" presName="parTrans" presStyleCnt="0"/>
      <dgm:spPr/>
    </dgm:pt>
    <dgm:pt modelId="{26AA8EE4-602A-4325-AA94-8CE4D15E1CFE}" type="pres">
      <dgm:prSet presAssocID="{0B4F1B32-7A80-4167-8BF7-4AC3F3FD7E9B}" presName="node" presStyleLbl="alignAccFollowNode1" presStyleIdx="3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004D8D-F0A7-4EBB-82DD-6ABCC85155F9}" type="pres">
      <dgm:prSet presAssocID="{7F626A97-14CB-439F-BF29-CF313E71F179}" presName="vSp" presStyleCnt="0"/>
      <dgm:spPr/>
    </dgm:pt>
    <dgm:pt modelId="{C5A415A9-3794-4F9D-8417-F1CB0EC99428}" type="pres">
      <dgm:prSet presAssocID="{96138E30-C286-4C9F-BA92-38FE3B188055}" presName="horFlow" presStyleCnt="0"/>
      <dgm:spPr/>
    </dgm:pt>
    <dgm:pt modelId="{E484C0E4-83BD-4A2A-A696-7FC6C44B575B}" type="pres">
      <dgm:prSet presAssocID="{96138E30-C286-4C9F-BA92-38FE3B188055}" presName="bigChev" presStyleLbl="node1" presStyleIdx="4" presStyleCnt="8" custScaleX="408077" custScaleY="205138"/>
      <dgm:spPr/>
      <dgm:t>
        <a:bodyPr/>
        <a:lstStyle/>
        <a:p>
          <a:endParaRPr lang="es-ES"/>
        </a:p>
      </dgm:t>
    </dgm:pt>
    <dgm:pt modelId="{CC2616AF-7E1A-47FA-943A-2BCB1CF6C950}" type="pres">
      <dgm:prSet presAssocID="{53CD59B5-042B-4477-B923-1F37C0B1A9AA}" presName="parTrans" presStyleCnt="0"/>
      <dgm:spPr/>
    </dgm:pt>
    <dgm:pt modelId="{0A7418D2-F72A-4716-AED9-0B103562A648}" type="pres">
      <dgm:prSet presAssocID="{7D756211-F3A3-4ADE-A3C8-CC41A785DC99}" presName="node" presStyleLbl="alignAccFollowNode1" presStyleIdx="4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305C21-6032-4EE7-B409-42149207E903}" type="pres">
      <dgm:prSet presAssocID="{96138E30-C286-4C9F-BA92-38FE3B188055}" presName="vSp" presStyleCnt="0"/>
      <dgm:spPr/>
    </dgm:pt>
    <dgm:pt modelId="{E2E1C66F-F1D0-4670-A610-557401A4A82C}" type="pres">
      <dgm:prSet presAssocID="{07706293-BB0F-4BC7-A323-4CA44A62169F}" presName="horFlow" presStyleCnt="0"/>
      <dgm:spPr/>
    </dgm:pt>
    <dgm:pt modelId="{0C7C1AAF-39AD-4FDB-A9B0-26EFC0504532}" type="pres">
      <dgm:prSet presAssocID="{07706293-BB0F-4BC7-A323-4CA44A62169F}" presName="bigChev" presStyleLbl="node1" presStyleIdx="5" presStyleCnt="8" custScaleX="408077" custScaleY="205138"/>
      <dgm:spPr/>
      <dgm:t>
        <a:bodyPr/>
        <a:lstStyle/>
        <a:p>
          <a:endParaRPr lang="es-ES"/>
        </a:p>
      </dgm:t>
    </dgm:pt>
    <dgm:pt modelId="{EE2AFD89-0256-4877-833C-80E5C41917E7}" type="pres">
      <dgm:prSet presAssocID="{1CDC33A8-03B2-47CF-A84A-3F21E6B16CB5}" presName="parTrans" presStyleCnt="0"/>
      <dgm:spPr/>
    </dgm:pt>
    <dgm:pt modelId="{886763C6-1F85-421A-8A54-3B6457911E4D}" type="pres">
      <dgm:prSet presAssocID="{ADEC3FDC-1213-43D9-AC4A-4243C7E2455F}" presName="node" presStyleLbl="alignAccFollowNode1" presStyleIdx="5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BC9262-1B5A-4FDD-B567-59489BD63199}" type="pres">
      <dgm:prSet presAssocID="{07706293-BB0F-4BC7-A323-4CA44A62169F}" presName="vSp" presStyleCnt="0"/>
      <dgm:spPr/>
    </dgm:pt>
    <dgm:pt modelId="{E9E98A06-41C7-45E7-98E7-57937F7D4FCD}" type="pres">
      <dgm:prSet presAssocID="{0687DF7E-055D-4B7A-8B81-D2F354B4986B}" presName="horFlow" presStyleCnt="0"/>
      <dgm:spPr/>
    </dgm:pt>
    <dgm:pt modelId="{19AA810C-E534-46B1-9E5C-F413EFD70527}" type="pres">
      <dgm:prSet presAssocID="{0687DF7E-055D-4B7A-8B81-D2F354B4986B}" presName="bigChev" presStyleLbl="node1" presStyleIdx="6" presStyleCnt="8" custScaleX="408077" custScaleY="205138"/>
      <dgm:spPr/>
      <dgm:t>
        <a:bodyPr/>
        <a:lstStyle/>
        <a:p>
          <a:endParaRPr lang="es-ES"/>
        </a:p>
      </dgm:t>
    </dgm:pt>
    <dgm:pt modelId="{C7EDE6C2-C8CA-4241-9BFF-7FCFD784155B}" type="pres">
      <dgm:prSet presAssocID="{794CDFBA-C86E-4829-B259-63DA9B235622}" presName="parTrans" presStyleCnt="0"/>
      <dgm:spPr/>
    </dgm:pt>
    <dgm:pt modelId="{43157CAE-9467-4943-ABD2-BF36D44F5965}" type="pres">
      <dgm:prSet presAssocID="{077CDA37-2A49-458E-ADE7-9FF615919A3F}" presName="node" presStyleLbl="alignAccFollowNode1" presStyleIdx="6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42CD14-759F-4C97-AC66-0BBF4CD1E4F2}" type="pres">
      <dgm:prSet presAssocID="{0687DF7E-055D-4B7A-8B81-D2F354B4986B}" presName="vSp" presStyleCnt="0"/>
      <dgm:spPr/>
    </dgm:pt>
    <dgm:pt modelId="{C0946968-9CEA-453E-9CE0-ADE0C814CE71}" type="pres">
      <dgm:prSet presAssocID="{4CB1A8B8-85E0-4294-B58A-9B5013520E06}" presName="horFlow" presStyleCnt="0"/>
      <dgm:spPr/>
    </dgm:pt>
    <dgm:pt modelId="{7BCCB70C-6927-4AFE-BC16-710BDA500F39}" type="pres">
      <dgm:prSet presAssocID="{4CB1A8B8-85E0-4294-B58A-9B5013520E06}" presName="bigChev" presStyleLbl="node1" presStyleIdx="7" presStyleCnt="8" custScaleX="408077" custScaleY="205138"/>
      <dgm:spPr/>
      <dgm:t>
        <a:bodyPr/>
        <a:lstStyle/>
        <a:p>
          <a:endParaRPr lang="es-ES"/>
        </a:p>
      </dgm:t>
    </dgm:pt>
    <dgm:pt modelId="{04A0B35E-E2EA-45C5-9A30-B0663CF7045D}" type="pres">
      <dgm:prSet presAssocID="{B408E9E9-62F8-40D3-85EC-66ACA34C077A}" presName="parTrans" presStyleCnt="0"/>
      <dgm:spPr/>
    </dgm:pt>
    <dgm:pt modelId="{41451E1D-89B3-49AE-A3BD-28C7DD951DB5}" type="pres">
      <dgm:prSet presAssocID="{463FB311-5AD6-4B67-88DB-871EF4DCC012}" presName="node" presStyleLbl="alignAccFollowNode1" presStyleIdx="7" presStyleCnt="8" custScaleX="1071562" custScaleY="2206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C9AB9AC-D08A-4E0D-BED8-EFB38981E9F5}" srcId="{96138E30-C286-4C9F-BA92-38FE3B188055}" destId="{7D756211-F3A3-4ADE-A3C8-CC41A785DC99}" srcOrd="0" destOrd="0" parTransId="{53CD59B5-042B-4477-B923-1F37C0B1A9AA}" sibTransId="{5986448A-6F95-4B30-86E9-65000FFB7DFE}"/>
    <dgm:cxn modelId="{EC2FEF26-24BB-4042-9A11-0E9977263102}" type="presOf" srcId="{96138E30-C286-4C9F-BA92-38FE3B188055}" destId="{E484C0E4-83BD-4A2A-A696-7FC6C44B575B}" srcOrd="0" destOrd="0" presId="urn:microsoft.com/office/officeart/2005/8/layout/lProcess3"/>
    <dgm:cxn modelId="{C8072EFC-5C08-4089-B70C-9C79D9279A12}" type="presOf" srcId="{4CB1A8B8-85E0-4294-B58A-9B5013520E06}" destId="{7BCCB70C-6927-4AFE-BC16-710BDA500F39}" srcOrd="0" destOrd="0" presId="urn:microsoft.com/office/officeart/2005/8/layout/lProcess3"/>
    <dgm:cxn modelId="{6D5949FC-4764-4FDB-B307-65714F8E05B4}" type="presOf" srcId="{463FB311-5AD6-4B67-88DB-871EF4DCC012}" destId="{41451E1D-89B3-49AE-A3BD-28C7DD951DB5}" srcOrd="0" destOrd="0" presId="urn:microsoft.com/office/officeart/2005/8/layout/lProcess3"/>
    <dgm:cxn modelId="{2F7EEA50-6A04-4B18-A782-6EBF87403D30}" srcId="{E5EB046E-33C1-4265-875B-FF1BC530FCCD}" destId="{04B3D2BD-5068-431A-8149-713818B26656}" srcOrd="0" destOrd="0" parTransId="{F693E51E-111B-400C-B3F4-054D581AE80A}" sibTransId="{72E391C7-2CAD-4D67-A62D-490969B2FF75}"/>
    <dgm:cxn modelId="{5D4C9E69-92F2-47C7-AAB6-DB80A5E36531}" type="presOf" srcId="{077CDA37-2A49-458E-ADE7-9FF615919A3F}" destId="{43157CAE-9467-4943-ABD2-BF36D44F5965}" srcOrd="0" destOrd="0" presId="urn:microsoft.com/office/officeart/2005/8/layout/lProcess3"/>
    <dgm:cxn modelId="{BA1BB036-40D8-444F-8796-D3FDF3F0F4DC}" type="presOf" srcId="{7F626A97-14CB-439F-BF29-CF313E71F179}" destId="{603E4E42-C4BF-4FE4-B6D8-C76D3CBFD8D2}" srcOrd="0" destOrd="0" presId="urn:microsoft.com/office/officeart/2005/8/layout/lProcess3"/>
    <dgm:cxn modelId="{B9274EA7-D1F6-4385-A600-5F3781DFDB23}" srcId="{0668FC46-ED31-4FDD-B922-E110CC3093AC}" destId="{4CB1A8B8-85E0-4294-B58A-9B5013520E06}" srcOrd="7" destOrd="0" parTransId="{818BD4F2-B6AB-4D55-864C-4C5E09C51F68}" sibTransId="{980E1E6B-A6F7-431D-8785-4111CCAB52C2}"/>
    <dgm:cxn modelId="{BA69C6D8-ACA1-45CB-99F9-F012822ED729}" type="presOf" srcId="{E5EB046E-33C1-4265-875B-FF1BC530FCCD}" destId="{7E39FC54-8ED0-4B48-8FF0-5F7164701E56}" srcOrd="0" destOrd="0" presId="urn:microsoft.com/office/officeart/2005/8/layout/lProcess3"/>
    <dgm:cxn modelId="{AE309635-FF93-4E5E-89F7-BD0407B707C2}" type="presOf" srcId="{ADEC3FDC-1213-43D9-AC4A-4243C7E2455F}" destId="{886763C6-1F85-421A-8A54-3B6457911E4D}" srcOrd="0" destOrd="0" presId="urn:microsoft.com/office/officeart/2005/8/layout/lProcess3"/>
    <dgm:cxn modelId="{C26A2385-F482-4580-9E0D-BB6D7E05CCFD}" srcId="{0668FC46-ED31-4FDD-B922-E110CC3093AC}" destId="{0687DF7E-055D-4B7A-8B81-D2F354B4986B}" srcOrd="6" destOrd="0" parTransId="{BD9BE37B-E577-4271-B78D-90E4BBAEE33D}" sibTransId="{DE15DD5C-3F65-4154-B5E6-6A279C79647F}"/>
    <dgm:cxn modelId="{A2A6448C-6DC6-4E79-AF45-9FDE14785EE9}" type="presOf" srcId="{7D756211-F3A3-4ADE-A3C8-CC41A785DC99}" destId="{0A7418D2-F72A-4716-AED9-0B103562A648}" srcOrd="0" destOrd="0" presId="urn:microsoft.com/office/officeart/2005/8/layout/lProcess3"/>
    <dgm:cxn modelId="{F8D20D1A-493E-4973-B56E-93B9065AF70B}" srcId="{0668FC46-ED31-4FDD-B922-E110CC3093AC}" destId="{96138E30-C286-4C9F-BA92-38FE3B188055}" srcOrd="4" destOrd="0" parTransId="{FD3B0403-B64C-4623-9723-A14E300822D4}" sibTransId="{0BCF69CE-8EFF-48E7-BEAD-D9B33A986BD5}"/>
    <dgm:cxn modelId="{0BFCC78A-589C-4FD2-82EC-A1D95216C471}" srcId="{0687DF7E-055D-4B7A-8B81-D2F354B4986B}" destId="{077CDA37-2A49-458E-ADE7-9FF615919A3F}" srcOrd="0" destOrd="0" parTransId="{794CDFBA-C86E-4829-B259-63DA9B235622}" sibTransId="{BF352786-A90E-4C11-93C7-12A9BCCF2A86}"/>
    <dgm:cxn modelId="{C157C9C6-B17F-4BCD-AACD-C4E6EF3CB634}" type="presOf" srcId="{C03BFE9C-910E-4533-A194-C370766D1CAC}" destId="{8AF40CA5-EEC1-43D7-8939-BF5BE8C6CB20}" srcOrd="0" destOrd="0" presId="urn:microsoft.com/office/officeart/2005/8/layout/lProcess3"/>
    <dgm:cxn modelId="{610F9262-D49F-4008-B86F-85AA35DC1CF8}" srcId="{07706293-BB0F-4BC7-A323-4CA44A62169F}" destId="{ADEC3FDC-1213-43D9-AC4A-4243C7E2455F}" srcOrd="0" destOrd="0" parTransId="{1CDC33A8-03B2-47CF-A84A-3F21E6B16CB5}" sibTransId="{C698224B-F333-4E05-860B-3F1E88540809}"/>
    <dgm:cxn modelId="{18EF7DFC-7E75-4D82-9971-B7C9F3C948D7}" srcId="{6E172698-D3AB-496C-81AC-0C79A6091B8B}" destId="{C03BFE9C-910E-4533-A194-C370766D1CAC}" srcOrd="0" destOrd="0" parTransId="{13598EE2-6C53-4365-A7C4-B22DF1956F36}" sibTransId="{3307B440-6800-4B14-A583-A188466599B6}"/>
    <dgm:cxn modelId="{114C808A-B66A-4521-A6C4-6746CAE72FEA}" srcId="{4CB1A8B8-85E0-4294-B58A-9B5013520E06}" destId="{463FB311-5AD6-4B67-88DB-871EF4DCC012}" srcOrd="0" destOrd="0" parTransId="{B408E9E9-62F8-40D3-85EC-66ACA34C077A}" sibTransId="{3843DAE2-66CB-4E65-9273-82EC4FD9E2D8}"/>
    <dgm:cxn modelId="{3F811CCB-EB95-40A7-811F-CF861731DA16}" srcId="{2511658E-F424-45BD-A09A-969520D23297}" destId="{4F1A2B11-6737-4029-89A8-31D4A92533D7}" srcOrd="0" destOrd="0" parTransId="{6EBDAA56-F202-4249-B130-83548F9E2D4C}" sibTransId="{7D68957B-6FDB-4973-80ED-F2DC00F3D62F}"/>
    <dgm:cxn modelId="{7464A16A-A661-41DC-A662-1E9C02CB55BF}" type="presOf" srcId="{0687DF7E-055D-4B7A-8B81-D2F354B4986B}" destId="{19AA810C-E534-46B1-9E5C-F413EFD70527}" srcOrd="0" destOrd="0" presId="urn:microsoft.com/office/officeart/2005/8/layout/lProcess3"/>
    <dgm:cxn modelId="{FB2D1150-364C-4B43-BBDE-C608807DCAA6}" type="presOf" srcId="{0B4F1B32-7A80-4167-8BF7-4AC3F3FD7E9B}" destId="{26AA8EE4-602A-4325-AA94-8CE4D15E1CFE}" srcOrd="0" destOrd="0" presId="urn:microsoft.com/office/officeart/2005/8/layout/lProcess3"/>
    <dgm:cxn modelId="{AE716D87-0CC6-43E2-B892-EBEC0846FCA8}" type="presOf" srcId="{07706293-BB0F-4BC7-A323-4CA44A62169F}" destId="{0C7C1AAF-39AD-4FDB-A9B0-26EFC0504532}" srcOrd="0" destOrd="0" presId="urn:microsoft.com/office/officeart/2005/8/layout/lProcess3"/>
    <dgm:cxn modelId="{C3B42DF9-42CE-4496-8391-92CF7ACCE6B1}" srcId="{0668FC46-ED31-4FDD-B922-E110CC3093AC}" destId="{6E172698-D3AB-496C-81AC-0C79A6091B8B}" srcOrd="2" destOrd="0" parTransId="{1E4EEBD2-7358-475C-AE2B-A2CB61C42C6E}" sibTransId="{CF31348C-4086-4A3E-9B67-28ABE179D749}"/>
    <dgm:cxn modelId="{15263698-5FCC-4CCD-922D-E68A5FDAC5EA}" srcId="{0668FC46-ED31-4FDD-B922-E110CC3093AC}" destId="{7F626A97-14CB-439F-BF29-CF313E71F179}" srcOrd="3" destOrd="0" parTransId="{295BAD30-F657-4736-AD99-ADA8459D7323}" sibTransId="{C5FB55B9-CC64-4FAC-86A8-B921512ABD9C}"/>
    <dgm:cxn modelId="{C3348651-1F6E-4537-9EB1-FACF4F21F929}" srcId="{0668FC46-ED31-4FDD-B922-E110CC3093AC}" destId="{E5EB046E-33C1-4265-875B-FF1BC530FCCD}" srcOrd="0" destOrd="0" parTransId="{05CD2261-2CB5-431A-9647-A6FAFBB2C129}" sibTransId="{8DE1EF6C-E35F-409E-8AB8-EBB63C5C3A84}"/>
    <dgm:cxn modelId="{417E21CD-D3B6-4642-9AC5-441E4BE14B8B}" srcId="{0668FC46-ED31-4FDD-B922-E110CC3093AC}" destId="{2511658E-F424-45BD-A09A-969520D23297}" srcOrd="1" destOrd="0" parTransId="{E18AE492-6B93-4EC2-9A3A-D0BB79DF140E}" sibTransId="{105B18FC-EC01-47CE-9F00-CB80567428A9}"/>
    <dgm:cxn modelId="{8FCFFA20-B407-42FB-8DDC-3E88F1944B73}" type="presOf" srcId="{04B3D2BD-5068-431A-8149-713818B26656}" destId="{C5FF9E10-E3F5-4B0A-BDB7-ADD258FABCCC}" srcOrd="0" destOrd="0" presId="urn:microsoft.com/office/officeart/2005/8/layout/lProcess3"/>
    <dgm:cxn modelId="{727ADC92-8851-4613-8652-5A070EF4E2F3}" type="presOf" srcId="{0668FC46-ED31-4FDD-B922-E110CC3093AC}" destId="{3754DCB6-69E3-407B-8818-70407EEEBA8F}" srcOrd="0" destOrd="0" presId="urn:microsoft.com/office/officeart/2005/8/layout/lProcess3"/>
    <dgm:cxn modelId="{7A3A557F-C8DF-4BA4-B30B-F8E8E7C61CB9}" type="presOf" srcId="{2511658E-F424-45BD-A09A-969520D23297}" destId="{27211E05-63B7-4A4B-A64A-300F96018544}" srcOrd="0" destOrd="0" presId="urn:microsoft.com/office/officeart/2005/8/layout/lProcess3"/>
    <dgm:cxn modelId="{5B5B3DF8-FBCE-487E-B9EE-348872F6D570}" type="presOf" srcId="{4F1A2B11-6737-4029-89A8-31D4A92533D7}" destId="{8F18DEF7-AC90-450B-8A20-56FAAE8BCD92}" srcOrd="0" destOrd="0" presId="urn:microsoft.com/office/officeart/2005/8/layout/lProcess3"/>
    <dgm:cxn modelId="{4A8761C2-E80A-4152-A683-069CF4EAC177}" srcId="{7F626A97-14CB-439F-BF29-CF313E71F179}" destId="{0B4F1B32-7A80-4167-8BF7-4AC3F3FD7E9B}" srcOrd="0" destOrd="0" parTransId="{C89DBBC2-8993-41CA-B17E-D6D181EB9D61}" sibTransId="{7A290C6E-125D-400A-8736-7829057D0F3F}"/>
    <dgm:cxn modelId="{9A9E748A-3CEF-40E1-B59E-903294F65B9A}" type="presOf" srcId="{6E172698-D3AB-496C-81AC-0C79A6091B8B}" destId="{C7A46EF8-3DFE-4191-BB3C-3A7BF0D74820}" srcOrd="0" destOrd="0" presId="urn:microsoft.com/office/officeart/2005/8/layout/lProcess3"/>
    <dgm:cxn modelId="{61C3D332-42F3-4AC3-B324-423464E705FF}" srcId="{0668FC46-ED31-4FDD-B922-E110CC3093AC}" destId="{07706293-BB0F-4BC7-A323-4CA44A62169F}" srcOrd="5" destOrd="0" parTransId="{C6AB1412-CDFB-48EB-A2F4-18F2C1ED742B}" sibTransId="{AFD66AC3-6854-4831-A9B6-A4CA16FA3E97}"/>
    <dgm:cxn modelId="{41D1F69C-466A-421F-9A77-413222D61236}" type="presParOf" srcId="{3754DCB6-69E3-407B-8818-70407EEEBA8F}" destId="{E459DE59-042A-468B-8721-3709F823902F}" srcOrd="0" destOrd="0" presId="urn:microsoft.com/office/officeart/2005/8/layout/lProcess3"/>
    <dgm:cxn modelId="{3BFFCAF7-F710-405F-8C8E-A7188C1F6B50}" type="presParOf" srcId="{E459DE59-042A-468B-8721-3709F823902F}" destId="{7E39FC54-8ED0-4B48-8FF0-5F7164701E56}" srcOrd="0" destOrd="0" presId="urn:microsoft.com/office/officeart/2005/8/layout/lProcess3"/>
    <dgm:cxn modelId="{21B9256C-2592-4E75-ADAE-A0C857A10E89}" type="presParOf" srcId="{E459DE59-042A-468B-8721-3709F823902F}" destId="{171D630E-F320-4DA3-9269-A51F12FF1781}" srcOrd="1" destOrd="0" presId="urn:microsoft.com/office/officeart/2005/8/layout/lProcess3"/>
    <dgm:cxn modelId="{48EE5968-CFC4-4459-91DD-2ACF469BBED4}" type="presParOf" srcId="{E459DE59-042A-468B-8721-3709F823902F}" destId="{C5FF9E10-E3F5-4B0A-BDB7-ADD258FABCCC}" srcOrd="2" destOrd="0" presId="urn:microsoft.com/office/officeart/2005/8/layout/lProcess3"/>
    <dgm:cxn modelId="{16DA440B-1093-4EE6-BC10-75714312241F}" type="presParOf" srcId="{3754DCB6-69E3-407B-8818-70407EEEBA8F}" destId="{D3432524-6826-4ADE-BBC2-1583A8A4A55E}" srcOrd="1" destOrd="0" presId="urn:microsoft.com/office/officeart/2005/8/layout/lProcess3"/>
    <dgm:cxn modelId="{9370D1D2-AA43-427E-AFA0-451211FACE27}" type="presParOf" srcId="{3754DCB6-69E3-407B-8818-70407EEEBA8F}" destId="{D4A901BD-EC52-474B-AC9B-3362C605A180}" srcOrd="2" destOrd="0" presId="urn:microsoft.com/office/officeart/2005/8/layout/lProcess3"/>
    <dgm:cxn modelId="{370EDB7C-AD12-405B-9DE2-29B832C97CC8}" type="presParOf" srcId="{D4A901BD-EC52-474B-AC9B-3362C605A180}" destId="{27211E05-63B7-4A4B-A64A-300F96018544}" srcOrd="0" destOrd="0" presId="urn:microsoft.com/office/officeart/2005/8/layout/lProcess3"/>
    <dgm:cxn modelId="{1606B5F1-6FF0-4EB7-9919-AD131E770060}" type="presParOf" srcId="{D4A901BD-EC52-474B-AC9B-3362C605A180}" destId="{A5584CB9-4ABB-4EC5-BCF7-45FC910E6EDB}" srcOrd="1" destOrd="0" presId="urn:microsoft.com/office/officeart/2005/8/layout/lProcess3"/>
    <dgm:cxn modelId="{49A93DFD-897C-4A8B-B716-79029C862E6C}" type="presParOf" srcId="{D4A901BD-EC52-474B-AC9B-3362C605A180}" destId="{8F18DEF7-AC90-450B-8A20-56FAAE8BCD92}" srcOrd="2" destOrd="0" presId="urn:microsoft.com/office/officeart/2005/8/layout/lProcess3"/>
    <dgm:cxn modelId="{7D3E1797-5CC5-444C-B702-8F5FD9E7EE2C}" type="presParOf" srcId="{3754DCB6-69E3-407B-8818-70407EEEBA8F}" destId="{651F3A5E-8B73-4F22-BD1C-025F8D658284}" srcOrd="3" destOrd="0" presId="urn:microsoft.com/office/officeart/2005/8/layout/lProcess3"/>
    <dgm:cxn modelId="{9F96CFDE-4413-4A8B-9877-BCBF34320342}" type="presParOf" srcId="{3754DCB6-69E3-407B-8818-70407EEEBA8F}" destId="{E22084B0-CB5D-4CA5-A08E-94B183B94828}" srcOrd="4" destOrd="0" presId="urn:microsoft.com/office/officeart/2005/8/layout/lProcess3"/>
    <dgm:cxn modelId="{BFD46EAA-DD94-4A9C-85D1-24B202B88AB0}" type="presParOf" srcId="{E22084B0-CB5D-4CA5-A08E-94B183B94828}" destId="{C7A46EF8-3DFE-4191-BB3C-3A7BF0D74820}" srcOrd="0" destOrd="0" presId="urn:microsoft.com/office/officeart/2005/8/layout/lProcess3"/>
    <dgm:cxn modelId="{F00F2BEF-E75B-465B-AAE4-3FF3E74C7A9A}" type="presParOf" srcId="{E22084B0-CB5D-4CA5-A08E-94B183B94828}" destId="{534F0A7A-A56F-4EC9-B3B0-A2DDE6232D56}" srcOrd="1" destOrd="0" presId="urn:microsoft.com/office/officeart/2005/8/layout/lProcess3"/>
    <dgm:cxn modelId="{F6287F18-F1DA-487E-A740-B6D5B076C398}" type="presParOf" srcId="{E22084B0-CB5D-4CA5-A08E-94B183B94828}" destId="{8AF40CA5-EEC1-43D7-8939-BF5BE8C6CB20}" srcOrd="2" destOrd="0" presId="urn:microsoft.com/office/officeart/2005/8/layout/lProcess3"/>
    <dgm:cxn modelId="{7A36382E-3211-458E-AC14-A29C44906AED}" type="presParOf" srcId="{3754DCB6-69E3-407B-8818-70407EEEBA8F}" destId="{6C53255B-A84B-4FDB-8F38-8D48462F6208}" srcOrd="5" destOrd="0" presId="urn:microsoft.com/office/officeart/2005/8/layout/lProcess3"/>
    <dgm:cxn modelId="{91BF455D-DDB1-44BE-BDF8-CC78197CBA1B}" type="presParOf" srcId="{3754DCB6-69E3-407B-8818-70407EEEBA8F}" destId="{F19EE4F6-FF9A-4FAE-8AD1-26D5E4582FEA}" srcOrd="6" destOrd="0" presId="urn:microsoft.com/office/officeart/2005/8/layout/lProcess3"/>
    <dgm:cxn modelId="{61AFC6DB-9E36-4F97-AACB-B2004410332E}" type="presParOf" srcId="{F19EE4F6-FF9A-4FAE-8AD1-26D5E4582FEA}" destId="{603E4E42-C4BF-4FE4-B6D8-C76D3CBFD8D2}" srcOrd="0" destOrd="0" presId="urn:microsoft.com/office/officeart/2005/8/layout/lProcess3"/>
    <dgm:cxn modelId="{2C574AA7-5070-41DE-8B01-CC72D8719571}" type="presParOf" srcId="{F19EE4F6-FF9A-4FAE-8AD1-26D5E4582FEA}" destId="{47B868C3-BE93-4A26-97FC-D52A13D2232A}" srcOrd="1" destOrd="0" presId="urn:microsoft.com/office/officeart/2005/8/layout/lProcess3"/>
    <dgm:cxn modelId="{2A8AA5D3-EE78-44B5-AD1D-F2D84D940CCD}" type="presParOf" srcId="{F19EE4F6-FF9A-4FAE-8AD1-26D5E4582FEA}" destId="{26AA8EE4-602A-4325-AA94-8CE4D15E1CFE}" srcOrd="2" destOrd="0" presId="urn:microsoft.com/office/officeart/2005/8/layout/lProcess3"/>
    <dgm:cxn modelId="{7174A956-9ECE-494C-B04D-C43F0A1A745E}" type="presParOf" srcId="{3754DCB6-69E3-407B-8818-70407EEEBA8F}" destId="{18004D8D-F0A7-4EBB-82DD-6ABCC85155F9}" srcOrd="7" destOrd="0" presId="urn:microsoft.com/office/officeart/2005/8/layout/lProcess3"/>
    <dgm:cxn modelId="{F3736402-A7B8-44CB-8041-247BE1EE9559}" type="presParOf" srcId="{3754DCB6-69E3-407B-8818-70407EEEBA8F}" destId="{C5A415A9-3794-4F9D-8417-F1CB0EC99428}" srcOrd="8" destOrd="0" presId="urn:microsoft.com/office/officeart/2005/8/layout/lProcess3"/>
    <dgm:cxn modelId="{5A26A673-F515-4F43-9AF4-9E79E356A1E3}" type="presParOf" srcId="{C5A415A9-3794-4F9D-8417-F1CB0EC99428}" destId="{E484C0E4-83BD-4A2A-A696-7FC6C44B575B}" srcOrd="0" destOrd="0" presId="urn:microsoft.com/office/officeart/2005/8/layout/lProcess3"/>
    <dgm:cxn modelId="{DEA0A4A9-000D-458C-B245-D597E5C07689}" type="presParOf" srcId="{C5A415A9-3794-4F9D-8417-F1CB0EC99428}" destId="{CC2616AF-7E1A-47FA-943A-2BCB1CF6C950}" srcOrd="1" destOrd="0" presId="urn:microsoft.com/office/officeart/2005/8/layout/lProcess3"/>
    <dgm:cxn modelId="{A38C1860-DF84-4437-AF06-7B57AF8C2EB3}" type="presParOf" srcId="{C5A415A9-3794-4F9D-8417-F1CB0EC99428}" destId="{0A7418D2-F72A-4716-AED9-0B103562A648}" srcOrd="2" destOrd="0" presId="urn:microsoft.com/office/officeart/2005/8/layout/lProcess3"/>
    <dgm:cxn modelId="{EEA67E37-F636-4F4F-AAB1-4FD6575C61AC}" type="presParOf" srcId="{3754DCB6-69E3-407B-8818-70407EEEBA8F}" destId="{08305C21-6032-4EE7-B409-42149207E903}" srcOrd="9" destOrd="0" presId="urn:microsoft.com/office/officeart/2005/8/layout/lProcess3"/>
    <dgm:cxn modelId="{1C5E97A2-9D6A-4B1D-827E-C4579AEB37F9}" type="presParOf" srcId="{3754DCB6-69E3-407B-8818-70407EEEBA8F}" destId="{E2E1C66F-F1D0-4670-A610-557401A4A82C}" srcOrd="10" destOrd="0" presId="urn:microsoft.com/office/officeart/2005/8/layout/lProcess3"/>
    <dgm:cxn modelId="{1DB2AA42-A38E-472B-B829-ACC749F142CD}" type="presParOf" srcId="{E2E1C66F-F1D0-4670-A610-557401A4A82C}" destId="{0C7C1AAF-39AD-4FDB-A9B0-26EFC0504532}" srcOrd="0" destOrd="0" presId="urn:microsoft.com/office/officeart/2005/8/layout/lProcess3"/>
    <dgm:cxn modelId="{CB87813C-A9F4-4896-8F29-CA544ADFC47B}" type="presParOf" srcId="{E2E1C66F-F1D0-4670-A610-557401A4A82C}" destId="{EE2AFD89-0256-4877-833C-80E5C41917E7}" srcOrd="1" destOrd="0" presId="urn:microsoft.com/office/officeart/2005/8/layout/lProcess3"/>
    <dgm:cxn modelId="{23F69749-EA12-49C5-84C7-735A70950DC3}" type="presParOf" srcId="{E2E1C66F-F1D0-4670-A610-557401A4A82C}" destId="{886763C6-1F85-421A-8A54-3B6457911E4D}" srcOrd="2" destOrd="0" presId="urn:microsoft.com/office/officeart/2005/8/layout/lProcess3"/>
    <dgm:cxn modelId="{A7F9DA8A-DB8F-46FC-932E-EF570CD75509}" type="presParOf" srcId="{3754DCB6-69E3-407B-8818-70407EEEBA8F}" destId="{A8BC9262-1B5A-4FDD-B567-59489BD63199}" srcOrd="11" destOrd="0" presId="urn:microsoft.com/office/officeart/2005/8/layout/lProcess3"/>
    <dgm:cxn modelId="{3D160C4F-21DA-4EB2-A34F-D788166E41B6}" type="presParOf" srcId="{3754DCB6-69E3-407B-8818-70407EEEBA8F}" destId="{E9E98A06-41C7-45E7-98E7-57937F7D4FCD}" srcOrd="12" destOrd="0" presId="urn:microsoft.com/office/officeart/2005/8/layout/lProcess3"/>
    <dgm:cxn modelId="{A4083A1D-8F73-4E34-9C30-432607C87E90}" type="presParOf" srcId="{E9E98A06-41C7-45E7-98E7-57937F7D4FCD}" destId="{19AA810C-E534-46B1-9E5C-F413EFD70527}" srcOrd="0" destOrd="0" presId="urn:microsoft.com/office/officeart/2005/8/layout/lProcess3"/>
    <dgm:cxn modelId="{21A2440D-001C-4416-9CF7-A7CCEAA6E2E8}" type="presParOf" srcId="{E9E98A06-41C7-45E7-98E7-57937F7D4FCD}" destId="{C7EDE6C2-C8CA-4241-9BFF-7FCFD784155B}" srcOrd="1" destOrd="0" presId="urn:microsoft.com/office/officeart/2005/8/layout/lProcess3"/>
    <dgm:cxn modelId="{6752C205-20AC-4597-A8EE-19A677F33C39}" type="presParOf" srcId="{E9E98A06-41C7-45E7-98E7-57937F7D4FCD}" destId="{43157CAE-9467-4943-ABD2-BF36D44F5965}" srcOrd="2" destOrd="0" presId="urn:microsoft.com/office/officeart/2005/8/layout/lProcess3"/>
    <dgm:cxn modelId="{E5A3D2D9-B6C5-4B43-964F-D15E0D55C5C5}" type="presParOf" srcId="{3754DCB6-69E3-407B-8818-70407EEEBA8F}" destId="{0942CD14-759F-4C97-AC66-0BBF4CD1E4F2}" srcOrd="13" destOrd="0" presId="urn:microsoft.com/office/officeart/2005/8/layout/lProcess3"/>
    <dgm:cxn modelId="{1010162B-9A8B-46A3-9A54-56EB43D29A1C}" type="presParOf" srcId="{3754DCB6-69E3-407B-8818-70407EEEBA8F}" destId="{C0946968-9CEA-453E-9CE0-ADE0C814CE71}" srcOrd="14" destOrd="0" presId="urn:microsoft.com/office/officeart/2005/8/layout/lProcess3"/>
    <dgm:cxn modelId="{2718098E-E02E-4625-9FF3-F19A790244FC}" type="presParOf" srcId="{C0946968-9CEA-453E-9CE0-ADE0C814CE71}" destId="{7BCCB70C-6927-4AFE-BC16-710BDA500F39}" srcOrd="0" destOrd="0" presId="urn:microsoft.com/office/officeart/2005/8/layout/lProcess3"/>
    <dgm:cxn modelId="{5574B3F9-7064-462F-A840-41C5CD01F6E7}" type="presParOf" srcId="{C0946968-9CEA-453E-9CE0-ADE0C814CE71}" destId="{04A0B35E-E2EA-45C5-9A30-B0663CF7045D}" srcOrd="1" destOrd="0" presId="urn:microsoft.com/office/officeart/2005/8/layout/lProcess3"/>
    <dgm:cxn modelId="{17E36E72-7514-4393-9105-C651AB685BEC}" type="presParOf" srcId="{C0946968-9CEA-453E-9CE0-ADE0C814CE71}" destId="{41451E1D-89B3-49AE-A3BD-28C7DD951DB5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CFE2A7-390C-417A-8211-E279B414EAC7}">
      <dsp:nvSpPr>
        <dsp:cNvPr id="0" name=""/>
        <dsp:cNvSpPr/>
      </dsp:nvSpPr>
      <dsp:spPr>
        <a:xfrm>
          <a:off x="720665" y="0"/>
          <a:ext cx="8167543" cy="5643165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46F5CF2-D8E7-4AFE-9AD2-061FBF8F04A6}">
      <dsp:nvSpPr>
        <dsp:cNvPr id="0" name=""/>
        <dsp:cNvSpPr/>
      </dsp:nvSpPr>
      <dsp:spPr>
        <a:xfrm>
          <a:off x="4809" y="1692949"/>
          <a:ext cx="2313073" cy="225726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Emprendimiento como solución a los problemas económicos actuales</a:t>
          </a:r>
          <a:endParaRPr lang="es-MX" sz="2200" kern="1200" dirty="0"/>
        </a:p>
      </dsp:txBody>
      <dsp:txXfrm>
        <a:off x="115000" y="1803140"/>
        <a:ext cx="2092691" cy="2036884"/>
      </dsp:txXfrm>
    </dsp:sp>
    <dsp:sp modelId="{E08289E5-8DB4-45D1-AD18-8756E07183A1}">
      <dsp:nvSpPr>
        <dsp:cNvPr id="0" name=""/>
        <dsp:cNvSpPr/>
      </dsp:nvSpPr>
      <dsp:spPr>
        <a:xfrm>
          <a:off x="2433536" y="1692949"/>
          <a:ext cx="2313073" cy="225726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7004"/>
                <a:satOff val="-12584"/>
                <a:lumOff val="113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7004"/>
                <a:satOff val="-12584"/>
                <a:lumOff val="113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7004"/>
                <a:satOff val="-12584"/>
                <a:lumOff val="113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Fomento</a:t>
          </a:r>
          <a:r>
            <a:rPr lang="es-MX" sz="2200" kern="1200" baseline="0" dirty="0" smtClean="0"/>
            <a:t> de actividades emprendedoras por parte de las instituciones de educación</a:t>
          </a:r>
          <a:endParaRPr lang="es-MX" sz="2200" kern="1200" dirty="0"/>
        </a:p>
      </dsp:txBody>
      <dsp:txXfrm>
        <a:off x="2543727" y="1803140"/>
        <a:ext cx="2092691" cy="2036884"/>
      </dsp:txXfrm>
    </dsp:sp>
    <dsp:sp modelId="{82565A65-719A-4BDA-8FFC-C8BB358BFD2F}">
      <dsp:nvSpPr>
        <dsp:cNvPr id="0" name=""/>
        <dsp:cNvSpPr/>
      </dsp:nvSpPr>
      <dsp:spPr>
        <a:xfrm>
          <a:off x="4862264" y="1692949"/>
          <a:ext cx="2313073" cy="225726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4008"/>
                <a:satOff val="-25167"/>
                <a:lumOff val="227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008"/>
                <a:satOff val="-25167"/>
                <a:lumOff val="227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008"/>
                <a:satOff val="-25167"/>
                <a:lumOff val="227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Participación en eventos locales, regionales, nacionales e internacionales</a:t>
          </a:r>
          <a:endParaRPr lang="es-MX" sz="2200" kern="1200" dirty="0"/>
        </a:p>
      </dsp:txBody>
      <dsp:txXfrm>
        <a:off x="4972455" y="1803140"/>
        <a:ext cx="2092691" cy="2036884"/>
      </dsp:txXfrm>
    </dsp:sp>
    <dsp:sp modelId="{6A238F86-DF0D-4E47-8996-3604D8D42E73}">
      <dsp:nvSpPr>
        <dsp:cNvPr id="0" name=""/>
        <dsp:cNvSpPr/>
      </dsp:nvSpPr>
      <dsp:spPr>
        <a:xfrm>
          <a:off x="7290991" y="1692949"/>
          <a:ext cx="2313073" cy="225726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51011"/>
                <a:satOff val="-37751"/>
                <a:lumOff val="3405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51011"/>
                <a:satOff val="-37751"/>
                <a:lumOff val="3405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51011"/>
                <a:satOff val="-37751"/>
                <a:lumOff val="3405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0" kern="1200" dirty="0" smtClean="0"/>
            <a:t>Existen diversos programas para que fomentan la apertura de empresas</a:t>
          </a:r>
          <a:endParaRPr lang="es-MX" sz="2200" b="0" kern="1200" dirty="0"/>
        </a:p>
      </dsp:txBody>
      <dsp:txXfrm>
        <a:off x="7401182" y="1803140"/>
        <a:ext cx="2092691" cy="2036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C7220-84EA-4E8F-9F21-2AFD463DF950}">
      <dsp:nvSpPr>
        <dsp:cNvPr id="0" name=""/>
        <dsp:cNvSpPr/>
      </dsp:nvSpPr>
      <dsp:spPr>
        <a:xfrm>
          <a:off x="0" y="0"/>
          <a:ext cx="6719171" cy="121680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¿Qué tan eficaz es el programa “Formación de consultores Jr” para mejorar las competencias emprendedoras de jóvenes de educación superior en escuelas públicas? </a:t>
          </a:r>
          <a:endParaRPr lang="es-MX" sz="1800" kern="1200" dirty="0"/>
        </a:p>
      </dsp:txBody>
      <dsp:txXfrm>
        <a:off x="59399" y="59399"/>
        <a:ext cx="6600373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1EFFA-2F40-4CCF-ABAE-A4FC9FD0FC2D}">
      <dsp:nvSpPr>
        <dsp:cNvPr id="0" name=""/>
        <dsp:cNvSpPr/>
      </dsp:nvSpPr>
      <dsp:spPr>
        <a:xfrm>
          <a:off x="0" y="0"/>
          <a:ext cx="7361695" cy="1816372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/>
            <a:t>OBJETIVO </a:t>
          </a:r>
          <a:r>
            <a:rPr lang="es-MX" sz="2000" b="1" kern="1200" dirty="0" smtClean="0"/>
            <a:t>GENERAL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Evaluar la eficacia del programa “Formación de consultores Jr” para mejorar las competencias emprendedoras de los alumnos de educación superior.</a:t>
          </a:r>
          <a:endParaRPr lang="es-MX" sz="1800" kern="1200" dirty="0"/>
        </a:p>
      </dsp:txBody>
      <dsp:txXfrm>
        <a:off x="0" y="0"/>
        <a:ext cx="7361695" cy="1816372"/>
      </dsp:txXfrm>
    </dsp:sp>
    <dsp:sp modelId="{44722CE5-9266-4C97-8576-1ED30CCA6C3E}">
      <dsp:nvSpPr>
        <dsp:cNvPr id="0" name=""/>
        <dsp:cNvSpPr/>
      </dsp:nvSpPr>
      <dsp:spPr>
        <a:xfrm>
          <a:off x="0" y="1816372"/>
          <a:ext cx="1840423" cy="3814381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Valorar el nivel de conocimiento de los alumnos con respecto a las estrategias, acciones y programas que ofrecen los institutos para fomentar el emprendimiento</a:t>
          </a:r>
          <a:endParaRPr lang="es-MX" sz="1600" kern="1200" dirty="0"/>
        </a:p>
      </dsp:txBody>
      <dsp:txXfrm>
        <a:off x="0" y="1816372"/>
        <a:ext cx="1840423" cy="3814381"/>
      </dsp:txXfrm>
    </dsp:sp>
    <dsp:sp modelId="{55917966-8ECD-4D58-B04F-BE52DF9F55C9}">
      <dsp:nvSpPr>
        <dsp:cNvPr id="0" name=""/>
        <dsp:cNvSpPr/>
      </dsp:nvSpPr>
      <dsp:spPr>
        <a:xfrm>
          <a:off x="1840423" y="1816372"/>
          <a:ext cx="1840423" cy="3814381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29355"/>
                <a:satOff val="-20903"/>
                <a:lumOff val="248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29355"/>
                <a:satOff val="-20903"/>
                <a:lumOff val="248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9355"/>
                <a:satOff val="-20903"/>
                <a:lumOff val="248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Verificar si las competencias emprendedoras de los participantes mejoran como consecuencia del programa</a:t>
          </a:r>
          <a:endParaRPr lang="es-MX" sz="1600" kern="1200" dirty="0"/>
        </a:p>
      </dsp:txBody>
      <dsp:txXfrm>
        <a:off x="1840423" y="1816372"/>
        <a:ext cx="1840423" cy="3814381"/>
      </dsp:txXfrm>
    </dsp:sp>
    <dsp:sp modelId="{A82CA901-A4C7-4588-8DE1-2FD303D33799}">
      <dsp:nvSpPr>
        <dsp:cNvPr id="0" name=""/>
        <dsp:cNvSpPr/>
      </dsp:nvSpPr>
      <dsp:spPr>
        <a:xfrm>
          <a:off x="3680847" y="1816372"/>
          <a:ext cx="1840423" cy="3814381"/>
        </a:xfrm>
        <a:prstGeom prst="rect">
          <a:avLst/>
        </a:prstGeom>
        <a:solidFill>
          <a:schemeClr val="tx2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Determinar los factores que harán que el programa se implemente satisfactoriamente </a:t>
          </a:r>
          <a:endParaRPr lang="es-MX" sz="1600" kern="1200" dirty="0"/>
        </a:p>
      </dsp:txBody>
      <dsp:txXfrm>
        <a:off x="3680847" y="1816372"/>
        <a:ext cx="1840423" cy="3814381"/>
      </dsp:txXfrm>
    </dsp:sp>
    <dsp:sp modelId="{C9B3878C-F9B8-4B5D-8DC4-6106F41FFD29}">
      <dsp:nvSpPr>
        <dsp:cNvPr id="0" name=""/>
        <dsp:cNvSpPr/>
      </dsp:nvSpPr>
      <dsp:spPr>
        <a:xfrm>
          <a:off x="5521271" y="1816372"/>
          <a:ext cx="1840423" cy="3814381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29355"/>
                <a:satOff val="-20903"/>
                <a:lumOff val="248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29355"/>
                <a:satOff val="-20903"/>
                <a:lumOff val="248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9355"/>
                <a:satOff val="-20903"/>
                <a:lumOff val="248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Verificar el impacto del programa reflejado en las acciones de emprendimiento de los participantes</a:t>
          </a:r>
          <a:endParaRPr lang="es-MX" sz="1600" kern="1200" dirty="0"/>
        </a:p>
      </dsp:txBody>
      <dsp:txXfrm>
        <a:off x="5521271" y="1816372"/>
        <a:ext cx="1840423" cy="3814381"/>
      </dsp:txXfrm>
    </dsp:sp>
    <dsp:sp modelId="{B870D8AD-88BC-4885-AC8B-A7C840B5A82F}">
      <dsp:nvSpPr>
        <dsp:cNvPr id="0" name=""/>
        <dsp:cNvSpPr/>
      </dsp:nvSpPr>
      <dsp:spPr>
        <a:xfrm>
          <a:off x="0" y="5630753"/>
          <a:ext cx="7361695" cy="423820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76478D-50AF-4836-8CF0-C250B6AE4FFC}">
      <dsp:nvSpPr>
        <dsp:cNvPr id="0" name=""/>
        <dsp:cNvSpPr/>
      </dsp:nvSpPr>
      <dsp:spPr>
        <a:xfrm>
          <a:off x="-8585579" y="-1311597"/>
          <a:ext cx="10217363" cy="10217363"/>
        </a:xfrm>
        <a:prstGeom prst="blockArc">
          <a:avLst>
            <a:gd name="adj1" fmla="val 18900000"/>
            <a:gd name="adj2" fmla="val 2700000"/>
            <a:gd name="adj3" fmla="val 211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F5784-D7CD-415C-BDB4-C51B53A59B2D}">
      <dsp:nvSpPr>
        <dsp:cNvPr id="0" name=""/>
        <dsp:cNvSpPr/>
      </dsp:nvSpPr>
      <dsp:spPr>
        <a:xfrm>
          <a:off x="607913" y="399908"/>
          <a:ext cx="6816045" cy="79951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461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Mayor participación de los adultos jóvenes en la economía del país.</a:t>
          </a:r>
          <a:endParaRPr lang="es-MX" sz="1400" kern="1200" dirty="0"/>
        </a:p>
      </dsp:txBody>
      <dsp:txXfrm>
        <a:off x="607913" y="399908"/>
        <a:ext cx="6816045" cy="799514"/>
      </dsp:txXfrm>
    </dsp:sp>
    <dsp:sp modelId="{C3021B20-0777-492E-89B0-E2BCCC2DE4B5}">
      <dsp:nvSpPr>
        <dsp:cNvPr id="0" name=""/>
        <dsp:cNvSpPr/>
      </dsp:nvSpPr>
      <dsp:spPr>
        <a:xfrm>
          <a:off x="108216" y="299969"/>
          <a:ext cx="999392" cy="99939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9346081-E226-4F5D-ABE4-C941B1169FBE}">
      <dsp:nvSpPr>
        <dsp:cNvPr id="0" name=""/>
        <dsp:cNvSpPr/>
      </dsp:nvSpPr>
      <dsp:spPr>
        <a:xfrm>
          <a:off x="1265568" y="1599028"/>
          <a:ext cx="6158390" cy="79951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461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Empleo y la educación como derechos de toda persona como diferenciadores que influyen en las condiciones de vida.</a:t>
          </a:r>
          <a:endParaRPr lang="es-MX" sz="1400" kern="1200" dirty="0"/>
        </a:p>
      </dsp:txBody>
      <dsp:txXfrm>
        <a:off x="1265568" y="1599028"/>
        <a:ext cx="6158390" cy="799514"/>
      </dsp:txXfrm>
    </dsp:sp>
    <dsp:sp modelId="{18725C38-E21A-4FBA-B7C8-7E325E67B076}">
      <dsp:nvSpPr>
        <dsp:cNvPr id="0" name=""/>
        <dsp:cNvSpPr/>
      </dsp:nvSpPr>
      <dsp:spPr>
        <a:xfrm>
          <a:off x="765871" y="1380051"/>
          <a:ext cx="999392" cy="99939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BF4F938-A488-4B0E-BA1B-D0DA3551D408}">
      <dsp:nvSpPr>
        <dsp:cNvPr id="0" name=""/>
        <dsp:cNvSpPr/>
      </dsp:nvSpPr>
      <dsp:spPr>
        <a:xfrm>
          <a:off x="1566297" y="2798147"/>
          <a:ext cx="5857661" cy="79951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461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Sistemas de Educación Pública obsoletos en respecto a áreas de emprendimiento</a:t>
          </a:r>
          <a:endParaRPr lang="es-MX" sz="1400" kern="1200" dirty="0"/>
        </a:p>
      </dsp:txBody>
      <dsp:txXfrm>
        <a:off x="1566297" y="2798147"/>
        <a:ext cx="5857661" cy="799514"/>
      </dsp:txXfrm>
    </dsp:sp>
    <dsp:sp modelId="{155F0884-3405-45CA-B6BD-A119CB464672}">
      <dsp:nvSpPr>
        <dsp:cNvPr id="0" name=""/>
        <dsp:cNvSpPr/>
      </dsp:nvSpPr>
      <dsp:spPr>
        <a:xfrm>
          <a:off x="1066601" y="2698208"/>
          <a:ext cx="999392" cy="99939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92FF7A-FE79-418C-80EE-5B14C27B7D51}">
      <dsp:nvSpPr>
        <dsp:cNvPr id="0" name=""/>
        <dsp:cNvSpPr/>
      </dsp:nvSpPr>
      <dsp:spPr>
        <a:xfrm>
          <a:off x="1566297" y="3996507"/>
          <a:ext cx="5857661" cy="79951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461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 emprendimiento en los jóvenes para participar en la solución de los problemas empresariales actuales.</a:t>
          </a:r>
          <a:endParaRPr lang="es-MX" sz="1400" kern="1200" dirty="0"/>
        </a:p>
      </dsp:txBody>
      <dsp:txXfrm>
        <a:off x="1566297" y="3996507"/>
        <a:ext cx="5857661" cy="799514"/>
      </dsp:txXfrm>
    </dsp:sp>
    <dsp:sp modelId="{6FCA4B5B-3AB2-4304-B1E1-364742653904}">
      <dsp:nvSpPr>
        <dsp:cNvPr id="0" name=""/>
        <dsp:cNvSpPr/>
      </dsp:nvSpPr>
      <dsp:spPr>
        <a:xfrm>
          <a:off x="1066601" y="3896568"/>
          <a:ext cx="999392" cy="99939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26F816-3BB9-4186-A3D8-1060384ED736}">
      <dsp:nvSpPr>
        <dsp:cNvPr id="0" name=""/>
        <dsp:cNvSpPr/>
      </dsp:nvSpPr>
      <dsp:spPr>
        <a:xfrm>
          <a:off x="1265568" y="5195626"/>
          <a:ext cx="6158390" cy="79951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461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Capacitación para complementar la formación universitaria de los alumnos con la posibilidad de emprender su negocio.</a:t>
          </a:r>
          <a:endParaRPr lang="es-MX" sz="1400" kern="1200" dirty="0"/>
        </a:p>
      </dsp:txBody>
      <dsp:txXfrm>
        <a:off x="1265568" y="5195626"/>
        <a:ext cx="6158390" cy="799514"/>
      </dsp:txXfrm>
    </dsp:sp>
    <dsp:sp modelId="{E1CE0C5E-5F44-4139-8912-F42CCA33F323}">
      <dsp:nvSpPr>
        <dsp:cNvPr id="0" name=""/>
        <dsp:cNvSpPr/>
      </dsp:nvSpPr>
      <dsp:spPr>
        <a:xfrm>
          <a:off x="765871" y="5095687"/>
          <a:ext cx="999392" cy="99939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368872C-7F32-4EAE-B475-8FFD6140A011}">
      <dsp:nvSpPr>
        <dsp:cNvPr id="0" name=""/>
        <dsp:cNvSpPr/>
      </dsp:nvSpPr>
      <dsp:spPr>
        <a:xfrm>
          <a:off x="607913" y="6394745"/>
          <a:ext cx="6816045" cy="79951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461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Beneficios directos 25 consultores, indirectos 400 alumnos y 50 microempresas</a:t>
          </a:r>
          <a:endParaRPr lang="es-MX" sz="1400" kern="1200" dirty="0"/>
        </a:p>
      </dsp:txBody>
      <dsp:txXfrm>
        <a:off x="607913" y="6394745"/>
        <a:ext cx="6816045" cy="799514"/>
      </dsp:txXfrm>
    </dsp:sp>
    <dsp:sp modelId="{02FADA2E-FC86-48B8-B158-1EA27F0B41F7}">
      <dsp:nvSpPr>
        <dsp:cNvPr id="0" name=""/>
        <dsp:cNvSpPr/>
      </dsp:nvSpPr>
      <dsp:spPr>
        <a:xfrm>
          <a:off x="108216" y="6294806"/>
          <a:ext cx="999392" cy="99939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9D286-4037-421A-96E6-0262C42733A6}">
      <dsp:nvSpPr>
        <dsp:cNvPr id="0" name=""/>
        <dsp:cNvSpPr/>
      </dsp:nvSpPr>
      <dsp:spPr>
        <a:xfrm>
          <a:off x="0" y="978913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37EE4D-A697-4085-BF74-DB0507CA4DBA}">
      <dsp:nvSpPr>
        <dsp:cNvPr id="0" name=""/>
        <dsp:cNvSpPr/>
      </dsp:nvSpPr>
      <dsp:spPr>
        <a:xfrm>
          <a:off x="346387" y="801793"/>
          <a:ext cx="4849420" cy="35424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Emprendimiento</a:t>
          </a:r>
          <a:endParaRPr lang="es-MX" sz="1200" kern="1200" dirty="0"/>
        </a:p>
      </dsp:txBody>
      <dsp:txXfrm>
        <a:off x="363680" y="819086"/>
        <a:ext cx="4814834" cy="319654"/>
      </dsp:txXfrm>
    </dsp:sp>
    <dsp:sp modelId="{36A5607B-EBC5-4A0F-A52E-3EEB0220C495}">
      <dsp:nvSpPr>
        <dsp:cNvPr id="0" name=""/>
        <dsp:cNvSpPr/>
      </dsp:nvSpPr>
      <dsp:spPr>
        <a:xfrm>
          <a:off x="0" y="1523233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1742"/>
              <a:satOff val="-8361"/>
              <a:lumOff val="995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EED39A-20EB-474F-B870-E7AAE6C13462}">
      <dsp:nvSpPr>
        <dsp:cNvPr id="0" name=""/>
        <dsp:cNvSpPr/>
      </dsp:nvSpPr>
      <dsp:spPr>
        <a:xfrm>
          <a:off x="346387" y="1346113"/>
          <a:ext cx="4849420" cy="35424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1742"/>
                <a:satOff val="-8361"/>
                <a:lumOff val="99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1742"/>
                <a:satOff val="-8361"/>
                <a:lumOff val="99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1742"/>
                <a:satOff val="-8361"/>
                <a:lumOff val="99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Rol de las Universidades</a:t>
          </a:r>
          <a:endParaRPr lang="es-MX" sz="1800" b="1" kern="1200" dirty="0"/>
        </a:p>
      </dsp:txBody>
      <dsp:txXfrm>
        <a:off x="363680" y="1363406"/>
        <a:ext cx="4814834" cy="319654"/>
      </dsp:txXfrm>
    </dsp:sp>
    <dsp:sp modelId="{AA6FA08E-41E9-49CB-AD57-959143130726}">
      <dsp:nvSpPr>
        <dsp:cNvPr id="0" name=""/>
        <dsp:cNvSpPr/>
      </dsp:nvSpPr>
      <dsp:spPr>
        <a:xfrm>
          <a:off x="0" y="2067553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23484"/>
              <a:satOff val="-16722"/>
              <a:lumOff val="1991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2530BB2-FF10-4EC8-984E-529F0A0E05E9}">
      <dsp:nvSpPr>
        <dsp:cNvPr id="0" name=""/>
        <dsp:cNvSpPr/>
      </dsp:nvSpPr>
      <dsp:spPr>
        <a:xfrm>
          <a:off x="346387" y="1890433"/>
          <a:ext cx="4849420" cy="354240"/>
        </a:xfrm>
        <a:prstGeom prst="roundRect">
          <a:avLst/>
        </a:prstGeom>
        <a:solidFill>
          <a:schemeClr val="tx2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El modelo de la Triple Hélice</a:t>
          </a:r>
          <a:endParaRPr lang="es-MX" sz="1800" b="1" kern="1200" dirty="0"/>
        </a:p>
      </dsp:txBody>
      <dsp:txXfrm>
        <a:off x="363680" y="1907726"/>
        <a:ext cx="4814834" cy="319654"/>
      </dsp:txXfrm>
    </dsp:sp>
    <dsp:sp modelId="{B311A9C0-BA17-4041-89DA-3273745919F7}">
      <dsp:nvSpPr>
        <dsp:cNvPr id="0" name=""/>
        <dsp:cNvSpPr/>
      </dsp:nvSpPr>
      <dsp:spPr>
        <a:xfrm>
          <a:off x="0" y="2611872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35227"/>
              <a:satOff val="-25084"/>
              <a:lumOff val="2987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0CB6B0-2886-42DA-8BC5-A5DA3D1AE753}">
      <dsp:nvSpPr>
        <dsp:cNvPr id="0" name=""/>
        <dsp:cNvSpPr/>
      </dsp:nvSpPr>
      <dsp:spPr>
        <a:xfrm>
          <a:off x="346387" y="2434753"/>
          <a:ext cx="4849420" cy="354240"/>
        </a:xfrm>
        <a:prstGeom prst="roundRect">
          <a:avLst/>
        </a:prstGeom>
        <a:solidFill>
          <a:schemeClr val="accent1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Factores diversos de los emprendedores</a:t>
          </a:r>
          <a:endParaRPr lang="es-MX" sz="1200" kern="1200" dirty="0"/>
        </a:p>
      </dsp:txBody>
      <dsp:txXfrm>
        <a:off x="363680" y="2452046"/>
        <a:ext cx="4814834" cy="319654"/>
      </dsp:txXfrm>
    </dsp:sp>
    <dsp:sp modelId="{2B765CA3-A4EB-4124-8AC5-6CC6B63A7BB8}">
      <dsp:nvSpPr>
        <dsp:cNvPr id="0" name=""/>
        <dsp:cNvSpPr/>
      </dsp:nvSpPr>
      <dsp:spPr>
        <a:xfrm>
          <a:off x="0" y="3156192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46969"/>
              <a:satOff val="-33445"/>
              <a:lumOff val="3983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5C841F-C095-413A-B49F-37FFFE6BD5EF}">
      <dsp:nvSpPr>
        <dsp:cNvPr id="0" name=""/>
        <dsp:cNvSpPr/>
      </dsp:nvSpPr>
      <dsp:spPr>
        <a:xfrm>
          <a:off x="346387" y="2979072"/>
          <a:ext cx="4849420" cy="354240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Contexto Local, Regional, Nacional e Internacional</a:t>
          </a:r>
          <a:endParaRPr lang="es-MX" sz="1200" kern="1200" dirty="0"/>
        </a:p>
      </dsp:txBody>
      <dsp:txXfrm>
        <a:off x="363680" y="2996365"/>
        <a:ext cx="4814834" cy="319654"/>
      </dsp:txXfrm>
    </dsp:sp>
    <dsp:sp modelId="{70CD30DA-D831-4A3A-9550-4AE6DEF8D8F0}">
      <dsp:nvSpPr>
        <dsp:cNvPr id="0" name=""/>
        <dsp:cNvSpPr/>
      </dsp:nvSpPr>
      <dsp:spPr>
        <a:xfrm>
          <a:off x="0" y="3700512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58711"/>
              <a:satOff val="-41806"/>
              <a:lumOff val="4978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632DCF-67EB-4E76-AD92-903428E4E395}">
      <dsp:nvSpPr>
        <dsp:cNvPr id="0" name=""/>
        <dsp:cNvSpPr/>
      </dsp:nvSpPr>
      <dsp:spPr>
        <a:xfrm>
          <a:off x="346387" y="3523392"/>
          <a:ext cx="4849420" cy="354240"/>
        </a:xfrm>
        <a:prstGeom prst="roundRect">
          <a:avLst/>
        </a:prstGeom>
        <a:solidFill>
          <a:schemeClr val="bg2">
            <a:lumMod val="1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Apoyos y programas gubernamentales</a:t>
          </a:r>
          <a:endParaRPr lang="es-MX" sz="1200" kern="1200" dirty="0"/>
        </a:p>
      </dsp:txBody>
      <dsp:txXfrm>
        <a:off x="363680" y="3540685"/>
        <a:ext cx="4814834" cy="319654"/>
      </dsp:txXfrm>
    </dsp:sp>
    <dsp:sp modelId="{60D6DBDE-E5CD-47EF-9C8F-4E911837D405}">
      <dsp:nvSpPr>
        <dsp:cNvPr id="0" name=""/>
        <dsp:cNvSpPr/>
      </dsp:nvSpPr>
      <dsp:spPr>
        <a:xfrm>
          <a:off x="0" y="4244832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46969"/>
              <a:satOff val="-33445"/>
              <a:lumOff val="3983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E5B7C2-9A67-48A9-9F30-5EBF31864A3C}">
      <dsp:nvSpPr>
        <dsp:cNvPr id="0" name=""/>
        <dsp:cNvSpPr/>
      </dsp:nvSpPr>
      <dsp:spPr>
        <a:xfrm>
          <a:off x="346387" y="4067712"/>
          <a:ext cx="4849420" cy="354240"/>
        </a:xfrm>
        <a:prstGeom prst="roundRect">
          <a:avLst/>
        </a:prstGeom>
        <a:solidFill>
          <a:schemeClr val="accent1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Cámaras de la región que fomentan y contribuyen al emprendimiento</a:t>
          </a:r>
          <a:endParaRPr lang="es-MX" sz="1200" kern="1200" dirty="0"/>
        </a:p>
      </dsp:txBody>
      <dsp:txXfrm>
        <a:off x="363680" y="4085005"/>
        <a:ext cx="4814834" cy="319654"/>
      </dsp:txXfrm>
    </dsp:sp>
    <dsp:sp modelId="{C322EAFD-012B-4D8E-B989-CE25220FF059}">
      <dsp:nvSpPr>
        <dsp:cNvPr id="0" name=""/>
        <dsp:cNvSpPr/>
      </dsp:nvSpPr>
      <dsp:spPr>
        <a:xfrm>
          <a:off x="0" y="4789153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35227"/>
              <a:satOff val="-25084"/>
              <a:lumOff val="2987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10E77E-9D3D-4FF4-91F9-9A0224617A75}">
      <dsp:nvSpPr>
        <dsp:cNvPr id="0" name=""/>
        <dsp:cNvSpPr/>
      </dsp:nvSpPr>
      <dsp:spPr>
        <a:xfrm>
          <a:off x="346387" y="4612033"/>
          <a:ext cx="4849420" cy="354240"/>
        </a:xfrm>
        <a:prstGeom prst="roundRect">
          <a:avLst/>
        </a:prstGeom>
        <a:solidFill>
          <a:schemeClr val="tx2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Estrategias Universitarias para fomento al emprendimiento</a:t>
          </a:r>
          <a:endParaRPr lang="es-MX" sz="1200" kern="1200" dirty="0"/>
        </a:p>
      </dsp:txBody>
      <dsp:txXfrm>
        <a:off x="363680" y="4629326"/>
        <a:ext cx="4814834" cy="319654"/>
      </dsp:txXfrm>
    </dsp:sp>
    <dsp:sp modelId="{F71C495A-3C50-4B4E-B23A-84FB3B530BD4}">
      <dsp:nvSpPr>
        <dsp:cNvPr id="0" name=""/>
        <dsp:cNvSpPr/>
      </dsp:nvSpPr>
      <dsp:spPr>
        <a:xfrm>
          <a:off x="0" y="5333472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23484"/>
              <a:satOff val="-16722"/>
              <a:lumOff val="1991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B959D7-17FB-4B76-923C-FF9339EE5241}">
      <dsp:nvSpPr>
        <dsp:cNvPr id="0" name=""/>
        <dsp:cNvSpPr/>
      </dsp:nvSpPr>
      <dsp:spPr>
        <a:xfrm>
          <a:off x="346387" y="5156353"/>
          <a:ext cx="4849420" cy="354240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Los Centros de Incubación e Innovación Empresarial</a:t>
          </a:r>
          <a:endParaRPr lang="es-MX" sz="1200" kern="1200" dirty="0"/>
        </a:p>
      </dsp:txBody>
      <dsp:txXfrm>
        <a:off x="363680" y="5173646"/>
        <a:ext cx="4814834" cy="319654"/>
      </dsp:txXfrm>
    </dsp:sp>
    <dsp:sp modelId="{1D50830E-12FC-43BC-94B8-2B5F742C5086}">
      <dsp:nvSpPr>
        <dsp:cNvPr id="0" name=""/>
        <dsp:cNvSpPr/>
      </dsp:nvSpPr>
      <dsp:spPr>
        <a:xfrm>
          <a:off x="0" y="5877793"/>
          <a:ext cx="692774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1742"/>
              <a:satOff val="-8361"/>
              <a:lumOff val="995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F217FE-07A4-4FF9-A5B1-CA90D2AD1BE4}">
      <dsp:nvSpPr>
        <dsp:cNvPr id="0" name=""/>
        <dsp:cNvSpPr/>
      </dsp:nvSpPr>
      <dsp:spPr>
        <a:xfrm>
          <a:off x="346387" y="5700673"/>
          <a:ext cx="4849420" cy="35424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1742"/>
                <a:satOff val="-8361"/>
                <a:lumOff val="99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1742"/>
                <a:satOff val="-8361"/>
                <a:lumOff val="99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1742"/>
                <a:satOff val="-8361"/>
                <a:lumOff val="99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297" tIns="0" rIns="18329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Explicación del Programa “Formación de Consultores Jr”</a:t>
          </a:r>
          <a:endParaRPr lang="es-MX" sz="1200" kern="1200" dirty="0"/>
        </a:p>
      </dsp:txBody>
      <dsp:txXfrm>
        <a:off x="363680" y="5717966"/>
        <a:ext cx="4814834" cy="3196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EC3E8-722A-412A-8168-D392BDB906EA}">
      <dsp:nvSpPr>
        <dsp:cNvPr id="0" name=""/>
        <dsp:cNvSpPr/>
      </dsp:nvSpPr>
      <dsp:spPr>
        <a:xfrm rot="5400000">
          <a:off x="3959939" y="243948"/>
          <a:ext cx="3747547" cy="3260366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Fase 2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Diagnóstico, capacitación y evaluación.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Grupo B </a:t>
          </a:r>
          <a:endParaRPr lang="es-MX" sz="2900" kern="1200" dirty="0"/>
        </a:p>
      </dsp:txBody>
      <dsp:txXfrm rot="-5400000">
        <a:off x="4711603" y="584351"/>
        <a:ext cx="2244218" cy="2579561"/>
      </dsp:txXfrm>
    </dsp:sp>
    <dsp:sp modelId="{C2A994DF-B1D8-42D7-82A7-9B6DF7A16D07}">
      <dsp:nvSpPr>
        <dsp:cNvPr id="0" name=""/>
        <dsp:cNvSpPr/>
      </dsp:nvSpPr>
      <dsp:spPr>
        <a:xfrm>
          <a:off x="4886956" y="1367549"/>
          <a:ext cx="1884487" cy="1013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F8492-610F-43F4-AADF-40B193088239}">
      <dsp:nvSpPr>
        <dsp:cNvPr id="0" name=""/>
        <dsp:cNvSpPr/>
      </dsp:nvSpPr>
      <dsp:spPr>
        <a:xfrm rot="5400000">
          <a:off x="647441" y="243948"/>
          <a:ext cx="3747547" cy="326036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/>
            <a:t>Fase I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/>
            <a:t>Diagnóstico, capacitación y evaluación.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/>
            <a:t>Grupo A </a:t>
          </a:r>
          <a:endParaRPr lang="es-MX" sz="3100" kern="1200" dirty="0"/>
        </a:p>
      </dsp:txBody>
      <dsp:txXfrm rot="-5400000">
        <a:off x="1399105" y="584351"/>
        <a:ext cx="2244218" cy="25795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F1858-04AA-4942-91BA-0B5A0A9DB0FD}">
      <dsp:nvSpPr>
        <dsp:cNvPr id="0" name=""/>
        <dsp:cNvSpPr/>
      </dsp:nvSpPr>
      <dsp:spPr>
        <a:xfrm>
          <a:off x="300589" y="446954"/>
          <a:ext cx="2945430" cy="2945430"/>
        </a:xfrm>
        <a:prstGeom prst="pie">
          <a:avLst>
            <a:gd name="adj1" fmla="val 16200000"/>
            <a:gd name="adj2" fmla="val 5400000"/>
          </a:avLst>
        </a:prstGeom>
        <a:solidFill>
          <a:schemeClr val="accent1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Fase 2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Diagnóstico, capacitación y evaluación.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Grupo B </a:t>
          </a:r>
          <a:endParaRPr lang="es-MX" sz="1500" b="1" kern="1200" dirty="0"/>
        </a:p>
      </dsp:txBody>
      <dsp:txXfrm>
        <a:off x="1773304" y="885262"/>
        <a:ext cx="1034407" cy="2068814"/>
      </dsp:txXfrm>
    </dsp:sp>
    <dsp:sp modelId="{83C0B1A7-C60F-4DA4-9B6A-8CE76688FE77}">
      <dsp:nvSpPr>
        <dsp:cNvPr id="0" name=""/>
        <dsp:cNvSpPr/>
      </dsp:nvSpPr>
      <dsp:spPr>
        <a:xfrm>
          <a:off x="245452" y="462447"/>
          <a:ext cx="2945430" cy="29454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Fase I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Diagnóstico, capacitación y evaluación.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Grupo A </a:t>
          </a:r>
          <a:endParaRPr lang="es-MX" sz="1500" kern="1200" dirty="0"/>
        </a:p>
      </dsp:txBody>
      <dsp:txXfrm>
        <a:off x="666228" y="900755"/>
        <a:ext cx="1034407" cy="20688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989EC3-68D4-4D70-A6C8-63DE4FFC8756}">
      <dsp:nvSpPr>
        <dsp:cNvPr id="0" name=""/>
        <dsp:cNvSpPr/>
      </dsp:nvSpPr>
      <dsp:spPr>
        <a:xfrm rot="5400000">
          <a:off x="-184767" y="191399"/>
          <a:ext cx="1231785" cy="862249"/>
        </a:xfrm>
        <a:prstGeom prst="chevron">
          <a:avLst/>
        </a:prstGeom>
        <a:solidFill>
          <a:schemeClr val="accent1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 rot="-5400000">
        <a:off x="2" y="437756"/>
        <a:ext cx="862249" cy="369536"/>
      </dsp:txXfrm>
    </dsp:sp>
    <dsp:sp modelId="{797DD8DA-E46C-4DD3-8AB8-3825DB2555C4}">
      <dsp:nvSpPr>
        <dsp:cNvPr id="0" name=""/>
        <dsp:cNvSpPr/>
      </dsp:nvSpPr>
      <dsp:spPr>
        <a:xfrm rot="5400000">
          <a:off x="3711642" y="-2842760"/>
          <a:ext cx="800660" cy="6499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Estandarización del programa para la formación de Consultores Empresariales</a:t>
          </a:r>
          <a:endParaRPr lang="es-MX" sz="2000" kern="1200" dirty="0"/>
        </a:p>
      </dsp:txBody>
      <dsp:txXfrm rot="-5400000">
        <a:off x="862250" y="45717"/>
        <a:ext cx="6460360" cy="722490"/>
      </dsp:txXfrm>
    </dsp:sp>
    <dsp:sp modelId="{AE82CE0D-E29C-47F4-ADE4-8747A60D08A1}">
      <dsp:nvSpPr>
        <dsp:cNvPr id="0" name=""/>
        <dsp:cNvSpPr/>
      </dsp:nvSpPr>
      <dsp:spPr>
        <a:xfrm rot="5400000">
          <a:off x="-184767" y="1327938"/>
          <a:ext cx="1231785" cy="862249"/>
        </a:xfrm>
        <a:prstGeom prst="chevron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1574295"/>
        <a:ext cx="862249" cy="369536"/>
      </dsp:txXfrm>
    </dsp:sp>
    <dsp:sp modelId="{73380FAA-0873-47B7-BC44-B1E7ACC8E393}">
      <dsp:nvSpPr>
        <dsp:cNvPr id="0" name=""/>
        <dsp:cNvSpPr/>
      </dsp:nvSpPr>
      <dsp:spPr>
        <a:xfrm rot="5400000">
          <a:off x="3711642" y="-1706221"/>
          <a:ext cx="800660" cy="6499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9570"/>
              <a:satOff val="-13935"/>
              <a:lumOff val="1659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Causas de la mala o infructuosa implementación de </a:t>
          </a:r>
          <a:r>
            <a:rPr lang="es-MX" sz="2000" kern="1200" dirty="0" smtClean="0"/>
            <a:t>diversos programas de formación y </a:t>
          </a:r>
          <a:r>
            <a:rPr lang="es-MX" sz="2000" kern="1200" dirty="0"/>
            <a:t>factores de éxito.</a:t>
          </a:r>
        </a:p>
      </dsp:txBody>
      <dsp:txXfrm rot="-5400000">
        <a:off x="862250" y="1182256"/>
        <a:ext cx="6460360" cy="722490"/>
      </dsp:txXfrm>
    </dsp:sp>
    <dsp:sp modelId="{891DBCD1-5E55-4D46-AAA7-2A8C708B9F36}">
      <dsp:nvSpPr>
        <dsp:cNvPr id="0" name=""/>
        <dsp:cNvSpPr/>
      </dsp:nvSpPr>
      <dsp:spPr>
        <a:xfrm rot="5400000">
          <a:off x="-184767" y="2464477"/>
          <a:ext cx="1231785" cy="862249"/>
        </a:xfrm>
        <a:prstGeom prst="chevron">
          <a:avLst/>
        </a:prstGeom>
        <a:solidFill>
          <a:schemeClr val="accent2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2710834"/>
        <a:ext cx="862249" cy="369536"/>
      </dsp:txXfrm>
    </dsp:sp>
    <dsp:sp modelId="{BE7E5E52-E22A-4484-BFA5-8A511B6A60AC}">
      <dsp:nvSpPr>
        <dsp:cNvPr id="0" name=""/>
        <dsp:cNvSpPr/>
      </dsp:nvSpPr>
      <dsp:spPr>
        <a:xfrm rot="5400000">
          <a:off x="3711642" y="-569683"/>
          <a:ext cx="800660" cy="6499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39141"/>
              <a:satOff val="-27871"/>
              <a:lumOff val="3319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Grado de utilización del conocimiento en la estrategia de </a:t>
          </a:r>
          <a:r>
            <a:rPr lang="es-MX" sz="2000" kern="1200" dirty="0" smtClean="0"/>
            <a:t>fomento al emprendimiento de los alumnos universitarios.</a:t>
          </a:r>
          <a:endParaRPr lang="es-MX" sz="2000" kern="1200" dirty="0"/>
        </a:p>
      </dsp:txBody>
      <dsp:txXfrm rot="-5400000">
        <a:off x="862250" y="2318794"/>
        <a:ext cx="6460360" cy="722490"/>
      </dsp:txXfrm>
    </dsp:sp>
    <dsp:sp modelId="{E9B94D42-DEA8-42A7-9713-B0ADE404941E}">
      <dsp:nvSpPr>
        <dsp:cNvPr id="0" name=""/>
        <dsp:cNvSpPr/>
      </dsp:nvSpPr>
      <dsp:spPr>
        <a:xfrm rot="5400000">
          <a:off x="-184767" y="3601016"/>
          <a:ext cx="1231785" cy="862249"/>
        </a:xfrm>
        <a:prstGeom prst="chevron">
          <a:avLst/>
        </a:prstGeom>
        <a:solidFill>
          <a:schemeClr val="accent2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3847373"/>
        <a:ext cx="862249" cy="369536"/>
      </dsp:txXfrm>
    </dsp:sp>
    <dsp:sp modelId="{2E121762-03BA-4E63-B753-471D9C2C8C4A}">
      <dsp:nvSpPr>
        <dsp:cNvPr id="0" name=""/>
        <dsp:cNvSpPr/>
      </dsp:nvSpPr>
      <dsp:spPr>
        <a:xfrm rot="5400000">
          <a:off x="3711642" y="566855"/>
          <a:ext cx="800660" cy="6499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58711"/>
              <a:satOff val="-41806"/>
              <a:lumOff val="4978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Incremento en la participación del alumnado para la generación </a:t>
          </a:r>
          <a:r>
            <a:rPr lang="es-MX" sz="2000" kern="1200" dirty="0"/>
            <a:t>de nuevas ideas (innovación</a:t>
          </a:r>
          <a:r>
            <a:rPr lang="es-MX" sz="2000" kern="1200" dirty="0" smtClean="0"/>
            <a:t>) en diversos eventos.</a:t>
          </a:r>
          <a:endParaRPr lang="es-MX" sz="2000" kern="1200" dirty="0"/>
        </a:p>
      </dsp:txBody>
      <dsp:txXfrm rot="-5400000">
        <a:off x="862250" y="3455333"/>
        <a:ext cx="6460360" cy="722490"/>
      </dsp:txXfrm>
    </dsp:sp>
    <dsp:sp modelId="{3E56BA69-9A3E-45FF-83AC-E443C6E9D08C}">
      <dsp:nvSpPr>
        <dsp:cNvPr id="0" name=""/>
        <dsp:cNvSpPr/>
      </dsp:nvSpPr>
      <dsp:spPr>
        <a:xfrm rot="5400000">
          <a:off x="-184767" y="4737554"/>
          <a:ext cx="1231785" cy="862249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4983911"/>
        <a:ext cx="862249" cy="369536"/>
      </dsp:txXfrm>
    </dsp:sp>
    <dsp:sp modelId="{B2ED8B06-D71E-4F0A-9F85-4E5C621CE658}">
      <dsp:nvSpPr>
        <dsp:cNvPr id="0" name=""/>
        <dsp:cNvSpPr/>
      </dsp:nvSpPr>
      <dsp:spPr>
        <a:xfrm rot="5400000">
          <a:off x="3711642" y="1703394"/>
          <a:ext cx="800660" cy="6499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39141"/>
              <a:satOff val="-27871"/>
              <a:lumOff val="3319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/>
            <a:t>Identificar el impacto en la productividad y competitividad </a:t>
          </a:r>
          <a:r>
            <a:rPr lang="es-MX" sz="2000" kern="1200" dirty="0" smtClean="0"/>
            <a:t>de los alumnos involucrados en relación a sus capacidades y medios para poder emprender.</a:t>
          </a:r>
          <a:endParaRPr lang="es-MX" sz="2000" kern="1200" dirty="0"/>
        </a:p>
      </dsp:txBody>
      <dsp:txXfrm rot="-5400000">
        <a:off x="862250" y="4591872"/>
        <a:ext cx="6460360" cy="722490"/>
      </dsp:txXfrm>
    </dsp:sp>
    <dsp:sp modelId="{CAAA176D-50B6-4B4A-BF1B-19773D352075}">
      <dsp:nvSpPr>
        <dsp:cNvPr id="0" name=""/>
        <dsp:cNvSpPr/>
      </dsp:nvSpPr>
      <dsp:spPr>
        <a:xfrm rot="5400000">
          <a:off x="-184767" y="5874093"/>
          <a:ext cx="1231785" cy="862249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19570"/>
                <a:satOff val="-13935"/>
                <a:lumOff val="165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9570"/>
                <a:satOff val="-13935"/>
                <a:lumOff val="165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9570"/>
                <a:satOff val="-13935"/>
                <a:lumOff val="165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 rot="-5400000">
        <a:off x="2" y="6120450"/>
        <a:ext cx="862249" cy="369536"/>
      </dsp:txXfrm>
    </dsp:sp>
    <dsp:sp modelId="{76664DDD-293F-413E-83A6-236CF256C44F}">
      <dsp:nvSpPr>
        <dsp:cNvPr id="0" name=""/>
        <dsp:cNvSpPr/>
      </dsp:nvSpPr>
      <dsp:spPr>
        <a:xfrm rot="5400000">
          <a:off x="3711642" y="2839933"/>
          <a:ext cx="800660" cy="6499445"/>
        </a:xfrm>
        <a:prstGeom prst="round2SameRect">
          <a:avLst/>
        </a:prstGeom>
        <a:solidFill>
          <a:schemeClr val="bg2">
            <a:lumMod val="10000"/>
            <a:alpha val="90000"/>
          </a:schemeClr>
        </a:solidFill>
        <a:ln w="6350" cap="flat" cmpd="sng" algn="ctr">
          <a:solidFill>
            <a:schemeClr val="accent1">
              <a:shade val="50000"/>
              <a:hueOff val="19570"/>
              <a:satOff val="-13935"/>
              <a:lumOff val="1659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b="1" kern="1200" dirty="0" smtClean="0">
              <a:solidFill>
                <a:schemeClr val="bg1"/>
              </a:solidFill>
            </a:rPr>
            <a:t>Incremento en las competencias emprendedoras de los alumnos y un mejor servicio a las empresas</a:t>
          </a:r>
          <a:endParaRPr lang="es-MX" sz="2300" b="1" kern="1200" dirty="0">
            <a:solidFill>
              <a:schemeClr val="bg1"/>
            </a:solidFill>
          </a:endParaRPr>
        </a:p>
      </dsp:txBody>
      <dsp:txXfrm rot="-5400000">
        <a:off x="862250" y="5728411"/>
        <a:ext cx="6460360" cy="7224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39FC54-8ED0-4B48-8FF0-5F7164701E56}">
      <dsp:nvSpPr>
        <dsp:cNvPr id="0" name=""/>
        <dsp:cNvSpPr/>
      </dsp:nvSpPr>
      <dsp:spPr>
        <a:xfrm>
          <a:off x="4581" y="1437381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Enero</a:t>
          </a:r>
        </a:p>
      </dsp:txBody>
      <dsp:txXfrm>
        <a:off x="246360" y="1437381"/>
        <a:ext cx="1921273" cy="483558"/>
      </dsp:txXfrm>
    </dsp:sp>
    <dsp:sp modelId="{C5FF9E10-E3F5-4B0A-BDB7-ADD258FABCCC}">
      <dsp:nvSpPr>
        <dsp:cNvPr id="0" name=""/>
        <dsp:cNvSpPr/>
      </dsp:nvSpPr>
      <dsp:spPr>
        <a:xfrm>
          <a:off x="2332802" y="1463342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Reclutamiento y aplicación del Pre-Test</a:t>
          </a:r>
          <a:endParaRPr lang="es-MX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8620" y="1463342"/>
        <a:ext cx="4809651" cy="431635"/>
      </dsp:txXfrm>
    </dsp:sp>
    <dsp:sp modelId="{27211E05-63B7-4A4B-A64A-300F96018544}">
      <dsp:nvSpPr>
        <dsp:cNvPr id="0" name=""/>
        <dsp:cNvSpPr/>
      </dsp:nvSpPr>
      <dsp:spPr>
        <a:xfrm>
          <a:off x="4581" y="1953940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Febrero</a:t>
          </a:r>
        </a:p>
      </dsp:txBody>
      <dsp:txXfrm>
        <a:off x="246360" y="1953940"/>
        <a:ext cx="1921273" cy="483558"/>
      </dsp:txXfrm>
    </dsp:sp>
    <dsp:sp modelId="{8F18DEF7-AC90-450B-8A20-56FAAE8BCD92}">
      <dsp:nvSpPr>
        <dsp:cNvPr id="0" name=""/>
        <dsp:cNvSpPr/>
      </dsp:nvSpPr>
      <dsp:spPr>
        <a:xfrm>
          <a:off x="2332802" y="1979901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Realización del </a:t>
          </a:r>
          <a:r>
            <a:rPr lang="es-MX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Diagnóstico </a:t>
          </a:r>
          <a:endParaRPr lang="es-MX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8620" y="1979901"/>
        <a:ext cx="4809651" cy="431635"/>
      </dsp:txXfrm>
    </dsp:sp>
    <dsp:sp modelId="{C7A46EF8-3DFE-4191-BB3C-3A7BF0D74820}">
      <dsp:nvSpPr>
        <dsp:cNvPr id="0" name=""/>
        <dsp:cNvSpPr/>
      </dsp:nvSpPr>
      <dsp:spPr>
        <a:xfrm>
          <a:off x="4581" y="2470499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Marzo-Mayo</a:t>
          </a:r>
          <a:endParaRPr lang="es-MX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360" y="2470499"/>
        <a:ext cx="1921273" cy="483558"/>
      </dsp:txXfrm>
    </dsp:sp>
    <dsp:sp modelId="{8AF40CA5-EEC1-43D7-8939-BF5BE8C6CB20}">
      <dsp:nvSpPr>
        <dsp:cNvPr id="0" name=""/>
        <dsp:cNvSpPr/>
      </dsp:nvSpPr>
      <dsp:spPr>
        <a:xfrm>
          <a:off x="2332802" y="2496460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Intervención (capacitaciones a los consultores Jr)</a:t>
          </a:r>
          <a:endParaRPr lang="es-MX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8620" y="2496460"/>
        <a:ext cx="4809651" cy="431635"/>
      </dsp:txXfrm>
    </dsp:sp>
    <dsp:sp modelId="{603E4E42-C4BF-4FE4-B6D8-C76D3CBFD8D2}">
      <dsp:nvSpPr>
        <dsp:cNvPr id="0" name=""/>
        <dsp:cNvSpPr/>
      </dsp:nvSpPr>
      <dsp:spPr>
        <a:xfrm>
          <a:off x="4581" y="2987059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Junio</a:t>
          </a:r>
          <a:endParaRPr lang="es-MX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360" y="2987059"/>
        <a:ext cx="1921273" cy="483558"/>
      </dsp:txXfrm>
    </dsp:sp>
    <dsp:sp modelId="{26AA8EE4-602A-4325-AA94-8CE4D15E1CFE}">
      <dsp:nvSpPr>
        <dsp:cNvPr id="0" name=""/>
        <dsp:cNvSpPr/>
      </dsp:nvSpPr>
      <dsp:spPr>
        <a:xfrm>
          <a:off x="2332802" y="3013020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Aplicación del Post-Test</a:t>
          </a:r>
          <a:endParaRPr lang="es-MX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8620" y="3013020"/>
        <a:ext cx="4809651" cy="431635"/>
      </dsp:txXfrm>
    </dsp:sp>
    <dsp:sp modelId="{E484C0E4-83BD-4A2A-A696-7FC6C44B575B}">
      <dsp:nvSpPr>
        <dsp:cNvPr id="0" name=""/>
        <dsp:cNvSpPr/>
      </dsp:nvSpPr>
      <dsp:spPr>
        <a:xfrm>
          <a:off x="4581" y="3503618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Julio</a:t>
          </a:r>
          <a:endParaRPr lang="es-MX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360" y="3503618"/>
        <a:ext cx="1921273" cy="483558"/>
      </dsp:txXfrm>
    </dsp:sp>
    <dsp:sp modelId="{0A7418D2-F72A-4716-AED9-0B103562A648}">
      <dsp:nvSpPr>
        <dsp:cNvPr id="0" name=""/>
        <dsp:cNvSpPr/>
      </dsp:nvSpPr>
      <dsp:spPr>
        <a:xfrm>
          <a:off x="2332802" y="3529579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Obtención y Análisis de Resultados</a:t>
          </a:r>
          <a:endParaRPr lang="es-MX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8620" y="3529579"/>
        <a:ext cx="4809651" cy="431635"/>
      </dsp:txXfrm>
    </dsp:sp>
    <dsp:sp modelId="{0C7C1AAF-39AD-4FDB-A9B0-26EFC0504532}">
      <dsp:nvSpPr>
        <dsp:cNvPr id="0" name=""/>
        <dsp:cNvSpPr/>
      </dsp:nvSpPr>
      <dsp:spPr>
        <a:xfrm>
          <a:off x="4581" y="4020177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Agosto</a:t>
          </a:r>
        </a:p>
      </dsp:txBody>
      <dsp:txXfrm>
        <a:off x="246360" y="4020177"/>
        <a:ext cx="1921273" cy="483558"/>
      </dsp:txXfrm>
    </dsp:sp>
    <dsp:sp modelId="{886763C6-1F85-421A-8A54-3B6457911E4D}">
      <dsp:nvSpPr>
        <dsp:cNvPr id="0" name=""/>
        <dsp:cNvSpPr/>
      </dsp:nvSpPr>
      <dsp:spPr>
        <a:xfrm>
          <a:off x="2332802" y="4046139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Reclutamiento del 2ndo grupo y aplicación del Pre-Test</a:t>
          </a:r>
          <a:endParaRPr lang="es-MX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8620" y="4046139"/>
        <a:ext cx="4809651" cy="431635"/>
      </dsp:txXfrm>
    </dsp:sp>
    <dsp:sp modelId="{19AA810C-E534-46B1-9E5C-F413EFD70527}">
      <dsp:nvSpPr>
        <dsp:cNvPr id="0" name=""/>
        <dsp:cNvSpPr/>
      </dsp:nvSpPr>
      <dsp:spPr>
        <a:xfrm>
          <a:off x="4581" y="4536737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Septiembre-Noviembre</a:t>
          </a:r>
          <a:endParaRPr lang="es-MX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360" y="4536737"/>
        <a:ext cx="1921273" cy="483558"/>
      </dsp:txXfrm>
    </dsp:sp>
    <dsp:sp modelId="{43157CAE-9467-4943-ABD2-BF36D44F5965}">
      <dsp:nvSpPr>
        <dsp:cNvPr id="0" name=""/>
        <dsp:cNvSpPr/>
      </dsp:nvSpPr>
      <dsp:spPr>
        <a:xfrm>
          <a:off x="2332802" y="4562698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Intervención (capacitaciones) y aplicación del Post-Test</a:t>
          </a:r>
          <a:endParaRPr lang="es-MX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8620" y="4562698"/>
        <a:ext cx="4809651" cy="431635"/>
      </dsp:txXfrm>
    </dsp:sp>
    <dsp:sp modelId="{7BCCB70C-6927-4AFE-BC16-710BDA500F39}">
      <dsp:nvSpPr>
        <dsp:cNvPr id="0" name=""/>
        <dsp:cNvSpPr/>
      </dsp:nvSpPr>
      <dsp:spPr>
        <a:xfrm>
          <a:off x="4581" y="5053296"/>
          <a:ext cx="2404831" cy="48355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Diciembre</a:t>
          </a:r>
          <a:endParaRPr lang="es-MX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360" y="5053296"/>
        <a:ext cx="1921273" cy="483558"/>
      </dsp:txXfrm>
    </dsp:sp>
    <dsp:sp modelId="{41451E1D-89B3-49AE-A3BD-28C7DD951DB5}">
      <dsp:nvSpPr>
        <dsp:cNvPr id="0" name=""/>
        <dsp:cNvSpPr/>
      </dsp:nvSpPr>
      <dsp:spPr>
        <a:xfrm>
          <a:off x="2332802" y="5079257"/>
          <a:ext cx="5241286" cy="43163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Presentación de Información y reportes finales</a:t>
          </a:r>
        </a:p>
      </dsp:txBody>
      <dsp:txXfrm>
        <a:off x="2548620" y="5079257"/>
        <a:ext cx="4809651" cy="4316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DCE76-EFCD-4CA2-836F-87930FA06CC8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9225" y="1143000"/>
            <a:ext cx="4019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695D2-6113-4100-8E52-E3BE8B0C02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780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¿Y tu nombre?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7695D2-6113-4100-8E52-E3BE8B0C02AD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879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7695D2-6113-4100-8E52-E3BE8B0C02AD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885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7695D2-6113-4100-8E52-E3BE8B0C02AD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4763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C3579-FDA4-4216-9B59-26F4B157BA64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3882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7695D2-6113-4100-8E52-E3BE8B0C02AD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7276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498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297" y="5822914"/>
            <a:ext cx="9988153" cy="1398564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bg1"/>
                </a:solidFill>
              </a:rPr>
              <a:t>EFICACIA DE UN PROGRAMA ESTRATÉGICO PARA MEJORAR LAS COMPETENCIAS EMPRENDEDORAS DE ESTUDIANTES DE INSTITUCIONES DE EDUCACIÓN SUPERIOR </a:t>
            </a:r>
            <a:r>
              <a:rPr lang="es-MX" sz="3200" b="1" dirty="0" smtClean="0">
                <a:solidFill>
                  <a:schemeClr val="bg1"/>
                </a:solidFill>
              </a:rPr>
              <a:t>PÚBLICAS.</a:t>
            </a:r>
            <a:br>
              <a:rPr lang="es-MX" sz="3200" b="1" dirty="0" smtClean="0">
                <a:solidFill>
                  <a:schemeClr val="bg1"/>
                </a:solidFill>
              </a:rPr>
            </a:br>
            <a:r>
              <a:rPr lang="es-MX" sz="3200" b="1" dirty="0">
                <a:solidFill>
                  <a:schemeClr val="bg1"/>
                </a:solidFill>
              </a:rPr>
              <a:t/>
            </a:r>
            <a:br>
              <a:rPr lang="es-MX" sz="3200" b="1" dirty="0">
                <a:solidFill>
                  <a:schemeClr val="bg1"/>
                </a:solidFill>
              </a:rPr>
            </a:br>
            <a:r>
              <a:rPr lang="es-MX" sz="2000" b="1" dirty="0" smtClean="0">
                <a:solidFill>
                  <a:schemeClr val="bg1"/>
                </a:solidFill>
              </a:rPr>
              <a:t>Glenn Vázquez Marrufo</a:t>
            </a:r>
            <a:br>
              <a:rPr lang="es-MX" sz="2000" b="1" dirty="0" smtClean="0">
                <a:solidFill>
                  <a:schemeClr val="bg1"/>
                </a:solidFill>
              </a:rPr>
            </a:br>
            <a:r>
              <a:rPr lang="es-MX" sz="2000" b="1" dirty="0" smtClean="0">
                <a:solidFill>
                  <a:schemeClr val="bg1"/>
                </a:solidFill>
              </a:rPr>
              <a:t>Doctorado en Análisis Estratégico y Desarrollo Sustentable</a:t>
            </a:r>
            <a:endParaRPr lang="es-MX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Objetivos de la investigación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73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E2E539BD-69BA-444B-AD74-D95575FA50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3032625"/>
              </p:ext>
            </p:extLst>
          </p:nvPr>
        </p:nvGraphicFramePr>
        <p:xfrm>
          <a:off x="2572718" y="650929"/>
          <a:ext cx="7361695" cy="6054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148E53BA-65E6-4810-A8C0-E0E8AA388BDF}"/>
              </a:ext>
            </a:extLst>
          </p:cNvPr>
          <p:cNvSpPr txBox="1"/>
          <p:nvPr/>
        </p:nvSpPr>
        <p:spPr>
          <a:xfrm>
            <a:off x="3047730" y="6321534"/>
            <a:ext cx="620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OBJETIVOS ESPECIFICOS</a:t>
            </a:r>
          </a:p>
        </p:txBody>
      </p:sp>
    </p:spTree>
    <p:extLst>
      <p:ext uri="{BB962C8B-B14F-4D97-AF65-F5344CB8AC3E}">
        <p14:creationId xmlns:p14="http://schemas.microsoft.com/office/powerpoint/2010/main" val="26460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Justificación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2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148E53BA-65E6-4810-A8C0-E0E8AA388BDF}"/>
              </a:ext>
            </a:extLst>
          </p:cNvPr>
          <p:cNvSpPr txBox="1"/>
          <p:nvPr/>
        </p:nvSpPr>
        <p:spPr>
          <a:xfrm>
            <a:off x="3047730" y="6321534"/>
            <a:ext cx="620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OBJETIVOS ESPECIFICOS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9CDEA4AB-60C2-45AE-BC78-10494FF2EE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5724985"/>
              </p:ext>
            </p:extLst>
          </p:nvPr>
        </p:nvGraphicFramePr>
        <p:xfrm>
          <a:off x="2433234" y="0"/>
          <a:ext cx="7532176" cy="7594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46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Revisión de la literatura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6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148E53BA-65E6-4810-A8C0-E0E8AA388BDF}"/>
              </a:ext>
            </a:extLst>
          </p:cNvPr>
          <p:cNvSpPr txBox="1"/>
          <p:nvPr/>
        </p:nvSpPr>
        <p:spPr>
          <a:xfrm>
            <a:off x="3047730" y="6321534"/>
            <a:ext cx="620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OBJETIVOS ESPECIFICOS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63B2F04D-4453-4108-9D9C-40DDC60A51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0382535"/>
              </p:ext>
            </p:extLst>
          </p:nvPr>
        </p:nvGraphicFramePr>
        <p:xfrm>
          <a:off x="2495226" y="643180"/>
          <a:ext cx="6927743" cy="6981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ítulo 1">
            <a:extLst>
              <a:ext uri="{FF2B5EF4-FFF2-40B4-BE49-F238E27FC236}">
                <a16:creationId xmlns:a16="http://schemas.microsoft.com/office/drawing/2014/main" id="{0D1DDF4D-C096-4D93-953F-5E7A07CFF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7187" y="123987"/>
            <a:ext cx="3952068" cy="1038386"/>
          </a:xfrm>
        </p:spPr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Marco Teórico</a:t>
            </a:r>
          </a:p>
        </p:txBody>
      </p:sp>
    </p:spTree>
    <p:extLst>
      <p:ext uri="{BB962C8B-B14F-4D97-AF65-F5344CB8AC3E}">
        <p14:creationId xmlns:p14="http://schemas.microsoft.com/office/powerpoint/2010/main" val="95924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Metodología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0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972686220"/>
              </p:ext>
            </p:extLst>
          </p:nvPr>
        </p:nvGraphicFramePr>
        <p:xfrm>
          <a:off x="2194454" y="1790700"/>
          <a:ext cx="7463896" cy="374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0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4">
            <a:extLst>
              <a:ext uri="{FF2B5EF4-FFF2-40B4-BE49-F238E27FC236}">
                <a16:creationId xmlns:a16="http://schemas.microsoft.com/office/drawing/2014/main" id="{D93A6C63-96C6-466E-80AE-41F9F194A1F7}"/>
              </a:ext>
            </a:extLst>
          </p:cNvPr>
          <p:cNvSpPr/>
          <p:nvPr/>
        </p:nvSpPr>
        <p:spPr>
          <a:xfrm>
            <a:off x="2495227" y="3641131"/>
            <a:ext cx="7346197" cy="3870324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b="1" dirty="0"/>
              <a:t>Instrumento:</a:t>
            </a:r>
            <a:r>
              <a:rPr lang="es-MX" b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s-MX" dirty="0"/>
              <a:t>Instrumento utilizado en el estudio “Competencias Emprendedores” </a:t>
            </a:r>
            <a:r>
              <a:rPr lang="es-MX" dirty="0">
                <a:solidFill>
                  <a:schemeClr val="bg1"/>
                </a:solidFill>
              </a:rPr>
              <a:t>de Palacios (1999), modificada por Santos y Barroso (2013).</a:t>
            </a:r>
          </a:p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b="1" dirty="0" smtClean="0"/>
              <a:t>Participantes</a:t>
            </a:r>
            <a:r>
              <a:rPr lang="es-MX" b="1" dirty="0"/>
              <a:t>: </a:t>
            </a:r>
          </a:p>
          <a:p>
            <a:pPr lvl="0">
              <a:lnSpc>
                <a:spcPct val="150000"/>
              </a:lnSpc>
            </a:pPr>
            <a:r>
              <a:rPr lang="es-MX" sz="1400" dirty="0" smtClean="0"/>
              <a:t>Alumnos del Instituto Tecnológico de Mérida que se encuentren realizando su servicio social o su residencia profesional en las instalaciones del CIIE, total 20 alumnos por generación. </a:t>
            </a:r>
            <a:endParaRPr lang="es-MX" sz="14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s-MX" sz="1400" dirty="0" smtClean="0">
                <a:solidFill>
                  <a:schemeClr val="bg1"/>
                </a:solidFill>
              </a:rPr>
              <a:t>Cuestionario de satisfacción del programa aplicable a los alumnos y a los empresarios.</a:t>
            </a:r>
            <a:endParaRPr lang="es-MX" sz="1400" dirty="0">
              <a:solidFill>
                <a:schemeClr val="bg1"/>
              </a:solidFill>
            </a:endParaRPr>
          </a:p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b="1" dirty="0"/>
              <a:t>Procedimiento: </a:t>
            </a:r>
          </a:p>
          <a:p>
            <a:pPr>
              <a:lnSpc>
                <a:spcPct val="150000"/>
              </a:lnSpc>
            </a:pPr>
            <a:r>
              <a:rPr lang="es-MX" sz="1400" dirty="0" smtClean="0"/>
              <a:t>Aplicación de diagnóstico y capacitación en temas de formación empresarial</a:t>
            </a:r>
            <a:endParaRPr lang="es-MX" sz="14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6C3FF46-DDA0-4377-9A64-46B0DE98A689}"/>
              </a:ext>
            </a:extLst>
          </p:cNvPr>
          <p:cNvSpPr/>
          <p:nvPr/>
        </p:nvSpPr>
        <p:spPr>
          <a:xfrm>
            <a:off x="5856363" y="383693"/>
            <a:ext cx="42242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4B213A"/>
                </a:solidFill>
              </a:rPr>
              <a:t>Diagnóstico: de tipo </a:t>
            </a:r>
            <a:r>
              <a:rPr lang="es-MX" sz="1600" dirty="0" smtClean="0">
                <a:solidFill>
                  <a:srgbClr val="4B213A"/>
                </a:solidFill>
              </a:rPr>
              <a:t>descriptivo con diseño pre experimental con prueba y post prueba.</a:t>
            </a:r>
            <a:endParaRPr lang="es-MX" sz="1600" dirty="0">
              <a:solidFill>
                <a:srgbClr val="4B213A"/>
              </a:solidFill>
            </a:endParaRPr>
          </a:p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rgbClr val="4B213A"/>
                </a:solidFill>
              </a:rPr>
              <a:t>Se realizará en 2 épocas sin la intención de comparar pero si registrar las similitudes. </a:t>
            </a:r>
            <a:endParaRPr lang="es-MX" sz="1600" dirty="0"/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0CEC151A-7872-43E8-8D8D-7322D6707A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5694504"/>
              </p:ext>
            </p:extLst>
          </p:nvPr>
        </p:nvGraphicFramePr>
        <p:xfrm>
          <a:off x="2309247" y="-1"/>
          <a:ext cx="3506465" cy="3870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098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4">
            <a:extLst>
              <a:ext uri="{FF2B5EF4-FFF2-40B4-BE49-F238E27FC236}">
                <a16:creationId xmlns:a16="http://schemas.microsoft.com/office/drawing/2014/main" id="{D93A6C63-96C6-466E-80AE-41F9F194A1F7}"/>
              </a:ext>
            </a:extLst>
          </p:cNvPr>
          <p:cNvSpPr/>
          <p:nvPr/>
        </p:nvSpPr>
        <p:spPr>
          <a:xfrm>
            <a:off x="2588217" y="4204087"/>
            <a:ext cx="7253207" cy="3250921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1323" dirty="0" smtClean="0"/>
              <a:t>E</a:t>
            </a:r>
            <a:r>
              <a:rPr lang="es-MX" sz="1323" b="1" dirty="0" smtClean="0"/>
              <a:t>l Programa de Formación de Consultores Empresariales, busca contribuir al desarrollo de competencias emprendedoras en los participantes que les permita brindar servicios de consultoría en conjunto con un experto a los empresarios</a:t>
            </a:r>
            <a:r>
              <a:rPr lang="es-MX" sz="1323" dirty="0"/>
              <a:t>.</a:t>
            </a:r>
            <a:endParaRPr lang="es-MX" sz="1323" dirty="0" smtClean="0"/>
          </a:p>
          <a:p>
            <a:pPr>
              <a:lnSpc>
                <a:spcPct val="150000"/>
              </a:lnSpc>
            </a:pPr>
            <a:endParaRPr lang="es-MX" sz="1323" dirty="0"/>
          </a:p>
          <a:p>
            <a:pPr>
              <a:lnSpc>
                <a:spcPct val="150000"/>
              </a:lnSpc>
            </a:pPr>
            <a:r>
              <a:rPr lang="es-MX" sz="1323" dirty="0" smtClean="0"/>
              <a:t>Este programa contempla los siguientes puntos para la capacitación:</a:t>
            </a:r>
            <a:endParaRPr lang="es-MX" sz="1323" dirty="0"/>
          </a:p>
          <a:p>
            <a:pPr marL="283510" indent="-283510">
              <a:lnSpc>
                <a:spcPct val="150000"/>
              </a:lnSpc>
              <a:buFont typeface="+mj-lt"/>
              <a:buAutoNum type="alphaUcPeriod"/>
            </a:pPr>
            <a:r>
              <a:rPr lang="es-MX" sz="1323" b="1" dirty="0" smtClean="0"/>
              <a:t>Los giros comerciales de las empresas que se atenderán</a:t>
            </a:r>
          </a:p>
          <a:p>
            <a:pPr marL="283510" indent="-283510">
              <a:lnSpc>
                <a:spcPct val="150000"/>
              </a:lnSpc>
              <a:buFont typeface="+mj-lt"/>
              <a:buAutoNum type="alphaUcPeriod"/>
            </a:pPr>
            <a:r>
              <a:rPr lang="es-MX" sz="1323" b="1" dirty="0" smtClean="0"/>
              <a:t>Las competencias actuales de los participantes</a:t>
            </a:r>
          </a:p>
          <a:p>
            <a:pPr marL="283510" indent="-283510">
              <a:lnSpc>
                <a:spcPct val="150000"/>
              </a:lnSpc>
              <a:buFont typeface="+mj-lt"/>
              <a:buAutoNum type="alphaUcPeriod"/>
            </a:pPr>
            <a:r>
              <a:rPr lang="es-MX" sz="1323" b="1" dirty="0" smtClean="0"/>
              <a:t>Los objetivos y actividades de emprendimiento del  semestre en curso</a:t>
            </a:r>
            <a:endParaRPr lang="es-MX" sz="1323" dirty="0"/>
          </a:p>
        </p:txBody>
      </p:sp>
      <p:pic>
        <p:nvPicPr>
          <p:cNvPr id="1026" name="Picture 2" descr="Resultado de imagen para consultor empresar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748" y="356752"/>
            <a:ext cx="6408144" cy="360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94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INTRODUCCIÓN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6EE8C23D-CEEE-4782-ADA5-A8E964BB4DF5}"/>
              </a:ext>
            </a:extLst>
          </p:cNvPr>
          <p:cNvSpPr txBox="1">
            <a:spLocks/>
          </p:cNvSpPr>
          <p:nvPr/>
        </p:nvSpPr>
        <p:spPr>
          <a:xfrm>
            <a:off x="5499067" y="5721163"/>
            <a:ext cx="5724746" cy="2019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</a:rPr>
              <a:t>Antecedentes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</a:rPr>
              <a:t>Planteamiento del problema 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</a:rPr>
              <a:t>Preguntas de investigación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bg1"/>
                </a:solidFill>
              </a:rPr>
              <a:t>Justificación</a:t>
            </a:r>
            <a:r>
              <a:rPr lang="es-MX" sz="2400" dirty="0"/>
              <a:t/>
            </a:r>
            <a:br>
              <a:rPr lang="es-MX" sz="2400" dirty="0"/>
            </a:br>
            <a:endParaRPr lang="es-ES_tradnl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4">
            <a:extLst>
              <a:ext uri="{FF2B5EF4-FFF2-40B4-BE49-F238E27FC236}">
                <a16:creationId xmlns:a16="http://schemas.microsoft.com/office/drawing/2014/main" id="{D93A6C63-96C6-466E-80AE-41F9F194A1F7}"/>
              </a:ext>
            </a:extLst>
          </p:cNvPr>
          <p:cNvSpPr/>
          <p:nvPr/>
        </p:nvSpPr>
        <p:spPr>
          <a:xfrm>
            <a:off x="2473434" y="1061393"/>
            <a:ext cx="7429983" cy="391256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b="1" dirty="0" smtClean="0">
                <a:solidFill>
                  <a:schemeClr val="bg1"/>
                </a:solidFill>
              </a:rPr>
              <a:t>Procedimiento para cada una de las fases:</a:t>
            </a:r>
            <a:endParaRPr lang="es-MX" sz="1600" b="1" dirty="0">
              <a:solidFill>
                <a:schemeClr val="bg1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1400" dirty="0" smtClean="0">
                <a:solidFill>
                  <a:schemeClr val="bg1"/>
                </a:solidFill>
              </a:rPr>
              <a:t>Aplicación del instrumento (pre-test).</a:t>
            </a:r>
          </a:p>
          <a:p>
            <a:pPr lvl="0">
              <a:lnSpc>
                <a:spcPct val="150000"/>
              </a:lnSpc>
            </a:pPr>
            <a:r>
              <a:rPr lang="es-MX" sz="1400" dirty="0" smtClean="0">
                <a:solidFill>
                  <a:schemeClr val="bg1"/>
                </a:solidFill>
              </a:rPr>
              <a:t>Aplicación del instrumento (post-test).</a:t>
            </a:r>
          </a:p>
          <a:p>
            <a:pPr lvl="0">
              <a:lnSpc>
                <a:spcPct val="150000"/>
              </a:lnSpc>
            </a:pPr>
            <a:r>
              <a:rPr lang="es-MX" sz="1400" dirty="0" smtClean="0">
                <a:solidFill>
                  <a:schemeClr val="bg1"/>
                </a:solidFill>
              </a:rPr>
              <a:t>Aplicación de encuesta de satisfacción en relación al programa de formación.</a:t>
            </a:r>
          </a:p>
          <a:p>
            <a:pPr lvl="0">
              <a:lnSpc>
                <a:spcPct val="150000"/>
              </a:lnSpc>
            </a:pPr>
            <a:r>
              <a:rPr lang="es-MX" sz="1400" dirty="0" smtClean="0">
                <a:solidFill>
                  <a:schemeClr val="bg1"/>
                </a:solidFill>
              </a:rPr>
              <a:t>Análisis de resultados y propuestas de mejora.</a:t>
            </a:r>
          </a:p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b="1" dirty="0" smtClean="0">
                <a:solidFill>
                  <a:schemeClr val="bg1"/>
                </a:solidFill>
              </a:rPr>
              <a:t>Validación</a:t>
            </a:r>
            <a:r>
              <a:rPr lang="es-MX" sz="1600" b="1" dirty="0">
                <a:solidFill>
                  <a:schemeClr val="bg1"/>
                </a:solidFill>
              </a:rPr>
              <a:t>:</a:t>
            </a:r>
          </a:p>
          <a:p>
            <a:pPr lvl="0">
              <a:lnSpc>
                <a:spcPct val="150000"/>
              </a:lnSpc>
            </a:pPr>
            <a:r>
              <a:rPr lang="es-MX" sz="1400" dirty="0">
                <a:solidFill>
                  <a:schemeClr val="bg1"/>
                </a:solidFill>
              </a:rPr>
              <a:t>De contenido: por juicio de </a:t>
            </a:r>
            <a:r>
              <a:rPr lang="es-MX" sz="1400" dirty="0" smtClean="0">
                <a:solidFill>
                  <a:schemeClr val="bg1"/>
                </a:solidFill>
              </a:rPr>
              <a:t>expertos y encuestas aplicadas a los empresarios para verificar el desempeño de los alumnos en su acompañamiento durante el proceso de incubación.</a:t>
            </a:r>
            <a:endParaRPr lang="es-MX" sz="1400" dirty="0">
              <a:solidFill>
                <a:schemeClr val="bg1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1400" dirty="0">
                <a:solidFill>
                  <a:schemeClr val="bg1"/>
                </a:solidFill>
              </a:rPr>
              <a:t>De constructo: </a:t>
            </a:r>
            <a:r>
              <a:rPr lang="es-MX" sz="1400" dirty="0" smtClean="0">
                <a:solidFill>
                  <a:schemeClr val="bg1"/>
                </a:solidFill>
              </a:rPr>
              <a:t>aplicando análisis factorial</a:t>
            </a:r>
            <a:endParaRPr lang="es-MX" sz="1400" dirty="0">
              <a:solidFill>
                <a:schemeClr val="bg1"/>
              </a:solidFill>
            </a:endParaRPr>
          </a:p>
          <a:p>
            <a:pPr marL="236258" indent="-23625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bg1"/>
                </a:solidFill>
              </a:rPr>
              <a:t>Confiabilidad: </a:t>
            </a:r>
          </a:p>
          <a:p>
            <a:pPr lvl="0">
              <a:lnSpc>
                <a:spcPct val="150000"/>
              </a:lnSpc>
            </a:pPr>
            <a:r>
              <a:rPr lang="es-MX" sz="1400" dirty="0">
                <a:solidFill>
                  <a:schemeClr val="bg1"/>
                </a:solidFill>
              </a:rPr>
              <a:t>Por alfa de </a:t>
            </a:r>
            <a:r>
              <a:rPr lang="es-MX" sz="1400" dirty="0" err="1">
                <a:solidFill>
                  <a:schemeClr val="bg1"/>
                </a:solidFill>
              </a:rPr>
              <a:t>Cronbach</a:t>
            </a:r>
            <a:r>
              <a:rPr lang="es-MX" sz="1400" dirty="0">
                <a:solidFill>
                  <a:schemeClr val="bg1"/>
                </a:solidFill>
              </a:rPr>
              <a:t> </a:t>
            </a:r>
            <a:r>
              <a:rPr lang="es-MX" sz="1400" dirty="0" smtClean="0">
                <a:solidFill>
                  <a:schemeClr val="bg1"/>
                </a:solidFill>
              </a:rPr>
              <a:t>tomando como totalidad a los alumnos participantes</a:t>
            </a:r>
            <a:endParaRPr lang="es-MX" sz="1400" strike="sngStrike" dirty="0">
              <a:solidFill>
                <a:schemeClr val="bg1"/>
              </a:solidFill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2548322" y="-124563"/>
            <a:ext cx="8694539" cy="1496168"/>
          </a:xfrm>
        </p:spPr>
        <p:txBody>
          <a:bodyPr/>
          <a:lstStyle/>
          <a:p>
            <a:r>
              <a:rPr lang="es-ES_tradnl" b="1" dirty="0" smtClean="0"/>
              <a:t>Evaluación del programa</a:t>
            </a:r>
            <a:endParaRPr lang="es-ES_tradnl" b="1" dirty="0"/>
          </a:p>
        </p:txBody>
      </p:sp>
      <p:pic>
        <p:nvPicPr>
          <p:cNvPr id="2050" name="Picture 2" descr="Resultado de imagen para consultor empresaria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0" b="27423"/>
          <a:stretch/>
        </p:blipFill>
        <p:spPr bwMode="auto">
          <a:xfrm>
            <a:off x="2746336" y="5138054"/>
            <a:ext cx="6999552" cy="241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0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Resultados Esperados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2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EFF351E-51F7-4645-8C26-6E1A4F7313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639044"/>
              </p:ext>
            </p:extLst>
          </p:nvPr>
        </p:nvGraphicFramePr>
        <p:xfrm>
          <a:off x="2433233" y="371958"/>
          <a:ext cx="7361695" cy="6927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049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989EC3-68D4-4D70-A6C8-63DE4FFC87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A989EC3-68D4-4D70-A6C8-63DE4FFC87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A989EC3-68D4-4D70-A6C8-63DE4FFC87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7DD8DA-E46C-4DD3-8AB8-3825DB2555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797DD8DA-E46C-4DD3-8AB8-3825DB2555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797DD8DA-E46C-4DD3-8AB8-3825DB2555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82CE0D-E29C-47F4-ADE4-8747A60D0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AE82CE0D-E29C-47F4-ADE4-8747A60D0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AE82CE0D-E29C-47F4-ADE4-8747A60D0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380FAA-0873-47B7-BC44-B1E7ACC8E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3380FAA-0873-47B7-BC44-B1E7ACC8E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3380FAA-0873-47B7-BC44-B1E7ACC8E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1DBCD1-5E55-4D46-AAA7-2A8C708B9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891DBCD1-5E55-4D46-AAA7-2A8C708B9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891DBCD1-5E55-4D46-AAA7-2A8C708B9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7E5E52-E22A-4484-BFA5-8A511B6A6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E7E5E52-E22A-4484-BFA5-8A511B6A6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E7E5E52-E22A-4484-BFA5-8A511B6A6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B94D42-DEA8-42A7-9713-B0ADE4049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E9B94D42-DEA8-42A7-9713-B0ADE4049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E9B94D42-DEA8-42A7-9713-B0ADE4049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121762-03BA-4E63-B753-471D9C2C8C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2E121762-03BA-4E63-B753-471D9C2C8C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2E121762-03BA-4E63-B753-471D9C2C8C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56BA69-9A3E-45FF-83AC-E443C6E9D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3E56BA69-9A3E-45FF-83AC-E443C6E9D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3E56BA69-9A3E-45FF-83AC-E443C6E9D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ED8B06-D71E-4F0A-9F85-4E5C621CE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B2ED8B06-D71E-4F0A-9F85-4E5C621CE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B2ED8B06-D71E-4F0A-9F85-4E5C621CE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AA176D-50B6-4B4A-BF1B-19773D352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CAAA176D-50B6-4B4A-BF1B-19773D352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CAAA176D-50B6-4B4A-BF1B-19773D352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664DDD-293F-413E-83A6-236CF256C4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76664DDD-293F-413E-83A6-236CF256C4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76664DDD-293F-413E-83A6-236CF256C4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Referencias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58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6BB14FB3-7823-49B3-9C28-390349A2A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216" y="439316"/>
            <a:ext cx="7129221" cy="7477179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8000" dirty="0"/>
              <a:t>Se </a:t>
            </a:r>
            <a:r>
              <a:rPr lang="en-US" sz="8000" dirty="0" err="1"/>
              <a:t>han</a:t>
            </a:r>
            <a:r>
              <a:rPr lang="en-US" sz="8000" dirty="0"/>
              <a:t> </a:t>
            </a:r>
            <a:r>
              <a:rPr lang="en-US" sz="8000" dirty="0" err="1"/>
              <a:t>consultado</a:t>
            </a:r>
            <a:r>
              <a:rPr lang="en-US" sz="8000" dirty="0"/>
              <a:t> </a:t>
            </a:r>
            <a:r>
              <a:rPr lang="en-US" sz="8000" dirty="0" err="1"/>
              <a:t>alrededor</a:t>
            </a:r>
            <a:r>
              <a:rPr lang="en-US" sz="8000" dirty="0"/>
              <a:t> de 50 </a:t>
            </a:r>
            <a:r>
              <a:rPr lang="en-US" sz="8000" dirty="0" err="1"/>
              <a:t>fuentes</a:t>
            </a:r>
            <a:r>
              <a:rPr lang="en-US" sz="8000" dirty="0"/>
              <a:t> </a:t>
            </a:r>
            <a:r>
              <a:rPr lang="en-US" sz="8000" dirty="0" err="1"/>
              <a:t>distintas</a:t>
            </a:r>
            <a:r>
              <a:rPr lang="en-US" sz="8000" dirty="0"/>
              <a:t>, entre </a:t>
            </a:r>
            <a:r>
              <a:rPr lang="en-US" sz="8000" dirty="0" err="1"/>
              <a:t>libros</a:t>
            </a:r>
            <a:r>
              <a:rPr lang="en-US" sz="8000" dirty="0"/>
              <a:t>, </a:t>
            </a:r>
            <a:r>
              <a:rPr lang="en-US" sz="8000" dirty="0" err="1"/>
              <a:t>manuales</a:t>
            </a:r>
            <a:r>
              <a:rPr lang="en-US" sz="8000" dirty="0"/>
              <a:t>, </a:t>
            </a:r>
            <a:r>
              <a:rPr lang="en-US" sz="8000" dirty="0" err="1"/>
              <a:t>reportes</a:t>
            </a:r>
            <a:r>
              <a:rPr lang="en-US" sz="8000" dirty="0"/>
              <a:t>, </a:t>
            </a:r>
            <a:r>
              <a:rPr lang="en-US" sz="8000" dirty="0" err="1"/>
              <a:t>publicaciones</a:t>
            </a:r>
            <a:r>
              <a:rPr lang="en-US" sz="8000" dirty="0"/>
              <a:t> de </a:t>
            </a:r>
            <a:r>
              <a:rPr lang="en-US" sz="8000" dirty="0" err="1"/>
              <a:t>organismos</a:t>
            </a:r>
            <a:r>
              <a:rPr lang="en-US" sz="8000" dirty="0"/>
              <a:t> </a:t>
            </a:r>
            <a:r>
              <a:rPr lang="en-US" sz="8000" dirty="0" err="1"/>
              <a:t>académicos</a:t>
            </a:r>
            <a:r>
              <a:rPr lang="en-US" sz="8000" dirty="0"/>
              <a:t>, </a:t>
            </a:r>
            <a:r>
              <a:rPr lang="en-US" sz="8000" dirty="0" err="1"/>
              <a:t>estatales</a:t>
            </a:r>
            <a:r>
              <a:rPr lang="en-US" sz="8000" dirty="0"/>
              <a:t>, etc.</a:t>
            </a:r>
          </a:p>
          <a:p>
            <a:r>
              <a:rPr lang="es-MX" sz="5600" dirty="0"/>
              <a:t>Alcaraz Rodríguez, R. (1995). Emprendedor de éxito. México D.F.: McGRAW-HILL/INTERAMERICANA EDITORES, S.A. DE C.V.</a:t>
            </a:r>
          </a:p>
          <a:p>
            <a:r>
              <a:rPr lang="es-MX" sz="5600" dirty="0" smtClean="0"/>
              <a:t>Arreola</a:t>
            </a:r>
            <a:r>
              <a:rPr lang="es-MX" sz="5600" dirty="0"/>
              <a:t>, J. (24 de </a:t>
            </a:r>
            <a:r>
              <a:rPr lang="es-MX" sz="5600" dirty="0" smtClean="0"/>
              <a:t>Julio </a:t>
            </a:r>
            <a:r>
              <a:rPr lang="es-MX" sz="5600" dirty="0"/>
              <a:t>de 2014). Las universidades y su impacto en el emprendimiento en México. Obtenido de Forbes MEXICO: https://www.forbes.com.mx/las-universidades-y-su-impacto-en-el-emprendimiento-en-mexico/</a:t>
            </a:r>
          </a:p>
          <a:p>
            <a:r>
              <a:rPr lang="es-MX" sz="5600" dirty="0" smtClean="0"/>
              <a:t>Broseta</a:t>
            </a:r>
            <a:r>
              <a:rPr lang="es-MX" sz="5600" dirty="0"/>
              <a:t>, A. (21 de Marzo de 2018). ¿Qué es el emprendimiento? Obtenido de Rankia: https://www.rankia.cl/blog/ideas-emprendimiento-chile/3819467-que-emprendimiento</a:t>
            </a:r>
          </a:p>
          <a:p>
            <a:r>
              <a:rPr lang="es-MX" sz="5600" dirty="0"/>
              <a:t>Cuevas, E., Contreras, A., &amp; González, A. (2005). Micronegocios y autoempleo en México. Un análisis empírico. </a:t>
            </a:r>
          </a:p>
          <a:p>
            <a:r>
              <a:rPr lang="es-MX" sz="5600" dirty="0" smtClean="0"/>
              <a:t>Formichella</a:t>
            </a:r>
            <a:r>
              <a:rPr lang="es-MX" sz="5600" dirty="0"/>
              <a:t>, M. M. (2004). El concepto del emprendimiento y su relación con la educación, el empleo y el desarrollo local. Tres Arroyos.</a:t>
            </a:r>
          </a:p>
          <a:p>
            <a:r>
              <a:rPr lang="es-MX" sz="5600" dirty="0"/>
              <a:t>Fuentes, M. G. (2013). Hacia el emprendimiento de alto impacto. Entrepeneur.</a:t>
            </a:r>
          </a:p>
          <a:p>
            <a:r>
              <a:rPr lang="es-MX" sz="5600" dirty="0" smtClean="0"/>
              <a:t>Harris</a:t>
            </a:r>
            <a:r>
              <a:rPr lang="es-MX" sz="5600" dirty="0"/>
              <a:t>, M. (2011) “Antropología cultural”, Madrid, Alianza Editorial.</a:t>
            </a:r>
          </a:p>
          <a:p>
            <a:r>
              <a:rPr lang="es-MX" sz="5600" dirty="0"/>
              <a:t>Hernández, J. G. (2008). La educación del futuro, el futuro de la educación en México. Actualidades Investigativas en Educación, Universidad de Costa Rica.</a:t>
            </a:r>
          </a:p>
          <a:p>
            <a:r>
              <a:rPr lang="es-MX" sz="5600" dirty="0"/>
              <a:t>Hipólito Ruíz Martínez. (2013). El Instructor para el joven Emprendedor: Ciencias Económicas. Coacalco, Edo. México: Dr. Julio César Ruíz Martínez.</a:t>
            </a:r>
          </a:p>
          <a:p>
            <a:r>
              <a:rPr lang="es-MX" sz="5600" dirty="0" smtClean="0"/>
              <a:t>Martínez</a:t>
            </a:r>
            <a:r>
              <a:rPr lang="es-MX" sz="5600" dirty="0"/>
              <a:t>, M. (2016). El fracaso como un activo para los emprendedores. El economista, 2-3.</a:t>
            </a:r>
          </a:p>
          <a:p>
            <a:r>
              <a:rPr lang="es-MX" sz="5600" dirty="0" smtClean="0"/>
              <a:t>Loyola</a:t>
            </a:r>
            <a:r>
              <a:rPr lang="es-MX" sz="5600" dirty="0"/>
              <a:t>, J. E. (2017). Enseñarán emprendimiento en escuelas públicas. Forbes.</a:t>
            </a:r>
          </a:p>
          <a:p>
            <a:r>
              <a:rPr lang="es-MX" sz="5600" dirty="0" smtClean="0"/>
              <a:t>Pérez</a:t>
            </a:r>
            <a:r>
              <a:rPr lang="es-MX" sz="5600" dirty="0"/>
              <a:t>, C. (6 de Agosto de 2018). ¿Por qué a México le urgen emprendedores? Obtenido de FORTUNE: https://www.fortuneenespanol.com/leadership/emprendedores-emprendimiento-mexico/</a:t>
            </a:r>
          </a:p>
          <a:p>
            <a:r>
              <a:rPr lang="es-MX" sz="5600" dirty="0" smtClean="0"/>
              <a:t>Rodríguez</a:t>
            </a:r>
            <a:r>
              <a:rPr lang="es-MX" sz="5600" dirty="0"/>
              <a:t>, R. A. (2011). El Emprendedor de éxito. México: McGrawHill</a:t>
            </a:r>
            <a:r>
              <a:rPr lang="es-MX" sz="5600" dirty="0" smtClean="0"/>
              <a:t>.</a:t>
            </a:r>
            <a:endParaRPr lang="es-MX" sz="5600" dirty="0"/>
          </a:p>
          <a:p>
            <a:r>
              <a:rPr lang="es-MX" sz="5600" dirty="0" smtClean="0"/>
              <a:t>Zapatero</a:t>
            </a:r>
            <a:r>
              <a:rPr lang="es-MX" sz="5600" dirty="0"/>
              <a:t>, M. R., Jiménez, M. R., &amp; Alcaide, J. J. (s.f.). Interpretación de la familia empresarial. </a:t>
            </a:r>
          </a:p>
          <a:p>
            <a:pPr marL="0" indent="0">
              <a:buNone/>
            </a:pPr>
            <a:r>
              <a:rPr lang="es-MX" sz="4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265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Instrumento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01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0732C9F8-85F5-464A-89BF-F3F37AAF6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1503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629E0722-EDFB-45E6-97F1-3F00D4AF7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25907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12226EE-58F6-4119-B640-6FF29D9CC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79776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BE4F1918-F42E-47DE-A4BC-EE0A8CCDA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700493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B50F7F9F-4FE0-46DA-B7AA-64D7B9EAE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625832"/>
            <a:ext cx="152751" cy="58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pPr defTabSz="7560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909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MX" altLang="es-MX" sz="909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altLang="es-MX" sz="909">
              <a:latin typeface="Arial" panose="020B0604020202020204" pitchFamily="34" charset="0"/>
            </a:endParaRPr>
          </a:p>
          <a:p>
            <a:pPr defTabSz="756026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1488">
              <a:latin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1732" t="29296" r="47870" b="36031"/>
          <a:stretch/>
        </p:blipFill>
        <p:spPr>
          <a:xfrm>
            <a:off x="2634710" y="309964"/>
            <a:ext cx="8854921" cy="342512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1970" t="36287" r="43832" b="16043"/>
          <a:stretch/>
        </p:blipFill>
        <p:spPr>
          <a:xfrm>
            <a:off x="2634710" y="3874576"/>
            <a:ext cx="7051731" cy="348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0732C9F8-85F5-464A-89BF-F3F37AAF6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1503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629E0722-EDFB-45E6-97F1-3F00D4AF7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25907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12226EE-58F6-4119-B640-6FF29D9CC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79776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BE4F1918-F42E-47DE-A4BC-EE0A8CCDA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700493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B50F7F9F-4FE0-46DA-B7AA-64D7B9EAE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625832"/>
            <a:ext cx="152751" cy="58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pPr defTabSz="7560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909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MX" altLang="es-MX" sz="909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altLang="es-MX" sz="909">
              <a:latin typeface="Arial" panose="020B0604020202020204" pitchFamily="34" charset="0"/>
            </a:endParaRPr>
          </a:p>
          <a:p>
            <a:pPr defTabSz="756026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1488">
              <a:latin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1851" t="29507" r="41331" b="12866"/>
          <a:stretch/>
        </p:blipFill>
        <p:spPr>
          <a:xfrm>
            <a:off x="2687933" y="433953"/>
            <a:ext cx="7392692" cy="421553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2089" t="31625" r="40259" b="37866"/>
          <a:stretch/>
        </p:blipFill>
        <p:spPr>
          <a:xfrm>
            <a:off x="2718929" y="4649492"/>
            <a:ext cx="7501179" cy="223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5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0732C9F8-85F5-464A-89BF-F3F37AAF6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1503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629E0722-EDFB-45E6-97F1-3F00D4AF7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25907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12226EE-58F6-4119-B640-6FF29D9CC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79776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BE4F1918-F42E-47DE-A4BC-EE0A8CCDA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700493"/>
            <a:ext cx="152751" cy="3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sz="1488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B50F7F9F-4FE0-46DA-B7AA-64D7B9EAE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625832"/>
            <a:ext cx="152751" cy="58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5605" tIns="37802" rIns="75605" bIns="37802" numCol="1" anchor="ctr" anchorCtr="0" compatLnSpc="1">
            <a:prstTxWarp prst="textNoShape">
              <a:avLst/>
            </a:prstTxWarp>
            <a:spAutoFit/>
          </a:bodyPr>
          <a:lstStyle/>
          <a:p>
            <a:pPr defTabSz="7560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909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MX" altLang="es-MX" sz="909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altLang="es-MX" sz="909">
              <a:latin typeface="Arial" panose="020B0604020202020204" pitchFamily="34" charset="0"/>
            </a:endParaRPr>
          </a:p>
          <a:p>
            <a:pPr defTabSz="756026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1488">
              <a:latin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801" t="31708" r="45084" b="13966"/>
          <a:stretch/>
        </p:blipFill>
        <p:spPr>
          <a:xfrm>
            <a:off x="2602524" y="123093"/>
            <a:ext cx="6910754" cy="39741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1800" t="29543" r="43059" b="23102"/>
          <a:stretch/>
        </p:blipFill>
        <p:spPr>
          <a:xfrm>
            <a:off x="2602524" y="4097217"/>
            <a:ext cx="7174523" cy="346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5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Plan de trabajo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30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Antecedentes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042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148E53BA-65E6-4810-A8C0-E0E8AA388BDF}"/>
              </a:ext>
            </a:extLst>
          </p:cNvPr>
          <p:cNvSpPr txBox="1"/>
          <p:nvPr/>
        </p:nvSpPr>
        <p:spPr>
          <a:xfrm>
            <a:off x="3047730" y="6321534"/>
            <a:ext cx="620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OBJETIVOS ESPECIFICOS</a:t>
            </a:r>
          </a:p>
        </p:txBody>
      </p:sp>
      <p:graphicFrame>
        <p:nvGraphicFramePr>
          <p:cNvPr id="17" name="Diagrama 16">
            <a:extLst>
              <a:ext uri="{FF2B5EF4-FFF2-40B4-BE49-F238E27FC236}">
                <a16:creationId xmlns:a16="http://schemas.microsoft.com/office/drawing/2014/main" id="{B79CBA70-821C-4C90-92ED-4095D55B95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5596062"/>
              </p:ext>
            </p:extLst>
          </p:nvPr>
        </p:nvGraphicFramePr>
        <p:xfrm>
          <a:off x="2402238" y="340964"/>
          <a:ext cx="7578671" cy="6974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926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6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EBC50EF-BE96-4D56-AACE-355ECF1743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0699441"/>
              </p:ext>
            </p:extLst>
          </p:nvPr>
        </p:nvGraphicFramePr>
        <p:xfrm>
          <a:off x="235874" y="1048742"/>
          <a:ext cx="9608875" cy="5643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512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DCFE2A7-390C-417A-8211-E279B414E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0DCFE2A7-390C-417A-8211-E279B414E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0DCFE2A7-390C-417A-8211-E279B414E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6F5CF2-D8E7-4AFE-9AD2-061FBF8F0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746F5CF2-D8E7-4AFE-9AD2-061FBF8F0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746F5CF2-D8E7-4AFE-9AD2-061FBF8F0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08289E5-8DB4-45D1-AD18-8756E0718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E08289E5-8DB4-45D1-AD18-8756E0718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E08289E5-8DB4-45D1-AD18-8756E0718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565A65-719A-4BDA-8FFC-C8BB358BFD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82565A65-719A-4BDA-8FFC-C8BB358BFD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82565A65-719A-4BDA-8FFC-C8BB358BFD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A238F86-DF0D-4E47-8996-3604D8D42E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6A238F86-DF0D-4E47-8996-3604D8D42E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6A238F86-DF0D-4E47-8996-3604D8D42E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Planteamiento del problema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915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: esquinas redondeadas 3">
            <a:extLst>
              <a:ext uri="{FF2B5EF4-FFF2-40B4-BE49-F238E27FC236}">
                <a16:creationId xmlns:a16="http://schemas.microsoft.com/office/drawing/2014/main" id="{7062EC54-86B6-49B0-95B1-BA006400AB16}"/>
              </a:ext>
            </a:extLst>
          </p:cNvPr>
          <p:cNvSpPr/>
          <p:nvPr/>
        </p:nvSpPr>
        <p:spPr>
          <a:xfrm>
            <a:off x="2511029" y="195702"/>
            <a:ext cx="7314896" cy="754494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200" dirty="0" smtClean="0">
                <a:solidFill>
                  <a:schemeClr val="bg1"/>
                </a:solidFill>
              </a:rPr>
              <a:t>El proyecto </a:t>
            </a:r>
            <a:r>
              <a:rPr lang="es-MX" sz="2200" b="1" dirty="0" smtClean="0">
                <a:solidFill>
                  <a:srgbClr val="FFC000"/>
                </a:solidFill>
              </a:rPr>
              <a:t>Tecnológico </a:t>
            </a:r>
            <a:r>
              <a:rPr lang="es-MX" sz="2200" b="1" dirty="0">
                <a:solidFill>
                  <a:srgbClr val="FFC000"/>
                </a:solidFill>
              </a:rPr>
              <a:t>Emprendedor e </a:t>
            </a:r>
            <a:r>
              <a:rPr lang="es-MX" sz="2200" b="1" dirty="0" smtClean="0">
                <a:solidFill>
                  <a:srgbClr val="FFC000"/>
                </a:solidFill>
              </a:rPr>
              <a:t>Innovador</a:t>
            </a:r>
            <a:r>
              <a:rPr lang="es-MX" sz="2200" dirty="0" smtClean="0">
                <a:solidFill>
                  <a:schemeClr val="bg1"/>
                </a:solidFill>
              </a:rPr>
              <a:t>, busca </a:t>
            </a:r>
            <a:r>
              <a:rPr lang="es-MX" sz="2200" dirty="0">
                <a:solidFill>
                  <a:schemeClr val="bg1"/>
                </a:solidFill>
              </a:rPr>
              <a:t>fortalecer la vinculación con los sectores público, social y privado mediante las siguientes acciones: </a:t>
            </a:r>
          </a:p>
          <a:p>
            <a:pPr>
              <a:lnSpc>
                <a:spcPct val="150000"/>
              </a:lnSpc>
            </a:pPr>
            <a:r>
              <a:rPr lang="es-MX" sz="2200" dirty="0">
                <a:solidFill>
                  <a:schemeClr val="bg1"/>
                </a:solidFill>
              </a:rPr>
              <a:t>Acción 1: Promover la cultura emprendedora y la incubación de empresas. </a:t>
            </a:r>
          </a:p>
          <a:p>
            <a:pPr>
              <a:lnSpc>
                <a:spcPct val="150000"/>
              </a:lnSpc>
            </a:pPr>
            <a:r>
              <a:rPr lang="es-MX" sz="2200" dirty="0">
                <a:solidFill>
                  <a:schemeClr val="bg1"/>
                </a:solidFill>
              </a:rPr>
              <a:t>Acción 2: Promover la actualización, certificación y acreditación de conocimientos del capital humano perteneciente a las incubadoras de los diferentes </a:t>
            </a:r>
            <a:r>
              <a:rPr lang="es-MX" sz="2200" dirty="0" err="1" smtClean="0">
                <a:solidFill>
                  <a:schemeClr val="bg1"/>
                </a:solidFill>
              </a:rPr>
              <a:t>ITs</a:t>
            </a:r>
            <a:r>
              <a:rPr lang="es-MX" sz="2200" dirty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s-MX" sz="2200" dirty="0">
                <a:solidFill>
                  <a:schemeClr val="bg1"/>
                </a:solidFill>
              </a:rPr>
              <a:t>Acción 3: Impulsar la participación de estudiantes y profesores en eventos de innovación</a:t>
            </a:r>
            <a:r>
              <a:rPr lang="es-MX" sz="2200" dirty="0" smtClean="0">
                <a:solidFill>
                  <a:schemeClr val="bg1"/>
                </a:solidFill>
              </a:rPr>
              <a:t>.</a:t>
            </a:r>
            <a:endParaRPr lang="es-MX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040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: esquinas redondeadas 3">
            <a:extLst>
              <a:ext uri="{FF2B5EF4-FFF2-40B4-BE49-F238E27FC236}">
                <a16:creationId xmlns:a16="http://schemas.microsoft.com/office/drawing/2014/main" id="{7062EC54-86B6-49B0-95B1-BA006400AB16}"/>
              </a:ext>
            </a:extLst>
          </p:cNvPr>
          <p:cNvSpPr/>
          <p:nvPr/>
        </p:nvSpPr>
        <p:spPr>
          <a:xfrm>
            <a:off x="2511029" y="195702"/>
            <a:ext cx="7314896" cy="754494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200" dirty="0" smtClean="0">
                <a:solidFill>
                  <a:schemeClr val="bg1"/>
                </a:solidFill>
              </a:rPr>
              <a:t>Los programas </a:t>
            </a:r>
            <a:r>
              <a:rPr lang="es-MX" sz="2200" dirty="0">
                <a:solidFill>
                  <a:schemeClr val="bg1"/>
                </a:solidFill>
              </a:rPr>
              <a:t>actuales de estudio de las diversas carreras universitarias </a:t>
            </a:r>
            <a:r>
              <a:rPr lang="es-MX" sz="2200" b="1" dirty="0">
                <a:solidFill>
                  <a:srgbClr val="FFC000"/>
                </a:solidFill>
              </a:rPr>
              <a:t>carecen de las competencias necesarias para poder formar </a:t>
            </a:r>
            <a:r>
              <a:rPr lang="es-MX" sz="2200" b="1" dirty="0" smtClean="0">
                <a:solidFill>
                  <a:srgbClr val="FFC000"/>
                </a:solidFill>
              </a:rPr>
              <a:t>emprendedores</a:t>
            </a:r>
            <a:r>
              <a:rPr lang="es-MX" sz="2200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s-MX" sz="22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200" dirty="0" smtClean="0">
                <a:solidFill>
                  <a:schemeClr val="bg1"/>
                </a:solidFill>
              </a:rPr>
              <a:t> Como </a:t>
            </a:r>
            <a:r>
              <a:rPr lang="es-MX" sz="2200" dirty="0">
                <a:solidFill>
                  <a:schemeClr val="bg1"/>
                </a:solidFill>
              </a:rPr>
              <a:t>respuesta a este </a:t>
            </a:r>
            <a:r>
              <a:rPr lang="es-MX" sz="2200" dirty="0" smtClean="0">
                <a:solidFill>
                  <a:schemeClr val="bg1"/>
                </a:solidFill>
              </a:rPr>
              <a:t>problema, </a:t>
            </a:r>
            <a:r>
              <a:rPr lang="es-MX" sz="2200" dirty="0">
                <a:solidFill>
                  <a:schemeClr val="bg1"/>
                </a:solidFill>
              </a:rPr>
              <a:t>en el Centro de Incubación e Innovación Empresarial (CIIE) del Instituto Tecnológico de Mérida (ITM</a:t>
            </a:r>
            <a:r>
              <a:rPr lang="es-MX" sz="2200" dirty="0" smtClean="0">
                <a:solidFill>
                  <a:schemeClr val="bg1"/>
                </a:solidFill>
              </a:rPr>
              <a:t>) </a:t>
            </a:r>
            <a:r>
              <a:rPr lang="es-MX" sz="2200" dirty="0">
                <a:solidFill>
                  <a:schemeClr val="bg1"/>
                </a:solidFill>
              </a:rPr>
              <a:t>se ha creado e implementado el programa de </a:t>
            </a:r>
            <a:r>
              <a:rPr lang="es-MX" sz="2200" dirty="0" smtClean="0">
                <a:solidFill>
                  <a:srgbClr val="FFC000"/>
                </a:solidFill>
              </a:rPr>
              <a:t>Formación </a:t>
            </a:r>
            <a:r>
              <a:rPr lang="es-MX" sz="2200" dirty="0">
                <a:solidFill>
                  <a:srgbClr val="FFC000"/>
                </a:solidFill>
              </a:rPr>
              <a:t>de Consultores </a:t>
            </a:r>
            <a:r>
              <a:rPr lang="es-MX" sz="2200" dirty="0" smtClean="0">
                <a:solidFill>
                  <a:srgbClr val="FFC000"/>
                </a:solidFill>
              </a:rPr>
              <a:t>Jr</a:t>
            </a:r>
            <a:r>
              <a:rPr lang="es-MX" sz="2200" dirty="0" smtClean="0">
                <a:solidFill>
                  <a:schemeClr val="bg1"/>
                </a:solidFill>
              </a:rPr>
              <a:t>, </a:t>
            </a:r>
            <a:r>
              <a:rPr lang="es-MX" sz="2200" dirty="0">
                <a:solidFill>
                  <a:schemeClr val="bg1"/>
                </a:solidFill>
              </a:rPr>
              <a:t>el cual tiene como objetivo desarrollar competencias en el alumno que despierten en ellos el interés por el emprendimiento</a:t>
            </a:r>
          </a:p>
        </p:txBody>
      </p:sp>
    </p:spTree>
    <p:extLst>
      <p:ext uri="{BB962C8B-B14F-4D97-AF65-F5344CB8AC3E}">
        <p14:creationId xmlns:p14="http://schemas.microsoft.com/office/powerpoint/2010/main" val="2596268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Pregunta de Investigación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67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80124869-E4C5-4E4B-89D4-F3550EFE73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0259991"/>
              </p:ext>
            </p:extLst>
          </p:nvPr>
        </p:nvGraphicFramePr>
        <p:xfrm>
          <a:off x="2890890" y="1881374"/>
          <a:ext cx="6719171" cy="5421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Resultado de imagen para jovenes universitario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880" y="3347628"/>
            <a:ext cx="7300862" cy="299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6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345</TotalTime>
  <Words>1361</Words>
  <Application>Microsoft Office PowerPoint</Application>
  <PresentationFormat>Personalizado</PresentationFormat>
  <Paragraphs>141</Paragraphs>
  <Slides>31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Wingdings</vt:lpstr>
      <vt:lpstr>Tema de Office</vt:lpstr>
      <vt:lpstr>EFICACIA DE UN PROGRAMA ESTRATÉGICO PARA MEJORAR LAS COMPETENCIAS EMPRENDEDORAS DE ESTUDIANTES DE INSTITUCIONES DE EDUCACIÓN SUPERIOR PÚBLICAS.  Glenn Vázquez Marrufo Doctorado en Análisis Estratégico y Desarrollo Sustentable</vt:lpstr>
      <vt:lpstr>INTRODUCCIÓN</vt:lpstr>
      <vt:lpstr>Antecedentes</vt:lpstr>
      <vt:lpstr>Presentación de PowerPoint</vt:lpstr>
      <vt:lpstr>Planteamiento del problema</vt:lpstr>
      <vt:lpstr>Presentación de PowerPoint</vt:lpstr>
      <vt:lpstr>Presentación de PowerPoint</vt:lpstr>
      <vt:lpstr>Pregunta de Investigación</vt:lpstr>
      <vt:lpstr>Presentación de PowerPoint</vt:lpstr>
      <vt:lpstr>Objetivos de la investigación</vt:lpstr>
      <vt:lpstr>Presentación de PowerPoint</vt:lpstr>
      <vt:lpstr>Justificación</vt:lpstr>
      <vt:lpstr>Presentación de PowerPoint</vt:lpstr>
      <vt:lpstr>Revisión de la literatura</vt:lpstr>
      <vt:lpstr>Marco Teórico</vt:lpstr>
      <vt:lpstr>Metodología</vt:lpstr>
      <vt:lpstr>Presentación de PowerPoint</vt:lpstr>
      <vt:lpstr>Presentación de PowerPoint</vt:lpstr>
      <vt:lpstr>Presentación de PowerPoint</vt:lpstr>
      <vt:lpstr>Evaluación del programa</vt:lpstr>
      <vt:lpstr>Resultados Esperados</vt:lpstr>
      <vt:lpstr>Presentación de PowerPoint</vt:lpstr>
      <vt:lpstr>Referencias</vt:lpstr>
      <vt:lpstr>Presentación de PowerPoint</vt:lpstr>
      <vt:lpstr>Instrumento</vt:lpstr>
      <vt:lpstr>Presentación de PowerPoint</vt:lpstr>
      <vt:lpstr>Presentación de PowerPoint</vt:lpstr>
      <vt:lpstr>Presentación de PowerPoint</vt:lpstr>
      <vt:lpstr>Plan de trabajo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37</cp:revision>
  <dcterms:created xsi:type="dcterms:W3CDTF">2016-12-02T19:37:17Z</dcterms:created>
  <dcterms:modified xsi:type="dcterms:W3CDTF">2019-02-11T20:02:14Z</dcterms:modified>
</cp:coreProperties>
</file>