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60" r:id="rId2"/>
    <p:sldId id="262" r:id="rId3"/>
    <p:sldId id="263" r:id="rId4"/>
    <p:sldId id="266" r:id="rId5"/>
    <p:sldId id="268" r:id="rId6"/>
    <p:sldId id="282" r:id="rId7"/>
    <p:sldId id="275" r:id="rId8"/>
    <p:sldId id="276" r:id="rId9"/>
    <p:sldId id="277" r:id="rId10"/>
    <p:sldId id="278" r:id="rId11"/>
    <p:sldId id="279" r:id="rId12"/>
    <p:sldId id="280" r:id="rId13"/>
    <p:sldId id="264" r:id="rId14"/>
    <p:sldId id="269" r:id="rId15"/>
    <p:sldId id="270" r:id="rId16"/>
    <p:sldId id="271" r:id="rId17"/>
    <p:sldId id="272" r:id="rId18"/>
    <p:sldId id="267" r:id="rId19"/>
  </p:sldIdLst>
  <p:sldSz cx="10080625" cy="7740650"/>
  <p:notesSz cx="6858000" cy="9144000"/>
  <p:defaultText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761" autoAdjust="0"/>
    <p:restoredTop sz="94674"/>
  </p:normalViewPr>
  <p:slideViewPr>
    <p:cSldViewPr snapToGrid="0" snapToObjects="1">
      <p:cViewPr varScale="1">
        <p:scale>
          <a:sx n="62" d="100"/>
          <a:sy n="62" d="100"/>
        </p:scale>
        <p:origin x="1722"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_rels/data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image" Target="../media/image27.jpg"/></Relationships>
</file>

<file path=ppt/diagrams/_rels/drawing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image" Target="../media/image27.jp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3E43D0D-6914-4571-9271-001499E88302}" type="doc">
      <dgm:prSet loTypeId="urn:microsoft.com/office/officeart/2005/8/layout/venn1" loCatId="relationship" qsTypeId="urn:microsoft.com/office/officeart/2005/8/quickstyle/3d3" qsCatId="3D" csTypeId="urn:microsoft.com/office/officeart/2005/8/colors/colorful4" csCatId="colorful" phldr="1"/>
      <dgm:spPr/>
    </dgm:pt>
    <dgm:pt modelId="{93967DD6-3B75-4C93-BAFE-D4FCAB438B1A}">
      <dgm:prSet phldrT="[Texto]"/>
      <dgm:spPr/>
      <dgm:t>
        <a:bodyPr/>
        <a:lstStyle/>
        <a:p>
          <a:r>
            <a:rPr lang="es-ES" dirty="0" smtClean="0">
              <a:solidFill>
                <a:schemeClr val="tx1"/>
              </a:solidFill>
            </a:rPr>
            <a:t>Transformación Industrial </a:t>
          </a:r>
          <a:endParaRPr lang="es-ES" dirty="0"/>
        </a:p>
      </dgm:t>
    </dgm:pt>
    <dgm:pt modelId="{70092AD6-9A52-4E42-BF67-02F507D3FBAB}" type="parTrans" cxnId="{4DF8BC8D-0042-4D4E-8451-0710DA1691AF}">
      <dgm:prSet/>
      <dgm:spPr/>
      <dgm:t>
        <a:bodyPr/>
        <a:lstStyle/>
        <a:p>
          <a:endParaRPr lang="es-ES"/>
        </a:p>
      </dgm:t>
    </dgm:pt>
    <dgm:pt modelId="{5916CCCB-1CB6-4B3B-8C5C-9526648E0953}" type="sibTrans" cxnId="{4DF8BC8D-0042-4D4E-8451-0710DA1691AF}">
      <dgm:prSet/>
      <dgm:spPr/>
      <dgm:t>
        <a:bodyPr/>
        <a:lstStyle/>
        <a:p>
          <a:endParaRPr lang="es-ES"/>
        </a:p>
      </dgm:t>
    </dgm:pt>
    <dgm:pt modelId="{FDFE0A66-1922-405B-A860-0E6E244D8852}">
      <dgm:prSet phldrT="[Texto]"/>
      <dgm:spPr/>
      <dgm:t>
        <a:bodyPr/>
        <a:lstStyle/>
        <a:p>
          <a:r>
            <a:rPr lang="es-ES" dirty="0" smtClean="0">
              <a:solidFill>
                <a:schemeClr val="tx1"/>
              </a:solidFill>
            </a:rPr>
            <a:t>Demanda de profesionales CTIM</a:t>
          </a:r>
          <a:endParaRPr lang="es-ES" dirty="0"/>
        </a:p>
      </dgm:t>
    </dgm:pt>
    <dgm:pt modelId="{39C20066-71E3-4F74-8514-640DA1A8D5BE}" type="parTrans" cxnId="{190D6FEC-5594-4261-BC53-460E6D737BA3}">
      <dgm:prSet/>
      <dgm:spPr/>
      <dgm:t>
        <a:bodyPr/>
        <a:lstStyle/>
        <a:p>
          <a:endParaRPr lang="es-ES"/>
        </a:p>
      </dgm:t>
    </dgm:pt>
    <dgm:pt modelId="{95C9A4D7-B726-4601-B564-D946814E096D}" type="sibTrans" cxnId="{190D6FEC-5594-4261-BC53-460E6D737BA3}">
      <dgm:prSet/>
      <dgm:spPr/>
      <dgm:t>
        <a:bodyPr/>
        <a:lstStyle/>
        <a:p>
          <a:endParaRPr lang="es-ES"/>
        </a:p>
      </dgm:t>
    </dgm:pt>
    <dgm:pt modelId="{DD857312-1E56-435F-81F2-E35EA1C27384}">
      <dgm:prSet phldrT="[Texto]"/>
      <dgm:spPr/>
      <dgm:t>
        <a:bodyPr/>
        <a:lstStyle/>
        <a:p>
          <a:r>
            <a:rPr lang="es-ES" dirty="0" smtClean="0">
              <a:solidFill>
                <a:schemeClr val="tx1"/>
              </a:solidFill>
            </a:rPr>
            <a:t>27% Mujeres en el campo laboral global</a:t>
          </a:r>
          <a:endParaRPr lang="es-ES" dirty="0"/>
        </a:p>
      </dgm:t>
    </dgm:pt>
    <dgm:pt modelId="{B34CD22A-CA92-4F97-863F-DAD1132C1F3F}" type="parTrans" cxnId="{ADD9A2E0-E637-45C9-BF78-77C5261EE77E}">
      <dgm:prSet/>
      <dgm:spPr/>
      <dgm:t>
        <a:bodyPr/>
        <a:lstStyle/>
        <a:p>
          <a:endParaRPr lang="es-ES"/>
        </a:p>
      </dgm:t>
    </dgm:pt>
    <dgm:pt modelId="{4F9E1A47-2671-4921-9F73-24324A9001A1}" type="sibTrans" cxnId="{ADD9A2E0-E637-45C9-BF78-77C5261EE77E}">
      <dgm:prSet/>
      <dgm:spPr/>
      <dgm:t>
        <a:bodyPr/>
        <a:lstStyle/>
        <a:p>
          <a:endParaRPr lang="es-ES"/>
        </a:p>
      </dgm:t>
    </dgm:pt>
    <dgm:pt modelId="{F9EEE680-25DF-488A-83BD-EF862FF27436}">
      <dgm:prSet phldrT="[Texto]"/>
      <dgm:spPr/>
      <dgm:t>
        <a:bodyPr/>
        <a:lstStyle/>
        <a:p>
          <a:r>
            <a:rPr lang="es-ES" dirty="0" smtClean="0">
              <a:solidFill>
                <a:schemeClr val="tx1"/>
              </a:solidFill>
            </a:rPr>
            <a:t>Aún cuando hay mas mujeres matriculadas a nivel superior. </a:t>
          </a:r>
          <a:endParaRPr lang="es-ES" dirty="0"/>
        </a:p>
      </dgm:t>
    </dgm:pt>
    <dgm:pt modelId="{7A5C98AB-01EB-4B75-8345-EDC745809F2E}" type="parTrans" cxnId="{47C7AD4B-1DAF-4160-84B1-AA3AA5F71968}">
      <dgm:prSet/>
      <dgm:spPr/>
      <dgm:t>
        <a:bodyPr/>
        <a:lstStyle/>
        <a:p>
          <a:endParaRPr lang="es-ES"/>
        </a:p>
      </dgm:t>
    </dgm:pt>
    <dgm:pt modelId="{AC2B56FB-D1A1-4F1B-88E9-C5296EB666DF}" type="sibTrans" cxnId="{47C7AD4B-1DAF-4160-84B1-AA3AA5F71968}">
      <dgm:prSet/>
      <dgm:spPr/>
      <dgm:t>
        <a:bodyPr/>
        <a:lstStyle/>
        <a:p>
          <a:endParaRPr lang="es-ES"/>
        </a:p>
      </dgm:t>
    </dgm:pt>
    <dgm:pt modelId="{2ECB3808-8DCF-4935-8408-6CCBCDA3891B}">
      <dgm:prSet phldrT="[Texto]"/>
      <dgm:spPr/>
      <dgm:t>
        <a:bodyPr/>
        <a:lstStyle/>
        <a:p>
          <a:r>
            <a:rPr lang="es-ES" dirty="0" smtClean="0">
              <a:solidFill>
                <a:schemeClr val="tx1"/>
              </a:solidFill>
            </a:rPr>
            <a:t>Disminución de matricula femenina en carreras técnicas e ingeniería</a:t>
          </a:r>
          <a:endParaRPr lang="es-ES" dirty="0"/>
        </a:p>
      </dgm:t>
    </dgm:pt>
    <dgm:pt modelId="{72784A00-1B8E-4B5C-A20D-8A64C8C1DA9B}" type="parTrans" cxnId="{0D961700-7337-434C-97A3-5A7F5823F2F6}">
      <dgm:prSet/>
      <dgm:spPr/>
      <dgm:t>
        <a:bodyPr/>
        <a:lstStyle/>
        <a:p>
          <a:endParaRPr lang="es-ES"/>
        </a:p>
      </dgm:t>
    </dgm:pt>
    <dgm:pt modelId="{F67CB9FF-9E2E-4631-B74B-BE39C23DEE8D}" type="sibTrans" cxnId="{0D961700-7337-434C-97A3-5A7F5823F2F6}">
      <dgm:prSet/>
      <dgm:spPr/>
      <dgm:t>
        <a:bodyPr/>
        <a:lstStyle/>
        <a:p>
          <a:endParaRPr lang="es-ES"/>
        </a:p>
      </dgm:t>
    </dgm:pt>
    <dgm:pt modelId="{916AB401-6D8B-44EC-AC60-13AE9982BB0F}">
      <dgm:prSet phldrT="[Texto]"/>
      <dgm:spPr/>
      <dgm:t>
        <a:bodyPr/>
        <a:lstStyle/>
        <a:p>
          <a:r>
            <a:rPr lang="es-ES" dirty="0" smtClean="0"/>
            <a:t>México comparte la misma tendencia.</a:t>
          </a:r>
          <a:endParaRPr lang="es-ES" dirty="0"/>
        </a:p>
      </dgm:t>
    </dgm:pt>
    <dgm:pt modelId="{078D599B-272C-4B9B-8BDA-05331E6140D5}" type="parTrans" cxnId="{42273E4E-DBE0-4CB9-99EC-B6D504D7DE58}">
      <dgm:prSet/>
      <dgm:spPr/>
      <dgm:t>
        <a:bodyPr/>
        <a:lstStyle/>
        <a:p>
          <a:endParaRPr lang="es-ES"/>
        </a:p>
      </dgm:t>
    </dgm:pt>
    <dgm:pt modelId="{19DE71C3-3A06-4F9B-BA90-31A1616F7007}" type="sibTrans" cxnId="{42273E4E-DBE0-4CB9-99EC-B6D504D7DE58}">
      <dgm:prSet/>
      <dgm:spPr/>
      <dgm:t>
        <a:bodyPr/>
        <a:lstStyle/>
        <a:p>
          <a:endParaRPr lang="es-ES"/>
        </a:p>
      </dgm:t>
    </dgm:pt>
    <dgm:pt modelId="{44333B8D-4974-4FCD-9258-C3EF30CCA2EC}">
      <dgm:prSet phldrT="[Texto]"/>
      <dgm:spPr/>
      <dgm:t>
        <a:bodyPr/>
        <a:lstStyle/>
        <a:p>
          <a:r>
            <a:rPr lang="es-ES" dirty="0" smtClean="0"/>
            <a:t>Insuficiencia de participación de las mujeres en los campos y en lo académico</a:t>
          </a:r>
          <a:endParaRPr lang="es-ES" dirty="0"/>
        </a:p>
      </dgm:t>
    </dgm:pt>
    <dgm:pt modelId="{63101F1F-35CB-4055-AEA7-1BE227296FDC}" type="parTrans" cxnId="{39298B9F-4AE6-4F3D-877B-C41FBEECA9C5}">
      <dgm:prSet/>
      <dgm:spPr/>
      <dgm:t>
        <a:bodyPr/>
        <a:lstStyle/>
        <a:p>
          <a:endParaRPr lang="es-ES"/>
        </a:p>
      </dgm:t>
    </dgm:pt>
    <dgm:pt modelId="{D6E7EF2D-3469-494A-94A8-46BA2C250A7B}" type="sibTrans" cxnId="{39298B9F-4AE6-4F3D-877B-C41FBEECA9C5}">
      <dgm:prSet/>
      <dgm:spPr/>
      <dgm:t>
        <a:bodyPr/>
        <a:lstStyle/>
        <a:p>
          <a:endParaRPr lang="es-ES"/>
        </a:p>
      </dgm:t>
    </dgm:pt>
    <dgm:pt modelId="{6E4724A2-AB68-4316-810A-1FFC4E39B388}" type="pres">
      <dgm:prSet presAssocID="{63E43D0D-6914-4571-9271-001499E88302}" presName="compositeShape" presStyleCnt="0">
        <dgm:presLayoutVars>
          <dgm:chMax val="7"/>
          <dgm:dir/>
          <dgm:resizeHandles val="exact"/>
        </dgm:presLayoutVars>
      </dgm:prSet>
      <dgm:spPr/>
    </dgm:pt>
    <dgm:pt modelId="{C6C3F3A4-8AE9-4F3E-8398-088F61794833}" type="pres">
      <dgm:prSet presAssocID="{93967DD6-3B75-4C93-BAFE-D4FCAB438B1A}" presName="circ1" presStyleLbl="vennNode1" presStyleIdx="0" presStyleCnt="7"/>
      <dgm:spPr/>
    </dgm:pt>
    <dgm:pt modelId="{6BE3C68C-6B15-421F-83D4-0C1B62614A75}" type="pres">
      <dgm:prSet presAssocID="{93967DD6-3B75-4C93-BAFE-D4FCAB438B1A}" presName="circ1Tx" presStyleLbl="revTx" presStyleIdx="0" presStyleCnt="0">
        <dgm:presLayoutVars>
          <dgm:chMax val="0"/>
          <dgm:chPref val="0"/>
          <dgm:bulletEnabled val="1"/>
        </dgm:presLayoutVars>
      </dgm:prSet>
      <dgm:spPr/>
      <dgm:t>
        <a:bodyPr/>
        <a:lstStyle/>
        <a:p>
          <a:endParaRPr lang="es-ES"/>
        </a:p>
      </dgm:t>
    </dgm:pt>
    <dgm:pt modelId="{9274625C-60E2-4EFB-A8FA-2FE9045BF8CE}" type="pres">
      <dgm:prSet presAssocID="{FDFE0A66-1922-405B-A860-0E6E244D8852}" presName="circ2" presStyleLbl="vennNode1" presStyleIdx="1" presStyleCnt="7"/>
      <dgm:spPr/>
    </dgm:pt>
    <dgm:pt modelId="{43110BB8-9EE5-408E-BF1E-D2DC4A95F07A}" type="pres">
      <dgm:prSet presAssocID="{FDFE0A66-1922-405B-A860-0E6E244D8852}" presName="circ2Tx" presStyleLbl="revTx" presStyleIdx="0" presStyleCnt="0">
        <dgm:presLayoutVars>
          <dgm:chMax val="0"/>
          <dgm:chPref val="0"/>
          <dgm:bulletEnabled val="1"/>
        </dgm:presLayoutVars>
      </dgm:prSet>
      <dgm:spPr/>
      <dgm:t>
        <a:bodyPr/>
        <a:lstStyle/>
        <a:p>
          <a:endParaRPr lang="es-ES"/>
        </a:p>
      </dgm:t>
    </dgm:pt>
    <dgm:pt modelId="{5C764431-8D2A-494F-BE0D-1E53E5AC8FA3}" type="pres">
      <dgm:prSet presAssocID="{DD857312-1E56-435F-81F2-E35EA1C27384}" presName="circ3" presStyleLbl="vennNode1" presStyleIdx="2" presStyleCnt="7"/>
      <dgm:spPr/>
    </dgm:pt>
    <dgm:pt modelId="{E836EC84-B908-444B-A46C-1121CB7018AE}" type="pres">
      <dgm:prSet presAssocID="{DD857312-1E56-435F-81F2-E35EA1C27384}" presName="circ3Tx" presStyleLbl="revTx" presStyleIdx="0" presStyleCnt="0">
        <dgm:presLayoutVars>
          <dgm:chMax val="0"/>
          <dgm:chPref val="0"/>
          <dgm:bulletEnabled val="1"/>
        </dgm:presLayoutVars>
      </dgm:prSet>
      <dgm:spPr/>
      <dgm:t>
        <a:bodyPr/>
        <a:lstStyle/>
        <a:p>
          <a:endParaRPr lang="es-ES"/>
        </a:p>
      </dgm:t>
    </dgm:pt>
    <dgm:pt modelId="{5F927C24-7485-4373-89B8-F55809D81565}" type="pres">
      <dgm:prSet presAssocID="{2ECB3808-8DCF-4935-8408-6CCBCDA3891B}" presName="circ4" presStyleLbl="vennNode1" presStyleIdx="3" presStyleCnt="7"/>
      <dgm:spPr/>
    </dgm:pt>
    <dgm:pt modelId="{602178FC-11BD-4308-9792-8A97F04239F6}" type="pres">
      <dgm:prSet presAssocID="{2ECB3808-8DCF-4935-8408-6CCBCDA3891B}" presName="circ4Tx" presStyleLbl="revTx" presStyleIdx="0" presStyleCnt="0">
        <dgm:presLayoutVars>
          <dgm:chMax val="0"/>
          <dgm:chPref val="0"/>
          <dgm:bulletEnabled val="1"/>
        </dgm:presLayoutVars>
      </dgm:prSet>
      <dgm:spPr/>
      <dgm:t>
        <a:bodyPr/>
        <a:lstStyle/>
        <a:p>
          <a:endParaRPr lang="es-ES"/>
        </a:p>
      </dgm:t>
    </dgm:pt>
    <dgm:pt modelId="{C0659F93-C946-446F-B0FA-E286AAFD7495}" type="pres">
      <dgm:prSet presAssocID="{44333B8D-4974-4FCD-9258-C3EF30CCA2EC}" presName="circ5" presStyleLbl="vennNode1" presStyleIdx="4" presStyleCnt="7"/>
      <dgm:spPr/>
    </dgm:pt>
    <dgm:pt modelId="{240F0F94-40D3-49EE-B142-F29FD5F77547}" type="pres">
      <dgm:prSet presAssocID="{44333B8D-4974-4FCD-9258-C3EF30CCA2EC}" presName="circ5Tx" presStyleLbl="revTx" presStyleIdx="0" presStyleCnt="0">
        <dgm:presLayoutVars>
          <dgm:chMax val="0"/>
          <dgm:chPref val="0"/>
          <dgm:bulletEnabled val="1"/>
        </dgm:presLayoutVars>
      </dgm:prSet>
      <dgm:spPr/>
      <dgm:t>
        <a:bodyPr/>
        <a:lstStyle/>
        <a:p>
          <a:endParaRPr lang="es-ES"/>
        </a:p>
      </dgm:t>
    </dgm:pt>
    <dgm:pt modelId="{9F4248D4-FA05-4A29-94F6-F28931FE6BCA}" type="pres">
      <dgm:prSet presAssocID="{916AB401-6D8B-44EC-AC60-13AE9982BB0F}" presName="circ6" presStyleLbl="vennNode1" presStyleIdx="5" presStyleCnt="7"/>
      <dgm:spPr/>
    </dgm:pt>
    <dgm:pt modelId="{47A30753-B39C-4EA9-B639-D3FF6506D337}" type="pres">
      <dgm:prSet presAssocID="{916AB401-6D8B-44EC-AC60-13AE9982BB0F}" presName="circ6Tx" presStyleLbl="revTx" presStyleIdx="0" presStyleCnt="0">
        <dgm:presLayoutVars>
          <dgm:chMax val="0"/>
          <dgm:chPref val="0"/>
          <dgm:bulletEnabled val="1"/>
        </dgm:presLayoutVars>
      </dgm:prSet>
      <dgm:spPr/>
      <dgm:t>
        <a:bodyPr/>
        <a:lstStyle/>
        <a:p>
          <a:endParaRPr lang="es-ES"/>
        </a:p>
      </dgm:t>
    </dgm:pt>
    <dgm:pt modelId="{6BDA2CDD-E59C-4C69-A0EB-C8F5A90D21A3}" type="pres">
      <dgm:prSet presAssocID="{F9EEE680-25DF-488A-83BD-EF862FF27436}" presName="circ7" presStyleLbl="vennNode1" presStyleIdx="6" presStyleCnt="7"/>
      <dgm:spPr/>
    </dgm:pt>
    <dgm:pt modelId="{670E30DB-FA72-4795-B008-62248AB71DEF}" type="pres">
      <dgm:prSet presAssocID="{F9EEE680-25DF-488A-83BD-EF862FF27436}" presName="circ7Tx" presStyleLbl="revTx" presStyleIdx="0" presStyleCnt="0">
        <dgm:presLayoutVars>
          <dgm:chMax val="0"/>
          <dgm:chPref val="0"/>
          <dgm:bulletEnabled val="1"/>
        </dgm:presLayoutVars>
      </dgm:prSet>
      <dgm:spPr/>
      <dgm:t>
        <a:bodyPr/>
        <a:lstStyle/>
        <a:p>
          <a:endParaRPr lang="es-ES"/>
        </a:p>
      </dgm:t>
    </dgm:pt>
  </dgm:ptLst>
  <dgm:cxnLst>
    <dgm:cxn modelId="{DEF990B7-C783-4A8C-A03B-6C348B4DBA60}" type="presOf" srcId="{44333B8D-4974-4FCD-9258-C3EF30CCA2EC}" destId="{240F0F94-40D3-49EE-B142-F29FD5F77547}" srcOrd="0" destOrd="0" presId="urn:microsoft.com/office/officeart/2005/8/layout/venn1"/>
    <dgm:cxn modelId="{75A40C25-38CC-469C-817B-D111D61B5BE1}" type="presOf" srcId="{FDFE0A66-1922-405B-A860-0E6E244D8852}" destId="{43110BB8-9EE5-408E-BF1E-D2DC4A95F07A}" srcOrd="0" destOrd="0" presId="urn:microsoft.com/office/officeart/2005/8/layout/venn1"/>
    <dgm:cxn modelId="{39298B9F-4AE6-4F3D-877B-C41FBEECA9C5}" srcId="{63E43D0D-6914-4571-9271-001499E88302}" destId="{44333B8D-4974-4FCD-9258-C3EF30CCA2EC}" srcOrd="4" destOrd="0" parTransId="{63101F1F-35CB-4055-AEA7-1BE227296FDC}" sibTransId="{D6E7EF2D-3469-494A-94A8-46BA2C250A7B}"/>
    <dgm:cxn modelId="{E13F249D-5BF2-45E1-BD14-A3DEBD4AD635}" type="presOf" srcId="{F9EEE680-25DF-488A-83BD-EF862FF27436}" destId="{670E30DB-FA72-4795-B008-62248AB71DEF}" srcOrd="0" destOrd="0" presId="urn:microsoft.com/office/officeart/2005/8/layout/venn1"/>
    <dgm:cxn modelId="{0D961700-7337-434C-97A3-5A7F5823F2F6}" srcId="{63E43D0D-6914-4571-9271-001499E88302}" destId="{2ECB3808-8DCF-4935-8408-6CCBCDA3891B}" srcOrd="3" destOrd="0" parTransId="{72784A00-1B8E-4B5C-A20D-8A64C8C1DA9B}" sibTransId="{F67CB9FF-9E2E-4631-B74B-BE39C23DEE8D}"/>
    <dgm:cxn modelId="{E35EE643-2A99-48C2-830B-9527751DE903}" type="presOf" srcId="{93967DD6-3B75-4C93-BAFE-D4FCAB438B1A}" destId="{6BE3C68C-6B15-421F-83D4-0C1B62614A75}" srcOrd="0" destOrd="0" presId="urn:microsoft.com/office/officeart/2005/8/layout/venn1"/>
    <dgm:cxn modelId="{47C7AD4B-1DAF-4160-84B1-AA3AA5F71968}" srcId="{63E43D0D-6914-4571-9271-001499E88302}" destId="{F9EEE680-25DF-488A-83BD-EF862FF27436}" srcOrd="6" destOrd="0" parTransId="{7A5C98AB-01EB-4B75-8345-EDC745809F2E}" sibTransId="{AC2B56FB-D1A1-4F1B-88E9-C5296EB666DF}"/>
    <dgm:cxn modelId="{190D6FEC-5594-4261-BC53-460E6D737BA3}" srcId="{63E43D0D-6914-4571-9271-001499E88302}" destId="{FDFE0A66-1922-405B-A860-0E6E244D8852}" srcOrd="1" destOrd="0" parTransId="{39C20066-71E3-4F74-8514-640DA1A8D5BE}" sibTransId="{95C9A4D7-B726-4601-B564-D946814E096D}"/>
    <dgm:cxn modelId="{4DF8BC8D-0042-4D4E-8451-0710DA1691AF}" srcId="{63E43D0D-6914-4571-9271-001499E88302}" destId="{93967DD6-3B75-4C93-BAFE-D4FCAB438B1A}" srcOrd="0" destOrd="0" parTransId="{70092AD6-9A52-4E42-BF67-02F507D3FBAB}" sibTransId="{5916CCCB-1CB6-4B3B-8C5C-9526648E0953}"/>
    <dgm:cxn modelId="{97301E16-641F-47EC-B699-37145459951F}" type="presOf" srcId="{63E43D0D-6914-4571-9271-001499E88302}" destId="{6E4724A2-AB68-4316-810A-1FFC4E39B388}" srcOrd="0" destOrd="0" presId="urn:microsoft.com/office/officeart/2005/8/layout/venn1"/>
    <dgm:cxn modelId="{42273E4E-DBE0-4CB9-99EC-B6D504D7DE58}" srcId="{63E43D0D-6914-4571-9271-001499E88302}" destId="{916AB401-6D8B-44EC-AC60-13AE9982BB0F}" srcOrd="5" destOrd="0" parTransId="{078D599B-272C-4B9B-8BDA-05331E6140D5}" sibTransId="{19DE71C3-3A06-4F9B-BA90-31A1616F7007}"/>
    <dgm:cxn modelId="{01B8AC86-775B-47C9-81F0-3E3CF382AB19}" type="presOf" srcId="{916AB401-6D8B-44EC-AC60-13AE9982BB0F}" destId="{47A30753-B39C-4EA9-B639-D3FF6506D337}" srcOrd="0" destOrd="0" presId="urn:microsoft.com/office/officeart/2005/8/layout/venn1"/>
    <dgm:cxn modelId="{E3A0874F-C6A5-4C4F-9AE6-D443A0F8D3F1}" type="presOf" srcId="{2ECB3808-8DCF-4935-8408-6CCBCDA3891B}" destId="{602178FC-11BD-4308-9792-8A97F04239F6}" srcOrd="0" destOrd="0" presId="urn:microsoft.com/office/officeart/2005/8/layout/venn1"/>
    <dgm:cxn modelId="{ADD9A2E0-E637-45C9-BF78-77C5261EE77E}" srcId="{63E43D0D-6914-4571-9271-001499E88302}" destId="{DD857312-1E56-435F-81F2-E35EA1C27384}" srcOrd="2" destOrd="0" parTransId="{B34CD22A-CA92-4F97-863F-DAD1132C1F3F}" sibTransId="{4F9E1A47-2671-4921-9F73-24324A9001A1}"/>
    <dgm:cxn modelId="{7C7F9E3F-9CCF-405C-8945-90B780364399}" type="presOf" srcId="{DD857312-1E56-435F-81F2-E35EA1C27384}" destId="{E836EC84-B908-444B-A46C-1121CB7018AE}" srcOrd="0" destOrd="0" presId="urn:microsoft.com/office/officeart/2005/8/layout/venn1"/>
    <dgm:cxn modelId="{50EEF087-F992-4072-8D9A-630EC61ECAD8}" type="presParOf" srcId="{6E4724A2-AB68-4316-810A-1FFC4E39B388}" destId="{C6C3F3A4-8AE9-4F3E-8398-088F61794833}" srcOrd="0" destOrd="0" presId="urn:microsoft.com/office/officeart/2005/8/layout/venn1"/>
    <dgm:cxn modelId="{34AB92E3-8FA1-4329-B2F4-8CAF81BD4839}" type="presParOf" srcId="{6E4724A2-AB68-4316-810A-1FFC4E39B388}" destId="{6BE3C68C-6B15-421F-83D4-0C1B62614A75}" srcOrd="1" destOrd="0" presId="urn:microsoft.com/office/officeart/2005/8/layout/venn1"/>
    <dgm:cxn modelId="{777D365A-A583-4676-BF6C-8B7704800C3F}" type="presParOf" srcId="{6E4724A2-AB68-4316-810A-1FFC4E39B388}" destId="{9274625C-60E2-4EFB-A8FA-2FE9045BF8CE}" srcOrd="2" destOrd="0" presId="urn:microsoft.com/office/officeart/2005/8/layout/venn1"/>
    <dgm:cxn modelId="{50C11923-9EA5-4406-BF2E-2D8A62050697}" type="presParOf" srcId="{6E4724A2-AB68-4316-810A-1FFC4E39B388}" destId="{43110BB8-9EE5-408E-BF1E-D2DC4A95F07A}" srcOrd="3" destOrd="0" presId="urn:microsoft.com/office/officeart/2005/8/layout/venn1"/>
    <dgm:cxn modelId="{9A096BAF-5A51-46CC-AD1C-3E61A01F1CE4}" type="presParOf" srcId="{6E4724A2-AB68-4316-810A-1FFC4E39B388}" destId="{5C764431-8D2A-494F-BE0D-1E53E5AC8FA3}" srcOrd="4" destOrd="0" presId="urn:microsoft.com/office/officeart/2005/8/layout/venn1"/>
    <dgm:cxn modelId="{F102C968-179A-46E6-92C2-A6F3DBCA4A10}" type="presParOf" srcId="{6E4724A2-AB68-4316-810A-1FFC4E39B388}" destId="{E836EC84-B908-444B-A46C-1121CB7018AE}" srcOrd="5" destOrd="0" presId="urn:microsoft.com/office/officeart/2005/8/layout/venn1"/>
    <dgm:cxn modelId="{D8EA5D48-19F4-4E90-81A2-99D11607DFC1}" type="presParOf" srcId="{6E4724A2-AB68-4316-810A-1FFC4E39B388}" destId="{5F927C24-7485-4373-89B8-F55809D81565}" srcOrd="6" destOrd="0" presId="urn:microsoft.com/office/officeart/2005/8/layout/venn1"/>
    <dgm:cxn modelId="{164737D8-A60F-4148-8015-5877A6A2FBC5}" type="presParOf" srcId="{6E4724A2-AB68-4316-810A-1FFC4E39B388}" destId="{602178FC-11BD-4308-9792-8A97F04239F6}" srcOrd="7" destOrd="0" presId="urn:microsoft.com/office/officeart/2005/8/layout/venn1"/>
    <dgm:cxn modelId="{01B9663E-12F8-47E1-AAD0-4D3FA60EAD9A}" type="presParOf" srcId="{6E4724A2-AB68-4316-810A-1FFC4E39B388}" destId="{C0659F93-C946-446F-B0FA-E286AAFD7495}" srcOrd="8" destOrd="0" presId="urn:microsoft.com/office/officeart/2005/8/layout/venn1"/>
    <dgm:cxn modelId="{18AAB5D6-2F35-4331-B0BA-147E4D6F78C7}" type="presParOf" srcId="{6E4724A2-AB68-4316-810A-1FFC4E39B388}" destId="{240F0F94-40D3-49EE-B142-F29FD5F77547}" srcOrd="9" destOrd="0" presId="urn:microsoft.com/office/officeart/2005/8/layout/venn1"/>
    <dgm:cxn modelId="{67DAB7A1-18C9-4710-AA20-686BAF5A0780}" type="presParOf" srcId="{6E4724A2-AB68-4316-810A-1FFC4E39B388}" destId="{9F4248D4-FA05-4A29-94F6-F28931FE6BCA}" srcOrd="10" destOrd="0" presId="urn:microsoft.com/office/officeart/2005/8/layout/venn1"/>
    <dgm:cxn modelId="{3B97BD90-569D-4443-B72E-CF04C1649672}" type="presParOf" srcId="{6E4724A2-AB68-4316-810A-1FFC4E39B388}" destId="{47A30753-B39C-4EA9-B639-D3FF6506D337}" srcOrd="11" destOrd="0" presId="urn:microsoft.com/office/officeart/2005/8/layout/venn1"/>
    <dgm:cxn modelId="{8DDF7DF5-813B-4928-9D0D-4CFEA6675978}" type="presParOf" srcId="{6E4724A2-AB68-4316-810A-1FFC4E39B388}" destId="{6BDA2CDD-E59C-4C69-A0EB-C8F5A90D21A3}" srcOrd="12" destOrd="0" presId="urn:microsoft.com/office/officeart/2005/8/layout/venn1"/>
    <dgm:cxn modelId="{6CB5240D-E0FF-4F12-A956-C94EB48316AD}" type="presParOf" srcId="{6E4724A2-AB68-4316-810A-1FFC4E39B388}" destId="{670E30DB-FA72-4795-B008-62248AB71DEF}" srcOrd="13"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5F721AB-873D-4157-834F-17B32896C016}" type="doc">
      <dgm:prSet loTypeId="urn:microsoft.com/office/officeart/2009/3/layout/SubStepProcess" loCatId="process" qsTypeId="urn:microsoft.com/office/officeart/2005/8/quickstyle/simple1" qsCatId="simple" csTypeId="urn:microsoft.com/office/officeart/2005/8/colors/colorful4" csCatId="colorful" phldr="1"/>
      <dgm:spPr/>
      <dgm:t>
        <a:bodyPr/>
        <a:lstStyle/>
        <a:p>
          <a:endParaRPr lang="es-ES"/>
        </a:p>
      </dgm:t>
    </dgm:pt>
    <dgm:pt modelId="{2BACB779-B106-4BA1-A216-0AD6CC855823}">
      <dgm:prSet phldrT="[Texto]" custT="1"/>
      <dgm:spPr>
        <a:xfrm>
          <a:off x="670475" y="0"/>
          <a:ext cx="3884779" cy="3884779"/>
        </a:xfrm>
        <a:prstGeom prst="ellipse">
          <a:avLst/>
        </a:prstGeom>
        <a:solidFill>
          <a:srgbClr val="FFC000"/>
        </a:solidFill>
        <a:ln w="12700" cap="flat" cmpd="sng" algn="ctr">
          <a:noFill/>
          <a:prstDash val="solid"/>
          <a:miter lim="800000"/>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s-ES" sz="2400" dirty="0" smtClean="0">
              <a:solidFill>
                <a:sysClr val="windowText" lastClr="000000"/>
              </a:solidFill>
              <a:latin typeface="Calibri" panose="020F0502020204030204"/>
              <a:ea typeface="+mn-ea"/>
              <a:cs typeface="+mn-cs"/>
            </a:rPr>
            <a:t>Determinar los factores de género que influyen en la elección de carreras CTIM en los estudiantes de nivel medio superior de Tabasco.</a:t>
          </a:r>
          <a:endParaRPr lang="es-ES" sz="2400" dirty="0">
            <a:solidFill>
              <a:sysClr val="windowText" lastClr="000000"/>
            </a:solidFill>
            <a:latin typeface="Calibri" panose="020F0502020204030204"/>
            <a:ea typeface="+mn-ea"/>
            <a:cs typeface="+mn-cs"/>
          </a:endParaRPr>
        </a:p>
      </dgm:t>
    </dgm:pt>
    <dgm:pt modelId="{3B9E13BE-3CFF-4054-917B-715B1FE93917}" type="parTrans" cxnId="{628C8943-16FE-4526-B1FD-71EDEC786C6F}">
      <dgm:prSet/>
      <dgm:spPr/>
      <dgm:t>
        <a:bodyPr/>
        <a:lstStyle/>
        <a:p>
          <a:endParaRPr lang="es-ES" sz="2000"/>
        </a:p>
      </dgm:t>
    </dgm:pt>
    <dgm:pt modelId="{0BA48EFE-8468-4E19-AE33-2FC5412AC771}" type="sibTrans" cxnId="{628C8943-16FE-4526-B1FD-71EDEC786C6F}">
      <dgm:prSet/>
      <dgm:spPr/>
      <dgm:t>
        <a:bodyPr/>
        <a:lstStyle/>
        <a:p>
          <a:endParaRPr lang="es-ES" sz="2000"/>
        </a:p>
      </dgm:t>
    </dgm:pt>
    <dgm:pt modelId="{4534F868-1B78-46B3-9265-45FC03A1A2B8}">
      <dgm:prSet phldrT="[Texto]" custT="1"/>
      <dgm:spPr>
        <a:xfrm>
          <a:off x="6575528" y="390"/>
          <a:ext cx="4328044" cy="1941999"/>
        </a:xfrm>
        <a:prstGeom prst="rect">
          <a:avLst/>
        </a:prstGeom>
        <a:noFill/>
        <a:ln>
          <a:noFill/>
        </a:ln>
        <a:effectLst/>
        <a:sp3d/>
      </dgm:spPr>
      <dgm:t>
        <a:bodyPr/>
        <a:lstStyle/>
        <a:p>
          <a:pPr algn="just"/>
          <a:r>
            <a:rPr lang="es-ES" sz="2000" dirty="0" smtClean="0">
              <a:solidFill>
                <a:schemeClr val="bg1"/>
              </a:solidFill>
              <a:latin typeface="Calibri" panose="020F0502020204030204"/>
              <a:ea typeface="+mn-ea"/>
              <a:cs typeface="+mn-cs"/>
            </a:rPr>
            <a:t>Determinar las diferencias que existen en la elección de carrera CTIM de las estudiantes de nivel medio superior en los contextos rural y urbano, del estado de Tabasco</a:t>
          </a:r>
          <a:endParaRPr lang="es-ES" sz="2000" dirty="0">
            <a:solidFill>
              <a:schemeClr val="bg1"/>
            </a:solidFill>
            <a:latin typeface="Calibri" panose="020F0502020204030204"/>
            <a:ea typeface="+mn-ea"/>
            <a:cs typeface="+mn-cs"/>
          </a:endParaRPr>
        </a:p>
      </dgm:t>
    </dgm:pt>
    <dgm:pt modelId="{B1C997DA-0888-4CDF-8D75-2112D5973B73}" type="parTrans" cxnId="{F47A137A-F22C-479C-A624-28CFCD0DAE20}">
      <dgm:prSet/>
      <dgm:spPr/>
      <dgm:t>
        <a:bodyPr/>
        <a:lstStyle/>
        <a:p>
          <a:endParaRPr lang="es-ES" sz="2000"/>
        </a:p>
      </dgm:t>
    </dgm:pt>
    <dgm:pt modelId="{381A0F68-1A0F-4374-924E-9276EEBEDC26}" type="sibTrans" cxnId="{F47A137A-F22C-479C-A624-28CFCD0DAE20}">
      <dgm:prSet/>
      <dgm:spPr/>
      <dgm:t>
        <a:bodyPr/>
        <a:lstStyle/>
        <a:p>
          <a:endParaRPr lang="es-ES" sz="2000"/>
        </a:p>
      </dgm:t>
    </dgm:pt>
    <dgm:pt modelId="{4AFD64A6-783D-46AD-A96A-EAC2D1195708}">
      <dgm:prSet custT="1"/>
      <dgm:spPr>
        <a:xfrm>
          <a:off x="6575528" y="1942389"/>
          <a:ext cx="4328044" cy="1941999"/>
        </a:xfrm>
        <a:prstGeom prst="rect">
          <a:avLst/>
        </a:prstGeom>
        <a:noFill/>
        <a:ln>
          <a:noFill/>
        </a:ln>
        <a:effectLst/>
        <a:sp3d/>
      </dgm:spPr>
      <dgm:t>
        <a:bodyPr/>
        <a:lstStyle/>
        <a:p>
          <a:pPr algn="just"/>
          <a:r>
            <a:rPr lang="es-ES" sz="2000" dirty="0" smtClean="0">
              <a:solidFill>
                <a:schemeClr val="bg1"/>
              </a:solidFill>
              <a:latin typeface="Calibri" panose="020F0502020204030204"/>
              <a:ea typeface="+mn-ea"/>
              <a:cs typeface="+mn-cs"/>
            </a:rPr>
            <a:t>Establecer las diferencias que existen en la elección de carreras CTIM de las estudiantes de nivel media superior por subsistema educativo</a:t>
          </a:r>
          <a:endParaRPr lang="es-ES" sz="2000" dirty="0">
            <a:solidFill>
              <a:schemeClr val="bg1"/>
            </a:solidFill>
            <a:latin typeface="Calibri" panose="020F0502020204030204"/>
            <a:ea typeface="+mn-ea"/>
            <a:cs typeface="+mn-cs"/>
          </a:endParaRPr>
        </a:p>
      </dgm:t>
    </dgm:pt>
    <dgm:pt modelId="{8438D788-66C1-4291-826F-B2EB217FECB3}" type="parTrans" cxnId="{99B13A8E-7E92-4C1C-A330-DC15236480F0}">
      <dgm:prSet/>
      <dgm:spPr/>
      <dgm:t>
        <a:bodyPr/>
        <a:lstStyle/>
        <a:p>
          <a:endParaRPr lang="es-ES" sz="2000"/>
        </a:p>
      </dgm:t>
    </dgm:pt>
    <dgm:pt modelId="{005A5AFA-49B6-4FFE-9E2F-B8BE8AFF0DED}" type="sibTrans" cxnId="{99B13A8E-7E92-4C1C-A330-DC15236480F0}">
      <dgm:prSet/>
      <dgm:spPr/>
      <dgm:t>
        <a:bodyPr/>
        <a:lstStyle/>
        <a:p>
          <a:endParaRPr lang="es-ES" sz="2000"/>
        </a:p>
      </dgm:t>
    </dgm:pt>
    <dgm:pt modelId="{6E98A92E-9167-49A3-9F37-B1065FAB91A2}" type="pres">
      <dgm:prSet presAssocID="{E5F721AB-873D-4157-834F-17B32896C016}" presName="Name0" presStyleCnt="0">
        <dgm:presLayoutVars>
          <dgm:chMax val="7"/>
          <dgm:dir/>
          <dgm:animOne val="branch"/>
        </dgm:presLayoutVars>
      </dgm:prSet>
      <dgm:spPr/>
      <dgm:t>
        <a:bodyPr/>
        <a:lstStyle/>
        <a:p>
          <a:endParaRPr lang="es-ES"/>
        </a:p>
      </dgm:t>
    </dgm:pt>
    <dgm:pt modelId="{4C5B3758-E207-47AD-9150-42C4DC5A480B}" type="pres">
      <dgm:prSet presAssocID="{2BACB779-B106-4BA1-A216-0AD6CC855823}" presName="parTx1" presStyleLbl="node1" presStyleIdx="0" presStyleCnt="1" custLinFactNeighborX="-31347" custLinFactNeighborY="-144"/>
      <dgm:spPr/>
      <dgm:t>
        <a:bodyPr/>
        <a:lstStyle/>
        <a:p>
          <a:endParaRPr lang="es-ES"/>
        </a:p>
      </dgm:t>
    </dgm:pt>
    <dgm:pt modelId="{7803CD36-4665-4238-9605-A1AB7B49D443}" type="pres">
      <dgm:prSet presAssocID="{2BACB779-B106-4BA1-A216-0AD6CC855823}" presName="spPre1" presStyleCnt="0"/>
      <dgm:spPr/>
      <dgm:t>
        <a:bodyPr/>
        <a:lstStyle/>
        <a:p>
          <a:endParaRPr lang="es-ES"/>
        </a:p>
      </dgm:t>
    </dgm:pt>
    <dgm:pt modelId="{E9907530-8B27-4BA1-9867-C3ECF5FDF054}" type="pres">
      <dgm:prSet presAssocID="{2BACB779-B106-4BA1-A216-0AD6CC855823}" presName="chLin1" presStyleCnt="0"/>
      <dgm:spPr/>
      <dgm:t>
        <a:bodyPr/>
        <a:lstStyle/>
        <a:p>
          <a:endParaRPr lang="es-ES"/>
        </a:p>
      </dgm:t>
    </dgm:pt>
    <dgm:pt modelId="{AF462850-4525-4E39-9CC6-9D6428FAE459}" type="pres">
      <dgm:prSet presAssocID="{B1C997DA-0888-4CDF-8D75-2112D5973B73}" presName="Name11" presStyleLbl="parChTrans1D1" presStyleIdx="0" presStyleCnt="4"/>
      <dgm:spPr>
        <a:xfrm rot="19526697">
          <a:off x="4575947" y="1403484"/>
          <a:ext cx="1523612" cy="0"/>
        </a:xfrm>
        <a:custGeom>
          <a:avLst/>
          <a:gdLst/>
          <a:ahLst/>
          <a:cxnLst/>
          <a:rect l="0" t="0" r="0" b="0"/>
          <a:pathLst>
            <a:path>
              <a:moveTo>
                <a:pt x="0" y="0"/>
              </a:moveTo>
              <a:lnTo>
                <a:pt x="1523612" y="0"/>
              </a:lnTo>
            </a:path>
          </a:pathLst>
        </a:custGeom>
        <a:noFill/>
        <a:ln w="76200" cap="flat" cmpd="sng" algn="ctr">
          <a:solidFill>
            <a:srgbClr val="1D9A78">
              <a:lumMod val="60000"/>
              <a:lumOff val="40000"/>
            </a:srgbClr>
          </a:solidFill>
          <a:prstDash val="solid"/>
          <a:miter lim="800000"/>
        </a:ln>
        <a:effectLst/>
      </dgm:spPr>
      <dgm:t>
        <a:bodyPr/>
        <a:lstStyle/>
        <a:p>
          <a:endParaRPr lang="es-ES"/>
        </a:p>
      </dgm:t>
    </dgm:pt>
    <dgm:pt modelId="{635FE283-6F10-4156-A4C9-5ACFF71A67F7}" type="pres">
      <dgm:prSet presAssocID="{4534F868-1B78-46B3-9265-45FC03A1A2B8}" presName="txAndLines1" presStyleCnt="0"/>
      <dgm:spPr/>
      <dgm:t>
        <a:bodyPr/>
        <a:lstStyle/>
        <a:p>
          <a:endParaRPr lang="es-ES"/>
        </a:p>
      </dgm:t>
    </dgm:pt>
    <dgm:pt modelId="{13C2C2C2-0367-4A62-988B-152BD58AD0CE}" type="pres">
      <dgm:prSet presAssocID="{4534F868-1B78-46B3-9265-45FC03A1A2B8}" presName="anchor1" presStyleCnt="0"/>
      <dgm:spPr/>
      <dgm:t>
        <a:bodyPr/>
        <a:lstStyle/>
        <a:p>
          <a:endParaRPr lang="es-ES"/>
        </a:p>
      </dgm:t>
    </dgm:pt>
    <dgm:pt modelId="{861F1D5B-7591-4039-9415-7B1AF9DE60D6}" type="pres">
      <dgm:prSet presAssocID="{4534F868-1B78-46B3-9265-45FC03A1A2B8}" presName="backup1" presStyleCnt="0"/>
      <dgm:spPr/>
      <dgm:t>
        <a:bodyPr/>
        <a:lstStyle/>
        <a:p>
          <a:endParaRPr lang="es-ES"/>
        </a:p>
      </dgm:t>
    </dgm:pt>
    <dgm:pt modelId="{C5743439-89DE-4359-A4B8-B6AEA81702F5}" type="pres">
      <dgm:prSet presAssocID="{4534F868-1B78-46B3-9265-45FC03A1A2B8}" presName="preLine1" presStyleLbl="parChTrans1D1" presStyleIdx="1" presStyleCnt="4"/>
      <dgm:spPr>
        <a:xfrm>
          <a:off x="5965163" y="971389"/>
          <a:ext cx="610365" cy="0"/>
        </a:xfrm>
        <a:prstGeom prst="line">
          <a:avLst/>
        </a:prstGeom>
        <a:noFill/>
        <a:ln w="76200" cap="flat" cmpd="sng" algn="ctr">
          <a:solidFill>
            <a:srgbClr val="1D9A78">
              <a:lumMod val="60000"/>
              <a:lumOff val="40000"/>
            </a:srgbClr>
          </a:solidFill>
          <a:prstDash val="solid"/>
          <a:miter lim="800000"/>
        </a:ln>
        <a:effectLst/>
      </dgm:spPr>
      <dgm:t>
        <a:bodyPr/>
        <a:lstStyle/>
        <a:p>
          <a:endParaRPr lang="es-ES"/>
        </a:p>
      </dgm:t>
    </dgm:pt>
    <dgm:pt modelId="{DD7AC1DE-F63E-4CD9-B758-6978E85A833F}" type="pres">
      <dgm:prSet presAssocID="{4534F868-1B78-46B3-9265-45FC03A1A2B8}" presName="desTx1" presStyleLbl="revTx" presStyleIdx="0" presStyleCnt="0">
        <dgm:presLayoutVars>
          <dgm:bulletEnabled val="1"/>
        </dgm:presLayoutVars>
      </dgm:prSet>
      <dgm:spPr/>
      <dgm:t>
        <a:bodyPr/>
        <a:lstStyle/>
        <a:p>
          <a:endParaRPr lang="es-ES"/>
        </a:p>
      </dgm:t>
    </dgm:pt>
    <dgm:pt modelId="{6F6A39E0-4B56-4A98-9D40-F27511D65FBB}" type="pres">
      <dgm:prSet presAssocID="{8438D788-66C1-4291-826F-B2EB217FECB3}" presName="Name11" presStyleLbl="parChTrans1D1" presStyleIdx="2" presStyleCnt="4"/>
      <dgm:spPr>
        <a:xfrm rot="2073303">
          <a:off x="4575947" y="2481294"/>
          <a:ext cx="1523612" cy="0"/>
        </a:xfrm>
        <a:custGeom>
          <a:avLst/>
          <a:gdLst/>
          <a:ahLst/>
          <a:cxnLst/>
          <a:rect l="0" t="0" r="0" b="0"/>
          <a:pathLst>
            <a:path>
              <a:moveTo>
                <a:pt x="0" y="0"/>
              </a:moveTo>
              <a:lnTo>
                <a:pt x="1523612" y="0"/>
              </a:lnTo>
            </a:path>
          </a:pathLst>
        </a:custGeom>
        <a:noFill/>
        <a:ln w="76200" cap="flat" cmpd="sng" algn="ctr">
          <a:solidFill>
            <a:srgbClr val="008080"/>
          </a:solidFill>
          <a:prstDash val="solid"/>
          <a:miter lim="800000"/>
        </a:ln>
        <a:effectLst/>
      </dgm:spPr>
      <dgm:t>
        <a:bodyPr/>
        <a:lstStyle/>
        <a:p>
          <a:endParaRPr lang="es-ES"/>
        </a:p>
      </dgm:t>
    </dgm:pt>
    <dgm:pt modelId="{7812F738-AE5E-401C-B41C-EFB2865EDB21}" type="pres">
      <dgm:prSet presAssocID="{4AFD64A6-783D-46AD-A96A-EAC2D1195708}" presName="txAndLines1" presStyleCnt="0"/>
      <dgm:spPr/>
      <dgm:t>
        <a:bodyPr/>
        <a:lstStyle/>
        <a:p>
          <a:endParaRPr lang="es-ES"/>
        </a:p>
      </dgm:t>
    </dgm:pt>
    <dgm:pt modelId="{88E32811-D8AF-4909-AE6B-1BE7A2B602B2}" type="pres">
      <dgm:prSet presAssocID="{4AFD64A6-783D-46AD-A96A-EAC2D1195708}" presName="anchor1" presStyleCnt="0"/>
      <dgm:spPr/>
      <dgm:t>
        <a:bodyPr/>
        <a:lstStyle/>
        <a:p>
          <a:endParaRPr lang="es-ES"/>
        </a:p>
      </dgm:t>
    </dgm:pt>
    <dgm:pt modelId="{A3D2F8DE-1690-47F7-88A4-9AA040ADFDD0}" type="pres">
      <dgm:prSet presAssocID="{4AFD64A6-783D-46AD-A96A-EAC2D1195708}" presName="backup1" presStyleCnt="0"/>
      <dgm:spPr/>
      <dgm:t>
        <a:bodyPr/>
        <a:lstStyle/>
        <a:p>
          <a:endParaRPr lang="es-ES"/>
        </a:p>
      </dgm:t>
    </dgm:pt>
    <dgm:pt modelId="{6E3AB6AC-897F-4A74-BCA3-319610E5C238}" type="pres">
      <dgm:prSet presAssocID="{4AFD64A6-783D-46AD-A96A-EAC2D1195708}" presName="preLine1" presStyleLbl="parChTrans1D1" presStyleIdx="3" presStyleCnt="4"/>
      <dgm:spPr>
        <a:xfrm>
          <a:off x="5965163" y="2913389"/>
          <a:ext cx="610365" cy="0"/>
        </a:xfrm>
        <a:prstGeom prst="line">
          <a:avLst/>
        </a:prstGeom>
        <a:noFill/>
        <a:ln w="76200" cap="flat" cmpd="sng" algn="ctr">
          <a:solidFill>
            <a:srgbClr val="008080"/>
          </a:solidFill>
          <a:prstDash val="solid"/>
          <a:miter lim="800000"/>
        </a:ln>
        <a:effectLst/>
      </dgm:spPr>
      <dgm:t>
        <a:bodyPr/>
        <a:lstStyle/>
        <a:p>
          <a:endParaRPr lang="es-ES"/>
        </a:p>
      </dgm:t>
    </dgm:pt>
    <dgm:pt modelId="{6C8D9123-606F-45CF-AAEF-7B0C16237086}" type="pres">
      <dgm:prSet presAssocID="{4AFD64A6-783D-46AD-A96A-EAC2D1195708}" presName="desTx1" presStyleLbl="revTx" presStyleIdx="0" presStyleCnt="0">
        <dgm:presLayoutVars>
          <dgm:bulletEnabled val="1"/>
        </dgm:presLayoutVars>
      </dgm:prSet>
      <dgm:spPr/>
      <dgm:t>
        <a:bodyPr/>
        <a:lstStyle/>
        <a:p>
          <a:endParaRPr lang="es-ES"/>
        </a:p>
      </dgm:t>
    </dgm:pt>
  </dgm:ptLst>
  <dgm:cxnLst>
    <dgm:cxn modelId="{AA980F39-C15B-485E-A10D-0C28DEF9C17F}" type="presOf" srcId="{E5F721AB-873D-4157-834F-17B32896C016}" destId="{6E98A92E-9167-49A3-9F37-B1065FAB91A2}" srcOrd="0" destOrd="0" presId="urn:microsoft.com/office/officeart/2009/3/layout/SubStepProcess"/>
    <dgm:cxn modelId="{A66E39F5-4D11-4287-9355-D3A3529549A2}" type="presOf" srcId="{4AFD64A6-783D-46AD-A96A-EAC2D1195708}" destId="{6C8D9123-606F-45CF-AAEF-7B0C16237086}" srcOrd="0" destOrd="0" presId="urn:microsoft.com/office/officeart/2009/3/layout/SubStepProcess"/>
    <dgm:cxn modelId="{2A6CC495-F435-43FE-BF83-7848D3870BDB}" type="presOf" srcId="{4534F868-1B78-46B3-9265-45FC03A1A2B8}" destId="{DD7AC1DE-F63E-4CD9-B758-6978E85A833F}" srcOrd="0" destOrd="0" presId="urn:microsoft.com/office/officeart/2009/3/layout/SubStepProcess"/>
    <dgm:cxn modelId="{99B13A8E-7E92-4C1C-A330-DC15236480F0}" srcId="{2BACB779-B106-4BA1-A216-0AD6CC855823}" destId="{4AFD64A6-783D-46AD-A96A-EAC2D1195708}" srcOrd="1" destOrd="0" parTransId="{8438D788-66C1-4291-826F-B2EB217FECB3}" sibTransId="{005A5AFA-49B6-4FFE-9E2F-B8BE8AFF0DED}"/>
    <dgm:cxn modelId="{F47A137A-F22C-479C-A624-28CFCD0DAE20}" srcId="{2BACB779-B106-4BA1-A216-0AD6CC855823}" destId="{4534F868-1B78-46B3-9265-45FC03A1A2B8}" srcOrd="0" destOrd="0" parTransId="{B1C997DA-0888-4CDF-8D75-2112D5973B73}" sibTransId="{381A0F68-1A0F-4374-924E-9276EEBEDC26}"/>
    <dgm:cxn modelId="{1C599F8C-3994-4A08-BD2E-BADED1E7EB53}" type="presOf" srcId="{2BACB779-B106-4BA1-A216-0AD6CC855823}" destId="{4C5B3758-E207-47AD-9150-42C4DC5A480B}" srcOrd="0" destOrd="0" presId="urn:microsoft.com/office/officeart/2009/3/layout/SubStepProcess"/>
    <dgm:cxn modelId="{628C8943-16FE-4526-B1FD-71EDEC786C6F}" srcId="{E5F721AB-873D-4157-834F-17B32896C016}" destId="{2BACB779-B106-4BA1-A216-0AD6CC855823}" srcOrd="0" destOrd="0" parTransId="{3B9E13BE-3CFF-4054-917B-715B1FE93917}" sibTransId="{0BA48EFE-8468-4E19-AE33-2FC5412AC771}"/>
    <dgm:cxn modelId="{4AF7AF77-E202-4504-86F5-65BAB461EBCE}" type="presParOf" srcId="{6E98A92E-9167-49A3-9F37-B1065FAB91A2}" destId="{4C5B3758-E207-47AD-9150-42C4DC5A480B}" srcOrd="0" destOrd="0" presId="urn:microsoft.com/office/officeart/2009/3/layout/SubStepProcess"/>
    <dgm:cxn modelId="{77D19201-8712-4644-922A-C3CB694965AC}" type="presParOf" srcId="{6E98A92E-9167-49A3-9F37-B1065FAB91A2}" destId="{7803CD36-4665-4238-9605-A1AB7B49D443}" srcOrd="1" destOrd="0" presId="urn:microsoft.com/office/officeart/2009/3/layout/SubStepProcess"/>
    <dgm:cxn modelId="{9D58561E-0F6D-4B61-AD37-49DAD5F663C4}" type="presParOf" srcId="{6E98A92E-9167-49A3-9F37-B1065FAB91A2}" destId="{E9907530-8B27-4BA1-9867-C3ECF5FDF054}" srcOrd="2" destOrd="0" presId="urn:microsoft.com/office/officeart/2009/3/layout/SubStepProcess"/>
    <dgm:cxn modelId="{599700D7-BF3D-43A8-8772-AA03B2AFAFEC}" type="presParOf" srcId="{E9907530-8B27-4BA1-9867-C3ECF5FDF054}" destId="{AF462850-4525-4E39-9CC6-9D6428FAE459}" srcOrd="0" destOrd="0" presId="urn:microsoft.com/office/officeart/2009/3/layout/SubStepProcess"/>
    <dgm:cxn modelId="{58FF1C2A-9D33-44A1-BCE8-AC110F6091B1}" type="presParOf" srcId="{E9907530-8B27-4BA1-9867-C3ECF5FDF054}" destId="{635FE283-6F10-4156-A4C9-5ACFF71A67F7}" srcOrd="1" destOrd="0" presId="urn:microsoft.com/office/officeart/2009/3/layout/SubStepProcess"/>
    <dgm:cxn modelId="{CFB59D46-18D3-4A0E-B2B2-00910F474FC2}" type="presParOf" srcId="{635FE283-6F10-4156-A4C9-5ACFF71A67F7}" destId="{13C2C2C2-0367-4A62-988B-152BD58AD0CE}" srcOrd="0" destOrd="0" presId="urn:microsoft.com/office/officeart/2009/3/layout/SubStepProcess"/>
    <dgm:cxn modelId="{9F2310D0-F199-47A7-965F-56811978E2CE}" type="presParOf" srcId="{635FE283-6F10-4156-A4C9-5ACFF71A67F7}" destId="{861F1D5B-7591-4039-9415-7B1AF9DE60D6}" srcOrd="1" destOrd="0" presId="urn:microsoft.com/office/officeart/2009/3/layout/SubStepProcess"/>
    <dgm:cxn modelId="{5213480A-D71C-46D8-9D02-813F7F95831E}" type="presParOf" srcId="{635FE283-6F10-4156-A4C9-5ACFF71A67F7}" destId="{C5743439-89DE-4359-A4B8-B6AEA81702F5}" srcOrd="2" destOrd="0" presId="urn:microsoft.com/office/officeart/2009/3/layout/SubStepProcess"/>
    <dgm:cxn modelId="{FB7CA420-2D40-4451-B758-B711AAAE2699}" type="presParOf" srcId="{635FE283-6F10-4156-A4C9-5ACFF71A67F7}" destId="{DD7AC1DE-F63E-4CD9-B758-6978E85A833F}" srcOrd="3" destOrd="0" presId="urn:microsoft.com/office/officeart/2009/3/layout/SubStepProcess"/>
    <dgm:cxn modelId="{AAF785A2-8051-47C7-A242-86360C092040}" type="presParOf" srcId="{E9907530-8B27-4BA1-9867-C3ECF5FDF054}" destId="{6F6A39E0-4B56-4A98-9D40-F27511D65FBB}" srcOrd="2" destOrd="0" presId="urn:microsoft.com/office/officeart/2009/3/layout/SubStepProcess"/>
    <dgm:cxn modelId="{B74D9626-8598-4E58-BDE9-DAF6F117EA09}" type="presParOf" srcId="{E9907530-8B27-4BA1-9867-C3ECF5FDF054}" destId="{7812F738-AE5E-401C-B41C-EFB2865EDB21}" srcOrd="3" destOrd="0" presId="urn:microsoft.com/office/officeart/2009/3/layout/SubStepProcess"/>
    <dgm:cxn modelId="{BD83FDE7-E8EA-4940-B6E8-310596BC23E4}" type="presParOf" srcId="{7812F738-AE5E-401C-B41C-EFB2865EDB21}" destId="{88E32811-D8AF-4909-AE6B-1BE7A2B602B2}" srcOrd="0" destOrd="0" presId="urn:microsoft.com/office/officeart/2009/3/layout/SubStepProcess"/>
    <dgm:cxn modelId="{DFA98246-3DCF-4067-99F5-BA2C6B27B572}" type="presParOf" srcId="{7812F738-AE5E-401C-B41C-EFB2865EDB21}" destId="{A3D2F8DE-1690-47F7-88A4-9AA040ADFDD0}" srcOrd="1" destOrd="0" presId="urn:microsoft.com/office/officeart/2009/3/layout/SubStepProcess"/>
    <dgm:cxn modelId="{9E6FF332-0ED0-4097-A786-D2C0B999CADB}" type="presParOf" srcId="{7812F738-AE5E-401C-B41C-EFB2865EDB21}" destId="{6E3AB6AC-897F-4A74-BCA3-319610E5C238}" srcOrd="2" destOrd="0" presId="urn:microsoft.com/office/officeart/2009/3/layout/SubStepProcess"/>
    <dgm:cxn modelId="{9BFBA459-015B-42B2-BDF9-036C19ED5D11}" type="presParOf" srcId="{7812F738-AE5E-401C-B41C-EFB2865EDB21}" destId="{6C8D9123-606F-45CF-AAEF-7B0C16237086}" srcOrd="3" destOrd="0" presId="urn:microsoft.com/office/officeart/2009/3/layout/SubSte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53898C9-A590-4939-9E3C-CFAA1E35AC7F}" type="doc">
      <dgm:prSet loTypeId="urn:microsoft.com/office/officeart/2005/8/layout/hProcess4" loCatId="process" qsTypeId="urn:microsoft.com/office/officeart/2005/8/quickstyle/3d1" qsCatId="3D" csTypeId="urn:microsoft.com/office/officeart/2005/8/colors/colorful4" csCatId="colorful" phldr="1"/>
      <dgm:spPr/>
      <dgm:t>
        <a:bodyPr/>
        <a:lstStyle/>
        <a:p>
          <a:endParaRPr lang="es-ES"/>
        </a:p>
      </dgm:t>
    </dgm:pt>
    <dgm:pt modelId="{4474E130-1F64-4AB7-9A4F-9BF9F614F913}">
      <dgm:prSet phldrT="[Texto]"/>
      <dgm:spPr>
        <a:xfrm>
          <a:off x="3072" y="1325888"/>
          <a:ext cx="2613245" cy="2155380"/>
        </a:xfrm>
        <a:prstGeom prst="roundRect">
          <a:avLst>
            <a:gd name="adj" fmla="val 10000"/>
          </a:avLst>
        </a:prstGeom>
        <a:solidFill>
          <a:sysClr val="window" lastClr="FFFFFF">
            <a:alpha val="90000"/>
            <a:hueOff val="0"/>
            <a:satOff val="0"/>
            <a:lumOff val="0"/>
            <a:alphaOff val="0"/>
          </a:sysClr>
        </a:solidFill>
        <a:ln w="6350" cap="flat" cmpd="sng" algn="ctr">
          <a:solidFill>
            <a:srgbClr val="1D6FA9">
              <a:hueOff val="0"/>
              <a:satOff val="0"/>
              <a:lumOff val="0"/>
              <a:alphaOff val="0"/>
            </a:srgbClr>
          </a:solidFill>
          <a:prstDash val="solid"/>
          <a:miter lim="800000"/>
        </a:ln>
        <a:effectLst/>
        <a:scene3d>
          <a:camera prst="orthographicFront"/>
          <a:lightRig rig="flat" dir="t"/>
        </a:scene3d>
        <a:sp3d z="-190500" extrusionH="12700" prstMaterial="plastic">
          <a:bevelT w="50800" h="50800"/>
        </a:sp3d>
      </dgm:spPr>
      <dgm:t>
        <a:bodyPr/>
        <a:lstStyle/>
        <a:p>
          <a:r>
            <a:rPr lang="es-ES" dirty="0" smtClean="0">
              <a:solidFill>
                <a:sysClr val="windowText" lastClr="000000">
                  <a:hueOff val="0"/>
                  <a:satOff val="0"/>
                  <a:lumOff val="0"/>
                  <a:alphaOff val="0"/>
                </a:sysClr>
              </a:solidFill>
              <a:latin typeface="Calibri" panose="020F0502020204030204"/>
              <a:ea typeface="+mn-ea"/>
              <a:cs typeface="+mn-cs"/>
            </a:rPr>
            <a:t>¿Cuáles son los factores de género que influyen en la elección de carreras CTIM en las estudiantes de nivel medio superior en Tabasco?</a:t>
          </a:r>
          <a:endParaRPr lang="es-ES" dirty="0">
            <a:solidFill>
              <a:sysClr val="windowText" lastClr="000000">
                <a:hueOff val="0"/>
                <a:satOff val="0"/>
                <a:lumOff val="0"/>
                <a:alphaOff val="0"/>
              </a:sysClr>
            </a:solidFill>
            <a:latin typeface="Calibri" panose="020F0502020204030204"/>
            <a:ea typeface="+mn-ea"/>
            <a:cs typeface="+mn-cs"/>
          </a:endParaRPr>
        </a:p>
      </dgm:t>
    </dgm:pt>
    <dgm:pt modelId="{B160A3EF-7438-4673-9D34-0E7976963376}" type="parTrans" cxnId="{F0C876AC-56A8-44EF-9FEB-796FE860AC4A}">
      <dgm:prSet/>
      <dgm:spPr/>
      <dgm:t>
        <a:bodyPr/>
        <a:lstStyle/>
        <a:p>
          <a:endParaRPr lang="es-ES"/>
        </a:p>
      </dgm:t>
    </dgm:pt>
    <dgm:pt modelId="{51B8B360-194D-4CB2-82C0-92884AC88000}" type="sibTrans" cxnId="{F0C876AC-56A8-44EF-9FEB-796FE860AC4A}">
      <dgm:prSet/>
      <dgm:spPr/>
      <dgm:t>
        <a:bodyPr/>
        <a:lstStyle/>
        <a:p>
          <a:endParaRPr lang="es-ES"/>
        </a:p>
      </dgm:t>
    </dgm:pt>
    <dgm:pt modelId="{51B0686E-B90D-4C49-A46D-647AA00E0474}">
      <dgm:prSet phldrT="[Texto]"/>
      <dgm:spPr>
        <a:xfrm>
          <a:off x="3345665" y="1325888"/>
          <a:ext cx="2613245" cy="2155380"/>
        </a:xfrm>
        <a:prstGeom prst="roundRect">
          <a:avLst>
            <a:gd name="adj" fmla="val 10000"/>
          </a:avLst>
        </a:prstGeom>
        <a:solidFill>
          <a:sysClr val="window" lastClr="FFFFFF">
            <a:alpha val="90000"/>
            <a:hueOff val="0"/>
            <a:satOff val="0"/>
            <a:lumOff val="0"/>
            <a:alphaOff val="0"/>
          </a:sysClr>
        </a:solidFill>
        <a:ln w="6350" cap="flat" cmpd="sng" algn="ctr">
          <a:solidFill>
            <a:srgbClr val="1D6FA9">
              <a:hueOff val="-5598875"/>
              <a:satOff val="2630"/>
              <a:lumOff val="980"/>
              <a:alphaOff val="0"/>
            </a:srgbClr>
          </a:solidFill>
          <a:prstDash val="solid"/>
          <a:miter lim="800000"/>
        </a:ln>
        <a:effectLst/>
        <a:scene3d>
          <a:camera prst="orthographicFront"/>
          <a:lightRig rig="flat" dir="t"/>
        </a:scene3d>
        <a:sp3d z="-190500" extrusionH="12700" prstMaterial="plastic">
          <a:bevelT w="50800" h="50800"/>
        </a:sp3d>
      </dgm:spPr>
      <dgm:t>
        <a:bodyPr/>
        <a:lstStyle/>
        <a:p>
          <a:r>
            <a:rPr lang="es-ES" dirty="0" smtClean="0">
              <a:solidFill>
                <a:sysClr val="windowText" lastClr="000000">
                  <a:hueOff val="0"/>
                  <a:satOff val="0"/>
                  <a:lumOff val="0"/>
                  <a:alphaOff val="0"/>
                </a:sysClr>
              </a:solidFill>
              <a:latin typeface="Calibri" panose="020F0502020204030204"/>
              <a:ea typeface="+mn-ea"/>
              <a:cs typeface="+mn-cs"/>
            </a:rPr>
            <a:t>¿Existen diferencias en la elección de carreras CTIM de las estudiantes de nivel medio superior en los contextos rural y urbano?</a:t>
          </a:r>
          <a:endParaRPr lang="es-ES" dirty="0">
            <a:solidFill>
              <a:sysClr val="windowText" lastClr="000000">
                <a:hueOff val="0"/>
                <a:satOff val="0"/>
                <a:lumOff val="0"/>
                <a:alphaOff val="0"/>
              </a:sysClr>
            </a:solidFill>
            <a:latin typeface="Calibri" panose="020F0502020204030204"/>
            <a:ea typeface="+mn-ea"/>
            <a:cs typeface="+mn-cs"/>
          </a:endParaRPr>
        </a:p>
      </dgm:t>
    </dgm:pt>
    <dgm:pt modelId="{3BBB9EC7-D886-44E8-A9A2-52986C2FCAFF}" type="parTrans" cxnId="{4F972443-CDAD-418A-9715-1D8B08A9811C}">
      <dgm:prSet/>
      <dgm:spPr/>
      <dgm:t>
        <a:bodyPr/>
        <a:lstStyle/>
        <a:p>
          <a:endParaRPr lang="es-ES"/>
        </a:p>
      </dgm:t>
    </dgm:pt>
    <dgm:pt modelId="{235E1D07-D8FD-4425-A16F-4D60C65A9D9E}" type="sibTrans" cxnId="{4F972443-CDAD-418A-9715-1D8B08A9811C}">
      <dgm:prSet/>
      <dgm:spPr/>
      <dgm:t>
        <a:bodyPr/>
        <a:lstStyle/>
        <a:p>
          <a:endParaRPr lang="es-ES"/>
        </a:p>
      </dgm:t>
    </dgm:pt>
    <dgm:pt modelId="{E47F33D3-548C-4C35-AB54-B97510A0BBC1}">
      <dgm:prSet phldrT="[Texto]"/>
      <dgm:spPr>
        <a:xfrm>
          <a:off x="6688258" y="1325888"/>
          <a:ext cx="2613245" cy="2155380"/>
        </a:xfrm>
        <a:prstGeom prst="roundRect">
          <a:avLst>
            <a:gd name="adj" fmla="val 10000"/>
          </a:avLst>
        </a:prstGeom>
        <a:solidFill>
          <a:sysClr val="window" lastClr="FFFFFF">
            <a:alpha val="90000"/>
            <a:hueOff val="0"/>
            <a:satOff val="0"/>
            <a:lumOff val="0"/>
            <a:alphaOff val="0"/>
          </a:sysClr>
        </a:solidFill>
        <a:ln w="6350" cap="flat" cmpd="sng" algn="ctr">
          <a:solidFill>
            <a:srgbClr val="1D6FA9">
              <a:hueOff val="-11197749"/>
              <a:satOff val="5260"/>
              <a:lumOff val="1959"/>
              <a:alphaOff val="0"/>
            </a:srgbClr>
          </a:solidFill>
          <a:prstDash val="solid"/>
          <a:miter lim="800000"/>
        </a:ln>
        <a:effectLst/>
        <a:scene3d>
          <a:camera prst="orthographicFront"/>
          <a:lightRig rig="flat" dir="t"/>
        </a:scene3d>
        <a:sp3d z="-190500" extrusionH="12700" prstMaterial="plastic">
          <a:bevelT w="50800" h="50800"/>
        </a:sp3d>
      </dgm:spPr>
      <dgm:t>
        <a:bodyPr/>
        <a:lstStyle/>
        <a:p>
          <a:r>
            <a:rPr lang="es-ES" dirty="0" smtClean="0">
              <a:solidFill>
                <a:sysClr val="windowText" lastClr="000000">
                  <a:hueOff val="0"/>
                  <a:satOff val="0"/>
                  <a:lumOff val="0"/>
                  <a:alphaOff val="0"/>
                </a:sysClr>
              </a:solidFill>
              <a:latin typeface="Calibri" panose="020F0502020204030204"/>
              <a:ea typeface="+mn-ea"/>
              <a:cs typeface="+mn-cs"/>
            </a:rPr>
            <a:t>¿Existen en la elección de carreras CTIM de las estudiantes de nivel medio superior por subsistema educativo?</a:t>
          </a:r>
          <a:endParaRPr lang="es-ES" dirty="0">
            <a:solidFill>
              <a:sysClr val="windowText" lastClr="000000">
                <a:hueOff val="0"/>
                <a:satOff val="0"/>
                <a:lumOff val="0"/>
                <a:alphaOff val="0"/>
              </a:sysClr>
            </a:solidFill>
            <a:latin typeface="Calibri" panose="020F0502020204030204"/>
            <a:ea typeface="+mn-ea"/>
            <a:cs typeface="+mn-cs"/>
          </a:endParaRPr>
        </a:p>
      </dgm:t>
    </dgm:pt>
    <dgm:pt modelId="{B264F273-1054-4338-9304-4E6738382357}" type="parTrans" cxnId="{E9667C62-E69E-44B1-B9B8-CCE91B1F63F5}">
      <dgm:prSet/>
      <dgm:spPr/>
      <dgm:t>
        <a:bodyPr/>
        <a:lstStyle/>
        <a:p>
          <a:endParaRPr lang="es-ES"/>
        </a:p>
      </dgm:t>
    </dgm:pt>
    <dgm:pt modelId="{68D0360C-4EF7-4850-A9BF-92C38D520574}" type="sibTrans" cxnId="{E9667C62-E69E-44B1-B9B8-CCE91B1F63F5}">
      <dgm:prSet/>
      <dgm:spPr/>
      <dgm:t>
        <a:bodyPr/>
        <a:lstStyle/>
        <a:p>
          <a:endParaRPr lang="es-ES"/>
        </a:p>
      </dgm:t>
    </dgm:pt>
    <dgm:pt modelId="{8C8A63C9-C32A-4677-8C20-F18FE4EFF863}">
      <dgm:prSet phldrT="[Texto]"/>
      <dgm:spPr>
        <a:xfrm>
          <a:off x="7268979" y="3019401"/>
          <a:ext cx="2322884" cy="923734"/>
        </a:xfrm>
        <a:prstGeom prst="roundRect">
          <a:avLst>
            <a:gd name="adj" fmla="val 10000"/>
          </a:avLst>
        </a:prstGeom>
        <a:gradFill rotWithShape="0">
          <a:gsLst>
            <a:gs pos="0">
              <a:srgbClr val="1D6FA9">
                <a:hueOff val="-11197749"/>
                <a:satOff val="5260"/>
                <a:lumOff val="1959"/>
                <a:alphaOff val="0"/>
                <a:satMod val="103000"/>
                <a:lumMod val="102000"/>
                <a:tint val="94000"/>
              </a:srgbClr>
            </a:gs>
            <a:gs pos="50000">
              <a:srgbClr val="1D6FA9">
                <a:hueOff val="-11197749"/>
                <a:satOff val="5260"/>
                <a:lumOff val="1959"/>
                <a:alphaOff val="0"/>
                <a:satMod val="110000"/>
                <a:lumMod val="100000"/>
                <a:shade val="100000"/>
              </a:srgbClr>
            </a:gs>
            <a:gs pos="100000">
              <a:srgbClr val="1D6FA9">
                <a:hueOff val="-11197749"/>
                <a:satOff val="5260"/>
                <a:lumOff val="1959"/>
                <a:alphaOff val="0"/>
                <a:lumMod val="99000"/>
                <a:satMod val="120000"/>
                <a:shade val="78000"/>
              </a:srgbClr>
            </a:gs>
          </a:gsLst>
          <a:lin ang="5400000" scaled="0"/>
        </a:gradFill>
        <a:ln>
          <a:noFill/>
        </a:ln>
        <a:effectLst/>
        <a:scene3d>
          <a:camera prst="orthographicFront"/>
          <a:lightRig rig="flat" dir="t"/>
        </a:scene3d>
        <a:sp3d prstMaterial="plastic">
          <a:bevelT w="120900" h="88900"/>
          <a:bevelB w="88900" h="31750" prst="angle"/>
        </a:sp3d>
      </dgm:spPr>
      <dgm:t>
        <a:bodyPr/>
        <a:lstStyle/>
        <a:p>
          <a:endParaRPr lang="es-ES" dirty="0">
            <a:solidFill>
              <a:sysClr val="window" lastClr="FFFFFF"/>
            </a:solidFill>
            <a:latin typeface="Calibri" panose="020F0502020204030204"/>
            <a:ea typeface="+mn-ea"/>
            <a:cs typeface="+mn-cs"/>
          </a:endParaRPr>
        </a:p>
      </dgm:t>
    </dgm:pt>
    <dgm:pt modelId="{29540AE4-3B7E-46B5-A0C0-B8AB818E2039}" type="parTrans" cxnId="{BF48E4C2-B8C2-4784-890E-425F44490D2F}">
      <dgm:prSet/>
      <dgm:spPr/>
      <dgm:t>
        <a:bodyPr/>
        <a:lstStyle/>
        <a:p>
          <a:endParaRPr lang="es-ES"/>
        </a:p>
      </dgm:t>
    </dgm:pt>
    <dgm:pt modelId="{C1552098-B287-4D9A-ABAA-BA7398F939B4}" type="sibTrans" cxnId="{BF48E4C2-B8C2-4784-890E-425F44490D2F}">
      <dgm:prSet/>
      <dgm:spPr/>
      <dgm:t>
        <a:bodyPr/>
        <a:lstStyle/>
        <a:p>
          <a:endParaRPr lang="es-ES"/>
        </a:p>
      </dgm:t>
    </dgm:pt>
    <dgm:pt modelId="{57906D64-A858-42DC-8C5B-606F1AE45219}">
      <dgm:prSet phldrT="[Texto]"/>
      <dgm:spPr>
        <a:xfrm>
          <a:off x="3926386" y="864020"/>
          <a:ext cx="2322884" cy="923734"/>
        </a:xfrm>
        <a:prstGeom prst="roundRect">
          <a:avLst>
            <a:gd name="adj" fmla="val 10000"/>
          </a:avLst>
        </a:prstGeom>
        <a:gradFill rotWithShape="0">
          <a:gsLst>
            <a:gs pos="0">
              <a:srgbClr val="1D6FA9">
                <a:hueOff val="-5598875"/>
                <a:satOff val="2630"/>
                <a:lumOff val="980"/>
                <a:alphaOff val="0"/>
                <a:satMod val="103000"/>
                <a:lumMod val="102000"/>
                <a:tint val="94000"/>
              </a:srgbClr>
            </a:gs>
            <a:gs pos="50000">
              <a:srgbClr val="1D6FA9">
                <a:hueOff val="-5598875"/>
                <a:satOff val="2630"/>
                <a:lumOff val="980"/>
                <a:alphaOff val="0"/>
                <a:satMod val="110000"/>
                <a:lumMod val="100000"/>
                <a:shade val="100000"/>
              </a:srgbClr>
            </a:gs>
            <a:gs pos="100000">
              <a:srgbClr val="1D6FA9">
                <a:hueOff val="-5598875"/>
                <a:satOff val="2630"/>
                <a:lumOff val="980"/>
                <a:alphaOff val="0"/>
                <a:lumMod val="99000"/>
                <a:satMod val="120000"/>
                <a:shade val="78000"/>
              </a:srgbClr>
            </a:gs>
          </a:gsLst>
          <a:lin ang="5400000" scaled="0"/>
        </a:gradFill>
        <a:ln>
          <a:noFill/>
        </a:ln>
        <a:effectLst/>
        <a:scene3d>
          <a:camera prst="orthographicFront"/>
          <a:lightRig rig="flat" dir="t"/>
        </a:scene3d>
        <a:sp3d prstMaterial="plastic">
          <a:bevelT w="120900" h="88900"/>
          <a:bevelB w="88900" h="31750" prst="angle"/>
        </a:sp3d>
      </dgm:spPr>
      <dgm:t>
        <a:bodyPr/>
        <a:lstStyle/>
        <a:p>
          <a:endParaRPr lang="es-ES" dirty="0">
            <a:solidFill>
              <a:sysClr val="window" lastClr="FFFFFF"/>
            </a:solidFill>
            <a:latin typeface="Calibri" panose="020F0502020204030204"/>
            <a:ea typeface="+mn-ea"/>
            <a:cs typeface="+mn-cs"/>
          </a:endParaRPr>
        </a:p>
      </dgm:t>
    </dgm:pt>
    <dgm:pt modelId="{0E63191C-65AA-49C8-9E0E-BABBE4CB5776}" type="parTrans" cxnId="{B1F28A87-C78C-4523-9249-853E19FA7E2B}">
      <dgm:prSet/>
      <dgm:spPr/>
      <dgm:t>
        <a:bodyPr/>
        <a:lstStyle/>
        <a:p>
          <a:endParaRPr lang="es-ES"/>
        </a:p>
      </dgm:t>
    </dgm:pt>
    <dgm:pt modelId="{FB0D2036-5A04-4AEC-BA4C-A8F0969EBADA}" type="sibTrans" cxnId="{B1F28A87-C78C-4523-9249-853E19FA7E2B}">
      <dgm:prSet/>
      <dgm:spPr>
        <a:xfrm>
          <a:off x="4790618" y="-1674"/>
          <a:ext cx="3225630" cy="3225630"/>
        </a:xfrm>
        <a:prstGeom prst="circularArrow">
          <a:avLst>
            <a:gd name="adj1" fmla="val 2858"/>
            <a:gd name="adj2" fmla="val 349267"/>
            <a:gd name="adj3" fmla="val 19475223"/>
            <a:gd name="adj4" fmla="val 12575511"/>
            <a:gd name="adj5" fmla="val 3334"/>
          </a:avLst>
        </a:prstGeom>
        <a:gradFill rotWithShape="0">
          <a:gsLst>
            <a:gs pos="0">
              <a:srgbClr val="1D6FA9">
                <a:hueOff val="-11197749"/>
                <a:satOff val="5260"/>
                <a:lumOff val="1959"/>
                <a:alphaOff val="0"/>
                <a:satMod val="103000"/>
                <a:lumMod val="102000"/>
                <a:tint val="94000"/>
              </a:srgbClr>
            </a:gs>
            <a:gs pos="50000">
              <a:srgbClr val="1D6FA9">
                <a:hueOff val="-11197749"/>
                <a:satOff val="5260"/>
                <a:lumOff val="1959"/>
                <a:alphaOff val="0"/>
                <a:satMod val="110000"/>
                <a:lumMod val="100000"/>
                <a:shade val="100000"/>
              </a:srgbClr>
            </a:gs>
            <a:gs pos="100000">
              <a:srgbClr val="1D6FA9">
                <a:hueOff val="-11197749"/>
                <a:satOff val="5260"/>
                <a:lumOff val="1959"/>
                <a:alphaOff val="0"/>
                <a:lumMod val="99000"/>
                <a:satMod val="120000"/>
                <a:shade val="78000"/>
              </a:srgbClr>
            </a:gs>
          </a:gsLst>
          <a:lin ang="5400000" scaled="0"/>
        </a:gradFill>
        <a:ln>
          <a:noFill/>
        </a:ln>
        <a:effectLst/>
        <a:scene3d>
          <a:camera prst="orthographicFront"/>
          <a:lightRig rig="flat" dir="t"/>
        </a:scene3d>
        <a:sp3d z="-80000" prstMaterial="plastic">
          <a:bevelT w="50800" h="50800"/>
          <a:bevelB w="25400" h="25400" prst="angle"/>
        </a:sp3d>
      </dgm:spPr>
      <dgm:t>
        <a:bodyPr/>
        <a:lstStyle/>
        <a:p>
          <a:endParaRPr lang="es-ES"/>
        </a:p>
      </dgm:t>
    </dgm:pt>
    <dgm:pt modelId="{6DFBA62A-F20E-4F63-87DB-DF843777005A}">
      <dgm:prSet phldrT="[Texto]"/>
      <dgm:spPr>
        <a:xfrm>
          <a:off x="583793" y="3019401"/>
          <a:ext cx="2322884" cy="923734"/>
        </a:xfrm>
        <a:prstGeom prst="roundRect">
          <a:avLst>
            <a:gd name="adj" fmla="val 10000"/>
          </a:avLst>
        </a:prstGeom>
        <a:gradFill rotWithShape="0">
          <a:gsLst>
            <a:gs pos="0">
              <a:srgbClr val="1D6FA9">
                <a:hueOff val="0"/>
                <a:satOff val="0"/>
                <a:lumOff val="0"/>
                <a:alphaOff val="0"/>
                <a:satMod val="103000"/>
                <a:lumMod val="102000"/>
                <a:tint val="94000"/>
              </a:srgbClr>
            </a:gs>
            <a:gs pos="50000">
              <a:srgbClr val="1D6FA9">
                <a:hueOff val="0"/>
                <a:satOff val="0"/>
                <a:lumOff val="0"/>
                <a:alphaOff val="0"/>
                <a:satMod val="110000"/>
                <a:lumMod val="100000"/>
                <a:shade val="100000"/>
              </a:srgbClr>
            </a:gs>
            <a:gs pos="100000">
              <a:srgbClr val="1D6FA9">
                <a:hueOff val="0"/>
                <a:satOff val="0"/>
                <a:lumOff val="0"/>
                <a:alphaOff val="0"/>
                <a:lumMod val="99000"/>
                <a:satMod val="120000"/>
                <a:shade val="78000"/>
              </a:srgbClr>
            </a:gs>
          </a:gsLst>
          <a:lin ang="5400000" scaled="0"/>
        </a:gradFill>
        <a:ln>
          <a:noFill/>
        </a:ln>
        <a:effectLst/>
        <a:scene3d>
          <a:camera prst="orthographicFront"/>
          <a:lightRig rig="flat" dir="t"/>
        </a:scene3d>
        <a:sp3d prstMaterial="plastic">
          <a:bevelT w="120900" h="88900"/>
          <a:bevelB w="88900" h="31750" prst="angle"/>
        </a:sp3d>
      </dgm:spPr>
      <dgm:t>
        <a:bodyPr/>
        <a:lstStyle/>
        <a:p>
          <a:endParaRPr lang="es-ES" dirty="0">
            <a:solidFill>
              <a:sysClr val="window" lastClr="FFFFFF"/>
            </a:solidFill>
            <a:latin typeface="Calibri" panose="020F0502020204030204"/>
            <a:ea typeface="+mn-ea"/>
            <a:cs typeface="+mn-cs"/>
          </a:endParaRPr>
        </a:p>
      </dgm:t>
    </dgm:pt>
    <dgm:pt modelId="{941452BA-26E7-4800-BC5C-B2A783B279C6}" type="sibTrans" cxnId="{A3486958-A2B2-465A-ACC7-F2F75C24A276}">
      <dgm:prSet/>
      <dgm:spPr>
        <a:xfrm>
          <a:off x="1469802" y="1832605"/>
          <a:ext cx="2891715" cy="2891715"/>
        </a:xfrm>
        <a:prstGeom prst="leftCircularArrow">
          <a:avLst>
            <a:gd name="adj1" fmla="val 3188"/>
            <a:gd name="adj2" fmla="val 392635"/>
            <a:gd name="adj3" fmla="val 2168145"/>
            <a:gd name="adj4" fmla="val 9024489"/>
            <a:gd name="adj5" fmla="val 3719"/>
          </a:avLst>
        </a:prstGeom>
        <a:gradFill rotWithShape="0">
          <a:gsLst>
            <a:gs pos="0">
              <a:srgbClr val="1D6FA9">
                <a:hueOff val="0"/>
                <a:satOff val="0"/>
                <a:lumOff val="0"/>
                <a:alphaOff val="0"/>
                <a:satMod val="103000"/>
                <a:lumMod val="102000"/>
                <a:tint val="94000"/>
              </a:srgbClr>
            </a:gs>
            <a:gs pos="50000">
              <a:srgbClr val="1D6FA9">
                <a:hueOff val="0"/>
                <a:satOff val="0"/>
                <a:lumOff val="0"/>
                <a:alphaOff val="0"/>
                <a:satMod val="110000"/>
                <a:lumMod val="100000"/>
                <a:shade val="100000"/>
              </a:srgbClr>
            </a:gs>
            <a:gs pos="100000">
              <a:srgbClr val="1D6FA9">
                <a:hueOff val="0"/>
                <a:satOff val="0"/>
                <a:lumOff val="0"/>
                <a:alphaOff val="0"/>
                <a:lumMod val="99000"/>
                <a:satMod val="120000"/>
                <a:shade val="78000"/>
              </a:srgbClr>
            </a:gs>
          </a:gsLst>
          <a:lin ang="5400000" scaled="0"/>
        </a:gradFill>
        <a:ln>
          <a:noFill/>
        </a:ln>
        <a:effectLst/>
        <a:scene3d>
          <a:camera prst="orthographicFront"/>
          <a:lightRig rig="flat" dir="t"/>
        </a:scene3d>
        <a:sp3d z="-80000" prstMaterial="plastic">
          <a:bevelT w="50800" h="50800"/>
          <a:bevelB w="25400" h="25400" prst="angle"/>
        </a:sp3d>
      </dgm:spPr>
      <dgm:t>
        <a:bodyPr/>
        <a:lstStyle/>
        <a:p>
          <a:endParaRPr lang="es-ES"/>
        </a:p>
      </dgm:t>
    </dgm:pt>
    <dgm:pt modelId="{AEA71CF8-D473-4C9B-9FC2-112E6AD590C0}" type="parTrans" cxnId="{A3486958-A2B2-465A-ACC7-F2F75C24A276}">
      <dgm:prSet/>
      <dgm:spPr/>
      <dgm:t>
        <a:bodyPr/>
        <a:lstStyle/>
        <a:p>
          <a:endParaRPr lang="es-ES"/>
        </a:p>
      </dgm:t>
    </dgm:pt>
    <dgm:pt modelId="{2049D5CC-2129-4E32-9B7C-62A3AD0E0923}" type="pres">
      <dgm:prSet presAssocID="{D53898C9-A590-4939-9E3C-CFAA1E35AC7F}" presName="Name0" presStyleCnt="0">
        <dgm:presLayoutVars>
          <dgm:dir/>
          <dgm:animLvl val="lvl"/>
          <dgm:resizeHandles val="exact"/>
        </dgm:presLayoutVars>
      </dgm:prSet>
      <dgm:spPr/>
      <dgm:t>
        <a:bodyPr/>
        <a:lstStyle/>
        <a:p>
          <a:endParaRPr lang="es-ES"/>
        </a:p>
      </dgm:t>
    </dgm:pt>
    <dgm:pt modelId="{25C2F367-058B-4E73-B8BD-90A12439B399}" type="pres">
      <dgm:prSet presAssocID="{D53898C9-A590-4939-9E3C-CFAA1E35AC7F}" presName="tSp" presStyleCnt="0"/>
      <dgm:spPr/>
      <dgm:t>
        <a:bodyPr/>
        <a:lstStyle/>
        <a:p>
          <a:endParaRPr lang="es-ES"/>
        </a:p>
      </dgm:t>
    </dgm:pt>
    <dgm:pt modelId="{C9801137-43D4-4351-A35E-1EF1782922CC}" type="pres">
      <dgm:prSet presAssocID="{D53898C9-A590-4939-9E3C-CFAA1E35AC7F}" presName="bSp" presStyleCnt="0"/>
      <dgm:spPr/>
      <dgm:t>
        <a:bodyPr/>
        <a:lstStyle/>
        <a:p>
          <a:endParaRPr lang="es-ES"/>
        </a:p>
      </dgm:t>
    </dgm:pt>
    <dgm:pt modelId="{386F63E5-D602-496C-92E9-16602849672D}" type="pres">
      <dgm:prSet presAssocID="{D53898C9-A590-4939-9E3C-CFAA1E35AC7F}" presName="process" presStyleCnt="0"/>
      <dgm:spPr/>
      <dgm:t>
        <a:bodyPr/>
        <a:lstStyle/>
        <a:p>
          <a:endParaRPr lang="es-ES"/>
        </a:p>
      </dgm:t>
    </dgm:pt>
    <dgm:pt modelId="{386194C8-FDE0-4FF7-ACDE-9F6F82D6B1FF}" type="pres">
      <dgm:prSet presAssocID="{6DFBA62A-F20E-4F63-87DB-DF843777005A}" presName="composite1" presStyleCnt="0"/>
      <dgm:spPr/>
      <dgm:t>
        <a:bodyPr/>
        <a:lstStyle/>
        <a:p>
          <a:endParaRPr lang="es-ES"/>
        </a:p>
      </dgm:t>
    </dgm:pt>
    <dgm:pt modelId="{277183AF-4341-4E0B-8B05-13F9AF437C92}" type="pres">
      <dgm:prSet presAssocID="{6DFBA62A-F20E-4F63-87DB-DF843777005A}" presName="dummyNode1" presStyleLbl="node1" presStyleIdx="0" presStyleCnt="3"/>
      <dgm:spPr/>
      <dgm:t>
        <a:bodyPr/>
        <a:lstStyle/>
        <a:p>
          <a:endParaRPr lang="es-ES"/>
        </a:p>
      </dgm:t>
    </dgm:pt>
    <dgm:pt modelId="{E1911EC8-EFE5-4C2A-950A-D9401CEE3ED2}" type="pres">
      <dgm:prSet presAssocID="{6DFBA62A-F20E-4F63-87DB-DF843777005A}" presName="childNode1" presStyleLbl="bgAcc1" presStyleIdx="0" presStyleCnt="3">
        <dgm:presLayoutVars>
          <dgm:bulletEnabled val="1"/>
        </dgm:presLayoutVars>
      </dgm:prSet>
      <dgm:spPr/>
      <dgm:t>
        <a:bodyPr/>
        <a:lstStyle/>
        <a:p>
          <a:endParaRPr lang="es-ES"/>
        </a:p>
      </dgm:t>
    </dgm:pt>
    <dgm:pt modelId="{6762959C-A7DF-4A31-BA98-4A728F6D3DDB}" type="pres">
      <dgm:prSet presAssocID="{6DFBA62A-F20E-4F63-87DB-DF843777005A}" presName="childNode1tx" presStyleLbl="bgAcc1" presStyleIdx="0" presStyleCnt="3">
        <dgm:presLayoutVars>
          <dgm:bulletEnabled val="1"/>
        </dgm:presLayoutVars>
      </dgm:prSet>
      <dgm:spPr/>
      <dgm:t>
        <a:bodyPr/>
        <a:lstStyle/>
        <a:p>
          <a:endParaRPr lang="es-ES"/>
        </a:p>
      </dgm:t>
    </dgm:pt>
    <dgm:pt modelId="{B0E0B921-549D-480C-9C98-5F8214BCEC28}" type="pres">
      <dgm:prSet presAssocID="{6DFBA62A-F20E-4F63-87DB-DF843777005A}" presName="parentNode1" presStyleLbl="node1" presStyleIdx="0" presStyleCnt="3">
        <dgm:presLayoutVars>
          <dgm:chMax val="1"/>
          <dgm:bulletEnabled val="1"/>
        </dgm:presLayoutVars>
      </dgm:prSet>
      <dgm:spPr/>
      <dgm:t>
        <a:bodyPr/>
        <a:lstStyle/>
        <a:p>
          <a:endParaRPr lang="es-ES"/>
        </a:p>
      </dgm:t>
    </dgm:pt>
    <dgm:pt modelId="{6A207654-DC42-4573-96A2-1239AF560D05}" type="pres">
      <dgm:prSet presAssocID="{6DFBA62A-F20E-4F63-87DB-DF843777005A}" presName="connSite1" presStyleCnt="0"/>
      <dgm:spPr/>
      <dgm:t>
        <a:bodyPr/>
        <a:lstStyle/>
        <a:p>
          <a:endParaRPr lang="es-ES"/>
        </a:p>
      </dgm:t>
    </dgm:pt>
    <dgm:pt modelId="{56C33780-224D-45B5-88E2-D5E66975CF3E}" type="pres">
      <dgm:prSet presAssocID="{941452BA-26E7-4800-BC5C-B2A783B279C6}" presName="Name9" presStyleLbl="sibTrans2D1" presStyleIdx="0" presStyleCnt="2"/>
      <dgm:spPr/>
      <dgm:t>
        <a:bodyPr/>
        <a:lstStyle/>
        <a:p>
          <a:endParaRPr lang="es-ES"/>
        </a:p>
      </dgm:t>
    </dgm:pt>
    <dgm:pt modelId="{2F6AC56F-266A-4C0E-935F-14A675488EB0}" type="pres">
      <dgm:prSet presAssocID="{57906D64-A858-42DC-8C5B-606F1AE45219}" presName="composite2" presStyleCnt="0"/>
      <dgm:spPr/>
      <dgm:t>
        <a:bodyPr/>
        <a:lstStyle/>
        <a:p>
          <a:endParaRPr lang="es-ES"/>
        </a:p>
      </dgm:t>
    </dgm:pt>
    <dgm:pt modelId="{ADCF3B00-A141-4436-8C10-193A941EBA60}" type="pres">
      <dgm:prSet presAssocID="{57906D64-A858-42DC-8C5B-606F1AE45219}" presName="dummyNode2" presStyleLbl="node1" presStyleIdx="0" presStyleCnt="3"/>
      <dgm:spPr/>
      <dgm:t>
        <a:bodyPr/>
        <a:lstStyle/>
        <a:p>
          <a:endParaRPr lang="es-ES"/>
        </a:p>
      </dgm:t>
    </dgm:pt>
    <dgm:pt modelId="{15EBFE00-A4D0-41FD-BA8D-6F1FA66FFE1D}" type="pres">
      <dgm:prSet presAssocID="{57906D64-A858-42DC-8C5B-606F1AE45219}" presName="childNode2" presStyleLbl="bgAcc1" presStyleIdx="1" presStyleCnt="3">
        <dgm:presLayoutVars>
          <dgm:bulletEnabled val="1"/>
        </dgm:presLayoutVars>
      </dgm:prSet>
      <dgm:spPr/>
      <dgm:t>
        <a:bodyPr/>
        <a:lstStyle/>
        <a:p>
          <a:endParaRPr lang="es-ES"/>
        </a:p>
      </dgm:t>
    </dgm:pt>
    <dgm:pt modelId="{23D75956-E045-437C-A558-E3CC21070E27}" type="pres">
      <dgm:prSet presAssocID="{57906D64-A858-42DC-8C5B-606F1AE45219}" presName="childNode2tx" presStyleLbl="bgAcc1" presStyleIdx="1" presStyleCnt="3">
        <dgm:presLayoutVars>
          <dgm:bulletEnabled val="1"/>
        </dgm:presLayoutVars>
      </dgm:prSet>
      <dgm:spPr/>
      <dgm:t>
        <a:bodyPr/>
        <a:lstStyle/>
        <a:p>
          <a:endParaRPr lang="es-ES"/>
        </a:p>
      </dgm:t>
    </dgm:pt>
    <dgm:pt modelId="{A00773D5-90AA-4EFC-9270-17E48776643F}" type="pres">
      <dgm:prSet presAssocID="{57906D64-A858-42DC-8C5B-606F1AE45219}" presName="parentNode2" presStyleLbl="node1" presStyleIdx="1" presStyleCnt="3">
        <dgm:presLayoutVars>
          <dgm:chMax val="0"/>
          <dgm:bulletEnabled val="1"/>
        </dgm:presLayoutVars>
      </dgm:prSet>
      <dgm:spPr/>
      <dgm:t>
        <a:bodyPr/>
        <a:lstStyle/>
        <a:p>
          <a:endParaRPr lang="es-ES"/>
        </a:p>
      </dgm:t>
    </dgm:pt>
    <dgm:pt modelId="{E818258C-650D-4555-BE86-B3A36F58B2CD}" type="pres">
      <dgm:prSet presAssocID="{57906D64-A858-42DC-8C5B-606F1AE45219}" presName="connSite2" presStyleCnt="0"/>
      <dgm:spPr/>
      <dgm:t>
        <a:bodyPr/>
        <a:lstStyle/>
        <a:p>
          <a:endParaRPr lang="es-ES"/>
        </a:p>
      </dgm:t>
    </dgm:pt>
    <dgm:pt modelId="{D77B648C-6E9A-40D0-B91D-C73504BD3638}" type="pres">
      <dgm:prSet presAssocID="{FB0D2036-5A04-4AEC-BA4C-A8F0969EBADA}" presName="Name18" presStyleLbl="sibTrans2D1" presStyleIdx="1" presStyleCnt="2"/>
      <dgm:spPr/>
      <dgm:t>
        <a:bodyPr/>
        <a:lstStyle/>
        <a:p>
          <a:endParaRPr lang="es-ES"/>
        </a:p>
      </dgm:t>
    </dgm:pt>
    <dgm:pt modelId="{F1FCA1C0-7C26-4A4F-9C3E-0435AB7A54D0}" type="pres">
      <dgm:prSet presAssocID="{8C8A63C9-C32A-4677-8C20-F18FE4EFF863}" presName="composite1" presStyleCnt="0"/>
      <dgm:spPr/>
      <dgm:t>
        <a:bodyPr/>
        <a:lstStyle/>
        <a:p>
          <a:endParaRPr lang="es-ES"/>
        </a:p>
      </dgm:t>
    </dgm:pt>
    <dgm:pt modelId="{8959992F-86D4-4C2C-906B-ADF556CF07E0}" type="pres">
      <dgm:prSet presAssocID="{8C8A63C9-C32A-4677-8C20-F18FE4EFF863}" presName="dummyNode1" presStyleLbl="node1" presStyleIdx="1" presStyleCnt="3"/>
      <dgm:spPr/>
      <dgm:t>
        <a:bodyPr/>
        <a:lstStyle/>
        <a:p>
          <a:endParaRPr lang="es-ES"/>
        </a:p>
      </dgm:t>
    </dgm:pt>
    <dgm:pt modelId="{F48DE4A0-568C-48AA-BF7D-C3EFABD1D1D0}" type="pres">
      <dgm:prSet presAssocID="{8C8A63C9-C32A-4677-8C20-F18FE4EFF863}" presName="childNode1" presStyleLbl="bgAcc1" presStyleIdx="2" presStyleCnt="3">
        <dgm:presLayoutVars>
          <dgm:bulletEnabled val="1"/>
        </dgm:presLayoutVars>
      </dgm:prSet>
      <dgm:spPr/>
      <dgm:t>
        <a:bodyPr/>
        <a:lstStyle/>
        <a:p>
          <a:endParaRPr lang="es-ES"/>
        </a:p>
      </dgm:t>
    </dgm:pt>
    <dgm:pt modelId="{9DDC3143-F9E1-4386-A576-EF2223E371EE}" type="pres">
      <dgm:prSet presAssocID="{8C8A63C9-C32A-4677-8C20-F18FE4EFF863}" presName="childNode1tx" presStyleLbl="bgAcc1" presStyleIdx="2" presStyleCnt="3">
        <dgm:presLayoutVars>
          <dgm:bulletEnabled val="1"/>
        </dgm:presLayoutVars>
      </dgm:prSet>
      <dgm:spPr/>
      <dgm:t>
        <a:bodyPr/>
        <a:lstStyle/>
        <a:p>
          <a:endParaRPr lang="es-ES"/>
        </a:p>
      </dgm:t>
    </dgm:pt>
    <dgm:pt modelId="{CEFECFC9-7BCE-4DAB-929D-9EF07EFF46D3}" type="pres">
      <dgm:prSet presAssocID="{8C8A63C9-C32A-4677-8C20-F18FE4EFF863}" presName="parentNode1" presStyleLbl="node1" presStyleIdx="2" presStyleCnt="3">
        <dgm:presLayoutVars>
          <dgm:chMax val="1"/>
          <dgm:bulletEnabled val="1"/>
        </dgm:presLayoutVars>
      </dgm:prSet>
      <dgm:spPr/>
      <dgm:t>
        <a:bodyPr/>
        <a:lstStyle/>
        <a:p>
          <a:endParaRPr lang="es-ES"/>
        </a:p>
      </dgm:t>
    </dgm:pt>
    <dgm:pt modelId="{07217395-C795-4FB3-83DF-ED24F06CC82C}" type="pres">
      <dgm:prSet presAssocID="{8C8A63C9-C32A-4677-8C20-F18FE4EFF863}" presName="connSite1" presStyleCnt="0"/>
      <dgm:spPr/>
      <dgm:t>
        <a:bodyPr/>
        <a:lstStyle/>
        <a:p>
          <a:endParaRPr lang="es-ES"/>
        </a:p>
      </dgm:t>
    </dgm:pt>
  </dgm:ptLst>
  <dgm:cxnLst>
    <dgm:cxn modelId="{A3486958-A2B2-465A-ACC7-F2F75C24A276}" srcId="{D53898C9-A590-4939-9E3C-CFAA1E35AC7F}" destId="{6DFBA62A-F20E-4F63-87DB-DF843777005A}" srcOrd="0" destOrd="0" parTransId="{AEA71CF8-D473-4C9B-9FC2-112E6AD590C0}" sibTransId="{941452BA-26E7-4800-BC5C-B2A783B279C6}"/>
    <dgm:cxn modelId="{129C399E-DCE7-4529-96C6-EEA1591DD7B2}" type="presOf" srcId="{57906D64-A858-42DC-8C5B-606F1AE45219}" destId="{A00773D5-90AA-4EFC-9270-17E48776643F}" srcOrd="0" destOrd="0" presId="urn:microsoft.com/office/officeart/2005/8/layout/hProcess4"/>
    <dgm:cxn modelId="{AFCF3017-FB1C-4897-B862-A41367C5E8FB}" type="presOf" srcId="{D53898C9-A590-4939-9E3C-CFAA1E35AC7F}" destId="{2049D5CC-2129-4E32-9B7C-62A3AD0E0923}" srcOrd="0" destOrd="0" presId="urn:microsoft.com/office/officeart/2005/8/layout/hProcess4"/>
    <dgm:cxn modelId="{E9667C62-E69E-44B1-B9B8-CCE91B1F63F5}" srcId="{8C8A63C9-C32A-4677-8C20-F18FE4EFF863}" destId="{E47F33D3-548C-4C35-AB54-B97510A0BBC1}" srcOrd="0" destOrd="0" parTransId="{B264F273-1054-4338-9304-4E6738382357}" sibTransId="{68D0360C-4EF7-4850-A9BF-92C38D520574}"/>
    <dgm:cxn modelId="{B1F28A87-C78C-4523-9249-853E19FA7E2B}" srcId="{D53898C9-A590-4939-9E3C-CFAA1E35AC7F}" destId="{57906D64-A858-42DC-8C5B-606F1AE45219}" srcOrd="1" destOrd="0" parTransId="{0E63191C-65AA-49C8-9E0E-BABBE4CB5776}" sibTransId="{FB0D2036-5A04-4AEC-BA4C-A8F0969EBADA}"/>
    <dgm:cxn modelId="{F0C876AC-56A8-44EF-9FEB-796FE860AC4A}" srcId="{6DFBA62A-F20E-4F63-87DB-DF843777005A}" destId="{4474E130-1F64-4AB7-9A4F-9BF9F614F913}" srcOrd="0" destOrd="0" parTransId="{B160A3EF-7438-4673-9D34-0E7976963376}" sibTransId="{51B8B360-194D-4CB2-82C0-92884AC88000}"/>
    <dgm:cxn modelId="{B3CBF864-0C73-41A9-8973-0AC0810D626E}" type="presOf" srcId="{941452BA-26E7-4800-BC5C-B2A783B279C6}" destId="{56C33780-224D-45B5-88E2-D5E66975CF3E}" srcOrd="0" destOrd="0" presId="urn:microsoft.com/office/officeart/2005/8/layout/hProcess4"/>
    <dgm:cxn modelId="{7DF033A2-319C-4545-BA8D-7E5CE5F1E235}" type="presOf" srcId="{8C8A63C9-C32A-4677-8C20-F18FE4EFF863}" destId="{CEFECFC9-7BCE-4DAB-929D-9EF07EFF46D3}" srcOrd="0" destOrd="0" presId="urn:microsoft.com/office/officeart/2005/8/layout/hProcess4"/>
    <dgm:cxn modelId="{1AA427BE-C53C-48B0-97CE-DDFD920663D0}" type="presOf" srcId="{51B0686E-B90D-4C49-A46D-647AA00E0474}" destId="{23D75956-E045-437C-A558-E3CC21070E27}" srcOrd="1" destOrd="0" presId="urn:microsoft.com/office/officeart/2005/8/layout/hProcess4"/>
    <dgm:cxn modelId="{4F177D5C-9130-4837-9875-D9931F960D1B}" type="presOf" srcId="{E47F33D3-548C-4C35-AB54-B97510A0BBC1}" destId="{F48DE4A0-568C-48AA-BF7D-C3EFABD1D1D0}" srcOrd="0" destOrd="0" presId="urn:microsoft.com/office/officeart/2005/8/layout/hProcess4"/>
    <dgm:cxn modelId="{06CFB4D0-E8B3-4CBA-812F-8F9867A8278D}" type="presOf" srcId="{6DFBA62A-F20E-4F63-87DB-DF843777005A}" destId="{B0E0B921-549D-480C-9C98-5F8214BCEC28}" srcOrd="0" destOrd="0" presId="urn:microsoft.com/office/officeart/2005/8/layout/hProcess4"/>
    <dgm:cxn modelId="{AE8F3DF7-77B8-4E13-A1ED-663EDE79E9CC}" type="presOf" srcId="{4474E130-1F64-4AB7-9A4F-9BF9F614F913}" destId="{E1911EC8-EFE5-4C2A-950A-D9401CEE3ED2}" srcOrd="0" destOrd="0" presId="urn:microsoft.com/office/officeart/2005/8/layout/hProcess4"/>
    <dgm:cxn modelId="{4F972443-CDAD-418A-9715-1D8B08A9811C}" srcId="{57906D64-A858-42DC-8C5B-606F1AE45219}" destId="{51B0686E-B90D-4C49-A46D-647AA00E0474}" srcOrd="0" destOrd="0" parTransId="{3BBB9EC7-D886-44E8-A9A2-52986C2FCAFF}" sibTransId="{235E1D07-D8FD-4425-A16F-4D60C65A9D9E}"/>
    <dgm:cxn modelId="{FB788CCA-5F9C-44F3-A9C4-F2E27E70B970}" type="presOf" srcId="{4474E130-1F64-4AB7-9A4F-9BF9F614F913}" destId="{6762959C-A7DF-4A31-BA98-4A728F6D3DDB}" srcOrd="1" destOrd="0" presId="urn:microsoft.com/office/officeart/2005/8/layout/hProcess4"/>
    <dgm:cxn modelId="{61D63ED0-2E53-4E65-9DE4-75879FF39F16}" type="presOf" srcId="{FB0D2036-5A04-4AEC-BA4C-A8F0969EBADA}" destId="{D77B648C-6E9A-40D0-B91D-C73504BD3638}" srcOrd="0" destOrd="0" presId="urn:microsoft.com/office/officeart/2005/8/layout/hProcess4"/>
    <dgm:cxn modelId="{E7DFCAEA-209A-4A84-8566-731737325CA1}" type="presOf" srcId="{51B0686E-B90D-4C49-A46D-647AA00E0474}" destId="{15EBFE00-A4D0-41FD-BA8D-6F1FA66FFE1D}" srcOrd="0" destOrd="0" presId="urn:microsoft.com/office/officeart/2005/8/layout/hProcess4"/>
    <dgm:cxn modelId="{909C8973-136A-48C4-AE7C-A09B6733A74E}" type="presOf" srcId="{E47F33D3-548C-4C35-AB54-B97510A0BBC1}" destId="{9DDC3143-F9E1-4386-A576-EF2223E371EE}" srcOrd="1" destOrd="0" presId="urn:microsoft.com/office/officeart/2005/8/layout/hProcess4"/>
    <dgm:cxn modelId="{BF48E4C2-B8C2-4784-890E-425F44490D2F}" srcId="{D53898C9-A590-4939-9E3C-CFAA1E35AC7F}" destId="{8C8A63C9-C32A-4677-8C20-F18FE4EFF863}" srcOrd="2" destOrd="0" parTransId="{29540AE4-3B7E-46B5-A0C0-B8AB818E2039}" sibTransId="{C1552098-B287-4D9A-ABAA-BA7398F939B4}"/>
    <dgm:cxn modelId="{1E0B4DA9-2AD9-4C89-AF49-F6F37DF0C188}" type="presParOf" srcId="{2049D5CC-2129-4E32-9B7C-62A3AD0E0923}" destId="{25C2F367-058B-4E73-B8BD-90A12439B399}" srcOrd="0" destOrd="0" presId="urn:microsoft.com/office/officeart/2005/8/layout/hProcess4"/>
    <dgm:cxn modelId="{E2115D80-1AD3-4444-84BB-0CF81D4B0729}" type="presParOf" srcId="{2049D5CC-2129-4E32-9B7C-62A3AD0E0923}" destId="{C9801137-43D4-4351-A35E-1EF1782922CC}" srcOrd="1" destOrd="0" presId="urn:microsoft.com/office/officeart/2005/8/layout/hProcess4"/>
    <dgm:cxn modelId="{16F97B94-E089-4859-AD40-5710DF1AA8FA}" type="presParOf" srcId="{2049D5CC-2129-4E32-9B7C-62A3AD0E0923}" destId="{386F63E5-D602-496C-92E9-16602849672D}" srcOrd="2" destOrd="0" presId="urn:microsoft.com/office/officeart/2005/8/layout/hProcess4"/>
    <dgm:cxn modelId="{B112D430-D84C-4865-915F-6DFE4B538A27}" type="presParOf" srcId="{386F63E5-D602-496C-92E9-16602849672D}" destId="{386194C8-FDE0-4FF7-ACDE-9F6F82D6B1FF}" srcOrd="0" destOrd="0" presId="urn:microsoft.com/office/officeart/2005/8/layout/hProcess4"/>
    <dgm:cxn modelId="{FE542598-0A10-452B-8727-D6C413E31344}" type="presParOf" srcId="{386194C8-FDE0-4FF7-ACDE-9F6F82D6B1FF}" destId="{277183AF-4341-4E0B-8B05-13F9AF437C92}" srcOrd="0" destOrd="0" presId="urn:microsoft.com/office/officeart/2005/8/layout/hProcess4"/>
    <dgm:cxn modelId="{9A7EB2EE-CFE7-443A-94AD-61E4A389F696}" type="presParOf" srcId="{386194C8-FDE0-4FF7-ACDE-9F6F82D6B1FF}" destId="{E1911EC8-EFE5-4C2A-950A-D9401CEE3ED2}" srcOrd="1" destOrd="0" presId="urn:microsoft.com/office/officeart/2005/8/layout/hProcess4"/>
    <dgm:cxn modelId="{355DFCA2-1E77-4DAA-9E67-27F4E9896B29}" type="presParOf" srcId="{386194C8-FDE0-4FF7-ACDE-9F6F82D6B1FF}" destId="{6762959C-A7DF-4A31-BA98-4A728F6D3DDB}" srcOrd="2" destOrd="0" presId="urn:microsoft.com/office/officeart/2005/8/layout/hProcess4"/>
    <dgm:cxn modelId="{95DA0962-15CC-48AC-97BD-B658E3AB3659}" type="presParOf" srcId="{386194C8-FDE0-4FF7-ACDE-9F6F82D6B1FF}" destId="{B0E0B921-549D-480C-9C98-5F8214BCEC28}" srcOrd="3" destOrd="0" presId="urn:microsoft.com/office/officeart/2005/8/layout/hProcess4"/>
    <dgm:cxn modelId="{CAF673D8-65A2-4356-82C2-BB6B77B64A64}" type="presParOf" srcId="{386194C8-FDE0-4FF7-ACDE-9F6F82D6B1FF}" destId="{6A207654-DC42-4573-96A2-1239AF560D05}" srcOrd="4" destOrd="0" presId="urn:microsoft.com/office/officeart/2005/8/layout/hProcess4"/>
    <dgm:cxn modelId="{CB715123-EFB2-411F-AB71-24EDB1E892AF}" type="presParOf" srcId="{386F63E5-D602-496C-92E9-16602849672D}" destId="{56C33780-224D-45B5-88E2-D5E66975CF3E}" srcOrd="1" destOrd="0" presId="urn:microsoft.com/office/officeart/2005/8/layout/hProcess4"/>
    <dgm:cxn modelId="{BC01F9D1-C44B-4CFA-B925-E6BE09161562}" type="presParOf" srcId="{386F63E5-D602-496C-92E9-16602849672D}" destId="{2F6AC56F-266A-4C0E-935F-14A675488EB0}" srcOrd="2" destOrd="0" presId="urn:microsoft.com/office/officeart/2005/8/layout/hProcess4"/>
    <dgm:cxn modelId="{075E80F3-080D-47CE-8A3C-5092F6B069A8}" type="presParOf" srcId="{2F6AC56F-266A-4C0E-935F-14A675488EB0}" destId="{ADCF3B00-A141-4436-8C10-193A941EBA60}" srcOrd="0" destOrd="0" presId="urn:microsoft.com/office/officeart/2005/8/layout/hProcess4"/>
    <dgm:cxn modelId="{B8CC7872-CC70-4BFC-B419-051FB809CB03}" type="presParOf" srcId="{2F6AC56F-266A-4C0E-935F-14A675488EB0}" destId="{15EBFE00-A4D0-41FD-BA8D-6F1FA66FFE1D}" srcOrd="1" destOrd="0" presId="urn:microsoft.com/office/officeart/2005/8/layout/hProcess4"/>
    <dgm:cxn modelId="{49155D20-E1C2-4B22-B4FF-D7E52DF5B3F9}" type="presParOf" srcId="{2F6AC56F-266A-4C0E-935F-14A675488EB0}" destId="{23D75956-E045-437C-A558-E3CC21070E27}" srcOrd="2" destOrd="0" presId="urn:microsoft.com/office/officeart/2005/8/layout/hProcess4"/>
    <dgm:cxn modelId="{BEB16040-1E46-4F78-B4DC-9B099B4BA348}" type="presParOf" srcId="{2F6AC56F-266A-4C0E-935F-14A675488EB0}" destId="{A00773D5-90AA-4EFC-9270-17E48776643F}" srcOrd="3" destOrd="0" presId="urn:microsoft.com/office/officeart/2005/8/layout/hProcess4"/>
    <dgm:cxn modelId="{EB672761-86E9-4DA7-A323-C1D9C101DE25}" type="presParOf" srcId="{2F6AC56F-266A-4C0E-935F-14A675488EB0}" destId="{E818258C-650D-4555-BE86-B3A36F58B2CD}" srcOrd="4" destOrd="0" presId="urn:microsoft.com/office/officeart/2005/8/layout/hProcess4"/>
    <dgm:cxn modelId="{A6E6E59E-AEFD-4BCA-A1B9-BB3183A238DA}" type="presParOf" srcId="{386F63E5-D602-496C-92E9-16602849672D}" destId="{D77B648C-6E9A-40D0-B91D-C73504BD3638}" srcOrd="3" destOrd="0" presId="urn:microsoft.com/office/officeart/2005/8/layout/hProcess4"/>
    <dgm:cxn modelId="{ACDDC35A-596B-4D9E-9B41-1B48D76F3061}" type="presParOf" srcId="{386F63E5-D602-496C-92E9-16602849672D}" destId="{F1FCA1C0-7C26-4A4F-9C3E-0435AB7A54D0}" srcOrd="4" destOrd="0" presId="urn:microsoft.com/office/officeart/2005/8/layout/hProcess4"/>
    <dgm:cxn modelId="{8E0D1EB0-2A6D-495B-B66F-D23AF69C41FE}" type="presParOf" srcId="{F1FCA1C0-7C26-4A4F-9C3E-0435AB7A54D0}" destId="{8959992F-86D4-4C2C-906B-ADF556CF07E0}" srcOrd="0" destOrd="0" presId="urn:microsoft.com/office/officeart/2005/8/layout/hProcess4"/>
    <dgm:cxn modelId="{1BAE3897-4A2C-4CBE-82D9-9D0558ECE36D}" type="presParOf" srcId="{F1FCA1C0-7C26-4A4F-9C3E-0435AB7A54D0}" destId="{F48DE4A0-568C-48AA-BF7D-C3EFABD1D1D0}" srcOrd="1" destOrd="0" presId="urn:microsoft.com/office/officeart/2005/8/layout/hProcess4"/>
    <dgm:cxn modelId="{87CA81D2-37C7-4D68-991D-9C6B881FD949}" type="presParOf" srcId="{F1FCA1C0-7C26-4A4F-9C3E-0435AB7A54D0}" destId="{9DDC3143-F9E1-4386-A576-EF2223E371EE}" srcOrd="2" destOrd="0" presId="urn:microsoft.com/office/officeart/2005/8/layout/hProcess4"/>
    <dgm:cxn modelId="{9130B76E-A0EC-4CD1-B33F-A2617ADC3CDA}" type="presParOf" srcId="{F1FCA1C0-7C26-4A4F-9C3E-0435AB7A54D0}" destId="{CEFECFC9-7BCE-4DAB-929D-9EF07EFF46D3}" srcOrd="3" destOrd="0" presId="urn:microsoft.com/office/officeart/2005/8/layout/hProcess4"/>
    <dgm:cxn modelId="{4CB5C19A-39F8-4627-A759-AAD9DBB2A86C}" type="presParOf" srcId="{F1FCA1C0-7C26-4A4F-9C3E-0435AB7A54D0}" destId="{07217395-C795-4FB3-83DF-ED24F06CC82C}"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DFCD845-A1E1-4167-B4CB-510936D3B46C}" type="doc">
      <dgm:prSet loTypeId="urn:microsoft.com/office/officeart/2008/layout/CircularPictureCallout" loCatId="picture" qsTypeId="urn:microsoft.com/office/officeart/2005/8/quickstyle/3d3" qsCatId="3D" csTypeId="urn:microsoft.com/office/officeart/2005/8/colors/colorful1" csCatId="colorful" phldr="1"/>
      <dgm:spPr/>
      <dgm:t>
        <a:bodyPr/>
        <a:lstStyle/>
        <a:p>
          <a:endParaRPr lang="es-ES"/>
        </a:p>
      </dgm:t>
    </dgm:pt>
    <dgm:pt modelId="{084E7B19-3358-4E3F-84A9-F66CE781A4CD}">
      <dgm:prSet phldrT="[Texto]"/>
      <dgm:spPr>
        <a:xfrm>
          <a:off x="517441" y="1785798"/>
          <a:ext cx="3253464" cy="1677567"/>
        </a:xfrm>
        <a:prstGeom prst="rect">
          <a:avLst/>
        </a:prstGeom>
        <a:noFill/>
        <a:ln>
          <a:noFill/>
        </a:ln>
        <a:effectLst/>
        <a:scene3d>
          <a:camera prst="orthographicFront">
            <a:rot lat="0" lon="0" rev="0"/>
          </a:camera>
          <a:lightRig rig="contrasting" dir="t">
            <a:rot lat="0" lon="0" rev="1200000"/>
          </a:lightRig>
        </a:scene3d>
        <a:sp3d/>
      </dgm:spPr>
      <dgm:t>
        <a:bodyPr/>
        <a:lstStyle/>
        <a:p>
          <a:r>
            <a:rPr lang="es-ES" dirty="0" smtClean="0">
              <a:solidFill>
                <a:sysClr val="windowText" lastClr="000000"/>
              </a:solidFill>
              <a:latin typeface="Calibri" panose="020F0502020204030204"/>
              <a:ea typeface="+mn-ea"/>
              <a:cs typeface="+mn-cs"/>
            </a:rPr>
            <a:t>En México, hay más mujeres activas como estudiantes de nivel media superior y superior en relación a los hombres</a:t>
          </a:r>
          <a:endParaRPr lang="es-ES" dirty="0">
            <a:solidFill>
              <a:sysClr val="windowText" lastClr="000000"/>
            </a:solidFill>
            <a:latin typeface="Calibri" panose="020F0502020204030204"/>
            <a:ea typeface="+mn-ea"/>
            <a:cs typeface="+mn-cs"/>
          </a:endParaRPr>
        </a:p>
      </dgm:t>
    </dgm:pt>
    <dgm:pt modelId="{6CF596BC-533F-4CC4-B8B8-743B26F3EA3E}" type="parTrans" cxnId="{77D95CCA-3378-4241-AABE-62FBED0282E3}">
      <dgm:prSet/>
      <dgm:spPr/>
      <dgm:t>
        <a:bodyPr/>
        <a:lstStyle/>
        <a:p>
          <a:endParaRPr lang="es-ES">
            <a:solidFill>
              <a:schemeClr val="tx1"/>
            </a:solidFill>
          </a:endParaRPr>
        </a:p>
      </dgm:t>
    </dgm:pt>
    <dgm:pt modelId="{EAC0AA02-7757-4F27-9B89-730D8B656164}" type="sibTrans" cxnId="{77D95CCA-3378-4241-AABE-62FBED0282E3}">
      <dgm:prSet/>
      <dgm:spPr>
        <a:xfrm>
          <a:off x="351809" y="521963"/>
          <a:ext cx="3678752" cy="4374739"/>
        </a:xfrm>
        <a:prstGeom prst="ellipse">
          <a:avLst/>
        </a:prstGeom>
        <a:solidFill>
          <a:srgbClr val="1D9A78">
            <a:lumMod val="60000"/>
            <a:lumOff val="40000"/>
          </a:srgbClr>
        </a:solidFill>
        <a:ln>
          <a:noFill/>
        </a:ln>
        <a:effectLst/>
        <a:scene3d>
          <a:camera prst="orthographicFront">
            <a:rot lat="0" lon="0" rev="0"/>
          </a:camera>
          <a:lightRig rig="contrasting" dir="t">
            <a:rot lat="0" lon="0" rev="1200000"/>
          </a:lightRig>
        </a:scene3d>
        <a:sp3d contourW="12700" prstMaterial="flat">
          <a:bevelT w="177800" h="254000"/>
          <a:bevelB w="152400"/>
        </a:sp3d>
      </dgm:spPr>
      <dgm:t>
        <a:bodyPr/>
        <a:lstStyle/>
        <a:p>
          <a:endParaRPr lang="es-ES" sz="2400">
            <a:solidFill>
              <a:schemeClr val="tx1"/>
            </a:solidFill>
          </a:endParaRPr>
        </a:p>
      </dgm:t>
    </dgm:pt>
    <dgm:pt modelId="{24D3C1B3-CA96-454F-9F63-3368E7804795}">
      <dgm:prSet phldrT="[Texto]"/>
      <dgm:spPr>
        <a:xfrm>
          <a:off x="7713432" y="167564"/>
          <a:ext cx="2101833" cy="762530"/>
        </a:xfrm>
        <a:prstGeom prst="rect">
          <a:avLst/>
        </a:prstGeom>
        <a:noFill/>
        <a:ln w="6350" cap="flat" cmpd="sng" algn="ctr">
          <a:solidFill>
            <a:sysClr val="windowText" lastClr="000000">
              <a:alpha val="0"/>
              <a:hueOff val="0"/>
              <a:satOff val="0"/>
              <a:lumOff val="0"/>
              <a:alphaOff val="0"/>
            </a:sysClr>
          </a:solidFill>
          <a:prstDash val="solid"/>
          <a:miter lim="800000"/>
        </a:ln>
        <a:effectLst/>
      </dgm:spPr>
      <dgm:t>
        <a:bodyPr/>
        <a:lstStyle/>
        <a:p>
          <a:r>
            <a:rPr lang="es-ES" dirty="0" smtClean="0">
              <a:solidFill>
                <a:sysClr val="windowText" lastClr="000000">
                  <a:hueOff val="0"/>
                  <a:satOff val="0"/>
                  <a:lumOff val="0"/>
                  <a:alphaOff val="0"/>
                </a:sysClr>
              </a:solidFill>
              <a:latin typeface="Calibri" panose="020F0502020204030204"/>
              <a:ea typeface="+mn-ea"/>
              <a:cs typeface="+mn-cs"/>
            </a:rPr>
            <a:t>solo el 10.3 por ciento de ellas están en campos de formación CTIM</a:t>
          </a:r>
          <a:endParaRPr lang="es-ES" dirty="0">
            <a:solidFill>
              <a:sysClr val="windowText" lastClr="000000">
                <a:hueOff val="0"/>
                <a:satOff val="0"/>
                <a:lumOff val="0"/>
                <a:alphaOff val="0"/>
              </a:sysClr>
            </a:solidFill>
            <a:latin typeface="Calibri" panose="020F0502020204030204"/>
            <a:ea typeface="+mn-ea"/>
            <a:cs typeface="+mn-cs"/>
          </a:endParaRPr>
        </a:p>
      </dgm:t>
    </dgm:pt>
    <dgm:pt modelId="{1E8C1106-779C-433F-8DD7-7AC045B0902A}" type="parTrans" cxnId="{4AA60D3E-A867-4F6D-9090-2FCA4DCA6D0F}">
      <dgm:prSet/>
      <dgm:spPr/>
      <dgm:t>
        <a:bodyPr/>
        <a:lstStyle/>
        <a:p>
          <a:endParaRPr lang="es-ES">
            <a:solidFill>
              <a:schemeClr val="tx1"/>
            </a:solidFill>
          </a:endParaRPr>
        </a:p>
      </dgm:t>
    </dgm:pt>
    <dgm:pt modelId="{1AA4565B-CC06-4390-A209-17980AE58A88}" type="sibTrans" cxnId="{4AA60D3E-A867-4F6D-9090-2FCA4DCA6D0F}">
      <dgm:prSet/>
      <dgm:spPr>
        <a:xfrm>
          <a:off x="6950901" y="167564"/>
          <a:ext cx="762530" cy="762530"/>
        </a:xfrm>
        <a:prstGeom prst="ellipse">
          <a:avLst/>
        </a:prstGeom>
        <a:solidFill>
          <a:srgbClr val="FFC000"/>
        </a:solidFill>
        <a:ln>
          <a:noFill/>
        </a:ln>
        <a:effectLst/>
        <a:scene3d>
          <a:camera prst="orthographicFront">
            <a:rot lat="0" lon="0" rev="0"/>
          </a:camera>
          <a:lightRig rig="contrasting" dir="t">
            <a:rot lat="0" lon="0" rev="1200000"/>
          </a:lightRig>
        </a:scene3d>
        <a:sp3d contourW="12700" prstMaterial="flat">
          <a:bevelT w="177800" h="254000"/>
          <a:bevelB w="152400"/>
        </a:sp3d>
      </dgm:spPr>
      <dgm:t>
        <a:bodyPr/>
        <a:lstStyle/>
        <a:p>
          <a:endParaRPr lang="es-ES">
            <a:solidFill>
              <a:schemeClr val="tx1"/>
            </a:solidFill>
          </a:endParaRPr>
        </a:p>
      </dgm:t>
    </dgm:pt>
    <dgm:pt modelId="{42EAFCC6-1B9D-4EA2-94A2-03EFE95A1C46}">
      <dgm:prSet phldrT="[Texto]"/>
      <dgm:spPr>
        <a:xfrm>
          <a:off x="6968694" y="940262"/>
          <a:ext cx="2846289" cy="762530"/>
        </a:xfrm>
        <a:prstGeom prst="rect">
          <a:avLst/>
        </a:prstGeom>
        <a:noFill/>
        <a:ln w="6350" cap="flat" cmpd="sng" algn="ctr">
          <a:solidFill>
            <a:sysClr val="windowText" lastClr="000000">
              <a:alpha val="0"/>
              <a:hueOff val="0"/>
              <a:satOff val="0"/>
              <a:lumOff val="0"/>
              <a:alphaOff val="0"/>
            </a:sysClr>
          </a:solidFill>
          <a:prstDash val="solid"/>
          <a:miter lim="800000"/>
        </a:ln>
        <a:effectLst/>
      </dgm:spPr>
      <dgm:t>
        <a:bodyPr/>
        <a:lstStyle/>
        <a:p>
          <a:r>
            <a:rPr lang="es-ES" dirty="0" smtClean="0">
              <a:solidFill>
                <a:sysClr val="windowText" lastClr="000000">
                  <a:hueOff val="0"/>
                  <a:satOff val="0"/>
                  <a:lumOff val="0"/>
                  <a:alphaOff val="0"/>
                </a:sysClr>
              </a:solidFill>
              <a:latin typeface="Calibri" panose="020F0502020204030204"/>
              <a:ea typeface="+mn-ea"/>
              <a:cs typeface="+mn-cs"/>
            </a:rPr>
            <a:t>Tabasco, hay  menos mujeres que hombres, inscritas en ambos niveles.</a:t>
          </a:r>
          <a:endParaRPr lang="es-ES" dirty="0">
            <a:solidFill>
              <a:sysClr val="windowText" lastClr="000000">
                <a:hueOff val="0"/>
                <a:satOff val="0"/>
                <a:lumOff val="0"/>
                <a:alphaOff val="0"/>
              </a:sysClr>
            </a:solidFill>
            <a:latin typeface="Calibri" panose="020F0502020204030204"/>
            <a:ea typeface="+mn-ea"/>
            <a:cs typeface="+mn-cs"/>
          </a:endParaRPr>
        </a:p>
      </dgm:t>
    </dgm:pt>
    <dgm:pt modelId="{93FF316A-0EBC-4CC6-B27B-AA7DB1F31460}" type="parTrans" cxnId="{9BB62F86-2ABD-4907-91B2-F799A2550787}">
      <dgm:prSet/>
      <dgm:spPr/>
      <dgm:t>
        <a:bodyPr/>
        <a:lstStyle/>
        <a:p>
          <a:endParaRPr lang="es-ES">
            <a:solidFill>
              <a:schemeClr val="tx1"/>
            </a:solidFill>
          </a:endParaRPr>
        </a:p>
      </dgm:t>
    </dgm:pt>
    <dgm:pt modelId="{6A09B942-B727-4170-B4E7-F540F831A5F2}" type="sibTrans" cxnId="{9BB62F86-2ABD-4907-91B2-F799A2550787}">
      <dgm:prSet/>
      <dgm:spPr>
        <a:xfrm>
          <a:off x="6206163" y="940262"/>
          <a:ext cx="762530" cy="762530"/>
        </a:xfrm>
        <a:prstGeom prst="ellipse">
          <a:avLst/>
        </a:prstGeom>
        <a:solidFill>
          <a:srgbClr val="1D9A78">
            <a:lumMod val="60000"/>
            <a:lumOff val="40000"/>
          </a:srgbClr>
        </a:solidFill>
        <a:ln>
          <a:noFill/>
        </a:ln>
        <a:effectLst/>
        <a:scene3d>
          <a:camera prst="orthographicFront">
            <a:rot lat="0" lon="0" rev="0"/>
          </a:camera>
          <a:lightRig rig="contrasting" dir="t">
            <a:rot lat="0" lon="0" rev="1200000"/>
          </a:lightRig>
        </a:scene3d>
        <a:sp3d contourW="12700" prstMaterial="flat">
          <a:bevelT w="177800" h="254000"/>
          <a:bevelB w="152400"/>
        </a:sp3d>
      </dgm:spPr>
      <dgm:t>
        <a:bodyPr/>
        <a:lstStyle/>
        <a:p>
          <a:endParaRPr lang="es-ES">
            <a:solidFill>
              <a:schemeClr val="tx1"/>
            </a:solidFill>
          </a:endParaRPr>
        </a:p>
      </dgm:t>
    </dgm:pt>
    <dgm:pt modelId="{4C7D0ECE-2173-4970-B632-373974FDE4EE}">
      <dgm:prSet phldrT="[Texto]"/>
      <dgm:spPr>
        <a:xfrm>
          <a:off x="6968694" y="3715873"/>
          <a:ext cx="2687609" cy="762530"/>
        </a:xfrm>
        <a:prstGeom prst="rect">
          <a:avLst/>
        </a:prstGeom>
        <a:noFill/>
        <a:ln w="6350" cap="flat" cmpd="sng" algn="ctr">
          <a:solidFill>
            <a:sysClr val="windowText" lastClr="000000">
              <a:alpha val="0"/>
              <a:hueOff val="0"/>
              <a:satOff val="0"/>
              <a:lumOff val="0"/>
              <a:alphaOff val="0"/>
            </a:sysClr>
          </a:solidFill>
          <a:prstDash val="solid"/>
          <a:miter lim="800000"/>
        </a:ln>
        <a:effectLst/>
      </dgm:spPr>
      <dgm:t>
        <a:bodyPr/>
        <a:lstStyle/>
        <a:p>
          <a:r>
            <a:rPr lang="es-ES" dirty="0" smtClean="0">
              <a:solidFill>
                <a:sysClr val="windowText" lastClr="000000"/>
              </a:solidFill>
              <a:latin typeface="Calibri" panose="020F0502020204030204"/>
              <a:ea typeface="+mn-ea"/>
              <a:cs typeface="+mn-cs"/>
            </a:rPr>
            <a:t>A partir de resultados desarrollar propuestas que integren elementos preponderantes en la potencialización de la participación de las mujeres</a:t>
          </a:r>
          <a:endParaRPr lang="es-ES" dirty="0">
            <a:solidFill>
              <a:sysClr val="windowText" lastClr="000000"/>
            </a:solidFill>
            <a:latin typeface="Calibri" panose="020F0502020204030204"/>
            <a:ea typeface="+mn-ea"/>
            <a:cs typeface="+mn-cs"/>
          </a:endParaRPr>
        </a:p>
      </dgm:t>
    </dgm:pt>
    <dgm:pt modelId="{1452F0DB-77EB-41E6-B590-0F8C49CA14CA}" type="parTrans" cxnId="{DF5469A1-1DE8-4741-A860-435B7917E485}">
      <dgm:prSet/>
      <dgm:spPr/>
      <dgm:t>
        <a:bodyPr/>
        <a:lstStyle/>
        <a:p>
          <a:endParaRPr lang="es-ES">
            <a:solidFill>
              <a:schemeClr val="tx1"/>
            </a:solidFill>
          </a:endParaRPr>
        </a:p>
      </dgm:t>
    </dgm:pt>
    <dgm:pt modelId="{984EA222-54A5-43BB-A99B-C96E3BB1B5A4}" type="sibTrans" cxnId="{DF5469A1-1DE8-4741-A860-435B7917E485}">
      <dgm:prSet/>
      <dgm:spPr>
        <a:xfrm>
          <a:off x="6206163" y="3715873"/>
          <a:ext cx="762530" cy="762530"/>
        </a:xfrm>
        <a:prstGeom prst="ellipse">
          <a:avLst/>
        </a:prstGeom>
        <a:solidFill>
          <a:srgbClr val="008080"/>
        </a:solidFill>
        <a:ln>
          <a:noFill/>
        </a:ln>
        <a:effectLst/>
        <a:scene3d>
          <a:camera prst="orthographicFront">
            <a:rot lat="0" lon="0" rev="0"/>
          </a:camera>
          <a:lightRig rig="contrasting" dir="t">
            <a:rot lat="0" lon="0" rev="1200000"/>
          </a:lightRig>
        </a:scene3d>
        <a:sp3d contourW="12700" prstMaterial="flat">
          <a:bevelT w="177800" h="254000"/>
          <a:bevelB w="152400"/>
        </a:sp3d>
      </dgm:spPr>
      <dgm:t>
        <a:bodyPr/>
        <a:lstStyle/>
        <a:p>
          <a:endParaRPr lang="es-ES">
            <a:solidFill>
              <a:schemeClr val="tx1"/>
            </a:solidFill>
          </a:endParaRPr>
        </a:p>
      </dgm:t>
    </dgm:pt>
    <dgm:pt modelId="{39048372-6184-46A8-9FD9-AD9F7B6FFB3B}">
      <dgm:prSet phldrT="[Texto]"/>
      <dgm:spPr>
        <a:xfrm>
          <a:off x="6563027" y="1845132"/>
          <a:ext cx="3249544" cy="762530"/>
        </a:xfrm>
        <a:prstGeom prst="rect">
          <a:avLst/>
        </a:prstGeom>
        <a:noFill/>
        <a:ln w="6350" cap="flat" cmpd="sng" algn="ctr">
          <a:solidFill>
            <a:sysClr val="windowText" lastClr="000000">
              <a:alpha val="0"/>
              <a:hueOff val="0"/>
              <a:satOff val="0"/>
              <a:lumOff val="0"/>
              <a:alphaOff val="0"/>
            </a:sysClr>
          </a:solidFill>
          <a:prstDash val="solid"/>
          <a:miter lim="800000"/>
        </a:ln>
        <a:effectLst/>
      </dgm:spPr>
      <dgm:t>
        <a:bodyPr/>
        <a:lstStyle/>
        <a:p>
          <a:r>
            <a:rPr lang="es-ES" dirty="0" smtClean="0">
              <a:solidFill>
                <a:sysClr val="windowText" lastClr="000000"/>
              </a:solidFill>
              <a:latin typeface="Calibri" panose="020F0502020204030204"/>
              <a:ea typeface="+mn-ea"/>
              <a:cs typeface="+mn-cs"/>
            </a:rPr>
            <a:t>Reducir la brecha de género</a:t>
          </a:r>
          <a:endParaRPr lang="es-ES" dirty="0">
            <a:solidFill>
              <a:sysClr val="windowText" lastClr="000000"/>
            </a:solidFill>
            <a:latin typeface="Calibri" panose="020F0502020204030204"/>
            <a:ea typeface="+mn-ea"/>
            <a:cs typeface="+mn-cs"/>
          </a:endParaRPr>
        </a:p>
      </dgm:t>
    </dgm:pt>
    <dgm:pt modelId="{0906548F-528C-4E36-A2BE-27C229B74156}" type="parTrans" cxnId="{3EE3C206-97DE-4D06-9D42-E77B62832D3F}">
      <dgm:prSet/>
      <dgm:spPr/>
      <dgm:t>
        <a:bodyPr/>
        <a:lstStyle/>
        <a:p>
          <a:endParaRPr lang="es-ES"/>
        </a:p>
      </dgm:t>
    </dgm:pt>
    <dgm:pt modelId="{20FCFA4D-9B60-4BC9-AF87-AFF1FE4BE20C}" type="sibTrans" cxnId="{3EE3C206-97DE-4D06-9D42-E77B62832D3F}">
      <dgm:prSet/>
      <dgm:spPr>
        <a:xfrm>
          <a:off x="5800497" y="1845132"/>
          <a:ext cx="762530" cy="762530"/>
        </a:xfrm>
        <a:prstGeom prst="ellipse">
          <a:avLst/>
        </a:prstGeom>
        <a:solidFill>
          <a:srgbClr val="FF3399"/>
        </a:solidFill>
        <a:ln>
          <a:noFill/>
        </a:ln>
        <a:effectLst/>
        <a:scene3d>
          <a:camera prst="orthographicFront">
            <a:rot lat="0" lon="0" rev="0"/>
          </a:camera>
          <a:lightRig rig="contrasting" dir="t">
            <a:rot lat="0" lon="0" rev="1200000"/>
          </a:lightRig>
        </a:scene3d>
        <a:sp3d contourW="12700" prstMaterial="flat">
          <a:bevelT w="177800" h="254000"/>
          <a:bevelB w="152400"/>
        </a:sp3d>
      </dgm:spPr>
      <dgm:t>
        <a:bodyPr/>
        <a:lstStyle/>
        <a:p>
          <a:endParaRPr lang="es-ES"/>
        </a:p>
      </dgm:t>
    </dgm:pt>
    <dgm:pt modelId="{0DEE4CD8-E1AC-4F1A-83F7-69EFCD66EC11}">
      <dgm:prSet phldrT="[Texto]"/>
      <dgm:spPr>
        <a:xfrm>
          <a:off x="6563027" y="2811004"/>
          <a:ext cx="3250125" cy="762530"/>
        </a:xfrm>
        <a:prstGeom prst="rect">
          <a:avLst/>
        </a:prstGeom>
        <a:noFill/>
        <a:ln w="6350" cap="flat" cmpd="sng" algn="ctr">
          <a:solidFill>
            <a:sysClr val="windowText" lastClr="000000">
              <a:alpha val="0"/>
              <a:hueOff val="0"/>
              <a:satOff val="0"/>
              <a:lumOff val="0"/>
              <a:alphaOff val="0"/>
            </a:sysClr>
          </a:solidFill>
          <a:prstDash val="solid"/>
          <a:miter lim="800000"/>
        </a:ln>
        <a:effectLst/>
      </dgm:spPr>
      <dgm:t>
        <a:bodyPr/>
        <a:lstStyle/>
        <a:p>
          <a:r>
            <a:rPr lang="es-ES" dirty="0" smtClean="0">
              <a:solidFill>
                <a:sysClr val="windowText" lastClr="000000"/>
              </a:solidFill>
              <a:latin typeface="Calibri" panose="020F0502020204030204"/>
              <a:ea typeface="+mn-ea"/>
              <a:cs typeface="+mn-cs"/>
            </a:rPr>
            <a:t>Acceso a trabajos mejor renumerados</a:t>
          </a:r>
          <a:endParaRPr lang="es-ES" dirty="0">
            <a:solidFill>
              <a:sysClr val="windowText" lastClr="000000"/>
            </a:solidFill>
            <a:latin typeface="Calibri" panose="020F0502020204030204"/>
            <a:ea typeface="+mn-ea"/>
            <a:cs typeface="+mn-cs"/>
          </a:endParaRPr>
        </a:p>
      </dgm:t>
    </dgm:pt>
    <dgm:pt modelId="{7FC11683-2AC7-4E60-B6BE-1AC3E1EEED5E}" type="parTrans" cxnId="{18538BA2-D0B6-46B8-AD30-14395B9F512F}">
      <dgm:prSet/>
      <dgm:spPr/>
      <dgm:t>
        <a:bodyPr/>
        <a:lstStyle/>
        <a:p>
          <a:endParaRPr lang="es-ES"/>
        </a:p>
      </dgm:t>
    </dgm:pt>
    <dgm:pt modelId="{32EDB6BE-437C-4E9C-8612-F6B6A2F2DA8B}" type="sibTrans" cxnId="{18538BA2-D0B6-46B8-AD30-14395B9F512F}">
      <dgm:prSet/>
      <dgm:spPr>
        <a:xfrm>
          <a:off x="5800497" y="2811004"/>
          <a:ext cx="762530" cy="762530"/>
        </a:xfrm>
        <a:prstGeom prst="ellipse">
          <a:avLst/>
        </a:prstGeom>
        <a:solidFill>
          <a:srgbClr val="7030A0"/>
        </a:solidFill>
        <a:ln>
          <a:noFill/>
        </a:ln>
        <a:effectLst/>
        <a:scene3d>
          <a:camera prst="orthographicFront">
            <a:rot lat="0" lon="0" rev="0"/>
          </a:camera>
          <a:lightRig rig="contrasting" dir="t">
            <a:rot lat="0" lon="0" rev="1200000"/>
          </a:lightRig>
        </a:scene3d>
        <a:sp3d contourW="12700" prstMaterial="flat">
          <a:bevelT w="177800" h="254000"/>
          <a:bevelB w="152400"/>
        </a:sp3d>
      </dgm:spPr>
      <dgm:t>
        <a:bodyPr/>
        <a:lstStyle/>
        <a:p>
          <a:endParaRPr lang="es-ES"/>
        </a:p>
      </dgm:t>
    </dgm:pt>
    <dgm:pt modelId="{9138B873-9C20-4608-BA6F-2F6AD433C555}">
      <dgm:prSet phldrT="[Texto]"/>
      <dgm:spPr>
        <a:xfrm>
          <a:off x="7713432" y="4488571"/>
          <a:ext cx="920088" cy="762530"/>
        </a:xfrm>
        <a:prstGeom prst="rect">
          <a:avLst/>
        </a:prstGeom>
        <a:noFill/>
        <a:ln w="6350" cap="flat" cmpd="sng" algn="ctr">
          <a:solidFill>
            <a:sysClr val="windowText" lastClr="000000">
              <a:alpha val="0"/>
              <a:hueOff val="0"/>
              <a:satOff val="0"/>
              <a:lumOff val="0"/>
              <a:alphaOff val="0"/>
            </a:sysClr>
          </a:solidFill>
          <a:prstDash val="solid"/>
          <a:miter lim="800000"/>
        </a:ln>
        <a:effectLst/>
      </dgm:spPr>
      <dgm:t>
        <a:bodyPr/>
        <a:lstStyle/>
        <a:p>
          <a:r>
            <a:rPr lang="es-ES" dirty="0" smtClean="0">
              <a:solidFill>
                <a:sysClr val="windowText" lastClr="000000"/>
              </a:solidFill>
              <a:latin typeface="Calibri" panose="020F0502020204030204"/>
              <a:ea typeface="+mn-ea"/>
              <a:cs typeface="+mn-cs"/>
            </a:rPr>
            <a:t>Crecimiento económico</a:t>
          </a:r>
          <a:endParaRPr lang="es-ES" dirty="0">
            <a:solidFill>
              <a:sysClr val="windowText" lastClr="000000"/>
            </a:solidFill>
            <a:latin typeface="Calibri" panose="020F0502020204030204"/>
            <a:ea typeface="+mn-ea"/>
            <a:cs typeface="+mn-cs"/>
          </a:endParaRPr>
        </a:p>
      </dgm:t>
    </dgm:pt>
    <dgm:pt modelId="{6E6F5DD5-B952-4A8D-89BA-6AFC656CE120}" type="parTrans" cxnId="{FD48E2C9-879D-478A-8004-68315E2CE5B7}">
      <dgm:prSet/>
      <dgm:spPr/>
      <dgm:t>
        <a:bodyPr/>
        <a:lstStyle/>
        <a:p>
          <a:endParaRPr lang="es-ES"/>
        </a:p>
      </dgm:t>
    </dgm:pt>
    <dgm:pt modelId="{8C94C7AC-8289-4710-AFDA-BCD06574FEDF}" type="sibTrans" cxnId="{FD48E2C9-879D-478A-8004-68315E2CE5B7}">
      <dgm:prSet/>
      <dgm:spPr>
        <a:xfrm>
          <a:off x="6950901" y="4488571"/>
          <a:ext cx="762530" cy="762530"/>
        </a:xfrm>
        <a:prstGeom prst="ellipse">
          <a:avLst/>
        </a:prstGeom>
        <a:solidFill>
          <a:srgbClr val="1D6FA9">
            <a:lumMod val="60000"/>
            <a:lumOff val="40000"/>
          </a:srgbClr>
        </a:solidFill>
        <a:ln>
          <a:noFill/>
        </a:ln>
        <a:effectLst/>
        <a:scene3d>
          <a:camera prst="orthographicFront">
            <a:rot lat="0" lon="0" rev="0"/>
          </a:camera>
          <a:lightRig rig="contrasting" dir="t">
            <a:rot lat="0" lon="0" rev="1200000"/>
          </a:lightRig>
        </a:scene3d>
        <a:sp3d contourW="12700" prstMaterial="flat">
          <a:bevelT w="177800" h="254000"/>
          <a:bevelB w="152400"/>
        </a:sp3d>
      </dgm:spPr>
      <dgm:t>
        <a:bodyPr/>
        <a:lstStyle/>
        <a:p>
          <a:endParaRPr lang="es-ES"/>
        </a:p>
      </dgm:t>
    </dgm:pt>
    <dgm:pt modelId="{6BD95171-269F-4601-A841-8884F6F9AC3F}" type="pres">
      <dgm:prSet presAssocID="{4DFCD845-A1E1-4167-B4CB-510936D3B46C}" presName="Name0" presStyleCnt="0">
        <dgm:presLayoutVars>
          <dgm:chMax val="7"/>
          <dgm:chPref val="7"/>
          <dgm:dir/>
        </dgm:presLayoutVars>
      </dgm:prSet>
      <dgm:spPr/>
      <dgm:t>
        <a:bodyPr/>
        <a:lstStyle/>
        <a:p>
          <a:endParaRPr lang="es-ES"/>
        </a:p>
      </dgm:t>
    </dgm:pt>
    <dgm:pt modelId="{613E3936-8EE0-4279-85FE-1F3E8F9084A7}" type="pres">
      <dgm:prSet presAssocID="{4DFCD845-A1E1-4167-B4CB-510936D3B46C}" presName="Name1" presStyleCnt="0"/>
      <dgm:spPr/>
    </dgm:pt>
    <dgm:pt modelId="{544860EB-CDB6-496F-BF29-ED96B00DF4AA}" type="pres">
      <dgm:prSet presAssocID="{EAC0AA02-7757-4F27-9B89-730D8B656164}" presName="picture_1" presStyleCnt="0"/>
      <dgm:spPr/>
    </dgm:pt>
    <dgm:pt modelId="{FA31A112-2288-47E6-B472-F483740DF137}" type="pres">
      <dgm:prSet presAssocID="{EAC0AA02-7757-4F27-9B89-730D8B656164}" presName="pictureRepeatNode" presStyleLbl="alignImgPlace1" presStyleIdx="0" presStyleCnt="7" custScaleX="72366" custScaleY="86057"/>
      <dgm:spPr/>
      <dgm:t>
        <a:bodyPr/>
        <a:lstStyle/>
        <a:p>
          <a:endParaRPr lang="es-ES"/>
        </a:p>
      </dgm:t>
    </dgm:pt>
    <dgm:pt modelId="{3F93E339-7755-4D44-9CD3-6ECF8C7D3BF7}" type="pres">
      <dgm:prSet presAssocID="{084E7B19-3358-4E3F-84A9-F66CE781A4CD}" presName="text_1" presStyleLbl="node1" presStyleIdx="0" presStyleCnt="0" custLinFactNeighborX="-1445" custLinFactNeighborY="-64446">
        <dgm:presLayoutVars>
          <dgm:bulletEnabled val="1"/>
        </dgm:presLayoutVars>
      </dgm:prSet>
      <dgm:spPr/>
      <dgm:t>
        <a:bodyPr/>
        <a:lstStyle/>
        <a:p>
          <a:endParaRPr lang="es-ES"/>
        </a:p>
      </dgm:t>
    </dgm:pt>
    <dgm:pt modelId="{2EA0AD99-6BC4-4C7D-91C9-CB423253BFBA}" type="pres">
      <dgm:prSet presAssocID="{1AA4565B-CC06-4390-A209-17980AE58A88}" presName="picture_2" presStyleCnt="0"/>
      <dgm:spPr/>
    </dgm:pt>
    <dgm:pt modelId="{46B5AF22-FF38-4227-AFD3-1B6317C0A028}" type="pres">
      <dgm:prSet presAssocID="{1AA4565B-CC06-4390-A209-17980AE58A88}" presName="pictureRepeatNode" presStyleLbl="alignImgPlace1" presStyleIdx="1" presStyleCnt="7"/>
      <dgm:spPr/>
      <dgm:t>
        <a:bodyPr/>
        <a:lstStyle/>
        <a:p>
          <a:endParaRPr lang="es-ES"/>
        </a:p>
      </dgm:t>
    </dgm:pt>
    <dgm:pt modelId="{8FBFD9B6-C589-4A3A-AF46-C9920A836A22}" type="pres">
      <dgm:prSet presAssocID="{24D3C1B3-CA96-454F-9F63-3368E7804795}" presName="line_2" presStyleLbl="parChTrans1D1" presStyleIdx="0" presStyleCnt="6"/>
      <dgm:spPr>
        <a:xfrm>
          <a:off x="2191185" y="548830"/>
          <a:ext cx="5140981" cy="0"/>
        </a:xfrm>
        <a:prstGeom prst="line">
          <a:avLst/>
        </a:prstGeom>
        <a:noFill/>
        <a:ln w="12700" cap="flat" cmpd="sng" algn="ctr">
          <a:solidFill>
            <a:srgbClr val="1D9A78">
              <a:hueOff val="0"/>
              <a:satOff val="0"/>
              <a:lumOff val="0"/>
              <a:alphaOff val="0"/>
            </a:srgbClr>
          </a:solidFill>
          <a:prstDash val="solid"/>
          <a:miter lim="800000"/>
        </a:ln>
        <a:effectLst/>
        <a:scene3d>
          <a:camera prst="orthographicFront">
            <a:rot lat="0" lon="0" rev="0"/>
          </a:camera>
          <a:lightRig rig="contrasting" dir="t">
            <a:rot lat="0" lon="0" rev="1200000"/>
          </a:lightRig>
        </a:scene3d>
        <a:sp3d z="-110000"/>
      </dgm:spPr>
      <dgm:t>
        <a:bodyPr/>
        <a:lstStyle/>
        <a:p>
          <a:endParaRPr lang="es-ES"/>
        </a:p>
      </dgm:t>
    </dgm:pt>
    <dgm:pt modelId="{812CFB57-E17F-4C61-90F6-41AE6B675C44}" type="pres">
      <dgm:prSet presAssocID="{24D3C1B3-CA96-454F-9F63-3368E7804795}" presName="textparent_2" presStyleLbl="node1" presStyleIdx="0" presStyleCnt="0"/>
      <dgm:spPr/>
    </dgm:pt>
    <dgm:pt modelId="{F459A86E-7723-4D13-86D8-2B99CEEDEA19}" type="pres">
      <dgm:prSet presAssocID="{24D3C1B3-CA96-454F-9F63-3368E7804795}" presName="text_2" presStyleLbl="revTx" presStyleIdx="0" presStyleCnt="6" custScaleX="278477">
        <dgm:presLayoutVars>
          <dgm:bulletEnabled val="1"/>
        </dgm:presLayoutVars>
      </dgm:prSet>
      <dgm:spPr/>
      <dgm:t>
        <a:bodyPr/>
        <a:lstStyle/>
        <a:p>
          <a:endParaRPr lang="es-ES"/>
        </a:p>
      </dgm:t>
    </dgm:pt>
    <dgm:pt modelId="{E72B01E7-0E2C-4FA0-82B7-02D59FACBACF}" type="pres">
      <dgm:prSet presAssocID="{6A09B942-B727-4170-B4E7-F540F831A5F2}" presName="picture_3" presStyleCnt="0"/>
      <dgm:spPr/>
    </dgm:pt>
    <dgm:pt modelId="{F46E7BCF-916F-447F-8574-DA47E668626A}" type="pres">
      <dgm:prSet presAssocID="{6A09B942-B727-4170-B4E7-F540F831A5F2}" presName="pictureRepeatNode" presStyleLbl="alignImgPlace1" presStyleIdx="2" presStyleCnt="7"/>
      <dgm:spPr/>
      <dgm:t>
        <a:bodyPr/>
        <a:lstStyle/>
        <a:p>
          <a:endParaRPr lang="es-ES"/>
        </a:p>
      </dgm:t>
    </dgm:pt>
    <dgm:pt modelId="{4C654F91-12D3-4A3C-AF7F-E13D0A166665}" type="pres">
      <dgm:prSet presAssocID="{42EAFCC6-1B9D-4EA2-94A2-03EFE95A1C46}" presName="line_3" presStyleLbl="parChTrans1D1" presStyleIdx="1" presStyleCnt="6"/>
      <dgm:spPr>
        <a:xfrm>
          <a:off x="2191185" y="1321527"/>
          <a:ext cx="4396243" cy="0"/>
        </a:xfrm>
        <a:prstGeom prst="line">
          <a:avLst/>
        </a:prstGeom>
        <a:noFill/>
        <a:ln w="12700" cap="flat" cmpd="sng" algn="ctr">
          <a:solidFill>
            <a:srgbClr val="FFC000"/>
          </a:solidFill>
          <a:prstDash val="solid"/>
          <a:miter lim="800000"/>
        </a:ln>
        <a:effectLst/>
        <a:scene3d>
          <a:camera prst="orthographicFront">
            <a:rot lat="0" lon="0" rev="0"/>
          </a:camera>
          <a:lightRig rig="contrasting" dir="t">
            <a:rot lat="0" lon="0" rev="1200000"/>
          </a:lightRig>
        </a:scene3d>
        <a:sp3d z="-110000"/>
      </dgm:spPr>
      <dgm:t>
        <a:bodyPr/>
        <a:lstStyle/>
        <a:p>
          <a:endParaRPr lang="es-ES"/>
        </a:p>
      </dgm:t>
    </dgm:pt>
    <dgm:pt modelId="{90965D45-F668-41E1-9235-A44B6CC9EE64}" type="pres">
      <dgm:prSet presAssocID="{42EAFCC6-1B9D-4EA2-94A2-03EFE95A1C46}" presName="textparent_3" presStyleLbl="node1" presStyleIdx="0" presStyleCnt="0"/>
      <dgm:spPr/>
    </dgm:pt>
    <dgm:pt modelId="{E7E56C07-D2A3-490E-B45F-274C80AADC3F}" type="pres">
      <dgm:prSet presAssocID="{42EAFCC6-1B9D-4EA2-94A2-03EFE95A1C46}" presName="text_3" presStyleLbl="revTx" presStyleIdx="1" presStyleCnt="6" custScaleX="303584">
        <dgm:presLayoutVars>
          <dgm:bulletEnabled val="1"/>
        </dgm:presLayoutVars>
      </dgm:prSet>
      <dgm:spPr/>
      <dgm:t>
        <a:bodyPr/>
        <a:lstStyle/>
        <a:p>
          <a:endParaRPr lang="es-ES"/>
        </a:p>
      </dgm:t>
    </dgm:pt>
    <dgm:pt modelId="{48C008CB-93B5-4D10-84A1-38CAD26DCD75}" type="pres">
      <dgm:prSet presAssocID="{20FCFA4D-9B60-4BC9-AF87-AFF1FE4BE20C}" presName="picture_4" presStyleCnt="0"/>
      <dgm:spPr/>
    </dgm:pt>
    <dgm:pt modelId="{BA8AD7FD-0421-4DD6-B816-9AE5889B0907}" type="pres">
      <dgm:prSet presAssocID="{20FCFA4D-9B60-4BC9-AF87-AFF1FE4BE20C}" presName="pictureRepeatNode" presStyleLbl="alignImgPlace1" presStyleIdx="3" presStyleCnt="7"/>
      <dgm:spPr/>
      <dgm:t>
        <a:bodyPr/>
        <a:lstStyle/>
        <a:p>
          <a:endParaRPr lang="es-ES"/>
        </a:p>
      </dgm:t>
    </dgm:pt>
    <dgm:pt modelId="{065BB20A-27A5-4B22-B760-0BCA20F58DC0}" type="pres">
      <dgm:prSet presAssocID="{39048372-6184-46A8-9FD9-AD9F7B6FFB3B}" presName="line_4" presStyleLbl="parChTrans1D1" presStyleIdx="2" presStyleCnt="6"/>
      <dgm:spPr>
        <a:xfrm>
          <a:off x="2191185" y="2226397"/>
          <a:ext cx="3990576" cy="0"/>
        </a:xfrm>
        <a:prstGeom prst="line">
          <a:avLst/>
        </a:prstGeom>
        <a:noFill/>
        <a:ln w="12700" cap="flat" cmpd="sng" algn="ctr">
          <a:solidFill>
            <a:srgbClr val="00B0F0"/>
          </a:solidFill>
          <a:prstDash val="solid"/>
          <a:miter lim="800000"/>
        </a:ln>
        <a:effectLst/>
        <a:scene3d>
          <a:camera prst="orthographicFront">
            <a:rot lat="0" lon="0" rev="0"/>
          </a:camera>
          <a:lightRig rig="contrasting" dir="t">
            <a:rot lat="0" lon="0" rev="1200000"/>
          </a:lightRig>
        </a:scene3d>
        <a:sp3d z="-110000"/>
      </dgm:spPr>
      <dgm:t>
        <a:bodyPr/>
        <a:lstStyle/>
        <a:p>
          <a:endParaRPr lang="es-ES"/>
        </a:p>
      </dgm:t>
    </dgm:pt>
    <dgm:pt modelId="{E9AE56CE-5D9F-4272-81FA-60D404BD404D}" type="pres">
      <dgm:prSet presAssocID="{39048372-6184-46A8-9FD9-AD9F7B6FFB3B}" presName="textparent_4" presStyleLbl="node1" presStyleIdx="0" presStyleCnt="0"/>
      <dgm:spPr/>
    </dgm:pt>
    <dgm:pt modelId="{94189C4F-1CEE-4183-9DF5-D2BEF3E4DA6D}" type="pres">
      <dgm:prSet presAssocID="{39048372-6184-46A8-9FD9-AD9F7B6FFB3B}" presName="text_4" presStyleLbl="revTx" presStyleIdx="2" presStyleCnt="6" custScaleX="572277">
        <dgm:presLayoutVars>
          <dgm:bulletEnabled val="1"/>
        </dgm:presLayoutVars>
      </dgm:prSet>
      <dgm:spPr/>
      <dgm:t>
        <a:bodyPr/>
        <a:lstStyle/>
        <a:p>
          <a:endParaRPr lang="es-ES"/>
        </a:p>
      </dgm:t>
    </dgm:pt>
    <dgm:pt modelId="{E42DAD31-B0BB-49D0-899B-D436A8FBEF45}" type="pres">
      <dgm:prSet presAssocID="{32EDB6BE-437C-4E9C-8612-F6B6A2F2DA8B}" presName="picture_5" presStyleCnt="0"/>
      <dgm:spPr/>
    </dgm:pt>
    <dgm:pt modelId="{BEBB8C8F-34F3-4DB6-973A-0443BCCC4CDE}" type="pres">
      <dgm:prSet presAssocID="{32EDB6BE-437C-4E9C-8612-F6B6A2F2DA8B}" presName="pictureRepeatNode" presStyleLbl="alignImgPlace1" presStyleIdx="4" presStyleCnt="7"/>
      <dgm:spPr/>
      <dgm:t>
        <a:bodyPr/>
        <a:lstStyle/>
        <a:p>
          <a:endParaRPr lang="es-ES"/>
        </a:p>
      </dgm:t>
    </dgm:pt>
    <dgm:pt modelId="{2A903795-6282-4B60-9741-9482F44E5CC0}" type="pres">
      <dgm:prSet presAssocID="{0DEE4CD8-E1AC-4F1A-83F7-69EFCD66EC11}" presName="line_5" presStyleLbl="parChTrans1D1" presStyleIdx="3" presStyleCnt="6"/>
      <dgm:spPr>
        <a:xfrm>
          <a:off x="2191185" y="3192269"/>
          <a:ext cx="3990576" cy="0"/>
        </a:xfrm>
        <a:prstGeom prst="line">
          <a:avLst/>
        </a:prstGeom>
        <a:noFill/>
        <a:ln w="12700" cap="flat" cmpd="sng" algn="ctr">
          <a:solidFill>
            <a:srgbClr val="FF3399"/>
          </a:solidFill>
          <a:prstDash val="solid"/>
          <a:miter lim="800000"/>
        </a:ln>
        <a:effectLst/>
        <a:scene3d>
          <a:camera prst="orthographicFront">
            <a:rot lat="0" lon="0" rev="0"/>
          </a:camera>
          <a:lightRig rig="contrasting" dir="t">
            <a:rot lat="0" lon="0" rev="1200000"/>
          </a:lightRig>
        </a:scene3d>
        <a:sp3d z="-110000"/>
      </dgm:spPr>
      <dgm:t>
        <a:bodyPr/>
        <a:lstStyle/>
        <a:p>
          <a:endParaRPr lang="es-ES"/>
        </a:p>
      </dgm:t>
    </dgm:pt>
    <dgm:pt modelId="{3720EC16-1120-4834-B0C3-20D1A7600826}" type="pres">
      <dgm:prSet presAssocID="{0DEE4CD8-E1AC-4F1A-83F7-69EFCD66EC11}" presName="textparent_5" presStyleLbl="node1" presStyleIdx="0" presStyleCnt="0"/>
      <dgm:spPr/>
    </dgm:pt>
    <dgm:pt modelId="{DFC3DDDE-9D4C-4138-82E3-E05A5D3E4905}" type="pres">
      <dgm:prSet presAssocID="{0DEE4CD8-E1AC-4F1A-83F7-69EFCD66EC11}" presName="text_5" presStyleLbl="revTx" presStyleIdx="3" presStyleCnt="6" custScaleX="349973">
        <dgm:presLayoutVars>
          <dgm:bulletEnabled val="1"/>
        </dgm:presLayoutVars>
      </dgm:prSet>
      <dgm:spPr/>
      <dgm:t>
        <a:bodyPr/>
        <a:lstStyle/>
        <a:p>
          <a:endParaRPr lang="es-ES"/>
        </a:p>
      </dgm:t>
    </dgm:pt>
    <dgm:pt modelId="{3BBD3BF7-A62B-41B7-898D-C84C58415BCD}" type="pres">
      <dgm:prSet presAssocID="{984EA222-54A5-43BB-A99B-C96E3BB1B5A4}" presName="picture_6" presStyleCnt="0"/>
      <dgm:spPr/>
    </dgm:pt>
    <dgm:pt modelId="{8BABFBAB-1571-4A1B-9996-14E8EDCD153B}" type="pres">
      <dgm:prSet presAssocID="{984EA222-54A5-43BB-A99B-C96E3BB1B5A4}" presName="pictureRepeatNode" presStyleLbl="alignImgPlace1" presStyleIdx="5" presStyleCnt="7"/>
      <dgm:spPr/>
      <dgm:t>
        <a:bodyPr/>
        <a:lstStyle/>
        <a:p>
          <a:endParaRPr lang="es-ES"/>
        </a:p>
      </dgm:t>
    </dgm:pt>
    <dgm:pt modelId="{030DD2F3-4A84-48E8-A9F1-62B4BBA45E34}" type="pres">
      <dgm:prSet presAssocID="{4C7D0ECE-2173-4970-B632-373974FDE4EE}" presName="line_6" presStyleLbl="parChTrans1D1" presStyleIdx="4" presStyleCnt="6"/>
      <dgm:spPr>
        <a:xfrm>
          <a:off x="2191185" y="4097139"/>
          <a:ext cx="4396243" cy="0"/>
        </a:xfrm>
        <a:prstGeom prst="line">
          <a:avLst/>
        </a:prstGeom>
        <a:noFill/>
        <a:ln w="12700" cap="flat" cmpd="sng" algn="ctr">
          <a:solidFill>
            <a:srgbClr val="1D9A78">
              <a:lumMod val="60000"/>
              <a:lumOff val="40000"/>
            </a:srgbClr>
          </a:solidFill>
          <a:prstDash val="solid"/>
          <a:miter lim="800000"/>
        </a:ln>
        <a:effectLst/>
        <a:scene3d>
          <a:camera prst="orthographicFront">
            <a:rot lat="0" lon="0" rev="0"/>
          </a:camera>
          <a:lightRig rig="contrasting" dir="t">
            <a:rot lat="0" lon="0" rev="1200000"/>
          </a:lightRig>
        </a:scene3d>
        <a:sp3d z="-110000"/>
      </dgm:spPr>
      <dgm:t>
        <a:bodyPr/>
        <a:lstStyle/>
        <a:p>
          <a:endParaRPr lang="es-ES"/>
        </a:p>
      </dgm:t>
    </dgm:pt>
    <dgm:pt modelId="{3896ADAB-36F8-4C5A-857D-2CF4A1B843DC}" type="pres">
      <dgm:prSet presAssocID="{4C7D0ECE-2173-4970-B632-373974FDE4EE}" presName="textparent_6" presStyleLbl="node1" presStyleIdx="0" presStyleCnt="0"/>
      <dgm:spPr/>
    </dgm:pt>
    <dgm:pt modelId="{2E78F088-5C47-42C5-8A52-00E19BB72802}" type="pres">
      <dgm:prSet presAssocID="{4C7D0ECE-2173-4970-B632-373974FDE4EE}" presName="text_6" presStyleLbl="revTx" presStyleIdx="4" presStyleCnt="6">
        <dgm:presLayoutVars>
          <dgm:bulletEnabled val="1"/>
        </dgm:presLayoutVars>
      </dgm:prSet>
      <dgm:spPr/>
      <dgm:t>
        <a:bodyPr/>
        <a:lstStyle/>
        <a:p>
          <a:endParaRPr lang="es-ES"/>
        </a:p>
      </dgm:t>
    </dgm:pt>
    <dgm:pt modelId="{D1132A7A-3717-4553-BA03-99A6A9A93E44}" type="pres">
      <dgm:prSet presAssocID="{8C94C7AC-8289-4710-AFDA-BCD06574FEDF}" presName="picture_7" presStyleCnt="0"/>
      <dgm:spPr/>
    </dgm:pt>
    <dgm:pt modelId="{FA27D94F-54D6-4B69-B36A-AC956AF0E0A6}" type="pres">
      <dgm:prSet presAssocID="{8C94C7AC-8289-4710-AFDA-BCD06574FEDF}" presName="pictureRepeatNode" presStyleLbl="alignImgPlace1" presStyleIdx="6" presStyleCnt="7"/>
      <dgm:spPr/>
      <dgm:t>
        <a:bodyPr/>
        <a:lstStyle/>
        <a:p>
          <a:endParaRPr lang="es-ES"/>
        </a:p>
      </dgm:t>
    </dgm:pt>
    <dgm:pt modelId="{6220692C-1667-4D16-A983-C4F1815C56BC}" type="pres">
      <dgm:prSet presAssocID="{9138B873-9C20-4608-BA6F-2F6AD433C555}" presName="line_7" presStyleLbl="parChTrans1D1" presStyleIdx="5" presStyleCnt="6"/>
      <dgm:spPr>
        <a:xfrm>
          <a:off x="2191185" y="4869836"/>
          <a:ext cx="5140981" cy="0"/>
        </a:xfrm>
        <a:prstGeom prst="line">
          <a:avLst/>
        </a:prstGeom>
        <a:noFill/>
        <a:ln w="12700" cap="flat" cmpd="sng" algn="ctr">
          <a:solidFill>
            <a:srgbClr val="7030A0"/>
          </a:solidFill>
          <a:prstDash val="solid"/>
          <a:miter lim="800000"/>
        </a:ln>
        <a:effectLst/>
        <a:scene3d>
          <a:camera prst="orthographicFront">
            <a:rot lat="0" lon="0" rev="0"/>
          </a:camera>
          <a:lightRig rig="contrasting" dir="t">
            <a:rot lat="0" lon="0" rev="1200000"/>
          </a:lightRig>
        </a:scene3d>
        <a:sp3d z="-110000"/>
      </dgm:spPr>
      <dgm:t>
        <a:bodyPr/>
        <a:lstStyle/>
        <a:p>
          <a:endParaRPr lang="es-ES"/>
        </a:p>
      </dgm:t>
    </dgm:pt>
    <dgm:pt modelId="{D45AC35D-3D2A-4910-811F-F544C3FADF36}" type="pres">
      <dgm:prSet presAssocID="{9138B873-9C20-4608-BA6F-2F6AD433C555}" presName="textparent_7" presStyleLbl="node1" presStyleIdx="0" presStyleCnt="0"/>
      <dgm:spPr/>
    </dgm:pt>
    <dgm:pt modelId="{B8B5190C-C879-4668-A4B7-79A82947E770}" type="pres">
      <dgm:prSet presAssocID="{9138B873-9C20-4608-BA6F-2F6AD433C555}" presName="text_7" presStyleLbl="revTx" presStyleIdx="5" presStyleCnt="6">
        <dgm:presLayoutVars>
          <dgm:bulletEnabled val="1"/>
        </dgm:presLayoutVars>
      </dgm:prSet>
      <dgm:spPr/>
      <dgm:t>
        <a:bodyPr/>
        <a:lstStyle/>
        <a:p>
          <a:endParaRPr lang="es-ES"/>
        </a:p>
      </dgm:t>
    </dgm:pt>
  </dgm:ptLst>
  <dgm:cxnLst>
    <dgm:cxn modelId="{3EE3C206-97DE-4D06-9D42-E77B62832D3F}" srcId="{4DFCD845-A1E1-4167-B4CB-510936D3B46C}" destId="{39048372-6184-46A8-9FD9-AD9F7B6FFB3B}" srcOrd="3" destOrd="0" parTransId="{0906548F-528C-4E36-A2BE-27C229B74156}" sibTransId="{20FCFA4D-9B60-4BC9-AF87-AFF1FE4BE20C}"/>
    <dgm:cxn modelId="{FD48E2C9-879D-478A-8004-68315E2CE5B7}" srcId="{4DFCD845-A1E1-4167-B4CB-510936D3B46C}" destId="{9138B873-9C20-4608-BA6F-2F6AD433C555}" srcOrd="6" destOrd="0" parTransId="{6E6F5DD5-B952-4A8D-89BA-6AFC656CE120}" sibTransId="{8C94C7AC-8289-4710-AFDA-BCD06574FEDF}"/>
    <dgm:cxn modelId="{6A5D63F6-F40D-45D7-B845-F9E8D204CDD3}" type="presOf" srcId="{4DFCD845-A1E1-4167-B4CB-510936D3B46C}" destId="{6BD95171-269F-4601-A841-8884F6F9AC3F}" srcOrd="0" destOrd="0" presId="urn:microsoft.com/office/officeart/2008/layout/CircularPictureCallout"/>
    <dgm:cxn modelId="{D32642EF-D218-4D55-9BC0-1F9315417432}" type="presOf" srcId="{24D3C1B3-CA96-454F-9F63-3368E7804795}" destId="{F459A86E-7723-4D13-86D8-2B99CEEDEA19}" srcOrd="0" destOrd="0" presId="urn:microsoft.com/office/officeart/2008/layout/CircularPictureCallout"/>
    <dgm:cxn modelId="{45620B48-5B62-46C3-A341-D242E943EBC3}" type="presOf" srcId="{4C7D0ECE-2173-4970-B632-373974FDE4EE}" destId="{2E78F088-5C47-42C5-8A52-00E19BB72802}" srcOrd="0" destOrd="0" presId="urn:microsoft.com/office/officeart/2008/layout/CircularPictureCallout"/>
    <dgm:cxn modelId="{77D95CCA-3378-4241-AABE-62FBED0282E3}" srcId="{4DFCD845-A1E1-4167-B4CB-510936D3B46C}" destId="{084E7B19-3358-4E3F-84A9-F66CE781A4CD}" srcOrd="0" destOrd="0" parTransId="{6CF596BC-533F-4CC4-B8B8-743B26F3EA3E}" sibTransId="{EAC0AA02-7757-4F27-9B89-730D8B656164}"/>
    <dgm:cxn modelId="{9BB62F86-2ABD-4907-91B2-F799A2550787}" srcId="{4DFCD845-A1E1-4167-B4CB-510936D3B46C}" destId="{42EAFCC6-1B9D-4EA2-94A2-03EFE95A1C46}" srcOrd="2" destOrd="0" parTransId="{93FF316A-0EBC-4CC6-B27B-AA7DB1F31460}" sibTransId="{6A09B942-B727-4170-B4E7-F540F831A5F2}"/>
    <dgm:cxn modelId="{A9895D8F-2A1F-471E-98E7-38DCCD35A450}" type="presOf" srcId="{32EDB6BE-437C-4E9C-8612-F6B6A2F2DA8B}" destId="{BEBB8C8F-34F3-4DB6-973A-0443BCCC4CDE}" srcOrd="0" destOrd="0" presId="urn:microsoft.com/office/officeart/2008/layout/CircularPictureCallout"/>
    <dgm:cxn modelId="{71A912D5-B085-4425-B150-14378874BEBF}" type="presOf" srcId="{084E7B19-3358-4E3F-84A9-F66CE781A4CD}" destId="{3F93E339-7755-4D44-9CD3-6ECF8C7D3BF7}" srcOrd="0" destOrd="0" presId="urn:microsoft.com/office/officeart/2008/layout/CircularPictureCallout"/>
    <dgm:cxn modelId="{DDA72A11-4235-4C87-AE12-B833F56A7828}" type="presOf" srcId="{6A09B942-B727-4170-B4E7-F540F831A5F2}" destId="{F46E7BCF-916F-447F-8574-DA47E668626A}" srcOrd="0" destOrd="0" presId="urn:microsoft.com/office/officeart/2008/layout/CircularPictureCallout"/>
    <dgm:cxn modelId="{4AA60D3E-A867-4F6D-9090-2FCA4DCA6D0F}" srcId="{4DFCD845-A1E1-4167-B4CB-510936D3B46C}" destId="{24D3C1B3-CA96-454F-9F63-3368E7804795}" srcOrd="1" destOrd="0" parTransId="{1E8C1106-779C-433F-8DD7-7AC045B0902A}" sibTransId="{1AA4565B-CC06-4390-A209-17980AE58A88}"/>
    <dgm:cxn modelId="{666EB477-7FA5-4F3D-91E0-2E79A9D033D4}" type="presOf" srcId="{42EAFCC6-1B9D-4EA2-94A2-03EFE95A1C46}" destId="{E7E56C07-D2A3-490E-B45F-274C80AADC3F}" srcOrd="0" destOrd="0" presId="urn:microsoft.com/office/officeart/2008/layout/CircularPictureCallout"/>
    <dgm:cxn modelId="{18538BA2-D0B6-46B8-AD30-14395B9F512F}" srcId="{4DFCD845-A1E1-4167-B4CB-510936D3B46C}" destId="{0DEE4CD8-E1AC-4F1A-83F7-69EFCD66EC11}" srcOrd="4" destOrd="0" parTransId="{7FC11683-2AC7-4E60-B6BE-1AC3E1EEED5E}" sibTransId="{32EDB6BE-437C-4E9C-8612-F6B6A2F2DA8B}"/>
    <dgm:cxn modelId="{C240A4EE-E6C6-4DD8-BB5B-E98C82C1A88C}" type="presOf" srcId="{984EA222-54A5-43BB-A99B-C96E3BB1B5A4}" destId="{8BABFBAB-1571-4A1B-9996-14E8EDCD153B}" srcOrd="0" destOrd="0" presId="urn:microsoft.com/office/officeart/2008/layout/CircularPictureCallout"/>
    <dgm:cxn modelId="{D7A6CD3F-79D2-4100-BD70-3DE07536DA53}" type="presOf" srcId="{EAC0AA02-7757-4F27-9B89-730D8B656164}" destId="{FA31A112-2288-47E6-B472-F483740DF137}" srcOrd="0" destOrd="0" presId="urn:microsoft.com/office/officeart/2008/layout/CircularPictureCallout"/>
    <dgm:cxn modelId="{36A74888-915C-4D12-AF07-FEFE33191126}" type="presOf" srcId="{1AA4565B-CC06-4390-A209-17980AE58A88}" destId="{46B5AF22-FF38-4227-AFD3-1B6317C0A028}" srcOrd="0" destOrd="0" presId="urn:microsoft.com/office/officeart/2008/layout/CircularPictureCallout"/>
    <dgm:cxn modelId="{DF5469A1-1DE8-4741-A860-435B7917E485}" srcId="{4DFCD845-A1E1-4167-B4CB-510936D3B46C}" destId="{4C7D0ECE-2173-4970-B632-373974FDE4EE}" srcOrd="5" destOrd="0" parTransId="{1452F0DB-77EB-41E6-B590-0F8C49CA14CA}" sibTransId="{984EA222-54A5-43BB-A99B-C96E3BB1B5A4}"/>
    <dgm:cxn modelId="{A3291019-78EB-4AE9-B798-AC4A52B23BF5}" type="presOf" srcId="{8C94C7AC-8289-4710-AFDA-BCD06574FEDF}" destId="{FA27D94F-54D6-4B69-B36A-AC956AF0E0A6}" srcOrd="0" destOrd="0" presId="urn:microsoft.com/office/officeart/2008/layout/CircularPictureCallout"/>
    <dgm:cxn modelId="{D85406D4-8731-4F79-AD95-D415A7E4EABD}" type="presOf" srcId="{39048372-6184-46A8-9FD9-AD9F7B6FFB3B}" destId="{94189C4F-1CEE-4183-9DF5-D2BEF3E4DA6D}" srcOrd="0" destOrd="0" presId="urn:microsoft.com/office/officeart/2008/layout/CircularPictureCallout"/>
    <dgm:cxn modelId="{BE7CE2C4-DE21-4544-A770-A30C19E41967}" type="presOf" srcId="{9138B873-9C20-4608-BA6F-2F6AD433C555}" destId="{B8B5190C-C879-4668-A4B7-79A82947E770}" srcOrd="0" destOrd="0" presId="urn:microsoft.com/office/officeart/2008/layout/CircularPictureCallout"/>
    <dgm:cxn modelId="{BEB2AA5E-A848-4BAC-9E41-34EB8045DC1D}" type="presOf" srcId="{0DEE4CD8-E1AC-4F1A-83F7-69EFCD66EC11}" destId="{DFC3DDDE-9D4C-4138-82E3-E05A5D3E4905}" srcOrd="0" destOrd="0" presId="urn:microsoft.com/office/officeart/2008/layout/CircularPictureCallout"/>
    <dgm:cxn modelId="{2ACE22E3-9FA2-4952-9F46-260BD4674778}" type="presOf" srcId="{20FCFA4D-9B60-4BC9-AF87-AFF1FE4BE20C}" destId="{BA8AD7FD-0421-4DD6-B816-9AE5889B0907}" srcOrd="0" destOrd="0" presId="urn:microsoft.com/office/officeart/2008/layout/CircularPictureCallout"/>
    <dgm:cxn modelId="{788E2B4D-F499-489F-9E10-7BCC4A8201B7}" type="presParOf" srcId="{6BD95171-269F-4601-A841-8884F6F9AC3F}" destId="{613E3936-8EE0-4279-85FE-1F3E8F9084A7}" srcOrd="0" destOrd="0" presId="urn:microsoft.com/office/officeart/2008/layout/CircularPictureCallout"/>
    <dgm:cxn modelId="{CDE0C014-152B-4A21-ACFF-A8676D0EE471}" type="presParOf" srcId="{613E3936-8EE0-4279-85FE-1F3E8F9084A7}" destId="{544860EB-CDB6-496F-BF29-ED96B00DF4AA}" srcOrd="0" destOrd="0" presId="urn:microsoft.com/office/officeart/2008/layout/CircularPictureCallout"/>
    <dgm:cxn modelId="{22A1F708-5566-4D97-A91F-7F5E5D0B6B01}" type="presParOf" srcId="{544860EB-CDB6-496F-BF29-ED96B00DF4AA}" destId="{FA31A112-2288-47E6-B472-F483740DF137}" srcOrd="0" destOrd="0" presId="urn:microsoft.com/office/officeart/2008/layout/CircularPictureCallout"/>
    <dgm:cxn modelId="{1F293F32-B33B-45B5-9DF3-3CA084330475}" type="presParOf" srcId="{613E3936-8EE0-4279-85FE-1F3E8F9084A7}" destId="{3F93E339-7755-4D44-9CD3-6ECF8C7D3BF7}" srcOrd="1" destOrd="0" presId="urn:microsoft.com/office/officeart/2008/layout/CircularPictureCallout"/>
    <dgm:cxn modelId="{82A0FAD0-A464-400B-884F-BDB9B8CDFE49}" type="presParOf" srcId="{613E3936-8EE0-4279-85FE-1F3E8F9084A7}" destId="{2EA0AD99-6BC4-4C7D-91C9-CB423253BFBA}" srcOrd="2" destOrd="0" presId="urn:microsoft.com/office/officeart/2008/layout/CircularPictureCallout"/>
    <dgm:cxn modelId="{3B3FC8B0-62B6-4755-96C6-3BF73349FCA2}" type="presParOf" srcId="{2EA0AD99-6BC4-4C7D-91C9-CB423253BFBA}" destId="{46B5AF22-FF38-4227-AFD3-1B6317C0A028}" srcOrd="0" destOrd="0" presId="urn:microsoft.com/office/officeart/2008/layout/CircularPictureCallout"/>
    <dgm:cxn modelId="{11B60E40-619E-4271-BE69-E7A03BAB6034}" type="presParOf" srcId="{613E3936-8EE0-4279-85FE-1F3E8F9084A7}" destId="{8FBFD9B6-C589-4A3A-AF46-C9920A836A22}" srcOrd="3" destOrd="0" presId="urn:microsoft.com/office/officeart/2008/layout/CircularPictureCallout"/>
    <dgm:cxn modelId="{CCB504D9-DED6-4F82-957D-750B118B8851}" type="presParOf" srcId="{613E3936-8EE0-4279-85FE-1F3E8F9084A7}" destId="{812CFB57-E17F-4C61-90F6-41AE6B675C44}" srcOrd="4" destOrd="0" presId="urn:microsoft.com/office/officeart/2008/layout/CircularPictureCallout"/>
    <dgm:cxn modelId="{F6921052-26A1-4071-8BF8-FDB7ED8996B3}" type="presParOf" srcId="{812CFB57-E17F-4C61-90F6-41AE6B675C44}" destId="{F459A86E-7723-4D13-86D8-2B99CEEDEA19}" srcOrd="0" destOrd="0" presId="urn:microsoft.com/office/officeart/2008/layout/CircularPictureCallout"/>
    <dgm:cxn modelId="{F9B1EA39-BC06-4DF6-8464-D180A51503E7}" type="presParOf" srcId="{613E3936-8EE0-4279-85FE-1F3E8F9084A7}" destId="{E72B01E7-0E2C-4FA0-82B7-02D59FACBACF}" srcOrd="5" destOrd="0" presId="urn:microsoft.com/office/officeart/2008/layout/CircularPictureCallout"/>
    <dgm:cxn modelId="{CDFE0EDE-2526-48DF-B0A9-2B2772A8B7CE}" type="presParOf" srcId="{E72B01E7-0E2C-4FA0-82B7-02D59FACBACF}" destId="{F46E7BCF-916F-447F-8574-DA47E668626A}" srcOrd="0" destOrd="0" presId="urn:microsoft.com/office/officeart/2008/layout/CircularPictureCallout"/>
    <dgm:cxn modelId="{A8BC77B9-539E-424C-91D6-BCCC75B647FA}" type="presParOf" srcId="{613E3936-8EE0-4279-85FE-1F3E8F9084A7}" destId="{4C654F91-12D3-4A3C-AF7F-E13D0A166665}" srcOrd="6" destOrd="0" presId="urn:microsoft.com/office/officeart/2008/layout/CircularPictureCallout"/>
    <dgm:cxn modelId="{CE5C000D-EE09-4C0D-863C-B82366E2784B}" type="presParOf" srcId="{613E3936-8EE0-4279-85FE-1F3E8F9084A7}" destId="{90965D45-F668-41E1-9235-A44B6CC9EE64}" srcOrd="7" destOrd="0" presId="urn:microsoft.com/office/officeart/2008/layout/CircularPictureCallout"/>
    <dgm:cxn modelId="{04CB52DA-1E02-4660-A576-C8A55C236BC8}" type="presParOf" srcId="{90965D45-F668-41E1-9235-A44B6CC9EE64}" destId="{E7E56C07-D2A3-490E-B45F-274C80AADC3F}" srcOrd="0" destOrd="0" presId="urn:microsoft.com/office/officeart/2008/layout/CircularPictureCallout"/>
    <dgm:cxn modelId="{565F176B-C7A0-4ACE-9F5B-B7FBAA13121E}" type="presParOf" srcId="{613E3936-8EE0-4279-85FE-1F3E8F9084A7}" destId="{48C008CB-93B5-4D10-84A1-38CAD26DCD75}" srcOrd="8" destOrd="0" presId="urn:microsoft.com/office/officeart/2008/layout/CircularPictureCallout"/>
    <dgm:cxn modelId="{32F5CFCF-66AC-4B9F-920D-28BBE993990D}" type="presParOf" srcId="{48C008CB-93B5-4D10-84A1-38CAD26DCD75}" destId="{BA8AD7FD-0421-4DD6-B816-9AE5889B0907}" srcOrd="0" destOrd="0" presId="urn:microsoft.com/office/officeart/2008/layout/CircularPictureCallout"/>
    <dgm:cxn modelId="{1EE359DA-2D62-4CAB-A231-931EDAC86C09}" type="presParOf" srcId="{613E3936-8EE0-4279-85FE-1F3E8F9084A7}" destId="{065BB20A-27A5-4B22-B760-0BCA20F58DC0}" srcOrd="9" destOrd="0" presId="urn:microsoft.com/office/officeart/2008/layout/CircularPictureCallout"/>
    <dgm:cxn modelId="{EEAAF35C-DF48-4AA5-8F6D-9F0E9F12FACD}" type="presParOf" srcId="{613E3936-8EE0-4279-85FE-1F3E8F9084A7}" destId="{E9AE56CE-5D9F-4272-81FA-60D404BD404D}" srcOrd="10" destOrd="0" presId="urn:microsoft.com/office/officeart/2008/layout/CircularPictureCallout"/>
    <dgm:cxn modelId="{F36C4A36-C4C4-4EB6-9435-7EF04D935B1C}" type="presParOf" srcId="{E9AE56CE-5D9F-4272-81FA-60D404BD404D}" destId="{94189C4F-1CEE-4183-9DF5-D2BEF3E4DA6D}" srcOrd="0" destOrd="0" presId="urn:microsoft.com/office/officeart/2008/layout/CircularPictureCallout"/>
    <dgm:cxn modelId="{ED6E20B7-D610-4667-AC6C-C577CEDD26B2}" type="presParOf" srcId="{613E3936-8EE0-4279-85FE-1F3E8F9084A7}" destId="{E42DAD31-B0BB-49D0-899B-D436A8FBEF45}" srcOrd="11" destOrd="0" presId="urn:microsoft.com/office/officeart/2008/layout/CircularPictureCallout"/>
    <dgm:cxn modelId="{DB33D60A-9E84-410B-92EF-0946FD3C7070}" type="presParOf" srcId="{E42DAD31-B0BB-49D0-899B-D436A8FBEF45}" destId="{BEBB8C8F-34F3-4DB6-973A-0443BCCC4CDE}" srcOrd="0" destOrd="0" presId="urn:microsoft.com/office/officeart/2008/layout/CircularPictureCallout"/>
    <dgm:cxn modelId="{DD087423-63D4-40AE-8F01-B170F299C4D8}" type="presParOf" srcId="{613E3936-8EE0-4279-85FE-1F3E8F9084A7}" destId="{2A903795-6282-4B60-9741-9482F44E5CC0}" srcOrd="12" destOrd="0" presId="urn:microsoft.com/office/officeart/2008/layout/CircularPictureCallout"/>
    <dgm:cxn modelId="{0F430A0B-60B7-4F87-9E9B-AC22248200AA}" type="presParOf" srcId="{613E3936-8EE0-4279-85FE-1F3E8F9084A7}" destId="{3720EC16-1120-4834-B0C3-20D1A7600826}" srcOrd="13" destOrd="0" presId="urn:microsoft.com/office/officeart/2008/layout/CircularPictureCallout"/>
    <dgm:cxn modelId="{2A7F92CD-506C-4B5C-8DE7-EE642357AC7B}" type="presParOf" srcId="{3720EC16-1120-4834-B0C3-20D1A7600826}" destId="{DFC3DDDE-9D4C-4138-82E3-E05A5D3E4905}" srcOrd="0" destOrd="0" presId="urn:microsoft.com/office/officeart/2008/layout/CircularPictureCallout"/>
    <dgm:cxn modelId="{E3BD6646-4B3B-446E-A6E0-87C8888BA4CC}" type="presParOf" srcId="{613E3936-8EE0-4279-85FE-1F3E8F9084A7}" destId="{3BBD3BF7-A62B-41B7-898D-C84C58415BCD}" srcOrd="14" destOrd="0" presId="urn:microsoft.com/office/officeart/2008/layout/CircularPictureCallout"/>
    <dgm:cxn modelId="{92C6A3C0-C16A-429C-8C82-11681F3BF09A}" type="presParOf" srcId="{3BBD3BF7-A62B-41B7-898D-C84C58415BCD}" destId="{8BABFBAB-1571-4A1B-9996-14E8EDCD153B}" srcOrd="0" destOrd="0" presId="urn:microsoft.com/office/officeart/2008/layout/CircularPictureCallout"/>
    <dgm:cxn modelId="{7E17E64E-953E-4902-B194-0E1DE5BCB653}" type="presParOf" srcId="{613E3936-8EE0-4279-85FE-1F3E8F9084A7}" destId="{030DD2F3-4A84-48E8-A9F1-62B4BBA45E34}" srcOrd="15" destOrd="0" presId="urn:microsoft.com/office/officeart/2008/layout/CircularPictureCallout"/>
    <dgm:cxn modelId="{42F6C6F4-B92F-4A9B-9FC2-5C1309CFB53C}" type="presParOf" srcId="{613E3936-8EE0-4279-85FE-1F3E8F9084A7}" destId="{3896ADAB-36F8-4C5A-857D-2CF4A1B843DC}" srcOrd="16" destOrd="0" presId="urn:microsoft.com/office/officeart/2008/layout/CircularPictureCallout"/>
    <dgm:cxn modelId="{8F4229B0-6A36-411E-95D9-594EFEA04D19}" type="presParOf" srcId="{3896ADAB-36F8-4C5A-857D-2CF4A1B843DC}" destId="{2E78F088-5C47-42C5-8A52-00E19BB72802}" srcOrd="0" destOrd="0" presId="urn:microsoft.com/office/officeart/2008/layout/CircularPictureCallout"/>
    <dgm:cxn modelId="{4581FDF3-1766-467B-A84A-E6A6CA652018}" type="presParOf" srcId="{613E3936-8EE0-4279-85FE-1F3E8F9084A7}" destId="{D1132A7A-3717-4553-BA03-99A6A9A93E44}" srcOrd="17" destOrd="0" presId="urn:microsoft.com/office/officeart/2008/layout/CircularPictureCallout"/>
    <dgm:cxn modelId="{54D5055A-C395-4268-902E-F20686700C89}" type="presParOf" srcId="{D1132A7A-3717-4553-BA03-99A6A9A93E44}" destId="{FA27D94F-54D6-4B69-B36A-AC956AF0E0A6}" srcOrd="0" destOrd="0" presId="urn:microsoft.com/office/officeart/2008/layout/CircularPictureCallout"/>
    <dgm:cxn modelId="{8071210E-20F5-4624-81AF-84811850766E}" type="presParOf" srcId="{613E3936-8EE0-4279-85FE-1F3E8F9084A7}" destId="{6220692C-1667-4D16-A983-C4F1815C56BC}" srcOrd="18" destOrd="0" presId="urn:microsoft.com/office/officeart/2008/layout/CircularPictureCallout"/>
    <dgm:cxn modelId="{69D873B9-5622-4C0E-832E-A85BAD519252}" type="presParOf" srcId="{613E3936-8EE0-4279-85FE-1F3E8F9084A7}" destId="{D45AC35D-3D2A-4910-811F-F544C3FADF36}" srcOrd="19" destOrd="0" presId="urn:microsoft.com/office/officeart/2008/layout/CircularPictureCallout"/>
    <dgm:cxn modelId="{45F96C18-CD39-4C19-A5C7-FB0A2AFDAB4C}" type="presParOf" srcId="{D45AC35D-3D2A-4910-811F-F544C3FADF36}" destId="{B8B5190C-C879-4668-A4B7-79A82947E770}" srcOrd="0" destOrd="0" presId="urn:microsoft.com/office/officeart/2008/layout/CircularPictureCallou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C658834-ADC3-469C-A169-B4319BFA3357}" type="doc">
      <dgm:prSet loTypeId="urn:microsoft.com/office/officeart/2009/3/layout/FramedTextPicture" loCatId="picture" qsTypeId="urn:microsoft.com/office/officeart/2005/8/quickstyle/3d3" qsCatId="3D" csTypeId="urn:microsoft.com/office/officeart/2005/8/colors/accent1_2" csCatId="accent1" phldr="1"/>
      <dgm:spPr/>
      <dgm:t>
        <a:bodyPr/>
        <a:lstStyle/>
        <a:p>
          <a:endParaRPr lang="es-ES"/>
        </a:p>
      </dgm:t>
    </dgm:pt>
    <dgm:pt modelId="{FA7D8CAC-1FEF-4E0F-9CC6-88D79E2BB18D}">
      <dgm:prSet phldrT="[Texto]" custT="1"/>
      <dgm:spPr>
        <a:xfrm>
          <a:off x="440916" y="2336191"/>
          <a:ext cx="2942313" cy="925671"/>
        </a:xfrm>
      </dgm:spPr>
      <dgm:t>
        <a:bodyPr/>
        <a:lstStyle/>
        <a:p>
          <a:r>
            <a:rPr lang="es-ES" sz="1800" smtClean="0">
              <a:latin typeface="Calibri" panose="020F0502020204030204"/>
              <a:ea typeface="+mn-ea"/>
              <a:cs typeface="+mn-cs"/>
            </a:rPr>
            <a:t>Falta de estudiantes Féminas </a:t>
          </a:r>
          <a:endParaRPr lang="es-ES" sz="1800" dirty="0">
            <a:latin typeface="Calibri" panose="020F0502020204030204"/>
            <a:ea typeface="+mn-ea"/>
            <a:cs typeface="+mn-cs"/>
          </a:endParaRPr>
        </a:p>
      </dgm:t>
    </dgm:pt>
    <dgm:pt modelId="{D6DAD3E6-CDDB-4B8A-B672-3CFFB660BB50}" type="parTrans" cxnId="{5EF6E029-E5EC-440C-B08B-94E3D5450873}">
      <dgm:prSet/>
      <dgm:spPr/>
      <dgm:t>
        <a:bodyPr/>
        <a:lstStyle/>
        <a:p>
          <a:endParaRPr lang="es-ES">
            <a:solidFill>
              <a:schemeClr val="tx1"/>
            </a:solidFill>
          </a:endParaRPr>
        </a:p>
      </dgm:t>
    </dgm:pt>
    <dgm:pt modelId="{DF58D922-99EB-4DBF-9F3E-9D9F225F452A}" type="sibTrans" cxnId="{5EF6E029-E5EC-440C-B08B-94E3D5450873}">
      <dgm:prSet/>
      <dgm:spPr/>
      <dgm:t>
        <a:bodyPr/>
        <a:lstStyle/>
        <a:p>
          <a:endParaRPr lang="es-ES">
            <a:solidFill>
              <a:schemeClr val="tx1"/>
            </a:solidFill>
          </a:endParaRPr>
        </a:p>
      </dgm:t>
    </dgm:pt>
    <dgm:pt modelId="{BAD941E8-4164-4C9D-8FB9-090B1745D403}">
      <dgm:prSet phldrT="[Texto]" custT="1"/>
      <dgm:spPr>
        <a:xfrm>
          <a:off x="440916" y="2336191"/>
          <a:ext cx="2942313" cy="925671"/>
        </a:xfrm>
      </dgm:spPr>
      <dgm:t>
        <a:bodyPr/>
        <a:lstStyle/>
        <a:p>
          <a:r>
            <a:rPr lang="es-ES" sz="1400" smtClean="0">
              <a:latin typeface="Calibri" panose="020F0502020204030204"/>
              <a:ea typeface="+mn-ea"/>
              <a:cs typeface="+mn-cs"/>
            </a:rPr>
            <a:t>Disciplinas CTIM</a:t>
          </a:r>
          <a:endParaRPr lang="es-ES" sz="1400" dirty="0">
            <a:latin typeface="Calibri" panose="020F0502020204030204"/>
            <a:ea typeface="+mn-ea"/>
            <a:cs typeface="+mn-cs"/>
          </a:endParaRPr>
        </a:p>
      </dgm:t>
    </dgm:pt>
    <dgm:pt modelId="{7AB225FC-D452-4669-8A2C-8C14E910047A}" type="parTrans" cxnId="{91B2AC62-CF81-4DB7-BBC6-5578FA566EF2}">
      <dgm:prSet/>
      <dgm:spPr/>
      <dgm:t>
        <a:bodyPr/>
        <a:lstStyle/>
        <a:p>
          <a:endParaRPr lang="es-ES">
            <a:solidFill>
              <a:schemeClr val="tx1"/>
            </a:solidFill>
          </a:endParaRPr>
        </a:p>
      </dgm:t>
    </dgm:pt>
    <dgm:pt modelId="{1D0C0C50-3EB1-427C-BE67-69FC311DC1F4}" type="sibTrans" cxnId="{91B2AC62-CF81-4DB7-BBC6-5578FA566EF2}">
      <dgm:prSet/>
      <dgm:spPr/>
      <dgm:t>
        <a:bodyPr/>
        <a:lstStyle/>
        <a:p>
          <a:endParaRPr lang="es-ES">
            <a:solidFill>
              <a:schemeClr val="tx1"/>
            </a:solidFill>
          </a:endParaRPr>
        </a:p>
      </dgm:t>
    </dgm:pt>
    <dgm:pt modelId="{67E4707D-115C-4575-A3A1-93752DC130E6}">
      <dgm:prSet phldrT="[Texto]" custT="1"/>
      <dgm:spPr>
        <a:xfrm>
          <a:off x="3934104" y="3211228"/>
          <a:ext cx="2942313" cy="925671"/>
        </a:xfrm>
      </dgm:spPr>
      <dgm:t>
        <a:bodyPr/>
        <a:lstStyle/>
        <a:p>
          <a:r>
            <a:rPr lang="es-ES" sz="1800" smtClean="0">
              <a:latin typeface="Calibri" panose="020F0502020204030204"/>
              <a:ea typeface="+mn-ea"/>
              <a:cs typeface="+mn-cs"/>
            </a:rPr>
            <a:t>No hay interés en elegir estas carreras</a:t>
          </a:r>
          <a:endParaRPr lang="es-ES" sz="1800" dirty="0">
            <a:latin typeface="Calibri" panose="020F0502020204030204"/>
            <a:ea typeface="+mn-ea"/>
            <a:cs typeface="+mn-cs"/>
          </a:endParaRPr>
        </a:p>
      </dgm:t>
    </dgm:pt>
    <dgm:pt modelId="{3ED85B88-A9B4-4085-BD69-D5C92F5F3419}" type="parTrans" cxnId="{2930C6D2-CE9B-4635-8612-E69B3C2477B6}">
      <dgm:prSet/>
      <dgm:spPr/>
      <dgm:t>
        <a:bodyPr/>
        <a:lstStyle/>
        <a:p>
          <a:endParaRPr lang="es-ES">
            <a:solidFill>
              <a:schemeClr val="tx1"/>
            </a:solidFill>
          </a:endParaRPr>
        </a:p>
      </dgm:t>
    </dgm:pt>
    <dgm:pt modelId="{3C7D7AD5-5740-4735-A861-1BB5491CB848}" type="sibTrans" cxnId="{2930C6D2-CE9B-4635-8612-E69B3C2477B6}">
      <dgm:prSet/>
      <dgm:spPr/>
      <dgm:t>
        <a:bodyPr/>
        <a:lstStyle/>
        <a:p>
          <a:endParaRPr lang="es-ES">
            <a:solidFill>
              <a:schemeClr val="tx1"/>
            </a:solidFill>
          </a:endParaRPr>
        </a:p>
      </dgm:t>
    </dgm:pt>
    <dgm:pt modelId="{3427E4F8-FFCD-4E92-94F1-DDE616BE86B8}">
      <dgm:prSet phldrT="[Texto]" custT="1"/>
      <dgm:spPr>
        <a:xfrm>
          <a:off x="3934104" y="3211228"/>
          <a:ext cx="2942313" cy="925671"/>
        </a:xfrm>
      </dgm:spPr>
      <dgm:t>
        <a:bodyPr/>
        <a:lstStyle/>
        <a:p>
          <a:r>
            <a:rPr lang="es-ES" sz="1800" smtClean="0">
              <a:latin typeface="Calibri" panose="020F0502020204030204"/>
              <a:ea typeface="+mn-ea"/>
              <a:cs typeface="+mn-cs"/>
            </a:rPr>
            <a:t>Desarrollo económico </a:t>
          </a:r>
          <a:endParaRPr lang="es-ES" sz="1800" dirty="0">
            <a:latin typeface="Calibri" panose="020F0502020204030204"/>
            <a:ea typeface="+mn-ea"/>
            <a:cs typeface="+mn-cs"/>
          </a:endParaRPr>
        </a:p>
      </dgm:t>
    </dgm:pt>
    <dgm:pt modelId="{9E78CE50-8C68-4199-A01A-027D72378B21}" type="parTrans" cxnId="{500093ED-09CD-4DEC-A2A9-C7A4D87AC4ED}">
      <dgm:prSet/>
      <dgm:spPr/>
      <dgm:t>
        <a:bodyPr/>
        <a:lstStyle/>
        <a:p>
          <a:endParaRPr lang="es-ES">
            <a:solidFill>
              <a:schemeClr val="tx1"/>
            </a:solidFill>
          </a:endParaRPr>
        </a:p>
      </dgm:t>
    </dgm:pt>
    <dgm:pt modelId="{2B13A067-62F4-48C0-A621-2496815CB493}" type="sibTrans" cxnId="{500093ED-09CD-4DEC-A2A9-C7A4D87AC4ED}">
      <dgm:prSet/>
      <dgm:spPr/>
      <dgm:t>
        <a:bodyPr/>
        <a:lstStyle/>
        <a:p>
          <a:endParaRPr lang="es-ES">
            <a:solidFill>
              <a:schemeClr val="tx1"/>
            </a:solidFill>
          </a:endParaRPr>
        </a:p>
      </dgm:t>
    </dgm:pt>
    <dgm:pt modelId="{5512AB88-E711-43B8-8488-CCDE6323906F}">
      <dgm:prSet phldrT="[Texto]"/>
      <dgm:spPr>
        <a:xfrm>
          <a:off x="7636791" y="4042157"/>
          <a:ext cx="2942313" cy="925671"/>
        </a:xfrm>
      </dgm:spPr>
      <dgm:t>
        <a:bodyPr/>
        <a:lstStyle/>
        <a:p>
          <a:r>
            <a:rPr lang="es-ES" smtClean="0">
              <a:latin typeface="Calibri" panose="020F0502020204030204"/>
              <a:ea typeface="+mn-ea"/>
              <a:cs typeface="+mn-cs"/>
            </a:rPr>
            <a:t>Igualdad de género</a:t>
          </a:r>
          <a:endParaRPr lang="es-ES" dirty="0">
            <a:latin typeface="Calibri" panose="020F0502020204030204"/>
            <a:ea typeface="+mn-ea"/>
            <a:cs typeface="+mn-cs"/>
          </a:endParaRPr>
        </a:p>
      </dgm:t>
    </dgm:pt>
    <dgm:pt modelId="{0E082F6C-CA15-48E1-A3D1-2409C4FB721C}" type="parTrans" cxnId="{72DE099E-22B2-4AF8-B0F6-8B606406E02A}">
      <dgm:prSet/>
      <dgm:spPr/>
      <dgm:t>
        <a:bodyPr/>
        <a:lstStyle/>
        <a:p>
          <a:endParaRPr lang="es-ES">
            <a:solidFill>
              <a:schemeClr val="tx1"/>
            </a:solidFill>
          </a:endParaRPr>
        </a:p>
      </dgm:t>
    </dgm:pt>
    <dgm:pt modelId="{C7868C96-C919-40D1-909D-FC50D0526556}" type="sibTrans" cxnId="{72DE099E-22B2-4AF8-B0F6-8B606406E02A}">
      <dgm:prSet/>
      <dgm:spPr/>
      <dgm:t>
        <a:bodyPr/>
        <a:lstStyle/>
        <a:p>
          <a:endParaRPr lang="es-ES">
            <a:solidFill>
              <a:schemeClr val="tx1"/>
            </a:solidFill>
          </a:endParaRPr>
        </a:p>
      </dgm:t>
    </dgm:pt>
    <dgm:pt modelId="{598D8EC8-E292-48A8-96B4-1729A5A166EC}">
      <dgm:prSet phldrT="[Texto]"/>
      <dgm:spPr>
        <a:xfrm>
          <a:off x="7636791" y="4042157"/>
          <a:ext cx="2942313" cy="925671"/>
        </a:xfrm>
      </dgm:spPr>
      <dgm:t>
        <a:bodyPr/>
        <a:lstStyle/>
        <a:p>
          <a:r>
            <a:rPr lang="es-ES" smtClean="0">
              <a:latin typeface="Calibri" panose="020F0502020204030204"/>
              <a:ea typeface="+mn-ea"/>
              <a:cs typeface="+mn-cs"/>
            </a:rPr>
            <a:t>Brecha de género</a:t>
          </a:r>
          <a:endParaRPr lang="es-ES" dirty="0">
            <a:latin typeface="Calibri" panose="020F0502020204030204"/>
            <a:ea typeface="+mn-ea"/>
            <a:cs typeface="+mn-cs"/>
          </a:endParaRPr>
        </a:p>
      </dgm:t>
    </dgm:pt>
    <dgm:pt modelId="{A44DFE7C-EDB3-48CB-8588-B9BF3F0282F6}" type="parTrans" cxnId="{6380DD1A-B99C-402A-9E4F-10B0BB4DF440}">
      <dgm:prSet/>
      <dgm:spPr/>
      <dgm:t>
        <a:bodyPr/>
        <a:lstStyle/>
        <a:p>
          <a:endParaRPr lang="es-ES">
            <a:solidFill>
              <a:schemeClr val="tx1"/>
            </a:solidFill>
          </a:endParaRPr>
        </a:p>
      </dgm:t>
    </dgm:pt>
    <dgm:pt modelId="{2314D3F3-F0B4-444C-889C-3A67853BC258}" type="sibTrans" cxnId="{6380DD1A-B99C-402A-9E4F-10B0BB4DF440}">
      <dgm:prSet/>
      <dgm:spPr/>
      <dgm:t>
        <a:bodyPr/>
        <a:lstStyle/>
        <a:p>
          <a:endParaRPr lang="es-ES">
            <a:solidFill>
              <a:schemeClr val="tx1"/>
            </a:solidFill>
          </a:endParaRPr>
        </a:p>
      </dgm:t>
    </dgm:pt>
    <dgm:pt modelId="{05858F84-FA2A-42B2-9DCE-A0A2A1273B9E}">
      <dgm:prSet phldrT="[Texto]" custT="1"/>
      <dgm:spPr>
        <a:xfrm>
          <a:off x="3934104" y="3211228"/>
          <a:ext cx="2942313" cy="925671"/>
        </a:xfrm>
      </dgm:spPr>
      <dgm:t>
        <a:bodyPr/>
        <a:lstStyle/>
        <a:p>
          <a:r>
            <a:rPr lang="es-ES" sz="1800" smtClean="0">
              <a:latin typeface="Calibri" panose="020F0502020204030204"/>
              <a:ea typeface="+mn-ea"/>
              <a:cs typeface="+mn-cs"/>
            </a:rPr>
            <a:t>Eligen por estereotipos</a:t>
          </a:r>
          <a:endParaRPr lang="es-ES" sz="1800" dirty="0">
            <a:latin typeface="Calibri" panose="020F0502020204030204"/>
            <a:ea typeface="+mn-ea"/>
            <a:cs typeface="+mn-cs"/>
          </a:endParaRPr>
        </a:p>
      </dgm:t>
    </dgm:pt>
    <dgm:pt modelId="{938E133A-B4DC-4AE9-A1B5-829A71E22C64}" type="parTrans" cxnId="{FCFE80C7-E51C-495A-9764-0C0873F63BAA}">
      <dgm:prSet/>
      <dgm:spPr/>
      <dgm:t>
        <a:bodyPr/>
        <a:lstStyle/>
        <a:p>
          <a:endParaRPr lang="es-ES">
            <a:solidFill>
              <a:schemeClr val="tx1"/>
            </a:solidFill>
          </a:endParaRPr>
        </a:p>
      </dgm:t>
    </dgm:pt>
    <dgm:pt modelId="{51F7AC37-880F-40D5-8E25-A863358ACA99}" type="sibTrans" cxnId="{FCFE80C7-E51C-495A-9764-0C0873F63BAA}">
      <dgm:prSet/>
      <dgm:spPr/>
      <dgm:t>
        <a:bodyPr/>
        <a:lstStyle/>
        <a:p>
          <a:endParaRPr lang="es-ES">
            <a:solidFill>
              <a:schemeClr val="tx1"/>
            </a:solidFill>
          </a:endParaRPr>
        </a:p>
      </dgm:t>
    </dgm:pt>
    <dgm:pt modelId="{874AE4DC-95A0-4612-BC05-BCB3EC018C90}" type="pres">
      <dgm:prSet presAssocID="{7C658834-ADC3-469C-A169-B4319BFA3357}" presName="Name0" presStyleCnt="0">
        <dgm:presLayoutVars>
          <dgm:chMax/>
          <dgm:chPref/>
          <dgm:dir/>
        </dgm:presLayoutVars>
      </dgm:prSet>
      <dgm:spPr/>
      <dgm:t>
        <a:bodyPr/>
        <a:lstStyle/>
        <a:p>
          <a:endParaRPr lang="es-ES"/>
        </a:p>
      </dgm:t>
    </dgm:pt>
    <dgm:pt modelId="{B2BB75B0-9A20-46DF-A6ED-4D6918C49720}" type="pres">
      <dgm:prSet presAssocID="{FA7D8CAC-1FEF-4E0F-9CC6-88D79E2BB18D}" presName="composite" presStyleCnt="0">
        <dgm:presLayoutVars>
          <dgm:chMax/>
          <dgm:chPref/>
        </dgm:presLayoutVars>
      </dgm:prSet>
      <dgm:spPr/>
      <dgm:t>
        <a:bodyPr/>
        <a:lstStyle/>
        <a:p>
          <a:endParaRPr lang="es-ES"/>
        </a:p>
      </dgm:t>
    </dgm:pt>
    <dgm:pt modelId="{D3E8EAA3-95A0-48F8-8E11-86FF26C2BC74}" type="pres">
      <dgm:prSet presAssocID="{FA7D8CAC-1FEF-4E0F-9CC6-88D79E2BB18D}" presName="Image" presStyleLbl="b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3000" r="-3000"/>
          </a:stretch>
        </a:blipFill>
      </dgm:spPr>
      <dgm:t>
        <a:bodyPr/>
        <a:lstStyle/>
        <a:p>
          <a:endParaRPr lang="es-ES"/>
        </a:p>
      </dgm:t>
    </dgm:pt>
    <dgm:pt modelId="{D340ED92-DA71-4C00-9AB4-33798CDFE643}" type="pres">
      <dgm:prSet presAssocID="{FA7D8CAC-1FEF-4E0F-9CC6-88D79E2BB18D}" presName="ParentText" presStyleLbl="revTx" presStyleIdx="0" presStyleCnt="3">
        <dgm:presLayoutVars>
          <dgm:chMax val="0"/>
          <dgm:chPref val="0"/>
          <dgm:bulletEnabled val="1"/>
        </dgm:presLayoutVars>
      </dgm:prSet>
      <dgm:spPr/>
      <dgm:t>
        <a:bodyPr/>
        <a:lstStyle/>
        <a:p>
          <a:endParaRPr lang="es-ES"/>
        </a:p>
      </dgm:t>
    </dgm:pt>
    <dgm:pt modelId="{69B4D9B8-2007-47C0-A530-D67676552291}" type="pres">
      <dgm:prSet presAssocID="{FA7D8CAC-1FEF-4E0F-9CC6-88D79E2BB18D}" presName="tlFrame" presStyleLbl="node1" presStyleIdx="0" presStyleCnt="12"/>
      <dgm:spPr/>
      <dgm:t>
        <a:bodyPr/>
        <a:lstStyle/>
        <a:p>
          <a:endParaRPr lang="es-ES"/>
        </a:p>
      </dgm:t>
    </dgm:pt>
    <dgm:pt modelId="{2813EDA2-23B2-4BF3-B52B-11C2D44ACFE0}" type="pres">
      <dgm:prSet presAssocID="{FA7D8CAC-1FEF-4E0F-9CC6-88D79E2BB18D}" presName="trFrame" presStyleLbl="node1" presStyleIdx="1" presStyleCnt="12"/>
      <dgm:spPr/>
      <dgm:t>
        <a:bodyPr/>
        <a:lstStyle/>
        <a:p>
          <a:endParaRPr lang="es-ES"/>
        </a:p>
      </dgm:t>
    </dgm:pt>
    <dgm:pt modelId="{2A6BACC0-B47F-49EE-A1CA-06154907B679}" type="pres">
      <dgm:prSet presAssocID="{FA7D8CAC-1FEF-4E0F-9CC6-88D79E2BB18D}" presName="blFrame" presStyleLbl="node1" presStyleIdx="2" presStyleCnt="12"/>
      <dgm:spPr/>
      <dgm:t>
        <a:bodyPr/>
        <a:lstStyle/>
        <a:p>
          <a:endParaRPr lang="es-ES"/>
        </a:p>
      </dgm:t>
    </dgm:pt>
    <dgm:pt modelId="{C49970FC-9863-4329-A66C-7D6073F94005}" type="pres">
      <dgm:prSet presAssocID="{FA7D8CAC-1FEF-4E0F-9CC6-88D79E2BB18D}" presName="brFrame" presStyleLbl="node1" presStyleIdx="3" presStyleCnt="12"/>
      <dgm:spPr/>
      <dgm:t>
        <a:bodyPr/>
        <a:lstStyle/>
        <a:p>
          <a:endParaRPr lang="es-ES"/>
        </a:p>
      </dgm:t>
    </dgm:pt>
    <dgm:pt modelId="{24E50BF0-0D58-4DB1-A459-7229FA3D3E3C}" type="pres">
      <dgm:prSet presAssocID="{DF58D922-99EB-4DBF-9F3E-9D9F225F452A}" presName="sibTrans" presStyleCnt="0"/>
      <dgm:spPr/>
      <dgm:t>
        <a:bodyPr/>
        <a:lstStyle/>
        <a:p>
          <a:endParaRPr lang="es-ES"/>
        </a:p>
      </dgm:t>
    </dgm:pt>
    <dgm:pt modelId="{494A4C92-5A79-4D71-AB21-D0E36D9CA7D5}" type="pres">
      <dgm:prSet presAssocID="{67E4707D-115C-4575-A3A1-93752DC130E6}" presName="composite" presStyleCnt="0">
        <dgm:presLayoutVars>
          <dgm:chMax/>
          <dgm:chPref/>
        </dgm:presLayoutVars>
      </dgm:prSet>
      <dgm:spPr/>
      <dgm:t>
        <a:bodyPr/>
        <a:lstStyle/>
        <a:p>
          <a:endParaRPr lang="es-ES"/>
        </a:p>
      </dgm:t>
    </dgm:pt>
    <dgm:pt modelId="{CB8EC874-298F-48A7-BE3E-75A4FDC34025}" type="pres">
      <dgm:prSet presAssocID="{67E4707D-115C-4575-A3A1-93752DC130E6}" presName="Image" presStyleLbl="bgImgPlac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l="-16000" r="-16000"/>
          </a:stretch>
        </a:blipFill>
      </dgm:spPr>
      <dgm:t>
        <a:bodyPr/>
        <a:lstStyle/>
        <a:p>
          <a:endParaRPr lang="es-ES"/>
        </a:p>
      </dgm:t>
    </dgm:pt>
    <dgm:pt modelId="{2F810FEE-6944-44FC-A60C-53293BF8E003}" type="pres">
      <dgm:prSet presAssocID="{67E4707D-115C-4575-A3A1-93752DC130E6}" presName="ParentText" presStyleLbl="revTx" presStyleIdx="1" presStyleCnt="3">
        <dgm:presLayoutVars>
          <dgm:chMax val="0"/>
          <dgm:chPref val="0"/>
          <dgm:bulletEnabled val="1"/>
        </dgm:presLayoutVars>
      </dgm:prSet>
      <dgm:spPr/>
      <dgm:t>
        <a:bodyPr/>
        <a:lstStyle/>
        <a:p>
          <a:endParaRPr lang="es-ES"/>
        </a:p>
      </dgm:t>
    </dgm:pt>
    <dgm:pt modelId="{30B74CA4-ECDC-4B1C-B262-254D92650EEA}" type="pres">
      <dgm:prSet presAssocID="{67E4707D-115C-4575-A3A1-93752DC130E6}" presName="tlFrame" presStyleLbl="node1" presStyleIdx="4" presStyleCnt="12"/>
      <dgm:spPr/>
      <dgm:t>
        <a:bodyPr/>
        <a:lstStyle/>
        <a:p>
          <a:endParaRPr lang="es-ES"/>
        </a:p>
      </dgm:t>
    </dgm:pt>
    <dgm:pt modelId="{E735BC52-84F1-4178-A1F9-4D8A638117C5}" type="pres">
      <dgm:prSet presAssocID="{67E4707D-115C-4575-A3A1-93752DC130E6}" presName="trFrame" presStyleLbl="node1" presStyleIdx="5" presStyleCnt="12"/>
      <dgm:spPr/>
      <dgm:t>
        <a:bodyPr/>
        <a:lstStyle/>
        <a:p>
          <a:endParaRPr lang="es-ES"/>
        </a:p>
      </dgm:t>
    </dgm:pt>
    <dgm:pt modelId="{44EAA213-9755-47AC-92B4-0082B3114D7B}" type="pres">
      <dgm:prSet presAssocID="{67E4707D-115C-4575-A3A1-93752DC130E6}" presName="blFrame" presStyleLbl="node1" presStyleIdx="6" presStyleCnt="12"/>
      <dgm:spPr/>
      <dgm:t>
        <a:bodyPr/>
        <a:lstStyle/>
        <a:p>
          <a:endParaRPr lang="es-ES"/>
        </a:p>
      </dgm:t>
    </dgm:pt>
    <dgm:pt modelId="{CB6370E0-70DA-4510-AC8A-8ABD3DB79C6E}" type="pres">
      <dgm:prSet presAssocID="{67E4707D-115C-4575-A3A1-93752DC130E6}" presName="brFrame" presStyleLbl="node1" presStyleIdx="7" presStyleCnt="12"/>
      <dgm:spPr/>
      <dgm:t>
        <a:bodyPr/>
        <a:lstStyle/>
        <a:p>
          <a:endParaRPr lang="es-ES"/>
        </a:p>
      </dgm:t>
    </dgm:pt>
    <dgm:pt modelId="{7F5EA4F7-12D8-419A-A27C-C93307E19F05}" type="pres">
      <dgm:prSet presAssocID="{3C7D7AD5-5740-4735-A861-1BB5491CB848}" presName="sibTrans" presStyleCnt="0"/>
      <dgm:spPr/>
      <dgm:t>
        <a:bodyPr/>
        <a:lstStyle/>
        <a:p>
          <a:endParaRPr lang="es-ES"/>
        </a:p>
      </dgm:t>
    </dgm:pt>
    <dgm:pt modelId="{415100A1-1F80-4290-8654-9E69F54B2BBA}" type="pres">
      <dgm:prSet presAssocID="{5512AB88-E711-43B8-8488-CCDE6323906F}" presName="composite" presStyleCnt="0">
        <dgm:presLayoutVars>
          <dgm:chMax/>
          <dgm:chPref/>
        </dgm:presLayoutVars>
      </dgm:prSet>
      <dgm:spPr/>
      <dgm:t>
        <a:bodyPr/>
        <a:lstStyle/>
        <a:p>
          <a:endParaRPr lang="es-ES"/>
        </a:p>
      </dgm:t>
    </dgm:pt>
    <dgm:pt modelId="{E8D091C4-0388-42DB-8C84-B989B2E3F096}" type="pres">
      <dgm:prSet presAssocID="{5512AB88-E711-43B8-8488-CCDE6323906F}" presName="Image" presStyleLbl="b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l="-8000" r="-8000"/>
          </a:stretch>
        </a:blipFill>
      </dgm:spPr>
      <dgm:t>
        <a:bodyPr/>
        <a:lstStyle/>
        <a:p>
          <a:endParaRPr lang="es-ES"/>
        </a:p>
      </dgm:t>
    </dgm:pt>
    <dgm:pt modelId="{E10AC8CF-B48B-4D9A-983D-D734206A116D}" type="pres">
      <dgm:prSet presAssocID="{5512AB88-E711-43B8-8488-CCDE6323906F}" presName="ParentText" presStyleLbl="revTx" presStyleIdx="2" presStyleCnt="3">
        <dgm:presLayoutVars>
          <dgm:chMax val="0"/>
          <dgm:chPref val="0"/>
          <dgm:bulletEnabled val="1"/>
        </dgm:presLayoutVars>
      </dgm:prSet>
      <dgm:spPr/>
      <dgm:t>
        <a:bodyPr/>
        <a:lstStyle/>
        <a:p>
          <a:endParaRPr lang="es-ES"/>
        </a:p>
      </dgm:t>
    </dgm:pt>
    <dgm:pt modelId="{8D2B1D61-7C2E-41AA-AF32-81E447DF8419}" type="pres">
      <dgm:prSet presAssocID="{5512AB88-E711-43B8-8488-CCDE6323906F}" presName="tlFrame" presStyleLbl="node1" presStyleIdx="8" presStyleCnt="12"/>
      <dgm:spPr/>
      <dgm:t>
        <a:bodyPr/>
        <a:lstStyle/>
        <a:p>
          <a:endParaRPr lang="es-ES"/>
        </a:p>
      </dgm:t>
    </dgm:pt>
    <dgm:pt modelId="{3E9F4456-7B36-4896-B377-52C44E0037BD}" type="pres">
      <dgm:prSet presAssocID="{5512AB88-E711-43B8-8488-CCDE6323906F}" presName="trFrame" presStyleLbl="node1" presStyleIdx="9" presStyleCnt="12"/>
      <dgm:spPr/>
      <dgm:t>
        <a:bodyPr/>
        <a:lstStyle/>
        <a:p>
          <a:endParaRPr lang="es-ES"/>
        </a:p>
      </dgm:t>
    </dgm:pt>
    <dgm:pt modelId="{836AE83F-5121-4DD9-B3E4-5BD20004E7D7}" type="pres">
      <dgm:prSet presAssocID="{5512AB88-E711-43B8-8488-CCDE6323906F}" presName="blFrame" presStyleLbl="node1" presStyleIdx="10" presStyleCnt="12"/>
      <dgm:spPr/>
      <dgm:t>
        <a:bodyPr/>
        <a:lstStyle/>
        <a:p>
          <a:endParaRPr lang="es-ES"/>
        </a:p>
      </dgm:t>
    </dgm:pt>
    <dgm:pt modelId="{EED94F52-1DCE-41ED-973B-735AD7DB6AEE}" type="pres">
      <dgm:prSet presAssocID="{5512AB88-E711-43B8-8488-CCDE6323906F}" presName="brFrame" presStyleLbl="node1" presStyleIdx="11" presStyleCnt="12"/>
      <dgm:spPr/>
      <dgm:t>
        <a:bodyPr/>
        <a:lstStyle/>
        <a:p>
          <a:endParaRPr lang="es-ES"/>
        </a:p>
      </dgm:t>
    </dgm:pt>
  </dgm:ptLst>
  <dgm:cxnLst>
    <dgm:cxn modelId="{7A25FAD5-41B9-45D7-A8B2-1FB2FD0E3CE3}" type="presOf" srcId="{05858F84-FA2A-42B2-9DCE-A0A2A1273B9E}" destId="{2F810FEE-6944-44FC-A60C-53293BF8E003}" srcOrd="0" destOrd="1" presId="urn:microsoft.com/office/officeart/2009/3/layout/FramedTextPicture"/>
    <dgm:cxn modelId="{D59264FC-1A1F-4E56-8337-ED07052DDF2F}" type="presOf" srcId="{67E4707D-115C-4575-A3A1-93752DC130E6}" destId="{2F810FEE-6944-44FC-A60C-53293BF8E003}" srcOrd="0" destOrd="0" presId="urn:microsoft.com/office/officeart/2009/3/layout/FramedTextPicture"/>
    <dgm:cxn modelId="{BC979304-0690-438F-8586-C147210DE0E0}" type="presOf" srcId="{598D8EC8-E292-48A8-96B4-1729A5A166EC}" destId="{E10AC8CF-B48B-4D9A-983D-D734206A116D}" srcOrd="0" destOrd="1" presId="urn:microsoft.com/office/officeart/2009/3/layout/FramedTextPicture"/>
    <dgm:cxn modelId="{FCFE80C7-E51C-495A-9764-0C0873F63BAA}" srcId="{67E4707D-115C-4575-A3A1-93752DC130E6}" destId="{05858F84-FA2A-42B2-9DCE-A0A2A1273B9E}" srcOrd="0" destOrd="0" parTransId="{938E133A-B4DC-4AE9-A1B5-829A71E22C64}" sibTransId="{51F7AC37-880F-40D5-8E25-A863358ACA99}"/>
    <dgm:cxn modelId="{11807B3E-279B-43CF-9102-BAC7F59238BA}" type="presOf" srcId="{BAD941E8-4164-4C9D-8FB9-090B1745D403}" destId="{D340ED92-DA71-4C00-9AB4-33798CDFE643}" srcOrd="0" destOrd="1" presId="urn:microsoft.com/office/officeart/2009/3/layout/FramedTextPicture"/>
    <dgm:cxn modelId="{2930C6D2-CE9B-4635-8612-E69B3C2477B6}" srcId="{7C658834-ADC3-469C-A169-B4319BFA3357}" destId="{67E4707D-115C-4575-A3A1-93752DC130E6}" srcOrd="1" destOrd="0" parTransId="{3ED85B88-A9B4-4085-BD69-D5C92F5F3419}" sibTransId="{3C7D7AD5-5740-4735-A861-1BB5491CB848}"/>
    <dgm:cxn modelId="{B47A7053-53CB-4D56-9593-2F4A2D4B6238}" type="presOf" srcId="{7C658834-ADC3-469C-A169-B4319BFA3357}" destId="{874AE4DC-95A0-4612-BC05-BCB3EC018C90}" srcOrd="0" destOrd="0" presId="urn:microsoft.com/office/officeart/2009/3/layout/FramedTextPicture"/>
    <dgm:cxn modelId="{63EB3040-6383-43B8-83A5-00FDCD587967}" type="presOf" srcId="{3427E4F8-FFCD-4E92-94F1-DDE616BE86B8}" destId="{2F810FEE-6944-44FC-A60C-53293BF8E003}" srcOrd="0" destOrd="2" presId="urn:microsoft.com/office/officeart/2009/3/layout/FramedTextPicture"/>
    <dgm:cxn modelId="{72DE099E-22B2-4AF8-B0F6-8B606406E02A}" srcId="{7C658834-ADC3-469C-A169-B4319BFA3357}" destId="{5512AB88-E711-43B8-8488-CCDE6323906F}" srcOrd="2" destOrd="0" parTransId="{0E082F6C-CA15-48E1-A3D1-2409C4FB721C}" sibTransId="{C7868C96-C919-40D1-909D-FC50D0526556}"/>
    <dgm:cxn modelId="{500093ED-09CD-4DEC-A2A9-C7A4D87AC4ED}" srcId="{67E4707D-115C-4575-A3A1-93752DC130E6}" destId="{3427E4F8-FFCD-4E92-94F1-DDE616BE86B8}" srcOrd="1" destOrd="0" parTransId="{9E78CE50-8C68-4199-A01A-027D72378B21}" sibTransId="{2B13A067-62F4-48C0-A621-2496815CB493}"/>
    <dgm:cxn modelId="{6380DD1A-B99C-402A-9E4F-10B0BB4DF440}" srcId="{5512AB88-E711-43B8-8488-CCDE6323906F}" destId="{598D8EC8-E292-48A8-96B4-1729A5A166EC}" srcOrd="0" destOrd="0" parTransId="{A44DFE7C-EDB3-48CB-8588-B9BF3F0282F6}" sibTransId="{2314D3F3-F0B4-444C-889C-3A67853BC258}"/>
    <dgm:cxn modelId="{91B2AC62-CF81-4DB7-BBC6-5578FA566EF2}" srcId="{FA7D8CAC-1FEF-4E0F-9CC6-88D79E2BB18D}" destId="{BAD941E8-4164-4C9D-8FB9-090B1745D403}" srcOrd="0" destOrd="0" parTransId="{7AB225FC-D452-4669-8A2C-8C14E910047A}" sibTransId="{1D0C0C50-3EB1-427C-BE67-69FC311DC1F4}"/>
    <dgm:cxn modelId="{55600CE7-5383-4BBD-BAC1-71702FDAAD60}" type="presOf" srcId="{FA7D8CAC-1FEF-4E0F-9CC6-88D79E2BB18D}" destId="{D340ED92-DA71-4C00-9AB4-33798CDFE643}" srcOrd="0" destOrd="0" presId="urn:microsoft.com/office/officeart/2009/3/layout/FramedTextPicture"/>
    <dgm:cxn modelId="{5EF6E029-E5EC-440C-B08B-94E3D5450873}" srcId="{7C658834-ADC3-469C-A169-B4319BFA3357}" destId="{FA7D8CAC-1FEF-4E0F-9CC6-88D79E2BB18D}" srcOrd="0" destOrd="0" parTransId="{D6DAD3E6-CDDB-4B8A-B672-3CFFB660BB50}" sibTransId="{DF58D922-99EB-4DBF-9F3E-9D9F225F452A}"/>
    <dgm:cxn modelId="{8C2ED012-32E6-4A84-BDC5-1CABC58323B5}" type="presOf" srcId="{5512AB88-E711-43B8-8488-CCDE6323906F}" destId="{E10AC8CF-B48B-4D9A-983D-D734206A116D}" srcOrd="0" destOrd="0" presId="urn:microsoft.com/office/officeart/2009/3/layout/FramedTextPicture"/>
    <dgm:cxn modelId="{A624D21C-6468-40B5-A91F-57A83DAB63F3}" type="presParOf" srcId="{874AE4DC-95A0-4612-BC05-BCB3EC018C90}" destId="{B2BB75B0-9A20-46DF-A6ED-4D6918C49720}" srcOrd="0" destOrd="0" presId="urn:microsoft.com/office/officeart/2009/3/layout/FramedTextPicture"/>
    <dgm:cxn modelId="{2F405F1E-9545-490D-9590-65749929D1FA}" type="presParOf" srcId="{B2BB75B0-9A20-46DF-A6ED-4D6918C49720}" destId="{D3E8EAA3-95A0-48F8-8E11-86FF26C2BC74}" srcOrd="0" destOrd="0" presId="urn:microsoft.com/office/officeart/2009/3/layout/FramedTextPicture"/>
    <dgm:cxn modelId="{09D0D7B4-52F6-436E-B467-AC1E2CD29CDD}" type="presParOf" srcId="{B2BB75B0-9A20-46DF-A6ED-4D6918C49720}" destId="{D340ED92-DA71-4C00-9AB4-33798CDFE643}" srcOrd="1" destOrd="0" presId="urn:microsoft.com/office/officeart/2009/3/layout/FramedTextPicture"/>
    <dgm:cxn modelId="{6D81608E-4128-4EA5-8A03-43A69D55EF31}" type="presParOf" srcId="{B2BB75B0-9A20-46DF-A6ED-4D6918C49720}" destId="{69B4D9B8-2007-47C0-A530-D67676552291}" srcOrd="2" destOrd="0" presId="urn:microsoft.com/office/officeart/2009/3/layout/FramedTextPicture"/>
    <dgm:cxn modelId="{102C6E0E-3699-4AA3-9928-F80B74C45792}" type="presParOf" srcId="{B2BB75B0-9A20-46DF-A6ED-4D6918C49720}" destId="{2813EDA2-23B2-4BF3-B52B-11C2D44ACFE0}" srcOrd="3" destOrd="0" presId="urn:microsoft.com/office/officeart/2009/3/layout/FramedTextPicture"/>
    <dgm:cxn modelId="{28D53B6E-305E-4925-88F9-3E41CEDE2397}" type="presParOf" srcId="{B2BB75B0-9A20-46DF-A6ED-4D6918C49720}" destId="{2A6BACC0-B47F-49EE-A1CA-06154907B679}" srcOrd="4" destOrd="0" presId="urn:microsoft.com/office/officeart/2009/3/layout/FramedTextPicture"/>
    <dgm:cxn modelId="{2B0B0534-AF0F-4C3C-9A72-67D60D56DC6F}" type="presParOf" srcId="{B2BB75B0-9A20-46DF-A6ED-4D6918C49720}" destId="{C49970FC-9863-4329-A66C-7D6073F94005}" srcOrd="5" destOrd="0" presId="urn:microsoft.com/office/officeart/2009/3/layout/FramedTextPicture"/>
    <dgm:cxn modelId="{C65D0301-7682-48AE-AE04-4D157A391C0D}" type="presParOf" srcId="{874AE4DC-95A0-4612-BC05-BCB3EC018C90}" destId="{24E50BF0-0D58-4DB1-A459-7229FA3D3E3C}" srcOrd="1" destOrd="0" presId="urn:microsoft.com/office/officeart/2009/3/layout/FramedTextPicture"/>
    <dgm:cxn modelId="{309B641E-0C1E-4EAD-AEDB-3C6A1D7C600D}" type="presParOf" srcId="{874AE4DC-95A0-4612-BC05-BCB3EC018C90}" destId="{494A4C92-5A79-4D71-AB21-D0E36D9CA7D5}" srcOrd="2" destOrd="0" presId="urn:microsoft.com/office/officeart/2009/3/layout/FramedTextPicture"/>
    <dgm:cxn modelId="{692342EB-5AAE-471B-A988-0E67F7682D39}" type="presParOf" srcId="{494A4C92-5A79-4D71-AB21-D0E36D9CA7D5}" destId="{CB8EC874-298F-48A7-BE3E-75A4FDC34025}" srcOrd="0" destOrd="0" presId="urn:microsoft.com/office/officeart/2009/3/layout/FramedTextPicture"/>
    <dgm:cxn modelId="{7D1393E7-6AD9-45DB-8B4C-9A33B7CD8661}" type="presParOf" srcId="{494A4C92-5A79-4D71-AB21-D0E36D9CA7D5}" destId="{2F810FEE-6944-44FC-A60C-53293BF8E003}" srcOrd="1" destOrd="0" presId="urn:microsoft.com/office/officeart/2009/3/layout/FramedTextPicture"/>
    <dgm:cxn modelId="{4CE0CD27-70F8-4FF2-997C-97C47FB43564}" type="presParOf" srcId="{494A4C92-5A79-4D71-AB21-D0E36D9CA7D5}" destId="{30B74CA4-ECDC-4B1C-B262-254D92650EEA}" srcOrd="2" destOrd="0" presId="urn:microsoft.com/office/officeart/2009/3/layout/FramedTextPicture"/>
    <dgm:cxn modelId="{C2A11C7A-A239-4C3D-9FD8-F5CEAA576C8C}" type="presParOf" srcId="{494A4C92-5A79-4D71-AB21-D0E36D9CA7D5}" destId="{E735BC52-84F1-4178-A1F9-4D8A638117C5}" srcOrd="3" destOrd="0" presId="urn:microsoft.com/office/officeart/2009/3/layout/FramedTextPicture"/>
    <dgm:cxn modelId="{D63D7CD1-B93F-4EEA-AA72-910F1A5A6DEA}" type="presParOf" srcId="{494A4C92-5A79-4D71-AB21-D0E36D9CA7D5}" destId="{44EAA213-9755-47AC-92B4-0082B3114D7B}" srcOrd="4" destOrd="0" presId="urn:microsoft.com/office/officeart/2009/3/layout/FramedTextPicture"/>
    <dgm:cxn modelId="{73A5F817-2F82-4F7C-A139-97C26139D730}" type="presParOf" srcId="{494A4C92-5A79-4D71-AB21-D0E36D9CA7D5}" destId="{CB6370E0-70DA-4510-AC8A-8ABD3DB79C6E}" srcOrd="5" destOrd="0" presId="urn:microsoft.com/office/officeart/2009/3/layout/FramedTextPicture"/>
    <dgm:cxn modelId="{A58BC797-0E45-488D-B8CC-456AC9EEFC43}" type="presParOf" srcId="{874AE4DC-95A0-4612-BC05-BCB3EC018C90}" destId="{7F5EA4F7-12D8-419A-A27C-C93307E19F05}" srcOrd="3" destOrd="0" presId="urn:microsoft.com/office/officeart/2009/3/layout/FramedTextPicture"/>
    <dgm:cxn modelId="{5251A7FD-7E52-436F-BEAC-3CC50E52F668}" type="presParOf" srcId="{874AE4DC-95A0-4612-BC05-BCB3EC018C90}" destId="{415100A1-1F80-4290-8654-9E69F54B2BBA}" srcOrd="4" destOrd="0" presId="urn:microsoft.com/office/officeart/2009/3/layout/FramedTextPicture"/>
    <dgm:cxn modelId="{06FD32C2-FEA6-439F-A400-15D2C015EA1A}" type="presParOf" srcId="{415100A1-1F80-4290-8654-9E69F54B2BBA}" destId="{E8D091C4-0388-42DB-8C84-B989B2E3F096}" srcOrd="0" destOrd="0" presId="urn:microsoft.com/office/officeart/2009/3/layout/FramedTextPicture"/>
    <dgm:cxn modelId="{E9096C4A-1A49-433C-8060-E18DC441E8F5}" type="presParOf" srcId="{415100A1-1F80-4290-8654-9E69F54B2BBA}" destId="{E10AC8CF-B48B-4D9A-983D-D734206A116D}" srcOrd="1" destOrd="0" presId="urn:microsoft.com/office/officeart/2009/3/layout/FramedTextPicture"/>
    <dgm:cxn modelId="{1E6B58D5-E4B3-49F0-9F1D-6B32AAA026D5}" type="presParOf" srcId="{415100A1-1F80-4290-8654-9E69F54B2BBA}" destId="{8D2B1D61-7C2E-41AA-AF32-81E447DF8419}" srcOrd="2" destOrd="0" presId="urn:microsoft.com/office/officeart/2009/3/layout/FramedTextPicture"/>
    <dgm:cxn modelId="{7AE8D3DD-9F9F-4C63-8352-9E22EC49BFAC}" type="presParOf" srcId="{415100A1-1F80-4290-8654-9E69F54B2BBA}" destId="{3E9F4456-7B36-4896-B377-52C44E0037BD}" srcOrd="3" destOrd="0" presId="urn:microsoft.com/office/officeart/2009/3/layout/FramedTextPicture"/>
    <dgm:cxn modelId="{FA57CBAA-8807-46A4-9D19-6664C3C3ED23}" type="presParOf" srcId="{415100A1-1F80-4290-8654-9E69F54B2BBA}" destId="{836AE83F-5121-4DD9-B3E4-5BD20004E7D7}" srcOrd="4" destOrd="0" presId="urn:microsoft.com/office/officeart/2009/3/layout/FramedTextPicture"/>
    <dgm:cxn modelId="{8017AA94-DB2B-4AA0-BC4E-8F04807AA84B}" type="presParOf" srcId="{415100A1-1F80-4290-8654-9E69F54B2BBA}" destId="{EED94F52-1DCE-41ED-973B-735AD7DB6AEE}" srcOrd="5" destOrd="0" presId="urn:microsoft.com/office/officeart/2009/3/layout/FramedTextPictur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C3F3A4-8AE9-4F3E-8398-088F61794833}">
      <dsp:nvSpPr>
        <dsp:cNvPr id="0" name=""/>
        <dsp:cNvSpPr/>
      </dsp:nvSpPr>
      <dsp:spPr>
        <a:xfrm>
          <a:off x="2922182" y="1556961"/>
          <a:ext cx="1845588" cy="1845815"/>
        </a:xfrm>
        <a:prstGeom prst="ellipse">
          <a:avLst/>
        </a:prstGeom>
        <a:solidFill>
          <a:schemeClr val="accent4">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sp>
    <dsp:sp modelId="{6BE3C68C-6B15-421F-83D4-0C1B62614A75}">
      <dsp:nvSpPr>
        <dsp:cNvPr id="0" name=""/>
        <dsp:cNvSpPr/>
      </dsp:nvSpPr>
      <dsp:spPr>
        <a:xfrm>
          <a:off x="2787608" y="116297"/>
          <a:ext cx="2114737" cy="1131707"/>
        </a:xfrm>
        <a:prstGeom prst="rect">
          <a:avLst/>
        </a:prstGeom>
        <a:noFill/>
        <a:ln w="6350" cap="flat" cmpd="sng" algn="ctr">
          <a:noFill/>
          <a:prstDash val="solid"/>
          <a:miter lim="800000"/>
        </a:ln>
        <a:effectLst/>
        <a:sp3d/>
      </dsp:spPr>
      <dsp:style>
        <a:lnRef idx="1">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r>
            <a:rPr lang="es-ES" sz="1700" kern="1200" dirty="0" smtClean="0">
              <a:solidFill>
                <a:schemeClr val="tx1"/>
              </a:solidFill>
            </a:rPr>
            <a:t>Transformación Industrial </a:t>
          </a:r>
          <a:endParaRPr lang="es-ES" sz="1700" kern="1200" dirty="0"/>
        </a:p>
      </dsp:txBody>
      <dsp:txXfrm>
        <a:off x="2787608" y="116297"/>
        <a:ext cx="2114737" cy="1131707"/>
      </dsp:txXfrm>
    </dsp:sp>
    <dsp:sp modelId="{9274625C-60E2-4EFB-A8FA-2FE9045BF8CE}">
      <dsp:nvSpPr>
        <dsp:cNvPr id="0" name=""/>
        <dsp:cNvSpPr/>
      </dsp:nvSpPr>
      <dsp:spPr>
        <a:xfrm>
          <a:off x="3463555" y="1817254"/>
          <a:ext cx="1845588" cy="1845815"/>
        </a:xfrm>
        <a:prstGeom prst="ellipse">
          <a:avLst/>
        </a:prstGeom>
        <a:solidFill>
          <a:schemeClr val="accent4">
            <a:alpha val="50000"/>
            <a:hueOff val="1732615"/>
            <a:satOff val="-7995"/>
            <a:lumOff val="294"/>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sp>
    <dsp:sp modelId="{43110BB8-9EE5-408E-BF1E-D2DC4A95F07A}">
      <dsp:nvSpPr>
        <dsp:cNvPr id="0" name=""/>
        <dsp:cNvSpPr/>
      </dsp:nvSpPr>
      <dsp:spPr>
        <a:xfrm>
          <a:off x="5536766" y="1191420"/>
          <a:ext cx="1999388" cy="1244878"/>
        </a:xfrm>
        <a:prstGeom prst="rect">
          <a:avLst/>
        </a:prstGeom>
        <a:noFill/>
        <a:ln w="6350" cap="flat" cmpd="sng" algn="ctr">
          <a:noFill/>
          <a:prstDash val="solid"/>
          <a:miter lim="800000"/>
        </a:ln>
        <a:effectLst/>
        <a:sp3d/>
      </dsp:spPr>
      <dsp:style>
        <a:lnRef idx="1">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r>
            <a:rPr lang="es-ES" sz="1700" kern="1200" dirty="0" smtClean="0">
              <a:solidFill>
                <a:schemeClr val="tx1"/>
              </a:solidFill>
            </a:rPr>
            <a:t>Demanda de profesionales CTIM</a:t>
          </a:r>
          <a:endParaRPr lang="es-ES" sz="1700" kern="1200" dirty="0"/>
        </a:p>
      </dsp:txBody>
      <dsp:txXfrm>
        <a:off x="5536766" y="1191420"/>
        <a:ext cx="1999388" cy="1244878"/>
      </dsp:txXfrm>
    </dsp:sp>
    <dsp:sp modelId="{5C764431-8D2A-494F-BE0D-1E53E5AC8FA3}">
      <dsp:nvSpPr>
        <dsp:cNvPr id="0" name=""/>
        <dsp:cNvSpPr/>
      </dsp:nvSpPr>
      <dsp:spPr>
        <a:xfrm>
          <a:off x="3596591" y="2402913"/>
          <a:ext cx="1845588" cy="1845815"/>
        </a:xfrm>
        <a:prstGeom prst="ellipse">
          <a:avLst/>
        </a:prstGeom>
        <a:solidFill>
          <a:schemeClr val="accent4">
            <a:alpha val="50000"/>
            <a:hueOff val="3465231"/>
            <a:satOff val="-15989"/>
            <a:lumOff val="588"/>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sp>
    <dsp:sp modelId="{E836EC84-B908-444B-A46C-1121CB7018AE}">
      <dsp:nvSpPr>
        <dsp:cNvPr id="0" name=""/>
        <dsp:cNvSpPr/>
      </dsp:nvSpPr>
      <dsp:spPr>
        <a:xfrm>
          <a:off x="5729015" y="2775810"/>
          <a:ext cx="1960938" cy="1329756"/>
        </a:xfrm>
        <a:prstGeom prst="rect">
          <a:avLst/>
        </a:prstGeom>
        <a:noFill/>
        <a:ln w="6350" cap="flat" cmpd="sng" algn="ctr">
          <a:noFill/>
          <a:prstDash val="solid"/>
          <a:miter lim="800000"/>
        </a:ln>
        <a:effectLst/>
        <a:sp3d/>
      </dsp:spPr>
      <dsp:style>
        <a:lnRef idx="1">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r>
            <a:rPr lang="es-ES" sz="1700" kern="1200" dirty="0" smtClean="0">
              <a:solidFill>
                <a:schemeClr val="tx1"/>
              </a:solidFill>
            </a:rPr>
            <a:t>27% Mujeres en el campo laboral global</a:t>
          </a:r>
          <a:endParaRPr lang="es-ES" sz="1700" kern="1200" dirty="0"/>
        </a:p>
      </dsp:txBody>
      <dsp:txXfrm>
        <a:off x="5729015" y="2775810"/>
        <a:ext cx="1960938" cy="1329756"/>
      </dsp:txXfrm>
    </dsp:sp>
    <dsp:sp modelId="{5F927C24-7485-4373-89B8-F55809D81565}">
      <dsp:nvSpPr>
        <dsp:cNvPr id="0" name=""/>
        <dsp:cNvSpPr/>
      </dsp:nvSpPr>
      <dsp:spPr>
        <a:xfrm>
          <a:off x="3222090" y="2872571"/>
          <a:ext cx="1845588" cy="1845815"/>
        </a:xfrm>
        <a:prstGeom prst="ellipse">
          <a:avLst/>
        </a:prstGeom>
        <a:solidFill>
          <a:schemeClr val="accent4">
            <a:alpha val="50000"/>
            <a:hueOff val="5197846"/>
            <a:satOff val="-23984"/>
            <a:lumOff val="883"/>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sp>
    <dsp:sp modelId="{602178FC-11BD-4308-9792-8A97F04239F6}">
      <dsp:nvSpPr>
        <dsp:cNvPr id="0" name=""/>
        <dsp:cNvSpPr/>
      </dsp:nvSpPr>
      <dsp:spPr>
        <a:xfrm>
          <a:off x="4883120" y="4558250"/>
          <a:ext cx="2114737" cy="1216585"/>
        </a:xfrm>
        <a:prstGeom prst="rect">
          <a:avLst/>
        </a:prstGeom>
        <a:noFill/>
        <a:ln w="6350" cap="flat" cmpd="sng" algn="ctr">
          <a:noFill/>
          <a:prstDash val="solid"/>
          <a:miter lim="800000"/>
        </a:ln>
        <a:effectLst/>
        <a:sp3d/>
      </dsp:spPr>
      <dsp:style>
        <a:lnRef idx="1">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r>
            <a:rPr lang="es-ES" sz="1700" kern="1200" dirty="0" smtClean="0">
              <a:solidFill>
                <a:schemeClr val="tx1"/>
              </a:solidFill>
            </a:rPr>
            <a:t>Disminución de matricula femenina en carreras técnicas e ingeniería</a:t>
          </a:r>
          <a:endParaRPr lang="es-ES" sz="1700" kern="1200" dirty="0"/>
        </a:p>
      </dsp:txBody>
      <dsp:txXfrm>
        <a:off x="4883120" y="4558250"/>
        <a:ext cx="2114737" cy="1216585"/>
      </dsp:txXfrm>
    </dsp:sp>
    <dsp:sp modelId="{C0659F93-C946-446F-B0FA-E286AAFD7495}">
      <dsp:nvSpPr>
        <dsp:cNvPr id="0" name=""/>
        <dsp:cNvSpPr/>
      </dsp:nvSpPr>
      <dsp:spPr>
        <a:xfrm>
          <a:off x="2622274" y="2872571"/>
          <a:ext cx="1845588" cy="1845815"/>
        </a:xfrm>
        <a:prstGeom prst="ellipse">
          <a:avLst/>
        </a:prstGeom>
        <a:solidFill>
          <a:schemeClr val="accent4">
            <a:alpha val="50000"/>
            <a:hueOff val="6930461"/>
            <a:satOff val="-31979"/>
            <a:lumOff val="1177"/>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sp>
    <dsp:sp modelId="{240F0F94-40D3-49EE-B142-F29FD5F77547}">
      <dsp:nvSpPr>
        <dsp:cNvPr id="0" name=""/>
        <dsp:cNvSpPr/>
      </dsp:nvSpPr>
      <dsp:spPr>
        <a:xfrm>
          <a:off x="692095" y="4558250"/>
          <a:ext cx="2114737" cy="1216585"/>
        </a:xfrm>
        <a:prstGeom prst="rect">
          <a:avLst/>
        </a:prstGeom>
        <a:noFill/>
        <a:ln w="6350" cap="flat" cmpd="sng" algn="ctr">
          <a:noFill/>
          <a:prstDash val="solid"/>
          <a:miter lim="800000"/>
        </a:ln>
        <a:effectLst/>
        <a:sp3d/>
      </dsp:spPr>
      <dsp:style>
        <a:lnRef idx="1">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r>
            <a:rPr lang="es-ES" sz="1700" kern="1200" dirty="0" smtClean="0"/>
            <a:t>Insuficiencia de participación de las mujeres en los campos y en lo académico</a:t>
          </a:r>
          <a:endParaRPr lang="es-ES" sz="1700" kern="1200" dirty="0"/>
        </a:p>
      </dsp:txBody>
      <dsp:txXfrm>
        <a:off x="692095" y="4558250"/>
        <a:ext cx="2114737" cy="1216585"/>
      </dsp:txXfrm>
    </dsp:sp>
    <dsp:sp modelId="{9F4248D4-FA05-4A29-94F6-F28931FE6BCA}">
      <dsp:nvSpPr>
        <dsp:cNvPr id="0" name=""/>
        <dsp:cNvSpPr/>
      </dsp:nvSpPr>
      <dsp:spPr>
        <a:xfrm>
          <a:off x="2247773" y="2402913"/>
          <a:ext cx="1845588" cy="1845815"/>
        </a:xfrm>
        <a:prstGeom prst="ellipse">
          <a:avLst/>
        </a:prstGeom>
        <a:solidFill>
          <a:schemeClr val="accent4">
            <a:alpha val="50000"/>
            <a:hueOff val="8663077"/>
            <a:satOff val="-39973"/>
            <a:lumOff val="1471"/>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sp>
    <dsp:sp modelId="{47A30753-B39C-4EA9-B639-D3FF6506D337}">
      <dsp:nvSpPr>
        <dsp:cNvPr id="0" name=""/>
        <dsp:cNvSpPr/>
      </dsp:nvSpPr>
      <dsp:spPr>
        <a:xfrm>
          <a:off x="0" y="2775810"/>
          <a:ext cx="1960938" cy="1329756"/>
        </a:xfrm>
        <a:prstGeom prst="rect">
          <a:avLst/>
        </a:prstGeom>
        <a:noFill/>
        <a:ln w="6350" cap="flat" cmpd="sng" algn="ctr">
          <a:noFill/>
          <a:prstDash val="solid"/>
          <a:miter lim="800000"/>
        </a:ln>
        <a:effectLst/>
        <a:sp3d/>
      </dsp:spPr>
      <dsp:style>
        <a:lnRef idx="1">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r>
            <a:rPr lang="es-ES" sz="1700" kern="1200" dirty="0" smtClean="0"/>
            <a:t>México comparte la misma tendencia.</a:t>
          </a:r>
          <a:endParaRPr lang="es-ES" sz="1700" kern="1200" dirty="0"/>
        </a:p>
      </dsp:txBody>
      <dsp:txXfrm>
        <a:off x="0" y="2775810"/>
        <a:ext cx="1960938" cy="1329756"/>
      </dsp:txXfrm>
    </dsp:sp>
    <dsp:sp modelId="{6BDA2CDD-E59C-4C69-A0EB-C8F5A90D21A3}">
      <dsp:nvSpPr>
        <dsp:cNvPr id="0" name=""/>
        <dsp:cNvSpPr/>
      </dsp:nvSpPr>
      <dsp:spPr>
        <a:xfrm>
          <a:off x="2380809" y="1817254"/>
          <a:ext cx="1845588" cy="1845815"/>
        </a:xfrm>
        <a:prstGeom prst="ellipse">
          <a:avLst/>
        </a:prstGeom>
        <a:solidFill>
          <a:schemeClr val="accent4">
            <a:alpha val="50000"/>
            <a:hueOff val="10395692"/>
            <a:satOff val="-47968"/>
            <a:lumOff val="1765"/>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sp>
    <dsp:sp modelId="{670E30DB-FA72-4795-B008-62248AB71DEF}">
      <dsp:nvSpPr>
        <dsp:cNvPr id="0" name=""/>
        <dsp:cNvSpPr/>
      </dsp:nvSpPr>
      <dsp:spPr>
        <a:xfrm>
          <a:off x="153799" y="1191420"/>
          <a:ext cx="1999388" cy="1244878"/>
        </a:xfrm>
        <a:prstGeom prst="rect">
          <a:avLst/>
        </a:prstGeom>
        <a:noFill/>
        <a:ln w="6350" cap="flat" cmpd="sng" algn="ctr">
          <a:noFill/>
          <a:prstDash val="solid"/>
          <a:miter lim="800000"/>
        </a:ln>
        <a:effectLst/>
        <a:sp3d/>
      </dsp:spPr>
      <dsp:style>
        <a:lnRef idx="1">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r>
            <a:rPr lang="es-ES" sz="1700" kern="1200" dirty="0" smtClean="0">
              <a:solidFill>
                <a:schemeClr val="tx1"/>
              </a:solidFill>
            </a:rPr>
            <a:t>Aún cuando hay mas mujeres matriculadas a nivel superior. </a:t>
          </a:r>
          <a:endParaRPr lang="es-ES" sz="1700" kern="1200" dirty="0"/>
        </a:p>
      </dsp:txBody>
      <dsp:txXfrm>
        <a:off x="153799" y="1191420"/>
        <a:ext cx="1999388" cy="124487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5B3758-E207-47AD-9150-42C4DC5A480B}">
      <dsp:nvSpPr>
        <dsp:cNvPr id="0" name=""/>
        <dsp:cNvSpPr/>
      </dsp:nvSpPr>
      <dsp:spPr>
        <a:xfrm>
          <a:off x="0" y="0"/>
          <a:ext cx="3884779" cy="3884779"/>
        </a:xfrm>
        <a:prstGeom prst="ellipse">
          <a:avLst/>
        </a:prstGeom>
        <a:solidFill>
          <a:srgbClr val="FFC000"/>
        </a:solidFill>
        <a:ln w="12700" cap="flat" cmpd="sng" algn="ctr">
          <a:noFill/>
          <a:prstDash val="solid"/>
          <a:miter lim="800000"/>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r>
            <a:rPr lang="es-ES" sz="2400" kern="1200" dirty="0" smtClean="0">
              <a:solidFill>
                <a:sysClr val="windowText" lastClr="000000"/>
              </a:solidFill>
              <a:latin typeface="Calibri" panose="020F0502020204030204"/>
              <a:ea typeface="+mn-ea"/>
              <a:cs typeface="+mn-cs"/>
            </a:rPr>
            <a:t>Determinar los factores de género que influyen en la elección de carreras CTIM en los estudiantes de nivel medio superior de Tabasco.</a:t>
          </a:r>
          <a:endParaRPr lang="es-ES" sz="2400" kern="1200" dirty="0">
            <a:solidFill>
              <a:sysClr val="windowText" lastClr="000000"/>
            </a:solidFill>
            <a:latin typeface="Calibri" panose="020F0502020204030204"/>
            <a:ea typeface="+mn-ea"/>
            <a:cs typeface="+mn-cs"/>
          </a:endParaRPr>
        </a:p>
      </dsp:txBody>
      <dsp:txXfrm>
        <a:off x="568913" y="568913"/>
        <a:ext cx="2746953" cy="2746953"/>
      </dsp:txXfrm>
    </dsp:sp>
    <dsp:sp modelId="{AF462850-4525-4E39-9CC6-9D6428FAE459}">
      <dsp:nvSpPr>
        <dsp:cNvPr id="0" name=""/>
        <dsp:cNvSpPr/>
      </dsp:nvSpPr>
      <dsp:spPr>
        <a:xfrm rot="19649778">
          <a:off x="3926460" y="1403393"/>
          <a:ext cx="1608504" cy="0"/>
        </a:xfrm>
        <a:custGeom>
          <a:avLst/>
          <a:gdLst/>
          <a:ahLst/>
          <a:cxnLst/>
          <a:rect l="0" t="0" r="0" b="0"/>
          <a:pathLst>
            <a:path>
              <a:moveTo>
                <a:pt x="0" y="0"/>
              </a:moveTo>
              <a:lnTo>
                <a:pt x="1523612" y="0"/>
              </a:lnTo>
            </a:path>
          </a:pathLst>
        </a:custGeom>
        <a:noFill/>
        <a:ln w="76200" cap="flat" cmpd="sng" algn="ctr">
          <a:solidFill>
            <a:srgbClr val="1D9A78">
              <a:lumMod val="60000"/>
              <a:lumOff val="40000"/>
            </a:srgbClr>
          </a:solidFill>
          <a:prstDash val="solid"/>
          <a:miter lim="800000"/>
        </a:ln>
        <a:effectLst/>
      </dsp:spPr>
      <dsp:style>
        <a:lnRef idx="2">
          <a:scrgbClr r="0" g="0" b="0"/>
        </a:lnRef>
        <a:fillRef idx="0">
          <a:scrgbClr r="0" g="0" b="0"/>
        </a:fillRef>
        <a:effectRef idx="0">
          <a:scrgbClr r="0" g="0" b="0"/>
        </a:effectRef>
        <a:fontRef idx="minor"/>
      </dsp:style>
    </dsp:sp>
    <dsp:sp modelId="{C5743439-89DE-4359-A4B8-B6AEA81702F5}">
      <dsp:nvSpPr>
        <dsp:cNvPr id="0" name=""/>
        <dsp:cNvSpPr/>
      </dsp:nvSpPr>
      <dsp:spPr>
        <a:xfrm>
          <a:off x="5408984" y="971224"/>
          <a:ext cx="525977" cy="0"/>
        </a:xfrm>
        <a:prstGeom prst="line">
          <a:avLst/>
        </a:prstGeom>
        <a:noFill/>
        <a:ln w="76200" cap="flat" cmpd="sng" algn="ctr">
          <a:solidFill>
            <a:srgbClr val="1D9A78">
              <a:lumMod val="60000"/>
              <a:lumOff val="40000"/>
            </a:srgbClr>
          </a:solidFill>
          <a:prstDash val="solid"/>
          <a:miter lim="800000"/>
        </a:ln>
        <a:effectLst/>
      </dsp:spPr>
      <dsp:style>
        <a:lnRef idx="2">
          <a:scrgbClr r="0" g="0" b="0"/>
        </a:lnRef>
        <a:fillRef idx="0">
          <a:scrgbClr r="0" g="0" b="0"/>
        </a:fillRef>
        <a:effectRef idx="0">
          <a:scrgbClr r="0" g="0" b="0"/>
        </a:effectRef>
        <a:fontRef idx="minor"/>
      </dsp:style>
    </dsp:sp>
    <dsp:sp modelId="{DD7AC1DE-F63E-4CD9-B758-6978E85A833F}">
      <dsp:nvSpPr>
        <dsp:cNvPr id="0" name=""/>
        <dsp:cNvSpPr/>
      </dsp:nvSpPr>
      <dsp:spPr>
        <a:xfrm>
          <a:off x="5934962" y="60"/>
          <a:ext cx="3729659" cy="1942329"/>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just" defTabSz="889000">
            <a:lnSpc>
              <a:spcPct val="90000"/>
            </a:lnSpc>
            <a:spcBef>
              <a:spcPct val="0"/>
            </a:spcBef>
            <a:spcAft>
              <a:spcPct val="35000"/>
            </a:spcAft>
          </a:pPr>
          <a:r>
            <a:rPr lang="es-ES" sz="2000" kern="1200" dirty="0" smtClean="0">
              <a:solidFill>
                <a:schemeClr val="bg1"/>
              </a:solidFill>
              <a:latin typeface="Calibri" panose="020F0502020204030204"/>
              <a:ea typeface="+mn-ea"/>
              <a:cs typeface="+mn-cs"/>
            </a:rPr>
            <a:t>Determinar las diferencias que existen en la elección de carrera CTIM de las estudiantes de nivel medio superior en los contextos rural y urbano, del estado de Tabasco</a:t>
          </a:r>
          <a:endParaRPr lang="es-ES" sz="2000" kern="1200" dirty="0">
            <a:solidFill>
              <a:schemeClr val="bg1"/>
            </a:solidFill>
            <a:latin typeface="Calibri" panose="020F0502020204030204"/>
            <a:ea typeface="+mn-ea"/>
            <a:cs typeface="+mn-cs"/>
          </a:endParaRPr>
        </a:p>
      </dsp:txBody>
      <dsp:txXfrm>
        <a:off x="5934962" y="60"/>
        <a:ext cx="3729659" cy="1942329"/>
      </dsp:txXfrm>
    </dsp:sp>
    <dsp:sp modelId="{6F6A39E0-4B56-4A98-9D40-F27511D65FBB}">
      <dsp:nvSpPr>
        <dsp:cNvPr id="0" name=""/>
        <dsp:cNvSpPr/>
      </dsp:nvSpPr>
      <dsp:spPr>
        <a:xfrm rot="1950222">
          <a:off x="3926460" y="2481385"/>
          <a:ext cx="1608504" cy="0"/>
        </a:xfrm>
        <a:custGeom>
          <a:avLst/>
          <a:gdLst/>
          <a:ahLst/>
          <a:cxnLst/>
          <a:rect l="0" t="0" r="0" b="0"/>
          <a:pathLst>
            <a:path>
              <a:moveTo>
                <a:pt x="0" y="0"/>
              </a:moveTo>
              <a:lnTo>
                <a:pt x="1523612" y="0"/>
              </a:lnTo>
            </a:path>
          </a:pathLst>
        </a:custGeom>
        <a:noFill/>
        <a:ln w="76200" cap="flat" cmpd="sng" algn="ctr">
          <a:solidFill>
            <a:srgbClr val="008080"/>
          </a:solidFill>
          <a:prstDash val="solid"/>
          <a:miter lim="800000"/>
        </a:ln>
        <a:effectLst/>
      </dsp:spPr>
      <dsp:style>
        <a:lnRef idx="2">
          <a:scrgbClr r="0" g="0" b="0"/>
        </a:lnRef>
        <a:fillRef idx="0">
          <a:scrgbClr r="0" g="0" b="0"/>
        </a:fillRef>
        <a:effectRef idx="0">
          <a:scrgbClr r="0" g="0" b="0"/>
        </a:effectRef>
        <a:fontRef idx="minor"/>
      </dsp:style>
    </dsp:sp>
    <dsp:sp modelId="{6E3AB6AC-897F-4A74-BCA3-319610E5C238}">
      <dsp:nvSpPr>
        <dsp:cNvPr id="0" name=""/>
        <dsp:cNvSpPr/>
      </dsp:nvSpPr>
      <dsp:spPr>
        <a:xfrm>
          <a:off x="5408984" y="2913554"/>
          <a:ext cx="525977" cy="0"/>
        </a:xfrm>
        <a:prstGeom prst="line">
          <a:avLst/>
        </a:prstGeom>
        <a:noFill/>
        <a:ln w="76200" cap="flat" cmpd="sng" algn="ctr">
          <a:solidFill>
            <a:srgbClr val="008080"/>
          </a:solidFill>
          <a:prstDash val="solid"/>
          <a:miter lim="800000"/>
        </a:ln>
        <a:effectLst/>
      </dsp:spPr>
      <dsp:style>
        <a:lnRef idx="2">
          <a:scrgbClr r="0" g="0" b="0"/>
        </a:lnRef>
        <a:fillRef idx="0">
          <a:scrgbClr r="0" g="0" b="0"/>
        </a:fillRef>
        <a:effectRef idx="0">
          <a:scrgbClr r="0" g="0" b="0"/>
        </a:effectRef>
        <a:fontRef idx="minor"/>
      </dsp:style>
    </dsp:sp>
    <dsp:sp modelId="{6C8D9123-606F-45CF-AAEF-7B0C16237086}">
      <dsp:nvSpPr>
        <dsp:cNvPr id="0" name=""/>
        <dsp:cNvSpPr/>
      </dsp:nvSpPr>
      <dsp:spPr>
        <a:xfrm>
          <a:off x="5934962" y="1942389"/>
          <a:ext cx="3729659" cy="1942329"/>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just" defTabSz="889000">
            <a:lnSpc>
              <a:spcPct val="90000"/>
            </a:lnSpc>
            <a:spcBef>
              <a:spcPct val="0"/>
            </a:spcBef>
            <a:spcAft>
              <a:spcPct val="35000"/>
            </a:spcAft>
          </a:pPr>
          <a:r>
            <a:rPr lang="es-ES" sz="2000" kern="1200" dirty="0" smtClean="0">
              <a:solidFill>
                <a:schemeClr val="bg1"/>
              </a:solidFill>
              <a:latin typeface="Calibri" panose="020F0502020204030204"/>
              <a:ea typeface="+mn-ea"/>
              <a:cs typeface="+mn-cs"/>
            </a:rPr>
            <a:t>Establecer las diferencias que existen en la elección de carreras CTIM de las estudiantes de nivel media superior por subsistema educativo</a:t>
          </a:r>
          <a:endParaRPr lang="es-ES" sz="2000" kern="1200" dirty="0">
            <a:solidFill>
              <a:schemeClr val="bg1"/>
            </a:solidFill>
            <a:latin typeface="Calibri" panose="020F0502020204030204"/>
            <a:ea typeface="+mn-ea"/>
            <a:cs typeface="+mn-cs"/>
          </a:endParaRPr>
        </a:p>
      </dsp:txBody>
      <dsp:txXfrm>
        <a:off x="5934962" y="1942389"/>
        <a:ext cx="3729659" cy="194232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911EC8-EFE5-4C2A-950A-D9401CEE3ED2}">
      <dsp:nvSpPr>
        <dsp:cNvPr id="0" name=""/>
        <dsp:cNvSpPr/>
      </dsp:nvSpPr>
      <dsp:spPr>
        <a:xfrm>
          <a:off x="2968" y="1073342"/>
          <a:ext cx="1999712" cy="1649344"/>
        </a:xfrm>
        <a:prstGeom prst="roundRect">
          <a:avLst>
            <a:gd name="adj" fmla="val 10000"/>
          </a:avLst>
        </a:prstGeom>
        <a:solidFill>
          <a:sysClr val="window" lastClr="FFFFFF">
            <a:alpha val="90000"/>
            <a:hueOff val="0"/>
            <a:satOff val="0"/>
            <a:lumOff val="0"/>
            <a:alphaOff val="0"/>
          </a:sysClr>
        </a:solidFill>
        <a:ln w="6350" cap="flat" cmpd="sng" algn="ctr">
          <a:solidFill>
            <a:srgbClr val="1D6FA9">
              <a:hueOff val="0"/>
              <a:satOff val="0"/>
              <a:lumOff val="0"/>
              <a:alphaOff val="0"/>
            </a:srgb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 tIns="24765" rIns="24765" bIns="24765" numCol="1" spcCol="1270" anchor="t" anchorCtr="0">
          <a:noAutofit/>
        </a:bodyPr>
        <a:lstStyle/>
        <a:p>
          <a:pPr marL="114300" lvl="1" indent="-114300" algn="l" defTabSz="577850">
            <a:lnSpc>
              <a:spcPct val="90000"/>
            </a:lnSpc>
            <a:spcBef>
              <a:spcPct val="0"/>
            </a:spcBef>
            <a:spcAft>
              <a:spcPct val="15000"/>
            </a:spcAft>
            <a:buChar char="••"/>
          </a:pPr>
          <a:r>
            <a:rPr lang="es-ES" sz="1300" kern="1200" dirty="0" smtClean="0">
              <a:solidFill>
                <a:sysClr val="windowText" lastClr="000000">
                  <a:hueOff val="0"/>
                  <a:satOff val="0"/>
                  <a:lumOff val="0"/>
                  <a:alphaOff val="0"/>
                </a:sysClr>
              </a:solidFill>
              <a:latin typeface="Calibri" panose="020F0502020204030204"/>
              <a:ea typeface="+mn-ea"/>
              <a:cs typeface="+mn-cs"/>
            </a:rPr>
            <a:t>¿Cuáles son los factores de género que influyen en la elección de carreras CTIM en las estudiantes de nivel medio superior en Tabasco?</a:t>
          </a:r>
          <a:endParaRPr lang="es-ES" sz="1300" kern="1200" dirty="0">
            <a:solidFill>
              <a:sysClr val="windowText" lastClr="000000">
                <a:hueOff val="0"/>
                <a:satOff val="0"/>
                <a:lumOff val="0"/>
                <a:alphaOff val="0"/>
              </a:sysClr>
            </a:solidFill>
            <a:latin typeface="Calibri" panose="020F0502020204030204"/>
            <a:ea typeface="+mn-ea"/>
            <a:cs typeface="+mn-cs"/>
          </a:endParaRPr>
        </a:p>
      </dsp:txBody>
      <dsp:txXfrm>
        <a:off x="40924" y="1111298"/>
        <a:ext cx="1923800" cy="1220001"/>
      </dsp:txXfrm>
    </dsp:sp>
    <dsp:sp modelId="{56C33780-224D-45B5-88E2-D5E66975CF3E}">
      <dsp:nvSpPr>
        <dsp:cNvPr id="0" name=""/>
        <dsp:cNvSpPr/>
      </dsp:nvSpPr>
      <dsp:spPr>
        <a:xfrm>
          <a:off x="1128775" y="1473422"/>
          <a:ext cx="2194590" cy="2194590"/>
        </a:xfrm>
        <a:prstGeom prst="leftCircularArrow">
          <a:avLst>
            <a:gd name="adj1" fmla="val 3188"/>
            <a:gd name="adj2" fmla="val 392635"/>
            <a:gd name="adj3" fmla="val 2168145"/>
            <a:gd name="adj4" fmla="val 9024489"/>
            <a:gd name="adj5" fmla="val 3719"/>
          </a:avLst>
        </a:prstGeom>
        <a:gradFill rotWithShape="0">
          <a:gsLst>
            <a:gs pos="0">
              <a:srgbClr val="1D6FA9">
                <a:hueOff val="0"/>
                <a:satOff val="0"/>
                <a:lumOff val="0"/>
                <a:alphaOff val="0"/>
                <a:satMod val="103000"/>
                <a:lumMod val="102000"/>
                <a:tint val="94000"/>
              </a:srgbClr>
            </a:gs>
            <a:gs pos="50000">
              <a:srgbClr val="1D6FA9">
                <a:hueOff val="0"/>
                <a:satOff val="0"/>
                <a:lumOff val="0"/>
                <a:alphaOff val="0"/>
                <a:satMod val="110000"/>
                <a:lumMod val="100000"/>
                <a:shade val="100000"/>
              </a:srgbClr>
            </a:gs>
            <a:gs pos="100000">
              <a:srgbClr val="1D6FA9">
                <a:hueOff val="0"/>
                <a:satOff val="0"/>
                <a:lumOff val="0"/>
                <a:alphaOff val="0"/>
                <a:lumMod val="99000"/>
                <a:satMod val="120000"/>
                <a:shade val="78000"/>
              </a:srgbClr>
            </a:gs>
          </a:gsLst>
          <a:lin ang="5400000" scaled="0"/>
        </a:gradFill>
        <a:ln>
          <a:noFill/>
        </a:ln>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B0E0B921-549D-480C-9C98-5F8214BCEC28}">
      <dsp:nvSpPr>
        <dsp:cNvPr id="0" name=""/>
        <dsp:cNvSpPr/>
      </dsp:nvSpPr>
      <dsp:spPr>
        <a:xfrm>
          <a:off x="447349" y="2369255"/>
          <a:ext cx="1777522" cy="706862"/>
        </a:xfrm>
        <a:prstGeom prst="roundRect">
          <a:avLst>
            <a:gd name="adj" fmla="val 10000"/>
          </a:avLst>
        </a:prstGeom>
        <a:gradFill rotWithShape="0">
          <a:gsLst>
            <a:gs pos="0">
              <a:srgbClr val="1D6FA9">
                <a:hueOff val="0"/>
                <a:satOff val="0"/>
                <a:lumOff val="0"/>
                <a:alphaOff val="0"/>
                <a:satMod val="103000"/>
                <a:lumMod val="102000"/>
                <a:tint val="94000"/>
              </a:srgbClr>
            </a:gs>
            <a:gs pos="50000">
              <a:srgbClr val="1D6FA9">
                <a:hueOff val="0"/>
                <a:satOff val="0"/>
                <a:lumOff val="0"/>
                <a:alphaOff val="0"/>
                <a:satMod val="110000"/>
                <a:lumMod val="100000"/>
                <a:shade val="100000"/>
              </a:srgbClr>
            </a:gs>
            <a:gs pos="100000">
              <a:srgbClr val="1D6FA9">
                <a:hueOff val="0"/>
                <a:satOff val="0"/>
                <a:lumOff val="0"/>
                <a:alphaOff val="0"/>
                <a:lumMod val="99000"/>
                <a:satMod val="120000"/>
                <a:shade val="78000"/>
              </a:srgb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50800" rIns="76200" bIns="50800" numCol="1" spcCol="1270" anchor="ctr" anchorCtr="0">
          <a:noAutofit/>
        </a:bodyPr>
        <a:lstStyle/>
        <a:p>
          <a:pPr lvl="0" algn="ctr" defTabSz="1778000">
            <a:lnSpc>
              <a:spcPct val="90000"/>
            </a:lnSpc>
            <a:spcBef>
              <a:spcPct val="0"/>
            </a:spcBef>
            <a:spcAft>
              <a:spcPct val="35000"/>
            </a:spcAft>
          </a:pPr>
          <a:endParaRPr lang="es-ES" sz="4000" kern="1200" dirty="0">
            <a:solidFill>
              <a:sysClr val="window" lastClr="FFFFFF"/>
            </a:solidFill>
            <a:latin typeface="Calibri" panose="020F0502020204030204"/>
            <a:ea typeface="+mn-ea"/>
            <a:cs typeface="+mn-cs"/>
          </a:endParaRPr>
        </a:p>
      </dsp:txBody>
      <dsp:txXfrm>
        <a:off x="468052" y="2389958"/>
        <a:ext cx="1736116" cy="665456"/>
      </dsp:txXfrm>
    </dsp:sp>
    <dsp:sp modelId="{15EBFE00-A4D0-41FD-BA8D-6F1FA66FFE1D}">
      <dsp:nvSpPr>
        <dsp:cNvPr id="0" name=""/>
        <dsp:cNvSpPr/>
      </dsp:nvSpPr>
      <dsp:spPr>
        <a:xfrm>
          <a:off x="2549446" y="1073342"/>
          <a:ext cx="1999712" cy="1649344"/>
        </a:xfrm>
        <a:prstGeom prst="roundRect">
          <a:avLst>
            <a:gd name="adj" fmla="val 10000"/>
          </a:avLst>
        </a:prstGeom>
        <a:solidFill>
          <a:sysClr val="window" lastClr="FFFFFF">
            <a:alpha val="90000"/>
            <a:hueOff val="0"/>
            <a:satOff val="0"/>
            <a:lumOff val="0"/>
            <a:alphaOff val="0"/>
          </a:sysClr>
        </a:solidFill>
        <a:ln w="6350" cap="flat" cmpd="sng" algn="ctr">
          <a:solidFill>
            <a:srgbClr val="1D6FA9">
              <a:hueOff val="-5598875"/>
              <a:satOff val="2630"/>
              <a:lumOff val="980"/>
              <a:alphaOff val="0"/>
            </a:srgb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 tIns="24765" rIns="24765" bIns="24765" numCol="1" spcCol="1270" anchor="t" anchorCtr="0">
          <a:noAutofit/>
        </a:bodyPr>
        <a:lstStyle/>
        <a:p>
          <a:pPr marL="114300" lvl="1" indent="-114300" algn="l" defTabSz="577850">
            <a:lnSpc>
              <a:spcPct val="90000"/>
            </a:lnSpc>
            <a:spcBef>
              <a:spcPct val="0"/>
            </a:spcBef>
            <a:spcAft>
              <a:spcPct val="15000"/>
            </a:spcAft>
            <a:buChar char="••"/>
          </a:pPr>
          <a:r>
            <a:rPr lang="es-ES" sz="1300" kern="1200" dirty="0" smtClean="0">
              <a:solidFill>
                <a:sysClr val="windowText" lastClr="000000">
                  <a:hueOff val="0"/>
                  <a:satOff val="0"/>
                  <a:lumOff val="0"/>
                  <a:alphaOff val="0"/>
                </a:sysClr>
              </a:solidFill>
              <a:latin typeface="Calibri" panose="020F0502020204030204"/>
              <a:ea typeface="+mn-ea"/>
              <a:cs typeface="+mn-cs"/>
            </a:rPr>
            <a:t>¿Existen diferencias en la elección de carreras CTIM de las estudiantes de nivel medio superior en los contextos rural y urbano?</a:t>
          </a:r>
          <a:endParaRPr lang="es-ES" sz="1300" kern="1200" dirty="0">
            <a:solidFill>
              <a:sysClr val="windowText" lastClr="000000">
                <a:hueOff val="0"/>
                <a:satOff val="0"/>
                <a:lumOff val="0"/>
                <a:alphaOff val="0"/>
              </a:sysClr>
            </a:solidFill>
            <a:latin typeface="Calibri" panose="020F0502020204030204"/>
            <a:ea typeface="+mn-ea"/>
            <a:cs typeface="+mn-cs"/>
          </a:endParaRPr>
        </a:p>
      </dsp:txBody>
      <dsp:txXfrm>
        <a:off x="2587402" y="1464729"/>
        <a:ext cx="1923800" cy="1220001"/>
      </dsp:txXfrm>
    </dsp:sp>
    <dsp:sp modelId="{D77B648C-6E9A-40D0-B91D-C73504BD3638}">
      <dsp:nvSpPr>
        <dsp:cNvPr id="0" name=""/>
        <dsp:cNvSpPr/>
      </dsp:nvSpPr>
      <dsp:spPr>
        <a:xfrm>
          <a:off x="3658589" y="63346"/>
          <a:ext cx="2450109" cy="2450109"/>
        </a:xfrm>
        <a:prstGeom prst="circularArrow">
          <a:avLst>
            <a:gd name="adj1" fmla="val 2858"/>
            <a:gd name="adj2" fmla="val 349267"/>
            <a:gd name="adj3" fmla="val 19475223"/>
            <a:gd name="adj4" fmla="val 12575511"/>
            <a:gd name="adj5" fmla="val 3334"/>
          </a:avLst>
        </a:prstGeom>
        <a:gradFill rotWithShape="0">
          <a:gsLst>
            <a:gs pos="0">
              <a:srgbClr val="1D6FA9">
                <a:hueOff val="-11197749"/>
                <a:satOff val="5260"/>
                <a:lumOff val="1959"/>
                <a:alphaOff val="0"/>
                <a:satMod val="103000"/>
                <a:lumMod val="102000"/>
                <a:tint val="94000"/>
              </a:srgbClr>
            </a:gs>
            <a:gs pos="50000">
              <a:srgbClr val="1D6FA9">
                <a:hueOff val="-11197749"/>
                <a:satOff val="5260"/>
                <a:lumOff val="1959"/>
                <a:alphaOff val="0"/>
                <a:satMod val="110000"/>
                <a:lumMod val="100000"/>
                <a:shade val="100000"/>
              </a:srgbClr>
            </a:gs>
            <a:gs pos="100000">
              <a:srgbClr val="1D6FA9">
                <a:hueOff val="-11197749"/>
                <a:satOff val="5260"/>
                <a:lumOff val="1959"/>
                <a:alphaOff val="0"/>
                <a:lumMod val="99000"/>
                <a:satMod val="120000"/>
                <a:shade val="78000"/>
              </a:srgbClr>
            </a:gs>
          </a:gsLst>
          <a:lin ang="5400000" scaled="0"/>
        </a:gradFill>
        <a:ln>
          <a:noFill/>
        </a:ln>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A00773D5-90AA-4EFC-9270-17E48776643F}">
      <dsp:nvSpPr>
        <dsp:cNvPr id="0" name=""/>
        <dsp:cNvSpPr/>
      </dsp:nvSpPr>
      <dsp:spPr>
        <a:xfrm>
          <a:off x="2993827" y="719910"/>
          <a:ext cx="1777522" cy="706862"/>
        </a:xfrm>
        <a:prstGeom prst="roundRect">
          <a:avLst>
            <a:gd name="adj" fmla="val 10000"/>
          </a:avLst>
        </a:prstGeom>
        <a:gradFill rotWithShape="0">
          <a:gsLst>
            <a:gs pos="0">
              <a:srgbClr val="1D6FA9">
                <a:hueOff val="-5598875"/>
                <a:satOff val="2630"/>
                <a:lumOff val="980"/>
                <a:alphaOff val="0"/>
                <a:satMod val="103000"/>
                <a:lumMod val="102000"/>
                <a:tint val="94000"/>
              </a:srgbClr>
            </a:gs>
            <a:gs pos="50000">
              <a:srgbClr val="1D6FA9">
                <a:hueOff val="-5598875"/>
                <a:satOff val="2630"/>
                <a:lumOff val="980"/>
                <a:alphaOff val="0"/>
                <a:satMod val="110000"/>
                <a:lumMod val="100000"/>
                <a:shade val="100000"/>
              </a:srgbClr>
            </a:gs>
            <a:gs pos="100000">
              <a:srgbClr val="1D6FA9">
                <a:hueOff val="-5598875"/>
                <a:satOff val="2630"/>
                <a:lumOff val="980"/>
                <a:alphaOff val="0"/>
                <a:lumMod val="99000"/>
                <a:satMod val="120000"/>
                <a:shade val="78000"/>
              </a:srgb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50800" rIns="76200" bIns="50800" numCol="1" spcCol="1270" anchor="ctr" anchorCtr="0">
          <a:noAutofit/>
        </a:bodyPr>
        <a:lstStyle/>
        <a:p>
          <a:pPr lvl="0" algn="ctr" defTabSz="1778000">
            <a:lnSpc>
              <a:spcPct val="90000"/>
            </a:lnSpc>
            <a:spcBef>
              <a:spcPct val="0"/>
            </a:spcBef>
            <a:spcAft>
              <a:spcPct val="35000"/>
            </a:spcAft>
          </a:pPr>
          <a:endParaRPr lang="es-ES" sz="4000" kern="1200" dirty="0">
            <a:solidFill>
              <a:sysClr val="window" lastClr="FFFFFF"/>
            </a:solidFill>
            <a:latin typeface="Calibri" panose="020F0502020204030204"/>
            <a:ea typeface="+mn-ea"/>
            <a:cs typeface="+mn-cs"/>
          </a:endParaRPr>
        </a:p>
      </dsp:txBody>
      <dsp:txXfrm>
        <a:off x="3014530" y="740613"/>
        <a:ext cx="1736116" cy="665456"/>
      </dsp:txXfrm>
    </dsp:sp>
    <dsp:sp modelId="{F48DE4A0-568C-48AA-BF7D-C3EFABD1D1D0}">
      <dsp:nvSpPr>
        <dsp:cNvPr id="0" name=""/>
        <dsp:cNvSpPr/>
      </dsp:nvSpPr>
      <dsp:spPr>
        <a:xfrm>
          <a:off x="5095923" y="1073342"/>
          <a:ext cx="1999712" cy="1649344"/>
        </a:xfrm>
        <a:prstGeom prst="roundRect">
          <a:avLst>
            <a:gd name="adj" fmla="val 10000"/>
          </a:avLst>
        </a:prstGeom>
        <a:solidFill>
          <a:sysClr val="window" lastClr="FFFFFF">
            <a:alpha val="90000"/>
            <a:hueOff val="0"/>
            <a:satOff val="0"/>
            <a:lumOff val="0"/>
            <a:alphaOff val="0"/>
          </a:sysClr>
        </a:solidFill>
        <a:ln w="6350" cap="flat" cmpd="sng" algn="ctr">
          <a:solidFill>
            <a:srgbClr val="1D6FA9">
              <a:hueOff val="-11197749"/>
              <a:satOff val="5260"/>
              <a:lumOff val="1959"/>
              <a:alphaOff val="0"/>
            </a:srgb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 tIns="24765" rIns="24765" bIns="24765" numCol="1" spcCol="1270" anchor="t" anchorCtr="0">
          <a:noAutofit/>
        </a:bodyPr>
        <a:lstStyle/>
        <a:p>
          <a:pPr marL="114300" lvl="1" indent="-114300" algn="l" defTabSz="577850">
            <a:lnSpc>
              <a:spcPct val="90000"/>
            </a:lnSpc>
            <a:spcBef>
              <a:spcPct val="0"/>
            </a:spcBef>
            <a:spcAft>
              <a:spcPct val="15000"/>
            </a:spcAft>
            <a:buChar char="••"/>
          </a:pPr>
          <a:r>
            <a:rPr lang="es-ES" sz="1300" kern="1200" dirty="0" smtClean="0">
              <a:solidFill>
                <a:sysClr val="windowText" lastClr="000000">
                  <a:hueOff val="0"/>
                  <a:satOff val="0"/>
                  <a:lumOff val="0"/>
                  <a:alphaOff val="0"/>
                </a:sysClr>
              </a:solidFill>
              <a:latin typeface="Calibri" panose="020F0502020204030204"/>
              <a:ea typeface="+mn-ea"/>
              <a:cs typeface="+mn-cs"/>
            </a:rPr>
            <a:t>¿Existen en la elección de carreras CTIM de las estudiantes de nivel medio superior por subsistema educativo?</a:t>
          </a:r>
          <a:endParaRPr lang="es-ES" sz="1300" kern="1200" dirty="0">
            <a:solidFill>
              <a:sysClr val="windowText" lastClr="000000">
                <a:hueOff val="0"/>
                <a:satOff val="0"/>
                <a:lumOff val="0"/>
                <a:alphaOff val="0"/>
              </a:sysClr>
            </a:solidFill>
            <a:latin typeface="Calibri" panose="020F0502020204030204"/>
            <a:ea typeface="+mn-ea"/>
            <a:cs typeface="+mn-cs"/>
          </a:endParaRPr>
        </a:p>
      </dsp:txBody>
      <dsp:txXfrm>
        <a:off x="5133879" y="1111298"/>
        <a:ext cx="1923800" cy="1220001"/>
      </dsp:txXfrm>
    </dsp:sp>
    <dsp:sp modelId="{CEFECFC9-7BCE-4DAB-929D-9EF07EFF46D3}">
      <dsp:nvSpPr>
        <dsp:cNvPr id="0" name=""/>
        <dsp:cNvSpPr/>
      </dsp:nvSpPr>
      <dsp:spPr>
        <a:xfrm>
          <a:off x="5540304" y="2369255"/>
          <a:ext cx="1777522" cy="706862"/>
        </a:xfrm>
        <a:prstGeom prst="roundRect">
          <a:avLst>
            <a:gd name="adj" fmla="val 10000"/>
          </a:avLst>
        </a:prstGeom>
        <a:gradFill rotWithShape="0">
          <a:gsLst>
            <a:gs pos="0">
              <a:srgbClr val="1D6FA9">
                <a:hueOff val="-11197749"/>
                <a:satOff val="5260"/>
                <a:lumOff val="1959"/>
                <a:alphaOff val="0"/>
                <a:satMod val="103000"/>
                <a:lumMod val="102000"/>
                <a:tint val="94000"/>
              </a:srgbClr>
            </a:gs>
            <a:gs pos="50000">
              <a:srgbClr val="1D6FA9">
                <a:hueOff val="-11197749"/>
                <a:satOff val="5260"/>
                <a:lumOff val="1959"/>
                <a:alphaOff val="0"/>
                <a:satMod val="110000"/>
                <a:lumMod val="100000"/>
                <a:shade val="100000"/>
              </a:srgbClr>
            </a:gs>
            <a:gs pos="100000">
              <a:srgbClr val="1D6FA9">
                <a:hueOff val="-11197749"/>
                <a:satOff val="5260"/>
                <a:lumOff val="1959"/>
                <a:alphaOff val="0"/>
                <a:lumMod val="99000"/>
                <a:satMod val="120000"/>
                <a:shade val="78000"/>
              </a:srgb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50800" rIns="76200" bIns="50800" numCol="1" spcCol="1270" anchor="ctr" anchorCtr="0">
          <a:noAutofit/>
        </a:bodyPr>
        <a:lstStyle/>
        <a:p>
          <a:pPr lvl="0" algn="ctr" defTabSz="1778000">
            <a:lnSpc>
              <a:spcPct val="90000"/>
            </a:lnSpc>
            <a:spcBef>
              <a:spcPct val="0"/>
            </a:spcBef>
            <a:spcAft>
              <a:spcPct val="35000"/>
            </a:spcAft>
          </a:pPr>
          <a:endParaRPr lang="es-ES" sz="4000" kern="1200" dirty="0">
            <a:solidFill>
              <a:sysClr val="window" lastClr="FFFFFF"/>
            </a:solidFill>
            <a:latin typeface="Calibri" panose="020F0502020204030204"/>
            <a:ea typeface="+mn-ea"/>
            <a:cs typeface="+mn-cs"/>
          </a:endParaRPr>
        </a:p>
      </dsp:txBody>
      <dsp:txXfrm>
        <a:off x="5561007" y="2389958"/>
        <a:ext cx="1736116" cy="66545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20692C-1667-4D16-A983-C4F1815C56BC}">
      <dsp:nvSpPr>
        <dsp:cNvPr id="0" name=""/>
        <dsp:cNvSpPr/>
      </dsp:nvSpPr>
      <dsp:spPr>
        <a:xfrm>
          <a:off x="1704307" y="4389776"/>
          <a:ext cx="3998662" cy="0"/>
        </a:xfrm>
        <a:prstGeom prst="line">
          <a:avLst/>
        </a:prstGeom>
        <a:noFill/>
        <a:ln w="12700" cap="flat" cmpd="sng" algn="ctr">
          <a:solidFill>
            <a:srgbClr val="7030A0"/>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030DD2F3-4A84-48E8-A9F1-62B4BBA45E34}">
      <dsp:nvSpPr>
        <dsp:cNvPr id="0" name=""/>
        <dsp:cNvSpPr/>
      </dsp:nvSpPr>
      <dsp:spPr>
        <a:xfrm>
          <a:off x="1704307" y="3788770"/>
          <a:ext cx="3419404" cy="0"/>
        </a:xfrm>
        <a:prstGeom prst="line">
          <a:avLst/>
        </a:prstGeom>
        <a:noFill/>
        <a:ln w="12700" cap="flat" cmpd="sng" algn="ctr">
          <a:solidFill>
            <a:srgbClr val="1D9A78">
              <a:lumMod val="60000"/>
              <a:lumOff val="40000"/>
            </a:srgb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2A903795-6282-4B60-9741-9482F44E5CC0}">
      <dsp:nvSpPr>
        <dsp:cNvPr id="0" name=""/>
        <dsp:cNvSpPr/>
      </dsp:nvSpPr>
      <dsp:spPr>
        <a:xfrm>
          <a:off x="1704307" y="3084961"/>
          <a:ext cx="3103876" cy="0"/>
        </a:xfrm>
        <a:prstGeom prst="line">
          <a:avLst/>
        </a:prstGeom>
        <a:noFill/>
        <a:ln w="12700" cap="flat" cmpd="sng" algn="ctr">
          <a:solidFill>
            <a:srgbClr val="FF3399"/>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065BB20A-27A5-4B22-B760-0BCA20F58DC0}">
      <dsp:nvSpPr>
        <dsp:cNvPr id="0" name=""/>
        <dsp:cNvSpPr/>
      </dsp:nvSpPr>
      <dsp:spPr>
        <a:xfrm>
          <a:off x="1704307" y="2333705"/>
          <a:ext cx="3103876" cy="0"/>
        </a:xfrm>
        <a:prstGeom prst="line">
          <a:avLst/>
        </a:prstGeom>
        <a:noFill/>
        <a:ln w="12700" cap="flat" cmpd="sng" algn="ctr">
          <a:solidFill>
            <a:srgbClr val="00B0F0"/>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4C654F91-12D3-4A3C-AF7F-E13D0A166665}">
      <dsp:nvSpPr>
        <dsp:cNvPr id="0" name=""/>
        <dsp:cNvSpPr/>
      </dsp:nvSpPr>
      <dsp:spPr>
        <a:xfrm>
          <a:off x="1704307" y="1629896"/>
          <a:ext cx="3419404" cy="0"/>
        </a:xfrm>
        <a:prstGeom prst="line">
          <a:avLst/>
        </a:prstGeom>
        <a:noFill/>
        <a:ln w="12700" cap="flat" cmpd="sng" algn="ctr">
          <a:solidFill>
            <a:srgbClr val="FFC000"/>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8FBFD9B6-C589-4A3A-AF46-C9920A836A22}">
      <dsp:nvSpPr>
        <dsp:cNvPr id="0" name=""/>
        <dsp:cNvSpPr/>
      </dsp:nvSpPr>
      <dsp:spPr>
        <a:xfrm>
          <a:off x="1704307" y="1028890"/>
          <a:ext cx="3998662" cy="0"/>
        </a:xfrm>
        <a:prstGeom prst="line">
          <a:avLst/>
        </a:prstGeom>
        <a:noFill/>
        <a:ln w="12700" cap="flat" cmpd="sng" algn="ctr">
          <a:solidFill>
            <a:srgbClr val="1D9A78">
              <a:hueOff val="0"/>
              <a:satOff val="0"/>
              <a:lumOff val="0"/>
              <a:alphaOff val="0"/>
            </a:srgb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FA31A112-2288-47E6-B472-F483740DF137}">
      <dsp:nvSpPr>
        <dsp:cNvPr id="0" name=""/>
        <dsp:cNvSpPr/>
      </dsp:nvSpPr>
      <dsp:spPr>
        <a:xfrm>
          <a:off x="273637" y="1007994"/>
          <a:ext cx="2861338" cy="3402678"/>
        </a:xfrm>
        <a:prstGeom prst="ellipse">
          <a:avLst/>
        </a:prstGeom>
        <a:solidFill>
          <a:srgbClr val="1D9A78">
            <a:lumMod val="60000"/>
            <a:lumOff val="40000"/>
          </a:srgbClr>
        </a:solidFill>
        <a:ln>
          <a:noFill/>
        </a:ln>
        <a:effectLst/>
        <a:scene3d>
          <a:camera prst="orthographicFront">
            <a:rot lat="0" lon="0" rev="0"/>
          </a:camera>
          <a:lightRig rig="contrasting" dir="t">
            <a:rot lat="0" lon="0" rev="1200000"/>
          </a:lightRig>
        </a:scene3d>
        <a:sp3d contourW="12700" prstMaterial="flat">
          <a:bevelT w="177800" h="254000"/>
          <a:bevelB w="152400"/>
        </a:sp3d>
      </dsp:spPr>
      <dsp:style>
        <a:lnRef idx="0">
          <a:scrgbClr r="0" g="0" b="0"/>
        </a:lnRef>
        <a:fillRef idx="1">
          <a:scrgbClr r="0" g="0" b="0"/>
        </a:fillRef>
        <a:effectRef idx="1">
          <a:scrgbClr r="0" g="0" b="0"/>
        </a:effectRef>
        <a:fontRef idx="minor"/>
      </dsp:style>
    </dsp:sp>
    <dsp:sp modelId="{3F93E339-7755-4D44-9CD3-6ECF8C7D3BF7}">
      <dsp:nvSpPr>
        <dsp:cNvPr id="0" name=""/>
        <dsp:cNvSpPr/>
      </dsp:nvSpPr>
      <dsp:spPr>
        <a:xfrm>
          <a:off x="402466" y="1991006"/>
          <a:ext cx="2530548" cy="1304814"/>
        </a:xfrm>
        <a:prstGeom prst="rect">
          <a:avLst/>
        </a:prstGeom>
        <a:noFill/>
        <a:ln>
          <a:noFill/>
        </a:ln>
        <a:effectLst/>
        <a:scene3d>
          <a:camera prst="orthographicFront">
            <a:rot lat="0" lon="0" rev="0"/>
          </a:camera>
          <a:lightRig rig="contrasting" dir="t">
            <a:rot lat="0" lon="0" rev="1200000"/>
          </a:lightRig>
        </a:scene3d>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b" anchorCtr="0">
          <a:noAutofit/>
        </a:bodyPr>
        <a:lstStyle/>
        <a:p>
          <a:pPr lvl="0" algn="ctr" defTabSz="800100">
            <a:lnSpc>
              <a:spcPct val="90000"/>
            </a:lnSpc>
            <a:spcBef>
              <a:spcPct val="0"/>
            </a:spcBef>
            <a:spcAft>
              <a:spcPct val="35000"/>
            </a:spcAft>
          </a:pPr>
          <a:r>
            <a:rPr lang="es-ES" sz="1800" kern="1200" dirty="0" smtClean="0">
              <a:solidFill>
                <a:sysClr val="windowText" lastClr="000000"/>
              </a:solidFill>
              <a:latin typeface="Calibri" panose="020F0502020204030204"/>
              <a:ea typeface="+mn-ea"/>
              <a:cs typeface="+mn-cs"/>
            </a:rPr>
            <a:t>En México, hay más mujeres activas como estudiantes de nivel media superior y superior en relación a los hombres</a:t>
          </a:r>
          <a:endParaRPr lang="es-ES" sz="1800" kern="1200" dirty="0">
            <a:solidFill>
              <a:sysClr val="windowText" lastClr="000000"/>
            </a:solidFill>
            <a:latin typeface="Calibri" panose="020F0502020204030204"/>
            <a:ea typeface="+mn-ea"/>
            <a:cs typeface="+mn-cs"/>
          </a:endParaRPr>
        </a:p>
      </dsp:txBody>
      <dsp:txXfrm>
        <a:off x="402466" y="1991006"/>
        <a:ext cx="2530548" cy="1304814"/>
      </dsp:txXfrm>
    </dsp:sp>
    <dsp:sp modelId="{46B5AF22-FF38-4227-AFD3-1B6317C0A028}">
      <dsp:nvSpPr>
        <dsp:cNvPr id="0" name=""/>
        <dsp:cNvSpPr/>
      </dsp:nvSpPr>
      <dsp:spPr>
        <a:xfrm>
          <a:off x="5406421" y="732342"/>
          <a:ext cx="593097" cy="593097"/>
        </a:xfrm>
        <a:prstGeom prst="ellipse">
          <a:avLst/>
        </a:prstGeom>
        <a:solidFill>
          <a:srgbClr val="FFC000"/>
        </a:solidFill>
        <a:ln>
          <a:noFill/>
        </a:ln>
        <a:effectLst/>
        <a:scene3d>
          <a:camera prst="orthographicFront">
            <a:rot lat="0" lon="0" rev="0"/>
          </a:camera>
          <a:lightRig rig="contrasting" dir="t">
            <a:rot lat="0" lon="0" rev="1200000"/>
          </a:lightRig>
        </a:scene3d>
        <a:sp3d contourW="12700" prstMaterial="flat">
          <a:bevelT w="177800" h="254000"/>
          <a:bevelB w="152400"/>
        </a:sp3d>
      </dsp:spPr>
      <dsp:style>
        <a:lnRef idx="0">
          <a:scrgbClr r="0" g="0" b="0"/>
        </a:lnRef>
        <a:fillRef idx="1">
          <a:scrgbClr r="0" g="0" b="0"/>
        </a:fillRef>
        <a:effectRef idx="1">
          <a:scrgbClr r="0" g="0" b="0"/>
        </a:effectRef>
        <a:fontRef idx="minor"/>
      </dsp:style>
    </dsp:sp>
    <dsp:sp modelId="{F459A86E-7723-4D13-86D8-2B99CEEDEA19}">
      <dsp:nvSpPr>
        <dsp:cNvPr id="0" name=""/>
        <dsp:cNvSpPr/>
      </dsp:nvSpPr>
      <dsp:spPr>
        <a:xfrm>
          <a:off x="5999518" y="732342"/>
          <a:ext cx="1634808" cy="593097"/>
        </a:xfrm>
        <a:prstGeom prst="rect">
          <a:avLst/>
        </a:prstGeom>
        <a:noFill/>
        <a:ln w="6350" cap="flat" cmpd="sng" algn="ctr">
          <a:solidFill>
            <a:sysClr val="windowText" lastClr="000000">
              <a:alpha val="0"/>
              <a:hueOff val="0"/>
              <a:satOff val="0"/>
              <a:lumOff val="0"/>
              <a:alphaOff val="0"/>
            </a:sys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8100" tIns="0" rIns="38100" bIns="0" numCol="1" spcCol="1270" anchor="ctr" anchorCtr="0">
          <a:noAutofit/>
        </a:bodyPr>
        <a:lstStyle/>
        <a:p>
          <a:pPr lvl="0" algn="l" defTabSz="444500">
            <a:lnSpc>
              <a:spcPct val="90000"/>
            </a:lnSpc>
            <a:spcBef>
              <a:spcPct val="0"/>
            </a:spcBef>
            <a:spcAft>
              <a:spcPct val="35000"/>
            </a:spcAft>
          </a:pPr>
          <a:r>
            <a:rPr lang="es-ES" sz="1000" kern="1200" dirty="0" smtClean="0">
              <a:solidFill>
                <a:sysClr val="windowText" lastClr="000000">
                  <a:hueOff val="0"/>
                  <a:satOff val="0"/>
                  <a:lumOff val="0"/>
                  <a:alphaOff val="0"/>
                </a:sysClr>
              </a:solidFill>
              <a:latin typeface="Calibri" panose="020F0502020204030204"/>
              <a:ea typeface="+mn-ea"/>
              <a:cs typeface="+mn-cs"/>
            </a:rPr>
            <a:t>solo el 10.3 por ciento de ellas están en campos de formación CTIM</a:t>
          </a:r>
          <a:endParaRPr lang="es-ES" sz="1000" kern="1200" dirty="0">
            <a:solidFill>
              <a:sysClr val="windowText" lastClr="000000">
                <a:hueOff val="0"/>
                <a:satOff val="0"/>
                <a:lumOff val="0"/>
                <a:alphaOff val="0"/>
              </a:sysClr>
            </a:solidFill>
            <a:latin typeface="Calibri" panose="020F0502020204030204"/>
            <a:ea typeface="+mn-ea"/>
            <a:cs typeface="+mn-cs"/>
          </a:endParaRPr>
        </a:p>
      </dsp:txBody>
      <dsp:txXfrm>
        <a:off x="5999518" y="732342"/>
        <a:ext cx="1634808" cy="593097"/>
      </dsp:txXfrm>
    </dsp:sp>
    <dsp:sp modelId="{F46E7BCF-916F-447F-8574-DA47E668626A}">
      <dsp:nvSpPr>
        <dsp:cNvPr id="0" name=""/>
        <dsp:cNvSpPr/>
      </dsp:nvSpPr>
      <dsp:spPr>
        <a:xfrm>
          <a:off x="4827162" y="1333347"/>
          <a:ext cx="593097" cy="593097"/>
        </a:xfrm>
        <a:prstGeom prst="ellipse">
          <a:avLst/>
        </a:prstGeom>
        <a:solidFill>
          <a:srgbClr val="1D9A78">
            <a:lumMod val="60000"/>
            <a:lumOff val="40000"/>
          </a:srgbClr>
        </a:solidFill>
        <a:ln>
          <a:noFill/>
        </a:ln>
        <a:effectLst/>
        <a:scene3d>
          <a:camera prst="orthographicFront">
            <a:rot lat="0" lon="0" rev="0"/>
          </a:camera>
          <a:lightRig rig="contrasting" dir="t">
            <a:rot lat="0" lon="0" rev="1200000"/>
          </a:lightRig>
        </a:scene3d>
        <a:sp3d contourW="12700" prstMaterial="flat">
          <a:bevelT w="177800" h="254000"/>
          <a:bevelB w="152400"/>
        </a:sp3d>
      </dsp:spPr>
      <dsp:style>
        <a:lnRef idx="0">
          <a:scrgbClr r="0" g="0" b="0"/>
        </a:lnRef>
        <a:fillRef idx="1">
          <a:scrgbClr r="0" g="0" b="0"/>
        </a:fillRef>
        <a:effectRef idx="1">
          <a:scrgbClr r="0" g="0" b="0"/>
        </a:effectRef>
        <a:fontRef idx="minor"/>
      </dsp:style>
    </dsp:sp>
    <dsp:sp modelId="{E7E56C07-D2A3-490E-B45F-274C80AADC3F}">
      <dsp:nvSpPr>
        <dsp:cNvPr id="0" name=""/>
        <dsp:cNvSpPr/>
      </dsp:nvSpPr>
      <dsp:spPr>
        <a:xfrm>
          <a:off x="5420259" y="1333347"/>
          <a:ext cx="2212441" cy="593097"/>
        </a:xfrm>
        <a:prstGeom prst="rect">
          <a:avLst/>
        </a:prstGeom>
        <a:noFill/>
        <a:ln w="6350" cap="flat" cmpd="sng" algn="ctr">
          <a:solidFill>
            <a:sysClr val="windowText" lastClr="000000">
              <a:alpha val="0"/>
              <a:hueOff val="0"/>
              <a:satOff val="0"/>
              <a:lumOff val="0"/>
              <a:alphaOff val="0"/>
            </a:sys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8100" tIns="0" rIns="38100" bIns="0" numCol="1" spcCol="1270" anchor="ctr" anchorCtr="0">
          <a:noAutofit/>
        </a:bodyPr>
        <a:lstStyle/>
        <a:p>
          <a:pPr lvl="0" algn="l" defTabSz="444500">
            <a:lnSpc>
              <a:spcPct val="90000"/>
            </a:lnSpc>
            <a:spcBef>
              <a:spcPct val="0"/>
            </a:spcBef>
            <a:spcAft>
              <a:spcPct val="35000"/>
            </a:spcAft>
          </a:pPr>
          <a:r>
            <a:rPr lang="es-ES" sz="1000" kern="1200" dirty="0" smtClean="0">
              <a:solidFill>
                <a:sysClr val="windowText" lastClr="000000">
                  <a:hueOff val="0"/>
                  <a:satOff val="0"/>
                  <a:lumOff val="0"/>
                  <a:alphaOff val="0"/>
                </a:sysClr>
              </a:solidFill>
              <a:latin typeface="Calibri" panose="020F0502020204030204"/>
              <a:ea typeface="+mn-ea"/>
              <a:cs typeface="+mn-cs"/>
            </a:rPr>
            <a:t>Tabasco, hay  menos mujeres que hombres, inscritas en ambos niveles.</a:t>
          </a:r>
          <a:endParaRPr lang="es-ES" sz="1000" kern="1200" dirty="0">
            <a:solidFill>
              <a:sysClr val="windowText" lastClr="000000">
                <a:hueOff val="0"/>
                <a:satOff val="0"/>
                <a:lumOff val="0"/>
                <a:alphaOff val="0"/>
              </a:sysClr>
            </a:solidFill>
            <a:latin typeface="Calibri" panose="020F0502020204030204"/>
            <a:ea typeface="+mn-ea"/>
            <a:cs typeface="+mn-cs"/>
          </a:endParaRPr>
        </a:p>
      </dsp:txBody>
      <dsp:txXfrm>
        <a:off x="5420259" y="1333347"/>
        <a:ext cx="2212441" cy="593097"/>
      </dsp:txXfrm>
    </dsp:sp>
    <dsp:sp modelId="{BA8AD7FD-0421-4DD6-B816-9AE5889B0907}">
      <dsp:nvSpPr>
        <dsp:cNvPr id="0" name=""/>
        <dsp:cNvSpPr/>
      </dsp:nvSpPr>
      <dsp:spPr>
        <a:xfrm>
          <a:off x="4511634" y="2037156"/>
          <a:ext cx="593097" cy="593097"/>
        </a:xfrm>
        <a:prstGeom prst="ellipse">
          <a:avLst/>
        </a:prstGeom>
        <a:solidFill>
          <a:srgbClr val="FF3399"/>
        </a:solidFill>
        <a:ln>
          <a:noFill/>
        </a:ln>
        <a:effectLst/>
        <a:scene3d>
          <a:camera prst="orthographicFront">
            <a:rot lat="0" lon="0" rev="0"/>
          </a:camera>
          <a:lightRig rig="contrasting" dir="t">
            <a:rot lat="0" lon="0" rev="1200000"/>
          </a:lightRig>
        </a:scene3d>
        <a:sp3d contourW="12700" prstMaterial="flat">
          <a:bevelT w="177800" h="254000"/>
          <a:bevelB w="152400"/>
        </a:sp3d>
      </dsp:spPr>
      <dsp:style>
        <a:lnRef idx="0">
          <a:scrgbClr r="0" g="0" b="0"/>
        </a:lnRef>
        <a:fillRef idx="1">
          <a:scrgbClr r="0" g="0" b="0"/>
        </a:fillRef>
        <a:effectRef idx="1">
          <a:scrgbClr r="0" g="0" b="0"/>
        </a:effectRef>
        <a:fontRef idx="minor"/>
      </dsp:style>
    </dsp:sp>
    <dsp:sp modelId="{94189C4F-1CEE-4183-9DF5-D2BEF3E4DA6D}">
      <dsp:nvSpPr>
        <dsp:cNvPr id="0" name=""/>
        <dsp:cNvSpPr/>
      </dsp:nvSpPr>
      <dsp:spPr>
        <a:xfrm>
          <a:off x="5104732" y="2037156"/>
          <a:ext cx="2527500" cy="593097"/>
        </a:xfrm>
        <a:prstGeom prst="rect">
          <a:avLst/>
        </a:prstGeom>
        <a:noFill/>
        <a:ln w="6350" cap="flat" cmpd="sng" algn="ctr">
          <a:solidFill>
            <a:sysClr val="windowText" lastClr="000000">
              <a:alpha val="0"/>
              <a:hueOff val="0"/>
              <a:satOff val="0"/>
              <a:lumOff val="0"/>
              <a:alphaOff val="0"/>
            </a:sys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8100" tIns="0" rIns="38100" bIns="0" numCol="1" spcCol="1270" anchor="ctr" anchorCtr="0">
          <a:noAutofit/>
        </a:bodyPr>
        <a:lstStyle/>
        <a:p>
          <a:pPr lvl="0" algn="l" defTabSz="444500">
            <a:lnSpc>
              <a:spcPct val="90000"/>
            </a:lnSpc>
            <a:spcBef>
              <a:spcPct val="0"/>
            </a:spcBef>
            <a:spcAft>
              <a:spcPct val="35000"/>
            </a:spcAft>
          </a:pPr>
          <a:r>
            <a:rPr lang="es-ES" sz="1000" kern="1200" dirty="0" smtClean="0">
              <a:solidFill>
                <a:sysClr val="windowText" lastClr="000000"/>
              </a:solidFill>
              <a:latin typeface="Calibri" panose="020F0502020204030204"/>
              <a:ea typeface="+mn-ea"/>
              <a:cs typeface="+mn-cs"/>
            </a:rPr>
            <a:t>Reducir la brecha de género</a:t>
          </a:r>
          <a:endParaRPr lang="es-ES" sz="1000" kern="1200" dirty="0">
            <a:solidFill>
              <a:sysClr val="windowText" lastClr="000000"/>
            </a:solidFill>
            <a:latin typeface="Calibri" panose="020F0502020204030204"/>
            <a:ea typeface="+mn-ea"/>
            <a:cs typeface="+mn-cs"/>
          </a:endParaRPr>
        </a:p>
      </dsp:txBody>
      <dsp:txXfrm>
        <a:off x="5104732" y="2037156"/>
        <a:ext cx="2527500" cy="593097"/>
      </dsp:txXfrm>
    </dsp:sp>
    <dsp:sp modelId="{BEBB8C8F-34F3-4DB6-973A-0443BCCC4CDE}">
      <dsp:nvSpPr>
        <dsp:cNvPr id="0" name=""/>
        <dsp:cNvSpPr/>
      </dsp:nvSpPr>
      <dsp:spPr>
        <a:xfrm>
          <a:off x="4511634" y="2788413"/>
          <a:ext cx="593097" cy="593097"/>
        </a:xfrm>
        <a:prstGeom prst="ellipse">
          <a:avLst/>
        </a:prstGeom>
        <a:solidFill>
          <a:srgbClr val="7030A0"/>
        </a:solidFill>
        <a:ln>
          <a:noFill/>
        </a:ln>
        <a:effectLst/>
        <a:scene3d>
          <a:camera prst="orthographicFront">
            <a:rot lat="0" lon="0" rev="0"/>
          </a:camera>
          <a:lightRig rig="contrasting" dir="t">
            <a:rot lat="0" lon="0" rev="1200000"/>
          </a:lightRig>
        </a:scene3d>
        <a:sp3d contourW="12700" prstMaterial="flat">
          <a:bevelT w="177800" h="254000"/>
          <a:bevelB w="152400"/>
        </a:sp3d>
      </dsp:spPr>
      <dsp:style>
        <a:lnRef idx="0">
          <a:scrgbClr r="0" g="0" b="0"/>
        </a:lnRef>
        <a:fillRef idx="1">
          <a:scrgbClr r="0" g="0" b="0"/>
        </a:fillRef>
        <a:effectRef idx="1">
          <a:scrgbClr r="0" g="0" b="0"/>
        </a:effectRef>
        <a:fontRef idx="minor"/>
      </dsp:style>
    </dsp:sp>
    <dsp:sp modelId="{DFC3DDDE-9D4C-4138-82E3-E05A5D3E4905}">
      <dsp:nvSpPr>
        <dsp:cNvPr id="0" name=""/>
        <dsp:cNvSpPr/>
      </dsp:nvSpPr>
      <dsp:spPr>
        <a:xfrm>
          <a:off x="5104732" y="2788413"/>
          <a:ext cx="2527952" cy="593097"/>
        </a:xfrm>
        <a:prstGeom prst="rect">
          <a:avLst/>
        </a:prstGeom>
        <a:noFill/>
        <a:ln w="6350" cap="flat" cmpd="sng" algn="ctr">
          <a:solidFill>
            <a:sysClr val="windowText" lastClr="000000">
              <a:alpha val="0"/>
              <a:hueOff val="0"/>
              <a:satOff val="0"/>
              <a:lumOff val="0"/>
              <a:alphaOff val="0"/>
            </a:sys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8100" tIns="0" rIns="38100" bIns="0" numCol="1" spcCol="1270" anchor="ctr" anchorCtr="0">
          <a:noAutofit/>
        </a:bodyPr>
        <a:lstStyle/>
        <a:p>
          <a:pPr lvl="0" algn="l" defTabSz="444500">
            <a:lnSpc>
              <a:spcPct val="90000"/>
            </a:lnSpc>
            <a:spcBef>
              <a:spcPct val="0"/>
            </a:spcBef>
            <a:spcAft>
              <a:spcPct val="35000"/>
            </a:spcAft>
          </a:pPr>
          <a:r>
            <a:rPr lang="es-ES" sz="1000" kern="1200" dirty="0" smtClean="0">
              <a:solidFill>
                <a:sysClr val="windowText" lastClr="000000"/>
              </a:solidFill>
              <a:latin typeface="Calibri" panose="020F0502020204030204"/>
              <a:ea typeface="+mn-ea"/>
              <a:cs typeface="+mn-cs"/>
            </a:rPr>
            <a:t>Acceso a trabajos mejor renumerados</a:t>
          </a:r>
          <a:endParaRPr lang="es-ES" sz="1000" kern="1200" dirty="0">
            <a:solidFill>
              <a:sysClr val="windowText" lastClr="000000"/>
            </a:solidFill>
            <a:latin typeface="Calibri" panose="020F0502020204030204"/>
            <a:ea typeface="+mn-ea"/>
            <a:cs typeface="+mn-cs"/>
          </a:endParaRPr>
        </a:p>
      </dsp:txBody>
      <dsp:txXfrm>
        <a:off x="5104732" y="2788413"/>
        <a:ext cx="2527952" cy="593097"/>
      </dsp:txXfrm>
    </dsp:sp>
    <dsp:sp modelId="{8BABFBAB-1571-4A1B-9996-14E8EDCD153B}">
      <dsp:nvSpPr>
        <dsp:cNvPr id="0" name=""/>
        <dsp:cNvSpPr/>
      </dsp:nvSpPr>
      <dsp:spPr>
        <a:xfrm>
          <a:off x="4827162" y="3492222"/>
          <a:ext cx="593097" cy="593097"/>
        </a:xfrm>
        <a:prstGeom prst="ellipse">
          <a:avLst/>
        </a:prstGeom>
        <a:solidFill>
          <a:srgbClr val="008080"/>
        </a:solidFill>
        <a:ln>
          <a:noFill/>
        </a:ln>
        <a:effectLst/>
        <a:scene3d>
          <a:camera prst="orthographicFront">
            <a:rot lat="0" lon="0" rev="0"/>
          </a:camera>
          <a:lightRig rig="contrasting" dir="t">
            <a:rot lat="0" lon="0" rev="1200000"/>
          </a:lightRig>
        </a:scene3d>
        <a:sp3d contourW="12700" prstMaterial="flat">
          <a:bevelT w="177800" h="254000"/>
          <a:bevelB w="152400"/>
        </a:sp3d>
      </dsp:spPr>
      <dsp:style>
        <a:lnRef idx="0">
          <a:scrgbClr r="0" g="0" b="0"/>
        </a:lnRef>
        <a:fillRef idx="1">
          <a:scrgbClr r="0" g="0" b="0"/>
        </a:fillRef>
        <a:effectRef idx="1">
          <a:scrgbClr r="0" g="0" b="0"/>
        </a:effectRef>
        <a:fontRef idx="minor"/>
      </dsp:style>
    </dsp:sp>
    <dsp:sp modelId="{2E78F088-5C47-42C5-8A52-00E19BB72802}">
      <dsp:nvSpPr>
        <dsp:cNvPr id="0" name=""/>
        <dsp:cNvSpPr/>
      </dsp:nvSpPr>
      <dsp:spPr>
        <a:xfrm>
          <a:off x="5420259" y="3492222"/>
          <a:ext cx="2090426" cy="593097"/>
        </a:xfrm>
        <a:prstGeom prst="rect">
          <a:avLst/>
        </a:prstGeom>
        <a:noFill/>
        <a:ln w="6350" cap="flat" cmpd="sng" algn="ctr">
          <a:solidFill>
            <a:sysClr val="windowText" lastClr="000000">
              <a:alpha val="0"/>
              <a:hueOff val="0"/>
              <a:satOff val="0"/>
              <a:lumOff val="0"/>
              <a:alphaOff val="0"/>
            </a:sys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8100" tIns="0" rIns="38100" bIns="0" numCol="1" spcCol="1270" anchor="ctr" anchorCtr="0">
          <a:noAutofit/>
        </a:bodyPr>
        <a:lstStyle/>
        <a:p>
          <a:pPr lvl="0" algn="l" defTabSz="444500">
            <a:lnSpc>
              <a:spcPct val="90000"/>
            </a:lnSpc>
            <a:spcBef>
              <a:spcPct val="0"/>
            </a:spcBef>
            <a:spcAft>
              <a:spcPct val="35000"/>
            </a:spcAft>
          </a:pPr>
          <a:r>
            <a:rPr lang="es-ES" sz="1000" kern="1200" dirty="0" smtClean="0">
              <a:solidFill>
                <a:sysClr val="windowText" lastClr="000000"/>
              </a:solidFill>
              <a:latin typeface="Calibri" panose="020F0502020204030204"/>
              <a:ea typeface="+mn-ea"/>
              <a:cs typeface="+mn-cs"/>
            </a:rPr>
            <a:t>A partir de resultados desarrollar propuestas que integren elementos preponderantes en la potencialización de la participación de las mujeres</a:t>
          </a:r>
          <a:endParaRPr lang="es-ES" sz="1000" kern="1200" dirty="0">
            <a:solidFill>
              <a:sysClr val="windowText" lastClr="000000"/>
            </a:solidFill>
            <a:latin typeface="Calibri" panose="020F0502020204030204"/>
            <a:ea typeface="+mn-ea"/>
            <a:cs typeface="+mn-cs"/>
          </a:endParaRPr>
        </a:p>
      </dsp:txBody>
      <dsp:txXfrm>
        <a:off x="5420259" y="3492222"/>
        <a:ext cx="2090426" cy="593097"/>
      </dsp:txXfrm>
    </dsp:sp>
    <dsp:sp modelId="{FA27D94F-54D6-4B69-B36A-AC956AF0E0A6}">
      <dsp:nvSpPr>
        <dsp:cNvPr id="0" name=""/>
        <dsp:cNvSpPr/>
      </dsp:nvSpPr>
      <dsp:spPr>
        <a:xfrm>
          <a:off x="5406421" y="4093227"/>
          <a:ext cx="593097" cy="593097"/>
        </a:xfrm>
        <a:prstGeom prst="ellipse">
          <a:avLst/>
        </a:prstGeom>
        <a:solidFill>
          <a:srgbClr val="1D6FA9">
            <a:lumMod val="60000"/>
            <a:lumOff val="40000"/>
          </a:srgbClr>
        </a:solidFill>
        <a:ln>
          <a:noFill/>
        </a:ln>
        <a:effectLst/>
        <a:scene3d>
          <a:camera prst="orthographicFront">
            <a:rot lat="0" lon="0" rev="0"/>
          </a:camera>
          <a:lightRig rig="contrasting" dir="t">
            <a:rot lat="0" lon="0" rev="1200000"/>
          </a:lightRig>
        </a:scene3d>
        <a:sp3d contourW="12700" prstMaterial="flat">
          <a:bevelT w="177800" h="254000"/>
          <a:bevelB w="152400"/>
        </a:sp3d>
      </dsp:spPr>
      <dsp:style>
        <a:lnRef idx="0">
          <a:scrgbClr r="0" g="0" b="0"/>
        </a:lnRef>
        <a:fillRef idx="1">
          <a:scrgbClr r="0" g="0" b="0"/>
        </a:fillRef>
        <a:effectRef idx="1">
          <a:scrgbClr r="0" g="0" b="0"/>
        </a:effectRef>
        <a:fontRef idx="minor"/>
      </dsp:style>
    </dsp:sp>
    <dsp:sp modelId="{B8B5190C-C879-4668-A4B7-79A82947E770}">
      <dsp:nvSpPr>
        <dsp:cNvPr id="0" name=""/>
        <dsp:cNvSpPr/>
      </dsp:nvSpPr>
      <dsp:spPr>
        <a:xfrm>
          <a:off x="5999518" y="4093227"/>
          <a:ext cx="715646" cy="593097"/>
        </a:xfrm>
        <a:prstGeom prst="rect">
          <a:avLst/>
        </a:prstGeom>
        <a:noFill/>
        <a:ln w="6350" cap="flat" cmpd="sng" algn="ctr">
          <a:solidFill>
            <a:sysClr val="windowText" lastClr="000000">
              <a:alpha val="0"/>
              <a:hueOff val="0"/>
              <a:satOff val="0"/>
              <a:lumOff val="0"/>
              <a:alphaOff val="0"/>
            </a:sys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38100" tIns="0" rIns="38100" bIns="0" numCol="1" spcCol="1270" anchor="ctr" anchorCtr="0">
          <a:noAutofit/>
        </a:bodyPr>
        <a:lstStyle/>
        <a:p>
          <a:pPr lvl="0" algn="l" defTabSz="444500">
            <a:lnSpc>
              <a:spcPct val="90000"/>
            </a:lnSpc>
            <a:spcBef>
              <a:spcPct val="0"/>
            </a:spcBef>
            <a:spcAft>
              <a:spcPct val="35000"/>
            </a:spcAft>
          </a:pPr>
          <a:r>
            <a:rPr lang="es-ES" sz="1000" kern="1200" dirty="0" smtClean="0">
              <a:solidFill>
                <a:sysClr val="windowText" lastClr="000000"/>
              </a:solidFill>
              <a:latin typeface="Calibri" panose="020F0502020204030204"/>
              <a:ea typeface="+mn-ea"/>
              <a:cs typeface="+mn-cs"/>
            </a:rPr>
            <a:t>Crecimiento económico</a:t>
          </a:r>
          <a:endParaRPr lang="es-ES" sz="1000" kern="1200" dirty="0">
            <a:solidFill>
              <a:sysClr val="windowText" lastClr="000000"/>
            </a:solidFill>
            <a:latin typeface="Calibri" panose="020F0502020204030204"/>
            <a:ea typeface="+mn-ea"/>
            <a:cs typeface="+mn-cs"/>
          </a:endParaRPr>
        </a:p>
      </dsp:txBody>
      <dsp:txXfrm>
        <a:off x="5999518" y="4093227"/>
        <a:ext cx="715646" cy="59309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E8EAA3-95A0-48F8-8E11-86FF26C2BC74}">
      <dsp:nvSpPr>
        <dsp:cNvPr id="0" name=""/>
        <dsp:cNvSpPr/>
      </dsp:nvSpPr>
      <dsp:spPr>
        <a:xfrm>
          <a:off x="863" y="641565"/>
          <a:ext cx="1298261" cy="865504"/>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000" r="-3000"/>
          </a:stretch>
        </a:blip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D340ED92-DA71-4C00-9AB4-33798CDFE643}">
      <dsp:nvSpPr>
        <dsp:cNvPr id="0" name=""/>
        <dsp:cNvSpPr/>
      </dsp:nvSpPr>
      <dsp:spPr>
        <a:xfrm>
          <a:off x="1353331" y="1561191"/>
          <a:ext cx="1839316" cy="1136113"/>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s-ES" sz="1800" kern="1200" smtClean="0">
              <a:latin typeface="Calibri" panose="020F0502020204030204"/>
              <a:ea typeface="+mn-ea"/>
              <a:cs typeface="+mn-cs"/>
            </a:rPr>
            <a:t>Falta de estudiantes Féminas </a:t>
          </a:r>
          <a:endParaRPr lang="es-ES" sz="1800" kern="1200" dirty="0">
            <a:latin typeface="Calibri" panose="020F0502020204030204"/>
            <a:ea typeface="+mn-ea"/>
            <a:cs typeface="+mn-cs"/>
          </a:endParaRPr>
        </a:p>
        <a:p>
          <a:pPr marL="114300" lvl="1" indent="-114300" algn="l" defTabSz="622300">
            <a:lnSpc>
              <a:spcPct val="90000"/>
            </a:lnSpc>
            <a:spcBef>
              <a:spcPct val="0"/>
            </a:spcBef>
            <a:spcAft>
              <a:spcPct val="15000"/>
            </a:spcAft>
            <a:buChar char="••"/>
          </a:pPr>
          <a:r>
            <a:rPr lang="es-ES" sz="1400" kern="1200" smtClean="0">
              <a:latin typeface="Calibri" panose="020F0502020204030204"/>
              <a:ea typeface="+mn-ea"/>
              <a:cs typeface="+mn-cs"/>
            </a:rPr>
            <a:t>Disciplinas CTIM</a:t>
          </a:r>
          <a:endParaRPr lang="es-ES" sz="1400" kern="1200" dirty="0">
            <a:latin typeface="Calibri" panose="020F0502020204030204"/>
            <a:ea typeface="+mn-ea"/>
            <a:cs typeface="+mn-cs"/>
          </a:endParaRPr>
        </a:p>
      </dsp:txBody>
      <dsp:txXfrm>
        <a:off x="1353331" y="1561191"/>
        <a:ext cx="1839316" cy="1136113"/>
      </dsp:txXfrm>
    </dsp:sp>
    <dsp:sp modelId="{69B4D9B8-2007-47C0-A530-D67676552291}">
      <dsp:nvSpPr>
        <dsp:cNvPr id="0" name=""/>
        <dsp:cNvSpPr/>
      </dsp:nvSpPr>
      <dsp:spPr>
        <a:xfrm>
          <a:off x="1191048" y="1399048"/>
          <a:ext cx="441732" cy="441846"/>
        </a:xfrm>
        <a:prstGeom prst="halfFrame">
          <a:avLst>
            <a:gd name="adj1" fmla="val 25770"/>
            <a:gd name="adj2" fmla="val 2577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2813EDA2-23B2-4BF3-B52B-11C2D44ACFE0}">
      <dsp:nvSpPr>
        <dsp:cNvPr id="0" name=""/>
        <dsp:cNvSpPr/>
      </dsp:nvSpPr>
      <dsp:spPr>
        <a:xfrm rot="5400000">
          <a:off x="2925935" y="1399105"/>
          <a:ext cx="441846" cy="441732"/>
        </a:xfrm>
        <a:prstGeom prst="halfFrame">
          <a:avLst>
            <a:gd name="adj1" fmla="val 25770"/>
            <a:gd name="adj2" fmla="val 2577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2A6BACC0-B47F-49EE-A1CA-06154907B679}">
      <dsp:nvSpPr>
        <dsp:cNvPr id="0" name=""/>
        <dsp:cNvSpPr/>
      </dsp:nvSpPr>
      <dsp:spPr>
        <a:xfrm rot="16200000">
          <a:off x="1190991" y="2417881"/>
          <a:ext cx="441846" cy="441732"/>
        </a:xfrm>
        <a:prstGeom prst="halfFrame">
          <a:avLst>
            <a:gd name="adj1" fmla="val 25770"/>
            <a:gd name="adj2" fmla="val 2577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C49970FC-9863-4329-A66C-7D6073F94005}">
      <dsp:nvSpPr>
        <dsp:cNvPr id="0" name=""/>
        <dsp:cNvSpPr/>
      </dsp:nvSpPr>
      <dsp:spPr>
        <a:xfrm rot="10800000">
          <a:off x="2925992" y="2417823"/>
          <a:ext cx="441732" cy="441846"/>
        </a:xfrm>
        <a:prstGeom prst="halfFrame">
          <a:avLst>
            <a:gd name="adj1" fmla="val 25770"/>
            <a:gd name="adj2" fmla="val 2577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CB8EC874-298F-48A7-BE3E-75A4FDC34025}">
      <dsp:nvSpPr>
        <dsp:cNvPr id="0" name=""/>
        <dsp:cNvSpPr/>
      </dsp:nvSpPr>
      <dsp:spPr>
        <a:xfrm>
          <a:off x="3704410" y="641565"/>
          <a:ext cx="1298261" cy="865504"/>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6000" r="-16000"/>
          </a:stretch>
        </a:blip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2F810FEE-6944-44FC-A60C-53293BF8E003}">
      <dsp:nvSpPr>
        <dsp:cNvPr id="0" name=""/>
        <dsp:cNvSpPr/>
      </dsp:nvSpPr>
      <dsp:spPr>
        <a:xfrm>
          <a:off x="5056878" y="1561191"/>
          <a:ext cx="1839316" cy="1136113"/>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s-ES" sz="1800" kern="1200" smtClean="0">
              <a:latin typeface="Calibri" panose="020F0502020204030204"/>
              <a:ea typeface="+mn-ea"/>
              <a:cs typeface="+mn-cs"/>
            </a:rPr>
            <a:t>No hay interés en elegir estas carreras</a:t>
          </a:r>
          <a:endParaRPr lang="es-ES" sz="1800" kern="1200" dirty="0">
            <a:latin typeface="Calibri" panose="020F0502020204030204"/>
            <a:ea typeface="+mn-ea"/>
            <a:cs typeface="+mn-cs"/>
          </a:endParaRPr>
        </a:p>
        <a:p>
          <a:pPr marL="171450" lvl="1" indent="-171450" algn="l" defTabSz="800100">
            <a:lnSpc>
              <a:spcPct val="90000"/>
            </a:lnSpc>
            <a:spcBef>
              <a:spcPct val="0"/>
            </a:spcBef>
            <a:spcAft>
              <a:spcPct val="15000"/>
            </a:spcAft>
            <a:buChar char="••"/>
          </a:pPr>
          <a:r>
            <a:rPr lang="es-ES" sz="1800" kern="1200" smtClean="0">
              <a:latin typeface="Calibri" panose="020F0502020204030204"/>
              <a:ea typeface="+mn-ea"/>
              <a:cs typeface="+mn-cs"/>
            </a:rPr>
            <a:t>Eligen por estereotipos</a:t>
          </a:r>
          <a:endParaRPr lang="es-ES" sz="1800" kern="1200" dirty="0">
            <a:latin typeface="Calibri" panose="020F0502020204030204"/>
            <a:ea typeface="+mn-ea"/>
            <a:cs typeface="+mn-cs"/>
          </a:endParaRPr>
        </a:p>
        <a:p>
          <a:pPr marL="171450" lvl="1" indent="-171450" algn="l" defTabSz="800100">
            <a:lnSpc>
              <a:spcPct val="90000"/>
            </a:lnSpc>
            <a:spcBef>
              <a:spcPct val="0"/>
            </a:spcBef>
            <a:spcAft>
              <a:spcPct val="15000"/>
            </a:spcAft>
            <a:buChar char="••"/>
          </a:pPr>
          <a:r>
            <a:rPr lang="es-ES" sz="1800" kern="1200" smtClean="0">
              <a:latin typeface="Calibri" panose="020F0502020204030204"/>
              <a:ea typeface="+mn-ea"/>
              <a:cs typeface="+mn-cs"/>
            </a:rPr>
            <a:t>Desarrollo económico </a:t>
          </a:r>
          <a:endParaRPr lang="es-ES" sz="1800" kern="1200" dirty="0">
            <a:latin typeface="Calibri" panose="020F0502020204030204"/>
            <a:ea typeface="+mn-ea"/>
            <a:cs typeface="+mn-cs"/>
          </a:endParaRPr>
        </a:p>
      </dsp:txBody>
      <dsp:txXfrm>
        <a:off x="5056878" y="1561191"/>
        <a:ext cx="1839316" cy="1136113"/>
      </dsp:txXfrm>
    </dsp:sp>
    <dsp:sp modelId="{30B74CA4-ECDC-4B1C-B262-254D92650EEA}">
      <dsp:nvSpPr>
        <dsp:cNvPr id="0" name=""/>
        <dsp:cNvSpPr/>
      </dsp:nvSpPr>
      <dsp:spPr>
        <a:xfrm>
          <a:off x="4894595" y="1399048"/>
          <a:ext cx="441732" cy="441846"/>
        </a:xfrm>
        <a:prstGeom prst="halfFrame">
          <a:avLst>
            <a:gd name="adj1" fmla="val 25770"/>
            <a:gd name="adj2" fmla="val 2577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E735BC52-84F1-4178-A1F9-4D8A638117C5}">
      <dsp:nvSpPr>
        <dsp:cNvPr id="0" name=""/>
        <dsp:cNvSpPr/>
      </dsp:nvSpPr>
      <dsp:spPr>
        <a:xfrm rot="5400000">
          <a:off x="6629482" y="1399105"/>
          <a:ext cx="441846" cy="441732"/>
        </a:xfrm>
        <a:prstGeom prst="halfFrame">
          <a:avLst>
            <a:gd name="adj1" fmla="val 25770"/>
            <a:gd name="adj2" fmla="val 2577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44EAA213-9755-47AC-92B4-0082B3114D7B}">
      <dsp:nvSpPr>
        <dsp:cNvPr id="0" name=""/>
        <dsp:cNvSpPr/>
      </dsp:nvSpPr>
      <dsp:spPr>
        <a:xfrm rot="16200000">
          <a:off x="4894538" y="2417881"/>
          <a:ext cx="441846" cy="441732"/>
        </a:xfrm>
        <a:prstGeom prst="halfFrame">
          <a:avLst>
            <a:gd name="adj1" fmla="val 25770"/>
            <a:gd name="adj2" fmla="val 2577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CB6370E0-70DA-4510-AC8A-8ABD3DB79C6E}">
      <dsp:nvSpPr>
        <dsp:cNvPr id="0" name=""/>
        <dsp:cNvSpPr/>
      </dsp:nvSpPr>
      <dsp:spPr>
        <a:xfrm rot="10800000">
          <a:off x="6629539" y="2417823"/>
          <a:ext cx="441732" cy="441846"/>
        </a:xfrm>
        <a:prstGeom prst="halfFrame">
          <a:avLst>
            <a:gd name="adj1" fmla="val 25770"/>
            <a:gd name="adj2" fmla="val 2577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E8D091C4-0388-42DB-8C84-B989B2E3F096}">
      <dsp:nvSpPr>
        <dsp:cNvPr id="0" name=""/>
        <dsp:cNvSpPr/>
      </dsp:nvSpPr>
      <dsp:spPr>
        <a:xfrm>
          <a:off x="1852636" y="3196356"/>
          <a:ext cx="1298261" cy="865504"/>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8000" r="-8000"/>
          </a:stretch>
        </a:blip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E10AC8CF-B48B-4D9A-983D-D734206A116D}">
      <dsp:nvSpPr>
        <dsp:cNvPr id="0" name=""/>
        <dsp:cNvSpPr/>
      </dsp:nvSpPr>
      <dsp:spPr>
        <a:xfrm>
          <a:off x="3205105" y="4115982"/>
          <a:ext cx="1839316" cy="1136113"/>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lvl="0" algn="l" defTabSz="933450">
            <a:lnSpc>
              <a:spcPct val="90000"/>
            </a:lnSpc>
            <a:spcBef>
              <a:spcPct val="0"/>
            </a:spcBef>
            <a:spcAft>
              <a:spcPct val="35000"/>
            </a:spcAft>
          </a:pPr>
          <a:r>
            <a:rPr lang="es-ES" sz="2100" kern="1200" smtClean="0">
              <a:latin typeface="Calibri" panose="020F0502020204030204"/>
              <a:ea typeface="+mn-ea"/>
              <a:cs typeface="+mn-cs"/>
            </a:rPr>
            <a:t>Igualdad de género</a:t>
          </a:r>
          <a:endParaRPr lang="es-ES" sz="2100" kern="1200" dirty="0">
            <a:latin typeface="Calibri" panose="020F0502020204030204"/>
            <a:ea typeface="+mn-ea"/>
            <a:cs typeface="+mn-cs"/>
          </a:endParaRPr>
        </a:p>
        <a:p>
          <a:pPr marL="171450" lvl="1" indent="-171450" algn="l" defTabSz="711200">
            <a:lnSpc>
              <a:spcPct val="90000"/>
            </a:lnSpc>
            <a:spcBef>
              <a:spcPct val="0"/>
            </a:spcBef>
            <a:spcAft>
              <a:spcPct val="15000"/>
            </a:spcAft>
            <a:buChar char="••"/>
          </a:pPr>
          <a:r>
            <a:rPr lang="es-ES" sz="1600" kern="1200" smtClean="0">
              <a:latin typeface="Calibri" panose="020F0502020204030204"/>
              <a:ea typeface="+mn-ea"/>
              <a:cs typeface="+mn-cs"/>
            </a:rPr>
            <a:t>Brecha de género</a:t>
          </a:r>
          <a:endParaRPr lang="es-ES" sz="1600" kern="1200" dirty="0">
            <a:latin typeface="Calibri" panose="020F0502020204030204"/>
            <a:ea typeface="+mn-ea"/>
            <a:cs typeface="+mn-cs"/>
          </a:endParaRPr>
        </a:p>
      </dsp:txBody>
      <dsp:txXfrm>
        <a:off x="3205105" y="4115982"/>
        <a:ext cx="1839316" cy="1136113"/>
      </dsp:txXfrm>
    </dsp:sp>
    <dsp:sp modelId="{8D2B1D61-7C2E-41AA-AF32-81E447DF8419}">
      <dsp:nvSpPr>
        <dsp:cNvPr id="0" name=""/>
        <dsp:cNvSpPr/>
      </dsp:nvSpPr>
      <dsp:spPr>
        <a:xfrm>
          <a:off x="3042822" y="3953839"/>
          <a:ext cx="441732" cy="441846"/>
        </a:xfrm>
        <a:prstGeom prst="halfFrame">
          <a:avLst>
            <a:gd name="adj1" fmla="val 25770"/>
            <a:gd name="adj2" fmla="val 2577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3E9F4456-7B36-4896-B377-52C44E0037BD}">
      <dsp:nvSpPr>
        <dsp:cNvPr id="0" name=""/>
        <dsp:cNvSpPr/>
      </dsp:nvSpPr>
      <dsp:spPr>
        <a:xfrm rot="5400000">
          <a:off x="4777708" y="3953896"/>
          <a:ext cx="441846" cy="441732"/>
        </a:xfrm>
        <a:prstGeom prst="halfFrame">
          <a:avLst>
            <a:gd name="adj1" fmla="val 25770"/>
            <a:gd name="adj2" fmla="val 2577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836AE83F-5121-4DD9-B3E4-5BD20004E7D7}">
      <dsp:nvSpPr>
        <dsp:cNvPr id="0" name=""/>
        <dsp:cNvSpPr/>
      </dsp:nvSpPr>
      <dsp:spPr>
        <a:xfrm rot="16200000">
          <a:off x="3042765" y="4972671"/>
          <a:ext cx="441846" cy="441732"/>
        </a:xfrm>
        <a:prstGeom prst="halfFrame">
          <a:avLst>
            <a:gd name="adj1" fmla="val 25770"/>
            <a:gd name="adj2" fmla="val 2577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EED94F52-1DCE-41ED-973B-735AD7DB6AEE}">
      <dsp:nvSpPr>
        <dsp:cNvPr id="0" name=""/>
        <dsp:cNvSpPr/>
      </dsp:nvSpPr>
      <dsp:spPr>
        <a:xfrm rot="10800000">
          <a:off x="4777765" y="4972614"/>
          <a:ext cx="441732" cy="441846"/>
        </a:xfrm>
        <a:prstGeom prst="halfFrame">
          <a:avLst>
            <a:gd name="adj1" fmla="val 25770"/>
            <a:gd name="adj2" fmla="val 2577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9/3/layout/SubStepProcess">
  <dgm:title val=""/>
  <dgm:desc val=""/>
  <dgm:catLst>
    <dgm:cat type="process" pri="12250"/>
  </dgm:catLst>
  <dgm:sampData>
    <dgm:dataModel>
      <dgm:ptLst>
        <dgm:pt modelId="0" type="doc"/>
        <dgm:pt modelId="1">
          <dgm:prSet phldr="1"/>
        </dgm:pt>
        <dgm:pt modelId="11">
          <dgm:prSet phldr="1"/>
        </dgm:pt>
        <dgm:pt modelId="12">
          <dgm:prSet phldr="1"/>
        </dgm:pt>
        <dgm:pt modelId="2">
          <dgm:prSet phldr="1"/>
        </dgm:pt>
        <dgm:pt modelId="3">
          <dgm:prSet phldr="1"/>
        </dgm:pt>
      </dgm:ptLst>
      <dgm:cxnLst>
        <dgm:cxn modelId="6" srcId="0" destId="1" srcOrd="0" destOrd="0"/>
        <dgm:cxn modelId="61" srcId="1" destId="11" srcOrd="0" destOrd="0"/>
        <dgm:cxn modelId="62" srcId="1" destId="12" srcOrd="1" destOrd="0"/>
        <dgm:cxn modelId="7" srcId="0" destId="2" srcOrd="0" destOrd="0"/>
        <dgm:cxn modelId="8" srcId="0" destId="3" srcOrd="0" destOrd="0"/>
      </dgm:cxnLst>
      <dgm:bg/>
      <dgm:whole/>
    </dgm:dataModel>
  </dgm:sampData>
  <dgm:styleData>
    <dgm:dataModel>
      <dgm:ptLst>
        <dgm:pt modelId="0" type="doc"/>
        <dgm:pt modelId="1">
          <dgm:prSet phldr="1"/>
        </dgm:pt>
        <dgm:pt modelId="11">
          <dgm:prSet phldr="1"/>
        </dgm:pt>
        <dgm:pt modelId="12">
          <dgm:prSet phldr="1"/>
        </dgm:pt>
        <dgm:pt modelId="2">
          <dgm:prSet phldr="1"/>
        </dgm:pt>
      </dgm:ptLst>
      <dgm:cxnLst>
        <dgm:cxn modelId="4" srcId="0" destId="1" srcOrd="0" destOrd="0"/>
        <dgm:cxn modelId="41" srcId="1" destId="11" srcOrd="0" destOrd="0"/>
        <dgm:cxn modelId="42" srcId="1" destId="12" srcOrd="1" destOrd="0"/>
        <dgm:cxn modelId="5" srcId="0" destId="2" srcOrd="0" destOrd="0"/>
      </dgm:cxnLst>
      <dgm:bg/>
      <dgm:whole/>
    </dgm:dataModel>
  </dgm:styleData>
  <dgm:clrData>
    <dgm:dataModel>
      <dgm:ptLst>
        <dgm:pt modelId="0" type="doc"/>
        <dgm:pt modelId="1">
          <dgm:prSet phldr="1"/>
        </dgm:pt>
        <dgm:pt modelId="11">
          <dgm:prSet phldr="1"/>
        </dgm:pt>
        <dgm:pt modelId="12">
          <dgm:prSet phldr="1"/>
        </dgm:pt>
        <dgm:pt modelId="2">
          <dgm:prSet phldr="1"/>
        </dgm:pt>
        <dgm:pt modelId="3">
          <dgm:prSet phldr="1"/>
        </dgm:pt>
        <dgm:pt modelId="4">
          <dgm:prSet phldr="1"/>
        </dgm:pt>
      </dgm:ptLst>
      <dgm:cxnLst>
        <dgm:cxn modelId="8" srcId="0" destId="1" srcOrd="0" destOrd="0"/>
        <dgm:cxn modelId="81" srcId="1" destId="11" srcOrd="0" destOrd="0"/>
        <dgm:cxn modelId="82" srcId="1" destId="12" srcOrd="1" destOrd="0"/>
        <dgm:cxn modelId="9" srcId="0" destId="2" srcOrd="0" destOrd="0"/>
        <dgm:cxn modelId="10" srcId="0" destId="3" srcOrd="0" destOrd="0"/>
        <dgm:cxn modelId="11" srcId="0" destId="4" srcOrd="0" destOrd="0"/>
      </dgm:cxnLst>
      <dgm:bg/>
      <dgm:whole/>
    </dgm:dataModel>
  </dgm:clrData>
  <dgm:layoutNode name="Name0">
    <dgm:varLst>
      <dgm:chMax val="7"/>
      <dgm:dir/>
      <dgm:animOne val="branch"/>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parTx1" refType="w"/>
      <dgm:constr type="w" for="ch" forName="chLin1" refType="w" refFor="ch" refForName="parTx1" fact="1.38"/>
      <dgm:constr type="h" for="ch" forName="chLin1" refType="h"/>
      <dgm:constr type="w" for="ch" forName="spPre1" refType="w" fact="0.27"/>
      <dgm:constr type="w" for="ch" forName="spPost1" refType="w" fact="0.27"/>
      <dgm:constr type="h" for="ch" forName="spPre1" refType="h"/>
      <dgm:constr type="h" for="ch" forName="spPost1" refType="h"/>
      <dgm:constr type="primFontSz" for="ch" forName="parTx1" val="65"/>
      <dgm:constr type="primFontSz" for="des" forName="desTx1" refType="primFontSz" refFor="ch" refForName="parTx1" fact="0.78"/>
      <dgm:constr type="primFontSz" for="des" forName="desTx1" op="equ"/>
      <dgm:constr type="w" for="ch" forName="parTx2" refType="w"/>
      <dgm:constr type="w" for="ch" forName="chLin2" refType="w" refFor="ch" refForName="parTx2" fact="1.38"/>
      <dgm:constr type="h" for="ch" forName="chLin2" refType="h"/>
      <dgm:constr type="w" for="ch" forName="spPre2" refType="w" fact="0.54"/>
      <dgm:constr type="w" for="ch" forName="spPost2" refType="w" fact="0.54"/>
      <dgm:constr type="h" for="ch" forName="spPre2" refType="h"/>
      <dgm:constr type="h" for="ch" forName="spPost2" refType="h"/>
      <dgm:constr type="primFontSz" for="ch" forName="parTx2" refType="primFontSz" refFor="ch" refForName="parTx1" op="equ"/>
      <dgm:constr type="primFontSz" for="des" forName="desTx2" refType="primFontSz" refFor="des" refForName="desTx1" op="equ"/>
      <dgm:constr type="w" for="ch" forName="parTx3" refType="w"/>
      <dgm:constr type="w" for="ch" forName="chLin3" refType="w" refFor="ch" refForName="parTx3" fact="1.38"/>
      <dgm:constr type="h" for="ch" forName="chLin3" refType="h"/>
      <dgm:constr type="w" for="ch" forName="spPre3" refType="w" fact="0.54"/>
      <dgm:constr type="w" for="ch" forName="spPost3" refType="w" fact="0.54"/>
      <dgm:constr type="h" for="ch" forName="spPre3" refType="h"/>
      <dgm:constr type="h" for="ch" forName="spPost3" refType="h"/>
      <dgm:constr type="primFontSz" for="ch" forName="parTx3" refType="primFontSz" refFor="ch" refForName="parTx1" op="equ"/>
      <dgm:constr type="primFontSz" for="des" forName="desTx3" refType="primFontSz" refFor="des" refForName="desTx1" op="equ"/>
      <dgm:constr type="w" for="ch" forName="parTx4" refType="w"/>
      <dgm:constr type="w" for="ch" forName="chLin4" refType="w" refFor="ch" refForName="parTx4" fact="1.38"/>
      <dgm:constr type="h" for="ch" forName="chLin4" refType="h"/>
      <dgm:constr type="w" for="ch" forName="spPre4" refType="w" fact="0.54"/>
      <dgm:constr type="w" for="ch" forName="spPost4" refType="w" fact="0.54"/>
      <dgm:constr type="h" for="ch" forName="spPre4" refType="h"/>
      <dgm:constr type="h" for="ch" forName="spPost4" refType="h"/>
      <dgm:constr type="primFontSz" for="ch" forName="parTx4" refType="primFontSz" refFor="ch" refForName="parTx1" op="equ"/>
      <dgm:constr type="primFontSz" for="des" forName="desTx4" refType="primFontSz" refFor="des" refForName="desTx1" op="equ"/>
      <dgm:constr type="w" for="ch" forName="parTx5" refType="w"/>
      <dgm:constr type="w" for="ch" forName="chLin5" refType="w" refFor="ch" refForName="parTx5" fact="1.38"/>
      <dgm:constr type="h" for="ch" forName="chLin5" refType="h"/>
      <dgm:constr type="w" for="ch" forName="spPre5" refType="w" fact="0.54"/>
      <dgm:constr type="w" for="ch" forName="spPost5" refType="w" fact="0.54"/>
      <dgm:constr type="h" for="ch" forName="spPre5" refType="h"/>
      <dgm:constr type="h" for="ch" forName="spPost5" refType="h"/>
      <dgm:constr type="primFontSz" for="ch" forName="parTx5" refType="primFontSz" refFor="ch" refForName="parTx1" op="equ"/>
      <dgm:constr type="primFontSz" for="des" forName="desTx5" refType="primFontSz" refFor="des" refForName="desTx1" op="equ"/>
      <dgm:constr type="w" for="ch" forName="parTx6" refType="w"/>
      <dgm:constr type="w" for="ch" forName="chLin6" refType="w" refFor="ch" refForName="parTx6" fact="1.38"/>
      <dgm:constr type="h" for="ch" forName="chLin6" refType="h"/>
      <dgm:constr type="w" for="ch" forName="spPre6" refType="w" fact="0.54"/>
      <dgm:constr type="w" for="ch" forName="spPost6" refType="w" fact="0.54"/>
      <dgm:constr type="h" for="ch" forName="spPre6" refType="h"/>
      <dgm:constr type="h" for="ch" forName="spPost6" refType="h"/>
      <dgm:constr type="primFontSz" for="ch" forName="parTx6" refType="primFontSz" refFor="ch" refForName="parTx1" op="equ"/>
      <dgm:constr type="primFontSz" for="des" forName="desTx6" refType="primFontSz" refFor="des" refForName="desTx1" op="equ"/>
      <dgm:constr type="w" for="ch" forName="parTx7" refType="w"/>
      <dgm:constr type="w" for="ch" forName="chLin7" refType="w" refFor="ch" refForName="parTx7" fact="1.38"/>
      <dgm:constr type="h" for="ch" forName="chLin7" refType="h"/>
      <dgm:constr type="w" for="ch" forName="spPre7" refType="w" fact="0.54"/>
      <dgm:constr type="w" for="ch" forName="spPost7" refType="w" fact="0.54"/>
      <dgm:constr type="h" for="ch" forName="spPre7" refType="h"/>
      <dgm:constr type="h" for="ch" forName="spPost7" refType="h"/>
      <dgm:constr type="primFontSz" for="ch" forName="parTx7" refType="primFontSz" refFor="ch" refForName="parTx1" op="equ"/>
      <dgm:constr type="primFontSz" for="des" forName="desTx7" refType="primFontSz" refFor="des" refForName="desTx1" op="equ"/>
    </dgm:constrLst>
    <dgm:forEach name="Name4" axis="ch" ptType="node">
      <dgm:choose name="Name5">
        <dgm:if name="Name6" axis="self" ptType="node" func="pos" op="equ" val="1">
          <dgm:layoutNode name="parTx1"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7">
            <dgm:if name="Name8" axis="ch" ptType="node" func="cnt" op="gte" val="1">
              <dgm:layoutNode name="spPre1">
                <dgm:alg type="sp"/>
                <dgm:shape xmlns:r="http://schemas.openxmlformats.org/officeDocument/2006/relationships" r:blip="">
                  <dgm:adjLst/>
                </dgm:shape>
              </dgm:layoutNode>
              <dgm:layoutNode name="chLin1">
                <dgm:alg type="lin">
                  <dgm:param type="linDir" val="fromT"/>
                </dgm:alg>
                <dgm:shape xmlns:r="http://schemas.openxmlformats.org/officeDocument/2006/relationships" r:blip="">
                  <dgm:adjLst/>
                </dgm:shape>
                <dgm:presOf/>
                <dgm:constrLst>
                  <dgm:constr type="w" for="ch" forName="txAndLines1" refType="w" fact="0.77"/>
                  <dgm:constr type="w" for="ch" forName="top1" refType="w" refFor="ch" refForName="txAndLines1" fact="0.78"/>
                </dgm:constrLst>
                <dgm:forEach name="Name9" axis="ch">
                  <dgm:forEach name="Name10" axis="self" ptType="parTrans">
                    <dgm:layoutNode name="Name11" styleLbl="parChTrans1D1">
                      <dgm:choose name="Name12">
                        <dgm:if name="Name13" func="var" arg="dir" op="equ" val="norm">
                          <dgm:alg type="conn">
                            <dgm:param type="dim" val="1D"/>
                            <dgm:param type="begPts" val="midR"/>
                            <dgm:param type="endSty" val="noArr"/>
                            <dgm:param type="dstNode" val="anchor1"/>
                          </dgm:alg>
                        </dgm:if>
                        <dgm:else name="Name14">
                          <dgm:alg type="conn">
                            <dgm:param type="dim" val="1D"/>
                            <dgm:param type="begPts" val="midL"/>
                            <dgm:param type="endSty" val="noArr"/>
                            <dgm:param type="srcNode" val="parTx1"/>
                            <dgm:param type="dstNode" val="anchor1"/>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5" axis="self" ptType="node">
                    <dgm:choose name="Name16">
                      <dgm:if name="Name17" axis="par ch" ptType="node node" func="cnt" op="equ" val="1">
                        <dgm:layoutNode name="top1">
                          <dgm:alg type="sp"/>
                          <dgm:shape xmlns:r="http://schemas.openxmlformats.org/officeDocument/2006/relationships" r:blip="">
                            <dgm:adjLst/>
                          </dgm:shape>
                          <dgm:constrLst>
                            <dgm:constr type="h" refType="w" fact="0.6"/>
                          </dgm:constrLst>
                        </dgm:layoutNode>
                      </dgm:if>
                      <dgm:else name="Name18"/>
                    </dgm:choose>
                    <dgm:layoutNode name="txAndLines1">
                      <dgm:choose name="Name19">
                        <dgm:if name="Name20" func="var" arg="dir" op="equ" val="norm">
                          <dgm:alg type="lin"/>
                        </dgm:if>
                        <dgm:else name="Name21">
                          <dgm:alg type="lin">
                            <dgm:param type="linDir" val="fromR"/>
                          </dgm:alg>
                        </dgm:else>
                      </dgm:choose>
                      <dgm:shape xmlns:r="http://schemas.openxmlformats.org/officeDocument/2006/relationships" r:blip="">
                        <dgm:adjLst/>
                      </dgm:shape>
                      <dgm:presOf/>
                      <dgm:choose name="Name22">
                        <dgm:if name="Name23" axis="root ch" ptType="all node" func="cnt" op="gte" val="2">
                          <dgm:constrLst>
                            <dgm:constr type="w" for="ch" forName="anchor1" refType="w"/>
                            <dgm:constr type="w" for="ch" forName="backup1" refType="w" fact="-1"/>
                            <dgm:constr type="w" for="ch" forName="preLine1" refType="w" fact="0.11"/>
                            <dgm:constr type="w" for="ch" forName="desTx1" refType="w" fact="0.78"/>
                            <dgm:constr type="w" for="ch" forName="postLine1" refType="w" fact="0.11"/>
                          </dgm:constrLst>
                        </dgm:if>
                        <dgm:else name="Name24">
                          <dgm:constrLst>
                            <dgm:constr type="w" for="ch" forName="anchor1" refType="w" fact="0.89"/>
                            <dgm:constr type="w" for="ch" forName="backup1" refType="w" fact="-0.89"/>
                            <dgm:constr type="w" for="ch" forName="preLine1" refType="w" fact="0.11"/>
                            <dgm:constr type="w" for="ch" forName="desTx1" refType="w" fact="0.78"/>
                          </dgm:constrLst>
                        </dgm:else>
                      </dgm:choose>
                      <dgm:layoutNode name="anchor1" moveWith="desTx1">
                        <dgm:alg type="sp"/>
                        <dgm:shape xmlns:r="http://schemas.openxmlformats.org/officeDocument/2006/relationships" r:blip="">
                          <dgm:adjLst/>
                        </dgm:shape>
                      </dgm:layoutNode>
                      <dgm:layoutNode name="backup1" moveWith="desTx1">
                        <dgm:alg type="sp"/>
                        <dgm:shape xmlns:r="http://schemas.openxmlformats.org/officeDocument/2006/relationships" r:blip="">
                          <dgm:adjLst/>
                        </dgm:shape>
                      </dgm:layoutNode>
                      <dgm:layoutNode name="preLine1" styleLbl="parChTrans1D1" moveWith="desTx1">
                        <dgm:alg type="sp"/>
                        <dgm:shape xmlns:r="http://schemas.openxmlformats.org/officeDocument/2006/relationships" type="line" r:blip="">
                          <dgm:adjLst/>
                        </dgm:shape>
                        <dgm:presOf/>
                      </dgm:layoutNode>
                      <dgm:layoutNode name="desTx1"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25">
                        <dgm:if name="Name26" axis="root ch" ptType="all node" func="cnt" op="gte" val="2">
                          <dgm:layoutNode name="postLine1" styleLbl="parChTrans1D1" moveWith="desTx1">
                            <dgm:alg type="sp"/>
                            <dgm:shape xmlns:r="http://schemas.openxmlformats.org/officeDocument/2006/relationships" type="line" r:blip="">
                              <dgm:adjLst/>
                            </dgm:shape>
                            <dgm:presOf/>
                          </dgm:layoutNode>
                        </dgm:if>
                        <dgm:else name="Name27"/>
                      </dgm:choose>
                    </dgm:layoutNode>
                  </dgm:forEach>
                  <dgm:choose name="Name28">
                    <dgm:if name="Name29" axis="root ch" ptType="all node" func="cnt" op="gte" val="2">
                      <dgm:forEach name="Name30" axis="self" ptType="parTrans">
                        <dgm:layoutNode name="Name31" styleLbl="parChTrans1D1">
                          <dgm:choose name="Name32">
                            <dgm:if name="Name33" func="var" arg="dir" op="equ" val="norm">
                              <dgm:alg type="conn">
                                <dgm:param type="dim" val="1D"/>
                                <dgm:param type="begPts" val="midL"/>
                                <dgm:param type="srcNode" val="parTx2"/>
                                <dgm:param type="endSty" val="noArr"/>
                                <dgm:param type="dstNode" val="anchor1"/>
                              </dgm:alg>
                            </dgm:if>
                            <dgm:else name="Name34">
                              <dgm:alg type="conn">
                                <dgm:param type="dim" val="1D"/>
                                <dgm:param type="begPts" val="midR"/>
                                <dgm:param type="endSty" val="noArr"/>
                                <dgm:param type="srcNode" val="parTx2"/>
                                <dgm:param type="dstNode" val="anchor1"/>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35"/>
                  </dgm:choose>
                </dgm:forEach>
              </dgm:layoutNode>
              <dgm:choose name="Name36">
                <dgm:if name="Name37" axis="root ch" ptType="all node" func="cnt" op="gte" val="2">
                  <dgm:layoutNode name="spPost1">
                    <dgm:alg type="sp"/>
                    <dgm:shape xmlns:r="http://schemas.openxmlformats.org/officeDocument/2006/relationships" r:blip="">
                      <dgm:adjLst/>
                    </dgm:shape>
                  </dgm:layoutNode>
                </dgm:if>
                <dgm:else name="Name38"/>
              </dgm:choose>
            </dgm:if>
            <dgm:else name="Name39"/>
          </dgm:choose>
        </dgm:if>
        <dgm:if name="Name40" axis="self" ptType="node" func="pos" op="equ" val="2">
          <dgm:layoutNode name="parTx2"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41">
            <dgm:if name="Name42" axis="ch" ptType="node" func="cnt" op="gte" val="1">
              <dgm:layoutNode name="spPre2">
                <dgm:alg type="sp"/>
                <dgm:shape xmlns:r="http://schemas.openxmlformats.org/officeDocument/2006/relationships" r:blip="">
                  <dgm:adjLst/>
                </dgm:shape>
              </dgm:layoutNode>
              <dgm:layoutNode name="chLin2">
                <dgm:alg type="lin">
                  <dgm:param type="linDir" val="fromT"/>
                </dgm:alg>
                <dgm:shape xmlns:r="http://schemas.openxmlformats.org/officeDocument/2006/relationships" r:blip="">
                  <dgm:adjLst/>
                </dgm:shape>
                <dgm:presOf/>
                <dgm:constrLst>
                  <dgm:constr type="w" for="ch" forName="txAndLines2" refType="w" fact="0.77"/>
                  <dgm:constr type="w" for="ch" forName="top2" refType="w" refFor="ch" refForName="txAndLines2" fact="0.78"/>
                </dgm:constrLst>
                <dgm:forEach name="Name43" axis="ch">
                  <dgm:forEach name="Name44" axis="self" ptType="parTrans">
                    <dgm:layoutNode name="Name45" styleLbl="parChTrans1D1">
                      <dgm:choose name="Name46">
                        <dgm:if name="Name47" func="var" arg="dir" op="equ" val="norm">
                          <dgm:alg type="conn">
                            <dgm:param type="dim" val="1D"/>
                            <dgm:param type="begPts" val="midR"/>
                            <dgm:param type="endSty" val="noArr"/>
                            <dgm:param type="dstNode" val="anchor2"/>
                          </dgm:alg>
                        </dgm:if>
                        <dgm:else name="Name48">
                          <dgm:alg type="conn">
                            <dgm:param type="dim" val="1D"/>
                            <dgm:param type="begPts" val="midL"/>
                            <dgm:param type="endSty" val="noArr"/>
                            <dgm:param type="srcNode" val="parTx2"/>
                            <dgm:param type="dstNode" val="anchor2"/>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49" axis="self" ptType="node">
                    <dgm:choose name="Name50">
                      <dgm:if name="Name51" axis="par ch" ptType="node node" func="cnt" op="equ" val="1">
                        <dgm:layoutNode name="top2">
                          <dgm:alg type="sp"/>
                          <dgm:shape xmlns:r="http://schemas.openxmlformats.org/officeDocument/2006/relationships" r:blip="">
                            <dgm:adjLst/>
                          </dgm:shape>
                          <dgm:constrLst>
                            <dgm:constr type="h" refType="w" fact="0.6"/>
                          </dgm:constrLst>
                        </dgm:layoutNode>
                      </dgm:if>
                      <dgm:else name="Name52"/>
                    </dgm:choose>
                    <dgm:layoutNode name="txAndLines2">
                      <dgm:choose name="Name53">
                        <dgm:if name="Name54" func="var" arg="dir" op="equ" val="norm">
                          <dgm:alg type="lin"/>
                        </dgm:if>
                        <dgm:else name="Name55">
                          <dgm:alg type="lin">
                            <dgm:param type="linDir" val="fromR"/>
                          </dgm:alg>
                        </dgm:else>
                      </dgm:choose>
                      <dgm:shape xmlns:r="http://schemas.openxmlformats.org/officeDocument/2006/relationships" r:blip="">
                        <dgm:adjLst/>
                      </dgm:shape>
                      <dgm:presOf/>
                      <dgm:choose name="Name56">
                        <dgm:if name="Name57" axis="root ch" ptType="all node" func="cnt" op="gte" val="3">
                          <dgm:constrLst>
                            <dgm:constr type="w" for="ch" forName="anchor2" refType="w"/>
                            <dgm:constr type="w" for="ch" forName="backup2" refType="w" fact="-1"/>
                            <dgm:constr type="w" for="ch" forName="preLine2" refType="w" fact="0.11"/>
                            <dgm:constr type="w" for="ch" forName="desTx2" refType="w" fact="0.78"/>
                            <dgm:constr type="w" for="ch" forName="postLine2" refType="w" fact="0.11"/>
                          </dgm:constrLst>
                        </dgm:if>
                        <dgm:else name="Name58">
                          <dgm:constrLst>
                            <dgm:constr type="w" for="ch" forName="anchor2" refType="w" fact="0.89"/>
                            <dgm:constr type="w" for="ch" forName="backup2" refType="w" fact="-0.89"/>
                            <dgm:constr type="w" for="ch" forName="preLine2" refType="w" fact="0.11"/>
                            <dgm:constr type="w" for="ch" forName="desTx2" refType="w" fact="0.78"/>
                          </dgm:constrLst>
                        </dgm:else>
                      </dgm:choose>
                      <dgm:layoutNode name="anchor2" moveWith="desTx2">
                        <dgm:alg type="sp"/>
                        <dgm:shape xmlns:r="http://schemas.openxmlformats.org/officeDocument/2006/relationships" r:blip="">
                          <dgm:adjLst/>
                        </dgm:shape>
                      </dgm:layoutNode>
                      <dgm:layoutNode name="backup2" moveWith="desTx2">
                        <dgm:alg type="sp"/>
                        <dgm:shape xmlns:r="http://schemas.openxmlformats.org/officeDocument/2006/relationships" r:blip="">
                          <dgm:adjLst/>
                        </dgm:shape>
                      </dgm:layoutNode>
                      <dgm:layoutNode name="preLine2" styleLbl="parChTrans1D1" moveWith="desTx2">
                        <dgm:alg type="sp"/>
                        <dgm:shape xmlns:r="http://schemas.openxmlformats.org/officeDocument/2006/relationships" type="line" r:blip="">
                          <dgm:adjLst/>
                        </dgm:shape>
                        <dgm:presOf/>
                      </dgm:layoutNode>
                      <dgm:layoutNode name="desTx2"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59">
                        <dgm:if name="Name60" axis="root ch" ptType="all node" func="cnt" op="gte" val="3">
                          <dgm:layoutNode name="postLine2" styleLbl="parChTrans1D1" moveWith="desTx2">
                            <dgm:alg type="sp"/>
                            <dgm:shape xmlns:r="http://schemas.openxmlformats.org/officeDocument/2006/relationships" type="line" r:blip="">
                              <dgm:adjLst/>
                            </dgm:shape>
                            <dgm:presOf/>
                          </dgm:layoutNode>
                        </dgm:if>
                        <dgm:else name="Name61"/>
                      </dgm:choose>
                    </dgm:layoutNode>
                  </dgm:forEach>
                  <dgm:choose name="Name62">
                    <dgm:if name="Name63" axis="root ch" ptType="all node" func="cnt" op="gte" val="3">
                      <dgm:forEach name="Name64" axis="self" ptType="parTrans">
                        <dgm:layoutNode name="Name65" styleLbl="parChTrans1D1">
                          <dgm:choose name="Name66">
                            <dgm:if name="Name67" func="var" arg="dir" op="equ" val="norm">
                              <dgm:alg type="conn">
                                <dgm:param type="dim" val="1D"/>
                                <dgm:param type="begPts" val="midL"/>
                                <dgm:param type="srcNode" val="parTx3"/>
                                <dgm:param type="endSty" val="noArr"/>
                                <dgm:param type="dstNode" val="anchor2"/>
                              </dgm:alg>
                            </dgm:if>
                            <dgm:else name="Name68">
                              <dgm:alg type="conn">
                                <dgm:param type="dim" val="1D"/>
                                <dgm:param type="begPts" val="midR"/>
                                <dgm:param type="endSty" val="noArr"/>
                                <dgm:param type="srcNode" val="parTx3"/>
                                <dgm:param type="dstNode" val="anchor2"/>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69"/>
                  </dgm:choose>
                </dgm:forEach>
              </dgm:layoutNode>
              <dgm:choose name="Name70">
                <dgm:if name="Name71" axis="root ch" ptType="all node" func="cnt" op="gte" val="3">
                  <dgm:layoutNode name="spPost2">
                    <dgm:alg type="sp"/>
                    <dgm:shape xmlns:r="http://schemas.openxmlformats.org/officeDocument/2006/relationships" r:blip="">
                      <dgm:adjLst/>
                    </dgm:shape>
                  </dgm:layoutNode>
                </dgm:if>
                <dgm:else name="Name72"/>
              </dgm:choose>
            </dgm:if>
            <dgm:else name="Name73"/>
          </dgm:choose>
        </dgm:if>
        <dgm:if name="Name74" axis="self" ptType="node" func="pos" op="equ" val="3">
          <dgm:layoutNode name="parTx3"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75">
            <dgm:if name="Name76" axis="ch" ptType="node" func="cnt" op="gte" val="1">
              <dgm:layoutNode name="spPre3">
                <dgm:alg type="sp"/>
                <dgm:shape xmlns:r="http://schemas.openxmlformats.org/officeDocument/2006/relationships" r:blip="">
                  <dgm:adjLst/>
                </dgm:shape>
              </dgm:layoutNode>
              <dgm:layoutNode name="chLin3">
                <dgm:alg type="lin">
                  <dgm:param type="linDir" val="fromT"/>
                </dgm:alg>
                <dgm:shape xmlns:r="http://schemas.openxmlformats.org/officeDocument/2006/relationships" r:blip="">
                  <dgm:adjLst/>
                </dgm:shape>
                <dgm:presOf/>
                <dgm:constrLst>
                  <dgm:constr type="w" for="ch" forName="txAndLines3" refType="w" fact="0.77"/>
                  <dgm:constr type="w" for="ch" forName="top3" refType="w" refFor="ch" refForName="txAndLines3" fact="0.78"/>
                </dgm:constrLst>
                <dgm:forEach name="Name77" axis="ch">
                  <dgm:forEach name="Name78" axis="self" ptType="parTrans">
                    <dgm:layoutNode name="Name79" styleLbl="parChTrans1D1">
                      <dgm:choose name="Name80">
                        <dgm:if name="Name81" func="var" arg="dir" op="equ" val="norm">
                          <dgm:alg type="conn">
                            <dgm:param type="dim" val="1D"/>
                            <dgm:param type="begPts" val="midR"/>
                            <dgm:param type="endSty" val="noArr"/>
                            <dgm:param type="dstNode" val="anchor3"/>
                          </dgm:alg>
                        </dgm:if>
                        <dgm:else name="Name82">
                          <dgm:alg type="conn">
                            <dgm:param type="dim" val="1D"/>
                            <dgm:param type="begPts" val="midL"/>
                            <dgm:param type="endSty" val="noArr"/>
                            <dgm:param type="srcNode" val="parTx3"/>
                            <dgm:param type="dstNode" val="anchor3"/>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83" axis="self" ptType="node">
                    <dgm:choose name="Name84">
                      <dgm:if name="Name85" axis="par ch" ptType="node node" func="cnt" op="equ" val="1">
                        <dgm:layoutNode name="top3">
                          <dgm:alg type="sp"/>
                          <dgm:shape xmlns:r="http://schemas.openxmlformats.org/officeDocument/2006/relationships" r:blip="">
                            <dgm:adjLst/>
                          </dgm:shape>
                          <dgm:constrLst>
                            <dgm:constr type="h" refType="w" fact="0.6"/>
                          </dgm:constrLst>
                        </dgm:layoutNode>
                      </dgm:if>
                      <dgm:else name="Name86"/>
                    </dgm:choose>
                    <dgm:layoutNode name="txAndLines3">
                      <dgm:choose name="Name87">
                        <dgm:if name="Name88" func="var" arg="dir" op="equ" val="norm">
                          <dgm:alg type="lin"/>
                        </dgm:if>
                        <dgm:else name="Name89">
                          <dgm:alg type="lin">
                            <dgm:param type="linDir" val="fromR"/>
                          </dgm:alg>
                        </dgm:else>
                      </dgm:choose>
                      <dgm:shape xmlns:r="http://schemas.openxmlformats.org/officeDocument/2006/relationships" r:blip="">
                        <dgm:adjLst/>
                      </dgm:shape>
                      <dgm:presOf/>
                      <dgm:choose name="Name90">
                        <dgm:if name="Name91" axis="root ch" ptType="all node" func="cnt" op="gte" val="4">
                          <dgm:constrLst>
                            <dgm:constr type="w" for="ch" forName="anchor3" refType="w"/>
                            <dgm:constr type="w" for="ch" forName="backup3" refType="w" fact="-1"/>
                            <dgm:constr type="w" for="ch" forName="preLine3" refType="w" fact="0.11"/>
                            <dgm:constr type="w" for="ch" forName="desTx3" refType="w" fact="0.78"/>
                            <dgm:constr type="w" for="ch" forName="postLine3" refType="w" fact="0.11"/>
                          </dgm:constrLst>
                        </dgm:if>
                        <dgm:else name="Name92">
                          <dgm:constrLst>
                            <dgm:constr type="w" for="ch" forName="anchor3" refType="w" fact="0.89"/>
                            <dgm:constr type="w" for="ch" forName="backup3" refType="w" fact="-0.89"/>
                            <dgm:constr type="w" for="ch" forName="preLine3" refType="w" fact="0.11"/>
                            <dgm:constr type="w" for="ch" forName="desTx3" refType="w" fact="0.78"/>
                          </dgm:constrLst>
                        </dgm:else>
                      </dgm:choose>
                      <dgm:layoutNode name="anchor3" moveWith="desTx3">
                        <dgm:alg type="sp"/>
                        <dgm:shape xmlns:r="http://schemas.openxmlformats.org/officeDocument/2006/relationships" r:blip="">
                          <dgm:adjLst/>
                        </dgm:shape>
                      </dgm:layoutNode>
                      <dgm:layoutNode name="backup3" moveWith="desTx3">
                        <dgm:alg type="sp"/>
                        <dgm:shape xmlns:r="http://schemas.openxmlformats.org/officeDocument/2006/relationships" r:blip="">
                          <dgm:adjLst/>
                        </dgm:shape>
                      </dgm:layoutNode>
                      <dgm:layoutNode name="preLine3" styleLbl="parChTrans1D1" moveWith="desTx3">
                        <dgm:alg type="sp"/>
                        <dgm:shape xmlns:r="http://schemas.openxmlformats.org/officeDocument/2006/relationships" type="line" r:blip="">
                          <dgm:adjLst/>
                        </dgm:shape>
                        <dgm:presOf/>
                      </dgm:layoutNode>
                      <dgm:layoutNode name="desTx3"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93">
                        <dgm:if name="Name94" axis="root ch" ptType="all node" func="cnt" op="gte" val="4">
                          <dgm:layoutNode name="postLine3" styleLbl="parChTrans1D1" moveWith="desTx3">
                            <dgm:alg type="sp"/>
                            <dgm:shape xmlns:r="http://schemas.openxmlformats.org/officeDocument/2006/relationships" type="line" r:blip="">
                              <dgm:adjLst/>
                            </dgm:shape>
                            <dgm:presOf/>
                          </dgm:layoutNode>
                        </dgm:if>
                        <dgm:else name="Name95"/>
                      </dgm:choose>
                    </dgm:layoutNode>
                  </dgm:forEach>
                  <dgm:choose name="Name96">
                    <dgm:if name="Name97" axis="root ch" ptType="all node" func="cnt" op="gte" val="4">
                      <dgm:forEach name="Name98" axis="self" ptType="parTrans">
                        <dgm:layoutNode name="Name99" styleLbl="parChTrans1D1">
                          <dgm:choose name="Name100">
                            <dgm:if name="Name101" func="var" arg="dir" op="equ" val="norm">
                              <dgm:alg type="conn">
                                <dgm:param type="dim" val="1D"/>
                                <dgm:param type="begPts" val="midL"/>
                                <dgm:param type="srcNode" val="parTx4"/>
                                <dgm:param type="endSty" val="noArr"/>
                                <dgm:param type="dstNode" val="anchor3"/>
                              </dgm:alg>
                            </dgm:if>
                            <dgm:else name="Name102">
                              <dgm:alg type="conn">
                                <dgm:param type="dim" val="1D"/>
                                <dgm:param type="begPts" val="midR"/>
                                <dgm:param type="endSty" val="noArr"/>
                                <dgm:param type="srcNode" val="parTx4"/>
                                <dgm:param type="dstNode" val="anchor3"/>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03"/>
                  </dgm:choose>
                </dgm:forEach>
              </dgm:layoutNode>
              <dgm:choose name="Name104">
                <dgm:if name="Name105" axis="root ch" ptType="all node" func="cnt" op="gte" val="4">
                  <dgm:layoutNode name="spPost3">
                    <dgm:alg type="sp"/>
                    <dgm:shape xmlns:r="http://schemas.openxmlformats.org/officeDocument/2006/relationships" r:blip="">
                      <dgm:adjLst/>
                    </dgm:shape>
                  </dgm:layoutNode>
                </dgm:if>
                <dgm:else name="Name106"/>
              </dgm:choose>
            </dgm:if>
            <dgm:else name="Name107"/>
          </dgm:choose>
        </dgm:if>
        <dgm:if name="Name108" axis="self" ptType="node" func="pos" op="equ" val="4">
          <dgm:layoutNode name="parTx4"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09">
            <dgm:if name="Name110" axis="ch" ptType="node" func="cnt" op="gte" val="1">
              <dgm:layoutNode name="spPre4">
                <dgm:alg type="sp"/>
                <dgm:shape xmlns:r="http://schemas.openxmlformats.org/officeDocument/2006/relationships" r:blip="">
                  <dgm:adjLst/>
                </dgm:shape>
              </dgm:layoutNode>
              <dgm:layoutNode name="chLin4">
                <dgm:alg type="lin">
                  <dgm:param type="linDir" val="fromT"/>
                </dgm:alg>
                <dgm:shape xmlns:r="http://schemas.openxmlformats.org/officeDocument/2006/relationships" r:blip="">
                  <dgm:adjLst/>
                </dgm:shape>
                <dgm:presOf/>
                <dgm:constrLst>
                  <dgm:constr type="w" for="ch" forName="txAndLines4" refType="w" fact="0.77"/>
                  <dgm:constr type="w" for="ch" forName="top4" refType="w" refFor="ch" refForName="txAndLines4" fact="0.78"/>
                </dgm:constrLst>
                <dgm:forEach name="Name111" axis="ch">
                  <dgm:forEach name="Name112" axis="self" ptType="parTrans">
                    <dgm:layoutNode name="Name113" styleLbl="parChTrans1D1">
                      <dgm:choose name="Name114">
                        <dgm:if name="Name115" func="var" arg="dir" op="equ" val="norm">
                          <dgm:alg type="conn">
                            <dgm:param type="dim" val="1D"/>
                            <dgm:param type="begPts" val="midR"/>
                            <dgm:param type="endSty" val="noArr"/>
                            <dgm:param type="dstNode" val="anchor4"/>
                          </dgm:alg>
                        </dgm:if>
                        <dgm:else name="Name116">
                          <dgm:alg type="conn">
                            <dgm:param type="dim" val="1D"/>
                            <dgm:param type="begPts" val="midL"/>
                            <dgm:param type="endSty" val="noArr"/>
                            <dgm:param type="srcNode" val="parTx4"/>
                            <dgm:param type="dstNode" val="anchor4"/>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17" axis="self" ptType="node">
                    <dgm:choose name="Name118">
                      <dgm:if name="Name119" axis="par ch" ptType="node node" func="cnt" op="equ" val="1">
                        <dgm:layoutNode name="top4">
                          <dgm:alg type="sp"/>
                          <dgm:shape xmlns:r="http://schemas.openxmlformats.org/officeDocument/2006/relationships" r:blip="">
                            <dgm:adjLst/>
                          </dgm:shape>
                          <dgm:constrLst>
                            <dgm:constr type="h" refType="w" fact="0.6"/>
                          </dgm:constrLst>
                        </dgm:layoutNode>
                      </dgm:if>
                      <dgm:else name="Name120"/>
                    </dgm:choose>
                    <dgm:layoutNode name="txAndLines4">
                      <dgm:choose name="Name121">
                        <dgm:if name="Name122" func="var" arg="dir" op="equ" val="norm">
                          <dgm:alg type="lin"/>
                        </dgm:if>
                        <dgm:else name="Name123">
                          <dgm:alg type="lin">
                            <dgm:param type="linDir" val="fromR"/>
                          </dgm:alg>
                        </dgm:else>
                      </dgm:choose>
                      <dgm:shape xmlns:r="http://schemas.openxmlformats.org/officeDocument/2006/relationships" r:blip="">
                        <dgm:adjLst/>
                      </dgm:shape>
                      <dgm:presOf/>
                      <dgm:choose name="Name124">
                        <dgm:if name="Name125" axis="root ch" ptType="all node" func="cnt" op="gte" val="5">
                          <dgm:constrLst>
                            <dgm:constr type="w" for="ch" forName="anchor4" refType="w"/>
                            <dgm:constr type="w" for="ch" forName="backup4" refType="w" fact="-1"/>
                            <dgm:constr type="w" for="ch" forName="preLine4" refType="w" fact="0.11"/>
                            <dgm:constr type="w" for="ch" forName="desTx4" refType="w" fact="0.78"/>
                            <dgm:constr type="w" for="ch" forName="postLine4" refType="w" fact="0.11"/>
                          </dgm:constrLst>
                        </dgm:if>
                        <dgm:else name="Name126">
                          <dgm:constrLst>
                            <dgm:constr type="w" for="ch" forName="anchor4" refType="w" fact="0.89"/>
                            <dgm:constr type="w" for="ch" forName="backup4" refType="w" fact="-0.89"/>
                            <dgm:constr type="w" for="ch" forName="preLine4" refType="w" fact="0.11"/>
                            <dgm:constr type="w" for="ch" forName="desTx4" refType="w" fact="0.78"/>
                          </dgm:constrLst>
                        </dgm:else>
                      </dgm:choose>
                      <dgm:layoutNode name="anchor4" moveWith="desTx4">
                        <dgm:alg type="sp"/>
                        <dgm:shape xmlns:r="http://schemas.openxmlformats.org/officeDocument/2006/relationships" r:blip="">
                          <dgm:adjLst/>
                        </dgm:shape>
                      </dgm:layoutNode>
                      <dgm:layoutNode name="backup4" moveWith="desTx4">
                        <dgm:alg type="sp"/>
                        <dgm:shape xmlns:r="http://schemas.openxmlformats.org/officeDocument/2006/relationships" r:blip="">
                          <dgm:adjLst/>
                        </dgm:shape>
                      </dgm:layoutNode>
                      <dgm:layoutNode name="preLine4" styleLbl="parChTrans1D1" moveWith="desTx4">
                        <dgm:alg type="sp"/>
                        <dgm:shape xmlns:r="http://schemas.openxmlformats.org/officeDocument/2006/relationships" type="line" r:blip="">
                          <dgm:adjLst/>
                        </dgm:shape>
                        <dgm:presOf/>
                      </dgm:layoutNode>
                      <dgm:layoutNode name="desTx4"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27">
                        <dgm:if name="Name128" axis="root ch" ptType="all node" func="cnt" op="gte" val="5">
                          <dgm:layoutNode name="postLine4" styleLbl="parChTrans1D1" moveWith="desTx4">
                            <dgm:alg type="sp"/>
                            <dgm:shape xmlns:r="http://schemas.openxmlformats.org/officeDocument/2006/relationships" type="line" r:blip="">
                              <dgm:adjLst/>
                            </dgm:shape>
                            <dgm:presOf/>
                          </dgm:layoutNode>
                        </dgm:if>
                        <dgm:else name="Name129"/>
                      </dgm:choose>
                    </dgm:layoutNode>
                  </dgm:forEach>
                  <dgm:choose name="Name130">
                    <dgm:if name="Name131" axis="root ch" ptType="all node" func="cnt" op="gte" val="5">
                      <dgm:forEach name="Name132" axis="self" ptType="parTrans">
                        <dgm:layoutNode name="Name133" styleLbl="parChTrans1D1">
                          <dgm:choose name="Name134">
                            <dgm:if name="Name135" func="var" arg="dir" op="equ" val="norm">
                              <dgm:alg type="conn">
                                <dgm:param type="dim" val="1D"/>
                                <dgm:param type="begPts" val="midL"/>
                                <dgm:param type="srcNode" val="parTx5"/>
                                <dgm:param type="endSty" val="noArr"/>
                                <dgm:param type="dstNode" val="anchor4"/>
                              </dgm:alg>
                            </dgm:if>
                            <dgm:else name="Name136">
                              <dgm:alg type="conn">
                                <dgm:param type="dim" val="1D"/>
                                <dgm:param type="begPts" val="midR"/>
                                <dgm:param type="endSty" val="noArr"/>
                                <dgm:param type="srcNode" val="parTx5"/>
                                <dgm:param type="dstNode" val="anchor4"/>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37"/>
                  </dgm:choose>
                </dgm:forEach>
              </dgm:layoutNode>
              <dgm:choose name="Name138">
                <dgm:if name="Name139" axis="root ch" ptType="all node" func="cnt" op="gte" val="5">
                  <dgm:layoutNode name="spPost4">
                    <dgm:alg type="sp"/>
                    <dgm:shape xmlns:r="http://schemas.openxmlformats.org/officeDocument/2006/relationships" r:blip="">
                      <dgm:adjLst/>
                    </dgm:shape>
                  </dgm:layoutNode>
                </dgm:if>
                <dgm:else name="Name140"/>
              </dgm:choose>
            </dgm:if>
            <dgm:else name="Name141"/>
          </dgm:choose>
        </dgm:if>
        <dgm:if name="Name142" axis="self" ptType="node" func="pos" op="equ" val="5">
          <dgm:layoutNode name="parTx5"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43">
            <dgm:if name="Name144" axis="ch" ptType="node" func="cnt" op="gte" val="1">
              <dgm:layoutNode name="spPre5">
                <dgm:alg type="sp"/>
                <dgm:shape xmlns:r="http://schemas.openxmlformats.org/officeDocument/2006/relationships" r:blip="">
                  <dgm:adjLst/>
                </dgm:shape>
              </dgm:layoutNode>
              <dgm:layoutNode name="chLin5">
                <dgm:alg type="lin">
                  <dgm:param type="linDir" val="fromT"/>
                </dgm:alg>
                <dgm:shape xmlns:r="http://schemas.openxmlformats.org/officeDocument/2006/relationships" r:blip="">
                  <dgm:adjLst/>
                </dgm:shape>
                <dgm:presOf/>
                <dgm:constrLst>
                  <dgm:constr type="w" for="ch" forName="txAndLines5" refType="w" fact="0.77"/>
                  <dgm:constr type="w" for="ch" forName="top5" refType="w" refFor="ch" refForName="txAndLines5" fact="0.78"/>
                </dgm:constrLst>
                <dgm:forEach name="Name145" axis="ch">
                  <dgm:forEach name="Name146" axis="self" ptType="parTrans">
                    <dgm:layoutNode name="Name147" styleLbl="parChTrans1D1">
                      <dgm:choose name="Name148">
                        <dgm:if name="Name149" func="var" arg="dir" op="equ" val="norm">
                          <dgm:alg type="conn">
                            <dgm:param type="dim" val="1D"/>
                            <dgm:param type="begPts" val="midR"/>
                            <dgm:param type="endSty" val="noArr"/>
                            <dgm:param type="dstNode" val="anchor5"/>
                          </dgm:alg>
                        </dgm:if>
                        <dgm:else name="Name150">
                          <dgm:alg type="conn">
                            <dgm:param type="dim" val="1D"/>
                            <dgm:param type="begPts" val="midL"/>
                            <dgm:param type="endSty" val="noArr"/>
                            <dgm:param type="srcNode" val="parTx5"/>
                            <dgm:param type="dstNode" val="anchor5"/>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51" axis="self" ptType="node">
                    <dgm:choose name="Name152">
                      <dgm:if name="Name153" axis="par ch" ptType="node node" func="cnt" op="equ" val="1">
                        <dgm:layoutNode name="top5">
                          <dgm:alg type="sp"/>
                          <dgm:shape xmlns:r="http://schemas.openxmlformats.org/officeDocument/2006/relationships" r:blip="">
                            <dgm:adjLst/>
                          </dgm:shape>
                          <dgm:constrLst>
                            <dgm:constr type="h" refType="w" fact="0.6"/>
                          </dgm:constrLst>
                        </dgm:layoutNode>
                      </dgm:if>
                      <dgm:else name="Name154"/>
                    </dgm:choose>
                    <dgm:layoutNode name="txAndLines5">
                      <dgm:choose name="Name155">
                        <dgm:if name="Name156" func="var" arg="dir" op="equ" val="norm">
                          <dgm:alg type="lin"/>
                        </dgm:if>
                        <dgm:else name="Name157">
                          <dgm:alg type="lin">
                            <dgm:param type="linDir" val="fromR"/>
                          </dgm:alg>
                        </dgm:else>
                      </dgm:choose>
                      <dgm:shape xmlns:r="http://schemas.openxmlformats.org/officeDocument/2006/relationships" r:blip="">
                        <dgm:adjLst/>
                      </dgm:shape>
                      <dgm:presOf/>
                      <dgm:choose name="Name158">
                        <dgm:if name="Name159" axis="root ch" ptType="all node" func="cnt" op="gte" val="6">
                          <dgm:constrLst>
                            <dgm:constr type="w" for="ch" forName="anchor5" refType="w"/>
                            <dgm:constr type="w" for="ch" forName="backup5" refType="w" fact="-1"/>
                            <dgm:constr type="w" for="ch" forName="preLine5" refType="w" fact="0.11"/>
                            <dgm:constr type="w" for="ch" forName="desTx5" refType="w" fact="0.78"/>
                            <dgm:constr type="w" for="ch" forName="postLine5" refType="w" fact="0.11"/>
                          </dgm:constrLst>
                        </dgm:if>
                        <dgm:else name="Name160">
                          <dgm:constrLst>
                            <dgm:constr type="w" for="ch" forName="anchor5" refType="w" fact="0.89"/>
                            <dgm:constr type="w" for="ch" forName="backup5" refType="w" fact="-0.89"/>
                            <dgm:constr type="w" for="ch" forName="preLine5" refType="w" fact="0.11"/>
                            <dgm:constr type="w" for="ch" forName="desTx5" refType="w" fact="0.78"/>
                          </dgm:constrLst>
                        </dgm:else>
                      </dgm:choose>
                      <dgm:layoutNode name="anchor5" moveWith="desTx5">
                        <dgm:alg type="sp"/>
                        <dgm:shape xmlns:r="http://schemas.openxmlformats.org/officeDocument/2006/relationships" r:blip="">
                          <dgm:adjLst/>
                        </dgm:shape>
                      </dgm:layoutNode>
                      <dgm:layoutNode name="backup5" moveWith="desTx5">
                        <dgm:alg type="sp"/>
                        <dgm:shape xmlns:r="http://schemas.openxmlformats.org/officeDocument/2006/relationships" r:blip="">
                          <dgm:adjLst/>
                        </dgm:shape>
                      </dgm:layoutNode>
                      <dgm:layoutNode name="preLine5" styleLbl="parChTrans1D1" moveWith="desTx5">
                        <dgm:alg type="sp"/>
                        <dgm:shape xmlns:r="http://schemas.openxmlformats.org/officeDocument/2006/relationships" type="line" r:blip="">
                          <dgm:adjLst/>
                        </dgm:shape>
                        <dgm:presOf/>
                      </dgm:layoutNode>
                      <dgm:layoutNode name="desTx5"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61">
                        <dgm:if name="Name162" axis="root ch" ptType="all node" func="cnt" op="gte" val="6">
                          <dgm:layoutNode name="postLine5" styleLbl="parChTrans1D1" moveWith="desTx5">
                            <dgm:alg type="sp"/>
                            <dgm:shape xmlns:r="http://schemas.openxmlformats.org/officeDocument/2006/relationships" type="line" r:blip="">
                              <dgm:adjLst/>
                            </dgm:shape>
                            <dgm:presOf/>
                          </dgm:layoutNode>
                        </dgm:if>
                        <dgm:else name="Name163"/>
                      </dgm:choose>
                    </dgm:layoutNode>
                  </dgm:forEach>
                  <dgm:choose name="Name164">
                    <dgm:if name="Name165" axis="root ch" ptType="all node" func="cnt" op="gte" val="6">
                      <dgm:forEach name="Name166" axis="self" ptType="parTrans">
                        <dgm:layoutNode name="Name167" styleLbl="parChTrans1D1">
                          <dgm:choose name="Name168">
                            <dgm:if name="Name169" func="var" arg="dir" op="equ" val="norm">
                              <dgm:alg type="conn">
                                <dgm:param type="dim" val="1D"/>
                                <dgm:param type="begPts" val="midL"/>
                                <dgm:param type="srcNode" val="parTx6"/>
                                <dgm:param type="endSty" val="noArr"/>
                                <dgm:param type="dstNode" val="anchor5"/>
                              </dgm:alg>
                            </dgm:if>
                            <dgm:else name="Name170">
                              <dgm:alg type="conn">
                                <dgm:param type="dim" val="1D"/>
                                <dgm:param type="begPts" val="midR"/>
                                <dgm:param type="endSty" val="noArr"/>
                                <dgm:param type="srcNode" val="parTx6"/>
                                <dgm:param type="dstNode" val="anchor5"/>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71"/>
                  </dgm:choose>
                </dgm:forEach>
              </dgm:layoutNode>
              <dgm:choose name="Name172">
                <dgm:if name="Name173" axis="root ch" ptType="all node" func="cnt" op="gte" val="6">
                  <dgm:layoutNode name="spPost5">
                    <dgm:alg type="sp"/>
                    <dgm:shape xmlns:r="http://schemas.openxmlformats.org/officeDocument/2006/relationships" r:blip="">
                      <dgm:adjLst/>
                    </dgm:shape>
                  </dgm:layoutNode>
                </dgm:if>
                <dgm:else name="Name174"/>
              </dgm:choose>
            </dgm:if>
            <dgm:else name="Name175"/>
          </dgm:choose>
        </dgm:if>
        <dgm:if name="Name176" axis="self" ptType="node" func="pos" op="equ" val="6">
          <dgm:layoutNode name="parTx6"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77">
            <dgm:if name="Name178" axis="ch" ptType="node" func="cnt" op="gte" val="1">
              <dgm:layoutNode name="spPre6">
                <dgm:alg type="sp"/>
                <dgm:shape xmlns:r="http://schemas.openxmlformats.org/officeDocument/2006/relationships" r:blip="">
                  <dgm:adjLst/>
                </dgm:shape>
              </dgm:layoutNode>
              <dgm:layoutNode name="chLin6">
                <dgm:alg type="lin">
                  <dgm:param type="linDir" val="fromT"/>
                </dgm:alg>
                <dgm:shape xmlns:r="http://schemas.openxmlformats.org/officeDocument/2006/relationships" r:blip="">
                  <dgm:adjLst/>
                </dgm:shape>
                <dgm:presOf/>
                <dgm:constrLst>
                  <dgm:constr type="w" for="ch" forName="txAndLines6" refType="w" fact="0.77"/>
                  <dgm:constr type="w" for="ch" forName="top6" refType="w" refFor="ch" refForName="txAndLines6" fact="0.78"/>
                </dgm:constrLst>
                <dgm:forEach name="Name179" axis="ch">
                  <dgm:forEach name="Name180" axis="self" ptType="parTrans">
                    <dgm:layoutNode name="Name181" styleLbl="parChTrans1D1">
                      <dgm:choose name="Name182">
                        <dgm:if name="Name183" func="var" arg="dir" op="equ" val="norm">
                          <dgm:alg type="conn">
                            <dgm:param type="dim" val="1D"/>
                            <dgm:param type="begPts" val="midR"/>
                            <dgm:param type="endSty" val="noArr"/>
                            <dgm:param type="dstNode" val="anchor6"/>
                          </dgm:alg>
                        </dgm:if>
                        <dgm:else name="Name184">
                          <dgm:alg type="conn">
                            <dgm:param type="dim" val="1D"/>
                            <dgm:param type="begPts" val="midL"/>
                            <dgm:param type="endSty" val="noArr"/>
                            <dgm:param type="srcNode" val="parTx6"/>
                            <dgm:param type="dstNode" val="anchor6"/>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85" axis="self" ptType="node">
                    <dgm:choose name="Name186">
                      <dgm:if name="Name187" axis="par ch" ptType="node node" func="cnt" op="equ" val="1">
                        <dgm:layoutNode name="top6">
                          <dgm:alg type="sp"/>
                          <dgm:shape xmlns:r="http://schemas.openxmlformats.org/officeDocument/2006/relationships" r:blip="">
                            <dgm:adjLst/>
                          </dgm:shape>
                          <dgm:constrLst>
                            <dgm:constr type="h" refType="w" fact="0.6"/>
                          </dgm:constrLst>
                        </dgm:layoutNode>
                      </dgm:if>
                      <dgm:else name="Name188"/>
                    </dgm:choose>
                    <dgm:layoutNode name="txAndLines6">
                      <dgm:choose name="Name189">
                        <dgm:if name="Name190" func="var" arg="dir" op="equ" val="norm">
                          <dgm:alg type="lin"/>
                        </dgm:if>
                        <dgm:else name="Name191">
                          <dgm:alg type="lin">
                            <dgm:param type="linDir" val="fromR"/>
                          </dgm:alg>
                        </dgm:else>
                      </dgm:choose>
                      <dgm:shape xmlns:r="http://schemas.openxmlformats.org/officeDocument/2006/relationships" r:blip="">
                        <dgm:adjLst/>
                      </dgm:shape>
                      <dgm:presOf/>
                      <dgm:choose name="Name192">
                        <dgm:if name="Name193" axis="root ch" ptType="all node" func="cnt" op="gte" val="7">
                          <dgm:constrLst>
                            <dgm:constr type="w" for="ch" forName="anchor6" refType="w"/>
                            <dgm:constr type="w" for="ch" forName="backup6" refType="w" fact="-1"/>
                            <dgm:constr type="w" for="ch" forName="preLine6" refType="w" fact="0.11"/>
                            <dgm:constr type="w" for="ch" forName="desTx6" refType="w" fact="0.78"/>
                            <dgm:constr type="w" for="ch" forName="postLine6" refType="w" fact="0.11"/>
                          </dgm:constrLst>
                        </dgm:if>
                        <dgm:else name="Name194">
                          <dgm:constrLst>
                            <dgm:constr type="w" for="ch" forName="anchor6" refType="w" fact="0.89"/>
                            <dgm:constr type="w" for="ch" forName="backup6" refType="w" fact="-0.89"/>
                            <dgm:constr type="w" for="ch" forName="preLine6" refType="w" fact="0.11"/>
                            <dgm:constr type="w" for="ch" forName="desTx6" refType="w" fact="0.78"/>
                          </dgm:constrLst>
                        </dgm:else>
                      </dgm:choose>
                      <dgm:layoutNode name="anchor6" moveWith="desTx6">
                        <dgm:alg type="sp"/>
                        <dgm:shape xmlns:r="http://schemas.openxmlformats.org/officeDocument/2006/relationships" r:blip="">
                          <dgm:adjLst/>
                        </dgm:shape>
                      </dgm:layoutNode>
                      <dgm:layoutNode name="backup6" moveWith="desTx6">
                        <dgm:alg type="sp"/>
                        <dgm:shape xmlns:r="http://schemas.openxmlformats.org/officeDocument/2006/relationships" r:blip="">
                          <dgm:adjLst/>
                        </dgm:shape>
                      </dgm:layoutNode>
                      <dgm:layoutNode name="preLine6" styleLbl="parChTrans1D1" moveWith="desTx6">
                        <dgm:alg type="sp"/>
                        <dgm:shape xmlns:r="http://schemas.openxmlformats.org/officeDocument/2006/relationships" type="line" r:blip="">
                          <dgm:adjLst/>
                        </dgm:shape>
                        <dgm:presOf/>
                      </dgm:layoutNode>
                      <dgm:layoutNode name="desTx6"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95">
                        <dgm:if name="Name196" axis="root ch" ptType="all node" func="cnt" op="gte" val="7">
                          <dgm:layoutNode name="postLine6" styleLbl="parChTrans1D1" moveWith="desTx6">
                            <dgm:alg type="sp"/>
                            <dgm:shape xmlns:r="http://schemas.openxmlformats.org/officeDocument/2006/relationships" type="line" r:blip="">
                              <dgm:adjLst/>
                            </dgm:shape>
                            <dgm:presOf/>
                          </dgm:layoutNode>
                        </dgm:if>
                        <dgm:else name="Name197"/>
                      </dgm:choose>
                    </dgm:layoutNode>
                  </dgm:forEach>
                  <dgm:choose name="Name198">
                    <dgm:if name="Name199" axis="root ch" ptType="all node" func="cnt" op="gte" val="7">
                      <dgm:forEach name="Name200" axis="self" ptType="parTrans">
                        <dgm:layoutNode name="Name201" styleLbl="parChTrans1D1">
                          <dgm:choose name="Name202">
                            <dgm:if name="Name203" func="var" arg="dir" op="equ" val="norm">
                              <dgm:alg type="conn">
                                <dgm:param type="dim" val="1D"/>
                                <dgm:param type="begPts" val="midL"/>
                                <dgm:param type="srcNode" val="parTx7"/>
                                <dgm:param type="endSty" val="noArr"/>
                                <dgm:param type="dstNode" val="anchor6"/>
                              </dgm:alg>
                            </dgm:if>
                            <dgm:else name="Name204">
                              <dgm:alg type="conn">
                                <dgm:param type="dim" val="1D"/>
                                <dgm:param type="begPts" val="midR"/>
                                <dgm:param type="endSty" val="noArr"/>
                                <dgm:param type="srcNode" val="parTx7"/>
                                <dgm:param type="dstNode" val="anchor6"/>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205"/>
                  </dgm:choose>
                </dgm:forEach>
              </dgm:layoutNode>
              <dgm:choose name="Name206">
                <dgm:if name="Name207" axis="root ch" ptType="all node" func="cnt" op="gte" val="7">
                  <dgm:layoutNode name="spPost6">
                    <dgm:alg type="sp"/>
                    <dgm:shape xmlns:r="http://schemas.openxmlformats.org/officeDocument/2006/relationships" r:blip="">
                      <dgm:adjLst/>
                    </dgm:shape>
                  </dgm:layoutNode>
                </dgm:if>
                <dgm:else name="Name208"/>
              </dgm:choose>
            </dgm:if>
            <dgm:else name="Name209"/>
          </dgm:choose>
        </dgm:if>
        <dgm:if name="Name210" axis="self" ptType="node" func="pos" op="equ" val="7">
          <dgm:layoutNode name="parTx7"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211">
            <dgm:if name="Name212" axis="ch" ptType="node" func="cnt" op="gte" val="1">
              <dgm:layoutNode name="spPre7">
                <dgm:alg type="sp"/>
                <dgm:shape xmlns:r="http://schemas.openxmlformats.org/officeDocument/2006/relationships" r:blip="">
                  <dgm:adjLst/>
                </dgm:shape>
              </dgm:layoutNode>
              <dgm:layoutNode name="chLin7">
                <dgm:alg type="lin">
                  <dgm:param type="linDir" val="fromT"/>
                </dgm:alg>
                <dgm:shape xmlns:r="http://schemas.openxmlformats.org/officeDocument/2006/relationships" r:blip="">
                  <dgm:adjLst/>
                </dgm:shape>
                <dgm:presOf/>
                <dgm:constrLst>
                  <dgm:constr type="w" for="ch" forName="txAndLines7" refType="w" fact="0.77"/>
                  <dgm:constr type="w" for="ch" forName="top7" refType="w" refFor="ch" refForName="txAndLines7" fact="0.78"/>
                </dgm:constrLst>
                <dgm:forEach name="Name213" axis="ch">
                  <dgm:forEach name="Name214" axis="self" ptType="parTrans">
                    <dgm:layoutNode name="Name215" styleLbl="parChTrans1D1">
                      <dgm:choose name="Name216">
                        <dgm:if name="Name217" func="var" arg="dir" op="equ" val="norm">
                          <dgm:alg type="conn">
                            <dgm:param type="dim" val="1D"/>
                            <dgm:param type="begPts" val="midR"/>
                            <dgm:param type="endSty" val="noArr"/>
                            <dgm:param type="dstNode" val="anchor7"/>
                          </dgm:alg>
                        </dgm:if>
                        <dgm:else name="Name218">
                          <dgm:alg type="conn">
                            <dgm:param type="dim" val="1D"/>
                            <dgm:param type="begPts" val="midL"/>
                            <dgm:param type="endSty" val="noArr"/>
                            <dgm:param type="srcNode" val="parTx7"/>
                            <dgm:param type="dstNode" val="anchor7"/>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219" axis="self" ptType="node">
                    <dgm:choose name="Name220">
                      <dgm:if name="Name221" axis="par ch" ptType="node node" func="cnt" op="equ" val="1">
                        <dgm:layoutNode name="top7">
                          <dgm:alg type="sp"/>
                          <dgm:shape xmlns:r="http://schemas.openxmlformats.org/officeDocument/2006/relationships" r:blip="">
                            <dgm:adjLst/>
                          </dgm:shape>
                          <dgm:constrLst>
                            <dgm:constr type="h" refType="w" fact="0.6"/>
                          </dgm:constrLst>
                        </dgm:layoutNode>
                      </dgm:if>
                      <dgm:else name="Name222"/>
                    </dgm:choose>
                    <dgm:layoutNode name="txAndLines7">
                      <dgm:choose name="Name223">
                        <dgm:if name="Name224" func="var" arg="dir" op="equ" val="norm">
                          <dgm:alg type="lin"/>
                        </dgm:if>
                        <dgm:else name="Name225">
                          <dgm:alg type="lin">
                            <dgm:param type="linDir" val="fromR"/>
                          </dgm:alg>
                        </dgm:else>
                      </dgm:choose>
                      <dgm:shape xmlns:r="http://schemas.openxmlformats.org/officeDocument/2006/relationships" r:blip="">
                        <dgm:adjLst/>
                      </dgm:shape>
                      <dgm:presOf/>
                      <dgm:constrLst>
                        <dgm:constr type="w" for="ch" forName="anchor7" refType="w" fact="0.89"/>
                        <dgm:constr type="w" for="ch" forName="backup7" refType="w" fact="-0.89"/>
                        <dgm:constr type="w" for="ch" forName="preLine7" refType="w" fact="0.11"/>
                        <dgm:constr type="w" for="ch" forName="desTx7" refType="w" fact="0.78"/>
                      </dgm:constrLst>
                      <dgm:layoutNode name="anchor7" moveWith="desTx7">
                        <dgm:alg type="sp"/>
                        <dgm:shape xmlns:r="http://schemas.openxmlformats.org/officeDocument/2006/relationships" r:blip="">
                          <dgm:adjLst/>
                        </dgm:shape>
                      </dgm:layoutNode>
                      <dgm:layoutNode name="backup7" moveWith="desTx7">
                        <dgm:alg type="sp"/>
                        <dgm:shape xmlns:r="http://schemas.openxmlformats.org/officeDocument/2006/relationships" r:blip="">
                          <dgm:adjLst/>
                        </dgm:shape>
                      </dgm:layoutNode>
                      <dgm:layoutNode name="preLine7" styleLbl="parChTrans1D1" moveWith="desTx7">
                        <dgm:alg type="sp"/>
                        <dgm:shape xmlns:r="http://schemas.openxmlformats.org/officeDocument/2006/relationships" type="line" r:blip="">
                          <dgm:adjLst/>
                        </dgm:shape>
                        <dgm:presOf/>
                      </dgm:layoutNode>
                      <dgm:layoutNode name="desTx7"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layoutNode>
                  </dgm:forEach>
                </dgm:forEach>
              </dgm:layoutNode>
            </dgm:if>
            <dgm:else name="Name226"/>
          </dgm:choose>
        </dgm:if>
        <dgm:else name="Name22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8/layout/CircularPictureCallout">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txAnchorVert" val="b"/>
            <dgm:param type="txAnchorVertCh" val="b"/>
            <dgm:param type="parTxRTLAlign" val="r"/>
            <dgm:param type="shpTxRTLAlignCh" val="r"/>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shpTxLTRAlignCh" val="l"/>
                  <dgm:param type="parTxRTLAlign" val="r"/>
                  <dgm:param type="shpTxRTLAlignCh" val="r"/>
                </dgm:alg>
              </dgm:if>
              <dgm:else name="Name39">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shpTxLTRAlignCh" val="l"/>
                  <dgm:param type="parTxRTLAlign" val="r"/>
                  <dgm:param type="shpTxRTLAlignCh" val="r"/>
                </dgm:alg>
              </dgm:if>
              <dgm:else name="Name48">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shpTxLTRAlignCh" val="l"/>
                  <dgm:param type="parTxRTLAlign" val="r"/>
                  <dgm:param type="shpTxRTLAlignCh" val="r"/>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shpTxLTRAlignCh" val="l"/>
                  <dgm:param type="parTxRTLAlign" val="r"/>
                  <dgm:param type="shpTxRTLAlignCh" val="r"/>
                </dgm:alg>
              </dgm:if>
              <dgm:else name="Name66">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shpTxLTRAlignCh" val="l"/>
                  <dgm:param type="parTxRTLAlign" val="r"/>
                  <dgm:param type="shpTxRTLAlignCh" val="r"/>
                </dgm:alg>
              </dgm:if>
              <dgm:else name="Name75">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shpTxLTRAlignCh" val="l"/>
                  <dgm:param type="parTxRTLAlign" val="r"/>
                  <dgm:param type="shpTxRTLAlignCh" val="r"/>
                </dgm:alg>
              </dgm:if>
              <dgm:else name="Name84">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9/3/layout/FramedTextPicture">
  <dgm:title val=""/>
  <dgm:desc val=""/>
  <dgm:catLst>
    <dgm:cat type="picture" pri="20000"/>
    <dgm:cat type="pictureconvert" pri="20000"/>
  </dgm:catLst>
  <dgm:sampData>
    <dgm:dataModel>
      <dgm:ptLst>
        <dgm:pt modelId="0" type="doc"/>
        <dgm:pt modelId="10">
          <dgm:prSet phldr="1"/>
        </dgm:pt>
      </dgm:ptLst>
      <dgm:cxnLst>
        <dgm:cxn modelId="20" srcId="0" destId="10" srcOrd="0" destOrd="0"/>
      </dgm:cxnLst>
      <dgm:bg/>
      <dgm:whole/>
    </dgm:dataModel>
  </dgm:sampData>
  <dgm:styleData>
    <dgm:dataModel>
      <dgm:ptLst>
        <dgm:pt modelId="0" type="doc"/>
        <dgm:pt modelId="10">
          <dgm:prSet phldr="1"/>
        </dgm:pt>
      </dgm:ptLst>
      <dgm:cxnLst>
        <dgm:cxn modelId="20" srcId="0" destId="10" srcOrd="0" destOrd="0"/>
      </dgm:cxnLst>
      <dgm:bg/>
      <dgm:whole/>
    </dgm:dataModel>
  </dgm:styleData>
  <dgm:clrData>
    <dgm:dataModel>
      <dgm:ptLst>
        <dgm:pt modelId="0" type="doc"/>
        <dgm:pt modelId="10">
          <dgm:prSet phldr="1"/>
        </dgm:pt>
      </dgm:ptLst>
      <dgm:cxnLst>
        <dgm:cxn modelId="20" srcId="0" destId="10" srcOrd="0" destOrd="0"/>
      </dgm:cxnLst>
      <dgm:bg/>
      <dgm:whole/>
    </dgm:dataModel>
  </dgm:clrData>
  <dgm:layoutNode name="Name0">
    <dgm:varLst>
      <dgm:chMax/>
      <dgm:chPref/>
      <dgm:dir/>
    </dgm:varLst>
    <dgm:choose name="Name1">
      <dgm:if name="Name2" func="var" arg="dir" op="equ" val="norm">
        <dgm:alg type="snake">
          <dgm:param type="grDir" val="tL"/>
          <dgm:param type="off" val="ctr"/>
        </dgm:alg>
      </dgm:if>
      <dgm:else name="Name3">
        <dgm:alg type="snake">
          <dgm:param type="grDir" val="tR"/>
          <dgm:param type="off" val="ctr"/>
        </dgm:alg>
      </dgm:else>
    </dgm:choose>
    <dgm:shape xmlns:r="http://schemas.openxmlformats.org/officeDocument/2006/relationships" r:blip="">
      <dgm:adjLst/>
    </dgm:shape>
    <dgm:constrLst>
      <dgm:constr type="w" for="ch" forName="composite" refType="w"/>
      <dgm:constr type="h" for="ch" forName="composite" refType="h"/>
      <dgm:constr type="primFontSz" for="des" ptType="node" op="equ" val="65"/>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dgm:chPref/>
        </dgm:varLst>
        <dgm:alg type="composite">
          <dgm:param type="ar" val="1.5179"/>
        </dgm:alg>
        <dgm:shape xmlns:r="http://schemas.openxmlformats.org/officeDocument/2006/relationships" r:blip="">
          <dgm:adjLst/>
        </dgm:shape>
        <dgm:choose name="Name4">
          <dgm:if name="Name5" func="var" arg="dir" op="equ" val="norm">
            <dgm:constrLst>
              <dgm:constr type="l" for="ch" forName="Image" refType="w" fact="0"/>
              <dgm:constr type="t" for="ch" forName="Image" refType="h" fact="0"/>
              <dgm:constr type="w" for="ch" forName="Image" refType="w" fact="0.3856"/>
              <dgm:constr type="h" for="ch" forName="Image" refType="h" fact="0.3902"/>
              <dgm:constr type="l" for="ch" forName="ParentText" refType="w" fact="0.4017"/>
              <dgm:constr type="t" for="ch" forName="ParentText" refType="h" fact="0.4146"/>
              <dgm:constr type="w" for="ch" forName="ParentText" refType="w" fact="0.5463"/>
              <dgm:constr type="h" for="ch" forName="ParentText" refType="h" fact="0.5122"/>
              <dgm:constr type="l" for="ch" forName="tlFrame" refType="w" fact="0.3535"/>
              <dgm:constr type="t" for="ch" forName="tlFrame" refType="h" fact="0.3415"/>
              <dgm:constr type="w" for="ch" forName="tlFrame" refType="w" fact="0.1312"/>
              <dgm:constr type="h" for="ch" forName="tlFrame" refType="h" fact="0.1992"/>
              <dgm:constr type="l" for="ch" forName="trFrame" refType="w" fact="0.8688"/>
              <dgm:constr type="t" for="ch" forName="trFrame" refType="h" fact="0.3415"/>
              <dgm:constr type="w" for="ch" forName="trFrame" refType="w" fact="0.1312"/>
              <dgm:constr type="h" for="ch" forName="trFrame" refType="h" fact="0.1992"/>
              <dgm:constr type="l" for="ch" forName="blFrame" refType="w" fact="0.3535"/>
              <dgm:constr type="t" for="ch" forName="blFrame" refType="h" fact="0.8008"/>
              <dgm:constr type="w" for="ch" forName="blFrame" refType="w" fact="0.1312"/>
              <dgm:constr type="h" for="ch" forName="blFrame" refType="h" fact="0.1992"/>
              <dgm:constr type="l" for="ch" forName="brFrame" refType="w" fact="0.8688"/>
              <dgm:constr type="t" for="ch" forName="brFrame" refType="h" fact="0.8008"/>
              <dgm:constr type="w" for="ch" forName="brFrame" refType="w" fact="0.1312"/>
              <dgm:constr type="h" for="ch" forName="brFrame" refType="h" fact="0.1992"/>
            </dgm:constrLst>
          </dgm:if>
          <dgm:else name="Name6">
            <dgm:constrLst>
              <dgm:constr type="l" for="ch" forName="Image" refType="w" fact="0.6144"/>
              <dgm:constr type="t" for="ch" forName="Image" refType="h" fact="0"/>
              <dgm:constr type="w" for="ch" forName="Image" refType="w" fact="0.3856"/>
              <dgm:constr type="h" for="ch" forName="Image" refType="h" fact="0.3902"/>
              <dgm:constr type="l" for="ch" forName="ParentText" refType="w" fact="0.0482"/>
              <dgm:constr type="t" for="ch" forName="ParentText" refType="h" fact="0.4146"/>
              <dgm:constr type="w" for="ch" forName="ParentText" refType="w" fact="0.5463"/>
              <dgm:constr type="h" for="ch" forName="ParentText" refType="h" fact="0.5122"/>
              <dgm:constr type="l" for="ch" forName="tlFrame" refType="w" fact="0"/>
              <dgm:constr type="t" for="ch" forName="tlFrame" refType="h" fact="0.3415"/>
              <dgm:constr type="w" for="ch" forName="tlFrame" refType="w" fact="0.1312"/>
              <dgm:constr type="h" for="ch" forName="tlFrame" refType="h" fact="0.1992"/>
              <dgm:constr type="l" for="ch" forName="trFrame" refType="w" fact="0.5153"/>
              <dgm:constr type="t" for="ch" forName="trFrame" refType="h" fact="0.3415"/>
              <dgm:constr type="w" for="ch" forName="trFrame" refType="w" fact="0.1312"/>
              <dgm:constr type="h" for="ch" forName="trFrame" refType="h" fact="0.1992"/>
              <dgm:constr type="l" for="ch" forName="blFrame" refType="w" fact="0"/>
              <dgm:constr type="t" for="ch" forName="blFrame" refType="h" fact="0.8008"/>
              <dgm:constr type="w" for="ch" forName="blFrame" refType="w" fact="0.1312"/>
              <dgm:constr type="h" for="ch" forName="blFrame" refType="h" fact="0.1992"/>
              <dgm:constr type="l" for="ch" forName="brFrame" refType="w" fact="0.5153"/>
              <dgm:constr type="t" for="ch" forName="brFrame" refType="h" fact="0.8008"/>
              <dgm:constr type="w" for="ch" forName="brFrame" refType="w" fact="0.1312"/>
              <dgm:constr type="h" for="ch" forName="brFrame" refType="h" fact="0.1992"/>
            </dgm:constrLst>
          </dgm:else>
        </dgm:choose>
        <dgm:layoutNode name="Image" styleLbl="bgImgPlace1">
          <dgm:alg type="sp"/>
          <dgm:shape xmlns:r="http://schemas.openxmlformats.org/officeDocument/2006/relationships" type="rect" r:blip="" blipPhldr="1">
            <dgm:adjLst/>
          </dgm:shape>
          <dgm:presOf/>
        </dgm:layoutNode>
        <dgm:layoutNode name="ParentText" styleLbl="revTx">
          <dgm:varLst>
            <dgm:chMax val="0"/>
            <dgm:chPref val="0"/>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lFrame" styleLbl="node1">
          <dgm:alg type="sp"/>
          <dgm:shape xmlns:r="http://schemas.openxmlformats.org/officeDocument/2006/relationships" type="halfFrame" r:blip="">
            <dgm:adjLst>
              <dgm:adj idx="1" val="0.2577"/>
              <dgm:adj idx="2" val="0.2577"/>
            </dgm:adjLst>
          </dgm:shape>
          <dgm:presOf/>
        </dgm:layoutNode>
        <dgm:layoutNode name="trFrame" styleLbl="node1">
          <dgm:alg type="sp"/>
          <dgm:shape xmlns:r="http://schemas.openxmlformats.org/officeDocument/2006/relationships" rot="90" type="halfFrame" r:blip="">
            <dgm:adjLst>
              <dgm:adj idx="1" val="0.2577"/>
              <dgm:adj idx="2" val="0.2577"/>
            </dgm:adjLst>
          </dgm:shape>
          <dgm:presOf/>
        </dgm:layoutNode>
        <dgm:layoutNode name="blFrame" styleLbl="node1">
          <dgm:alg type="sp"/>
          <dgm:shape xmlns:r="http://schemas.openxmlformats.org/officeDocument/2006/relationships" rot="270" type="halfFrame" r:blip="">
            <dgm:adjLst>
              <dgm:adj idx="1" val="0.2577"/>
              <dgm:adj idx="2" val="0.2577"/>
            </dgm:adjLst>
          </dgm:shape>
          <dgm:presOf/>
        </dgm:layoutNode>
        <dgm:layoutNode name="brFrame" styleLbl="node1">
          <dgm:alg type="sp"/>
          <dgm:shape xmlns:r="http://schemas.openxmlformats.org/officeDocument/2006/relationships" rot="180" type="halfFrame" r:blip="">
            <dgm:adjLst>
              <dgm:adj idx="1" val="0.2577"/>
              <dgm:adj idx="2" val="0.2577"/>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756047" y="1266815"/>
            <a:ext cx="8568531" cy="2694893"/>
          </a:xfrm>
        </p:spPr>
        <p:txBody>
          <a:bodyPr anchor="b"/>
          <a:lstStyle>
            <a:lvl1pPr algn="ctr">
              <a:defRPr sz="6614"/>
            </a:lvl1pPr>
          </a:lstStyle>
          <a:p>
            <a:r>
              <a:rPr lang="es-ES_tradnl"/>
              <a:t>Clic para editar título</a:t>
            </a:r>
            <a:endParaRPr lang="en-US" dirty="0"/>
          </a:p>
        </p:txBody>
      </p:sp>
      <p:sp>
        <p:nvSpPr>
          <p:cNvPr id="3" name="Subtitle 2"/>
          <p:cNvSpPr>
            <a:spLocks noGrp="1"/>
          </p:cNvSpPr>
          <p:nvPr>
            <p:ph type="subTitle" idx="1"/>
          </p:nvPr>
        </p:nvSpPr>
        <p:spPr>
          <a:xfrm>
            <a:off x="1260078" y="4065633"/>
            <a:ext cx="7560469" cy="1868865"/>
          </a:xfrm>
        </p:spPr>
        <p:txBody>
          <a:bodyPr/>
          <a:lstStyle>
            <a:lvl1pPr marL="0" indent="0" algn="ctr">
              <a:buNone/>
              <a:defRPr sz="2646"/>
            </a:lvl1pPr>
            <a:lvl2pPr marL="504017" indent="0" algn="ctr">
              <a:buNone/>
              <a:defRPr sz="2205"/>
            </a:lvl2pPr>
            <a:lvl3pPr marL="1008035" indent="0" algn="ctr">
              <a:buNone/>
              <a:defRPr sz="1984"/>
            </a:lvl3pPr>
            <a:lvl4pPr marL="1512052" indent="0" algn="ctr">
              <a:buNone/>
              <a:defRPr sz="1764"/>
            </a:lvl4pPr>
            <a:lvl5pPr marL="2016069" indent="0" algn="ctr">
              <a:buNone/>
              <a:defRPr sz="1764"/>
            </a:lvl5pPr>
            <a:lvl6pPr marL="2520086" indent="0" algn="ctr">
              <a:buNone/>
              <a:defRPr sz="1764"/>
            </a:lvl6pPr>
            <a:lvl7pPr marL="3024104" indent="0" algn="ctr">
              <a:buNone/>
              <a:defRPr sz="1764"/>
            </a:lvl7pPr>
            <a:lvl8pPr marL="3528121" indent="0" algn="ctr">
              <a:buNone/>
              <a:defRPr sz="1764"/>
            </a:lvl8pPr>
            <a:lvl9pPr marL="4032138" indent="0" algn="ctr">
              <a:buNone/>
              <a:defRPr sz="1764"/>
            </a:lvl9pPr>
          </a:lstStyle>
          <a:p>
            <a:r>
              <a:rPr lang="es-ES_tradnl"/>
              <a:t>Haga clic para modificar el estilo de subtítulo del patrón</a:t>
            </a:r>
            <a:endParaRPr lang="en-US" dirty="0"/>
          </a:p>
        </p:txBody>
      </p:sp>
      <p:sp>
        <p:nvSpPr>
          <p:cNvPr id="4" name="Date Placeholder 3"/>
          <p:cNvSpPr>
            <a:spLocks noGrp="1"/>
          </p:cNvSpPr>
          <p:nvPr>
            <p:ph type="dt" sz="half" idx="10"/>
          </p:nvPr>
        </p:nvSpPr>
        <p:spPr/>
        <p:txBody>
          <a:bodyPr/>
          <a:lstStyle/>
          <a:p>
            <a:fld id="{754AD3D8-53B9-CE4A-9EB2-007BCA2E6F53}" type="datetimeFigureOut">
              <a:rPr lang="es-ES_tradnl" smtClean="0"/>
              <a:t>11/02/2019</a:t>
            </a:fld>
            <a:endParaRPr lang="es-ES_tradnl"/>
          </a:p>
        </p:txBody>
      </p:sp>
      <p:sp>
        <p:nvSpPr>
          <p:cNvPr id="5" name="Footer Placeholder 4"/>
          <p:cNvSpPr>
            <a:spLocks noGrp="1"/>
          </p:cNvSpPr>
          <p:nvPr>
            <p:ph type="ftr" sz="quarter" idx="11"/>
          </p:nvPr>
        </p:nvSpPr>
        <p:spPr/>
        <p:txBody>
          <a:bodyPr/>
          <a:lstStyle/>
          <a:p>
            <a:endParaRPr lang="es-ES_tradnl"/>
          </a:p>
        </p:txBody>
      </p:sp>
      <p:sp>
        <p:nvSpPr>
          <p:cNvPr id="6" name="Slide Number Placeholder 5"/>
          <p:cNvSpPr>
            <a:spLocks noGrp="1"/>
          </p:cNvSpPr>
          <p:nvPr>
            <p:ph type="sldNum" sz="quarter" idx="12"/>
          </p:nvPr>
        </p:nvSpPr>
        <p:spPr/>
        <p:txBody>
          <a:bodyPr/>
          <a:lstStyle/>
          <a:p>
            <a:fld id="{4709794E-19C1-924D-8A50-599EA828ECE3}" type="slidenum">
              <a:rPr lang="es-ES_tradnl" smtClean="0"/>
              <a:t>‹Nº›</a:t>
            </a:fld>
            <a:endParaRPr lang="es-ES_tradnl"/>
          </a:p>
        </p:txBody>
      </p:sp>
    </p:spTree>
    <p:extLst>
      <p:ext uri="{BB962C8B-B14F-4D97-AF65-F5344CB8AC3E}">
        <p14:creationId xmlns:p14="http://schemas.microsoft.com/office/powerpoint/2010/main" val="16597499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lang="en-US" dirty="0"/>
          </a:p>
        </p:txBody>
      </p:sp>
      <p:sp>
        <p:nvSpPr>
          <p:cNvPr id="3" name="Vertical Text Placeholder 2"/>
          <p:cNvSpPr>
            <a:spLocks noGrp="1"/>
          </p:cNvSpPr>
          <p:nvPr>
            <p:ph type="body" orient="vert" idx="1"/>
          </p:nvPr>
        </p:nvSpPr>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4" name="Date Placeholder 3"/>
          <p:cNvSpPr>
            <a:spLocks noGrp="1"/>
          </p:cNvSpPr>
          <p:nvPr>
            <p:ph type="dt" sz="half" idx="10"/>
          </p:nvPr>
        </p:nvSpPr>
        <p:spPr/>
        <p:txBody>
          <a:bodyPr/>
          <a:lstStyle/>
          <a:p>
            <a:fld id="{754AD3D8-53B9-CE4A-9EB2-007BCA2E6F53}" type="datetimeFigureOut">
              <a:rPr lang="es-ES_tradnl" smtClean="0"/>
              <a:t>11/02/2019</a:t>
            </a:fld>
            <a:endParaRPr lang="es-ES_tradnl"/>
          </a:p>
        </p:txBody>
      </p:sp>
      <p:sp>
        <p:nvSpPr>
          <p:cNvPr id="5" name="Footer Placeholder 4"/>
          <p:cNvSpPr>
            <a:spLocks noGrp="1"/>
          </p:cNvSpPr>
          <p:nvPr>
            <p:ph type="ftr" sz="quarter" idx="11"/>
          </p:nvPr>
        </p:nvSpPr>
        <p:spPr/>
        <p:txBody>
          <a:bodyPr/>
          <a:lstStyle/>
          <a:p>
            <a:endParaRPr lang="es-ES_tradnl"/>
          </a:p>
        </p:txBody>
      </p:sp>
      <p:sp>
        <p:nvSpPr>
          <p:cNvPr id="6" name="Slide Number Placeholder 5"/>
          <p:cNvSpPr>
            <a:spLocks noGrp="1"/>
          </p:cNvSpPr>
          <p:nvPr>
            <p:ph type="sldNum" sz="quarter" idx="12"/>
          </p:nvPr>
        </p:nvSpPr>
        <p:spPr/>
        <p:txBody>
          <a:bodyPr/>
          <a:lstStyle/>
          <a:p>
            <a:fld id="{4709794E-19C1-924D-8A50-599EA828ECE3}" type="slidenum">
              <a:rPr lang="es-ES_tradnl" smtClean="0"/>
              <a:t>‹Nº›</a:t>
            </a:fld>
            <a:endParaRPr lang="es-ES_tradnl"/>
          </a:p>
        </p:txBody>
      </p:sp>
    </p:spTree>
    <p:extLst>
      <p:ext uri="{BB962C8B-B14F-4D97-AF65-F5344CB8AC3E}">
        <p14:creationId xmlns:p14="http://schemas.microsoft.com/office/powerpoint/2010/main" val="360403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13948" y="412118"/>
            <a:ext cx="2173635" cy="6559843"/>
          </a:xfrm>
        </p:spPr>
        <p:txBody>
          <a:bodyPr vert="eaVert"/>
          <a:lstStyle/>
          <a:p>
            <a:r>
              <a:rPr lang="es-ES_tradnl"/>
              <a:t>Clic para editar título</a:t>
            </a:r>
            <a:endParaRPr lang="en-US" dirty="0"/>
          </a:p>
        </p:txBody>
      </p:sp>
      <p:sp>
        <p:nvSpPr>
          <p:cNvPr id="3" name="Vertical Text Placeholder 2"/>
          <p:cNvSpPr>
            <a:spLocks noGrp="1"/>
          </p:cNvSpPr>
          <p:nvPr>
            <p:ph type="body" orient="vert" idx="1"/>
          </p:nvPr>
        </p:nvSpPr>
        <p:spPr>
          <a:xfrm>
            <a:off x="693044" y="412118"/>
            <a:ext cx="6394896" cy="6559843"/>
          </a:xfrm>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4" name="Date Placeholder 3"/>
          <p:cNvSpPr>
            <a:spLocks noGrp="1"/>
          </p:cNvSpPr>
          <p:nvPr>
            <p:ph type="dt" sz="half" idx="10"/>
          </p:nvPr>
        </p:nvSpPr>
        <p:spPr/>
        <p:txBody>
          <a:bodyPr/>
          <a:lstStyle/>
          <a:p>
            <a:fld id="{754AD3D8-53B9-CE4A-9EB2-007BCA2E6F53}" type="datetimeFigureOut">
              <a:rPr lang="es-ES_tradnl" smtClean="0"/>
              <a:t>11/02/2019</a:t>
            </a:fld>
            <a:endParaRPr lang="es-ES_tradnl"/>
          </a:p>
        </p:txBody>
      </p:sp>
      <p:sp>
        <p:nvSpPr>
          <p:cNvPr id="5" name="Footer Placeholder 4"/>
          <p:cNvSpPr>
            <a:spLocks noGrp="1"/>
          </p:cNvSpPr>
          <p:nvPr>
            <p:ph type="ftr" sz="quarter" idx="11"/>
          </p:nvPr>
        </p:nvSpPr>
        <p:spPr/>
        <p:txBody>
          <a:bodyPr/>
          <a:lstStyle/>
          <a:p>
            <a:endParaRPr lang="es-ES_tradnl"/>
          </a:p>
        </p:txBody>
      </p:sp>
      <p:sp>
        <p:nvSpPr>
          <p:cNvPr id="6" name="Slide Number Placeholder 5"/>
          <p:cNvSpPr>
            <a:spLocks noGrp="1"/>
          </p:cNvSpPr>
          <p:nvPr>
            <p:ph type="sldNum" sz="quarter" idx="12"/>
          </p:nvPr>
        </p:nvSpPr>
        <p:spPr/>
        <p:txBody>
          <a:bodyPr/>
          <a:lstStyle/>
          <a:p>
            <a:fld id="{4709794E-19C1-924D-8A50-599EA828ECE3}" type="slidenum">
              <a:rPr lang="es-ES_tradnl" smtClean="0"/>
              <a:t>‹Nº›</a:t>
            </a:fld>
            <a:endParaRPr lang="es-ES_tradnl"/>
          </a:p>
        </p:txBody>
      </p:sp>
    </p:spTree>
    <p:extLst>
      <p:ext uri="{BB962C8B-B14F-4D97-AF65-F5344CB8AC3E}">
        <p14:creationId xmlns:p14="http://schemas.microsoft.com/office/powerpoint/2010/main" val="1404882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lang="en-US" dirty="0"/>
          </a:p>
        </p:txBody>
      </p:sp>
      <p:sp>
        <p:nvSpPr>
          <p:cNvPr id="3" name="Content Placeholder 2"/>
          <p:cNvSpPr>
            <a:spLocks noGrp="1"/>
          </p:cNvSpPr>
          <p:nvPr>
            <p:ph idx="1"/>
          </p:nvPr>
        </p:nvSpPr>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4" name="Date Placeholder 3"/>
          <p:cNvSpPr>
            <a:spLocks noGrp="1"/>
          </p:cNvSpPr>
          <p:nvPr>
            <p:ph type="dt" sz="half" idx="10"/>
          </p:nvPr>
        </p:nvSpPr>
        <p:spPr/>
        <p:txBody>
          <a:bodyPr/>
          <a:lstStyle/>
          <a:p>
            <a:fld id="{754AD3D8-53B9-CE4A-9EB2-007BCA2E6F53}" type="datetimeFigureOut">
              <a:rPr lang="es-ES_tradnl" smtClean="0"/>
              <a:t>11/02/2019</a:t>
            </a:fld>
            <a:endParaRPr lang="es-ES_tradnl"/>
          </a:p>
        </p:txBody>
      </p:sp>
      <p:sp>
        <p:nvSpPr>
          <p:cNvPr id="5" name="Footer Placeholder 4"/>
          <p:cNvSpPr>
            <a:spLocks noGrp="1"/>
          </p:cNvSpPr>
          <p:nvPr>
            <p:ph type="ftr" sz="quarter" idx="11"/>
          </p:nvPr>
        </p:nvSpPr>
        <p:spPr/>
        <p:txBody>
          <a:bodyPr/>
          <a:lstStyle/>
          <a:p>
            <a:endParaRPr lang="es-ES_tradnl"/>
          </a:p>
        </p:txBody>
      </p:sp>
      <p:sp>
        <p:nvSpPr>
          <p:cNvPr id="6" name="Slide Number Placeholder 5"/>
          <p:cNvSpPr>
            <a:spLocks noGrp="1"/>
          </p:cNvSpPr>
          <p:nvPr>
            <p:ph type="sldNum" sz="quarter" idx="12"/>
          </p:nvPr>
        </p:nvSpPr>
        <p:spPr/>
        <p:txBody>
          <a:bodyPr/>
          <a:lstStyle/>
          <a:p>
            <a:fld id="{4709794E-19C1-924D-8A50-599EA828ECE3}" type="slidenum">
              <a:rPr lang="es-ES_tradnl" smtClean="0"/>
              <a:t>‹Nº›</a:t>
            </a:fld>
            <a:endParaRPr lang="es-ES_tradnl"/>
          </a:p>
        </p:txBody>
      </p:sp>
    </p:spTree>
    <p:extLst>
      <p:ext uri="{BB962C8B-B14F-4D97-AF65-F5344CB8AC3E}">
        <p14:creationId xmlns:p14="http://schemas.microsoft.com/office/powerpoint/2010/main" val="17517137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87793" y="1929789"/>
            <a:ext cx="8694539" cy="3219895"/>
          </a:xfrm>
        </p:spPr>
        <p:txBody>
          <a:bodyPr anchor="b"/>
          <a:lstStyle>
            <a:lvl1pPr>
              <a:defRPr sz="6614"/>
            </a:lvl1pPr>
          </a:lstStyle>
          <a:p>
            <a:r>
              <a:rPr lang="es-ES_tradnl"/>
              <a:t>Clic para editar título</a:t>
            </a:r>
            <a:endParaRPr lang="en-US" dirty="0"/>
          </a:p>
        </p:txBody>
      </p:sp>
      <p:sp>
        <p:nvSpPr>
          <p:cNvPr id="3" name="Text Placeholder 2"/>
          <p:cNvSpPr>
            <a:spLocks noGrp="1"/>
          </p:cNvSpPr>
          <p:nvPr>
            <p:ph type="body" idx="1"/>
          </p:nvPr>
        </p:nvSpPr>
        <p:spPr>
          <a:xfrm>
            <a:off x="687793" y="5180145"/>
            <a:ext cx="8694539" cy="1693267"/>
          </a:xfrm>
        </p:spPr>
        <p:txBody>
          <a:bodyPr/>
          <a:lstStyle>
            <a:lvl1pPr marL="0" indent="0">
              <a:buNone/>
              <a:defRPr sz="2646">
                <a:solidFill>
                  <a:schemeClr val="tx1"/>
                </a:solidFill>
              </a:defRPr>
            </a:lvl1pPr>
            <a:lvl2pPr marL="504017" indent="0">
              <a:buNone/>
              <a:defRPr sz="2205">
                <a:solidFill>
                  <a:schemeClr val="tx1">
                    <a:tint val="75000"/>
                  </a:schemeClr>
                </a:solidFill>
              </a:defRPr>
            </a:lvl2pPr>
            <a:lvl3pPr marL="1008035" indent="0">
              <a:buNone/>
              <a:defRPr sz="1984">
                <a:solidFill>
                  <a:schemeClr val="tx1">
                    <a:tint val="75000"/>
                  </a:schemeClr>
                </a:solidFill>
              </a:defRPr>
            </a:lvl3pPr>
            <a:lvl4pPr marL="1512052" indent="0">
              <a:buNone/>
              <a:defRPr sz="1764">
                <a:solidFill>
                  <a:schemeClr val="tx1">
                    <a:tint val="75000"/>
                  </a:schemeClr>
                </a:solidFill>
              </a:defRPr>
            </a:lvl4pPr>
            <a:lvl5pPr marL="2016069" indent="0">
              <a:buNone/>
              <a:defRPr sz="1764">
                <a:solidFill>
                  <a:schemeClr val="tx1">
                    <a:tint val="75000"/>
                  </a:schemeClr>
                </a:solidFill>
              </a:defRPr>
            </a:lvl5pPr>
            <a:lvl6pPr marL="2520086" indent="0">
              <a:buNone/>
              <a:defRPr sz="1764">
                <a:solidFill>
                  <a:schemeClr val="tx1">
                    <a:tint val="75000"/>
                  </a:schemeClr>
                </a:solidFill>
              </a:defRPr>
            </a:lvl6pPr>
            <a:lvl7pPr marL="3024104" indent="0">
              <a:buNone/>
              <a:defRPr sz="1764">
                <a:solidFill>
                  <a:schemeClr val="tx1">
                    <a:tint val="75000"/>
                  </a:schemeClr>
                </a:solidFill>
              </a:defRPr>
            </a:lvl7pPr>
            <a:lvl8pPr marL="3528121" indent="0">
              <a:buNone/>
              <a:defRPr sz="1764">
                <a:solidFill>
                  <a:schemeClr val="tx1">
                    <a:tint val="75000"/>
                  </a:schemeClr>
                </a:solidFill>
              </a:defRPr>
            </a:lvl8pPr>
            <a:lvl9pPr marL="4032138" indent="0">
              <a:buNone/>
              <a:defRPr sz="1764">
                <a:solidFill>
                  <a:schemeClr val="tx1">
                    <a:tint val="75000"/>
                  </a:schemeClr>
                </a:solidFill>
              </a:defRPr>
            </a:lvl9pPr>
          </a:lstStyle>
          <a:p>
            <a:pPr lvl="0"/>
            <a:r>
              <a:rPr lang="es-ES_tradnl"/>
              <a:t>Haga clic para modificar el estilo de texto del patrón</a:t>
            </a:r>
          </a:p>
        </p:txBody>
      </p:sp>
      <p:sp>
        <p:nvSpPr>
          <p:cNvPr id="4" name="Date Placeholder 3"/>
          <p:cNvSpPr>
            <a:spLocks noGrp="1"/>
          </p:cNvSpPr>
          <p:nvPr>
            <p:ph type="dt" sz="half" idx="10"/>
          </p:nvPr>
        </p:nvSpPr>
        <p:spPr/>
        <p:txBody>
          <a:bodyPr/>
          <a:lstStyle/>
          <a:p>
            <a:fld id="{754AD3D8-53B9-CE4A-9EB2-007BCA2E6F53}" type="datetimeFigureOut">
              <a:rPr lang="es-ES_tradnl" smtClean="0"/>
              <a:t>11/02/2019</a:t>
            </a:fld>
            <a:endParaRPr lang="es-ES_tradnl"/>
          </a:p>
        </p:txBody>
      </p:sp>
      <p:sp>
        <p:nvSpPr>
          <p:cNvPr id="5" name="Footer Placeholder 4"/>
          <p:cNvSpPr>
            <a:spLocks noGrp="1"/>
          </p:cNvSpPr>
          <p:nvPr>
            <p:ph type="ftr" sz="quarter" idx="11"/>
          </p:nvPr>
        </p:nvSpPr>
        <p:spPr/>
        <p:txBody>
          <a:bodyPr/>
          <a:lstStyle/>
          <a:p>
            <a:endParaRPr lang="es-ES_tradnl"/>
          </a:p>
        </p:txBody>
      </p:sp>
      <p:sp>
        <p:nvSpPr>
          <p:cNvPr id="6" name="Slide Number Placeholder 5"/>
          <p:cNvSpPr>
            <a:spLocks noGrp="1"/>
          </p:cNvSpPr>
          <p:nvPr>
            <p:ph type="sldNum" sz="quarter" idx="12"/>
          </p:nvPr>
        </p:nvSpPr>
        <p:spPr/>
        <p:txBody>
          <a:bodyPr/>
          <a:lstStyle/>
          <a:p>
            <a:fld id="{4709794E-19C1-924D-8A50-599EA828ECE3}" type="slidenum">
              <a:rPr lang="es-ES_tradnl" smtClean="0"/>
              <a:t>‹Nº›</a:t>
            </a:fld>
            <a:endParaRPr lang="es-ES_tradnl"/>
          </a:p>
        </p:txBody>
      </p:sp>
    </p:spTree>
    <p:extLst>
      <p:ext uri="{BB962C8B-B14F-4D97-AF65-F5344CB8AC3E}">
        <p14:creationId xmlns:p14="http://schemas.microsoft.com/office/powerpoint/2010/main" val="11990912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lang="en-US" dirty="0"/>
          </a:p>
        </p:txBody>
      </p:sp>
      <p:sp>
        <p:nvSpPr>
          <p:cNvPr id="3" name="Content Placeholder 2"/>
          <p:cNvSpPr>
            <a:spLocks noGrp="1"/>
          </p:cNvSpPr>
          <p:nvPr>
            <p:ph sz="half" idx="1"/>
          </p:nvPr>
        </p:nvSpPr>
        <p:spPr>
          <a:xfrm>
            <a:off x="693043" y="2060590"/>
            <a:ext cx="4284266" cy="4911371"/>
          </a:xfrm>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4" name="Content Placeholder 3"/>
          <p:cNvSpPr>
            <a:spLocks noGrp="1"/>
          </p:cNvSpPr>
          <p:nvPr>
            <p:ph sz="half" idx="2"/>
          </p:nvPr>
        </p:nvSpPr>
        <p:spPr>
          <a:xfrm>
            <a:off x="5103316" y="2060590"/>
            <a:ext cx="4284266" cy="4911371"/>
          </a:xfrm>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5" name="Date Placeholder 4"/>
          <p:cNvSpPr>
            <a:spLocks noGrp="1"/>
          </p:cNvSpPr>
          <p:nvPr>
            <p:ph type="dt" sz="half" idx="10"/>
          </p:nvPr>
        </p:nvSpPr>
        <p:spPr/>
        <p:txBody>
          <a:bodyPr/>
          <a:lstStyle/>
          <a:p>
            <a:fld id="{754AD3D8-53B9-CE4A-9EB2-007BCA2E6F53}" type="datetimeFigureOut">
              <a:rPr lang="es-ES_tradnl" smtClean="0"/>
              <a:t>11/02/2019</a:t>
            </a:fld>
            <a:endParaRPr lang="es-ES_tradnl"/>
          </a:p>
        </p:txBody>
      </p:sp>
      <p:sp>
        <p:nvSpPr>
          <p:cNvPr id="6" name="Footer Placeholder 5"/>
          <p:cNvSpPr>
            <a:spLocks noGrp="1"/>
          </p:cNvSpPr>
          <p:nvPr>
            <p:ph type="ftr" sz="quarter" idx="11"/>
          </p:nvPr>
        </p:nvSpPr>
        <p:spPr/>
        <p:txBody>
          <a:bodyPr/>
          <a:lstStyle/>
          <a:p>
            <a:endParaRPr lang="es-ES_tradnl"/>
          </a:p>
        </p:txBody>
      </p:sp>
      <p:sp>
        <p:nvSpPr>
          <p:cNvPr id="7" name="Slide Number Placeholder 6"/>
          <p:cNvSpPr>
            <a:spLocks noGrp="1"/>
          </p:cNvSpPr>
          <p:nvPr>
            <p:ph type="sldNum" sz="quarter" idx="12"/>
          </p:nvPr>
        </p:nvSpPr>
        <p:spPr/>
        <p:txBody>
          <a:bodyPr/>
          <a:lstStyle/>
          <a:p>
            <a:fld id="{4709794E-19C1-924D-8A50-599EA828ECE3}" type="slidenum">
              <a:rPr lang="es-ES_tradnl" smtClean="0"/>
              <a:t>‹Nº›</a:t>
            </a:fld>
            <a:endParaRPr lang="es-ES_tradnl"/>
          </a:p>
        </p:txBody>
      </p:sp>
    </p:spTree>
    <p:extLst>
      <p:ext uri="{BB962C8B-B14F-4D97-AF65-F5344CB8AC3E}">
        <p14:creationId xmlns:p14="http://schemas.microsoft.com/office/powerpoint/2010/main" val="11406331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694356" y="412120"/>
            <a:ext cx="8694539" cy="1496168"/>
          </a:xfrm>
        </p:spPr>
        <p:txBody>
          <a:bodyPr/>
          <a:lstStyle/>
          <a:p>
            <a:r>
              <a:rPr lang="es-ES_tradnl"/>
              <a:t>Clic para editar título</a:t>
            </a:r>
            <a:endParaRPr lang="en-US" dirty="0"/>
          </a:p>
        </p:txBody>
      </p:sp>
      <p:sp>
        <p:nvSpPr>
          <p:cNvPr id="3" name="Text Placeholder 2"/>
          <p:cNvSpPr>
            <a:spLocks noGrp="1"/>
          </p:cNvSpPr>
          <p:nvPr>
            <p:ph type="body" idx="1"/>
          </p:nvPr>
        </p:nvSpPr>
        <p:spPr>
          <a:xfrm>
            <a:off x="694357" y="1897535"/>
            <a:ext cx="4264576" cy="929953"/>
          </a:xfrm>
        </p:spPr>
        <p:txBody>
          <a:bodyPr anchor="b"/>
          <a:lstStyle>
            <a:lvl1pPr marL="0" indent="0">
              <a:buNone/>
              <a:defRPr sz="2646" b="1"/>
            </a:lvl1pPr>
            <a:lvl2pPr marL="504017" indent="0">
              <a:buNone/>
              <a:defRPr sz="2205" b="1"/>
            </a:lvl2pPr>
            <a:lvl3pPr marL="1008035" indent="0">
              <a:buNone/>
              <a:defRPr sz="1984" b="1"/>
            </a:lvl3pPr>
            <a:lvl4pPr marL="1512052" indent="0">
              <a:buNone/>
              <a:defRPr sz="1764" b="1"/>
            </a:lvl4pPr>
            <a:lvl5pPr marL="2016069" indent="0">
              <a:buNone/>
              <a:defRPr sz="1764" b="1"/>
            </a:lvl5pPr>
            <a:lvl6pPr marL="2520086" indent="0">
              <a:buNone/>
              <a:defRPr sz="1764" b="1"/>
            </a:lvl6pPr>
            <a:lvl7pPr marL="3024104" indent="0">
              <a:buNone/>
              <a:defRPr sz="1764" b="1"/>
            </a:lvl7pPr>
            <a:lvl8pPr marL="3528121" indent="0">
              <a:buNone/>
              <a:defRPr sz="1764" b="1"/>
            </a:lvl8pPr>
            <a:lvl9pPr marL="4032138" indent="0">
              <a:buNone/>
              <a:defRPr sz="1764" b="1"/>
            </a:lvl9pPr>
          </a:lstStyle>
          <a:p>
            <a:pPr lvl="0"/>
            <a:r>
              <a:rPr lang="es-ES_tradnl"/>
              <a:t>Haga clic para modificar el estilo de texto del patrón</a:t>
            </a:r>
          </a:p>
        </p:txBody>
      </p:sp>
      <p:sp>
        <p:nvSpPr>
          <p:cNvPr id="4" name="Content Placeholder 3"/>
          <p:cNvSpPr>
            <a:spLocks noGrp="1"/>
          </p:cNvSpPr>
          <p:nvPr>
            <p:ph sz="half" idx="2"/>
          </p:nvPr>
        </p:nvSpPr>
        <p:spPr>
          <a:xfrm>
            <a:off x="694357" y="2827487"/>
            <a:ext cx="4264576" cy="4158808"/>
          </a:xfrm>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5" name="Text Placeholder 4"/>
          <p:cNvSpPr>
            <a:spLocks noGrp="1"/>
          </p:cNvSpPr>
          <p:nvPr>
            <p:ph type="body" sz="quarter" idx="3"/>
          </p:nvPr>
        </p:nvSpPr>
        <p:spPr>
          <a:xfrm>
            <a:off x="5103317" y="1897535"/>
            <a:ext cx="4285579" cy="929953"/>
          </a:xfrm>
        </p:spPr>
        <p:txBody>
          <a:bodyPr anchor="b"/>
          <a:lstStyle>
            <a:lvl1pPr marL="0" indent="0">
              <a:buNone/>
              <a:defRPr sz="2646" b="1"/>
            </a:lvl1pPr>
            <a:lvl2pPr marL="504017" indent="0">
              <a:buNone/>
              <a:defRPr sz="2205" b="1"/>
            </a:lvl2pPr>
            <a:lvl3pPr marL="1008035" indent="0">
              <a:buNone/>
              <a:defRPr sz="1984" b="1"/>
            </a:lvl3pPr>
            <a:lvl4pPr marL="1512052" indent="0">
              <a:buNone/>
              <a:defRPr sz="1764" b="1"/>
            </a:lvl4pPr>
            <a:lvl5pPr marL="2016069" indent="0">
              <a:buNone/>
              <a:defRPr sz="1764" b="1"/>
            </a:lvl5pPr>
            <a:lvl6pPr marL="2520086" indent="0">
              <a:buNone/>
              <a:defRPr sz="1764" b="1"/>
            </a:lvl6pPr>
            <a:lvl7pPr marL="3024104" indent="0">
              <a:buNone/>
              <a:defRPr sz="1764" b="1"/>
            </a:lvl7pPr>
            <a:lvl8pPr marL="3528121" indent="0">
              <a:buNone/>
              <a:defRPr sz="1764" b="1"/>
            </a:lvl8pPr>
            <a:lvl9pPr marL="4032138" indent="0">
              <a:buNone/>
              <a:defRPr sz="1764" b="1"/>
            </a:lvl9pPr>
          </a:lstStyle>
          <a:p>
            <a:pPr lvl="0"/>
            <a:r>
              <a:rPr lang="es-ES_tradnl"/>
              <a:t>Haga clic para modificar el estilo de texto del patrón</a:t>
            </a:r>
          </a:p>
        </p:txBody>
      </p:sp>
      <p:sp>
        <p:nvSpPr>
          <p:cNvPr id="6" name="Content Placeholder 5"/>
          <p:cNvSpPr>
            <a:spLocks noGrp="1"/>
          </p:cNvSpPr>
          <p:nvPr>
            <p:ph sz="quarter" idx="4"/>
          </p:nvPr>
        </p:nvSpPr>
        <p:spPr>
          <a:xfrm>
            <a:off x="5103317" y="2827487"/>
            <a:ext cx="4285579" cy="4158808"/>
          </a:xfrm>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7" name="Date Placeholder 6"/>
          <p:cNvSpPr>
            <a:spLocks noGrp="1"/>
          </p:cNvSpPr>
          <p:nvPr>
            <p:ph type="dt" sz="half" idx="10"/>
          </p:nvPr>
        </p:nvSpPr>
        <p:spPr/>
        <p:txBody>
          <a:bodyPr/>
          <a:lstStyle/>
          <a:p>
            <a:fld id="{754AD3D8-53B9-CE4A-9EB2-007BCA2E6F53}" type="datetimeFigureOut">
              <a:rPr lang="es-ES_tradnl" smtClean="0"/>
              <a:t>11/02/2019</a:t>
            </a:fld>
            <a:endParaRPr lang="es-ES_tradnl"/>
          </a:p>
        </p:txBody>
      </p:sp>
      <p:sp>
        <p:nvSpPr>
          <p:cNvPr id="8" name="Footer Placeholder 7"/>
          <p:cNvSpPr>
            <a:spLocks noGrp="1"/>
          </p:cNvSpPr>
          <p:nvPr>
            <p:ph type="ftr" sz="quarter" idx="11"/>
          </p:nvPr>
        </p:nvSpPr>
        <p:spPr/>
        <p:txBody>
          <a:bodyPr/>
          <a:lstStyle/>
          <a:p>
            <a:endParaRPr lang="es-ES_tradnl"/>
          </a:p>
        </p:txBody>
      </p:sp>
      <p:sp>
        <p:nvSpPr>
          <p:cNvPr id="9" name="Slide Number Placeholder 8"/>
          <p:cNvSpPr>
            <a:spLocks noGrp="1"/>
          </p:cNvSpPr>
          <p:nvPr>
            <p:ph type="sldNum" sz="quarter" idx="12"/>
          </p:nvPr>
        </p:nvSpPr>
        <p:spPr/>
        <p:txBody>
          <a:bodyPr/>
          <a:lstStyle/>
          <a:p>
            <a:fld id="{4709794E-19C1-924D-8A50-599EA828ECE3}" type="slidenum">
              <a:rPr lang="es-ES_tradnl" smtClean="0"/>
              <a:t>‹Nº›</a:t>
            </a:fld>
            <a:endParaRPr lang="es-ES_tradnl"/>
          </a:p>
        </p:txBody>
      </p:sp>
    </p:spTree>
    <p:extLst>
      <p:ext uri="{BB962C8B-B14F-4D97-AF65-F5344CB8AC3E}">
        <p14:creationId xmlns:p14="http://schemas.microsoft.com/office/powerpoint/2010/main" val="34431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lang="en-US" dirty="0"/>
          </a:p>
        </p:txBody>
      </p:sp>
      <p:sp>
        <p:nvSpPr>
          <p:cNvPr id="3" name="Date Placeholder 2"/>
          <p:cNvSpPr>
            <a:spLocks noGrp="1"/>
          </p:cNvSpPr>
          <p:nvPr>
            <p:ph type="dt" sz="half" idx="10"/>
          </p:nvPr>
        </p:nvSpPr>
        <p:spPr/>
        <p:txBody>
          <a:bodyPr/>
          <a:lstStyle/>
          <a:p>
            <a:fld id="{754AD3D8-53B9-CE4A-9EB2-007BCA2E6F53}" type="datetimeFigureOut">
              <a:rPr lang="es-ES_tradnl" smtClean="0"/>
              <a:t>11/02/2019</a:t>
            </a:fld>
            <a:endParaRPr lang="es-ES_tradnl"/>
          </a:p>
        </p:txBody>
      </p:sp>
      <p:sp>
        <p:nvSpPr>
          <p:cNvPr id="4" name="Footer Placeholder 3"/>
          <p:cNvSpPr>
            <a:spLocks noGrp="1"/>
          </p:cNvSpPr>
          <p:nvPr>
            <p:ph type="ftr" sz="quarter" idx="11"/>
          </p:nvPr>
        </p:nvSpPr>
        <p:spPr/>
        <p:txBody>
          <a:bodyPr/>
          <a:lstStyle/>
          <a:p>
            <a:endParaRPr lang="es-ES_tradnl"/>
          </a:p>
        </p:txBody>
      </p:sp>
      <p:sp>
        <p:nvSpPr>
          <p:cNvPr id="5" name="Slide Number Placeholder 4"/>
          <p:cNvSpPr>
            <a:spLocks noGrp="1"/>
          </p:cNvSpPr>
          <p:nvPr>
            <p:ph type="sldNum" sz="quarter" idx="12"/>
          </p:nvPr>
        </p:nvSpPr>
        <p:spPr/>
        <p:txBody>
          <a:bodyPr/>
          <a:lstStyle/>
          <a:p>
            <a:fld id="{4709794E-19C1-924D-8A50-599EA828ECE3}" type="slidenum">
              <a:rPr lang="es-ES_tradnl" smtClean="0"/>
              <a:t>‹Nº›</a:t>
            </a:fld>
            <a:endParaRPr lang="es-ES_tradnl"/>
          </a:p>
        </p:txBody>
      </p:sp>
    </p:spTree>
    <p:extLst>
      <p:ext uri="{BB962C8B-B14F-4D97-AF65-F5344CB8AC3E}">
        <p14:creationId xmlns:p14="http://schemas.microsoft.com/office/powerpoint/2010/main" val="10240607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4AD3D8-53B9-CE4A-9EB2-007BCA2E6F53}" type="datetimeFigureOut">
              <a:rPr lang="es-ES_tradnl" smtClean="0"/>
              <a:t>11/02/2019</a:t>
            </a:fld>
            <a:endParaRPr lang="es-ES_tradnl"/>
          </a:p>
        </p:txBody>
      </p:sp>
      <p:sp>
        <p:nvSpPr>
          <p:cNvPr id="3" name="Footer Placeholder 2"/>
          <p:cNvSpPr>
            <a:spLocks noGrp="1"/>
          </p:cNvSpPr>
          <p:nvPr>
            <p:ph type="ftr" sz="quarter" idx="11"/>
          </p:nvPr>
        </p:nvSpPr>
        <p:spPr/>
        <p:txBody>
          <a:bodyPr/>
          <a:lstStyle/>
          <a:p>
            <a:endParaRPr lang="es-ES_tradnl"/>
          </a:p>
        </p:txBody>
      </p:sp>
      <p:sp>
        <p:nvSpPr>
          <p:cNvPr id="4" name="Slide Number Placeholder 3"/>
          <p:cNvSpPr>
            <a:spLocks noGrp="1"/>
          </p:cNvSpPr>
          <p:nvPr>
            <p:ph type="sldNum" sz="quarter" idx="12"/>
          </p:nvPr>
        </p:nvSpPr>
        <p:spPr/>
        <p:txBody>
          <a:bodyPr/>
          <a:lstStyle/>
          <a:p>
            <a:fld id="{4709794E-19C1-924D-8A50-599EA828ECE3}" type="slidenum">
              <a:rPr lang="es-ES_tradnl" smtClean="0"/>
              <a:t>‹Nº›</a:t>
            </a:fld>
            <a:endParaRPr lang="es-ES_tradnl"/>
          </a:p>
        </p:txBody>
      </p:sp>
    </p:spTree>
    <p:extLst>
      <p:ext uri="{BB962C8B-B14F-4D97-AF65-F5344CB8AC3E}">
        <p14:creationId xmlns:p14="http://schemas.microsoft.com/office/powerpoint/2010/main" val="14550445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94356" y="516043"/>
            <a:ext cx="3251264" cy="1806152"/>
          </a:xfrm>
        </p:spPr>
        <p:txBody>
          <a:bodyPr anchor="b"/>
          <a:lstStyle>
            <a:lvl1pPr>
              <a:defRPr sz="3528"/>
            </a:lvl1pPr>
          </a:lstStyle>
          <a:p>
            <a:r>
              <a:rPr lang="es-ES_tradnl"/>
              <a:t>Clic para editar título</a:t>
            </a:r>
            <a:endParaRPr lang="en-US" dirty="0"/>
          </a:p>
        </p:txBody>
      </p:sp>
      <p:sp>
        <p:nvSpPr>
          <p:cNvPr id="3" name="Content Placeholder 2"/>
          <p:cNvSpPr>
            <a:spLocks noGrp="1"/>
          </p:cNvSpPr>
          <p:nvPr>
            <p:ph idx="1"/>
          </p:nvPr>
        </p:nvSpPr>
        <p:spPr>
          <a:xfrm>
            <a:off x="4285579" y="1114512"/>
            <a:ext cx="5103316" cy="5500879"/>
          </a:xfrm>
        </p:spPr>
        <p:txBody>
          <a:bodyPr/>
          <a:lstStyle>
            <a:lvl1pPr>
              <a:defRPr sz="3528"/>
            </a:lvl1pPr>
            <a:lvl2pPr>
              <a:defRPr sz="3087"/>
            </a:lvl2pPr>
            <a:lvl3pPr>
              <a:defRPr sz="2646"/>
            </a:lvl3pPr>
            <a:lvl4pPr>
              <a:defRPr sz="2205"/>
            </a:lvl4pPr>
            <a:lvl5pPr>
              <a:defRPr sz="2205"/>
            </a:lvl5pPr>
            <a:lvl6pPr>
              <a:defRPr sz="2205"/>
            </a:lvl6pPr>
            <a:lvl7pPr>
              <a:defRPr sz="2205"/>
            </a:lvl7pPr>
            <a:lvl8pPr>
              <a:defRPr sz="2205"/>
            </a:lvl8pPr>
            <a:lvl9pPr>
              <a:defRPr sz="2205"/>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4" name="Text Placeholder 3"/>
          <p:cNvSpPr>
            <a:spLocks noGrp="1"/>
          </p:cNvSpPr>
          <p:nvPr>
            <p:ph type="body" sz="half" idx="2"/>
          </p:nvPr>
        </p:nvSpPr>
        <p:spPr>
          <a:xfrm>
            <a:off x="694356" y="2322195"/>
            <a:ext cx="3251264" cy="4302153"/>
          </a:xfrm>
        </p:spPr>
        <p:txBody>
          <a:bodyPr/>
          <a:lstStyle>
            <a:lvl1pPr marL="0" indent="0">
              <a:buNone/>
              <a:defRPr sz="1764"/>
            </a:lvl1pPr>
            <a:lvl2pPr marL="504017" indent="0">
              <a:buNone/>
              <a:defRPr sz="1543"/>
            </a:lvl2pPr>
            <a:lvl3pPr marL="1008035" indent="0">
              <a:buNone/>
              <a:defRPr sz="1323"/>
            </a:lvl3pPr>
            <a:lvl4pPr marL="1512052" indent="0">
              <a:buNone/>
              <a:defRPr sz="1102"/>
            </a:lvl4pPr>
            <a:lvl5pPr marL="2016069" indent="0">
              <a:buNone/>
              <a:defRPr sz="1102"/>
            </a:lvl5pPr>
            <a:lvl6pPr marL="2520086" indent="0">
              <a:buNone/>
              <a:defRPr sz="1102"/>
            </a:lvl6pPr>
            <a:lvl7pPr marL="3024104" indent="0">
              <a:buNone/>
              <a:defRPr sz="1102"/>
            </a:lvl7pPr>
            <a:lvl8pPr marL="3528121" indent="0">
              <a:buNone/>
              <a:defRPr sz="1102"/>
            </a:lvl8pPr>
            <a:lvl9pPr marL="4032138" indent="0">
              <a:buNone/>
              <a:defRPr sz="1102"/>
            </a:lvl9pPr>
          </a:lstStyle>
          <a:p>
            <a:pPr lvl="0"/>
            <a:r>
              <a:rPr lang="es-ES_tradnl"/>
              <a:t>Haga clic para modificar el estilo de texto del patrón</a:t>
            </a:r>
          </a:p>
        </p:txBody>
      </p:sp>
      <p:sp>
        <p:nvSpPr>
          <p:cNvPr id="5" name="Date Placeholder 4"/>
          <p:cNvSpPr>
            <a:spLocks noGrp="1"/>
          </p:cNvSpPr>
          <p:nvPr>
            <p:ph type="dt" sz="half" idx="10"/>
          </p:nvPr>
        </p:nvSpPr>
        <p:spPr/>
        <p:txBody>
          <a:bodyPr/>
          <a:lstStyle/>
          <a:p>
            <a:fld id="{754AD3D8-53B9-CE4A-9EB2-007BCA2E6F53}" type="datetimeFigureOut">
              <a:rPr lang="es-ES_tradnl" smtClean="0"/>
              <a:t>11/02/2019</a:t>
            </a:fld>
            <a:endParaRPr lang="es-ES_tradnl"/>
          </a:p>
        </p:txBody>
      </p:sp>
      <p:sp>
        <p:nvSpPr>
          <p:cNvPr id="6" name="Footer Placeholder 5"/>
          <p:cNvSpPr>
            <a:spLocks noGrp="1"/>
          </p:cNvSpPr>
          <p:nvPr>
            <p:ph type="ftr" sz="quarter" idx="11"/>
          </p:nvPr>
        </p:nvSpPr>
        <p:spPr/>
        <p:txBody>
          <a:bodyPr/>
          <a:lstStyle/>
          <a:p>
            <a:endParaRPr lang="es-ES_tradnl"/>
          </a:p>
        </p:txBody>
      </p:sp>
      <p:sp>
        <p:nvSpPr>
          <p:cNvPr id="7" name="Slide Number Placeholder 6"/>
          <p:cNvSpPr>
            <a:spLocks noGrp="1"/>
          </p:cNvSpPr>
          <p:nvPr>
            <p:ph type="sldNum" sz="quarter" idx="12"/>
          </p:nvPr>
        </p:nvSpPr>
        <p:spPr/>
        <p:txBody>
          <a:bodyPr/>
          <a:lstStyle/>
          <a:p>
            <a:fld id="{4709794E-19C1-924D-8A50-599EA828ECE3}" type="slidenum">
              <a:rPr lang="es-ES_tradnl" smtClean="0"/>
              <a:t>‹Nº›</a:t>
            </a:fld>
            <a:endParaRPr lang="es-ES_tradnl"/>
          </a:p>
        </p:txBody>
      </p:sp>
    </p:spTree>
    <p:extLst>
      <p:ext uri="{BB962C8B-B14F-4D97-AF65-F5344CB8AC3E}">
        <p14:creationId xmlns:p14="http://schemas.microsoft.com/office/powerpoint/2010/main" val="15379340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94356" y="516043"/>
            <a:ext cx="3251264" cy="1806152"/>
          </a:xfrm>
        </p:spPr>
        <p:txBody>
          <a:bodyPr anchor="b"/>
          <a:lstStyle>
            <a:lvl1pPr>
              <a:defRPr sz="3528"/>
            </a:lvl1pPr>
          </a:lstStyle>
          <a:p>
            <a:r>
              <a:rPr lang="es-ES_tradnl"/>
              <a:t>Clic para editar título</a:t>
            </a:r>
            <a:endParaRPr lang="en-US" dirty="0"/>
          </a:p>
        </p:txBody>
      </p:sp>
      <p:sp>
        <p:nvSpPr>
          <p:cNvPr id="3" name="Picture Placeholder 2"/>
          <p:cNvSpPr>
            <a:spLocks noGrp="1" noChangeAspect="1"/>
          </p:cNvSpPr>
          <p:nvPr>
            <p:ph type="pic" idx="1"/>
          </p:nvPr>
        </p:nvSpPr>
        <p:spPr>
          <a:xfrm>
            <a:off x="4285579" y="1114512"/>
            <a:ext cx="5103316" cy="5500879"/>
          </a:xfrm>
        </p:spPr>
        <p:txBody>
          <a:bodyPr anchor="t"/>
          <a:lstStyle>
            <a:lvl1pPr marL="0" indent="0">
              <a:buNone/>
              <a:defRPr sz="3528"/>
            </a:lvl1pPr>
            <a:lvl2pPr marL="504017" indent="0">
              <a:buNone/>
              <a:defRPr sz="3087"/>
            </a:lvl2pPr>
            <a:lvl3pPr marL="1008035" indent="0">
              <a:buNone/>
              <a:defRPr sz="2646"/>
            </a:lvl3pPr>
            <a:lvl4pPr marL="1512052" indent="0">
              <a:buNone/>
              <a:defRPr sz="2205"/>
            </a:lvl4pPr>
            <a:lvl5pPr marL="2016069" indent="0">
              <a:buNone/>
              <a:defRPr sz="2205"/>
            </a:lvl5pPr>
            <a:lvl6pPr marL="2520086" indent="0">
              <a:buNone/>
              <a:defRPr sz="2205"/>
            </a:lvl6pPr>
            <a:lvl7pPr marL="3024104" indent="0">
              <a:buNone/>
              <a:defRPr sz="2205"/>
            </a:lvl7pPr>
            <a:lvl8pPr marL="3528121" indent="0">
              <a:buNone/>
              <a:defRPr sz="2205"/>
            </a:lvl8pPr>
            <a:lvl9pPr marL="4032138" indent="0">
              <a:buNone/>
              <a:defRPr sz="2205"/>
            </a:lvl9pPr>
          </a:lstStyle>
          <a:p>
            <a:r>
              <a:rPr lang="es-ES_tradnl"/>
              <a:t>Arrastre la imagen al marcador de posición o haga clic en el icono para agregarla</a:t>
            </a:r>
            <a:endParaRPr lang="en-US" dirty="0"/>
          </a:p>
        </p:txBody>
      </p:sp>
      <p:sp>
        <p:nvSpPr>
          <p:cNvPr id="4" name="Text Placeholder 3"/>
          <p:cNvSpPr>
            <a:spLocks noGrp="1"/>
          </p:cNvSpPr>
          <p:nvPr>
            <p:ph type="body" sz="half" idx="2"/>
          </p:nvPr>
        </p:nvSpPr>
        <p:spPr>
          <a:xfrm>
            <a:off x="694356" y="2322195"/>
            <a:ext cx="3251264" cy="4302153"/>
          </a:xfrm>
        </p:spPr>
        <p:txBody>
          <a:bodyPr/>
          <a:lstStyle>
            <a:lvl1pPr marL="0" indent="0">
              <a:buNone/>
              <a:defRPr sz="1764"/>
            </a:lvl1pPr>
            <a:lvl2pPr marL="504017" indent="0">
              <a:buNone/>
              <a:defRPr sz="1543"/>
            </a:lvl2pPr>
            <a:lvl3pPr marL="1008035" indent="0">
              <a:buNone/>
              <a:defRPr sz="1323"/>
            </a:lvl3pPr>
            <a:lvl4pPr marL="1512052" indent="0">
              <a:buNone/>
              <a:defRPr sz="1102"/>
            </a:lvl4pPr>
            <a:lvl5pPr marL="2016069" indent="0">
              <a:buNone/>
              <a:defRPr sz="1102"/>
            </a:lvl5pPr>
            <a:lvl6pPr marL="2520086" indent="0">
              <a:buNone/>
              <a:defRPr sz="1102"/>
            </a:lvl6pPr>
            <a:lvl7pPr marL="3024104" indent="0">
              <a:buNone/>
              <a:defRPr sz="1102"/>
            </a:lvl7pPr>
            <a:lvl8pPr marL="3528121" indent="0">
              <a:buNone/>
              <a:defRPr sz="1102"/>
            </a:lvl8pPr>
            <a:lvl9pPr marL="4032138" indent="0">
              <a:buNone/>
              <a:defRPr sz="1102"/>
            </a:lvl9pPr>
          </a:lstStyle>
          <a:p>
            <a:pPr lvl="0"/>
            <a:r>
              <a:rPr lang="es-ES_tradnl"/>
              <a:t>Haga clic para modificar el estilo de texto del patrón</a:t>
            </a:r>
          </a:p>
        </p:txBody>
      </p:sp>
      <p:sp>
        <p:nvSpPr>
          <p:cNvPr id="5" name="Date Placeholder 4"/>
          <p:cNvSpPr>
            <a:spLocks noGrp="1"/>
          </p:cNvSpPr>
          <p:nvPr>
            <p:ph type="dt" sz="half" idx="10"/>
          </p:nvPr>
        </p:nvSpPr>
        <p:spPr/>
        <p:txBody>
          <a:bodyPr/>
          <a:lstStyle/>
          <a:p>
            <a:fld id="{754AD3D8-53B9-CE4A-9EB2-007BCA2E6F53}" type="datetimeFigureOut">
              <a:rPr lang="es-ES_tradnl" smtClean="0"/>
              <a:t>11/02/2019</a:t>
            </a:fld>
            <a:endParaRPr lang="es-ES_tradnl"/>
          </a:p>
        </p:txBody>
      </p:sp>
      <p:sp>
        <p:nvSpPr>
          <p:cNvPr id="6" name="Footer Placeholder 5"/>
          <p:cNvSpPr>
            <a:spLocks noGrp="1"/>
          </p:cNvSpPr>
          <p:nvPr>
            <p:ph type="ftr" sz="quarter" idx="11"/>
          </p:nvPr>
        </p:nvSpPr>
        <p:spPr/>
        <p:txBody>
          <a:bodyPr/>
          <a:lstStyle/>
          <a:p>
            <a:endParaRPr lang="es-ES_tradnl"/>
          </a:p>
        </p:txBody>
      </p:sp>
      <p:sp>
        <p:nvSpPr>
          <p:cNvPr id="7" name="Slide Number Placeholder 6"/>
          <p:cNvSpPr>
            <a:spLocks noGrp="1"/>
          </p:cNvSpPr>
          <p:nvPr>
            <p:ph type="sldNum" sz="quarter" idx="12"/>
          </p:nvPr>
        </p:nvSpPr>
        <p:spPr/>
        <p:txBody>
          <a:bodyPr/>
          <a:lstStyle/>
          <a:p>
            <a:fld id="{4709794E-19C1-924D-8A50-599EA828ECE3}" type="slidenum">
              <a:rPr lang="es-ES_tradnl" smtClean="0"/>
              <a:t>‹Nº›</a:t>
            </a:fld>
            <a:endParaRPr lang="es-ES_tradnl"/>
          </a:p>
        </p:txBody>
      </p:sp>
    </p:spTree>
    <p:extLst>
      <p:ext uri="{BB962C8B-B14F-4D97-AF65-F5344CB8AC3E}">
        <p14:creationId xmlns:p14="http://schemas.microsoft.com/office/powerpoint/2010/main" val="944520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3043" y="412120"/>
            <a:ext cx="8694539" cy="1496168"/>
          </a:xfrm>
          <a:prstGeom prst="rect">
            <a:avLst/>
          </a:prstGeom>
        </p:spPr>
        <p:txBody>
          <a:bodyPr vert="horz" lIns="91440" tIns="45720" rIns="91440" bIns="45720" rtlCol="0" anchor="ctr">
            <a:normAutofit/>
          </a:bodyPr>
          <a:lstStyle/>
          <a:p>
            <a:r>
              <a:rPr lang="es-ES_tradnl"/>
              <a:t>Clic para editar título</a:t>
            </a:r>
            <a:endParaRPr lang="en-US" dirty="0"/>
          </a:p>
        </p:txBody>
      </p:sp>
      <p:sp>
        <p:nvSpPr>
          <p:cNvPr id="3" name="Text Placeholder 2"/>
          <p:cNvSpPr>
            <a:spLocks noGrp="1"/>
          </p:cNvSpPr>
          <p:nvPr>
            <p:ph type="body" idx="1"/>
          </p:nvPr>
        </p:nvSpPr>
        <p:spPr>
          <a:xfrm>
            <a:off x="693043" y="2060590"/>
            <a:ext cx="8694539" cy="4911371"/>
          </a:xfrm>
          <a:prstGeom prst="rect">
            <a:avLst/>
          </a:prstGeom>
        </p:spPr>
        <p:txBody>
          <a:bodyPr vert="horz" lIns="91440" tIns="45720" rIns="91440" bIns="45720" rtlCol="0">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4" name="Date Placeholder 3"/>
          <p:cNvSpPr>
            <a:spLocks noGrp="1"/>
          </p:cNvSpPr>
          <p:nvPr>
            <p:ph type="dt" sz="half" idx="2"/>
          </p:nvPr>
        </p:nvSpPr>
        <p:spPr>
          <a:xfrm>
            <a:off x="693043" y="7174437"/>
            <a:ext cx="2268141" cy="412118"/>
          </a:xfrm>
          <a:prstGeom prst="rect">
            <a:avLst/>
          </a:prstGeom>
        </p:spPr>
        <p:txBody>
          <a:bodyPr vert="horz" lIns="91440" tIns="45720" rIns="91440" bIns="45720" rtlCol="0" anchor="ctr"/>
          <a:lstStyle>
            <a:lvl1pPr algn="l">
              <a:defRPr sz="1323">
                <a:solidFill>
                  <a:schemeClr val="tx1">
                    <a:tint val="75000"/>
                  </a:schemeClr>
                </a:solidFill>
              </a:defRPr>
            </a:lvl1pPr>
          </a:lstStyle>
          <a:p>
            <a:fld id="{754AD3D8-53B9-CE4A-9EB2-007BCA2E6F53}" type="datetimeFigureOut">
              <a:rPr lang="es-ES_tradnl" smtClean="0"/>
              <a:t>11/02/2019</a:t>
            </a:fld>
            <a:endParaRPr lang="es-ES_tradnl"/>
          </a:p>
        </p:txBody>
      </p:sp>
      <p:sp>
        <p:nvSpPr>
          <p:cNvPr id="5" name="Footer Placeholder 4"/>
          <p:cNvSpPr>
            <a:spLocks noGrp="1"/>
          </p:cNvSpPr>
          <p:nvPr>
            <p:ph type="ftr" sz="quarter" idx="3"/>
          </p:nvPr>
        </p:nvSpPr>
        <p:spPr>
          <a:xfrm>
            <a:off x="3339207" y="7174437"/>
            <a:ext cx="3402211" cy="412118"/>
          </a:xfrm>
          <a:prstGeom prst="rect">
            <a:avLst/>
          </a:prstGeom>
        </p:spPr>
        <p:txBody>
          <a:bodyPr vert="horz" lIns="91440" tIns="45720" rIns="91440" bIns="45720" rtlCol="0" anchor="ctr"/>
          <a:lstStyle>
            <a:lvl1pPr algn="ctr">
              <a:defRPr sz="1323">
                <a:solidFill>
                  <a:schemeClr val="tx1">
                    <a:tint val="75000"/>
                  </a:schemeClr>
                </a:solidFill>
              </a:defRPr>
            </a:lvl1pPr>
          </a:lstStyle>
          <a:p>
            <a:endParaRPr lang="es-ES_tradnl"/>
          </a:p>
        </p:txBody>
      </p:sp>
      <p:sp>
        <p:nvSpPr>
          <p:cNvPr id="6" name="Slide Number Placeholder 5"/>
          <p:cNvSpPr>
            <a:spLocks noGrp="1"/>
          </p:cNvSpPr>
          <p:nvPr>
            <p:ph type="sldNum" sz="quarter" idx="4"/>
          </p:nvPr>
        </p:nvSpPr>
        <p:spPr>
          <a:xfrm>
            <a:off x="7119441" y="7174437"/>
            <a:ext cx="2268141" cy="412118"/>
          </a:xfrm>
          <a:prstGeom prst="rect">
            <a:avLst/>
          </a:prstGeom>
        </p:spPr>
        <p:txBody>
          <a:bodyPr vert="horz" lIns="91440" tIns="45720" rIns="91440" bIns="45720" rtlCol="0" anchor="ctr"/>
          <a:lstStyle>
            <a:lvl1pPr algn="r">
              <a:defRPr sz="1323">
                <a:solidFill>
                  <a:schemeClr val="tx1">
                    <a:tint val="75000"/>
                  </a:schemeClr>
                </a:solidFill>
              </a:defRPr>
            </a:lvl1pPr>
          </a:lstStyle>
          <a:p>
            <a:fld id="{4709794E-19C1-924D-8A50-599EA828ECE3}" type="slidenum">
              <a:rPr lang="es-ES_tradnl" smtClean="0"/>
              <a:t>‹Nº›</a:t>
            </a:fld>
            <a:endParaRPr lang="es-ES_tradnl"/>
          </a:p>
        </p:txBody>
      </p:sp>
    </p:spTree>
    <p:extLst>
      <p:ext uri="{BB962C8B-B14F-4D97-AF65-F5344CB8AC3E}">
        <p14:creationId xmlns:p14="http://schemas.microsoft.com/office/powerpoint/2010/main" val="6274650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008035" rtl="0" eaLnBrk="1" latinLnBrk="0" hangingPunct="1">
        <a:lnSpc>
          <a:spcPct val="90000"/>
        </a:lnSpc>
        <a:spcBef>
          <a:spcPct val="0"/>
        </a:spcBef>
        <a:buNone/>
        <a:defRPr sz="4851" kern="1200">
          <a:solidFill>
            <a:schemeClr val="tx1"/>
          </a:solidFill>
          <a:latin typeface="+mj-lt"/>
          <a:ea typeface="+mj-ea"/>
          <a:cs typeface="+mj-cs"/>
        </a:defRPr>
      </a:lvl1pPr>
    </p:titleStyle>
    <p:bodyStyle>
      <a:lvl1pPr marL="252009" indent="-252009" algn="l" defTabSz="1008035" rtl="0" eaLnBrk="1" latinLnBrk="0" hangingPunct="1">
        <a:lnSpc>
          <a:spcPct val="90000"/>
        </a:lnSpc>
        <a:spcBef>
          <a:spcPts val="1102"/>
        </a:spcBef>
        <a:buFont typeface="Arial" panose="020B0604020202020204" pitchFamily="34" charset="0"/>
        <a:buChar char="•"/>
        <a:defRPr sz="3087" kern="1200">
          <a:solidFill>
            <a:schemeClr val="tx1"/>
          </a:solidFill>
          <a:latin typeface="+mn-lt"/>
          <a:ea typeface="+mn-ea"/>
          <a:cs typeface="+mn-cs"/>
        </a:defRPr>
      </a:lvl1pPr>
      <a:lvl2pPr marL="756026" indent="-252009" algn="l" defTabSz="1008035" rtl="0" eaLnBrk="1" latinLnBrk="0" hangingPunct="1">
        <a:lnSpc>
          <a:spcPct val="90000"/>
        </a:lnSpc>
        <a:spcBef>
          <a:spcPts val="551"/>
        </a:spcBef>
        <a:buFont typeface="Arial" panose="020B0604020202020204" pitchFamily="34" charset="0"/>
        <a:buChar char="•"/>
        <a:defRPr sz="2646" kern="1200">
          <a:solidFill>
            <a:schemeClr val="tx1"/>
          </a:solidFill>
          <a:latin typeface="+mn-lt"/>
          <a:ea typeface="+mn-ea"/>
          <a:cs typeface="+mn-cs"/>
        </a:defRPr>
      </a:lvl2pPr>
      <a:lvl3pPr marL="1260043" indent="-252009" algn="l" defTabSz="1008035" rtl="0" eaLnBrk="1" latinLnBrk="0" hangingPunct="1">
        <a:lnSpc>
          <a:spcPct val="90000"/>
        </a:lnSpc>
        <a:spcBef>
          <a:spcPts val="551"/>
        </a:spcBef>
        <a:buFont typeface="Arial" panose="020B0604020202020204" pitchFamily="34" charset="0"/>
        <a:buChar char="•"/>
        <a:defRPr sz="2205" kern="1200">
          <a:solidFill>
            <a:schemeClr val="tx1"/>
          </a:solidFill>
          <a:latin typeface="+mn-lt"/>
          <a:ea typeface="+mn-ea"/>
          <a:cs typeface="+mn-cs"/>
        </a:defRPr>
      </a:lvl3pPr>
      <a:lvl4pPr marL="1764060" indent="-252009" algn="l" defTabSz="1008035"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4pPr>
      <a:lvl5pPr marL="2268078" indent="-252009" algn="l" defTabSz="1008035"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5pPr>
      <a:lvl6pPr marL="2772095" indent="-252009" algn="l" defTabSz="1008035"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6112" indent="-252009" algn="l" defTabSz="1008035"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80130" indent="-252009" algn="l" defTabSz="1008035"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4147" indent="-252009" algn="l" defTabSz="1008035"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p:bodyStyle>
    <p:otherStyle>
      <a:defPPr>
        <a:defRPr lang="en-US"/>
      </a:defPPr>
      <a:lvl1pPr marL="0" algn="l" defTabSz="1008035" rtl="0" eaLnBrk="1" latinLnBrk="0" hangingPunct="1">
        <a:defRPr sz="1984" kern="1200">
          <a:solidFill>
            <a:schemeClr val="tx1"/>
          </a:solidFill>
          <a:latin typeface="+mn-lt"/>
          <a:ea typeface="+mn-ea"/>
          <a:cs typeface="+mn-cs"/>
        </a:defRPr>
      </a:lvl1pPr>
      <a:lvl2pPr marL="504017" algn="l" defTabSz="1008035" rtl="0" eaLnBrk="1" latinLnBrk="0" hangingPunct="1">
        <a:defRPr sz="1984" kern="1200">
          <a:solidFill>
            <a:schemeClr val="tx1"/>
          </a:solidFill>
          <a:latin typeface="+mn-lt"/>
          <a:ea typeface="+mn-ea"/>
          <a:cs typeface="+mn-cs"/>
        </a:defRPr>
      </a:lvl2pPr>
      <a:lvl3pPr marL="1008035" algn="l" defTabSz="1008035" rtl="0" eaLnBrk="1" latinLnBrk="0" hangingPunct="1">
        <a:defRPr sz="1984" kern="1200">
          <a:solidFill>
            <a:schemeClr val="tx1"/>
          </a:solidFill>
          <a:latin typeface="+mn-lt"/>
          <a:ea typeface="+mn-ea"/>
          <a:cs typeface="+mn-cs"/>
        </a:defRPr>
      </a:lvl3pPr>
      <a:lvl4pPr marL="1512052" algn="l" defTabSz="1008035" rtl="0" eaLnBrk="1" latinLnBrk="0" hangingPunct="1">
        <a:defRPr sz="1984" kern="1200">
          <a:solidFill>
            <a:schemeClr val="tx1"/>
          </a:solidFill>
          <a:latin typeface="+mn-lt"/>
          <a:ea typeface="+mn-ea"/>
          <a:cs typeface="+mn-cs"/>
        </a:defRPr>
      </a:lvl4pPr>
      <a:lvl5pPr marL="2016069" algn="l" defTabSz="1008035" rtl="0" eaLnBrk="1" latinLnBrk="0" hangingPunct="1">
        <a:defRPr sz="1984" kern="1200">
          <a:solidFill>
            <a:schemeClr val="tx1"/>
          </a:solidFill>
          <a:latin typeface="+mn-lt"/>
          <a:ea typeface="+mn-ea"/>
          <a:cs typeface="+mn-cs"/>
        </a:defRPr>
      </a:lvl5pPr>
      <a:lvl6pPr marL="2520086" algn="l" defTabSz="1008035" rtl="0" eaLnBrk="1" latinLnBrk="0" hangingPunct="1">
        <a:defRPr sz="1984" kern="1200">
          <a:solidFill>
            <a:schemeClr val="tx1"/>
          </a:solidFill>
          <a:latin typeface="+mn-lt"/>
          <a:ea typeface="+mn-ea"/>
          <a:cs typeface="+mn-cs"/>
        </a:defRPr>
      </a:lvl6pPr>
      <a:lvl7pPr marL="3024104" algn="l" defTabSz="1008035" rtl="0" eaLnBrk="1" latinLnBrk="0" hangingPunct="1">
        <a:defRPr sz="1984" kern="1200">
          <a:solidFill>
            <a:schemeClr val="tx1"/>
          </a:solidFill>
          <a:latin typeface="+mn-lt"/>
          <a:ea typeface="+mn-ea"/>
          <a:cs typeface="+mn-cs"/>
        </a:defRPr>
      </a:lvl7pPr>
      <a:lvl8pPr marL="3528121" algn="l" defTabSz="1008035" rtl="0" eaLnBrk="1" latinLnBrk="0" hangingPunct="1">
        <a:defRPr sz="1984" kern="1200">
          <a:solidFill>
            <a:schemeClr val="tx1"/>
          </a:solidFill>
          <a:latin typeface="+mn-lt"/>
          <a:ea typeface="+mn-ea"/>
          <a:cs typeface="+mn-cs"/>
        </a:defRPr>
      </a:lvl8pPr>
      <a:lvl9pPr marL="4032138" algn="l" defTabSz="1008035" rtl="0" eaLnBrk="1" latinLnBrk="0" hangingPunct="1">
        <a:defRPr sz="198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Minestrella.84@gmail.com" TargetMode="External"/><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16.gif"/><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8" Type="http://schemas.openxmlformats.org/officeDocument/2006/relationships/image" Target="../media/image11.gif"/><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 Id="rId5" Type="http://schemas.openxmlformats.org/officeDocument/2006/relationships/image" Target="../media/image32.pn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3.jpg"/><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4.png"/><Relationship Id="rId2" Type="http://schemas.openxmlformats.org/officeDocument/2006/relationships/diagramData" Target="../diagrams/data3.xml"/><Relationship Id="rId1" Type="http://schemas.openxmlformats.org/officeDocument/2006/relationships/slideLayout" Target="../slideLayouts/slideLayout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gif"/><Relationship Id="rId1" Type="http://schemas.openxmlformats.org/officeDocument/2006/relationships/slideLayout" Target="../slideLayouts/slideLayout7.xml"/><Relationship Id="rId6" Type="http://schemas.openxmlformats.org/officeDocument/2006/relationships/image" Target="../media/image12.gif"/><Relationship Id="rId5" Type="http://schemas.openxmlformats.org/officeDocument/2006/relationships/image" Target="../media/image11.gif"/><Relationship Id="rId4" Type="http://schemas.openxmlformats.org/officeDocument/2006/relationships/image" Target="../media/image10.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Imagen que contiene persona, texto, interior&#10;&#10;&#10;&#10;Descripción generada automáticamente">
            <a:extLst>
              <a:ext uri="{FF2B5EF4-FFF2-40B4-BE49-F238E27FC236}">
                <a16:creationId xmlns:a16="http://schemas.microsoft.com/office/drawing/2014/main" id="{2A04419B-6BB4-3B49-824D-F0A49BD703B5}"/>
              </a:ext>
            </a:extLst>
          </p:cNvPr>
          <p:cNvPicPr>
            <a:picLocks noChangeAspect="1"/>
          </p:cNvPicPr>
          <p:nvPr/>
        </p:nvPicPr>
        <p:blipFill>
          <a:blip r:embed="rId2"/>
          <a:stretch>
            <a:fillRect/>
          </a:stretch>
        </p:blipFill>
        <p:spPr>
          <a:xfrm>
            <a:off x="0" y="0"/>
            <a:ext cx="10080625" cy="7740650"/>
          </a:xfrm>
          <a:prstGeom prst="rect">
            <a:avLst/>
          </a:prstGeom>
        </p:spPr>
      </p:pic>
      <p:sp>
        <p:nvSpPr>
          <p:cNvPr id="4" name="Título 2"/>
          <p:cNvSpPr>
            <a:spLocks noGrp="1"/>
          </p:cNvSpPr>
          <p:nvPr>
            <p:ph type="ctrTitle"/>
          </p:nvPr>
        </p:nvSpPr>
        <p:spPr>
          <a:xfrm>
            <a:off x="755649" y="4601927"/>
            <a:ext cx="8569325" cy="891402"/>
          </a:xfrm>
          <a:solidFill>
            <a:srgbClr val="FFC000"/>
          </a:solidFill>
          <a:ln>
            <a:noFill/>
          </a:ln>
          <a:effectLst/>
          <a:scene3d>
            <a:camera prst="orthographicFront">
              <a:rot lat="0" lon="0" rev="0"/>
            </a:camera>
            <a:lightRig rig="chilly" dir="t">
              <a:rot lat="0" lon="0" rev="18480000"/>
            </a:lightRig>
          </a:scene3d>
          <a:sp3d prstMaterial="clear">
            <a:bevelT h="63500"/>
          </a:sp3d>
        </p:spPr>
        <p:txBody>
          <a:bodyPr>
            <a:noAutofit/>
          </a:bodyPr>
          <a:lstStyle/>
          <a:p>
            <a:r>
              <a:rPr lang="es-ES" sz="2000" b="1" u="sng" dirty="0">
                <a:solidFill>
                  <a:schemeClr val="bg1"/>
                </a:solidFill>
                <a:effectLst>
                  <a:outerShdw blurRad="38100" dist="38100" dir="2700000" algn="tl">
                    <a:srgbClr val="000000">
                      <a:alpha val="43137"/>
                    </a:srgbClr>
                  </a:outerShdw>
                </a:effectLst>
                <a:latin typeface="Arial Black" panose="020B0A04020102020204" pitchFamily="34" charset="0"/>
              </a:rPr>
              <a:t>Interés de las estudiantes </a:t>
            </a:r>
            <a:r>
              <a:rPr lang="es-ES" sz="2000" b="1" u="sng" dirty="0" smtClean="0">
                <a:solidFill>
                  <a:schemeClr val="bg1"/>
                </a:solidFill>
                <a:effectLst>
                  <a:outerShdw blurRad="38100" dist="38100" dir="2700000" algn="tl">
                    <a:srgbClr val="000000">
                      <a:alpha val="43137"/>
                    </a:srgbClr>
                  </a:outerShdw>
                </a:effectLst>
                <a:latin typeface="Arial Black" panose="020B0A04020102020204" pitchFamily="34" charset="0"/>
              </a:rPr>
              <a:t>de nivel medio </a:t>
            </a:r>
            <a:r>
              <a:rPr lang="es-ES" sz="2000" b="1" u="sng" dirty="0">
                <a:solidFill>
                  <a:schemeClr val="bg1"/>
                </a:solidFill>
                <a:effectLst>
                  <a:outerShdw blurRad="38100" dist="38100" dir="2700000" algn="tl">
                    <a:srgbClr val="000000">
                      <a:alpha val="43137"/>
                    </a:srgbClr>
                  </a:outerShdw>
                </a:effectLst>
                <a:latin typeface="Arial Black" panose="020B0A04020102020204" pitchFamily="34" charset="0"/>
              </a:rPr>
              <a:t>superior </a:t>
            </a:r>
            <a:r>
              <a:rPr lang="es-ES" sz="2000" b="1" u="sng" dirty="0" smtClean="0">
                <a:solidFill>
                  <a:schemeClr val="bg1"/>
                </a:solidFill>
                <a:effectLst>
                  <a:outerShdw blurRad="38100" dist="38100" dir="2700000" algn="tl">
                    <a:srgbClr val="000000">
                      <a:alpha val="43137"/>
                    </a:srgbClr>
                  </a:outerShdw>
                </a:effectLst>
                <a:latin typeface="Arial Black" panose="020B0A04020102020204" pitchFamily="34" charset="0"/>
              </a:rPr>
              <a:t>por la </a:t>
            </a:r>
            <a:r>
              <a:rPr lang="es-ES" sz="2000" b="1" u="sng" dirty="0">
                <a:solidFill>
                  <a:schemeClr val="bg1"/>
                </a:solidFill>
                <a:effectLst>
                  <a:outerShdw blurRad="38100" dist="38100" dir="2700000" algn="tl">
                    <a:srgbClr val="000000">
                      <a:alpha val="43137"/>
                    </a:srgbClr>
                  </a:outerShdw>
                </a:effectLst>
                <a:latin typeface="Arial Black" panose="020B0A04020102020204" pitchFamily="34" charset="0"/>
              </a:rPr>
              <a:t>elección de carreras </a:t>
            </a:r>
            <a:r>
              <a:rPr lang="es-ES" sz="2000" b="1" u="sng" dirty="0" smtClean="0">
                <a:solidFill>
                  <a:schemeClr val="bg1"/>
                </a:solidFill>
                <a:effectLst>
                  <a:outerShdw blurRad="38100" dist="38100" dir="2700000" algn="tl">
                    <a:srgbClr val="000000">
                      <a:alpha val="43137"/>
                    </a:srgbClr>
                  </a:outerShdw>
                </a:effectLst>
                <a:latin typeface="Arial Black" panose="020B0A04020102020204" pitchFamily="34" charset="0"/>
              </a:rPr>
              <a:t>científicas-tecnológicas</a:t>
            </a:r>
            <a:r>
              <a:rPr lang="es-ES" sz="2000" b="1" u="sng" dirty="0">
                <a:solidFill>
                  <a:schemeClr val="bg1"/>
                </a:solidFill>
                <a:effectLst>
                  <a:outerShdw blurRad="38100" dist="38100" dir="2700000" algn="tl">
                    <a:srgbClr val="000000">
                      <a:alpha val="43137"/>
                    </a:srgbClr>
                  </a:outerShdw>
                </a:effectLst>
                <a:latin typeface="Arial Black" panose="020B0A04020102020204" pitchFamily="34" charset="0"/>
              </a:rPr>
              <a:t>.</a:t>
            </a:r>
          </a:p>
        </p:txBody>
      </p:sp>
      <p:sp>
        <p:nvSpPr>
          <p:cNvPr id="3" name="Rectángulo 2"/>
          <p:cNvSpPr/>
          <p:nvPr/>
        </p:nvSpPr>
        <p:spPr>
          <a:xfrm>
            <a:off x="5469940" y="6041602"/>
            <a:ext cx="4142416" cy="1477328"/>
          </a:xfrm>
          <a:prstGeom prst="rect">
            <a:avLst/>
          </a:prstGeom>
        </p:spPr>
        <p:txBody>
          <a:bodyPr wrap="none">
            <a:spAutoFit/>
          </a:bodyPr>
          <a:lstStyle/>
          <a:p>
            <a:pPr algn="r"/>
            <a:r>
              <a:rPr lang="es-ES" b="1" dirty="0" smtClean="0">
                <a:solidFill>
                  <a:schemeClr val="bg1"/>
                </a:solidFill>
              </a:rPr>
              <a:t>Administración y Educación</a:t>
            </a:r>
          </a:p>
          <a:p>
            <a:pPr algn="r"/>
            <a:r>
              <a:rPr lang="es-ES" b="1" u="sng" dirty="0" smtClean="0">
                <a:solidFill>
                  <a:schemeClr val="bg1"/>
                </a:solidFill>
              </a:rPr>
              <a:t>Estrella </a:t>
            </a:r>
            <a:r>
              <a:rPr lang="es-ES" b="1" u="sng" dirty="0">
                <a:solidFill>
                  <a:schemeClr val="bg1"/>
                </a:solidFill>
              </a:rPr>
              <a:t>Vázquez </a:t>
            </a:r>
            <a:r>
              <a:rPr lang="es-ES" b="1" u="sng" dirty="0" smtClean="0">
                <a:solidFill>
                  <a:schemeClr val="bg1"/>
                </a:solidFill>
              </a:rPr>
              <a:t>Reyes</a:t>
            </a:r>
          </a:p>
          <a:p>
            <a:pPr algn="r"/>
            <a:r>
              <a:rPr lang="es-ES" b="1" dirty="0" smtClean="0">
                <a:solidFill>
                  <a:schemeClr val="bg1"/>
                </a:solidFill>
              </a:rPr>
              <a:t>Universidad Juárez Autónoma de Tabasco</a:t>
            </a:r>
          </a:p>
          <a:p>
            <a:pPr algn="r"/>
            <a:r>
              <a:rPr lang="es-ES" b="1" dirty="0" smtClean="0">
                <a:solidFill>
                  <a:schemeClr val="bg1"/>
                </a:solidFill>
                <a:hlinkClick r:id="rId3"/>
              </a:rPr>
              <a:t>Minestrella.84@gmail.com</a:t>
            </a:r>
            <a:endParaRPr lang="es-ES" b="1" dirty="0" smtClean="0">
              <a:solidFill>
                <a:schemeClr val="bg1"/>
              </a:solidFill>
            </a:endParaRPr>
          </a:p>
          <a:p>
            <a:pPr algn="r"/>
            <a:r>
              <a:rPr lang="es-ES" b="1" dirty="0" smtClean="0">
                <a:solidFill>
                  <a:schemeClr val="bg1"/>
                </a:solidFill>
              </a:rPr>
              <a:t>9161015040</a:t>
            </a:r>
            <a:endParaRPr lang="es-ES" b="1" dirty="0">
              <a:solidFill>
                <a:schemeClr val="bg1"/>
              </a:solidFill>
            </a:endParaRPr>
          </a:p>
        </p:txBody>
      </p:sp>
    </p:spTree>
    <p:extLst>
      <p:ext uri="{BB962C8B-B14F-4D97-AF65-F5344CB8AC3E}">
        <p14:creationId xmlns:p14="http://schemas.microsoft.com/office/powerpoint/2010/main" val="15261747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ángulo 9"/>
          <p:cNvSpPr/>
          <p:nvPr/>
        </p:nvSpPr>
        <p:spPr>
          <a:xfrm>
            <a:off x="3574263" y="594946"/>
            <a:ext cx="2605200" cy="576055"/>
          </a:xfrm>
          <a:prstGeom prst="rect">
            <a:avLst/>
          </a:prstGeom>
        </p:spPr>
        <p:txBody>
          <a:bodyPr wrap="none">
            <a:spAutoFit/>
          </a:bodyPr>
          <a:lstStyle/>
          <a:p>
            <a:pPr algn="ctr"/>
            <a:r>
              <a:rPr lang="es-ES" sz="1654" b="1" dirty="0">
                <a:latin typeface="Arial" panose="020B0604020202020204" pitchFamily="34" charset="0"/>
                <a:cs typeface="Arial" panose="020B0604020202020204" pitchFamily="34" charset="0"/>
              </a:rPr>
              <a:t>Emociones </a:t>
            </a:r>
          </a:p>
          <a:p>
            <a:pPr algn="ctr"/>
            <a:r>
              <a:rPr lang="es-ES" sz="1158" dirty="0">
                <a:latin typeface="Arial" panose="020B0604020202020204" pitchFamily="34" charset="0"/>
                <a:cs typeface="Arial" panose="020B0604020202020204" pitchFamily="34" charset="0"/>
              </a:rPr>
              <a:t>(Borrachero, Dávila, &amp; Airado,2017</a:t>
            </a:r>
            <a:r>
              <a:rPr lang="es-ES" sz="1489" dirty="0"/>
              <a:t>) </a:t>
            </a:r>
          </a:p>
        </p:txBody>
      </p:sp>
      <p:pic>
        <p:nvPicPr>
          <p:cNvPr id="12" name="Imagen 11"/>
          <p:cNvPicPr>
            <a:picLocks noChangeAspect="1"/>
          </p:cNvPicPr>
          <p:nvPr/>
        </p:nvPicPr>
        <p:blipFill>
          <a:blip r:embed="rId2"/>
          <a:stretch>
            <a:fillRect/>
          </a:stretch>
        </p:blipFill>
        <p:spPr>
          <a:xfrm>
            <a:off x="6436523" y="882974"/>
            <a:ext cx="3652444" cy="2600756"/>
          </a:xfrm>
          <a:prstGeom prst="rect">
            <a:avLst/>
          </a:prstGeom>
        </p:spPr>
      </p:pic>
      <p:pic>
        <p:nvPicPr>
          <p:cNvPr id="15" name="Imagen 14"/>
          <p:cNvPicPr>
            <a:picLocks noChangeAspect="1"/>
          </p:cNvPicPr>
          <p:nvPr/>
        </p:nvPicPr>
        <p:blipFill>
          <a:blip r:embed="rId3"/>
          <a:stretch>
            <a:fillRect/>
          </a:stretch>
        </p:blipFill>
        <p:spPr>
          <a:xfrm>
            <a:off x="3096903" y="2059762"/>
            <a:ext cx="1779960" cy="1423968"/>
          </a:xfrm>
          <a:prstGeom prst="rect">
            <a:avLst/>
          </a:prstGeom>
        </p:spPr>
      </p:pic>
      <p:pic>
        <p:nvPicPr>
          <p:cNvPr id="17" name="Imagen 16"/>
          <p:cNvPicPr>
            <a:picLocks noChangeAspect="1"/>
          </p:cNvPicPr>
          <p:nvPr/>
        </p:nvPicPr>
        <p:blipFill>
          <a:blip r:embed="rId4"/>
          <a:stretch>
            <a:fillRect/>
          </a:stretch>
        </p:blipFill>
        <p:spPr>
          <a:xfrm>
            <a:off x="5946748" y="4681414"/>
            <a:ext cx="2315997" cy="2520813"/>
          </a:xfrm>
          <a:prstGeom prst="rect">
            <a:avLst/>
          </a:prstGeom>
        </p:spPr>
      </p:pic>
      <p:sp>
        <p:nvSpPr>
          <p:cNvPr id="18" name="Rectángulo 17"/>
          <p:cNvSpPr/>
          <p:nvPr/>
        </p:nvSpPr>
        <p:spPr>
          <a:xfrm>
            <a:off x="2509630" y="4372491"/>
            <a:ext cx="2129265" cy="2024815"/>
          </a:xfrm>
          <a:prstGeom prst="rect">
            <a:avLst/>
          </a:prstGeom>
          <a:blipFill dpi="0" rotWithShape="1">
            <a:blip r:embed="rId5">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89"/>
          </a:p>
        </p:txBody>
      </p:sp>
    </p:spTree>
    <p:extLst>
      <p:ext uri="{BB962C8B-B14F-4D97-AF65-F5344CB8AC3E}">
        <p14:creationId xmlns:p14="http://schemas.microsoft.com/office/powerpoint/2010/main" val="6535506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idx="4294967295"/>
          </p:nvPr>
        </p:nvSpPr>
        <p:spPr>
          <a:xfrm>
            <a:off x="3057488" y="780749"/>
            <a:ext cx="3029639" cy="387026"/>
          </a:xfrm>
        </p:spPr>
        <p:txBody>
          <a:bodyPr>
            <a:normAutofit fontScale="90000"/>
          </a:bodyPr>
          <a:lstStyle/>
          <a:p>
            <a:r>
              <a:rPr lang="es-ES" sz="1654" b="1" dirty="0">
                <a:latin typeface="Arial" panose="020B0604020202020204" pitchFamily="34" charset="0"/>
                <a:cs typeface="Arial" panose="020B0604020202020204" pitchFamily="34" charset="0"/>
              </a:rPr>
              <a:t>Falta información de la carrera</a:t>
            </a:r>
          </a:p>
        </p:txBody>
      </p:sp>
      <p:sp>
        <p:nvSpPr>
          <p:cNvPr id="7" name="Marcador de texto 6"/>
          <p:cNvSpPr>
            <a:spLocks noGrp="1"/>
          </p:cNvSpPr>
          <p:nvPr>
            <p:ph type="body" sz="half" idx="4294967295"/>
          </p:nvPr>
        </p:nvSpPr>
        <p:spPr>
          <a:xfrm>
            <a:off x="3593468" y="1261292"/>
            <a:ext cx="1905708" cy="271164"/>
          </a:xfrm>
        </p:spPr>
        <p:txBody>
          <a:bodyPr>
            <a:noAutofit/>
          </a:bodyPr>
          <a:lstStyle/>
          <a:p>
            <a:pPr algn="ctr"/>
            <a:r>
              <a:rPr lang="es-ES" sz="1158" dirty="0">
                <a:latin typeface="Arial" panose="020B0604020202020204" pitchFamily="34" charset="0"/>
                <a:cs typeface="Arial" panose="020B0604020202020204" pitchFamily="34" charset="0"/>
              </a:rPr>
              <a:t>Lorenzo et al.,  (2016) </a:t>
            </a:r>
          </a:p>
        </p:txBody>
      </p:sp>
      <p:sp>
        <p:nvSpPr>
          <p:cNvPr id="9" name="CuadroTexto 8"/>
          <p:cNvSpPr txBox="1"/>
          <p:nvPr/>
        </p:nvSpPr>
        <p:spPr>
          <a:xfrm>
            <a:off x="2346366" y="3353620"/>
            <a:ext cx="4201228" cy="346890"/>
          </a:xfrm>
          <a:prstGeom prst="rect">
            <a:avLst/>
          </a:prstGeom>
          <a:noFill/>
        </p:spPr>
        <p:txBody>
          <a:bodyPr wrap="square" rtlCol="0">
            <a:spAutoFit/>
          </a:bodyPr>
          <a:lstStyle/>
          <a:p>
            <a:pPr algn="ctr"/>
            <a:r>
              <a:rPr lang="es-ES" sz="1654" b="1" dirty="0">
                <a:latin typeface="Arial" panose="020B0604020202020204" pitchFamily="34" charset="0"/>
                <a:cs typeface="Arial" panose="020B0604020202020204" pitchFamily="34" charset="0"/>
              </a:rPr>
              <a:t>Percepción del campo laboral</a:t>
            </a:r>
          </a:p>
        </p:txBody>
      </p:sp>
      <p:sp>
        <p:nvSpPr>
          <p:cNvPr id="11" name="Rectángulo 10"/>
          <p:cNvSpPr/>
          <p:nvPr/>
        </p:nvSpPr>
        <p:spPr>
          <a:xfrm>
            <a:off x="2364812" y="4246164"/>
            <a:ext cx="5039000" cy="906658"/>
          </a:xfrm>
          <a:prstGeom prst="rect">
            <a:avLst/>
          </a:prstGeom>
        </p:spPr>
        <p:txBody>
          <a:bodyPr>
            <a:spAutoFit/>
          </a:bodyPr>
          <a:lstStyle/>
          <a:p>
            <a:pPr algn="just"/>
            <a:r>
              <a:rPr lang="es-ES" sz="1323" dirty="0">
                <a:latin typeface="Arial" panose="020B0604020202020204" pitchFamily="34" charset="0"/>
                <a:cs typeface="Arial" panose="020B0604020202020204" pitchFamily="34" charset="0"/>
              </a:rPr>
              <a:t>Vázquez-Alonso y </a:t>
            </a:r>
            <a:r>
              <a:rPr lang="es-ES" sz="1323" dirty="0" err="1">
                <a:latin typeface="Arial" panose="020B0604020202020204" pitchFamily="34" charset="0"/>
                <a:cs typeface="Arial" panose="020B0604020202020204" pitchFamily="34" charset="0"/>
              </a:rPr>
              <a:t>Mannassero-Mass</a:t>
            </a:r>
            <a:r>
              <a:rPr lang="es-ES" sz="1323" dirty="0">
                <a:latin typeface="Arial" panose="020B0604020202020204" pitchFamily="34" charset="0"/>
                <a:cs typeface="Arial" panose="020B0604020202020204" pitchFamily="34" charset="0"/>
              </a:rPr>
              <a:t> (2015) en sus estudios hallan que las mujeres le prestan mayor importancia a las expectativas del futuro que tendrán de acuerdo a la carrera que elijan para estudiar.</a:t>
            </a:r>
          </a:p>
        </p:txBody>
      </p:sp>
      <p:sp>
        <p:nvSpPr>
          <p:cNvPr id="12" name="Rectángulo 11"/>
          <p:cNvSpPr/>
          <p:nvPr/>
        </p:nvSpPr>
        <p:spPr>
          <a:xfrm>
            <a:off x="3057488" y="1681396"/>
            <a:ext cx="3190297" cy="397801"/>
          </a:xfrm>
          <a:prstGeom prst="rect">
            <a:avLst/>
          </a:prstGeom>
        </p:spPr>
        <p:txBody>
          <a:bodyPr wrap="none">
            <a:spAutoFit/>
          </a:bodyPr>
          <a:lstStyle/>
          <a:p>
            <a:r>
              <a:rPr lang="es-ES" sz="1985" dirty="0">
                <a:latin typeface="Arial" panose="020B0604020202020204" pitchFamily="34" charset="0"/>
                <a:cs typeface="Arial" panose="020B0604020202020204" pitchFamily="34" charset="0"/>
              </a:rPr>
              <a:t>¿Qué hace un ingeniero?, </a:t>
            </a:r>
          </a:p>
        </p:txBody>
      </p:sp>
      <p:sp>
        <p:nvSpPr>
          <p:cNvPr id="13" name="Llaves 12"/>
          <p:cNvSpPr/>
          <p:nvPr/>
        </p:nvSpPr>
        <p:spPr>
          <a:xfrm>
            <a:off x="2606752" y="1369184"/>
            <a:ext cx="3879139" cy="977348"/>
          </a:xfrm>
          <a:prstGeom prst="bracePair">
            <a:avLst/>
          </a:prstGeom>
          <a:ln w="57150">
            <a:solidFill>
              <a:srgbClr val="FF006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sz="1489"/>
          </a:p>
        </p:txBody>
      </p:sp>
      <p:pic>
        <p:nvPicPr>
          <p:cNvPr id="14" name="Imagen 13"/>
          <p:cNvPicPr>
            <a:picLocks noChangeAspect="1"/>
          </p:cNvPicPr>
          <p:nvPr/>
        </p:nvPicPr>
        <p:blipFill>
          <a:blip r:embed="rId2"/>
          <a:stretch>
            <a:fillRect/>
          </a:stretch>
        </p:blipFill>
        <p:spPr>
          <a:xfrm>
            <a:off x="6964467" y="361160"/>
            <a:ext cx="1736452" cy="1226203"/>
          </a:xfrm>
          <a:prstGeom prst="rect">
            <a:avLst/>
          </a:prstGeom>
        </p:spPr>
      </p:pic>
      <p:pic>
        <p:nvPicPr>
          <p:cNvPr id="15" name="Imagen 14"/>
          <p:cNvPicPr>
            <a:picLocks noChangeAspect="1"/>
          </p:cNvPicPr>
          <p:nvPr/>
        </p:nvPicPr>
        <p:blipFill>
          <a:blip r:embed="rId3"/>
          <a:stretch>
            <a:fillRect/>
          </a:stretch>
        </p:blipFill>
        <p:spPr>
          <a:xfrm>
            <a:off x="8146693" y="968394"/>
            <a:ext cx="1880229" cy="1253487"/>
          </a:xfrm>
          <a:prstGeom prst="rect">
            <a:avLst/>
          </a:prstGeom>
        </p:spPr>
      </p:pic>
      <p:pic>
        <p:nvPicPr>
          <p:cNvPr id="16" name="Imagen 15"/>
          <p:cNvPicPr>
            <a:picLocks noChangeAspect="1"/>
          </p:cNvPicPr>
          <p:nvPr/>
        </p:nvPicPr>
        <p:blipFill>
          <a:blip r:embed="rId4"/>
          <a:stretch>
            <a:fillRect/>
          </a:stretch>
        </p:blipFill>
        <p:spPr>
          <a:xfrm>
            <a:off x="6964468" y="1909343"/>
            <a:ext cx="1667494" cy="1067784"/>
          </a:xfrm>
          <a:prstGeom prst="rect">
            <a:avLst/>
          </a:prstGeom>
        </p:spPr>
      </p:pic>
      <p:pic>
        <p:nvPicPr>
          <p:cNvPr id="17" name="Imagen 16"/>
          <p:cNvPicPr>
            <a:picLocks noChangeAspect="1"/>
          </p:cNvPicPr>
          <p:nvPr/>
        </p:nvPicPr>
        <p:blipFill>
          <a:blip r:embed="rId5"/>
          <a:stretch>
            <a:fillRect/>
          </a:stretch>
        </p:blipFill>
        <p:spPr>
          <a:xfrm>
            <a:off x="8215088" y="3684527"/>
            <a:ext cx="1811834" cy="1362814"/>
          </a:xfrm>
          <a:prstGeom prst="rect">
            <a:avLst/>
          </a:prstGeom>
        </p:spPr>
      </p:pic>
    </p:spTree>
    <p:extLst>
      <p:ext uri="{BB962C8B-B14F-4D97-AF65-F5344CB8AC3E}">
        <p14:creationId xmlns:p14="http://schemas.microsoft.com/office/powerpoint/2010/main" val="16465321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Imagen 33"/>
          <p:cNvPicPr>
            <a:picLocks noChangeAspect="1"/>
          </p:cNvPicPr>
          <p:nvPr/>
        </p:nvPicPr>
        <p:blipFill>
          <a:blip r:embed="rId2"/>
          <a:stretch>
            <a:fillRect/>
          </a:stretch>
        </p:blipFill>
        <p:spPr>
          <a:xfrm>
            <a:off x="6969195" y="4726863"/>
            <a:ext cx="2262102" cy="1467499"/>
          </a:xfrm>
          <a:prstGeom prst="rect">
            <a:avLst/>
          </a:prstGeom>
        </p:spPr>
      </p:pic>
      <p:sp>
        <p:nvSpPr>
          <p:cNvPr id="3" name="CuadroTexto 2"/>
          <p:cNvSpPr txBox="1"/>
          <p:nvPr/>
        </p:nvSpPr>
        <p:spPr>
          <a:xfrm>
            <a:off x="481180" y="1315116"/>
            <a:ext cx="5039978" cy="346890"/>
          </a:xfrm>
          <a:prstGeom prst="rect">
            <a:avLst/>
          </a:prstGeom>
          <a:solidFill>
            <a:srgbClr val="C00000"/>
          </a:solidFill>
        </p:spPr>
        <p:txBody>
          <a:bodyPr wrap="square" rtlCol="0">
            <a:spAutoFit/>
          </a:bodyPr>
          <a:lstStyle/>
          <a:p>
            <a:pPr algn="ctr"/>
            <a:r>
              <a:rPr lang="es-ES" sz="1654" b="1" dirty="0">
                <a:solidFill>
                  <a:schemeClr val="bg1"/>
                </a:solidFill>
                <a:latin typeface="Arial" panose="020B0604020202020204" pitchFamily="34" charset="0"/>
                <a:cs typeface="Arial" panose="020B0604020202020204" pitchFamily="34" charset="0"/>
              </a:rPr>
              <a:t>Modelos de identificación</a:t>
            </a:r>
          </a:p>
        </p:txBody>
      </p:sp>
      <p:grpSp>
        <p:nvGrpSpPr>
          <p:cNvPr id="13" name="Grupo 12"/>
          <p:cNvGrpSpPr/>
          <p:nvPr/>
        </p:nvGrpSpPr>
        <p:grpSpPr>
          <a:xfrm>
            <a:off x="5453514" y="1190423"/>
            <a:ext cx="4408339" cy="2301709"/>
            <a:chOff x="463113" y="411524"/>
            <a:chExt cx="11937121" cy="4953000"/>
          </a:xfrm>
        </p:grpSpPr>
        <p:pic>
          <p:nvPicPr>
            <p:cNvPr id="14" name="Imagen 13"/>
            <p:cNvPicPr>
              <a:picLocks noChangeAspect="1"/>
            </p:cNvPicPr>
            <p:nvPr/>
          </p:nvPicPr>
          <p:blipFill>
            <a:blip r:embed="rId3"/>
            <a:stretch>
              <a:fillRect/>
            </a:stretch>
          </p:blipFill>
          <p:spPr>
            <a:xfrm>
              <a:off x="463113" y="411524"/>
              <a:ext cx="8572500" cy="4953000"/>
            </a:xfrm>
            <a:prstGeom prst="rect">
              <a:avLst/>
            </a:prstGeom>
          </p:spPr>
        </p:pic>
        <p:pic>
          <p:nvPicPr>
            <p:cNvPr id="15" name="Imagen 14"/>
            <p:cNvPicPr>
              <a:picLocks noChangeAspect="1"/>
            </p:cNvPicPr>
            <p:nvPr/>
          </p:nvPicPr>
          <p:blipFill>
            <a:blip r:embed="rId4"/>
            <a:stretch>
              <a:fillRect/>
            </a:stretch>
          </p:blipFill>
          <p:spPr>
            <a:xfrm>
              <a:off x="3827734" y="411524"/>
              <a:ext cx="8572500" cy="4953000"/>
            </a:xfrm>
            <a:prstGeom prst="rect">
              <a:avLst/>
            </a:prstGeom>
          </p:spPr>
        </p:pic>
      </p:grpSp>
      <p:grpSp>
        <p:nvGrpSpPr>
          <p:cNvPr id="16" name="Grupo 15"/>
          <p:cNvGrpSpPr/>
          <p:nvPr/>
        </p:nvGrpSpPr>
        <p:grpSpPr>
          <a:xfrm>
            <a:off x="58658" y="4372044"/>
            <a:ext cx="4408339" cy="2301709"/>
            <a:chOff x="463113" y="411524"/>
            <a:chExt cx="11937121" cy="4953000"/>
          </a:xfrm>
        </p:grpSpPr>
        <p:pic>
          <p:nvPicPr>
            <p:cNvPr id="17" name="Imagen 16"/>
            <p:cNvPicPr>
              <a:picLocks noChangeAspect="1"/>
            </p:cNvPicPr>
            <p:nvPr/>
          </p:nvPicPr>
          <p:blipFill>
            <a:blip r:embed="rId3"/>
            <a:stretch>
              <a:fillRect/>
            </a:stretch>
          </p:blipFill>
          <p:spPr>
            <a:xfrm>
              <a:off x="463113" y="411524"/>
              <a:ext cx="8572500" cy="4953000"/>
            </a:xfrm>
            <a:prstGeom prst="rect">
              <a:avLst/>
            </a:prstGeom>
          </p:spPr>
        </p:pic>
        <p:pic>
          <p:nvPicPr>
            <p:cNvPr id="18" name="Imagen 17"/>
            <p:cNvPicPr>
              <a:picLocks noChangeAspect="1"/>
            </p:cNvPicPr>
            <p:nvPr/>
          </p:nvPicPr>
          <p:blipFill>
            <a:blip r:embed="rId4"/>
            <a:stretch>
              <a:fillRect/>
            </a:stretch>
          </p:blipFill>
          <p:spPr>
            <a:xfrm>
              <a:off x="3827734" y="411524"/>
              <a:ext cx="8572500" cy="4953000"/>
            </a:xfrm>
            <a:prstGeom prst="rect">
              <a:avLst/>
            </a:prstGeom>
          </p:spPr>
        </p:pic>
      </p:grpSp>
      <p:grpSp>
        <p:nvGrpSpPr>
          <p:cNvPr id="19" name="Grupo 18"/>
          <p:cNvGrpSpPr/>
          <p:nvPr/>
        </p:nvGrpSpPr>
        <p:grpSpPr>
          <a:xfrm>
            <a:off x="5494680" y="4287198"/>
            <a:ext cx="5203202" cy="2301709"/>
            <a:chOff x="463113" y="411524"/>
            <a:chExt cx="11937121" cy="4953000"/>
          </a:xfrm>
        </p:grpSpPr>
        <p:pic>
          <p:nvPicPr>
            <p:cNvPr id="20" name="Imagen 19"/>
            <p:cNvPicPr>
              <a:picLocks noChangeAspect="1"/>
            </p:cNvPicPr>
            <p:nvPr/>
          </p:nvPicPr>
          <p:blipFill>
            <a:blip r:embed="rId3"/>
            <a:stretch>
              <a:fillRect/>
            </a:stretch>
          </p:blipFill>
          <p:spPr>
            <a:xfrm>
              <a:off x="463113" y="411524"/>
              <a:ext cx="8572500" cy="4953000"/>
            </a:xfrm>
            <a:prstGeom prst="rect">
              <a:avLst/>
            </a:prstGeom>
          </p:spPr>
        </p:pic>
        <p:pic>
          <p:nvPicPr>
            <p:cNvPr id="21" name="Imagen 20"/>
            <p:cNvPicPr>
              <a:picLocks noChangeAspect="1"/>
            </p:cNvPicPr>
            <p:nvPr/>
          </p:nvPicPr>
          <p:blipFill>
            <a:blip r:embed="rId4"/>
            <a:stretch>
              <a:fillRect/>
            </a:stretch>
          </p:blipFill>
          <p:spPr>
            <a:xfrm>
              <a:off x="3827734" y="411524"/>
              <a:ext cx="8572500" cy="4953000"/>
            </a:xfrm>
            <a:prstGeom prst="rect">
              <a:avLst/>
            </a:prstGeom>
          </p:spPr>
        </p:pic>
      </p:grpSp>
      <p:grpSp>
        <p:nvGrpSpPr>
          <p:cNvPr id="22" name="Grupo 21"/>
          <p:cNvGrpSpPr/>
          <p:nvPr/>
        </p:nvGrpSpPr>
        <p:grpSpPr>
          <a:xfrm>
            <a:off x="2836143" y="2843580"/>
            <a:ext cx="4408339" cy="2301709"/>
            <a:chOff x="463113" y="411524"/>
            <a:chExt cx="11937121" cy="4953000"/>
          </a:xfrm>
        </p:grpSpPr>
        <p:pic>
          <p:nvPicPr>
            <p:cNvPr id="23" name="Imagen 22"/>
            <p:cNvPicPr>
              <a:picLocks noChangeAspect="1"/>
            </p:cNvPicPr>
            <p:nvPr/>
          </p:nvPicPr>
          <p:blipFill>
            <a:blip r:embed="rId3"/>
            <a:stretch>
              <a:fillRect/>
            </a:stretch>
          </p:blipFill>
          <p:spPr>
            <a:xfrm>
              <a:off x="463113" y="411524"/>
              <a:ext cx="8572500" cy="4953000"/>
            </a:xfrm>
            <a:prstGeom prst="rect">
              <a:avLst/>
            </a:prstGeom>
          </p:spPr>
        </p:pic>
        <p:pic>
          <p:nvPicPr>
            <p:cNvPr id="24" name="Imagen 23"/>
            <p:cNvPicPr>
              <a:picLocks noChangeAspect="1"/>
            </p:cNvPicPr>
            <p:nvPr/>
          </p:nvPicPr>
          <p:blipFill>
            <a:blip r:embed="rId4"/>
            <a:stretch>
              <a:fillRect/>
            </a:stretch>
          </p:blipFill>
          <p:spPr>
            <a:xfrm>
              <a:off x="3827734" y="411524"/>
              <a:ext cx="8572500" cy="4953000"/>
            </a:xfrm>
            <a:prstGeom prst="rect">
              <a:avLst/>
            </a:prstGeom>
          </p:spPr>
        </p:pic>
      </p:grpSp>
      <p:sp>
        <p:nvSpPr>
          <p:cNvPr id="25" name="Rectángulo 24"/>
          <p:cNvSpPr/>
          <p:nvPr/>
        </p:nvSpPr>
        <p:spPr>
          <a:xfrm>
            <a:off x="704954" y="1921311"/>
            <a:ext cx="5039000" cy="779829"/>
          </a:xfrm>
          <a:prstGeom prst="rect">
            <a:avLst/>
          </a:prstGeom>
          <a:solidFill>
            <a:srgbClr val="C00000"/>
          </a:solidFill>
        </p:spPr>
        <p:txBody>
          <a:bodyPr>
            <a:spAutoFit/>
          </a:bodyPr>
          <a:lstStyle/>
          <a:p>
            <a:r>
              <a:rPr lang="es-ES" sz="1489" dirty="0">
                <a:solidFill>
                  <a:schemeClr val="bg1"/>
                </a:solidFill>
                <a:latin typeface="Arial" panose="020B0604020202020204" pitchFamily="34" charset="0"/>
                <a:cs typeface="Arial" panose="020B0604020202020204" pitchFamily="34" charset="0"/>
              </a:rPr>
              <a:t>Estudios realizado por las jóvenes que cuentan con una persona que sea su modelo de identificación las motiva y  aumenta su interés por elección de disciplinas CTIM </a:t>
            </a:r>
          </a:p>
        </p:txBody>
      </p:sp>
      <p:sp>
        <p:nvSpPr>
          <p:cNvPr id="26" name="Rectángulo 25"/>
          <p:cNvSpPr/>
          <p:nvPr/>
        </p:nvSpPr>
        <p:spPr>
          <a:xfrm>
            <a:off x="1350234" y="2843580"/>
            <a:ext cx="1688283" cy="245003"/>
          </a:xfrm>
          <a:prstGeom prst="rect">
            <a:avLst/>
          </a:prstGeom>
          <a:solidFill>
            <a:srgbClr val="C00000"/>
          </a:solidFill>
        </p:spPr>
        <p:txBody>
          <a:bodyPr wrap="none">
            <a:spAutoFit/>
          </a:bodyPr>
          <a:lstStyle/>
          <a:p>
            <a:r>
              <a:rPr lang="es-ES" sz="992" dirty="0">
                <a:solidFill>
                  <a:schemeClr val="bg1"/>
                </a:solidFill>
                <a:latin typeface="Arial" panose="020B0604020202020204" pitchFamily="34" charset="0"/>
                <a:cs typeface="Arial" panose="020B0604020202020204" pitchFamily="34" charset="0"/>
              </a:rPr>
              <a:t>( </a:t>
            </a:r>
            <a:r>
              <a:rPr lang="es-ES" sz="992" dirty="0" err="1">
                <a:solidFill>
                  <a:schemeClr val="bg1"/>
                </a:solidFill>
                <a:latin typeface="Arial" panose="020B0604020202020204" pitchFamily="34" charset="0"/>
                <a:cs typeface="Arial" panose="020B0604020202020204" pitchFamily="34" charset="0"/>
              </a:rPr>
              <a:t>Nnachi</a:t>
            </a:r>
            <a:r>
              <a:rPr lang="es-ES" sz="992" dirty="0">
                <a:solidFill>
                  <a:schemeClr val="bg1"/>
                </a:solidFill>
                <a:latin typeface="Arial" panose="020B0604020202020204" pitchFamily="34" charset="0"/>
                <a:cs typeface="Arial" panose="020B0604020202020204" pitchFamily="34" charset="0"/>
              </a:rPr>
              <a:t> &amp; </a:t>
            </a:r>
            <a:r>
              <a:rPr lang="es-ES" sz="992" dirty="0" err="1">
                <a:solidFill>
                  <a:schemeClr val="bg1"/>
                </a:solidFill>
                <a:latin typeface="Arial" panose="020B0604020202020204" pitchFamily="34" charset="0"/>
                <a:cs typeface="Arial" panose="020B0604020202020204" pitchFamily="34" charset="0"/>
              </a:rPr>
              <a:t>Okpube</a:t>
            </a:r>
            <a:r>
              <a:rPr lang="es-ES" sz="992" dirty="0">
                <a:solidFill>
                  <a:schemeClr val="bg1"/>
                </a:solidFill>
                <a:latin typeface="Arial" panose="020B0604020202020204" pitchFamily="34" charset="0"/>
                <a:cs typeface="Arial" panose="020B0604020202020204" pitchFamily="34" charset="0"/>
              </a:rPr>
              <a:t>, 2015).</a:t>
            </a:r>
          </a:p>
        </p:txBody>
      </p:sp>
      <p:pic>
        <p:nvPicPr>
          <p:cNvPr id="27" name="Imagen 26"/>
          <p:cNvPicPr>
            <a:picLocks noChangeAspect="1"/>
          </p:cNvPicPr>
          <p:nvPr/>
        </p:nvPicPr>
        <p:blipFill>
          <a:blip r:embed="rId5"/>
          <a:stretch>
            <a:fillRect/>
          </a:stretch>
        </p:blipFill>
        <p:spPr>
          <a:xfrm>
            <a:off x="1593600" y="4725826"/>
            <a:ext cx="1409614" cy="1503874"/>
          </a:xfrm>
          <a:prstGeom prst="rect">
            <a:avLst/>
          </a:prstGeom>
        </p:spPr>
      </p:pic>
      <p:sp>
        <p:nvSpPr>
          <p:cNvPr id="28" name="Rectángulo 27"/>
          <p:cNvSpPr/>
          <p:nvPr/>
        </p:nvSpPr>
        <p:spPr>
          <a:xfrm>
            <a:off x="3433702" y="6194363"/>
            <a:ext cx="1661774" cy="493020"/>
          </a:xfrm>
          <a:prstGeom prst="rect">
            <a:avLst/>
          </a:prstGeom>
        </p:spPr>
        <p:txBody>
          <a:bodyPr wrap="square">
            <a:spAutoFit/>
          </a:bodyPr>
          <a:lstStyle/>
          <a:p>
            <a:r>
              <a:rPr lang="es-ES" sz="868" dirty="0" err="1">
                <a:latin typeface="Arial" panose="020B0604020202020204" pitchFamily="34" charset="0"/>
                <a:cs typeface="Arial" panose="020B0604020202020204" pitchFamily="34" charset="0"/>
              </a:rPr>
              <a:t>Eileen</a:t>
            </a:r>
            <a:r>
              <a:rPr lang="es-ES" sz="868" dirty="0">
                <a:latin typeface="Arial" panose="020B0604020202020204" pitchFamily="34" charset="0"/>
                <a:cs typeface="Arial" panose="020B0604020202020204" pitchFamily="34" charset="0"/>
              </a:rPr>
              <a:t> Collins, primera mujer piloto de la lanzadera espacial de la NASA en 1995</a:t>
            </a:r>
          </a:p>
        </p:txBody>
      </p:sp>
      <p:pic>
        <p:nvPicPr>
          <p:cNvPr id="29" name="Imagen 28"/>
          <p:cNvPicPr>
            <a:picLocks noChangeAspect="1"/>
          </p:cNvPicPr>
          <p:nvPr/>
        </p:nvPicPr>
        <p:blipFill>
          <a:blip r:embed="rId6"/>
          <a:stretch>
            <a:fillRect/>
          </a:stretch>
        </p:blipFill>
        <p:spPr>
          <a:xfrm>
            <a:off x="4321751" y="3245136"/>
            <a:ext cx="1474515" cy="1573114"/>
          </a:xfrm>
          <a:prstGeom prst="rect">
            <a:avLst/>
          </a:prstGeom>
        </p:spPr>
      </p:pic>
      <p:sp>
        <p:nvSpPr>
          <p:cNvPr id="30" name="Rectángulo 29"/>
          <p:cNvSpPr/>
          <p:nvPr/>
        </p:nvSpPr>
        <p:spPr>
          <a:xfrm>
            <a:off x="4264589" y="5020596"/>
            <a:ext cx="1946185" cy="856004"/>
          </a:xfrm>
          <a:prstGeom prst="rect">
            <a:avLst/>
          </a:prstGeom>
        </p:spPr>
        <p:txBody>
          <a:bodyPr wrap="square">
            <a:spAutoFit/>
          </a:bodyPr>
          <a:lstStyle/>
          <a:p>
            <a:r>
              <a:rPr lang="es-ES" sz="827" dirty="0">
                <a:latin typeface="Arial" panose="020B0604020202020204" pitchFamily="34" charset="0"/>
                <a:cs typeface="Arial" panose="020B0604020202020204" pitchFamily="34" charset="0"/>
              </a:rPr>
              <a:t>Katherine </a:t>
            </a:r>
            <a:r>
              <a:rPr lang="es-ES" sz="827" dirty="0" err="1">
                <a:latin typeface="Arial" panose="020B0604020202020204" pitchFamily="34" charset="0"/>
                <a:cs typeface="Arial" panose="020B0604020202020204" pitchFamily="34" charset="0"/>
              </a:rPr>
              <a:t>johnson</a:t>
            </a:r>
            <a:endParaRPr lang="es-ES" sz="827" dirty="0">
              <a:latin typeface="Arial" panose="020B0604020202020204" pitchFamily="34" charset="0"/>
              <a:cs typeface="Arial" panose="020B0604020202020204" pitchFamily="34" charset="0"/>
            </a:endParaRPr>
          </a:p>
          <a:p>
            <a:endParaRPr lang="es-ES" sz="827" dirty="0">
              <a:latin typeface="Arial" panose="020B0604020202020204" pitchFamily="34" charset="0"/>
              <a:cs typeface="Arial" panose="020B0604020202020204" pitchFamily="34" charset="0"/>
            </a:endParaRPr>
          </a:p>
          <a:p>
            <a:r>
              <a:rPr lang="es-ES" sz="827" dirty="0">
                <a:latin typeface="Arial" panose="020B0604020202020204" pitchFamily="34" charset="0"/>
                <a:cs typeface="Arial" panose="020B0604020202020204" pitchFamily="34" charset="0"/>
              </a:rPr>
              <a:t>calculó las trayectorias de los vuelos espaciales para proyectos críticos de la NASA, como el viaje a la Luna del Apolo 11 de 1969. </a:t>
            </a:r>
          </a:p>
        </p:txBody>
      </p:sp>
      <p:pic>
        <p:nvPicPr>
          <p:cNvPr id="31" name="Imagen 30"/>
          <p:cNvPicPr>
            <a:picLocks noChangeAspect="1"/>
          </p:cNvPicPr>
          <p:nvPr/>
        </p:nvPicPr>
        <p:blipFill>
          <a:blip r:embed="rId7"/>
          <a:stretch>
            <a:fillRect/>
          </a:stretch>
        </p:blipFill>
        <p:spPr>
          <a:xfrm>
            <a:off x="6856171" y="1646022"/>
            <a:ext cx="1612391" cy="1375011"/>
          </a:xfrm>
          <a:prstGeom prst="rect">
            <a:avLst/>
          </a:prstGeom>
        </p:spPr>
      </p:pic>
      <p:sp>
        <p:nvSpPr>
          <p:cNvPr id="32" name="Rectángulo 31"/>
          <p:cNvSpPr/>
          <p:nvPr/>
        </p:nvSpPr>
        <p:spPr>
          <a:xfrm>
            <a:off x="7288569" y="3536257"/>
            <a:ext cx="1557874" cy="474169"/>
          </a:xfrm>
          <a:prstGeom prst="rect">
            <a:avLst/>
          </a:prstGeom>
        </p:spPr>
        <p:txBody>
          <a:bodyPr wrap="square">
            <a:spAutoFit/>
          </a:bodyPr>
          <a:lstStyle/>
          <a:p>
            <a:r>
              <a:rPr lang="es-ES" sz="827" dirty="0" err="1">
                <a:latin typeface="Arial" panose="020B0604020202020204" pitchFamily="34" charset="0"/>
                <a:cs typeface="Arial" panose="020B0604020202020204" pitchFamily="34" charset="0"/>
              </a:rPr>
              <a:t>Gerty</a:t>
            </a:r>
            <a:r>
              <a:rPr lang="es-ES" sz="827" dirty="0">
                <a:latin typeface="Arial" panose="020B0604020202020204" pitchFamily="34" charset="0"/>
                <a:cs typeface="Arial" panose="020B0604020202020204" pitchFamily="34" charset="0"/>
              </a:rPr>
              <a:t> </a:t>
            </a:r>
            <a:r>
              <a:rPr lang="es-ES" sz="827" dirty="0" err="1">
                <a:latin typeface="Arial" panose="020B0604020202020204" pitchFamily="34" charset="0"/>
                <a:cs typeface="Arial" panose="020B0604020202020204" pitchFamily="34" charset="0"/>
              </a:rPr>
              <a:t>Theresa</a:t>
            </a:r>
            <a:r>
              <a:rPr lang="es-ES" sz="827" dirty="0">
                <a:latin typeface="Arial" panose="020B0604020202020204" pitchFamily="34" charset="0"/>
                <a:cs typeface="Arial" panose="020B0604020202020204" pitchFamily="34" charset="0"/>
              </a:rPr>
              <a:t>, primera mujer galardonada con el Premio Nobel de Medicina</a:t>
            </a:r>
          </a:p>
        </p:txBody>
      </p:sp>
      <p:sp>
        <p:nvSpPr>
          <p:cNvPr id="33" name="Rectángulo 32"/>
          <p:cNvSpPr/>
          <p:nvPr/>
        </p:nvSpPr>
        <p:spPr>
          <a:xfrm>
            <a:off x="8659146" y="4689690"/>
            <a:ext cx="843467" cy="1443663"/>
          </a:xfrm>
          <a:prstGeom prst="rect">
            <a:avLst/>
          </a:prstGeom>
          <a:blipFill dpi="0" rotWithShape="1">
            <a:blip r:embed="rId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89"/>
          </a:p>
        </p:txBody>
      </p:sp>
    </p:spTree>
    <p:extLst>
      <p:ext uri="{BB962C8B-B14F-4D97-AF65-F5344CB8AC3E}">
        <p14:creationId xmlns:p14="http://schemas.microsoft.com/office/powerpoint/2010/main" val="15252134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a 6"/>
          <p:cNvGraphicFramePr/>
          <p:nvPr>
            <p:extLst>
              <p:ext uri="{D42A27DB-BD31-4B8C-83A1-F6EECF244321}">
                <p14:modId xmlns:p14="http://schemas.microsoft.com/office/powerpoint/2010/main" val="40050896"/>
              </p:ext>
            </p:extLst>
          </p:nvPr>
        </p:nvGraphicFramePr>
        <p:xfrm>
          <a:off x="2476599" y="1379094"/>
          <a:ext cx="7072135" cy="60560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CuadroTexto 7"/>
          <p:cNvSpPr txBox="1"/>
          <p:nvPr/>
        </p:nvSpPr>
        <p:spPr>
          <a:xfrm>
            <a:off x="3507346" y="408044"/>
            <a:ext cx="5177307" cy="584775"/>
          </a:xfrm>
          <a:prstGeom prst="rect">
            <a:avLst/>
          </a:prstGeom>
          <a:noFill/>
        </p:spPr>
        <p:txBody>
          <a:bodyPr wrap="square" rtlCol="0">
            <a:spAutoFit/>
          </a:bodyPr>
          <a:lstStyle/>
          <a:p>
            <a:pPr algn="ctr"/>
            <a:r>
              <a:rPr lang="es-ES" sz="3200" b="1" dirty="0" smtClean="0"/>
              <a:t>Planteamiento del Problema</a:t>
            </a:r>
            <a:endParaRPr lang="es-ES" sz="3200" b="1" dirty="0"/>
          </a:p>
        </p:txBody>
      </p:sp>
    </p:spTree>
    <p:extLst>
      <p:ext uri="{BB962C8B-B14F-4D97-AF65-F5344CB8AC3E}">
        <p14:creationId xmlns:p14="http://schemas.microsoft.com/office/powerpoint/2010/main" val="6691112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2636520" y="802535"/>
            <a:ext cx="5524841" cy="4638145"/>
          </a:xfrm>
          <a:prstGeom prst="rect">
            <a:avLst/>
          </a:prstGeom>
        </p:spPr>
      </p:pic>
      <p:sp>
        <p:nvSpPr>
          <p:cNvPr id="3" name="CuadroTexto 2"/>
          <p:cNvSpPr txBox="1"/>
          <p:nvPr/>
        </p:nvSpPr>
        <p:spPr>
          <a:xfrm>
            <a:off x="5256610" y="279315"/>
            <a:ext cx="3025181" cy="584775"/>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s-ES" sz="3200" b="0" i="0" u="none" strike="noStrike" kern="0" cap="none" spc="0" normalizeH="0" baseline="0" noProof="0" dirty="0" smtClean="0">
                <a:ln>
                  <a:noFill/>
                </a:ln>
                <a:solidFill>
                  <a:prstClr val="black"/>
                </a:solidFill>
                <a:effectLst/>
                <a:uLnTx/>
                <a:uFillTx/>
              </a:rPr>
              <a:t>Limitación </a:t>
            </a:r>
          </a:p>
        </p:txBody>
      </p:sp>
      <p:sp>
        <p:nvSpPr>
          <p:cNvPr id="4" name="Rectángulo 3"/>
          <p:cNvSpPr/>
          <p:nvPr/>
        </p:nvSpPr>
        <p:spPr>
          <a:xfrm>
            <a:off x="2948622" y="5653864"/>
            <a:ext cx="6363018" cy="1938992"/>
          </a:xfrm>
          <a:prstGeom prst="rect">
            <a:avLst/>
          </a:prstGeom>
          <a:solidFill>
            <a:srgbClr val="1D9A78">
              <a:lumMod val="60000"/>
              <a:lumOff val="40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s-ES" sz="2000" b="0" i="0" u="none" strike="noStrike" kern="0" cap="none" spc="0" normalizeH="0" baseline="0" noProof="0" dirty="0" smtClean="0">
                <a:ln>
                  <a:noFill/>
                </a:ln>
                <a:solidFill>
                  <a:prstClr val="black"/>
                </a:solidFill>
                <a:effectLst/>
                <a:uLnTx/>
                <a:uFillTx/>
              </a:rPr>
              <a:t>Los datos se recogerán durante el período del segundo semestre del 2019  y el primer semestre del 2020, por lo que los resultados solo representaran los datos de las variables de género en relación con el interés por la selección de carreras CTIM en un estado del sureste mexicano</a:t>
            </a:r>
          </a:p>
        </p:txBody>
      </p:sp>
      <p:pic>
        <p:nvPicPr>
          <p:cNvPr id="5" name="Imagen 4"/>
          <p:cNvPicPr>
            <a:picLocks noChangeAspect="1"/>
          </p:cNvPicPr>
          <p:nvPr/>
        </p:nvPicPr>
        <p:blipFill>
          <a:blip r:embed="rId3">
            <a:extLst>
              <a:ext uri="{BEBA8EAE-BF5A-486C-A8C5-ECC9F3942E4B}">
                <a14:imgProps xmlns:a14="http://schemas.microsoft.com/office/drawing/2010/main">
                  <a14:imgLayer r:embed="rId4">
                    <a14:imgEffect>
                      <a14:backgroundRemoval t="0" b="100000" l="830" r="100000"/>
                    </a14:imgEffect>
                  </a14:imgLayer>
                </a14:imgProps>
              </a:ext>
            </a:extLst>
          </a:blip>
          <a:stretch>
            <a:fillRect/>
          </a:stretch>
        </p:blipFill>
        <p:spPr>
          <a:xfrm>
            <a:off x="2948622" y="841709"/>
            <a:ext cx="961586" cy="1059904"/>
          </a:xfrm>
          <a:prstGeom prst="rect">
            <a:avLst/>
          </a:prstGeom>
        </p:spPr>
      </p:pic>
      <p:pic>
        <p:nvPicPr>
          <p:cNvPr id="6" name="Imagen 5"/>
          <p:cNvPicPr>
            <a:picLocks noChangeAspect="1"/>
          </p:cNvPicPr>
          <p:nvPr/>
        </p:nvPicPr>
        <p:blipFill>
          <a:blip r:embed="rId5"/>
          <a:stretch>
            <a:fillRect/>
          </a:stretch>
        </p:blipFill>
        <p:spPr>
          <a:xfrm>
            <a:off x="5684820" y="1533603"/>
            <a:ext cx="2048647" cy="1541716"/>
          </a:xfrm>
          <a:prstGeom prst="rect">
            <a:avLst/>
          </a:prstGeom>
        </p:spPr>
      </p:pic>
    </p:spTree>
    <p:extLst>
      <p:ext uri="{BB962C8B-B14F-4D97-AF65-F5344CB8AC3E}">
        <p14:creationId xmlns:p14="http://schemas.microsoft.com/office/powerpoint/2010/main" val="12880260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4092266" y="1045"/>
            <a:ext cx="3408029" cy="523220"/>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s-ES" sz="2800" b="0" i="0" u="none" strike="noStrike" kern="0" cap="none" spc="0" normalizeH="0" baseline="0" noProof="0" dirty="0" smtClean="0">
                <a:ln>
                  <a:noFill/>
                </a:ln>
                <a:solidFill>
                  <a:prstClr val="black"/>
                </a:solidFill>
                <a:effectLst/>
                <a:uLnTx/>
                <a:uFillTx/>
              </a:rPr>
              <a:t>Bibliografía</a:t>
            </a:r>
          </a:p>
        </p:txBody>
      </p:sp>
      <p:sp>
        <p:nvSpPr>
          <p:cNvPr id="3" name="Rectángulo 2"/>
          <p:cNvSpPr/>
          <p:nvPr/>
        </p:nvSpPr>
        <p:spPr>
          <a:xfrm>
            <a:off x="2362200" y="1003128"/>
            <a:ext cx="7452360" cy="6093976"/>
          </a:xfrm>
          <a:prstGeom prst="rect">
            <a:avLst/>
          </a:prstGeom>
        </p:spPr>
        <p:txBody>
          <a:bodyPr wrap="square">
            <a:spAutoFit/>
          </a:bodyPr>
          <a:lstStyle/>
          <a:p>
            <a:pPr algn="just" defTabSz="457200">
              <a:lnSpc>
                <a:spcPct val="150000"/>
              </a:lnSpc>
              <a:spcAft>
                <a:spcPts val="800"/>
              </a:spcAft>
            </a:pPr>
            <a:r>
              <a:rPr lang="es-ES" sz="100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Asociación Nacional de Universidades e Instituciones de Educación Superior [ANUIES](2018). México: Autor. Recuperado de http://www.anuies.mx/informacion-y-servicios/informacion-estadistica-de-educacion-superior/anuario-estadistico-de-educacion-superior.</a:t>
            </a:r>
            <a:endParaRPr lang="es-ES" sz="1000" dirty="0">
              <a:solidFill>
                <a:prstClr val="black"/>
              </a:solidFill>
              <a:ea typeface="Malgun Gothic" panose="020B0503020000020004" pitchFamily="34" charset="-127"/>
              <a:cs typeface="Times New Roman" panose="02020603050405020304" pitchFamily="18" charset="0"/>
            </a:endParaRPr>
          </a:p>
          <a:p>
            <a:pPr marL="450215" indent="-450215" defTabSz="457200">
              <a:lnSpc>
                <a:spcPct val="150000"/>
              </a:lnSpc>
              <a:spcAft>
                <a:spcPts val="800"/>
              </a:spcAft>
            </a:pPr>
            <a:r>
              <a:rPr lang="es-ES" sz="100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Asociación nacional de universidades e instituciones de educación superior. [ANUIES](2018)</a:t>
            </a:r>
            <a:r>
              <a:rPr lang="es-ES" sz="1000" i="1"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Visión y acción 2030 Propuesta de la ANUIES para renovar la educación superior en México Diseño y concertación de políticas públicas para impulsar el cambio institucional. </a:t>
            </a:r>
            <a:r>
              <a:rPr lang="es-ES" sz="100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México: Autor. Recuperado de https://visionyaccion2030.anuies.mx/Vision_accion2030.pdf</a:t>
            </a:r>
            <a:endParaRPr lang="es-ES" sz="1000" dirty="0">
              <a:solidFill>
                <a:prstClr val="black"/>
              </a:solidFill>
              <a:ea typeface="Malgun Gothic" panose="020B0503020000020004" pitchFamily="34" charset="-127"/>
              <a:cs typeface="Times New Roman" panose="02020603050405020304" pitchFamily="18" charset="0"/>
            </a:endParaRPr>
          </a:p>
          <a:p>
            <a:pPr marL="450215" indent="-450215" defTabSz="457200">
              <a:lnSpc>
                <a:spcPct val="150000"/>
              </a:lnSpc>
              <a:spcAft>
                <a:spcPts val="800"/>
              </a:spcAft>
            </a:pPr>
            <a:r>
              <a:rPr lang="en-US" sz="1000" dirty="0" err="1">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Beede</a:t>
            </a:r>
            <a:r>
              <a:rPr lang="en-US" sz="100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D., Julian, T., Langdon, D., </a:t>
            </a:r>
            <a:r>
              <a:rPr lang="en-US" sz="1000" dirty="0" err="1">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McKittrick</a:t>
            </a:r>
            <a:r>
              <a:rPr lang="en-US" sz="100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G., Khan, B., &amp; </a:t>
            </a:r>
            <a:r>
              <a:rPr lang="en-US" sz="1000" dirty="0" err="1">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Doms</a:t>
            </a:r>
            <a:r>
              <a:rPr lang="en-US" sz="100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M. (August, 2011) Women in STEM: A Gender Gap to Innovation. Executive Summary Office of the Chief Economist. 04(11) Department of commerce United States of America.</a:t>
            </a:r>
            <a:endParaRPr lang="es-ES" sz="1000" dirty="0">
              <a:solidFill>
                <a:prstClr val="black"/>
              </a:solidFill>
              <a:ea typeface="Malgun Gothic" panose="020B0503020000020004" pitchFamily="34" charset="-127"/>
              <a:cs typeface="Times New Roman" panose="02020603050405020304" pitchFamily="18" charset="0"/>
            </a:endParaRPr>
          </a:p>
          <a:p>
            <a:pPr marL="450215" indent="-450215" defTabSz="457200">
              <a:lnSpc>
                <a:spcPct val="150000"/>
              </a:lnSpc>
              <a:spcAft>
                <a:spcPts val="800"/>
              </a:spcAft>
            </a:pPr>
            <a:r>
              <a:rPr lang="es-ES" sz="100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Borrachero, A., Dávila, M., y Airado, D. (2017). La influencia de las emociones en la elección de carreras universitarias. </a:t>
            </a:r>
            <a:r>
              <a:rPr lang="es-ES" sz="1000" i="1"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International </a:t>
            </a:r>
            <a:r>
              <a:rPr lang="es-ES" sz="1000" i="1" dirty="0" err="1">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Journal</a:t>
            </a:r>
            <a:r>
              <a:rPr lang="es-ES" sz="1000" i="1"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of </a:t>
            </a:r>
            <a:r>
              <a:rPr lang="es-ES" sz="1000" i="1" dirty="0" err="1">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Developmental</a:t>
            </a:r>
            <a:r>
              <a:rPr lang="es-ES" sz="1000" i="1"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and </a:t>
            </a:r>
            <a:r>
              <a:rPr lang="es-ES" sz="1000" i="1" dirty="0" err="1">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Educational</a:t>
            </a:r>
            <a:r>
              <a:rPr lang="es-ES" sz="1000" i="1"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a:t>
            </a:r>
            <a:r>
              <a:rPr lang="es-ES" sz="1000" i="1" dirty="0" err="1">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Psychology</a:t>
            </a:r>
            <a:r>
              <a:rPr lang="es-ES" sz="1000" i="1"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2 </a:t>
            </a:r>
            <a:r>
              <a:rPr lang="es-ES" sz="100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(1), 125-136.</a:t>
            </a:r>
            <a:endParaRPr lang="es-ES" sz="1000" dirty="0">
              <a:solidFill>
                <a:prstClr val="black"/>
              </a:solidFill>
              <a:ea typeface="Malgun Gothic" panose="020B0503020000020004" pitchFamily="34" charset="-127"/>
              <a:cs typeface="Times New Roman" panose="02020603050405020304" pitchFamily="18" charset="0"/>
            </a:endParaRPr>
          </a:p>
          <a:p>
            <a:pPr marL="450215" indent="-450215" defTabSz="457200">
              <a:lnSpc>
                <a:spcPct val="150000"/>
              </a:lnSpc>
              <a:spcAft>
                <a:spcPts val="800"/>
              </a:spcAft>
            </a:pPr>
            <a:r>
              <a:rPr lang="es-ES" sz="1000" dirty="0" err="1">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Burin</a:t>
            </a:r>
            <a:r>
              <a:rPr lang="es-ES" sz="100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M. (2008). Las “fronteras de cristal” en la carrera laboral de las mujeres. Género, subjetividad y globalización. Anuario de Psicología, 39 (1), 75-86.</a:t>
            </a:r>
            <a:endParaRPr lang="es-ES" sz="1000" dirty="0">
              <a:solidFill>
                <a:prstClr val="black"/>
              </a:solidFill>
              <a:ea typeface="Malgun Gothic" panose="020B0503020000020004" pitchFamily="34" charset="-127"/>
              <a:cs typeface="Times New Roman" panose="02020603050405020304" pitchFamily="18" charset="0"/>
            </a:endParaRPr>
          </a:p>
          <a:p>
            <a:pPr marL="450215" indent="-450215" defTabSz="457200">
              <a:lnSpc>
                <a:spcPct val="150000"/>
              </a:lnSpc>
              <a:spcAft>
                <a:spcPts val="800"/>
              </a:spcAft>
            </a:pPr>
            <a:r>
              <a:rPr lang="es-ES" sz="100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Consejo nacional de ciencia y tecnología. (2010) Catalogo de áreas de estudio y carreras genéricas. México: Autor. Recuperado de </a:t>
            </a:r>
            <a:r>
              <a:rPr lang="es-ES" sz="1000" dirty="0" smtClean="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https</a:t>
            </a:r>
            <a:r>
              <a:rPr lang="es-ES" sz="100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://www.gob.mx/cms/uploads/attachment/file/66366/CATALOGO_DE_AREAS_DE_ESTUDIO_Y_CARRERAS_GENERICAS.pdf</a:t>
            </a:r>
            <a:endParaRPr lang="es-ES" sz="1000" dirty="0">
              <a:solidFill>
                <a:prstClr val="black"/>
              </a:solidFill>
              <a:ea typeface="Malgun Gothic" panose="020B0503020000020004" pitchFamily="34" charset="-127"/>
              <a:cs typeface="Times New Roman" panose="02020603050405020304" pitchFamily="18" charset="0"/>
            </a:endParaRPr>
          </a:p>
          <a:p>
            <a:pPr marL="450215" indent="-450215" defTabSz="457200">
              <a:lnSpc>
                <a:spcPct val="150000"/>
              </a:lnSpc>
              <a:spcAft>
                <a:spcPts val="800"/>
              </a:spcAft>
            </a:pPr>
            <a:r>
              <a:rPr lang="es-ES" sz="100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Fernández, J. (2017) La industria 4.0: Una revisión de la literatura.</a:t>
            </a:r>
            <a:r>
              <a:rPr lang="es-ES" sz="1000" i="1"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Actas de Ingeniería. 3, </a:t>
            </a:r>
            <a:r>
              <a:rPr lang="es-ES" sz="100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222-227. Recuperado de http://fundacioniai.org/actas/Actas3/Actas3.25.pdf.</a:t>
            </a:r>
            <a:endParaRPr lang="es-ES" sz="1000" dirty="0">
              <a:solidFill>
                <a:prstClr val="black"/>
              </a:solidFill>
              <a:ea typeface="Malgun Gothic" panose="020B0503020000020004" pitchFamily="34" charset="-127"/>
              <a:cs typeface="Times New Roman" panose="02020603050405020304" pitchFamily="18" charset="0"/>
            </a:endParaRPr>
          </a:p>
          <a:p>
            <a:pPr marL="450215" indent="-450215" defTabSz="457200">
              <a:lnSpc>
                <a:spcPct val="150000"/>
              </a:lnSpc>
              <a:spcAft>
                <a:spcPts val="800"/>
              </a:spcAft>
            </a:pPr>
            <a:r>
              <a:rPr lang="es-ES" sz="100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Gobierno de la República. (2013). Plan Nacional de Desarrollo 2013-2018. Recuperado de  http://pnd.gob.mx/wp-content/uploads/2013/05/PND.pdf</a:t>
            </a:r>
            <a:endParaRPr lang="es-ES" sz="1000" dirty="0">
              <a:solidFill>
                <a:prstClr val="black"/>
              </a:solidFill>
              <a:ea typeface="Malgun Gothic" panose="020B0503020000020004" pitchFamily="34" charset="-127"/>
              <a:cs typeface="Times New Roman" panose="02020603050405020304" pitchFamily="18" charset="0"/>
            </a:endParaRPr>
          </a:p>
          <a:p>
            <a:pPr marL="450215" indent="-450215" defTabSz="457200">
              <a:lnSpc>
                <a:spcPct val="150000"/>
              </a:lnSpc>
              <a:spcAft>
                <a:spcPts val="800"/>
              </a:spcAft>
            </a:pPr>
            <a:r>
              <a:rPr lang="es-ES" sz="100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Instituto nacional de estadística y geografía [INEGI] (2011). </a:t>
            </a:r>
            <a:r>
              <a:rPr lang="es-ES" sz="1000" i="1"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Clasificación mexicana de programas de estudio por campos de formación académica</a:t>
            </a:r>
            <a:r>
              <a:rPr lang="es-ES" sz="100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Recuperado de http://www.snieg.mx/contenidos/espanol/normatividad/normastecnicas/CMPE_2011.pdf</a:t>
            </a:r>
            <a:endParaRPr lang="es-ES" sz="1000" dirty="0">
              <a:solidFill>
                <a:prstClr val="black"/>
              </a:solidFill>
              <a:ea typeface="Malgun Gothic" panose="020B0503020000020004" pitchFamily="34" charset="-127"/>
              <a:cs typeface="Times New Roman" panose="02020603050405020304" pitchFamily="18" charset="0"/>
            </a:endParaRPr>
          </a:p>
          <a:p>
            <a:pPr marL="450215" indent="-450215" defTabSz="457200">
              <a:lnSpc>
                <a:spcPct val="150000"/>
              </a:lnSpc>
              <a:spcAft>
                <a:spcPts val="800"/>
              </a:spcAft>
            </a:pPr>
            <a:r>
              <a:rPr lang="es-ES" sz="100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Instituto nacional de estadística y geografía [INEGI]. (2017) Resultados de la encuesta sobre la Percepción Pública de la Ciencia y la Tecnología (ENPECYT). México: CONACYT. </a:t>
            </a:r>
          </a:p>
        </p:txBody>
      </p:sp>
    </p:spTree>
    <p:extLst>
      <p:ext uri="{BB962C8B-B14F-4D97-AF65-F5344CB8AC3E}">
        <p14:creationId xmlns:p14="http://schemas.microsoft.com/office/powerpoint/2010/main" val="16276012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2390670" y="355994"/>
            <a:ext cx="7689955" cy="7022435"/>
          </a:xfrm>
          <a:prstGeom prst="rect">
            <a:avLst/>
          </a:prstGeom>
        </p:spPr>
        <p:txBody>
          <a:bodyPr wrap="square">
            <a:spAutoFit/>
          </a:bodyPr>
          <a:lstStyle/>
          <a:p>
            <a:pPr marL="450215" indent="-450215" defTabSz="457200">
              <a:spcAft>
                <a:spcPts val="800"/>
              </a:spcAft>
            </a:pPr>
            <a:r>
              <a:rPr lang="es-E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Organización de las naciones unidas (2016, Mayo) </a:t>
            </a:r>
            <a:r>
              <a:rPr lang="es-ES" sz="1050" i="1"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Agenda 2030 y los Objetivos de Desarrollo Sostenible Una oportunidad para América Latina y el Caribe.</a:t>
            </a:r>
            <a:r>
              <a:rPr lang="es-E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Santiago: Autor. </a:t>
            </a:r>
            <a:endParaRPr lang="es-ES" sz="1050" dirty="0">
              <a:solidFill>
                <a:prstClr val="black"/>
              </a:solidFill>
              <a:ea typeface="Malgun Gothic" panose="020B0503020000020004" pitchFamily="34" charset="-127"/>
              <a:cs typeface="Times New Roman" panose="02020603050405020304" pitchFamily="18" charset="0"/>
            </a:endParaRPr>
          </a:p>
          <a:p>
            <a:pPr marL="450215" indent="-450215" defTabSz="457200">
              <a:spcAft>
                <a:spcPts val="800"/>
              </a:spcAft>
            </a:pPr>
            <a:r>
              <a:rPr lang="es-E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Organización internacional para el trabajo. [OIT] (2017) Perspectivas sociales y del empleo en el mundo. Tendencias del empleo femenino. Oficina internacional del trabajo: Ginebra: Autor. </a:t>
            </a:r>
            <a:endParaRPr lang="es-ES" sz="1050" dirty="0">
              <a:solidFill>
                <a:prstClr val="black"/>
              </a:solidFill>
              <a:ea typeface="Malgun Gothic" panose="020B0503020000020004" pitchFamily="34" charset="-127"/>
              <a:cs typeface="Times New Roman" panose="02020603050405020304" pitchFamily="18" charset="0"/>
            </a:endParaRPr>
          </a:p>
          <a:p>
            <a:pPr marL="450215" indent="-450215" defTabSz="457200">
              <a:spcAft>
                <a:spcPts val="800"/>
              </a:spcAft>
            </a:pPr>
            <a:r>
              <a:rPr lang="es-E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Organización internacional del trabajo. [OIT] (2018) Perspectivas sociales y del empleo en el mundo. Tendencias 2018. Oficina internacional del trabajo: Ginebra: Autor.</a:t>
            </a:r>
            <a:endParaRPr lang="es-ES" sz="1050" dirty="0">
              <a:solidFill>
                <a:prstClr val="black"/>
              </a:solidFill>
              <a:ea typeface="Malgun Gothic" panose="020B0503020000020004" pitchFamily="34" charset="-127"/>
              <a:cs typeface="Times New Roman" panose="02020603050405020304" pitchFamily="18" charset="0"/>
            </a:endParaRPr>
          </a:p>
          <a:p>
            <a:pPr marL="450215" indent="-450215" defTabSz="457200">
              <a:spcAft>
                <a:spcPts val="800"/>
              </a:spcAft>
            </a:pPr>
            <a:r>
              <a:rPr lang="es-E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Organización de las naciones unidas. [ONU] (1995) Informe de la Cuarta Conferencia Mundial sobre la Mujer Beijing. Publicación de las naciones unidas: Nueva York. </a:t>
            </a:r>
            <a:endParaRPr lang="es-ES" sz="1050" dirty="0">
              <a:solidFill>
                <a:prstClr val="black"/>
              </a:solidFill>
              <a:ea typeface="Malgun Gothic" panose="020B0503020000020004" pitchFamily="34" charset="-127"/>
              <a:cs typeface="Times New Roman" panose="02020603050405020304" pitchFamily="18" charset="0"/>
            </a:endParaRPr>
          </a:p>
          <a:p>
            <a:pPr marL="450215" indent="-450215" defTabSz="457200">
              <a:spcAft>
                <a:spcPts val="800"/>
              </a:spcAft>
            </a:pPr>
            <a:r>
              <a:rPr lang="es-E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Organización de las naciones unidas mujeres [ONU] (2014)  Declaración y Plataforma de Acción de Beijing. Declaración política y documentos resultados de Beijing+5. Naciones Unidas: Nueva York. </a:t>
            </a:r>
            <a:endParaRPr lang="es-ES" sz="1050" dirty="0">
              <a:solidFill>
                <a:prstClr val="black"/>
              </a:solidFill>
              <a:ea typeface="Malgun Gothic" panose="020B0503020000020004" pitchFamily="34" charset="-127"/>
              <a:cs typeface="Times New Roman" panose="02020603050405020304" pitchFamily="18" charset="0"/>
            </a:endParaRPr>
          </a:p>
          <a:p>
            <a:pPr marL="450215" indent="-450215" defTabSz="457200">
              <a:spcAft>
                <a:spcPts val="800"/>
              </a:spcAft>
            </a:pPr>
            <a:r>
              <a:rPr lang="es-E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Organización para las naciones unidas para la ciencia, educación y cultura. </a:t>
            </a:r>
            <a:r>
              <a:rPr lang="en-U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[UNESCO]. (2017) Cracking the code: </a:t>
            </a:r>
            <a:r>
              <a:rPr lang="en-US" sz="1050" dirty="0" err="1">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Girls´and</a:t>
            </a:r>
            <a:r>
              <a:rPr lang="en-U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women´s education in </a:t>
            </a:r>
            <a:r>
              <a:rPr lang="en-US" sz="1050" dirty="0" err="1">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sciencie</a:t>
            </a:r>
            <a:r>
              <a:rPr lang="en-U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technology, engineering and mathematics (STEM). </a:t>
            </a:r>
            <a:r>
              <a:rPr lang="en-US" sz="1050" dirty="0" err="1">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Francia</a:t>
            </a:r>
            <a:r>
              <a:rPr lang="en-U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a:t>
            </a:r>
            <a:r>
              <a:rPr lang="en-US" sz="1050" dirty="0" err="1">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Autor</a:t>
            </a:r>
            <a:r>
              <a:rPr lang="en-U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a:t>
            </a:r>
            <a:endParaRPr lang="es-ES" sz="1050" dirty="0">
              <a:solidFill>
                <a:prstClr val="black"/>
              </a:solidFill>
              <a:ea typeface="Malgun Gothic" panose="020B0503020000020004" pitchFamily="34" charset="-127"/>
              <a:cs typeface="Times New Roman" panose="02020603050405020304" pitchFamily="18" charset="0"/>
            </a:endParaRPr>
          </a:p>
          <a:p>
            <a:pPr marL="450215" indent="-450215" defTabSz="457200">
              <a:spcAft>
                <a:spcPts val="800"/>
              </a:spcAft>
            </a:pPr>
            <a:r>
              <a:rPr lang="en-US" sz="1050" dirty="0" err="1">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Reinking</a:t>
            </a:r>
            <a:r>
              <a:rPr lang="en-U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A. &amp; Martín, B. (2018) The Gender Gap in STEM Fields: Theories, Movements, and Ideas to Engage Girls in STEM. </a:t>
            </a:r>
            <a:r>
              <a:rPr lang="es-E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Recuperado de la base de datos ERIC. (EJ1185331)</a:t>
            </a:r>
            <a:endParaRPr lang="es-ES" sz="1050" dirty="0">
              <a:solidFill>
                <a:prstClr val="black"/>
              </a:solidFill>
              <a:ea typeface="Malgun Gothic" panose="020B0503020000020004" pitchFamily="34" charset="-127"/>
              <a:cs typeface="Times New Roman" panose="02020603050405020304" pitchFamily="18" charset="0"/>
            </a:endParaRPr>
          </a:p>
          <a:p>
            <a:pPr marL="450215" indent="-450215" defTabSz="457200">
              <a:spcAft>
                <a:spcPts val="800"/>
              </a:spcAft>
            </a:pPr>
            <a:r>
              <a:rPr lang="es-E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Ruiz-Gutiérrez, J. y Santana-Vega, L. (2018). Elección de carrera y género. </a:t>
            </a:r>
            <a:r>
              <a:rPr lang="es-ES" sz="1050" i="1"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Revista Electrónica de investigación y Docencia [REID]. 19</a:t>
            </a:r>
            <a:r>
              <a:rPr lang="es-E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7-20.</a:t>
            </a:r>
            <a:endParaRPr lang="es-ES" sz="1050" dirty="0">
              <a:solidFill>
                <a:prstClr val="black"/>
              </a:solidFill>
              <a:ea typeface="Malgun Gothic" panose="020B0503020000020004" pitchFamily="34" charset="-127"/>
              <a:cs typeface="Times New Roman" panose="02020603050405020304" pitchFamily="18" charset="0"/>
            </a:endParaRPr>
          </a:p>
          <a:p>
            <a:pPr marL="450215" indent="-450215" defTabSz="457200">
              <a:spcAft>
                <a:spcPts val="800"/>
              </a:spcAft>
            </a:pPr>
            <a:r>
              <a:rPr lang="es-ES" sz="1050" dirty="0" err="1">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Sahin</a:t>
            </a:r>
            <a:r>
              <a:rPr lang="es-E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A., </a:t>
            </a:r>
            <a:r>
              <a:rPr lang="es-ES" sz="1050" dirty="0" err="1">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Ekmekci</a:t>
            </a:r>
            <a:r>
              <a:rPr lang="es-E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A, &amp; </a:t>
            </a:r>
            <a:r>
              <a:rPr lang="es-ES" sz="1050" dirty="0" err="1">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Waxman</a:t>
            </a:r>
            <a:r>
              <a:rPr lang="es-E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H. (2017). </a:t>
            </a:r>
            <a:r>
              <a:rPr lang="en-U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The relationships among high school STEM learning experiences, expectations, and mathematics and </a:t>
            </a:r>
            <a:r>
              <a:rPr lang="en-US" sz="1050" dirty="0" err="1">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sciencie</a:t>
            </a:r>
            <a:r>
              <a:rPr lang="en-U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efficacy and the likelihood of majoring in STEM in college. </a:t>
            </a:r>
            <a:r>
              <a:rPr lang="es-ES" sz="1050" i="1"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Revista Internacional de Educación en Ciencias, 39</a:t>
            </a:r>
            <a:r>
              <a:rPr lang="es-E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(11), 1549-1572. doi.org/10.1080/09500693.2017.1341067</a:t>
            </a:r>
            <a:endParaRPr lang="es-ES" sz="1050" dirty="0">
              <a:solidFill>
                <a:prstClr val="black"/>
              </a:solidFill>
              <a:ea typeface="Malgun Gothic" panose="020B0503020000020004" pitchFamily="34" charset="-127"/>
              <a:cs typeface="Times New Roman" panose="02020603050405020304" pitchFamily="18" charset="0"/>
            </a:endParaRPr>
          </a:p>
          <a:p>
            <a:pPr marL="450215" indent="-450215" defTabSz="457200">
              <a:spcAft>
                <a:spcPts val="800"/>
              </a:spcAft>
            </a:pPr>
            <a:r>
              <a:rPr lang="es-E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Sanmartín, O., y Matilla, A. (2015). ¿Por qué las chicas no quieren ser ingenieras? El mundo. Madrid. Recuperado de https://www.elmundo.es/espana/2015/07/27/55b025f7268e3e3b6e8b459b.html.</a:t>
            </a:r>
            <a:endParaRPr lang="es-ES" sz="1050" dirty="0">
              <a:solidFill>
                <a:prstClr val="black"/>
              </a:solidFill>
              <a:ea typeface="Malgun Gothic" panose="020B0503020000020004" pitchFamily="34" charset="-127"/>
              <a:cs typeface="Times New Roman" panose="02020603050405020304" pitchFamily="18" charset="0"/>
            </a:endParaRPr>
          </a:p>
          <a:p>
            <a:pPr defTabSz="457200"/>
            <a:r>
              <a:rPr lang="es-ES" sz="1050" dirty="0">
                <a:solidFill>
                  <a:srgbClr val="000000"/>
                </a:solidFill>
                <a:latin typeface="Times New Roman" panose="02020603050405020304" pitchFamily="18" charset="0"/>
                <a:ea typeface="Malgun Gothic" panose="020B0503020000020004" pitchFamily="34" charset="-127"/>
              </a:rPr>
              <a:t>Secretaría de educación pública [SEP] (2017). Estadísticas de estudiantes inscritos en nivel media superior en México. Recuperado </a:t>
            </a:r>
            <a:r>
              <a:rPr lang="es-ES" sz="1050" dirty="0" smtClean="0">
                <a:solidFill>
                  <a:srgbClr val="000000"/>
                </a:solidFill>
                <a:latin typeface="Times New Roman" panose="02020603050405020304" pitchFamily="18" charset="0"/>
                <a:ea typeface="Malgun Gothic" panose="020B0503020000020004" pitchFamily="34" charset="-127"/>
              </a:rPr>
              <a:t>de 	http</a:t>
            </a:r>
            <a:r>
              <a:rPr lang="es-ES" sz="1050" dirty="0">
                <a:solidFill>
                  <a:srgbClr val="000000"/>
                </a:solidFill>
                <a:latin typeface="Times New Roman" panose="02020603050405020304" pitchFamily="18" charset="0"/>
                <a:ea typeface="Malgun Gothic" panose="020B0503020000020004" pitchFamily="34" charset="-127"/>
              </a:rPr>
              <a:t>://www.snie.sep.gob.mx/descargas/estadistica_e_indicadores/estadistica_e_indicadores_educativos_15MEX.pdf</a:t>
            </a:r>
            <a:endParaRPr lang="es-ES" sz="1050" dirty="0">
              <a:solidFill>
                <a:srgbClr val="000000"/>
              </a:solidFill>
              <a:ea typeface="Malgun Gothic" panose="020B0503020000020004" pitchFamily="34" charset="-127"/>
            </a:endParaRPr>
          </a:p>
          <a:p>
            <a:pPr algn="just" defTabSz="457200">
              <a:spcAft>
                <a:spcPts val="800"/>
              </a:spcAft>
            </a:pPr>
            <a:r>
              <a:rPr lang="es-E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Secretaría de educación pública de Tabasco [SETAB] (2017) Estadísticas de estudiantes inscritos en </a:t>
            </a:r>
            <a:r>
              <a:rPr lang="es-ES" sz="1050" dirty="0" err="1">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en</a:t>
            </a:r>
            <a:r>
              <a:rPr lang="es-E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el nivel media superior del estado de Tabasco. México. Recuperado de </a:t>
            </a:r>
            <a:r>
              <a:rPr lang="es-ES" sz="1050" dirty="0" smtClean="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http</a:t>
            </a:r>
            <a:r>
              <a:rPr lang="es-E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://www.snie.sep.gob.mx/descargas/estadistica_e_indicadores/estadistica_e_indicadores_educativos_27TAB.pdf</a:t>
            </a:r>
            <a:endParaRPr lang="es-ES" sz="1050" dirty="0">
              <a:solidFill>
                <a:prstClr val="black"/>
              </a:solidFill>
              <a:ea typeface="Malgun Gothic" panose="020B0503020000020004" pitchFamily="34" charset="-127"/>
              <a:cs typeface="Times New Roman" panose="02020603050405020304" pitchFamily="18" charset="0"/>
            </a:endParaRPr>
          </a:p>
          <a:p>
            <a:pPr algn="just" defTabSz="457200">
              <a:spcAft>
                <a:spcPts val="800"/>
              </a:spcAft>
            </a:pPr>
            <a:r>
              <a:rPr lang="en-U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Simon, R., </a:t>
            </a:r>
            <a:r>
              <a:rPr lang="en-US" sz="1050" dirty="0" err="1">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Aulls</a:t>
            </a:r>
            <a:r>
              <a:rPr lang="en-U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M., </a:t>
            </a:r>
            <a:r>
              <a:rPr lang="en-US" sz="1050" dirty="0" err="1">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Dedic</a:t>
            </a:r>
            <a:r>
              <a:rPr lang="en-U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H., Hubbard, K. &amp; Hall, N. (2015) Exploring Student Persistence in STEM Programs: A Motivational Model. </a:t>
            </a:r>
            <a:r>
              <a:rPr lang="es-ES" sz="1050" i="1"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Canadian </a:t>
            </a:r>
            <a:r>
              <a:rPr lang="es-ES" sz="1050" i="1" dirty="0" err="1">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Journal</a:t>
            </a:r>
            <a:r>
              <a:rPr lang="es-ES" sz="1050" i="1"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of </a:t>
            </a:r>
            <a:r>
              <a:rPr lang="es-ES" sz="1050" i="1" dirty="0" err="1">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Education</a:t>
            </a:r>
            <a:r>
              <a:rPr lang="es-E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a:t>
            </a:r>
            <a:r>
              <a:rPr lang="es-ES" sz="1050" i="1"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38</a:t>
            </a:r>
            <a:r>
              <a:rPr lang="es-E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(1).</a:t>
            </a:r>
            <a:endParaRPr lang="es-ES" sz="1050" dirty="0">
              <a:solidFill>
                <a:prstClr val="black"/>
              </a:solidFill>
              <a:ea typeface="Malgun Gothic" panose="020B0503020000020004" pitchFamily="34" charset="-127"/>
              <a:cs typeface="Times New Roman" panose="02020603050405020304" pitchFamily="18" charset="0"/>
            </a:endParaRPr>
          </a:p>
          <a:p>
            <a:pPr algn="just" defTabSz="457200">
              <a:spcAft>
                <a:spcPts val="800"/>
              </a:spcAft>
            </a:pPr>
            <a:r>
              <a:rPr lang="es-E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Vázquez-Alonso, A. y </a:t>
            </a:r>
            <a:r>
              <a:rPr lang="es-ES" sz="1050" dirty="0" err="1">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Manassero</a:t>
            </a:r>
            <a:r>
              <a:rPr lang="es-E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-Mas, M. (2015). La elección de estudios superiores científicos-técnicos: análisis de algunos factores determinantes en seis países. </a:t>
            </a:r>
            <a:r>
              <a:rPr lang="es-ES" sz="1050" i="1"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Revista eureka sobre enseñanza y divulgación de las ciencias </a:t>
            </a:r>
            <a:r>
              <a:rPr lang="es-ES" sz="1050" i="1" dirty="0" smtClean="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12</a:t>
            </a:r>
            <a:r>
              <a:rPr lang="es-ES" sz="1050" dirty="0" smtClean="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(2</a:t>
            </a:r>
            <a:r>
              <a:rPr lang="es-E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264-277. </a:t>
            </a:r>
            <a:r>
              <a:rPr lang="es-ES" sz="1050" dirty="0" err="1">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doi</a:t>
            </a:r>
            <a:r>
              <a:rPr lang="es-ES" sz="1050" i="1"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a:t>
            </a:r>
            <a:r>
              <a:rPr lang="es-E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10498/17251.</a:t>
            </a:r>
            <a:endParaRPr lang="es-ES" sz="1050" dirty="0">
              <a:solidFill>
                <a:prstClr val="black"/>
              </a:solidFill>
              <a:ea typeface="Malgun Gothic" panose="020B0503020000020004" pitchFamily="34" charset="-127"/>
              <a:cs typeface="Times New Roman" panose="02020603050405020304" pitchFamily="18" charset="0"/>
            </a:endParaRPr>
          </a:p>
          <a:p>
            <a:pPr marL="450215" indent="-450215" defTabSz="457200">
              <a:spcAft>
                <a:spcPts val="800"/>
              </a:spcAft>
            </a:pPr>
            <a:r>
              <a:rPr lang="es-E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Vázquez-</a:t>
            </a:r>
            <a:r>
              <a:rPr lang="es-ES" sz="1050" dirty="0" err="1">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Cupeiro</a:t>
            </a:r>
            <a:r>
              <a:rPr lang="es-E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S. (2015) Ciencia estereotipos y género: una revisión de los marcos explicativos. </a:t>
            </a:r>
            <a:r>
              <a:rPr lang="es-ES" sz="1050" i="1"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Convergencia. Revistas de ciencias sociales. 22</a:t>
            </a:r>
            <a:r>
              <a:rPr lang="es-E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(68), 177-202. </a:t>
            </a:r>
            <a:endParaRPr lang="es-ES" sz="1050" dirty="0">
              <a:solidFill>
                <a:prstClr val="black"/>
              </a:solidFill>
              <a:ea typeface="Malgun Gothic" panose="020B0503020000020004" pitchFamily="34" charset="-127"/>
              <a:cs typeface="Times New Roman" panose="02020603050405020304" pitchFamily="18" charset="0"/>
            </a:endParaRPr>
          </a:p>
          <a:p>
            <a:pPr marL="450215" indent="-450215" defTabSz="457200">
              <a:spcAft>
                <a:spcPts val="800"/>
              </a:spcAft>
            </a:pPr>
            <a:r>
              <a:rPr lang="es-ES" sz="1050" dirty="0" err="1">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Zuñiga</a:t>
            </a:r>
            <a:r>
              <a:rPr lang="es-E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A., </a:t>
            </a:r>
            <a:r>
              <a:rPr lang="es-ES" sz="1050" dirty="0" err="1">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Leithon</a:t>
            </a:r>
            <a:r>
              <a:rPr lang="es-E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 R. y Naranjo, J. (2011) Nivel de desarrollo de las competencias científicas en estudiantes de secundaria de (Mendoza) Argentina y (San José) Costa Rica. </a:t>
            </a:r>
            <a:r>
              <a:rPr lang="es-ES" sz="1050" i="1"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Revista Iberoamericana de Educación. 56</a:t>
            </a:r>
            <a:r>
              <a:rPr lang="es-ES" sz="1050" dirty="0">
                <a:solidFill>
                  <a:prstClr val="black"/>
                </a:solidFill>
                <a:latin typeface="Times New Roman" panose="02020603050405020304" pitchFamily="18" charset="0"/>
                <a:ea typeface="Malgun Gothic" panose="020B0503020000020004" pitchFamily="34" charset="-127"/>
                <a:cs typeface="Times New Roman" panose="02020603050405020304" pitchFamily="18" charset="0"/>
              </a:rPr>
              <a:t>(2), 1-12.</a:t>
            </a:r>
            <a:endParaRPr lang="es-ES" sz="1050" dirty="0">
              <a:solidFill>
                <a:prstClr val="black"/>
              </a:solidFill>
              <a:ea typeface="Malgun Gothic" panose="020B0503020000020004" pitchFamily="34" charset="-127"/>
              <a:cs typeface="Times New Roman" panose="02020603050405020304" pitchFamily="18" charset="0"/>
            </a:endParaRPr>
          </a:p>
        </p:txBody>
      </p:sp>
    </p:spTree>
    <p:extLst>
      <p:ext uri="{BB962C8B-B14F-4D97-AF65-F5344CB8AC3E}">
        <p14:creationId xmlns:p14="http://schemas.microsoft.com/office/powerpoint/2010/main" val="36195149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a:srcRect l="14477" t="21222" r="20595" b="11240"/>
          <a:stretch/>
        </p:blipFill>
        <p:spPr>
          <a:xfrm>
            <a:off x="2188564" y="778620"/>
            <a:ext cx="7719934" cy="6962030"/>
          </a:xfrm>
          <a:prstGeom prst="rect">
            <a:avLst/>
          </a:prstGeom>
        </p:spPr>
      </p:pic>
      <p:sp>
        <p:nvSpPr>
          <p:cNvPr id="3" name="CuadroTexto 2"/>
          <p:cNvSpPr txBox="1"/>
          <p:nvPr/>
        </p:nvSpPr>
        <p:spPr>
          <a:xfrm>
            <a:off x="3415430" y="-58186"/>
            <a:ext cx="5361139" cy="646331"/>
          </a:xfrm>
          <a:prstGeom prst="rect">
            <a:avLst/>
          </a:prstGeom>
          <a:noFill/>
        </p:spPr>
        <p:txBody>
          <a:bodyPr wrap="square" rtlCol="0">
            <a:spAutoFit/>
          </a:bodyPr>
          <a:lstStyle/>
          <a:p>
            <a:pPr algn="ctr" defTabSz="457200"/>
            <a:r>
              <a:rPr lang="es-ES" sz="3600" b="1" dirty="0" smtClean="0">
                <a:solidFill>
                  <a:prstClr val="black"/>
                </a:solidFill>
                <a:latin typeface="Times New Roman" panose="02020603050405020304" pitchFamily="18" charset="0"/>
                <a:cs typeface="Times New Roman" panose="02020603050405020304" pitchFamily="18" charset="0"/>
              </a:rPr>
              <a:t>Cronograma</a:t>
            </a:r>
            <a:endParaRPr lang="es-ES" sz="3600" b="1"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689685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Imagen que contiene persona, interior, pared, sujetando&#10;&#10;&#10;&#10;Descripción generada automáticamente">
            <a:extLst>
              <a:ext uri="{FF2B5EF4-FFF2-40B4-BE49-F238E27FC236}">
                <a16:creationId xmlns:a16="http://schemas.microsoft.com/office/drawing/2014/main" id="{FE3D0708-34C1-DE43-886A-8E98F253A4DB}"/>
              </a:ext>
            </a:extLst>
          </p:cNvPr>
          <p:cNvPicPr>
            <a:picLocks noChangeAspect="1"/>
          </p:cNvPicPr>
          <p:nvPr/>
        </p:nvPicPr>
        <p:blipFill>
          <a:blip r:embed="rId2"/>
          <a:stretch>
            <a:fillRect/>
          </a:stretch>
        </p:blipFill>
        <p:spPr>
          <a:xfrm>
            <a:off x="0" y="0"/>
            <a:ext cx="10080625" cy="7740650"/>
          </a:xfrm>
          <a:prstGeom prst="rect">
            <a:avLst/>
          </a:prstGeom>
        </p:spPr>
      </p:pic>
      <p:sp>
        <p:nvSpPr>
          <p:cNvPr id="2" name="CuadroTexto 1"/>
          <p:cNvSpPr txBox="1"/>
          <p:nvPr/>
        </p:nvSpPr>
        <p:spPr>
          <a:xfrm>
            <a:off x="779488" y="5906124"/>
            <a:ext cx="9114020" cy="1015663"/>
          </a:xfrm>
          <a:prstGeom prst="rect">
            <a:avLst/>
          </a:prstGeom>
          <a:noFill/>
        </p:spPr>
        <p:txBody>
          <a:bodyPr wrap="square" rtlCol="0">
            <a:spAutoFit/>
          </a:bodyPr>
          <a:lstStyle/>
          <a:p>
            <a:pPr algn="ctr"/>
            <a:r>
              <a:rPr lang="es-ES" sz="6000" b="1" dirty="0">
                <a:solidFill>
                  <a:schemeClr val="bg1"/>
                </a:solidFill>
              </a:rPr>
              <a:t>¡</a:t>
            </a:r>
            <a:r>
              <a:rPr lang="es-ES" sz="6000" b="1" dirty="0" smtClean="0">
                <a:solidFill>
                  <a:schemeClr val="bg1"/>
                </a:solidFill>
              </a:rPr>
              <a:t>Gracias por su atención! </a:t>
            </a:r>
            <a:endParaRPr lang="es-ES" sz="6000" b="1" dirty="0">
              <a:solidFill>
                <a:schemeClr val="bg1"/>
              </a:solidFill>
            </a:endParaRPr>
          </a:p>
        </p:txBody>
      </p:sp>
      <p:pic>
        <p:nvPicPr>
          <p:cNvPr id="3" name="Imagen 2"/>
          <p:cNvPicPr>
            <a:picLocks noChangeAspect="1"/>
          </p:cNvPicPr>
          <p:nvPr/>
        </p:nvPicPr>
        <p:blipFill>
          <a:blip r:embed="rId3"/>
          <a:stretch>
            <a:fillRect/>
          </a:stretch>
        </p:blipFill>
        <p:spPr>
          <a:xfrm>
            <a:off x="3072983" y="700997"/>
            <a:ext cx="4272197" cy="2866662"/>
          </a:xfrm>
          <a:prstGeom prst="ellipse">
            <a:avLst/>
          </a:prstGeom>
          <a:ln>
            <a:noFill/>
          </a:ln>
          <a:effectLst>
            <a:softEdge rad="112500"/>
          </a:effectLst>
        </p:spPr>
      </p:pic>
    </p:spTree>
    <p:extLst>
      <p:ext uri="{BB962C8B-B14F-4D97-AF65-F5344CB8AC3E}">
        <p14:creationId xmlns:p14="http://schemas.microsoft.com/office/powerpoint/2010/main" val="21902920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3702043" y="518331"/>
            <a:ext cx="4787914" cy="584775"/>
          </a:xfrm>
          <a:prstGeom prst="rect">
            <a:avLst/>
          </a:prstGeom>
        </p:spPr>
        <p:txBody>
          <a:bodyPr wrap="none">
            <a:spAutoFit/>
          </a:bodyPr>
          <a:lstStyle/>
          <a:p>
            <a:r>
              <a:rPr lang="es-ES" sz="3200" dirty="0"/>
              <a:t>Antecedentes del problema</a:t>
            </a:r>
          </a:p>
        </p:txBody>
      </p:sp>
      <p:graphicFrame>
        <p:nvGraphicFramePr>
          <p:cNvPr id="6" name="Diagrama 5"/>
          <p:cNvGraphicFramePr/>
          <p:nvPr>
            <p:extLst>
              <p:ext uri="{D42A27DB-BD31-4B8C-83A1-F6EECF244321}">
                <p14:modId xmlns:p14="http://schemas.microsoft.com/office/powerpoint/2010/main" val="4289562344"/>
              </p:ext>
            </p:extLst>
          </p:nvPr>
        </p:nvGraphicFramePr>
        <p:xfrm>
          <a:off x="2293495" y="1558977"/>
          <a:ext cx="7689954" cy="58911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CuadroTexto 2"/>
          <p:cNvSpPr txBox="1"/>
          <p:nvPr/>
        </p:nvSpPr>
        <p:spPr>
          <a:xfrm>
            <a:off x="2773180" y="1409075"/>
            <a:ext cx="928863" cy="646331"/>
          </a:xfrm>
          <a:prstGeom prst="rect">
            <a:avLst/>
          </a:prstGeom>
          <a:noFill/>
        </p:spPr>
        <p:txBody>
          <a:bodyPr wrap="square" rtlCol="0">
            <a:spAutoFit/>
          </a:bodyPr>
          <a:lstStyle/>
          <a:p>
            <a:r>
              <a:rPr lang="es-ES" dirty="0" smtClean="0"/>
              <a:t>E.U.A Y ESPAÑA</a:t>
            </a:r>
            <a:endParaRPr lang="es-ES" dirty="0"/>
          </a:p>
        </p:txBody>
      </p:sp>
      <p:sp>
        <p:nvSpPr>
          <p:cNvPr id="7" name="CuadroTexto 6"/>
          <p:cNvSpPr txBox="1"/>
          <p:nvPr/>
        </p:nvSpPr>
        <p:spPr>
          <a:xfrm>
            <a:off x="7704944" y="1409075"/>
            <a:ext cx="1334125" cy="923330"/>
          </a:xfrm>
          <a:prstGeom prst="rect">
            <a:avLst/>
          </a:prstGeom>
          <a:noFill/>
        </p:spPr>
        <p:txBody>
          <a:bodyPr wrap="square" rtlCol="0">
            <a:spAutoFit/>
          </a:bodyPr>
          <a:lstStyle/>
          <a:p>
            <a:r>
              <a:rPr lang="es-ES" dirty="0" smtClean="0"/>
              <a:t>MÉXICO/ AVENDAÑO 2018 </a:t>
            </a:r>
            <a:endParaRPr lang="es-ES" dirty="0"/>
          </a:p>
        </p:txBody>
      </p:sp>
    </p:spTree>
    <p:extLst>
      <p:ext uri="{BB962C8B-B14F-4D97-AF65-F5344CB8AC3E}">
        <p14:creationId xmlns:p14="http://schemas.microsoft.com/office/powerpoint/2010/main" val="2354609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Imagen que contiene persona, interior, pared, sujetando&#10;&#10;&#10;&#10;Descripción generada automáticamente">
            <a:extLst>
              <a:ext uri="{FF2B5EF4-FFF2-40B4-BE49-F238E27FC236}">
                <a16:creationId xmlns:a16="http://schemas.microsoft.com/office/drawing/2014/main" id="{FE3D0708-34C1-DE43-886A-8E98F253A4DB}"/>
              </a:ext>
            </a:extLst>
          </p:cNvPr>
          <p:cNvPicPr>
            <a:picLocks noChangeAspect="1"/>
          </p:cNvPicPr>
          <p:nvPr/>
        </p:nvPicPr>
        <p:blipFill>
          <a:blip r:embed="rId2"/>
          <a:stretch>
            <a:fillRect/>
          </a:stretch>
        </p:blipFill>
        <p:spPr>
          <a:xfrm>
            <a:off x="0" y="0"/>
            <a:ext cx="10080625" cy="7740650"/>
          </a:xfrm>
          <a:prstGeom prst="rect">
            <a:avLst/>
          </a:prstGeom>
        </p:spPr>
      </p:pic>
      <p:sp>
        <p:nvSpPr>
          <p:cNvPr id="9" name="Marcador de número de diapositiva 17"/>
          <p:cNvSpPr txBox="1">
            <a:spLocks/>
          </p:cNvSpPr>
          <p:nvPr/>
        </p:nvSpPr>
        <p:spPr>
          <a:xfrm>
            <a:off x="8610600" y="6356350"/>
            <a:ext cx="27432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10" name="CuadroTexto 9"/>
          <p:cNvSpPr txBox="1"/>
          <p:nvPr/>
        </p:nvSpPr>
        <p:spPr>
          <a:xfrm>
            <a:off x="1861368" y="491296"/>
            <a:ext cx="5787024" cy="584775"/>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s-ES" sz="3200" b="1" i="0" u="none" strike="noStrike" kern="0" cap="none" spc="0" normalizeH="0" baseline="0" noProof="0" dirty="0" smtClean="0">
                <a:ln>
                  <a:noFill/>
                </a:ln>
                <a:solidFill>
                  <a:schemeClr val="bg1"/>
                </a:solidFill>
                <a:effectLst/>
                <a:uLnTx/>
                <a:uFillTx/>
              </a:rPr>
              <a:t>Objetivos de la Investigación </a:t>
            </a:r>
          </a:p>
        </p:txBody>
      </p:sp>
      <p:graphicFrame>
        <p:nvGraphicFramePr>
          <p:cNvPr id="11" name="Diagrama 10"/>
          <p:cNvGraphicFramePr/>
          <p:nvPr>
            <p:extLst>
              <p:ext uri="{D42A27DB-BD31-4B8C-83A1-F6EECF244321}">
                <p14:modId xmlns:p14="http://schemas.microsoft.com/office/powerpoint/2010/main" val="4025999881"/>
              </p:ext>
            </p:extLst>
          </p:nvPr>
        </p:nvGraphicFramePr>
        <p:xfrm>
          <a:off x="106776" y="2471571"/>
          <a:ext cx="9973849" cy="38847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CuadroTexto 11"/>
          <p:cNvSpPr txBox="1"/>
          <p:nvPr/>
        </p:nvSpPr>
        <p:spPr>
          <a:xfrm>
            <a:off x="1427967" y="1624710"/>
            <a:ext cx="2066794" cy="461665"/>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s-ES" sz="2400" b="1" i="0" u="none" strike="noStrike" kern="0" cap="none" spc="0" normalizeH="0" baseline="0" noProof="0" dirty="0" smtClean="0">
                <a:ln>
                  <a:noFill/>
                </a:ln>
                <a:solidFill>
                  <a:schemeClr val="bg1"/>
                </a:solidFill>
                <a:effectLst/>
                <a:uLnTx/>
                <a:uFillTx/>
              </a:rPr>
              <a:t>General </a:t>
            </a:r>
          </a:p>
        </p:txBody>
      </p:sp>
      <p:sp>
        <p:nvSpPr>
          <p:cNvPr id="13" name="CuadroTexto 12"/>
          <p:cNvSpPr txBox="1"/>
          <p:nvPr/>
        </p:nvSpPr>
        <p:spPr>
          <a:xfrm>
            <a:off x="6861539" y="1624709"/>
            <a:ext cx="2066794" cy="461665"/>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s-ES" sz="2400" b="1" i="0" u="none" strike="noStrike" kern="0" cap="none" spc="0" normalizeH="0" baseline="0" noProof="0" dirty="0" smtClean="0">
                <a:ln>
                  <a:noFill/>
                </a:ln>
                <a:solidFill>
                  <a:schemeClr val="bg1"/>
                </a:solidFill>
                <a:effectLst/>
                <a:uLnTx/>
                <a:uFillTx/>
              </a:rPr>
              <a:t>Específicos </a:t>
            </a:r>
          </a:p>
        </p:txBody>
      </p:sp>
    </p:spTree>
    <p:extLst>
      <p:ext uri="{BB962C8B-B14F-4D97-AF65-F5344CB8AC3E}">
        <p14:creationId xmlns:p14="http://schemas.microsoft.com/office/powerpoint/2010/main" val="1753973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número de diapositiva 17"/>
          <p:cNvSpPr txBox="1">
            <a:spLocks/>
          </p:cNvSpPr>
          <p:nvPr/>
        </p:nvSpPr>
        <p:spPr>
          <a:xfrm>
            <a:off x="8610600" y="6356350"/>
            <a:ext cx="27432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48F63A3B-78C7-47BE-AE5E-E10140E04643}"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Rectángulo 7"/>
          <p:cNvSpPr/>
          <p:nvPr/>
        </p:nvSpPr>
        <p:spPr>
          <a:xfrm>
            <a:off x="4340936" y="654739"/>
            <a:ext cx="3510128" cy="461665"/>
          </a:xfrm>
          <a:prstGeom prst="rect">
            <a:avLst/>
          </a:prstGeom>
        </p:spPr>
        <p:txBody>
          <a:bodyPr wrap="none">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s-ES" sz="2400" b="0" i="0" u="none" strike="noStrike" kern="0" cap="none" spc="0" normalizeH="0" baseline="0" noProof="0" dirty="0" smtClean="0">
                <a:ln>
                  <a:noFill/>
                </a:ln>
                <a:solidFill>
                  <a:prstClr val="black"/>
                </a:solidFill>
                <a:effectLst/>
                <a:uLnTx/>
                <a:uFillTx/>
              </a:rPr>
              <a:t>Preguntas de Investigación</a:t>
            </a:r>
          </a:p>
        </p:txBody>
      </p:sp>
      <p:graphicFrame>
        <p:nvGraphicFramePr>
          <p:cNvPr id="9" name="Diagrama 8"/>
          <p:cNvGraphicFramePr/>
          <p:nvPr>
            <p:extLst>
              <p:ext uri="{D42A27DB-BD31-4B8C-83A1-F6EECF244321}">
                <p14:modId xmlns:p14="http://schemas.microsoft.com/office/powerpoint/2010/main" val="28605051"/>
              </p:ext>
            </p:extLst>
          </p:nvPr>
        </p:nvGraphicFramePr>
        <p:xfrm>
          <a:off x="2759829" y="2240280"/>
          <a:ext cx="7320796" cy="37960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 name="Picture 2" descr="Resultado de imagen para signos de interrogaciÃ³n"/>
          <p:cNvPicPr>
            <a:picLocks noChangeAspect="1" noChangeArrowheads="1"/>
          </p:cNvPicPr>
          <p:nvPr/>
        </p:nvPicPr>
        <p:blipFill rotWithShape="1">
          <a:blip r:embed="rId7">
            <a:extLst>
              <a:ext uri="{28A0092B-C50C-407E-A947-70E740481C1C}">
                <a14:useLocalDpi xmlns:a14="http://schemas.microsoft.com/office/drawing/2010/main" val="0"/>
              </a:ext>
            </a:extLst>
          </a:blip>
          <a:srcRect l="20956" r="15809"/>
          <a:stretch/>
        </p:blipFill>
        <p:spPr bwMode="auto">
          <a:xfrm flipH="1">
            <a:off x="2726877" y="5655328"/>
            <a:ext cx="807029" cy="17671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49608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p:cNvSpPr txBox="1"/>
          <p:nvPr/>
        </p:nvSpPr>
        <p:spPr>
          <a:xfrm>
            <a:off x="4244001" y="601249"/>
            <a:ext cx="3400223" cy="523220"/>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s-ES" sz="2800" b="1" i="0" u="none" strike="noStrike" kern="0" cap="none" spc="0" normalizeH="0" baseline="0" noProof="0" dirty="0" smtClean="0">
                <a:ln>
                  <a:noFill/>
                </a:ln>
                <a:solidFill>
                  <a:prstClr val="black"/>
                </a:solidFill>
                <a:effectLst/>
                <a:uLnTx/>
                <a:uFillTx/>
              </a:rPr>
              <a:t>Justificación </a:t>
            </a:r>
          </a:p>
        </p:txBody>
      </p:sp>
      <p:graphicFrame>
        <p:nvGraphicFramePr>
          <p:cNvPr id="7" name="Diagrama 6"/>
          <p:cNvGraphicFramePr/>
          <p:nvPr>
            <p:extLst>
              <p:ext uri="{D42A27DB-BD31-4B8C-83A1-F6EECF244321}">
                <p14:modId xmlns:p14="http://schemas.microsoft.com/office/powerpoint/2010/main" val="4285672105"/>
              </p:ext>
            </p:extLst>
          </p:nvPr>
        </p:nvGraphicFramePr>
        <p:xfrm>
          <a:off x="2172660" y="1302808"/>
          <a:ext cx="7907965"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501954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Imagen que contiene persona, interior, pared, sujetando&#10;&#10;&#10;&#10;Descripción generada automáticamente">
            <a:extLst>
              <a:ext uri="{FF2B5EF4-FFF2-40B4-BE49-F238E27FC236}">
                <a16:creationId xmlns:a16="http://schemas.microsoft.com/office/drawing/2014/main" id="{FE3D0708-34C1-DE43-886A-8E98F253A4DB}"/>
              </a:ext>
            </a:extLst>
          </p:cNvPr>
          <p:cNvPicPr>
            <a:picLocks noChangeAspect="1"/>
          </p:cNvPicPr>
          <p:nvPr/>
        </p:nvPicPr>
        <p:blipFill>
          <a:blip r:embed="rId2"/>
          <a:stretch>
            <a:fillRect/>
          </a:stretch>
        </p:blipFill>
        <p:spPr>
          <a:xfrm>
            <a:off x="0" y="0"/>
            <a:ext cx="10080625" cy="7740650"/>
          </a:xfrm>
          <a:prstGeom prst="rect">
            <a:avLst/>
          </a:prstGeom>
        </p:spPr>
      </p:pic>
      <p:sp>
        <p:nvSpPr>
          <p:cNvPr id="2" name="CuadroTexto 1"/>
          <p:cNvSpPr txBox="1"/>
          <p:nvPr/>
        </p:nvSpPr>
        <p:spPr>
          <a:xfrm>
            <a:off x="483302" y="2264290"/>
            <a:ext cx="9114020" cy="1015663"/>
          </a:xfrm>
          <a:prstGeom prst="rect">
            <a:avLst/>
          </a:prstGeom>
          <a:noFill/>
        </p:spPr>
        <p:txBody>
          <a:bodyPr wrap="square" rtlCol="0">
            <a:spAutoFit/>
          </a:bodyPr>
          <a:lstStyle/>
          <a:p>
            <a:pPr algn="ctr"/>
            <a:r>
              <a:rPr lang="es-ES" sz="6000" b="1" dirty="0" smtClean="0">
                <a:solidFill>
                  <a:schemeClr val="bg1"/>
                </a:solidFill>
              </a:rPr>
              <a:t>Revisión de la literatura</a:t>
            </a:r>
            <a:endParaRPr lang="es-ES" sz="6000" b="1" dirty="0">
              <a:solidFill>
                <a:schemeClr val="bg1"/>
              </a:solidFill>
            </a:endParaRPr>
          </a:p>
        </p:txBody>
      </p:sp>
    </p:spTree>
    <p:extLst>
      <p:ext uri="{BB962C8B-B14F-4D97-AF65-F5344CB8AC3E}">
        <p14:creationId xmlns:p14="http://schemas.microsoft.com/office/powerpoint/2010/main" val="35386770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flipH="1">
            <a:off x="656691" y="689549"/>
            <a:ext cx="9423239" cy="5741232"/>
          </a:xfrm>
          <a:prstGeom prst="rect">
            <a:avLst/>
          </a:prstGeom>
          <a:ln>
            <a:noFill/>
          </a:ln>
          <a:effectLst/>
          <a:scene3d>
            <a:camera prst="orthographicFront">
              <a:rot lat="0" lon="0" rev="0"/>
            </a:camera>
            <a:lightRig rig="chilly" dir="t">
              <a:rot lat="0" lon="0" rev="18480000"/>
            </a:lightRig>
          </a:scene3d>
          <a:sp3d prstMaterial="clear">
            <a:bevelT h="63500"/>
          </a:sp3d>
        </p:spPr>
      </p:pic>
      <p:sp>
        <p:nvSpPr>
          <p:cNvPr id="5" name="Título 4"/>
          <p:cNvSpPr>
            <a:spLocks noGrp="1"/>
          </p:cNvSpPr>
          <p:nvPr>
            <p:ph type="title" idx="4294967295"/>
          </p:nvPr>
        </p:nvSpPr>
        <p:spPr>
          <a:xfrm>
            <a:off x="2598288" y="1137664"/>
            <a:ext cx="2836836" cy="387026"/>
          </a:xfrm>
          <a:noFill/>
        </p:spPr>
        <p:txBody>
          <a:bodyPr>
            <a:noAutofit/>
          </a:bodyPr>
          <a:lstStyle/>
          <a:p>
            <a:pPr algn="ctr"/>
            <a:r>
              <a:rPr lang="es-ES" sz="1985" b="1" dirty="0">
                <a:solidFill>
                  <a:schemeClr val="tx2"/>
                </a:solidFill>
                <a:latin typeface="Arial" panose="020B0604020202020204" pitchFamily="34" charset="0"/>
                <a:cs typeface="Arial" panose="020B0604020202020204" pitchFamily="34" charset="0"/>
              </a:rPr>
              <a:t>Apoyo familiar</a:t>
            </a:r>
          </a:p>
        </p:txBody>
      </p:sp>
      <p:sp>
        <p:nvSpPr>
          <p:cNvPr id="6" name="Marcador de contenido 5"/>
          <p:cNvSpPr>
            <a:spLocks noGrp="1"/>
          </p:cNvSpPr>
          <p:nvPr>
            <p:ph idx="4294967295"/>
          </p:nvPr>
        </p:nvSpPr>
        <p:spPr>
          <a:xfrm>
            <a:off x="3799201" y="1556714"/>
            <a:ext cx="5836231" cy="506276"/>
          </a:xfrm>
        </p:spPr>
        <p:txBody>
          <a:bodyPr>
            <a:normAutofit/>
          </a:bodyPr>
          <a:lstStyle/>
          <a:p>
            <a:r>
              <a:rPr lang="es-ES_tradnl" sz="1489" dirty="0">
                <a:solidFill>
                  <a:schemeClr val="tx2"/>
                </a:solidFill>
                <a:latin typeface="Arial" panose="020B0604020202020204" pitchFamily="34" charset="0"/>
                <a:cs typeface="Arial" panose="020B0604020202020204" pitchFamily="34" charset="0"/>
              </a:rPr>
              <a:t>Influencia mayor que supera a los compañeros.</a:t>
            </a:r>
          </a:p>
        </p:txBody>
      </p:sp>
      <p:sp>
        <p:nvSpPr>
          <p:cNvPr id="7" name="Marcador de texto 6"/>
          <p:cNvSpPr>
            <a:spLocks noGrp="1"/>
          </p:cNvSpPr>
          <p:nvPr>
            <p:ph type="body" sz="half" idx="4294967295"/>
          </p:nvPr>
        </p:nvSpPr>
        <p:spPr>
          <a:xfrm>
            <a:off x="4682992" y="1831026"/>
            <a:ext cx="3706870" cy="527974"/>
          </a:xfrm>
        </p:spPr>
        <p:txBody>
          <a:bodyPr>
            <a:noAutofit/>
          </a:bodyPr>
          <a:lstStyle/>
          <a:p>
            <a:pPr algn="ctr"/>
            <a:r>
              <a:rPr lang="es-ES" sz="992" dirty="0">
                <a:latin typeface="Arial" panose="020B0604020202020204" pitchFamily="34" charset="0"/>
                <a:cs typeface="Arial" panose="020B0604020202020204" pitchFamily="34" charset="0"/>
              </a:rPr>
              <a:t> </a:t>
            </a:r>
            <a:r>
              <a:rPr lang="es-ES" sz="992" dirty="0" err="1">
                <a:latin typeface="Arial" panose="020B0604020202020204" pitchFamily="34" charset="0"/>
                <a:cs typeface="Arial" panose="020B0604020202020204" pitchFamily="34" charset="0"/>
              </a:rPr>
              <a:t>Nugent</a:t>
            </a:r>
            <a:r>
              <a:rPr lang="es-ES" sz="992" dirty="0">
                <a:latin typeface="Arial" panose="020B0604020202020204" pitchFamily="34" charset="0"/>
                <a:cs typeface="Arial" panose="020B0604020202020204" pitchFamily="34" charset="0"/>
              </a:rPr>
              <a:t>, </a:t>
            </a:r>
            <a:r>
              <a:rPr lang="es-ES" sz="992" dirty="0" err="1">
                <a:latin typeface="Arial" panose="020B0604020202020204" pitchFamily="34" charset="0"/>
                <a:cs typeface="Arial" panose="020B0604020202020204" pitchFamily="34" charset="0"/>
              </a:rPr>
              <a:t>Barker</a:t>
            </a:r>
            <a:r>
              <a:rPr lang="es-ES" sz="992" dirty="0">
                <a:latin typeface="Arial" panose="020B0604020202020204" pitchFamily="34" charset="0"/>
                <a:cs typeface="Arial" panose="020B0604020202020204" pitchFamily="34" charset="0"/>
              </a:rPr>
              <a:t>, </a:t>
            </a:r>
            <a:r>
              <a:rPr lang="es-ES" sz="992" dirty="0" err="1">
                <a:latin typeface="Arial" panose="020B0604020202020204" pitchFamily="34" charset="0"/>
                <a:cs typeface="Arial" panose="020B0604020202020204" pitchFamily="34" charset="0"/>
              </a:rPr>
              <a:t>Welch</a:t>
            </a:r>
            <a:r>
              <a:rPr lang="es-ES" sz="992" dirty="0">
                <a:latin typeface="Arial" panose="020B0604020202020204" pitchFamily="34" charset="0"/>
                <a:cs typeface="Arial" panose="020B0604020202020204" pitchFamily="34" charset="0"/>
              </a:rPr>
              <a:t>, </a:t>
            </a:r>
            <a:r>
              <a:rPr lang="es-ES" sz="992" dirty="0" err="1">
                <a:latin typeface="Arial" panose="020B0604020202020204" pitchFamily="34" charset="0"/>
                <a:cs typeface="Arial" panose="020B0604020202020204" pitchFamily="34" charset="0"/>
              </a:rPr>
              <a:t>Grandgenett</a:t>
            </a:r>
            <a:r>
              <a:rPr lang="es-ES" sz="992" dirty="0">
                <a:latin typeface="Arial" panose="020B0604020202020204" pitchFamily="34" charset="0"/>
                <a:cs typeface="Arial" panose="020B0604020202020204" pitchFamily="34" charset="0"/>
              </a:rPr>
              <a:t>, </a:t>
            </a:r>
            <a:r>
              <a:rPr lang="es-ES" sz="992" dirty="0" err="1">
                <a:latin typeface="Arial" panose="020B0604020202020204" pitchFamily="34" charset="0"/>
                <a:cs typeface="Arial" panose="020B0604020202020204" pitchFamily="34" charset="0"/>
              </a:rPr>
              <a:t>Wu</a:t>
            </a:r>
            <a:r>
              <a:rPr lang="es-ES" sz="992" dirty="0">
                <a:latin typeface="Arial" panose="020B0604020202020204" pitchFamily="34" charset="0"/>
                <a:cs typeface="Arial" panose="020B0604020202020204" pitchFamily="34" charset="0"/>
              </a:rPr>
              <a:t>,  &amp; Nelson, 2015) </a:t>
            </a:r>
          </a:p>
        </p:txBody>
      </p:sp>
      <p:sp>
        <p:nvSpPr>
          <p:cNvPr id="17" name="Rectángulo 16"/>
          <p:cNvSpPr/>
          <p:nvPr/>
        </p:nvSpPr>
        <p:spPr>
          <a:xfrm>
            <a:off x="5435124" y="2551752"/>
            <a:ext cx="3275436" cy="550343"/>
          </a:xfrm>
          <a:prstGeom prst="rect">
            <a:avLst/>
          </a:prstGeom>
        </p:spPr>
        <p:txBody>
          <a:bodyPr wrap="square">
            <a:spAutoFit/>
          </a:bodyPr>
          <a:lstStyle/>
          <a:p>
            <a:pPr algn="ctr"/>
            <a:r>
              <a:rPr lang="es-ES" sz="992" dirty="0">
                <a:latin typeface="Arial" panose="020B0604020202020204" pitchFamily="34" charset="0"/>
                <a:cs typeface="Arial" panose="020B0604020202020204" pitchFamily="34" charset="0"/>
              </a:rPr>
              <a:t>(Álvarez, J. 2016; Rico &amp; </a:t>
            </a:r>
            <a:r>
              <a:rPr lang="es-ES" sz="992" dirty="0" err="1">
                <a:latin typeface="Arial" panose="020B0604020202020204" pitchFamily="34" charset="0"/>
                <a:cs typeface="Arial" panose="020B0604020202020204" pitchFamily="34" charset="0"/>
              </a:rPr>
              <a:t>Trucco</a:t>
            </a:r>
            <a:r>
              <a:rPr lang="es-ES" sz="992" dirty="0">
                <a:latin typeface="Arial" panose="020B0604020202020204" pitchFamily="34" charset="0"/>
                <a:cs typeface="Arial" panose="020B0604020202020204" pitchFamily="34" charset="0"/>
              </a:rPr>
              <a:t>, 2014; Montañés, M., Bartolomé, Montañés &amp; Parra, 2008; </a:t>
            </a:r>
            <a:r>
              <a:rPr lang="es-ES" sz="992" dirty="0" err="1">
                <a:latin typeface="Arial" panose="020B0604020202020204" pitchFamily="34" charset="0"/>
                <a:cs typeface="Arial" panose="020B0604020202020204" pitchFamily="34" charset="0"/>
              </a:rPr>
              <a:t>Nugent</a:t>
            </a:r>
            <a:r>
              <a:rPr lang="es-ES" sz="992" dirty="0">
                <a:latin typeface="Arial" panose="020B0604020202020204" pitchFamily="34" charset="0"/>
                <a:cs typeface="Arial" panose="020B0604020202020204" pitchFamily="34" charset="0"/>
              </a:rPr>
              <a:t>, </a:t>
            </a:r>
            <a:r>
              <a:rPr lang="es-ES" sz="992" dirty="0" err="1">
                <a:latin typeface="Arial" panose="020B0604020202020204" pitchFamily="34" charset="0"/>
                <a:cs typeface="Arial" panose="020B0604020202020204" pitchFamily="34" charset="0"/>
              </a:rPr>
              <a:t>Barker</a:t>
            </a:r>
            <a:r>
              <a:rPr lang="es-ES" sz="992" dirty="0">
                <a:latin typeface="Arial" panose="020B0604020202020204" pitchFamily="34" charset="0"/>
                <a:cs typeface="Arial" panose="020B0604020202020204" pitchFamily="34" charset="0"/>
              </a:rPr>
              <a:t>, </a:t>
            </a:r>
            <a:r>
              <a:rPr lang="es-ES" sz="992" dirty="0" err="1">
                <a:latin typeface="Arial" panose="020B0604020202020204" pitchFamily="34" charset="0"/>
                <a:cs typeface="Arial" panose="020B0604020202020204" pitchFamily="34" charset="0"/>
              </a:rPr>
              <a:t>Welch</a:t>
            </a:r>
            <a:r>
              <a:rPr lang="es-ES" sz="992" dirty="0">
                <a:latin typeface="Arial" panose="020B0604020202020204" pitchFamily="34" charset="0"/>
                <a:cs typeface="Arial" panose="020B0604020202020204" pitchFamily="34" charset="0"/>
              </a:rPr>
              <a:t>, </a:t>
            </a:r>
            <a:r>
              <a:rPr lang="es-ES" sz="992" dirty="0" err="1">
                <a:latin typeface="Arial" panose="020B0604020202020204" pitchFamily="34" charset="0"/>
                <a:cs typeface="Arial" panose="020B0604020202020204" pitchFamily="34" charset="0"/>
              </a:rPr>
              <a:t>Grandgenett</a:t>
            </a:r>
            <a:r>
              <a:rPr lang="es-ES" sz="992" dirty="0">
                <a:latin typeface="Arial" panose="020B0604020202020204" pitchFamily="34" charset="0"/>
                <a:cs typeface="Arial" panose="020B0604020202020204" pitchFamily="34" charset="0"/>
              </a:rPr>
              <a:t>, </a:t>
            </a:r>
            <a:r>
              <a:rPr lang="es-ES" sz="992" dirty="0" err="1">
                <a:latin typeface="Arial" panose="020B0604020202020204" pitchFamily="34" charset="0"/>
                <a:cs typeface="Arial" panose="020B0604020202020204" pitchFamily="34" charset="0"/>
              </a:rPr>
              <a:t>Wu</a:t>
            </a:r>
            <a:r>
              <a:rPr lang="es-ES" sz="992" dirty="0">
                <a:latin typeface="Arial" panose="020B0604020202020204" pitchFamily="34" charset="0"/>
                <a:cs typeface="Arial" panose="020B0604020202020204" pitchFamily="34" charset="0"/>
              </a:rPr>
              <a:t>,  &amp; Nelson, 2015) </a:t>
            </a:r>
          </a:p>
        </p:txBody>
      </p:sp>
      <p:sp>
        <p:nvSpPr>
          <p:cNvPr id="18" name="Rectángulo 17"/>
          <p:cNvSpPr/>
          <p:nvPr/>
        </p:nvSpPr>
        <p:spPr>
          <a:xfrm>
            <a:off x="4310368" y="2197783"/>
            <a:ext cx="4503156" cy="346890"/>
          </a:xfrm>
          <a:prstGeom prst="rect">
            <a:avLst/>
          </a:prstGeom>
        </p:spPr>
        <p:txBody>
          <a:bodyPr wrap="none">
            <a:spAutoFit/>
          </a:bodyPr>
          <a:lstStyle/>
          <a:p>
            <a:r>
              <a:rPr lang="es-ES_tradnl" sz="1654" dirty="0">
                <a:solidFill>
                  <a:schemeClr val="tx2"/>
                </a:solidFill>
                <a:latin typeface="Arial" panose="020B0604020202020204" pitchFamily="34" charset="0"/>
                <a:cs typeface="Arial" panose="020B0604020202020204" pitchFamily="34" charset="0"/>
              </a:rPr>
              <a:t>Generadores y potenciadores de estereotipos</a:t>
            </a:r>
            <a:endParaRPr lang="es-ES" sz="1654" dirty="0">
              <a:solidFill>
                <a:schemeClr val="tx2"/>
              </a:solidFill>
              <a:latin typeface="Arial" panose="020B0604020202020204" pitchFamily="34" charset="0"/>
              <a:cs typeface="Arial" panose="020B0604020202020204" pitchFamily="34" charset="0"/>
            </a:endParaRPr>
          </a:p>
        </p:txBody>
      </p:sp>
      <p:sp>
        <p:nvSpPr>
          <p:cNvPr id="19" name="Rectángulo 18"/>
          <p:cNvSpPr/>
          <p:nvPr/>
        </p:nvSpPr>
        <p:spPr>
          <a:xfrm>
            <a:off x="7046089" y="4027616"/>
            <a:ext cx="1774426" cy="448713"/>
          </a:xfrm>
          <a:prstGeom prst="rect">
            <a:avLst/>
          </a:prstGeom>
        </p:spPr>
        <p:txBody>
          <a:bodyPr wrap="square">
            <a:spAutoFit/>
          </a:bodyPr>
          <a:lstStyle/>
          <a:p>
            <a:pPr algn="r"/>
            <a:r>
              <a:rPr lang="es-ES" sz="1158" dirty="0">
                <a:solidFill>
                  <a:schemeClr val="tx2"/>
                </a:solidFill>
                <a:latin typeface="Arial" panose="020B0604020202020204" pitchFamily="34" charset="0"/>
                <a:cs typeface="Arial" panose="020B0604020202020204" pitchFamily="34" charset="0"/>
              </a:rPr>
              <a:t> (Marrero &amp; Mallada 2009)</a:t>
            </a:r>
          </a:p>
        </p:txBody>
      </p:sp>
      <p:sp>
        <p:nvSpPr>
          <p:cNvPr id="20" name="Rectángulo 19"/>
          <p:cNvSpPr/>
          <p:nvPr/>
        </p:nvSpPr>
        <p:spPr>
          <a:xfrm>
            <a:off x="5435462" y="3284685"/>
            <a:ext cx="4645163" cy="550664"/>
          </a:xfrm>
          <a:prstGeom prst="rect">
            <a:avLst/>
          </a:prstGeom>
        </p:spPr>
        <p:txBody>
          <a:bodyPr wrap="square">
            <a:spAutoFit/>
          </a:bodyPr>
          <a:lstStyle/>
          <a:p>
            <a:r>
              <a:rPr lang="es-ES" sz="1489" dirty="0">
                <a:solidFill>
                  <a:schemeClr val="tx2"/>
                </a:solidFill>
                <a:latin typeface="Arial" panose="020B0604020202020204" pitchFamily="34" charset="0"/>
                <a:cs typeface="Arial" panose="020B0604020202020204" pitchFamily="34" charset="0"/>
              </a:rPr>
              <a:t>Elegir carreras que le permiten combinar su rol de madre, hija, esposa, profesional y laboral.</a:t>
            </a:r>
          </a:p>
        </p:txBody>
      </p:sp>
      <p:sp>
        <p:nvSpPr>
          <p:cNvPr id="23" name="Elipse 22"/>
          <p:cNvSpPr/>
          <p:nvPr/>
        </p:nvSpPr>
        <p:spPr>
          <a:xfrm>
            <a:off x="8206151" y="6341302"/>
            <a:ext cx="1429281" cy="1311173"/>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89"/>
          </a:p>
        </p:txBody>
      </p:sp>
      <p:sp>
        <p:nvSpPr>
          <p:cNvPr id="24" name="Rectángulo 23"/>
          <p:cNvSpPr/>
          <p:nvPr/>
        </p:nvSpPr>
        <p:spPr>
          <a:xfrm>
            <a:off x="692916" y="2424849"/>
            <a:ext cx="1556645" cy="321498"/>
          </a:xfrm>
          <a:prstGeom prst="rect">
            <a:avLst/>
          </a:prstGeom>
        </p:spPr>
        <p:txBody>
          <a:bodyPr wrap="none">
            <a:spAutoFit/>
          </a:bodyPr>
          <a:lstStyle/>
          <a:p>
            <a:r>
              <a:rPr lang="es-ES" sz="1489" dirty="0">
                <a:solidFill>
                  <a:schemeClr val="bg1"/>
                </a:solidFill>
              </a:rPr>
              <a:t>Pares académicos</a:t>
            </a:r>
          </a:p>
        </p:txBody>
      </p:sp>
      <p:sp>
        <p:nvSpPr>
          <p:cNvPr id="25" name="CuadroTexto 24"/>
          <p:cNvSpPr txBox="1"/>
          <p:nvPr/>
        </p:nvSpPr>
        <p:spPr>
          <a:xfrm>
            <a:off x="656694" y="2979233"/>
            <a:ext cx="2407157" cy="321498"/>
          </a:xfrm>
          <a:prstGeom prst="rect">
            <a:avLst/>
          </a:prstGeom>
          <a:noFill/>
        </p:spPr>
        <p:txBody>
          <a:bodyPr wrap="square" rtlCol="0">
            <a:spAutoFit/>
          </a:bodyPr>
          <a:lstStyle/>
          <a:p>
            <a:r>
              <a:rPr lang="es-ES" sz="1489" dirty="0">
                <a:solidFill>
                  <a:schemeClr val="bg1"/>
                </a:solidFill>
              </a:rPr>
              <a:t>Necesidad  de Afiliación </a:t>
            </a:r>
          </a:p>
        </p:txBody>
      </p:sp>
      <p:sp>
        <p:nvSpPr>
          <p:cNvPr id="26" name="Rectángulo 25"/>
          <p:cNvSpPr/>
          <p:nvPr/>
        </p:nvSpPr>
        <p:spPr>
          <a:xfrm>
            <a:off x="701840" y="5112705"/>
            <a:ext cx="4222496" cy="550664"/>
          </a:xfrm>
          <a:prstGeom prst="rect">
            <a:avLst/>
          </a:prstGeom>
        </p:spPr>
        <p:txBody>
          <a:bodyPr wrap="square">
            <a:spAutoFit/>
          </a:bodyPr>
          <a:lstStyle/>
          <a:p>
            <a:r>
              <a:rPr lang="es-ES" sz="1489" dirty="0">
                <a:solidFill>
                  <a:schemeClr val="bg1"/>
                </a:solidFill>
                <a:latin typeface="Arial" panose="020B0604020202020204" pitchFamily="34" charset="0"/>
                <a:cs typeface="Arial" panose="020B0604020202020204" pitchFamily="34" charset="0"/>
              </a:rPr>
              <a:t>Un proceso crítico  </a:t>
            </a:r>
            <a:r>
              <a:rPr lang="es-ES" sz="1489" dirty="0">
                <a:solidFill>
                  <a:schemeClr val="tx2"/>
                </a:solidFill>
                <a:latin typeface="Arial" panose="020B0604020202020204" pitchFamily="34" charset="0"/>
                <a:cs typeface="Arial" panose="020B0604020202020204" pitchFamily="34" charset="0"/>
              </a:rPr>
              <a:t>de identidad en el cual el </a:t>
            </a:r>
            <a:r>
              <a:rPr lang="es-ES" sz="1489" dirty="0">
                <a:solidFill>
                  <a:schemeClr val="bg1"/>
                </a:solidFill>
                <a:latin typeface="Arial" panose="020B0604020202020204" pitchFamily="34" charset="0"/>
                <a:cs typeface="Arial" panose="020B0604020202020204" pitchFamily="34" charset="0"/>
              </a:rPr>
              <a:t>grupo de mayor so</a:t>
            </a:r>
            <a:r>
              <a:rPr lang="es-ES" sz="1489" dirty="0">
                <a:latin typeface="Arial" panose="020B0604020202020204" pitchFamily="34" charset="0"/>
                <a:cs typeface="Arial" panose="020B0604020202020204" pitchFamily="34" charset="0"/>
              </a:rPr>
              <a:t>porte</a:t>
            </a:r>
            <a:r>
              <a:rPr lang="es-ES" sz="1489" dirty="0">
                <a:solidFill>
                  <a:schemeClr val="bg1"/>
                </a:solidFill>
                <a:latin typeface="Arial" panose="020B0604020202020204" pitchFamily="34" charset="0"/>
                <a:cs typeface="Arial" panose="020B0604020202020204" pitchFamily="34" charset="0"/>
              </a:rPr>
              <a:t> </a:t>
            </a:r>
            <a:r>
              <a:rPr lang="es-ES" sz="1489" dirty="0">
                <a:solidFill>
                  <a:schemeClr val="tx2"/>
                </a:solidFill>
                <a:latin typeface="Arial" panose="020B0604020202020204" pitchFamily="34" charset="0"/>
                <a:cs typeface="Arial" panose="020B0604020202020204" pitchFamily="34" charset="0"/>
              </a:rPr>
              <a:t>son los amigos</a:t>
            </a:r>
          </a:p>
        </p:txBody>
      </p:sp>
      <p:sp>
        <p:nvSpPr>
          <p:cNvPr id="27" name="CuadroTexto 26"/>
          <p:cNvSpPr txBox="1"/>
          <p:nvPr/>
        </p:nvSpPr>
        <p:spPr>
          <a:xfrm>
            <a:off x="1552452" y="3284685"/>
            <a:ext cx="1488834" cy="321498"/>
          </a:xfrm>
          <a:prstGeom prst="rect">
            <a:avLst/>
          </a:prstGeom>
          <a:noFill/>
        </p:spPr>
        <p:txBody>
          <a:bodyPr wrap="square" rtlCol="0">
            <a:spAutoFit/>
          </a:bodyPr>
          <a:lstStyle/>
          <a:p>
            <a:r>
              <a:rPr lang="es-ES" sz="1489" dirty="0" err="1">
                <a:solidFill>
                  <a:schemeClr val="bg1"/>
                </a:solidFill>
              </a:rPr>
              <a:t>Mclleland</a:t>
            </a:r>
            <a:r>
              <a:rPr lang="es-ES" sz="1489" dirty="0">
                <a:solidFill>
                  <a:schemeClr val="bg1"/>
                </a:solidFill>
              </a:rPr>
              <a:t> </a:t>
            </a:r>
          </a:p>
        </p:txBody>
      </p:sp>
      <p:sp>
        <p:nvSpPr>
          <p:cNvPr id="28" name="Rectángulo 27"/>
          <p:cNvSpPr/>
          <p:nvPr/>
        </p:nvSpPr>
        <p:spPr>
          <a:xfrm>
            <a:off x="4183480" y="5904293"/>
            <a:ext cx="1398140" cy="245003"/>
          </a:xfrm>
          <a:prstGeom prst="rect">
            <a:avLst/>
          </a:prstGeom>
        </p:spPr>
        <p:txBody>
          <a:bodyPr wrap="none">
            <a:spAutoFit/>
          </a:bodyPr>
          <a:lstStyle/>
          <a:p>
            <a:r>
              <a:rPr lang="es-ES" sz="992" dirty="0">
                <a:solidFill>
                  <a:schemeClr val="tx2"/>
                </a:solidFill>
                <a:latin typeface="Arial" panose="020B0604020202020204" pitchFamily="34" charset="0"/>
                <a:cs typeface="Arial" panose="020B0604020202020204" pitchFamily="34" charset="0"/>
              </a:rPr>
              <a:t>(Rial y Mariño, 2011) </a:t>
            </a:r>
          </a:p>
        </p:txBody>
      </p:sp>
    </p:spTree>
    <p:extLst>
      <p:ext uri="{BB962C8B-B14F-4D97-AF65-F5344CB8AC3E}">
        <p14:creationId xmlns:p14="http://schemas.microsoft.com/office/powerpoint/2010/main" val="35580795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11"/>
          <p:cNvPicPr>
            <a:picLocks noChangeAspect="1"/>
          </p:cNvPicPr>
          <p:nvPr/>
        </p:nvPicPr>
        <p:blipFill>
          <a:blip r:embed="rId2"/>
          <a:stretch>
            <a:fillRect/>
          </a:stretch>
        </p:blipFill>
        <p:spPr>
          <a:xfrm>
            <a:off x="6242783" y="1086464"/>
            <a:ext cx="3606093" cy="3702255"/>
          </a:xfrm>
          <a:prstGeom prst="rect">
            <a:avLst/>
          </a:prstGeom>
        </p:spPr>
      </p:pic>
      <p:sp>
        <p:nvSpPr>
          <p:cNvPr id="3" name="CuadroTexto 2"/>
          <p:cNvSpPr txBox="1"/>
          <p:nvPr/>
        </p:nvSpPr>
        <p:spPr>
          <a:xfrm>
            <a:off x="2447173" y="448282"/>
            <a:ext cx="6561673" cy="346890"/>
          </a:xfrm>
          <a:prstGeom prst="rect">
            <a:avLst/>
          </a:prstGeom>
          <a:noFill/>
        </p:spPr>
        <p:txBody>
          <a:bodyPr wrap="square" rtlCol="0">
            <a:spAutoFit/>
          </a:bodyPr>
          <a:lstStyle/>
          <a:p>
            <a:pPr algn="ctr"/>
            <a:r>
              <a:rPr lang="es-ES" sz="1654" b="1" dirty="0">
                <a:latin typeface="Arial" panose="020B0604020202020204" pitchFamily="34" charset="0"/>
                <a:cs typeface="Arial" panose="020B0604020202020204" pitchFamily="34" charset="0"/>
              </a:rPr>
              <a:t>Seguridad de sus habilidades y auto concepto matemático</a:t>
            </a:r>
          </a:p>
        </p:txBody>
      </p:sp>
      <p:sp>
        <p:nvSpPr>
          <p:cNvPr id="4" name="Rectángulo 3"/>
          <p:cNvSpPr/>
          <p:nvPr/>
        </p:nvSpPr>
        <p:spPr>
          <a:xfrm>
            <a:off x="3840035" y="3617581"/>
            <a:ext cx="1757212" cy="270523"/>
          </a:xfrm>
          <a:prstGeom prst="rect">
            <a:avLst/>
          </a:prstGeom>
        </p:spPr>
        <p:txBody>
          <a:bodyPr wrap="none">
            <a:spAutoFit/>
          </a:bodyPr>
          <a:lstStyle/>
          <a:p>
            <a:r>
              <a:rPr lang="es-ES" sz="1158" dirty="0">
                <a:latin typeface="Arial" panose="020B0604020202020204" pitchFamily="34" charset="0"/>
                <a:cs typeface="Arial" panose="020B0604020202020204" pitchFamily="34" charset="0"/>
              </a:rPr>
              <a:t>(León &amp; Salazar, 2014; </a:t>
            </a:r>
          </a:p>
        </p:txBody>
      </p:sp>
      <p:sp>
        <p:nvSpPr>
          <p:cNvPr id="13" name="Rectángulo 12"/>
          <p:cNvSpPr/>
          <p:nvPr/>
        </p:nvSpPr>
        <p:spPr>
          <a:xfrm>
            <a:off x="2625833" y="1746698"/>
            <a:ext cx="2598788" cy="245003"/>
          </a:xfrm>
          <a:prstGeom prst="rect">
            <a:avLst/>
          </a:prstGeom>
        </p:spPr>
        <p:txBody>
          <a:bodyPr wrap="none">
            <a:spAutoFit/>
          </a:bodyPr>
          <a:lstStyle/>
          <a:p>
            <a:r>
              <a:rPr lang="it-IT" sz="992" dirty="0">
                <a:latin typeface="Arial" panose="020B0604020202020204" pitchFamily="34" charset="0"/>
                <a:cs typeface="Arial" panose="020B0604020202020204" pitchFamily="34" charset="0"/>
              </a:rPr>
              <a:t>(Espinosa, 2010; Ursini &amp; Ramírez, 2017), </a:t>
            </a:r>
            <a:endParaRPr lang="es-ES" sz="992" dirty="0">
              <a:latin typeface="Arial" panose="020B0604020202020204" pitchFamily="34" charset="0"/>
              <a:cs typeface="Arial" panose="020B0604020202020204" pitchFamily="34" charset="0"/>
            </a:endParaRPr>
          </a:p>
        </p:txBody>
      </p:sp>
      <p:sp>
        <p:nvSpPr>
          <p:cNvPr id="14" name="CuadroTexto 13"/>
          <p:cNvSpPr txBox="1"/>
          <p:nvPr/>
        </p:nvSpPr>
        <p:spPr>
          <a:xfrm>
            <a:off x="2586760" y="1300532"/>
            <a:ext cx="2462071" cy="346890"/>
          </a:xfrm>
          <a:prstGeom prst="rect">
            <a:avLst/>
          </a:prstGeom>
          <a:noFill/>
        </p:spPr>
        <p:txBody>
          <a:bodyPr wrap="square" rtlCol="0">
            <a:spAutoFit/>
          </a:bodyPr>
          <a:lstStyle/>
          <a:p>
            <a:r>
              <a:rPr lang="es-ES" sz="1654" dirty="0">
                <a:solidFill>
                  <a:schemeClr val="tx2"/>
                </a:solidFill>
                <a:latin typeface="Arial" panose="020B0604020202020204" pitchFamily="34" charset="0"/>
                <a:cs typeface="Arial" panose="020B0604020202020204" pitchFamily="34" charset="0"/>
              </a:rPr>
              <a:t>Desconfianza </a:t>
            </a:r>
          </a:p>
        </p:txBody>
      </p:sp>
      <p:sp>
        <p:nvSpPr>
          <p:cNvPr id="15" name="CuadroTexto 14"/>
          <p:cNvSpPr txBox="1"/>
          <p:nvPr/>
        </p:nvSpPr>
        <p:spPr>
          <a:xfrm>
            <a:off x="2562404" y="2789601"/>
            <a:ext cx="3815291" cy="601447"/>
          </a:xfrm>
          <a:prstGeom prst="rect">
            <a:avLst/>
          </a:prstGeom>
          <a:noFill/>
        </p:spPr>
        <p:txBody>
          <a:bodyPr wrap="square" rtlCol="0">
            <a:spAutoFit/>
          </a:bodyPr>
          <a:lstStyle/>
          <a:p>
            <a:r>
              <a:rPr lang="es-ES" sz="1654" dirty="0">
                <a:solidFill>
                  <a:schemeClr val="tx2"/>
                </a:solidFill>
                <a:latin typeface="Arial" panose="020B0604020202020204" pitchFamily="34" charset="0"/>
                <a:cs typeface="Arial" panose="020B0604020202020204" pitchFamily="34" charset="0"/>
              </a:rPr>
              <a:t>Hombres con mayor puntaje.</a:t>
            </a:r>
          </a:p>
          <a:p>
            <a:r>
              <a:rPr lang="es-ES" sz="1654" dirty="0">
                <a:solidFill>
                  <a:schemeClr val="tx2"/>
                </a:solidFill>
                <a:latin typeface="Arial" panose="020B0604020202020204" pitchFamily="34" charset="0"/>
                <a:cs typeface="Arial" panose="020B0604020202020204" pitchFamily="34" charset="0"/>
              </a:rPr>
              <a:t>Mujer (lenguaje y comunicación ).</a:t>
            </a:r>
          </a:p>
        </p:txBody>
      </p:sp>
      <p:sp>
        <p:nvSpPr>
          <p:cNvPr id="16" name="Rectángulo 15"/>
          <p:cNvSpPr/>
          <p:nvPr/>
        </p:nvSpPr>
        <p:spPr>
          <a:xfrm>
            <a:off x="5446851" y="5080011"/>
            <a:ext cx="1346844" cy="270523"/>
          </a:xfrm>
          <a:prstGeom prst="rect">
            <a:avLst/>
          </a:prstGeom>
        </p:spPr>
        <p:txBody>
          <a:bodyPr wrap="none">
            <a:spAutoFit/>
          </a:bodyPr>
          <a:lstStyle/>
          <a:p>
            <a:pPr lvl="0"/>
            <a:r>
              <a:rPr lang="es-ES" sz="1158" dirty="0">
                <a:solidFill>
                  <a:srgbClr val="465562"/>
                </a:solidFill>
                <a:latin typeface="Arial" panose="020B0604020202020204" pitchFamily="34" charset="0"/>
                <a:cs typeface="Arial" panose="020B0604020202020204" pitchFamily="34" charset="0"/>
              </a:rPr>
              <a:t>Kim &amp; </a:t>
            </a:r>
            <a:r>
              <a:rPr lang="es-ES" sz="1158" dirty="0" err="1">
                <a:solidFill>
                  <a:srgbClr val="465562"/>
                </a:solidFill>
                <a:latin typeface="Arial" panose="020B0604020202020204" pitchFamily="34" charset="0"/>
                <a:cs typeface="Arial" panose="020B0604020202020204" pitchFamily="34" charset="0"/>
              </a:rPr>
              <a:t>Sax</a:t>
            </a:r>
            <a:r>
              <a:rPr lang="es-ES" sz="1158" dirty="0">
                <a:solidFill>
                  <a:srgbClr val="465562"/>
                </a:solidFill>
                <a:latin typeface="Arial" panose="020B0604020202020204" pitchFamily="34" charset="0"/>
                <a:cs typeface="Arial" panose="020B0604020202020204" pitchFamily="34" charset="0"/>
              </a:rPr>
              <a:t>, 2018)</a:t>
            </a:r>
          </a:p>
        </p:txBody>
      </p:sp>
      <p:sp>
        <p:nvSpPr>
          <p:cNvPr id="17" name="CuadroTexto 16"/>
          <p:cNvSpPr txBox="1"/>
          <p:nvPr/>
        </p:nvSpPr>
        <p:spPr>
          <a:xfrm>
            <a:off x="2998412" y="4536224"/>
            <a:ext cx="3379283" cy="346890"/>
          </a:xfrm>
          <a:prstGeom prst="rect">
            <a:avLst/>
          </a:prstGeom>
          <a:noFill/>
        </p:spPr>
        <p:txBody>
          <a:bodyPr wrap="square" rtlCol="0">
            <a:spAutoFit/>
          </a:bodyPr>
          <a:lstStyle/>
          <a:p>
            <a:r>
              <a:rPr lang="es-ES" sz="1654" dirty="0">
                <a:solidFill>
                  <a:schemeClr val="tx2"/>
                </a:solidFill>
                <a:latin typeface="Arial" panose="020B0604020202020204" pitchFamily="34" charset="0"/>
                <a:cs typeface="Arial" panose="020B0604020202020204" pitchFamily="34" charset="0"/>
              </a:rPr>
              <a:t>Bajo </a:t>
            </a:r>
            <a:r>
              <a:rPr lang="es-ES" sz="1654" dirty="0" err="1">
                <a:solidFill>
                  <a:schemeClr val="tx2"/>
                </a:solidFill>
                <a:latin typeface="Arial" panose="020B0604020202020204" pitchFamily="34" charset="0"/>
                <a:cs typeface="Arial" panose="020B0604020202020204" pitchFamily="34" charset="0"/>
              </a:rPr>
              <a:t>autconcepto</a:t>
            </a:r>
            <a:r>
              <a:rPr lang="es-ES" sz="1654" dirty="0">
                <a:solidFill>
                  <a:schemeClr val="tx2"/>
                </a:solidFill>
                <a:latin typeface="Arial" panose="020B0604020202020204" pitchFamily="34" charset="0"/>
                <a:cs typeface="Arial" panose="020B0604020202020204" pitchFamily="34" charset="0"/>
              </a:rPr>
              <a:t> matemático </a:t>
            </a:r>
          </a:p>
        </p:txBody>
      </p:sp>
    </p:spTree>
    <p:extLst>
      <p:ext uri="{BB962C8B-B14F-4D97-AF65-F5344CB8AC3E}">
        <p14:creationId xmlns:p14="http://schemas.microsoft.com/office/powerpoint/2010/main" val="19873834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7"/>
          <p:cNvSpPr/>
          <p:nvPr/>
        </p:nvSpPr>
        <p:spPr>
          <a:xfrm>
            <a:off x="5278526" y="5744967"/>
            <a:ext cx="3795119" cy="626903"/>
          </a:xfrm>
          <a:prstGeom prst="rect">
            <a:avLst/>
          </a:prstGeom>
        </p:spPr>
        <p:txBody>
          <a:bodyPr wrap="square">
            <a:spAutoFit/>
          </a:bodyPr>
          <a:lstStyle/>
          <a:p>
            <a:pPr algn="ctr"/>
            <a:r>
              <a:rPr lang="es-ES" sz="1158" dirty="0"/>
              <a:t>(Vázquez-</a:t>
            </a:r>
            <a:r>
              <a:rPr lang="es-ES" sz="1158" dirty="0" err="1"/>
              <a:t>Cupeiro</a:t>
            </a:r>
            <a:r>
              <a:rPr lang="es-ES" sz="1158" dirty="0"/>
              <a:t>, 2015;Moreira, 2017; Fernández Rodríguez, </a:t>
            </a:r>
            <a:r>
              <a:rPr lang="es-ES" sz="1158" dirty="0" err="1"/>
              <a:t>Baas</a:t>
            </a:r>
            <a:r>
              <a:rPr lang="es-ES" sz="1158" dirty="0"/>
              <a:t>, &amp; Cachón, noviembre, 2017;Navarro, Aguilar, García, </a:t>
            </a:r>
            <a:r>
              <a:rPr lang="es-ES" sz="1158" dirty="0" err="1"/>
              <a:t>Menacho</a:t>
            </a:r>
            <a:r>
              <a:rPr lang="es-ES" sz="1158" dirty="0"/>
              <a:t>, Marchena, &amp; Alcalde,2010)</a:t>
            </a:r>
          </a:p>
        </p:txBody>
      </p:sp>
      <p:sp>
        <p:nvSpPr>
          <p:cNvPr id="9" name="CuadroTexto 8"/>
          <p:cNvSpPr txBox="1"/>
          <p:nvPr/>
        </p:nvSpPr>
        <p:spPr>
          <a:xfrm>
            <a:off x="2981833" y="281773"/>
            <a:ext cx="5028372" cy="397801"/>
          </a:xfrm>
          <a:prstGeom prst="rect">
            <a:avLst/>
          </a:prstGeom>
          <a:noFill/>
        </p:spPr>
        <p:txBody>
          <a:bodyPr wrap="square" rtlCol="0">
            <a:spAutoFit/>
          </a:bodyPr>
          <a:lstStyle/>
          <a:p>
            <a:pPr algn="ctr"/>
            <a:r>
              <a:rPr lang="es-ES" sz="1985" b="1" dirty="0">
                <a:latin typeface="Arial" panose="020B0604020202020204" pitchFamily="34" charset="0"/>
                <a:cs typeface="Arial" panose="020B0604020202020204" pitchFamily="34" charset="0"/>
              </a:rPr>
              <a:t>Género: Estereotipo socioculturales </a:t>
            </a:r>
          </a:p>
        </p:txBody>
      </p:sp>
      <p:sp>
        <p:nvSpPr>
          <p:cNvPr id="11" name="Rectángulo 10"/>
          <p:cNvSpPr/>
          <p:nvPr/>
        </p:nvSpPr>
        <p:spPr>
          <a:xfrm>
            <a:off x="2321219" y="5631150"/>
            <a:ext cx="2597311" cy="1034194"/>
          </a:xfrm>
          <a:prstGeom prst="rect">
            <a:avLst/>
          </a:prstGeom>
        </p:spPr>
        <p:txBody>
          <a:bodyPr wrap="square">
            <a:spAutoFit/>
          </a:bodyPr>
          <a:lstStyle/>
          <a:p>
            <a:pPr algn="ctr"/>
            <a:r>
              <a:rPr lang="es-ES" sz="1654" dirty="0">
                <a:solidFill>
                  <a:schemeClr val="tx2"/>
                </a:solidFill>
                <a:latin typeface="Arial" panose="020B0604020202020204" pitchFamily="34" charset="0"/>
                <a:cs typeface="Arial" panose="020B0604020202020204" pitchFamily="34" charset="0"/>
              </a:rPr>
              <a:t>Estereotipos de género que predominan en los estereotipos de ciencia </a:t>
            </a:r>
            <a:r>
              <a:rPr lang="es-ES" sz="1158" dirty="0">
                <a:solidFill>
                  <a:schemeClr val="tx2"/>
                </a:solidFill>
                <a:latin typeface="Arial" panose="020B0604020202020204" pitchFamily="34" charset="0"/>
                <a:cs typeface="Arial" panose="020B0604020202020204" pitchFamily="34" charset="0"/>
              </a:rPr>
              <a:t>(</a:t>
            </a:r>
            <a:r>
              <a:rPr lang="es-ES" sz="1158" dirty="0" err="1">
                <a:solidFill>
                  <a:schemeClr val="tx2"/>
                </a:solidFill>
                <a:latin typeface="Arial" panose="020B0604020202020204" pitchFamily="34" charset="0"/>
                <a:cs typeface="Arial" panose="020B0604020202020204" pitchFamily="34" charset="0"/>
              </a:rPr>
              <a:t>Cundiff</a:t>
            </a:r>
            <a:r>
              <a:rPr lang="es-ES" sz="1158" dirty="0">
                <a:solidFill>
                  <a:schemeClr val="tx2"/>
                </a:solidFill>
                <a:latin typeface="Arial" panose="020B0604020202020204" pitchFamily="34" charset="0"/>
                <a:cs typeface="Arial" panose="020B0604020202020204" pitchFamily="34" charset="0"/>
              </a:rPr>
              <a:t> et al.,  2013).</a:t>
            </a:r>
          </a:p>
        </p:txBody>
      </p:sp>
      <p:sp>
        <p:nvSpPr>
          <p:cNvPr id="13" name="Conector fuera de página 12"/>
          <p:cNvSpPr/>
          <p:nvPr/>
        </p:nvSpPr>
        <p:spPr>
          <a:xfrm>
            <a:off x="931130" y="1821498"/>
            <a:ext cx="2050703" cy="2203475"/>
          </a:xfrm>
          <a:prstGeom prst="flowChartOffpageConnector">
            <a:avLst/>
          </a:prstGeom>
          <a:blipFill>
            <a:blip r:embed="rId2"/>
            <a:stretch>
              <a:fillRect/>
            </a:stretch>
          </a:blipFill>
          <a:ln>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89"/>
          </a:p>
        </p:txBody>
      </p:sp>
      <p:sp>
        <p:nvSpPr>
          <p:cNvPr id="14" name="Rectángulo redondeado 13"/>
          <p:cNvSpPr/>
          <p:nvPr/>
        </p:nvSpPr>
        <p:spPr>
          <a:xfrm>
            <a:off x="2321219" y="3274791"/>
            <a:ext cx="2050703" cy="1786601"/>
          </a:xfrm>
          <a:prstGeom prst="roundRect">
            <a:avLst/>
          </a:prstGeom>
          <a:blipFill>
            <a:blip r:embed="rId3"/>
            <a:stretch>
              <a:fillRect/>
            </a:stretch>
          </a:blipFill>
          <a:ln>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89"/>
          </a:p>
        </p:txBody>
      </p:sp>
      <p:sp>
        <p:nvSpPr>
          <p:cNvPr id="16" name="Conector fuera de página 15"/>
          <p:cNvSpPr/>
          <p:nvPr/>
        </p:nvSpPr>
        <p:spPr>
          <a:xfrm>
            <a:off x="6674233" y="1838564"/>
            <a:ext cx="2050703" cy="2203475"/>
          </a:xfrm>
          <a:prstGeom prst="flowChartOffpageConnector">
            <a:avLst/>
          </a:prstGeom>
          <a:blipFill>
            <a:blip r:embed="rId4"/>
            <a:stretch>
              <a:fillRect/>
            </a:stretch>
          </a:blipFill>
          <a:ln>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89"/>
          </a:p>
        </p:txBody>
      </p:sp>
      <p:sp>
        <p:nvSpPr>
          <p:cNvPr id="17" name="Conector fuera de página 16"/>
          <p:cNvSpPr/>
          <p:nvPr/>
        </p:nvSpPr>
        <p:spPr>
          <a:xfrm>
            <a:off x="3865702" y="1819713"/>
            <a:ext cx="2050703" cy="2203475"/>
          </a:xfrm>
          <a:prstGeom prst="flowChartOffpageConnector">
            <a:avLst/>
          </a:prstGeom>
          <a:blipFill>
            <a:blip r:embed="rId5"/>
            <a:stretch>
              <a:fillRect/>
            </a:stretch>
          </a:blipFill>
          <a:ln>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89"/>
          </a:p>
        </p:txBody>
      </p:sp>
      <p:sp>
        <p:nvSpPr>
          <p:cNvPr id="18" name="Rectángulo redondeado 17"/>
          <p:cNvSpPr/>
          <p:nvPr/>
        </p:nvSpPr>
        <p:spPr>
          <a:xfrm>
            <a:off x="5129750" y="4023188"/>
            <a:ext cx="2488298" cy="1607962"/>
          </a:xfrm>
          <a:prstGeom prst="roundRect">
            <a:avLst/>
          </a:prstGeom>
          <a:blipFill>
            <a:blip r:embed="rId6"/>
            <a:stretch>
              <a:fillRect/>
            </a:stretch>
          </a:blipFill>
          <a:ln>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89"/>
          </a:p>
        </p:txBody>
      </p:sp>
    </p:spTree>
    <p:extLst>
      <p:ext uri="{BB962C8B-B14F-4D97-AF65-F5344CB8AC3E}">
        <p14:creationId xmlns:p14="http://schemas.microsoft.com/office/powerpoint/2010/main" val="22918945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Tema de Office">
  <a:themeElements>
    <a:clrScheme name="Tema d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e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182</TotalTime>
  <Words>1530</Words>
  <Application>Microsoft Office PowerPoint</Application>
  <PresentationFormat>Personalizado</PresentationFormat>
  <Paragraphs>114</Paragraphs>
  <Slides>18</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18</vt:i4>
      </vt:variant>
    </vt:vector>
  </HeadingPairs>
  <TitlesOfParts>
    <vt:vector size="25" baseType="lpstr">
      <vt:lpstr>Malgun Gothic</vt:lpstr>
      <vt:lpstr>Arial</vt:lpstr>
      <vt:lpstr>Arial Black</vt:lpstr>
      <vt:lpstr>Calibri</vt:lpstr>
      <vt:lpstr>Calibri Light</vt:lpstr>
      <vt:lpstr>Times New Roman</vt:lpstr>
      <vt:lpstr>Tema de Office</vt:lpstr>
      <vt:lpstr>Interés de las estudiantes de nivel medio superior por la elección de carreras científicas-tecnológicas.</vt:lpstr>
      <vt:lpstr>Presentación de PowerPoint</vt:lpstr>
      <vt:lpstr>Presentación de PowerPoint</vt:lpstr>
      <vt:lpstr>Presentación de PowerPoint</vt:lpstr>
      <vt:lpstr>Presentación de PowerPoint</vt:lpstr>
      <vt:lpstr>Presentación de PowerPoint</vt:lpstr>
      <vt:lpstr>Apoyo familiar</vt:lpstr>
      <vt:lpstr>Presentación de PowerPoint</vt:lpstr>
      <vt:lpstr>Presentación de PowerPoint</vt:lpstr>
      <vt:lpstr>Presentación de PowerPoint</vt:lpstr>
      <vt:lpstr>Falta información de la carrera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Ortega Rios Covian Roberto Antonio</dc:creator>
  <cp:lastModifiedBy>Barroso Tanoira Francisco Gerardo</cp:lastModifiedBy>
  <cp:revision>15</cp:revision>
  <dcterms:created xsi:type="dcterms:W3CDTF">2016-12-02T19:37:17Z</dcterms:created>
  <dcterms:modified xsi:type="dcterms:W3CDTF">2019-02-11T16:19:00Z</dcterms:modified>
</cp:coreProperties>
</file>