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32" r:id="rId1"/>
    <p:sldMasterId id="2147483744" r:id="rId2"/>
  </p:sldMasterIdLst>
  <p:notesMasterIdLst>
    <p:notesMasterId r:id="rId26"/>
  </p:notesMasterIdLst>
  <p:sldIdLst>
    <p:sldId id="323" r:id="rId3"/>
    <p:sldId id="326" r:id="rId4"/>
    <p:sldId id="297" r:id="rId5"/>
    <p:sldId id="315" r:id="rId6"/>
    <p:sldId id="314" r:id="rId7"/>
    <p:sldId id="298" r:id="rId8"/>
    <p:sldId id="321" r:id="rId9"/>
    <p:sldId id="311" r:id="rId10"/>
    <p:sldId id="320" r:id="rId11"/>
    <p:sldId id="299" r:id="rId12"/>
    <p:sldId id="312" r:id="rId13"/>
    <p:sldId id="300" r:id="rId14"/>
    <p:sldId id="301" r:id="rId15"/>
    <p:sldId id="310" r:id="rId16"/>
    <p:sldId id="328" r:id="rId17"/>
    <p:sldId id="302" r:id="rId18"/>
    <p:sldId id="330" r:id="rId19"/>
    <p:sldId id="303" r:id="rId20"/>
    <p:sldId id="332" r:id="rId21"/>
    <p:sldId id="307" r:id="rId22"/>
    <p:sldId id="317" r:id="rId23"/>
    <p:sldId id="318" r:id="rId24"/>
    <p:sldId id="319" r:id="rId25"/>
  </p:sldIdLst>
  <p:sldSz cx="13439775" cy="7559675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1ABECDDB-9E9B-42FC-AF62-481606D85879}">
          <p14:sldIdLst>
            <p14:sldId id="323"/>
            <p14:sldId id="326"/>
            <p14:sldId id="297"/>
            <p14:sldId id="315"/>
            <p14:sldId id="314"/>
            <p14:sldId id="298"/>
            <p14:sldId id="321"/>
            <p14:sldId id="311"/>
            <p14:sldId id="320"/>
            <p14:sldId id="299"/>
            <p14:sldId id="312"/>
            <p14:sldId id="300"/>
            <p14:sldId id="301"/>
            <p14:sldId id="310"/>
            <p14:sldId id="328"/>
          </p14:sldIdLst>
        </p14:section>
        <p14:section name="Untitled Section" id="{38206EC0-4B29-4741-B7CC-FBED1A47E94D}">
          <p14:sldIdLst>
            <p14:sldId id="302"/>
            <p14:sldId id="330"/>
            <p14:sldId id="303"/>
            <p14:sldId id="332"/>
            <p14:sldId id="307"/>
            <p14:sldId id="317"/>
            <p14:sldId id="318"/>
            <p14:sldId id="31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381">
          <p15:clr>
            <a:srgbClr val="A4A3A4"/>
          </p15:clr>
        </p15:guide>
        <p15:guide id="2" pos="423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  <a:srgbClr val="FFCCCC"/>
    <a:srgbClr val="FF7C80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A488322-F2BA-4B5B-9748-0D474271808F}" styleName="Estilo medio 3 - 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Estilo medio 4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71" autoAdjust="0"/>
    <p:restoredTop sz="89606" autoAdjust="0"/>
  </p:normalViewPr>
  <p:slideViewPr>
    <p:cSldViewPr snapToGrid="0">
      <p:cViewPr varScale="1">
        <p:scale>
          <a:sx n="60" d="100"/>
          <a:sy n="60" d="100"/>
        </p:scale>
        <p:origin x="846" y="72"/>
      </p:cViewPr>
      <p:guideLst>
        <p:guide orient="horz" pos="2381"/>
        <p:guide pos="423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-631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62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diagrams/_rels/data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3.pn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4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19.png"/><Relationship Id="rId4" Type="http://schemas.openxmlformats.org/officeDocument/2006/relationships/image" Target="../media/image22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diagrams/_rels/drawing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3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4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19.png"/><Relationship Id="rId4" Type="http://schemas.openxmlformats.org/officeDocument/2006/relationships/image" Target="../media/image2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15D5D8F-36BB-43D4-8200-9486FF95FE27}" type="doc">
      <dgm:prSet loTypeId="urn:microsoft.com/office/officeart/2005/8/layout/hProcess10" loCatId="pictur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ES"/>
        </a:p>
      </dgm:t>
    </dgm:pt>
    <dgm:pt modelId="{594F71BF-278A-47A6-A472-EC06FB61ECA8}">
      <dgm:prSet phldrT="[Texto]" custT="1"/>
      <dgm:spPr/>
      <dgm:t>
        <a:bodyPr/>
        <a:lstStyle/>
        <a:p>
          <a:r>
            <a:rPr lang="es-MX" sz="2000" dirty="0" smtClean="0"/>
            <a:t>El crecimiento económico de un país depende, en gran medida, del progreso científico, tecnológico y su capacidad de transformarlo en innovación</a:t>
          </a:r>
          <a:r>
            <a:rPr lang="es-MX" sz="1400" dirty="0" smtClean="0"/>
            <a:t>. </a:t>
          </a:r>
          <a:endParaRPr lang="es-ES" sz="1400" dirty="0"/>
        </a:p>
      </dgm:t>
    </dgm:pt>
    <dgm:pt modelId="{CAF6EF60-7A33-47B9-9357-6F9BF56000B7}" type="parTrans" cxnId="{57820FC4-DF9B-4AAC-B87E-5816513FE701}">
      <dgm:prSet/>
      <dgm:spPr/>
      <dgm:t>
        <a:bodyPr/>
        <a:lstStyle/>
        <a:p>
          <a:endParaRPr lang="es-ES"/>
        </a:p>
      </dgm:t>
    </dgm:pt>
    <dgm:pt modelId="{AFF5DDFA-13C0-47B2-AD2A-EEEF89CF1F1B}" type="sibTrans" cxnId="{57820FC4-DF9B-4AAC-B87E-5816513FE701}">
      <dgm:prSet/>
      <dgm:spPr/>
      <dgm:t>
        <a:bodyPr/>
        <a:lstStyle/>
        <a:p>
          <a:endParaRPr lang="es-ES"/>
        </a:p>
      </dgm:t>
    </dgm:pt>
    <dgm:pt modelId="{F9A6D960-6071-48CA-BC68-CCC4270C7B3E}">
      <dgm:prSet custT="1"/>
      <dgm:spPr/>
      <dgm:t>
        <a:bodyPr/>
        <a:lstStyle/>
        <a:p>
          <a:r>
            <a:rPr lang="es-MX" sz="2000" dirty="0" smtClean="0"/>
            <a:t>México, se ha propuesto alcanzar el 1% del PIB durante en inversión para </a:t>
          </a:r>
          <a:r>
            <a:rPr lang="es-MX" sz="2000" dirty="0" err="1" smtClean="0"/>
            <a:t>CyT</a:t>
          </a:r>
          <a:r>
            <a:rPr lang="es-MX" sz="2000" dirty="0" smtClean="0"/>
            <a:t>.</a:t>
          </a:r>
        </a:p>
        <a:p>
          <a:r>
            <a:rPr lang="es-MX" sz="2000" dirty="0" smtClean="0"/>
            <a:t>2017. </a:t>
          </a:r>
        </a:p>
        <a:p>
          <a:r>
            <a:rPr lang="es-MX" sz="2000" dirty="0" smtClean="0"/>
            <a:t>México: 0.57%</a:t>
          </a:r>
        </a:p>
        <a:p>
          <a:r>
            <a:rPr lang="es-MX" sz="2000" dirty="0" smtClean="0"/>
            <a:t>Tabasco: 0.04%</a:t>
          </a:r>
        </a:p>
      </dgm:t>
    </dgm:pt>
    <dgm:pt modelId="{0641B875-78AE-4B91-88C3-A7A44596DAB5}" type="parTrans" cxnId="{3234AE37-8087-4BCA-B3DF-D4A50A1C666E}">
      <dgm:prSet/>
      <dgm:spPr/>
      <dgm:t>
        <a:bodyPr/>
        <a:lstStyle/>
        <a:p>
          <a:endParaRPr lang="es-ES"/>
        </a:p>
      </dgm:t>
    </dgm:pt>
    <dgm:pt modelId="{4AB3DB50-C5C3-4886-9D94-0BEBF1EC8B62}" type="sibTrans" cxnId="{3234AE37-8087-4BCA-B3DF-D4A50A1C666E}">
      <dgm:prSet/>
      <dgm:spPr/>
      <dgm:t>
        <a:bodyPr/>
        <a:lstStyle/>
        <a:p>
          <a:endParaRPr lang="es-ES"/>
        </a:p>
      </dgm:t>
    </dgm:pt>
    <dgm:pt modelId="{C006C6F7-D6B3-4F88-ADA0-55215170CC4F}">
      <dgm:prSet phldrT="[Texto]" custT="1"/>
      <dgm:spPr/>
      <dgm:t>
        <a:bodyPr/>
        <a:lstStyle/>
        <a:p>
          <a:r>
            <a:rPr lang="es-MX" sz="2000" dirty="0" smtClean="0"/>
            <a:t>Aumento en las necesidades mundiales de trabajadores altamente calificados </a:t>
          </a:r>
        </a:p>
        <a:p>
          <a:r>
            <a:rPr lang="es-MX" sz="2000" dirty="0" smtClean="0"/>
            <a:t>Unión Europea para el 2025:</a:t>
          </a:r>
        </a:p>
        <a:p>
          <a:r>
            <a:rPr lang="es-MX" sz="2000" dirty="0" smtClean="0"/>
            <a:t> </a:t>
          </a:r>
          <a:r>
            <a:rPr lang="es-MX" sz="2000" dirty="0" err="1" smtClean="0"/>
            <a:t>CyT</a:t>
          </a:r>
          <a:r>
            <a:rPr lang="es-MX" sz="2000" dirty="0" smtClean="0"/>
            <a:t>: 12.1% </a:t>
          </a:r>
        </a:p>
        <a:p>
          <a:r>
            <a:rPr lang="es-MX" sz="2000" dirty="0" smtClean="0"/>
            <a:t>No </a:t>
          </a:r>
          <a:r>
            <a:rPr lang="es-MX" sz="2000" dirty="0" err="1" smtClean="0"/>
            <a:t>CyT</a:t>
          </a:r>
          <a:r>
            <a:rPr lang="es-MX" sz="2000" dirty="0" smtClean="0"/>
            <a:t>: 3.8%</a:t>
          </a:r>
        </a:p>
      </dgm:t>
    </dgm:pt>
    <dgm:pt modelId="{1EF3C4F4-99D8-48F9-9357-B42663C347B7}" type="parTrans" cxnId="{44F4E5A3-E3AE-4F6D-AB88-A90ECE4925C6}">
      <dgm:prSet/>
      <dgm:spPr/>
      <dgm:t>
        <a:bodyPr/>
        <a:lstStyle/>
        <a:p>
          <a:endParaRPr lang="es-ES"/>
        </a:p>
      </dgm:t>
    </dgm:pt>
    <dgm:pt modelId="{E69C88C1-F723-46A0-B33E-51BA859B4BC2}" type="sibTrans" cxnId="{44F4E5A3-E3AE-4F6D-AB88-A90ECE4925C6}">
      <dgm:prSet/>
      <dgm:spPr/>
      <dgm:t>
        <a:bodyPr/>
        <a:lstStyle/>
        <a:p>
          <a:endParaRPr lang="es-ES"/>
        </a:p>
      </dgm:t>
    </dgm:pt>
    <dgm:pt modelId="{354F692B-1F64-4128-8E2B-0C97F26558D5}">
      <dgm:prSet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1800" dirty="0" smtClean="0"/>
            <a:t>Estado, como principal responsable de proporcionar las condiciones adecuadas para que las empresas logren desarrollar ventajas competitivas</a:t>
          </a:r>
          <a:r>
            <a:rPr lang="es-MX" sz="1600" dirty="0" smtClean="0"/>
            <a:t>.</a:t>
          </a:r>
        </a:p>
        <a:p>
          <a:pPr lvl="0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dirty="0"/>
        </a:p>
      </dgm:t>
    </dgm:pt>
    <dgm:pt modelId="{71786902-C1BB-4260-9C13-6160FC1F2B35}" type="parTrans" cxnId="{3D9BF5F0-B080-49EF-8FC9-34DC57C0D233}">
      <dgm:prSet/>
      <dgm:spPr/>
      <dgm:t>
        <a:bodyPr/>
        <a:lstStyle/>
        <a:p>
          <a:endParaRPr lang="en-US"/>
        </a:p>
      </dgm:t>
    </dgm:pt>
    <dgm:pt modelId="{CCA7F610-6860-4D24-8F19-01B33E0C5B93}" type="sibTrans" cxnId="{3D9BF5F0-B080-49EF-8FC9-34DC57C0D233}">
      <dgm:prSet/>
      <dgm:spPr/>
      <dgm:t>
        <a:bodyPr/>
        <a:lstStyle/>
        <a:p>
          <a:endParaRPr lang="en-US"/>
        </a:p>
      </dgm:t>
    </dgm:pt>
    <dgm:pt modelId="{A5BA863E-8C93-45C4-AFCE-2655476FF286}" type="pres">
      <dgm:prSet presAssocID="{115D5D8F-36BB-43D4-8200-9486FF95FE2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2C5BD739-E301-4A5F-8842-31C577A33725}" type="pres">
      <dgm:prSet presAssocID="{594F71BF-278A-47A6-A472-EC06FB61ECA8}" presName="composite" presStyleCnt="0"/>
      <dgm:spPr/>
      <dgm:t>
        <a:bodyPr/>
        <a:lstStyle/>
        <a:p>
          <a:endParaRPr lang="en-US"/>
        </a:p>
      </dgm:t>
    </dgm:pt>
    <dgm:pt modelId="{6BF063C7-9EF9-4C27-9C84-A6904D787FF9}" type="pres">
      <dgm:prSet presAssocID="{594F71BF-278A-47A6-A472-EC06FB61ECA8}" presName="imagSh" presStyleLbl="bgImgPlace1" presStyleIdx="0" presStyleCnt="4" custLinFactNeighborX="2023" custLinFactNeighborY="-31342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C35CAFEE-AEE9-44DE-951A-6AB01A4B42D8}" type="pres">
      <dgm:prSet presAssocID="{594F71BF-278A-47A6-A472-EC06FB61ECA8}" presName="txNode" presStyleLbl="node1" presStyleIdx="0" presStyleCnt="4" custScaleX="151697" custScaleY="245240" custLinFactNeighborX="1508" custLinFactNeighborY="5633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62C2E44-7951-4EA5-AE6B-B89E7871D8B0}" type="pres">
      <dgm:prSet presAssocID="{AFF5DDFA-13C0-47B2-AD2A-EEEF89CF1F1B}" presName="sibTrans" presStyleLbl="sibTrans2D1" presStyleIdx="0" presStyleCnt="3"/>
      <dgm:spPr/>
      <dgm:t>
        <a:bodyPr/>
        <a:lstStyle/>
        <a:p>
          <a:endParaRPr lang="es-ES"/>
        </a:p>
      </dgm:t>
    </dgm:pt>
    <dgm:pt modelId="{0C465E5F-9D28-4ACD-8FFD-FCF254B20820}" type="pres">
      <dgm:prSet presAssocID="{AFF5DDFA-13C0-47B2-AD2A-EEEF89CF1F1B}" presName="connTx" presStyleLbl="sibTrans2D1" presStyleIdx="0" presStyleCnt="3"/>
      <dgm:spPr/>
      <dgm:t>
        <a:bodyPr/>
        <a:lstStyle/>
        <a:p>
          <a:endParaRPr lang="es-ES"/>
        </a:p>
      </dgm:t>
    </dgm:pt>
    <dgm:pt modelId="{FD617AC7-9B27-479C-8FE5-DE3EE50234A6}" type="pres">
      <dgm:prSet presAssocID="{C006C6F7-D6B3-4F88-ADA0-55215170CC4F}" presName="composite" presStyleCnt="0"/>
      <dgm:spPr/>
      <dgm:t>
        <a:bodyPr/>
        <a:lstStyle/>
        <a:p>
          <a:endParaRPr lang="en-US"/>
        </a:p>
      </dgm:t>
    </dgm:pt>
    <dgm:pt modelId="{5CB3F017-BA69-4FCB-B09A-C520DCE034F2}" type="pres">
      <dgm:prSet presAssocID="{C006C6F7-D6B3-4F88-ADA0-55215170CC4F}" presName="imagSh" presStyleLbl="bgImgPlace1" presStyleIdx="1" presStyleCnt="4" custLinFactNeighborX="911" custLinFactNeighborY="-31340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3D40BB19-99A7-4A67-B647-7A11DAFADB80}" type="pres">
      <dgm:prSet presAssocID="{C006C6F7-D6B3-4F88-ADA0-55215170CC4F}" presName="txNode" presStyleLbl="node1" presStyleIdx="1" presStyleCnt="4" custScaleX="147744" custScaleY="235952" custLinFactNeighborX="-1550" custLinFactNeighborY="5080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5552890-DCA7-42B8-BD3E-814C97C5F9EB}" type="pres">
      <dgm:prSet presAssocID="{E69C88C1-F723-46A0-B33E-51BA859B4BC2}" presName="sibTrans" presStyleLbl="sibTrans2D1" presStyleIdx="1" presStyleCnt="3"/>
      <dgm:spPr/>
      <dgm:t>
        <a:bodyPr/>
        <a:lstStyle/>
        <a:p>
          <a:endParaRPr lang="es-ES"/>
        </a:p>
      </dgm:t>
    </dgm:pt>
    <dgm:pt modelId="{4E0AD7DD-9376-4C34-8801-E817CE94B005}" type="pres">
      <dgm:prSet presAssocID="{E69C88C1-F723-46A0-B33E-51BA859B4BC2}" presName="connTx" presStyleLbl="sibTrans2D1" presStyleIdx="1" presStyleCnt="3"/>
      <dgm:spPr/>
      <dgm:t>
        <a:bodyPr/>
        <a:lstStyle/>
        <a:p>
          <a:endParaRPr lang="es-ES"/>
        </a:p>
      </dgm:t>
    </dgm:pt>
    <dgm:pt modelId="{D7374A75-3E3B-4A5C-B997-350FEAEE7B4E}" type="pres">
      <dgm:prSet presAssocID="{F9A6D960-6071-48CA-BC68-CCC4270C7B3E}" presName="composite" presStyleCnt="0"/>
      <dgm:spPr/>
      <dgm:t>
        <a:bodyPr/>
        <a:lstStyle/>
        <a:p>
          <a:endParaRPr lang="en-US"/>
        </a:p>
      </dgm:t>
    </dgm:pt>
    <dgm:pt modelId="{B3F10614-A933-4179-9679-BF0410211941}" type="pres">
      <dgm:prSet presAssocID="{F9A6D960-6071-48CA-BC68-CCC4270C7B3E}" presName="imagSh" presStyleLbl="bgImgPlace1" presStyleIdx="2" presStyleCnt="4" custLinFactNeighborX="5566" custLinFactNeighborY="-29522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8D7ED6A9-FA38-4E43-97E7-3AF30E0F03F8}" type="pres">
      <dgm:prSet presAssocID="{F9A6D960-6071-48CA-BC68-CCC4270C7B3E}" presName="txNode" presStyleLbl="node1" presStyleIdx="2" presStyleCnt="4" custScaleX="150050" custScaleY="228165" custLinFactNeighborX="2177" custLinFactNeighborY="4941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A26934A-F3D7-47C9-A2F9-CED337ADA5CD}" type="pres">
      <dgm:prSet presAssocID="{4AB3DB50-C5C3-4886-9D94-0BEBF1EC8B62}" presName="sibTrans" presStyleLbl="sibTrans2D1" presStyleIdx="2" presStyleCnt="3"/>
      <dgm:spPr/>
      <dgm:t>
        <a:bodyPr/>
        <a:lstStyle/>
        <a:p>
          <a:endParaRPr lang="en-US"/>
        </a:p>
      </dgm:t>
    </dgm:pt>
    <dgm:pt modelId="{E1562EC1-F418-4DCB-AE04-E146C6A2C089}" type="pres">
      <dgm:prSet presAssocID="{4AB3DB50-C5C3-4886-9D94-0BEBF1EC8B62}" presName="connTx" presStyleLbl="sibTrans2D1" presStyleIdx="2" presStyleCnt="3"/>
      <dgm:spPr/>
      <dgm:t>
        <a:bodyPr/>
        <a:lstStyle/>
        <a:p>
          <a:endParaRPr lang="en-US"/>
        </a:p>
      </dgm:t>
    </dgm:pt>
    <dgm:pt modelId="{F84A78D3-32E5-498B-9CD6-98B08AC9750C}" type="pres">
      <dgm:prSet presAssocID="{354F692B-1F64-4128-8E2B-0C97F26558D5}" presName="composite" presStyleCnt="0"/>
      <dgm:spPr/>
      <dgm:t>
        <a:bodyPr/>
        <a:lstStyle/>
        <a:p>
          <a:endParaRPr lang="en-US"/>
        </a:p>
      </dgm:t>
    </dgm:pt>
    <dgm:pt modelId="{F3979263-B965-4542-A976-7AA0378EE9D5}" type="pres">
      <dgm:prSet presAssocID="{354F692B-1F64-4128-8E2B-0C97F26558D5}" presName="imagSh" presStyleLbl="bgImgPlace1" presStyleIdx="3" presStyleCnt="4" custLinFactNeighborX="11047" custLinFactNeighborY="-32455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9144C35D-6ADB-421D-96B7-543B878C88D3}" type="pres">
      <dgm:prSet presAssocID="{354F692B-1F64-4128-8E2B-0C97F26558D5}" presName="txNode" presStyleLbl="node1" presStyleIdx="3" presStyleCnt="4" custScaleX="156575" custScaleY="229563" custLinFactNeighborX="-1653" custLinFactNeighborY="4865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FBEA2C2-938D-438F-90F4-065EF8AB393A}" type="presOf" srcId="{4AB3DB50-C5C3-4886-9D94-0BEBF1EC8B62}" destId="{CA26934A-F3D7-47C9-A2F9-CED337ADA5CD}" srcOrd="0" destOrd="0" presId="urn:microsoft.com/office/officeart/2005/8/layout/hProcess10"/>
    <dgm:cxn modelId="{06653663-85A7-4DC5-8E32-BC76919002F6}" type="presOf" srcId="{115D5D8F-36BB-43D4-8200-9486FF95FE27}" destId="{A5BA863E-8C93-45C4-AFCE-2655476FF286}" srcOrd="0" destOrd="0" presId="urn:microsoft.com/office/officeart/2005/8/layout/hProcess10"/>
    <dgm:cxn modelId="{72DC36E6-A7FD-4E36-8E33-B812DD44B817}" type="presOf" srcId="{E69C88C1-F723-46A0-B33E-51BA859B4BC2}" destId="{4E0AD7DD-9376-4C34-8801-E817CE94B005}" srcOrd="1" destOrd="0" presId="urn:microsoft.com/office/officeart/2005/8/layout/hProcess10"/>
    <dgm:cxn modelId="{B6149A0E-19B6-47DC-A49A-60A88E76E28E}" type="presOf" srcId="{594F71BF-278A-47A6-A472-EC06FB61ECA8}" destId="{C35CAFEE-AEE9-44DE-951A-6AB01A4B42D8}" srcOrd="0" destOrd="0" presId="urn:microsoft.com/office/officeart/2005/8/layout/hProcess10"/>
    <dgm:cxn modelId="{44F4E5A3-E3AE-4F6D-AB88-A90ECE4925C6}" srcId="{115D5D8F-36BB-43D4-8200-9486FF95FE27}" destId="{C006C6F7-D6B3-4F88-ADA0-55215170CC4F}" srcOrd="1" destOrd="0" parTransId="{1EF3C4F4-99D8-48F9-9357-B42663C347B7}" sibTransId="{E69C88C1-F723-46A0-B33E-51BA859B4BC2}"/>
    <dgm:cxn modelId="{3D9BF5F0-B080-49EF-8FC9-34DC57C0D233}" srcId="{115D5D8F-36BB-43D4-8200-9486FF95FE27}" destId="{354F692B-1F64-4128-8E2B-0C97F26558D5}" srcOrd="3" destOrd="0" parTransId="{71786902-C1BB-4260-9C13-6160FC1F2B35}" sibTransId="{CCA7F610-6860-4D24-8F19-01B33E0C5B93}"/>
    <dgm:cxn modelId="{9F3EBBFB-C75D-4FE5-B260-CD76115C4121}" type="presOf" srcId="{354F692B-1F64-4128-8E2B-0C97F26558D5}" destId="{9144C35D-6ADB-421D-96B7-543B878C88D3}" srcOrd="0" destOrd="0" presId="urn:microsoft.com/office/officeart/2005/8/layout/hProcess10"/>
    <dgm:cxn modelId="{D2933AEE-00DD-4B75-B59A-A3337C586A12}" type="presOf" srcId="{E69C88C1-F723-46A0-B33E-51BA859B4BC2}" destId="{95552890-DCA7-42B8-BD3E-814C97C5F9EB}" srcOrd="0" destOrd="0" presId="urn:microsoft.com/office/officeart/2005/8/layout/hProcess10"/>
    <dgm:cxn modelId="{ED2ECED0-A856-4839-8349-540220FC5CED}" type="presOf" srcId="{F9A6D960-6071-48CA-BC68-CCC4270C7B3E}" destId="{8D7ED6A9-FA38-4E43-97E7-3AF30E0F03F8}" srcOrd="0" destOrd="0" presId="urn:microsoft.com/office/officeart/2005/8/layout/hProcess10"/>
    <dgm:cxn modelId="{6CA249B1-8DED-4C93-8B48-D6489F84AF66}" type="presOf" srcId="{AFF5DDFA-13C0-47B2-AD2A-EEEF89CF1F1B}" destId="{0C465E5F-9D28-4ACD-8FFD-FCF254B20820}" srcOrd="1" destOrd="0" presId="urn:microsoft.com/office/officeart/2005/8/layout/hProcess10"/>
    <dgm:cxn modelId="{83C28D70-3C75-4849-9D37-72DFC5F65119}" type="presOf" srcId="{AFF5DDFA-13C0-47B2-AD2A-EEEF89CF1F1B}" destId="{362C2E44-7951-4EA5-AE6B-B89E7871D8B0}" srcOrd="0" destOrd="0" presId="urn:microsoft.com/office/officeart/2005/8/layout/hProcess10"/>
    <dgm:cxn modelId="{3234AE37-8087-4BCA-B3DF-D4A50A1C666E}" srcId="{115D5D8F-36BB-43D4-8200-9486FF95FE27}" destId="{F9A6D960-6071-48CA-BC68-CCC4270C7B3E}" srcOrd="2" destOrd="0" parTransId="{0641B875-78AE-4B91-88C3-A7A44596DAB5}" sibTransId="{4AB3DB50-C5C3-4886-9D94-0BEBF1EC8B62}"/>
    <dgm:cxn modelId="{57820FC4-DF9B-4AAC-B87E-5816513FE701}" srcId="{115D5D8F-36BB-43D4-8200-9486FF95FE27}" destId="{594F71BF-278A-47A6-A472-EC06FB61ECA8}" srcOrd="0" destOrd="0" parTransId="{CAF6EF60-7A33-47B9-9357-6F9BF56000B7}" sibTransId="{AFF5DDFA-13C0-47B2-AD2A-EEEF89CF1F1B}"/>
    <dgm:cxn modelId="{6A1F8B2F-1489-48E0-8206-FA3DD593F2BD}" type="presOf" srcId="{4AB3DB50-C5C3-4886-9D94-0BEBF1EC8B62}" destId="{E1562EC1-F418-4DCB-AE04-E146C6A2C089}" srcOrd="1" destOrd="0" presId="urn:microsoft.com/office/officeart/2005/8/layout/hProcess10"/>
    <dgm:cxn modelId="{2EA32CB9-A285-4560-A18F-6679DD9F7952}" type="presOf" srcId="{C006C6F7-D6B3-4F88-ADA0-55215170CC4F}" destId="{3D40BB19-99A7-4A67-B647-7A11DAFADB80}" srcOrd="0" destOrd="0" presId="urn:microsoft.com/office/officeart/2005/8/layout/hProcess10"/>
    <dgm:cxn modelId="{A64A2591-FAAD-446C-9041-A04A1D5630E4}" type="presParOf" srcId="{A5BA863E-8C93-45C4-AFCE-2655476FF286}" destId="{2C5BD739-E301-4A5F-8842-31C577A33725}" srcOrd="0" destOrd="0" presId="urn:microsoft.com/office/officeart/2005/8/layout/hProcess10"/>
    <dgm:cxn modelId="{6D15FC90-A778-4A30-8189-6837935DC9C6}" type="presParOf" srcId="{2C5BD739-E301-4A5F-8842-31C577A33725}" destId="{6BF063C7-9EF9-4C27-9C84-A6904D787FF9}" srcOrd="0" destOrd="0" presId="urn:microsoft.com/office/officeart/2005/8/layout/hProcess10"/>
    <dgm:cxn modelId="{15C84D32-84AD-4B45-B787-0C41861382AD}" type="presParOf" srcId="{2C5BD739-E301-4A5F-8842-31C577A33725}" destId="{C35CAFEE-AEE9-44DE-951A-6AB01A4B42D8}" srcOrd="1" destOrd="0" presId="urn:microsoft.com/office/officeart/2005/8/layout/hProcess10"/>
    <dgm:cxn modelId="{FFE26CD7-A325-485D-A317-7D507A35A44F}" type="presParOf" srcId="{A5BA863E-8C93-45C4-AFCE-2655476FF286}" destId="{362C2E44-7951-4EA5-AE6B-B89E7871D8B0}" srcOrd="1" destOrd="0" presId="urn:microsoft.com/office/officeart/2005/8/layout/hProcess10"/>
    <dgm:cxn modelId="{97B335B3-D76E-4150-858C-61F54D26A380}" type="presParOf" srcId="{362C2E44-7951-4EA5-AE6B-B89E7871D8B0}" destId="{0C465E5F-9D28-4ACD-8FFD-FCF254B20820}" srcOrd="0" destOrd="0" presId="urn:microsoft.com/office/officeart/2005/8/layout/hProcess10"/>
    <dgm:cxn modelId="{5C164777-ED53-4FEC-B5C1-E8DD70D1D221}" type="presParOf" srcId="{A5BA863E-8C93-45C4-AFCE-2655476FF286}" destId="{FD617AC7-9B27-479C-8FE5-DE3EE50234A6}" srcOrd="2" destOrd="0" presId="urn:microsoft.com/office/officeart/2005/8/layout/hProcess10"/>
    <dgm:cxn modelId="{7FF42422-9F47-45D1-915C-75B7E982635E}" type="presParOf" srcId="{FD617AC7-9B27-479C-8FE5-DE3EE50234A6}" destId="{5CB3F017-BA69-4FCB-B09A-C520DCE034F2}" srcOrd="0" destOrd="0" presId="urn:microsoft.com/office/officeart/2005/8/layout/hProcess10"/>
    <dgm:cxn modelId="{042555E7-EF48-4825-828C-0E20FA6B826E}" type="presParOf" srcId="{FD617AC7-9B27-479C-8FE5-DE3EE50234A6}" destId="{3D40BB19-99A7-4A67-B647-7A11DAFADB80}" srcOrd="1" destOrd="0" presId="urn:microsoft.com/office/officeart/2005/8/layout/hProcess10"/>
    <dgm:cxn modelId="{ABDB83EA-8E4B-4879-A8D5-42E608C32C68}" type="presParOf" srcId="{A5BA863E-8C93-45C4-AFCE-2655476FF286}" destId="{95552890-DCA7-42B8-BD3E-814C97C5F9EB}" srcOrd="3" destOrd="0" presId="urn:microsoft.com/office/officeart/2005/8/layout/hProcess10"/>
    <dgm:cxn modelId="{94886518-CB70-43B6-8556-AB175CFCB7FD}" type="presParOf" srcId="{95552890-DCA7-42B8-BD3E-814C97C5F9EB}" destId="{4E0AD7DD-9376-4C34-8801-E817CE94B005}" srcOrd="0" destOrd="0" presId="urn:microsoft.com/office/officeart/2005/8/layout/hProcess10"/>
    <dgm:cxn modelId="{1F40BBCF-FDF1-42CE-807D-25F309CFA409}" type="presParOf" srcId="{A5BA863E-8C93-45C4-AFCE-2655476FF286}" destId="{D7374A75-3E3B-4A5C-B997-350FEAEE7B4E}" srcOrd="4" destOrd="0" presId="urn:microsoft.com/office/officeart/2005/8/layout/hProcess10"/>
    <dgm:cxn modelId="{6D0F2422-25E5-4FC3-B589-EE830A52A2F1}" type="presParOf" srcId="{D7374A75-3E3B-4A5C-B997-350FEAEE7B4E}" destId="{B3F10614-A933-4179-9679-BF0410211941}" srcOrd="0" destOrd="0" presId="urn:microsoft.com/office/officeart/2005/8/layout/hProcess10"/>
    <dgm:cxn modelId="{A7B67470-E017-414D-9B64-A082F3D0E0A5}" type="presParOf" srcId="{D7374A75-3E3B-4A5C-B997-350FEAEE7B4E}" destId="{8D7ED6A9-FA38-4E43-97E7-3AF30E0F03F8}" srcOrd="1" destOrd="0" presId="urn:microsoft.com/office/officeart/2005/8/layout/hProcess10"/>
    <dgm:cxn modelId="{747FAAA0-BB85-41A2-ADF4-325B72900E53}" type="presParOf" srcId="{A5BA863E-8C93-45C4-AFCE-2655476FF286}" destId="{CA26934A-F3D7-47C9-A2F9-CED337ADA5CD}" srcOrd="5" destOrd="0" presId="urn:microsoft.com/office/officeart/2005/8/layout/hProcess10"/>
    <dgm:cxn modelId="{20FFE61E-BF37-483F-9585-98B379D28972}" type="presParOf" srcId="{CA26934A-F3D7-47C9-A2F9-CED337ADA5CD}" destId="{E1562EC1-F418-4DCB-AE04-E146C6A2C089}" srcOrd="0" destOrd="0" presId="urn:microsoft.com/office/officeart/2005/8/layout/hProcess10"/>
    <dgm:cxn modelId="{A080688A-320A-4FA2-84C9-0B6B43DDCB03}" type="presParOf" srcId="{A5BA863E-8C93-45C4-AFCE-2655476FF286}" destId="{F84A78D3-32E5-498B-9CD6-98B08AC9750C}" srcOrd="6" destOrd="0" presId="urn:microsoft.com/office/officeart/2005/8/layout/hProcess10"/>
    <dgm:cxn modelId="{24DAD762-EF33-4C83-A91E-C52C2297CDC0}" type="presParOf" srcId="{F84A78D3-32E5-498B-9CD6-98B08AC9750C}" destId="{F3979263-B965-4542-A976-7AA0378EE9D5}" srcOrd="0" destOrd="0" presId="urn:microsoft.com/office/officeart/2005/8/layout/hProcess10"/>
    <dgm:cxn modelId="{9542E8D2-E6B0-4E74-8E8A-A9F944BFCBDE}" type="presParOf" srcId="{F84A78D3-32E5-498B-9CD6-98B08AC9750C}" destId="{9144C35D-6ADB-421D-96B7-543B878C88D3}" srcOrd="1" destOrd="0" presId="urn:microsoft.com/office/officeart/2005/8/layout/hProcess10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06ECA1B6-0678-4DF0-AF2F-F48F91640D84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430387C-4C48-4CC2-A334-C0E38994556C}">
      <dgm:prSet phldrT="[Text]"/>
      <dgm:spPr/>
      <dgm:t>
        <a:bodyPr/>
        <a:lstStyle/>
        <a:p>
          <a:r>
            <a:rPr lang="es-MX" sz="1800" dirty="0" smtClean="0"/>
            <a:t>El acceso a la información depende del nivel de respuesta de los participantes en el estudio y no del propio investigador. </a:t>
          </a:r>
          <a:endParaRPr lang="en-US" dirty="0"/>
        </a:p>
      </dgm:t>
    </dgm:pt>
    <dgm:pt modelId="{24D2E6AA-8DC5-439F-B838-170B5444DFE5}" type="parTrans" cxnId="{A7282D1B-70AB-482A-BB72-377760516C7B}">
      <dgm:prSet/>
      <dgm:spPr/>
      <dgm:t>
        <a:bodyPr/>
        <a:lstStyle/>
        <a:p>
          <a:endParaRPr lang="en-US"/>
        </a:p>
      </dgm:t>
    </dgm:pt>
    <dgm:pt modelId="{67B50D6D-8EC9-4F49-BB3A-FE9C5036FD6C}" type="sibTrans" cxnId="{A7282D1B-70AB-482A-BB72-377760516C7B}">
      <dgm:prSet/>
      <dgm:spPr/>
      <dgm:t>
        <a:bodyPr/>
        <a:lstStyle/>
        <a:p>
          <a:endParaRPr lang="en-US"/>
        </a:p>
      </dgm:t>
    </dgm:pt>
    <dgm:pt modelId="{C345EB57-9660-4F9C-A3E6-8AA8A0D60800}">
      <dgm:prSet phldrT="[Text]"/>
      <dgm:spPr/>
      <dgm:t>
        <a:bodyPr/>
        <a:lstStyle/>
        <a:p>
          <a:r>
            <a:rPr lang="es-MX" sz="1800" dirty="0" smtClean="0"/>
            <a:t>Al ser un estudio con una muestra de población específica con características propias, no permite la generalización de los resultados a la población total. </a:t>
          </a:r>
          <a:endParaRPr lang="en-US" dirty="0"/>
        </a:p>
      </dgm:t>
    </dgm:pt>
    <dgm:pt modelId="{A9B32651-E747-4458-98CE-4D863275D93E}" type="parTrans" cxnId="{11FBFD48-FBEE-41E8-B4FC-5D302C2AFDBB}">
      <dgm:prSet/>
      <dgm:spPr/>
      <dgm:t>
        <a:bodyPr/>
        <a:lstStyle/>
        <a:p>
          <a:endParaRPr lang="en-US"/>
        </a:p>
      </dgm:t>
    </dgm:pt>
    <dgm:pt modelId="{4F996893-B120-4C08-9050-DDB5E0D6E98E}" type="sibTrans" cxnId="{11FBFD48-FBEE-41E8-B4FC-5D302C2AFDBB}">
      <dgm:prSet/>
      <dgm:spPr/>
      <dgm:t>
        <a:bodyPr/>
        <a:lstStyle/>
        <a:p>
          <a:endParaRPr lang="en-US"/>
        </a:p>
      </dgm:t>
    </dgm:pt>
    <dgm:pt modelId="{9AE07AE7-8785-45B9-B09E-308C5AFE768D}">
      <dgm:prSet phldrT="[Text]"/>
      <dgm:spPr/>
      <dgm:t>
        <a:bodyPr/>
        <a:lstStyle/>
        <a:p>
          <a:pPr algn="ctr"/>
          <a:r>
            <a:rPr lang="es-MX" sz="1800" dirty="0" smtClean="0"/>
            <a:t>Limitaciones geográficas:</a:t>
          </a:r>
        </a:p>
        <a:p>
          <a:pPr algn="l"/>
          <a:r>
            <a:rPr lang="es-MX" sz="1800" dirty="0" smtClean="0"/>
            <a:t>Acceso a las comunidades rurales </a:t>
          </a:r>
        </a:p>
        <a:p>
          <a:pPr algn="l"/>
          <a:r>
            <a:rPr lang="es-MX" sz="1800" dirty="0" smtClean="0"/>
            <a:t>Inseguridad que impera en el estado</a:t>
          </a:r>
          <a:endParaRPr lang="en-US" dirty="0"/>
        </a:p>
      </dgm:t>
    </dgm:pt>
    <dgm:pt modelId="{93CEDB8D-149B-4504-A1D9-C074AFFA7E86}" type="parTrans" cxnId="{63CEFE75-9896-44DD-B288-5CB75418F126}">
      <dgm:prSet/>
      <dgm:spPr/>
      <dgm:t>
        <a:bodyPr/>
        <a:lstStyle/>
        <a:p>
          <a:endParaRPr lang="en-US"/>
        </a:p>
      </dgm:t>
    </dgm:pt>
    <dgm:pt modelId="{52597FF9-3942-458C-ADB7-8C50ACD9F3E7}" type="sibTrans" cxnId="{63CEFE75-9896-44DD-B288-5CB75418F126}">
      <dgm:prSet/>
      <dgm:spPr/>
      <dgm:t>
        <a:bodyPr/>
        <a:lstStyle/>
        <a:p>
          <a:endParaRPr lang="en-US"/>
        </a:p>
      </dgm:t>
    </dgm:pt>
    <dgm:pt modelId="{D67D3388-521C-4A1A-9E5B-DD34ED070504}" type="pres">
      <dgm:prSet presAssocID="{06ECA1B6-0678-4DF0-AF2F-F48F91640D8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3C088CF-39EB-4E46-95E0-FE44635B5E42}" type="pres">
      <dgm:prSet presAssocID="{F430387C-4C48-4CC2-A334-C0E38994556C}" presName="node" presStyleLbl="node1" presStyleIdx="0" presStyleCnt="3" custLinFactX="-98556" custLinFactNeighborX="-100000" custLinFactNeighborY="-1450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7B775F-1DCC-4114-9FB7-4AE4AE0F9C69}" type="pres">
      <dgm:prSet presAssocID="{67B50D6D-8EC9-4F49-BB3A-FE9C5036FD6C}" presName="sibTrans" presStyleCnt="0"/>
      <dgm:spPr/>
    </dgm:pt>
    <dgm:pt modelId="{EE2AF910-4AB7-471C-BB7F-A5995C387FA6}" type="pres">
      <dgm:prSet presAssocID="{C345EB57-9660-4F9C-A3E6-8AA8A0D60800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A7A469C-B8EA-4877-8265-A6B1C07060BA}" type="pres">
      <dgm:prSet presAssocID="{4F996893-B120-4C08-9050-DDB5E0D6E98E}" presName="sibTrans" presStyleCnt="0"/>
      <dgm:spPr/>
    </dgm:pt>
    <dgm:pt modelId="{F4A38B54-CB09-440D-939C-C5996FE8F209}" type="pres">
      <dgm:prSet presAssocID="{9AE07AE7-8785-45B9-B09E-308C5AFE768D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F386192-5DFB-4CA2-B0B1-8F2FD44F6A83}" type="presOf" srcId="{C345EB57-9660-4F9C-A3E6-8AA8A0D60800}" destId="{EE2AF910-4AB7-471C-BB7F-A5995C387FA6}" srcOrd="0" destOrd="0" presId="urn:microsoft.com/office/officeart/2005/8/layout/hList6"/>
    <dgm:cxn modelId="{63CEFE75-9896-44DD-B288-5CB75418F126}" srcId="{06ECA1B6-0678-4DF0-AF2F-F48F91640D84}" destId="{9AE07AE7-8785-45B9-B09E-308C5AFE768D}" srcOrd="2" destOrd="0" parTransId="{93CEDB8D-149B-4504-A1D9-C074AFFA7E86}" sibTransId="{52597FF9-3942-458C-ADB7-8C50ACD9F3E7}"/>
    <dgm:cxn modelId="{9FDE9679-4AE6-4710-A9CF-64E871BE6613}" type="presOf" srcId="{06ECA1B6-0678-4DF0-AF2F-F48F91640D84}" destId="{D67D3388-521C-4A1A-9E5B-DD34ED070504}" srcOrd="0" destOrd="0" presId="urn:microsoft.com/office/officeart/2005/8/layout/hList6"/>
    <dgm:cxn modelId="{2FD661BC-3D64-4E95-9BA5-F3E88726B62C}" type="presOf" srcId="{9AE07AE7-8785-45B9-B09E-308C5AFE768D}" destId="{F4A38B54-CB09-440D-939C-C5996FE8F209}" srcOrd="0" destOrd="0" presId="urn:microsoft.com/office/officeart/2005/8/layout/hList6"/>
    <dgm:cxn modelId="{D3F8D6F2-FBCB-4299-A60D-CD55A6D3FB31}" type="presOf" srcId="{F430387C-4C48-4CC2-A334-C0E38994556C}" destId="{13C088CF-39EB-4E46-95E0-FE44635B5E42}" srcOrd="0" destOrd="0" presId="urn:microsoft.com/office/officeart/2005/8/layout/hList6"/>
    <dgm:cxn modelId="{A7282D1B-70AB-482A-BB72-377760516C7B}" srcId="{06ECA1B6-0678-4DF0-AF2F-F48F91640D84}" destId="{F430387C-4C48-4CC2-A334-C0E38994556C}" srcOrd="0" destOrd="0" parTransId="{24D2E6AA-8DC5-439F-B838-170B5444DFE5}" sibTransId="{67B50D6D-8EC9-4F49-BB3A-FE9C5036FD6C}"/>
    <dgm:cxn modelId="{11FBFD48-FBEE-41E8-B4FC-5D302C2AFDBB}" srcId="{06ECA1B6-0678-4DF0-AF2F-F48F91640D84}" destId="{C345EB57-9660-4F9C-A3E6-8AA8A0D60800}" srcOrd="1" destOrd="0" parTransId="{A9B32651-E747-4458-98CE-4D863275D93E}" sibTransId="{4F996893-B120-4C08-9050-DDB5E0D6E98E}"/>
    <dgm:cxn modelId="{42B6B753-DD9A-4E5A-AE9D-5B4382DF3D13}" type="presParOf" srcId="{D67D3388-521C-4A1A-9E5B-DD34ED070504}" destId="{13C088CF-39EB-4E46-95E0-FE44635B5E42}" srcOrd="0" destOrd="0" presId="urn:microsoft.com/office/officeart/2005/8/layout/hList6"/>
    <dgm:cxn modelId="{756B6BED-A8B4-4F0F-A7E5-E919916FAED6}" type="presParOf" srcId="{D67D3388-521C-4A1A-9E5B-DD34ED070504}" destId="{AD7B775F-1DCC-4114-9FB7-4AE4AE0F9C69}" srcOrd="1" destOrd="0" presId="urn:microsoft.com/office/officeart/2005/8/layout/hList6"/>
    <dgm:cxn modelId="{52B75D65-24E2-482A-B506-661AC7CFAE31}" type="presParOf" srcId="{D67D3388-521C-4A1A-9E5B-DD34ED070504}" destId="{EE2AF910-4AB7-471C-BB7F-A5995C387FA6}" srcOrd="2" destOrd="0" presId="urn:microsoft.com/office/officeart/2005/8/layout/hList6"/>
    <dgm:cxn modelId="{92165053-622A-4CAE-8F08-AD35563C5FD1}" type="presParOf" srcId="{D67D3388-521C-4A1A-9E5B-DD34ED070504}" destId="{4A7A469C-B8EA-4877-8265-A6B1C07060BA}" srcOrd="3" destOrd="0" presId="urn:microsoft.com/office/officeart/2005/8/layout/hList6"/>
    <dgm:cxn modelId="{513C5CC7-FCE3-44D0-9AE3-B56A45A38251}" type="presParOf" srcId="{D67D3388-521C-4A1A-9E5B-DD34ED070504}" destId="{F4A38B54-CB09-440D-939C-C5996FE8F209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4F960AEE-6B9E-4DB7-BA76-41BB241C5EF0}" type="doc">
      <dgm:prSet loTypeId="urn:microsoft.com/office/officeart/2005/8/layout/radial2" loCatId="relationship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3C4AAE2-F66F-4D12-B2B3-2EF0E2AC33C6}">
      <dgm:prSet phldrT="[Text]"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000" dirty="0" smtClean="0"/>
            <a:t>CTIM</a:t>
          </a:r>
        </a:p>
      </dgm:t>
    </dgm:pt>
    <dgm:pt modelId="{BDDC3119-F309-4C42-B821-C87F306A1937}" type="parTrans" cxnId="{89D04631-7838-477B-9A11-98CE6041754E}">
      <dgm:prSet/>
      <dgm:spPr/>
      <dgm:t>
        <a:bodyPr/>
        <a:lstStyle/>
        <a:p>
          <a:endParaRPr lang="en-US"/>
        </a:p>
      </dgm:t>
    </dgm:pt>
    <dgm:pt modelId="{D1F4A027-9CA7-4243-B5C6-00FDD3597F11}" type="sibTrans" cxnId="{89D04631-7838-477B-9A11-98CE6041754E}">
      <dgm:prSet/>
      <dgm:spPr/>
      <dgm:t>
        <a:bodyPr/>
        <a:lstStyle/>
        <a:p>
          <a:endParaRPr lang="en-US"/>
        </a:p>
      </dgm:t>
    </dgm:pt>
    <dgm:pt modelId="{41C14EB6-9225-464F-B403-6D45759761EF}">
      <dgm:prSet phldrT="[Text]"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n-US" sz="1500" dirty="0" smtClean="0"/>
        </a:p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800" dirty="0" err="1" smtClean="0"/>
            <a:t>Población</a:t>
          </a:r>
          <a:r>
            <a:rPr lang="en-US" sz="1800" dirty="0" smtClean="0"/>
            <a:t> Rural</a:t>
          </a:r>
        </a:p>
        <a:p>
          <a:pPr lvl="0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dirty="0" smtClean="0"/>
        </a:p>
      </dgm:t>
    </dgm:pt>
    <dgm:pt modelId="{A4B261FD-E69A-4CFD-A088-0A38397DE796}" type="parTrans" cxnId="{DE633CD4-402E-4FA5-9D08-01DC8E4A916C}">
      <dgm:prSet/>
      <dgm:spPr/>
      <dgm:t>
        <a:bodyPr/>
        <a:lstStyle/>
        <a:p>
          <a:endParaRPr lang="en-US"/>
        </a:p>
      </dgm:t>
    </dgm:pt>
    <dgm:pt modelId="{C1C77544-5E2B-441D-BD4F-EF45F9305602}" type="sibTrans" cxnId="{DE633CD4-402E-4FA5-9D08-01DC8E4A916C}">
      <dgm:prSet/>
      <dgm:spPr/>
      <dgm:t>
        <a:bodyPr/>
        <a:lstStyle/>
        <a:p>
          <a:endParaRPr lang="en-US"/>
        </a:p>
      </dgm:t>
    </dgm:pt>
    <dgm:pt modelId="{027C2307-F30F-4615-9AE0-9B149925A9C7}">
      <dgm:prSet phldrT="[Text]"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800" dirty="0" err="1" smtClean="0"/>
            <a:t>Políticas</a:t>
          </a:r>
          <a:r>
            <a:rPr lang="en-US" sz="2000" dirty="0" smtClean="0"/>
            <a:t> </a:t>
          </a:r>
          <a:r>
            <a:rPr lang="en-US" sz="2000" dirty="0" err="1" smtClean="0"/>
            <a:t>públicas</a:t>
          </a:r>
          <a:endParaRPr lang="en-US" sz="2000" dirty="0" smtClean="0"/>
        </a:p>
        <a:p>
          <a:pPr lvl="0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dirty="0"/>
        </a:p>
      </dgm:t>
    </dgm:pt>
    <dgm:pt modelId="{D46AC9A4-B7AB-4214-9A7A-2DB96D4E2420}" type="parTrans" cxnId="{F78A6DFB-4202-4B5F-B9B2-F5FC581EBE23}">
      <dgm:prSet/>
      <dgm:spPr/>
      <dgm:t>
        <a:bodyPr/>
        <a:lstStyle/>
        <a:p>
          <a:endParaRPr lang="en-US"/>
        </a:p>
      </dgm:t>
    </dgm:pt>
    <dgm:pt modelId="{09992DB1-2B9F-4BB2-97A4-3AC871B58230}" type="sibTrans" cxnId="{F78A6DFB-4202-4B5F-B9B2-F5FC581EBE23}">
      <dgm:prSet/>
      <dgm:spPr/>
      <dgm:t>
        <a:bodyPr/>
        <a:lstStyle/>
        <a:p>
          <a:endParaRPr lang="en-US"/>
        </a:p>
      </dgm:t>
    </dgm:pt>
    <dgm:pt modelId="{9E0EF4E2-978C-415D-B580-2F7A2DFB336A}">
      <dgm:prSet phldrT="[Text]" custT="1"/>
      <dgm:spPr/>
      <dgm:t>
        <a:bodyPr/>
        <a:lstStyle/>
        <a:p>
          <a:pPr lvl="0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dirty="0" err="1" smtClean="0"/>
            <a:t>Interés</a:t>
          </a:r>
          <a:endParaRPr lang="en-US" sz="2000" dirty="0"/>
        </a:p>
      </dgm:t>
    </dgm:pt>
    <dgm:pt modelId="{0D06DB2F-F039-467B-88DB-8EA368B2D7E2}" type="parTrans" cxnId="{FC809276-99D6-4C7E-9BB3-F87B5211541F}">
      <dgm:prSet/>
      <dgm:spPr/>
      <dgm:t>
        <a:bodyPr/>
        <a:lstStyle/>
        <a:p>
          <a:endParaRPr lang="en-US"/>
        </a:p>
      </dgm:t>
    </dgm:pt>
    <dgm:pt modelId="{0935DEDE-6E03-4CDA-BE9C-F89414C2DD01}" type="sibTrans" cxnId="{FC809276-99D6-4C7E-9BB3-F87B5211541F}">
      <dgm:prSet/>
      <dgm:spPr/>
      <dgm:t>
        <a:bodyPr/>
        <a:lstStyle/>
        <a:p>
          <a:endParaRPr lang="en-US"/>
        </a:p>
      </dgm:t>
    </dgm:pt>
    <dgm:pt modelId="{A8072D4A-9689-4F80-B583-42A588227A81}">
      <dgm:prSet phldrT="[Text]" custT="1"/>
      <dgm:spPr/>
      <dgm:t>
        <a:bodyPr/>
        <a:lstStyle/>
        <a:p>
          <a:pPr lvl="0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dirty="0"/>
        </a:p>
      </dgm:t>
    </dgm:pt>
    <dgm:pt modelId="{0E02B461-FF34-4B7D-80A1-DD1387A817CB}" type="parTrans" cxnId="{71CDE7E6-FB6A-4540-9F5B-E2A0765E87AD}">
      <dgm:prSet/>
      <dgm:spPr/>
      <dgm:t>
        <a:bodyPr/>
        <a:lstStyle/>
        <a:p>
          <a:endParaRPr lang="en-US"/>
        </a:p>
      </dgm:t>
    </dgm:pt>
    <dgm:pt modelId="{A97929C6-9838-429D-B6DA-3701348CEC4D}" type="sibTrans" cxnId="{71CDE7E6-FB6A-4540-9F5B-E2A0765E87AD}">
      <dgm:prSet/>
      <dgm:spPr/>
      <dgm:t>
        <a:bodyPr/>
        <a:lstStyle/>
        <a:p>
          <a:endParaRPr lang="en-US"/>
        </a:p>
      </dgm:t>
    </dgm:pt>
    <dgm:pt modelId="{0B4BEF7A-7F9F-4B58-947B-CFEDF5146FA0}" type="pres">
      <dgm:prSet presAssocID="{4F960AEE-6B9E-4DB7-BA76-41BB241C5EF0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5BC54AE-09CE-4E37-B151-AAA232C113A3}" type="pres">
      <dgm:prSet presAssocID="{4F960AEE-6B9E-4DB7-BA76-41BB241C5EF0}" presName="cycle" presStyleCnt="0"/>
      <dgm:spPr/>
    </dgm:pt>
    <dgm:pt modelId="{685B075C-2484-4E34-9F51-880A8DB43C05}" type="pres">
      <dgm:prSet presAssocID="{4F960AEE-6B9E-4DB7-BA76-41BB241C5EF0}" presName="centerShape" presStyleCnt="0"/>
      <dgm:spPr/>
    </dgm:pt>
    <dgm:pt modelId="{101DBD85-F8D9-4A3A-B246-5D11AB220170}" type="pres">
      <dgm:prSet presAssocID="{4F960AEE-6B9E-4DB7-BA76-41BB241C5EF0}" presName="connSite" presStyleLbl="node1" presStyleIdx="0" presStyleCnt="5"/>
      <dgm:spPr/>
    </dgm:pt>
    <dgm:pt modelId="{A1A54D55-CD28-44A9-96EB-E2A93D2131D1}" type="pres">
      <dgm:prSet presAssocID="{4F960AEE-6B9E-4DB7-BA76-41BB241C5EF0}" presName="visible" presStyleLbl="node1" presStyleIdx="0" presStyleCnt="5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DC444381-2CCE-4978-BAA0-3B2562C2C43F}" type="pres">
      <dgm:prSet presAssocID="{0D06DB2F-F039-467B-88DB-8EA368B2D7E2}" presName="Name25" presStyleLbl="parChTrans1D1" presStyleIdx="0" presStyleCnt="4"/>
      <dgm:spPr/>
      <dgm:t>
        <a:bodyPr/>
        <a:lstStyle/>
        <a:p>
          <a:endParaRPr lang="en-US"/>
        </a:p>
      </dgm:t>
    </dgm:pt>
    <dgm:pt modelId="{3500E146-217B-4109-B1F1-D8FB8C904494}" type="pres">
      <dgm:prSet presAssocID="{9E0EF4E2-978C-415D-B580-2F7A2DFB336A}" presName="node" presStyleCnt="0"/>
      <dgm:spPr/>
    </dgm:pt>
    <dgm:pt modelId="{8A07DFF1-0962-4717-8EF4-7C2BDC8669DE}" type="pres">
      <dgm:prSet presAssocID="{9E0EF4E2-978C-415D-B580-2F7A2DFB336A}" presName="parentNode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E15CF9-302E-4318-A471-40C787702FE2}" type="pres">
      <dgm:prSet presAssocID="{9E0EF4E2-978C-415D-B580-2F7A2DFB336A}" presName="childNod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DBE15C-856A-43CB-BB0A-FA724D0639EB}" type="pres">
      <dgm:prSet presAssocID="{BDDC3119-F309-4C42-B821-C87F306A1937}" presName="Name25" presStyleLbl="parChTrans1D1" presStyleIdx="1" presStyleCnt="4"/>
      <dgm:spPr/>
      <dgm:t>
        <a:bodyPr/>
        <a:lstStyle/>
        <a:p>
          <a:endParaRPr lang="en-US"/>
        </a:p>
      </dgm:t>
    </dgm:pt>
    <dgm:pt modelId="{44DB1EEE-A1DA-41BA-B39C-860355B3E8D5}" type="pres">
      <dgm:prSet presAssocID="{73C4AAE2-F66F-4D12-B2B3-2EF0E2AC33C6}" presName="node" presStyleCnt="0"/>
      <dgm:spPr/>
    </dgm:pt>
    <dgm:pt modelId="{2A2DF43D-813D-4460-983E-568A7F8E9D23}" type="pres">
      <dgm:prSet presAssocID="{73C4AAE2-F66F-4D12-B2B3-2EF0E2AC33C6}" presName="parentNode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0F02CF2-841C-4FC2-8DE5-F21B8BA80EA5}" type="pres">
      <dgm:prSet presAssocID="{73C4AAE2-F66F-4D12-B2B3-2EF0E2AC33C6}" presName="childNod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4A7447-972F-4904-9BE5-96D8BF3A1088}" type="pres">
      <dgm:prSet presAssocID="{A4B261FD-E69A-4CFD-A088-0A38397DE796}" presName="Name25" presStyleLbl="parChTrans1D1" presStyleIdx="2" presStyleCnt="4"/>
      <dgm:spPr/>
      <dgm:t>
        <a:bodyPr/>
        <a:lstStyle/>
        <a:p>
          <a:endParaRPr lang="en-US"/>
        </a:p>
      </dgm:t>
    </dgm:pt>
    <dgm:pt modelId="{6C5F7BDD-1834-46E2-857F-9D7E9F6DA598}" type="pres">
      <dgm:prSet presAssocID="{41C14EB6-9225-464F-B403-6D45759761EF}" presName="node" presStyleCnt="0"/>
      <dgm:spPr/>
    </dgm:pt>
    <dgm:pt modelId="{1451C48B-95A1-4AF0-99D6-B15D52D043B0}" type="pres">
      <dgm:prSet presAssocID="{41C14EB6-9225-464F-B403-6D45759761EF}" presName="parentNode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2B0E41-E7FE-4AEE-9651-2E146F6B5961}" type="pres">
      <dgm:prSet presAssocID="{41C14EB6-9225-464F-B403-6D45759761EF}" presName="childNod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1BACF74-1EDF-43C6-854D-AFA936CC7DB5}" type="pres">
      <dgm:prSet presAssocID="{D46AC9A4-B7AB-4214-9A7A-2DB96D4E2420}" presName="Name25" presStyleLbl="parChTrans1D1" presStyleIdx="3" presStyleCnt="4"/>
      <dgm:spPr/>
      <dgm:t>
        <a:bodyPr/>
        <a:lstStyle/>
        <a:p>
          <a:endParaRPr lang="en-US"/>
        </a:p>
      </dgm:t>
    </dgm:pt>
    <dgm:pt modelId="{52DDF7F8-27DE-4253-AFC7-2C5939E7CD68}" type="pres">
      <dgm:prSet presAssocID="{027C2307-F30F-4615-9AE0-9B149925A9C7}" presName="node" presStyleCnt="0"/>
      <dgm:spPr/>
    </dgm:pt>
    <dgm:pt modelId="{8BDD3FB9-C720-4185-A77E-32BA05ACDEE7}" type="pres">
      <dgm:prSet presAssocID="{027C2307-F30F-4615-9AE0-9B149925A9C7}" presName="parentNode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803157-9DE3-4D42-80C4-73BB25D42707}" type="pres">
      <dgm:prSet presAssocID="{027C2307-F30F-4615-9AE0-9B149925A9C7}" presName="childNod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18FD9A5-C02B-4FA6-B85D-A7463865D81D}" type="presOf" srcId="{73C4AAE2-F66F-4D12-B2B3-2EF0E2AC33C6}" destId="{2A2DF43D-813D-4460-983E-568A7F8E9D23}" srcOrd="0" destOrd="0" presId="urn:microsoft.com/office/officeart/2005/8/layout/radial2"/>
    <dgm:cxn modelId="{C4925174-1733-441D-95A6-E20CD7C6ABD6}" type="presOf" srcId="{BDDC3119-F309-4C42-B821-C87F306A1937}" destId="{82DBE15C-856A-43CB-BB0A-FA724D0639EB}" srcOrd="0" destOrd="0" presId="urn:microsoft.com/office/officeart/2005/8/layout/radial2"/>
    <dgm:cxn modelId="{DE633CD4-402E-4FA5-9D08-01DC8E4A916C}" srcId="{4F960AEE-6B9E-4DB7-BA76-41BB241C5EF0}" destId="{41C14EB6-9225-464F-B403-6D45759761EF}" srcOrd="2" destOrd="0" parTransId="{A4B261FD-E69A-4CFD-A088-0A38397DE796}" sibTransId="{C1C77544-5E2B-441D-BD4F-EF45F9305602}"/>
    <dgm:cxn modelId="{F75B58F4-6957-4CF5-8F8D-AD18173CD3FD}" type="presOf" srcId="{4F960AEE-6B9E-4DB7-BA76-41BB241C5EF0}" destId="{0B4BEF7A-7F9F-4B58-947B-CFEDF5146FA0}" srcOrd="0" destOrd="0" presId="urn:microsoft.com/office/officeart/2005/8/layout/radial2"/>
    <dgm:cxn modelId="{8BC6DF07-9E14-40D4-B4ED-73789E4D52F5}" type="presOf" srcId="{A4B261FD-E69A-4CFD-A088-0A38397DE796}" destId="{AD4A7447-972F-4904-9BE5-96D8BF3A1088}" srcOrd="0" destOrd="0" presId="urn:microsoft.com/office/officeart/2005/8/layout/radial2"/>
    <dgm:cxn modelId="{1213D47C-1C02-4DFB-9116-41117EC4C43B}" type="presOf" srcId="{0D06DB2F-F039-467B-88DB-8EA368B2D7E2}" destId="{DC444381-2CCE-4978-BAA0-3B2562C2C43F}" srcOrd="0" destOrd="0" presId="urn:microsoft.com/office/officeart/2005/8/layout/radial2"/>
    <dgm:cxn modelId="{77BC9C11-DF9D-413B-BFBC-FA81292BD979}" type="presOf" srcId="{D46AC9A4-B7AB-4214-9A7A-2DB96D4E2420}" destId="{71BACF74-1EDF-43C6-854D-AFA936CC7DB5}" srcOrd="0" destOrd="0" presId="urn:microsoft.com/office/officeart/2005/8/layout/radial2"/>
    <dgm:cxn modelId="{C5B00684-FD50-4062-A361-5DE902804D7A}" type="presOf" srcId="{9E0EF4E2-978C-415D-B580-2F7A2DFB336A}" destId="{8A07DFF1-0962-4717-8EF4-7C2BDC8669DE}" srcOrd="0" destOrd="0" presId="urn:microsoft.com/office/officeart/2005/8/layout/radial2"/>
    <dgm:cxn modelId="{F78A6DFB-4202-4B5F-B9B2-F5FC581EBE23}" srcId="{4F960AEE-6B9E-4DB7-BA76-41BB241C5EF0}" destId="{027C2307-F30F-4615-9AE0-9B149925A9C7}" srcOrd="3" destOrd="0" parTransId="{D46AC9A4-B7AB-4214-9A7A-2DB96D4E2420}" sibTransId="{09992DB1-2B9F-4BB2-97A4-3AC871B58230}"/>
    <dgm:cxn modelId="{71CDE7E6-FB6A-4540-9F5B-E2A0765E87AD}" srcId="{9E0EF4E2-978C-415D-B580-2F7A2DFB336A}" destId="{A8072D4A-9689-4F80-B583-42A588227A81}" srcOrd="0" destOrd="0" parTransId="{0E02B461-FF34-4B7D-80A1-DD1387A817CB}" sibTransId="{A97929C6-9838-429D-B6DA-3701348CEC4D}"/>
    <dgm:cxn modelId="{6C4A1729-25BC-4F3C-A9D9-AE15D9CCF900}" type="presOf" srcId="{027C2307-F30F-4615-9AE0-9B149925A9C7}" destId="{8BDD3FB9-C720-4185-A77E-32BA05ACDEE7}" srcOrd="0" destOrd="0" presId="urn:microsoft.com/office/officeart/2005/8/layout/radial2"/>
    <dgm:cxn modelId="{89D04631-7838-477B-9A11-98CE6041754E}" srcId="{4F960AEE-6B9E-4DB7-BA76-41BB241C5EF0}" destId="{73C4AAE2-F66F-4D12-B2B3-2EF0E2AC33C6}" srcOrd="1" destOrd="0" parTransId="{BDDC3119-F309-4C42-B821-C87F306A1937}" sibTransId="{D1F4A027-9CA7-4243-B5C6-00FDD3597F11}"/>
    <dgm:cxn modelId="{522EE9C8-D646-4636-9030-AAA67C760115}" type="presOf" srcId="{41C14EB6-9225-464F-B403-6D45759761EF}" destId="{1451C48B-95A1-4AF0-99D6-B15D52D043B0}" srcOrd="0" destOrd="0" presId="urn:microsoft.com/office/officeart/2005/8/layout/radial2"/>
    <dgm:cxn modelId="{E7FB05F9-AB36-44AE-8BBC-04B737A9D975}" type="presOf" srcId="{A8072D4A-9689-4F80-B583-42A588227A81}" destId="{0EE15CF9-302E-4318-A471-40C787702FE2}" srcOrd="0" destOrd="0" presId="urn:microsoft.com/office/officeart/2005/8/layout/radial2"/>
    <dgm:cxn modelId="{FC809276-99D6-4C7E-9BB3-F87B5211541F}" srcId="{4F960AEE-6B9E-4DB7-BA76-41BB241C5EF0}" destId="{9E0EF4E2-978C-415D-B580-2F7A2DFB336A}" srcOrd="0" destOrd="0" parTransId="{0D06DB2F-F039-467B-88DB-8EA368B2D7E2}" sibTransId="{0935DEDE-6E03-4CDA-BE9C-F89414C2DD01}"/>
    <dgm:cxn modelId="{5288162B-9D90-48B9-B788-CC8DD411E399}" type="presParOf" srcId="{0B4BEF7A-7F9F-4B58-947B-CFEDF5146FA0}" destId="{25BC54AE-09CE-4E37-B151-AAA232C113A3}" srcOrd="0" destOrd="0" presId="urn:microsoft.com/office/officeart/2005/8/layout/radial2"/>
    <dgm:cxn modelId="{2CDAE7BB-D03B-4FD1-B1D0-B55284D339FE}" type="presParOf" srcId="{25BC54AE-09CE-4E37-B151-AAA232C113A3}" destId="{685B075C-2484-4E34-9F51-880A8DB43C05}" srcOrd="0" destOrd="0" presId="urn:microsoft.com/office/officeart/2005/8/layout/radial2"/>
    <dgm:cxn modelId="{0545555A-8A1F-4E76-AC0D-04209395177B}" type="presParOf" srcId="{685B075C-2484-4E34-9F51-880A8DB43C05}" destId="{101DBD85-F8D9-4A3A-B246-5D11AB220170}" srcOrd="0" destOrd="0" presId="urn:microsoft.com/office/officeart/2005/8/layout/radial2"/>
    <dgm:cxn modelId="{44F849C8-C817-4233-B891-CF3B0A9E943B}" type="presParOf" srcId="{685B075C-2484-4E34-9F51-880A8DB43C05}" destId="{A1A54D55-CD28-44A9-96EB-E2A93D2131D1}" srcOrd="1" destOrd="0" presId="urn:microsoft.com/office/officeart/2005/8/layout/radial2"/>
    <dgm:cxn modelId="{B8FBCABC-2D34-498A-8C6A-ED403D5CD46E}" type="presParOf" srcId="{25BC54AE-09CE-4E37-B151-AAA232C113A3}" destId="{DC444381-2CCE-4978-BAA0-3B2562C2C43F}" srcOrd="1" destOrd="0" presId="urn:microsoft.com/office/officeart/2005/8/layout/radial2"/>
    <dgm:cxn modelId="{D8C255AB-CFAD-4593-B3B7-0BD9283F2B6F}" type="presParOf" srcId="{25BC54AE-09CE-4E37-B151-AAA232C113A3}" destId="{3500E146-217B-4109-B1F1-D8FB8C904494}" srcOrd="2" destOrd="0" presId="urn:microsoft.com/office/officeart/2005/8/layout/radial2"/>
    <dgm:cxn modelId="{06C03C14-A7EA-4EC5-85B7-9DED4CC468B2}" type="presParOf" srcId="{3500E146-217B-4109-B1F1-D8FB8C904494}" destId="{8A07DFF1-0962-4717-8EF4-7C2BDC8669DE}" srcOrd="0" destOrd="0" presId="urn:microsoft.com/office/officeart/2005/8/layout/radial2"/>
    <dgm:cxn modelId="{FA8FC332-9861-4DDD-8DAA-38DE542476D7}" type="presParOf" srcId="{3500E146-217B-4109-B1F1-D8FB8C904494}" destId="{0EE15CF9-302E-4318-A471-40C787702FE2}" srcOrd="1" destOrd="0" presId="urn:microsoft.com/office/officeart/2005/8/layout/radial2"/>
    <dgm:cxn modelId="{204F93FA-C0F9-4CC2-86DF-FFF2955ABE31}" type="presParOf" srcId="{25BC54AE-09CE-4E37-B151-AAA232C113A3}" destId="{82DBE15C-856A-43CB-BB0A-FA724D0639EB}" srcOrd="3" destOrd="0" presId="urn:microsoft.com/office/officeart/2005/8/layout/radial2"/>
    <dgm:cxn modelId="{A09798EE-BD21-48F1-AB85-00D83FAF52CB}" type="presParOf" srcId="{25BC54AE-09CE-4E37-B151-AAA232C113A3}" destId="{44DB1EEE-A1DA-41BA-B39C-860355B3E8D5}" srcOrd="4" destOrd="0" presId="urn:microsoft.com/office/officeart/2005/8/layout/radial2"/>
    <dgm:cxn modelId="{D6B027B1-FCC3-4E29-A15A-3E3C176DDF12}" type="presParOf" srcId="{44DB1EEE-A1DA-41BA-B39C-860355B3E8D5}" destId="{2A2DF43D-813D-4460-983E-568A7F8E9D23}" srcOrd="0" destOrd="0" presId="urn:microsoft.com/office/officeart/2005/8/layout/radial2"/>
    <dgm:cxn modelId="{2090FD07-F04B-466A-B7D2-B21AB983FE9E}" type="presParOf" srcId="{44DB1EEE-A1DA-41BA-B39C-860355B3E8D5}" destId="{C0F02CF2-841C-4FC2-8DE5-F21B8BA80EA5}" srcOrd="1" destOrd="0" presId="urn:microsoft.com/office/officeart/2005/8/layout/radial2"/>
    <dgm:cxn modelId="{AF6CDC21-141C-4624-819F-5B9D2C2C1AD5}" type="presParOf" srcId="{25BC54AE-09CE-4E37-B151-AAA232C113A3}" destId="{AD4A7447-972F-4904-9BE5-96D8BF3A1088}" srcOrd="5" destOrd="0" presId="urn:microsoft.com/office/officeart/2005/8/layout/radial2"/>
    <dgm:cxn modelId="{E1208582-5244-4178-8797-5CE0E544F057}" type="presParOf" srcId="{25BC54AE-09CE-4E37-B151-AAA232C113A3}" destId="{6C5F7BDD-1834-46E2-857F-9D7E9F6DA598}" srcOrd="6" destOrd="0" presId="urn:microsoft.com/office/officeart/2005/8/layout/radial2"/>
    <dgm:cxn modelId="{545EC1D0-0AE6-4DE9-8E84-ED7B9C75D0EA}" type="presParOf" srcId="{6C5F7BDD-1834-46E2-857F-9D7E9F6DA598}" destId="{1451C48B-95A1-4AF0-99D6-B15D52D043B0}" srcOrd="0" destOrd="0" presId="urn:microsoft.com/office/officeart/2005/8/layout/radial2"/>
    <dgm:cxn modelId="{35B4D03E-D504-4A16-AEA0-C39F829017C5}" type="presParOf" srcId="{6C5F7BDD-1834-46E2-857F-9D7E9F6DA598}" destId="{EF2B0E41-E7FE-4AEE-9651-2E146F6B5961}" srcOrd="1" destOrd="0" presId="urn:microsoft.com/office/officeart/2005/8/layout/radial2"/>
    <dgm:cxn modelId="{FFF98905-9D1B-4A53-9E35-6A37C199B4C3}" type="presParOf" srcId="{25BC54AE-09CE-4E37-B151-AAA232C113A3}" destId="{71BACF74-1EDF-43C6-854D-AFA936CC7DB5}" srcOrd="7" destOrd="0" presId="urn:microsoft.com/office/officeart/2005/8/layout/radial2"/>
    <dgm:cxn modelId="{6A0AF9B8-F4D4-4D26-AB8F-C281C851E557}" type="presParOf" srcId="{25BC54AE-09CE-4E37-B151-AAA232C113A3}" destId="{52DDF7F8-27DE-4253-AFC7-2C5939E7CD68}" srcOrd="8" destOrd="0" presId="urn:microsoft.com/office/officeart/2005/8/layout/radial2"/>
    <dgm:cxn modelId="{3094DEBE-2521-4EA0-82CE-3EADE57CE5BB}" type="presParOf" srcId="{52DDF7F8-27DE-4253-AFC7-2C5939E7CD68}" destId="{8BDD3FB9-C720-4185-A77E-32BA05ACDEE7}" srcOrd="0" destOrd="0" presId="urn:microsoft.com/office/officeart/2005/8/layout/radial2"/>
    <dgm:cxn modelId="{D10EF18A-4BB2-434C-8818-6B45B784903A}" type="presParOf" srcId="{52DDF7F8-27DE-4253-AFC7-2C5939E7CD68}" destId="{C4803157-9DE3-4D42-80C4-73BB25D42707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5FA1596B-557F-4FCF-93EB-FD7352F16CA1}" type="doc">
      <dgm:prSet loTypeId="urn:microsoft.com/office/officeart/2005/8/layout/vList5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345D533B-8CE5-4EFD-BA15-5B42496C1474}">
      <dgm:prSet phldrT="[Text]" custT="1"/>
      <dgm:spPr/>
      <dgm:t>
        <a:bodyPr/>
        <a:lstStyle/>
        <a:p>
          <a:r>
            <a:rPr lang="es-MX" sz="2000" dirty="0" smtClean="0"/>
            <a:t>Cuantitativo, no experimental, transversal, descriptivo, no probabilístico, por cuotas. </a:t>
          </a:r>
          <a:endParaRPr lang="en-US" sz="2000" dirty="0"/>
        </a:p>
      </dgm:t>
    </dgm:pt>
    <dgm:pt modelId="{1F5E9B23-3856-48D7-9BC0-CE5B633BF8FF}" type="parTrans" cxnId="{2BDBE361-4F18-47A7-A81A-BB5FE6C33697}">
      <dgm:prSet/>
      <dgm:spPr/>
      <dgm:t>
        <a:bodyPr/>
        <a:lstStyle/>
        <a:p>
          <a:endParaRPr lang="en-US"/>
        </a:p>
      </dgm:t>
    </dgm:pt>
    <dgm:pt modelId="{802D3601-7E4C-43EB-BD8C-5C770F96BC4A}" type="sibTrans" cxnId="{2BDBE361-4F18-47A7-A81A-BB5FE6C33697}">
      <dgm:prSet/>
      <dgm:spPr/>
      <dgm:t>
        <a:bodyPr/>
        <a:lstStyle/>
        <a:p>
          <a:endParaRPr lang="en-US"/>
        </a:p>
      </dgm:t>
    </dgm:pt>
    <dgm:pt modelId="{D7BF27CB-0789-4B91-944F-9E6BAAE111E1}">
      <dgm:prSet phldrT="[Text]"/>
      <dgm:spPr/>
      <dgm:t>
        <a:bodyPr/>
        <a:lstStyle/>
        <a:p>
          <a:r>
            <a:rPr lang="es-MX" b="1" dirty="0" smtClean="0"/>
            <a:t>Población y Muestra</a:t>
          </a:r>
          <a:endParaRPr lang="en-US" dirty="0"/>
        </a:p>
      </dgm:t>
    </dgm:pt>
    <dgm:pt modelId="{0E1CFEA7-88A9-4DC6-83A8-78246E8ACBB7}" type="parTrans" cxnId="{D83F8EBF-2B37-4C9E-83B3-3BA217E33CF5}">
      <dgm:prSet/>
      <dgm:spPr/>
      <dgm:t>
        <a:bodyPr/>
        <a:lstStyle/>
        <a:p>
          <a:endParaRPr lang="en-US"/>
        </a:p>
      </dgm:t>
    </dgm:pt>
    <dgm:pt modelId="{4AAC4982-5480-4D2D-BB7D-CE97BA9EED4B}" type="sibTrans" cxnId="{D83F8EBF-2B37-4C9E-83B3-3BA217E33CF5}">
      <dgm:prSet/>
      <dgm:spPr/>
      <dgm:t>
        <a:bodyPr/>
        <a:lstStyle/>
        <a:p>
          <a:endParaRPr lang="en-US"/>
        </a:p>
      </dgm:t>
    </dgm:pt>
    <dgm:pt modelId="{F8CD4584-1A42-4704-88D4-2F51FC3356CC}">
      <dgm:prSet phldrT="[Text]" custT="1"/>
      <dgm:spPr/>
      <dgm:t>
        <a:bodyPr/>
        <a:lstStyle/>
        <a:p>
          <a:r>
            <a:rPr lang="es-MX" sz="2000" dirty="0" smtClean="0"/>
            <a:t>Población: 25 instituciones educativas </a:t>
          </a:r>
          <a:r>
            <a:rPr lang="es-ES" sz="2000" dirty="0" smtClean="0"/>
            <a:t>rurales registradas en el Padrón de Buena Calidad del Sistema Nacional de Educación Media Superior. </a:t>
          </a:r>
          <a:endParaRPr lang="en-US" sz="2000" dirty="0"/>
        </a:p>
      </dgm:t>
    </dgm:pt>
    <dgm:pt modelId="{1072978B-6407-4ECB-BA5C-F74BF8FB2DE2}" type="parTrans" cxnId="{590A2D93-A980-489B-A4D1-3BB8E2B48C2C}">
      <dgm:prSet/>
      <dgm:spPr/>
      <dgm:t>
        <a:bodyPr/>
        <a:lstStyle/>
        <a:p>
          <a:endParaRPr lang="en-US"/>
        </a:p>
      </dgm:t>
    </dgm:pt>
    <dgm:pt modelId="{813868F5-9A02-434D-9B77-01BBC59872E6}" type="sibTrans" cxnId="{590A2D93-A980-489B-A4D1-3BB8E2B48C2C}">
      <dgm:prSet/>
      <dgm:spPr/>
      <dgm:t>
        <a:bodyPr/>
        <a:lstStyle/>
        <a:p>
          <a:endParaRPr lang="en-US"/>
        </a:p>
      </dgm:t>
    </dgm:pt>
    <dgm:pt modelId="{42D695DC-A590-4033-A9E6-116A89E94045}">
      <dgm:prSet phldrT="[Text]"/>
      <dgm:spPr/>
      <dgm:t>
        <a:bodyPr/>
        <a:lstStyle/>
        <a:p>
          <a:r>
            <a:rPr lang="es-MX" b="1" dirty="0" smtClean="0"/>
            <a:t>Procedimiento de recolección y análisis de datos</a:t>
          </a:r>
          <a:endParaRPr lang="en-US" dirty="0"/>
        </a:p>
      </dgm:t>
    </dgm:pt>
    <dgm:pt modelId="{E9E2A321-AF5A-4D9A-801A-7C89562C1F37}" type="parTrans" cxnId="{B945D205-2F9A-42D5-AEBA-02F82AD20878}">
      <dgm:prSet/>
      <dgm:spPr/>
      <dgm:t>
        <a:bodyPr/>
        <a:lstStyle/>
        <a:p>
          <a:endParaRPr lang="en-US"/>
        </a:p>
      </dgm:t>
    </dgm:pt>
    <dgm:pt modelId="{362E97BB-5287-4BB1-A174-6E6E21BD618A}" type="sibTrans" cxnId="{B945D205-2F9A-42D5-AEBA-02F82AD20878}">
      <dgm:prSet/>
      <dgm:spPr/>
      <dgm:t>
        <a:bodyPr/>
        <a:lstStyle/>
        <a:p>
          <a:endParaRPr lang="en-US"/>
        </a:p>
      </dgm:t>
    </dgm:pt>
    <dgm:pt modelId="{6479AAAE-152E-4223-A359-7488EC4852D7}">
      <dgm:prSet phldrT="[Text]" custT="1"/>
      <dgm:spPr/>
      <dgm:t>
        <a:bodyPr/>
        <a:lstStyle/>
        <a:p>
          <a:r>
            <a:rPr lang="es-MX" sz="2000" dirty="0" smtClean="0"/>
            <a:t>Cuestionario auto aplicado. </a:t>
          </a:r>
          <a:endParaRPr lang="en-US" sz="2000" dirty="0"/>
        </a:p>
      </dgm:t>
    </dgm:pt>
    <dgm:pt modelId="{5EE07819-F13E-4378-B74B-937270A44855}" type="parTrans" cxnId="{70B9B3AA-A119-4678-9683-753C43A0064A}">
      <dgm:prSet/>
      <dgm:spPr/>
      <dgm:t>
        <a:bodyPr/>
        <a:lstStyle/>
        <a:p>
          <a:endParaRPr lang="en-US"/>
        </a:p>
      </dgm:t>
    </dgm:pt>
    <dgm:pt modelId="{066AC2B3-85CC-4FE6-BF55-A9A8939F1918}" type="sibTrans" cxnId="{70B9B3AA-A119-4678-9683-753C43A0064A}">
      <dgm:prSet/>
      <dgm:spPr/>
      <dgm:t>
        <a:bodyPr/>
        <a:lstStyle/>
        <a:p>
          <a:endParaRPr lang="en-US"/>
        </a:p>
      </dgm:t>
    </dgm:pt>
    <dgm:pt modelId="{A41F1343-0670-40AE-A80C-8A7B097544C5}">
      <dgm:prSet custT="1"/>
      <dgm:spPr/>
      <dgm:t>
        <a:bodyPr/>
        <a:lstStyle/>
        <a:p>
          <a:r>
            <a:rPr lang="es-MX" sz="2000" dirty="0" smtClean="0"/>
            <a:t>Muestra: 600 estudiantes (dos grupos de 30 alumnos de sexto semestre por cada institución) de 10 planteles distribuidos en 5 municipios.</a:t>
          </a:r>
          <a:endParaRPr lang="es-MX" sz="2000" dirty="0"/>
        </a:p>
      </dgm:t>
    </dgm:pt>
    <dgm:pt modelId="{E9211106-DE74-40EB-8BA5-AEE8B700CC5B}" type="parTrans" cxnId="{014C4601-3B43-48CE-8978-CD08EDACCE63}">
      <dgm:prSet/>
      <dgm:spPr/>
      <dgm:t>
        <a:bodyPr/>
        <a:lstStyle/>
        <a:p>
          <a:endParaRPr lang="en-US"/>
        </a:p>
      </dgm:t>
    </dgm:pt>
    <dgm:pt modelId="{E55DB8F9-ACE7-4AE0-A4D1-1ECC9EFF67BB}" type="sibTrans" cxnId="{014C4601-3B43-48CE-8978-CD08EDACCE63}">
      <dgm:prSet/>
      <dgm:spPr/>
      <dgm:t>
        <a:bodyPr/>
        <a:lstStyle/>
        <a:p>
          <a:endParaRPr lang="en-US"/>
        </a:p>
      </dgm:t>
    </dgm:pt>
    <dgm:pt modelId="{8AAC1DF4-4621-47DF-A364-530F8F6EF5E9}">
      <dgm:prSet custT="1"/>
      <dgm:spPr/>
      <dgm:t>
        <a:bodyPr/>
        <a:lstStyle/>
        <a:p>
          <a:r>
            <a:rPr lang="es-MX" sz="2000" dirty="0" smtClean="0"/>
            <a:t>Análisis de estadística descriptiva, así como análisis estadístico de correlación múltiple. </a:t>
          </a:r>
          <a:endParaRPr lang="es-MX" sz="2000" dirty="0"/>
        </a:p>
      </dgm:t>
    </dgm:pt>
    <dgm:pt modelId="{A96F83D4-74A3-4894-BB53-4F3C2393F178}" type="parTrans" cxnId="{62E7232B-A170-4801-BD76-57B7411A5C75}">
      <dgm:prSet/>
      <dgm:spPr/>
      <dgm:t>
        <a:bodyPr/>
        <a:lstStyle/>
        <a:p>
          <a:endParaRPr lang="en-US"/>
        </a:p>
      </dgm:t>
    </dgm:pt>
    <dgm:pt modelId="{39C58CB1-1BC3-4D43-9B8E-2AFD4DE0A940}" type="sibTrans" cxnId="{62E7232B-A170-4801-BD76-57B7411A5C75}">
      <dgm:prSet/>
      <dgm:spPr/>
      <dgm:t>
        <a:bodyPr/>
        <a:lstStyle/>
        <a:p>
          <a:endParaRPr lang="en-US"/>
        </a:p>
      </dgm:t>
    </dgm:pt>
    <dgm:pt modelId="{A0A5E22D-C099-441B-867A-0570E5F367DA}">
      <dgm:prSet phldrT="[Text]"/>
      <dgm:spPr/>
      <dgm:t>
        <a:bodyPr/>
        <a:lstStyle/>
        <a:p>
          <a:r>
            <a:rPr lang="es-MX" b="1" dirty="0" smtClean="0"/>
            <a:t>Diseño de Investigación</a:t>
          </a:r>
          <a:endParaRPr lang="en-US" dirty="0"/>
        </a:p>
      </dgm:t>
    </dgm:pt>
    <dgm:pt modelId="{87A40C27-0BBD-43C9-9D90-FAC2DD1BD315}" type="sibTrans" cxnId="{6198E830-A6ED-4C44-A66F-922A192B1B5B}">
      <dgm:prSet/>
      <dgm:spPr/>
      <dgm:t>
        <a:bodyPr/>
        <a:lstStyle/>
        <a:p>
          <a:endParaRPr lang="en-US"/>
        </a:p>
      </dgm:t>
    </dgm:pt>
    <dgm:pt modelId="{D1F07019-8C06-4DBC-B6D3-10AC1A86C8F1}" type="parTrans" cxnId="{6198E830-A6ED-4C44-A66F-922A192B1B5B}">
      <dgm:prSet/>
      <dgm:spPr/>
      <dgm:t>
        <a:bodyPr/>
        <a:lstStyle/>
        <a:p>
          <a:endParaRPr lang="en-US"/>
        </a:p>
      </dgm:t>
    </dgm:pt>
    <dgm:pt modelId="{ABBFC1BF-9F56-43E9-88F0-3789D5D2E84D}" type="pres">
      <dgm:prSet presAssocID="{5FA1596B-557F-4FCF-93EB-FD7352F16CA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C1D785B-E786-4B24-9E3D-F0541B3550D5}" type="pres">
      <dgm:prSet presAssocID="{A0A5E22D-C099-441B-867A-0570E5F367DA}" presName="linNode" presStyleCnt="0"/>
      <dgm:spPr/>
    </dgm:pt>
    <dgm:pt modelId="{AC203490-F699-4568-ACE9-9709503A6F13}" type="pres">
      <dgm:prSet presAssocID="{A0A5E22D-C099-441B-867A-0570E5F367DA}" presName="parentText" presStyleLbl="node1" presStyleIdx="0" presStyleCnt="3" custLinFactNeighborX="-10596" custLinFactNeighborY="-295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D5F5E6D-3F0E-47BD-B32D-F74A99F0B8AE}" type="pres">
      <dgm:prSet presAssocID="{A0A5E22D-C099-441B-867A-0570E5F367DA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1ACAFF4-6D2B-4833-8BC9-1FDE47AA39B5}" type="pres">
      <dgm:prSet presAssocID="{87A40C27-0BBD-43C9-9D90-FAC2DD1BD315}" presName="sp" presStyleCnt="0"/>
      <dgm:spPr/>
    </dgm:pt>
    <dgm:pt modelId="{881650B3-6577-4D53-B392-862323357F8F}" type="pres">
      <dgm:prSet presAssocID="{D7BF27CB-0789-4B91-944F-9E6BAAE111E1}" presName="linNode" presStyleCnt="0"/>
      <dgm:spPr/>
    </dgm:pt>
    <dgm:pt modelId="{E7B33745-B990-4565-A9A9-734B0DB28552}" type="pres">
      <dgm:prSet presAssocID="{D7BF27CB-0789-4B91-944F-9E6BAAE111E1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9DF4B1D-20AB-4C2B-80A3-D251698BD355}" type="pres">
      <dgm:prSet presAssocID="{D7BF27CB-0789-4B91-944F-9E6BAAE111E1}" presName="descendantText" presStyleLbl="alignAccFollowNode1" presStyleIdx="1" presStyleCnt="3" custScaleX="100095" custScaleY="14298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2008E2A-8262-42C0-8606-09E1A044AA6C}" type="pres">
      <dgm:prSet presAssocID="{4AAC4982-5480-4D2D-BB7D-CE97BA9EED4B}" presName="sp" presStyleCnt="0"/>
      <dgm:spPr/>
    </dgm:pt>
    <dgm:pt modelId="{1B78A939-6C40-46F7-8D79-199E4AC390B5}" type="pres">
      <dgm:prSet presAssocID="{42D695DC-A590-4033-A9E6-116A89E94045}" presName="linNode" presStyleCnt="0"/>
      <dgm:spPr/>
    </dgm:pt>
    <dgm:pt modelId="{0FFC1F1B-2FFD-4DF0-80B2-565033B33A29}" type="pres">
      <dgm:prSet presAssocID="{42D695DC-A590-4033-A9E6-116A89E94045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014BAA-CB44-4F2F-B06B-7EA11E8F0224}" type="pres">
      <dgm:prSet presAssocID="{42D695DC-A590-4033-A9E6-116A89E94045}" presName="descendantText" presStyleLbl="alignAccFollowNode1" presStyleIdx="2" presStyleCnt="3" custScaleY="12173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0B9B3AA-A119-4678-9683-753C43A0064A}" srcId="{42D695DC-A590-4033-A9E6-116A89E94045}" destId="{6479AAAE-152E-4223-A359-7488EC4852D7}" srcOrd="0" destOrd="0" parTransId="{5EE07819-F13E-4378-B74B-937270A44855}" sibTransId="{066AC2B3-85CC-4FE6-BF55-A9A8939F1918}"/>
    <dgm:cxn modelId="{11248E68-80E7-41E6-A05B-18CD49D935C1}" type="presOf" srcId="{A41F1343-0670-40AE-A80C-8A7B097544C5}" destId="{09DF4B1D-20AB-4C2B-80A3-D251698BD355}" srcOrd="0" destOrd="1" presId="urn:microsoft.com/office/officeart/2005/8/layout/vList5"/>
    <dgm:cxn modelId="{155621EB-A77C-45E1-99A1-8EEF3F872DC3}" type="presOf" srcId="{8AAC1DF4-4621-47DF-A364-530F8F6EF5E9}" destId="{AE014BAA-CB44-4F2F-B06B-7EA11E8F0224}" srcOrd="0" destOrd="1" presId="urn:microsoft.com/office/officeart/2005/8/layout/vList5"/>
    <dgm:cxn modelId="{2BDBE361-4F18-47A7-A81A-BB5FE6C33697}" srcId="{A0A5E22D-C099-441B-867A-0570E5F367DA}" destId="{345D533B-8CE5-4EFD-BA15-5B42496C1474}" srcOrd="0" destOrd="0" parTransId="{1F5E9B23-3856-48D7-9BC0-CE5B633BF8FF}" sibTransId="{802D3601-7E4C-43EB-BD8C-5C770F96BC4A}"/>
    <dgm:cxn modelId="{AF0A9E33-0FC5-49F3-BF05-74ABAC1656A3}" type="presOf" srcId="{42D695DC-A590-4033-A9E6-116A89E94045}" destId="{0FFC1F1B-2FFD-4DF0-80B2-565033B33A29}" srcOrd="0" destOrd="0" presId="urn:microsoft.com/office/officeart/2005/8/layout/vList5"/>
    <dgm:cxn modelId="{4EF5B3E2-6DD3-4BC6-B949-968A30BABB7F}" type="presOf" srcId="{F8CD4584-1A42-4704-88D4-2F51FC3356CC}" destId="{09DF4B1D-20AB-4C2B-80A3-D251698BD355}" srcOrd="0" destOrd="0" presId="urn:microsoft.com/office/officeart/2005/8/layout/vList5"/>
    <dgm:cxn modelId="{B945D205-2F9A-42D5-AEBA-02F82AD20878}" srcId="{5FA1596B-557F-4FCF-93EB-FD7352F16CA1}" destId="{42D695DC-A590-4033-A9E6-116A89E94045}" srcOrd="2" destOrd="0" parTransId="{E9E2A321-AF5A-4D9A-801A-7C89562C1F37}" sibTransId="{362E97BB-5287-4BB1-A174-6E6E21BD618A}"/>
    <dgm:cxn modelId="{6198E830-A6ED-4C44-A66F-922A192B1B5B}" srcId="{5FA1596B-557F-4FCF-93EB-FD7352F16CA1}" destId="{A0A5E22D-C099-441B-867A-0570E5F367DA}" srcOrd="0" destOrd="0" parTransId="{D1F07019-8C06-4DBC-B6D3-10AC1A86C8F1}" sibTransId="{87A40C27-0BBD-43C9-9D90-FAC2DD1BD315}"/>
    <dgm:cxn modelId="{D83F8EBF-2B37-4C9E-83B3-3BA217E33CF5}" srcId="{5FA1596B-557F-4FCF-93EB-FD7352F16CA1}" destId="{D7BF27CB-0789-4B91-944F-9E6BAAE111E1}" srcOrd="1" destOrd="0" parTransId="{0E1CFEA7-88A9-4DC6-83A8-78246E8ACBB7}" sibTransId="{4AAC4982-5480-4D2D-BB7D-CE97BA9EED4B}"/>
    <dgm:cxn modelId="{062D2C9A-6285-4A93-8FCA-6C8838DB934F}" type="presOf" srcId="{6479AAAE-152E-4223-A359-7488EC4852D7}" destId="{AE014BAA-CB44-4F2F-B06B-7EA11E8F0224}" srcOrd="0" destOrd="0" presId="urn:microsoft.com/office/officeart/2005/8/layout/vList5"/>
    <dgm:cxn modelId="{62E7232B-A170-4801-BD76-57B7411A5C75}" srcId="{42D695DC-A590-4033-A9E6-116A89E94045}" destId="{8AAC1DF4-4621-47DF-A364-530F8F6EF5E9}" srcOrd="1" destOrd="0" parTransId="{A96F83D4-74A3-4894-BB53-4F3C2393F178}" sibTransId="{39C58CB1-1BC3-4D43-9B8E-2AFD4DE0A940}"/>
    <dgm:cxn modelId="{014C4601-3B43-48CE-8978-CD08EDACCE63}" srcId="{D7BF27CB-0789-4B91-944F-9E6BAAE111E1}" destId="{A41F1343-0670-40AE-A80C-8A7B097544C5}" srcOrd="1" destOrd="0" parTransId="{E9211106-DE74-40EB-8BA5-AEE8B700CC5B}" sibTransId="{E55DB8F9-ACE7-4AE0-A4D1-1ECC9EFF67BB}"/>
    <dgm:cxn modelId="{572711AD-20A3-45A1-A00D-D4434140ADD1}" type="presOf" srcId="{345D533B-8CE5-4EFD-BA15-5B42496C1474}" destId="{3D5F5E6D-3F0E-47BD-B32D-F74A99F0B8AE}" srcOrd="0" destOrd="0" presId="urn:microsoft.com/office/officeart/2005/8/layout/vList5"/>
    <dgm:cxn modelId="{590A2D93-A980-489B-A4D1-3BB8E2B48C2C}" srcId="{D7BF27CB-0789-4B91-944F-9E6BAAE111E1}" destId="{F8CD4584-1A42-4704-88D4-2F51FC3356CC}" srcOrd="0" destOrd="0" parTransId="{1072978B-6407-4ECB-BA5C-F74BF8FB2DE2}" sibTransId="{813868F5-9A02-434D-9B77-01BBC59872E6}"/>
    <dgm:cxn modelId="{EA3867FA-A8E8-45BC-B2FB-B4A3BF38C8E1}" type="presOf" srcId="{A0A5E22D-C099-441B-867A-0570E5F367DA}" destId="{AC203490-F699-4568-ACE9-9709503A6F13}" srcOrd="0" destOrd="0" presId="urn:microsoft.com/office/officeart/2005/8/layout/vList5"/>
    <dgm:cxn modelId="{38852FB4-1984-42CC-AC72-89B4018E890B}" type="presOf" srcId="{D7BF27CB-0789-4B91-944F-9E6BAAE111E1}" destId="{E7B33745-B990-4565-A9A9-734B0DB28552}" srcOrd="0" destOrd="0" presId="urn:microsoft.com/office/officeart/2005/8/layout/vList5"/>
    <dgm:cxn modelId="{156375DC-0DF5-4B3C-8C35-5E25B876A269}" type="presOf" srcId="{5FA1596B-557F-4FCF-93EB-FD7352F16CA1}" destId="{ABBFC1BF-9F56-43E9-88F0-3789D5D2E84D}" srcOrd="0" destOrd="0" presId="urn:microsoft.com/office/officeart/2005/8/layout/vList5"/>
    <dgm:cxn modelId="{2F5A1E2E-8A74-4E09-B474-F689098C5077}" type="presParOf" srcId="{ABBFC1BF-9F56-43E9-88F0-3789D5D2E84D}" destId="{6C1D785B-E786-4B24-9E3D-F0541B3550D5}" srcOrd="0" destOrd="0" presId="urn:microsoft.com/office/officeart/2005/8/layout/vList5"/>
    <dgm:cxn modelId="{D751909B-AFA9-482F-90EE-8154320CFF2B}" type="presParOf" srcId="{6C1D785B-E786-4B24-9E3D-F0541B3550D5}" destId="{AC203490-F699-4568-ACE9-9709503A6F13}" srcOrd="0" destOrd="0" presId="urn:microsoft.com/office/officeart/2005/8/layout/vList5"/>
    <dgm:cxn modelId="{7BDA37CC-EB47-4FA2-9149-8F9FC94642C2}" type="presParOf" srcId="{6C1D785B-E786-4B24-9E3D-F0541B3550D5}" destId="{3D5F5E6D-3F0E-47BD-B32D-F74A99F0B8AE}" srcOrd="1" destOrd="0" presId="urn:microsoft.com/office/officeart/2005/8/layout/vList5"/>
    <dgm:cxn modelId="{A71CA73F-0C60-497B-8935-32BB56C030AF}" type="presParOf" srcId="{ABBFC1BF-9F56-43E9-88F0-3789D5D2E84D}" destId="{F1ACAFF4-6D2B-4833-8BC9-1FDE47AA39B5}" srcOrd="1" destOrd="0" presId="urn:microsoft.com/office/officeart/2005/8/layout/vList5"/>
    <dgm:cxn modelId="{55F15775-6CBF-4716-83CA-B2AF09CD0DAE}" type="presParOf" srcId="{ABBFC1BF-9F56-43E9-88F0-3789D5D2E84D}" destId="{881650B3-6577-4D53-B392-862323357F8F}" srcOrd="2" destOrd="0" presId="urn:microsoft.com/office/officeart/2005/8/layout/vList5"/>
    <dgm:cxn modelId="{6AD1E584-9FCA-4DF4-97C9-FEE6FDA94195}" type="presParOf" srcId="{881650B3-6577-4D53-B392-862323357F8F}" destId="{E7B33745-B990-4565-A9A9-734B0DB28552}" srcOrd="0" destOrd="0" presId="urn:microsoft.com/office/officeart/2005/8/layout/vList5"/>
    <dgm:cxn modelId="{4AE77040-7A38-41F5-85C3-2A1BEEF2C76B}" type="presParOf" srcId="{881650B3-6577-4D53-B392-862323357F8F}" destId="{09DF4B1D-20AB-4C2B-80A3-D251698BD355}" srcOrd="1" destOrd="0" presId="urn:microsoft.com/office/officeart/2005/8/layout/vList5"/>
    <dgm:cxn modelId="{3C854140-D0AE-47F3-8558-7CBF069C8EFB}" type="presParOf" srcId="{ABBFC1BF-9F56-43E9-88F0-3789D5D2E84D}" destId="{C2008E2A-8262-42C0-8606-09E1A044AA6C}" srcOrd="3" destOrd="0" presId="urn:microsoft.com/office/officeart/2005/8/layout/vList5"/>
    <dgm:cxn modelId="{0C893020-DFE8-4E9E-95AA-A0F2FBA20B30}" type="presParOf" srcId="{ABBFC1BF-9F56-43E9-88F0-3789D5D2E84D}" destId="{1B78A939-6C40-46F7-8D79-199E4AC390B5}" srcOrd="4" destOrd="0" presId="urn:microsoft.com/office/officeart/2005/8/layout/vList5"/>
    <dgm:cxn modelId="{89D4A861-D21E-4AAC-92BF-336A957BEDC6}" type="presParOf" srcId="{1B78A939-6C40-46F7-8D79-199E4AC390B5}" destId="{0FFC1F1B-2FFD-4DF0-80B2-565033B33A29}" srcOrd="0" destOrd="0" presId="urn:microsoft.com/office/officeart/2005/8/layout/vList5"/>
    <dgm:cxn modelId="{7CE29D0C-DB44-4AA4-8A98-218FC78572A8}" type="presParOf" srcId="{1B78A939-6C40-46F7-8D79-199E4AC390B5}" destId="{AE014BAA-CB44-4F2F-B06B-7EA11E8F0224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AF6F55C-7484-4D54-B1C0-FE215C57DF18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ES"/>
        </a:p>
      </dgm:t>
    </dgm:pt>
    <dgm:pt modelId="{9DAF72D6-FD69-46AF-8C94-B367E8C74A29}">
      <dgm:prSet phldrT="[Texto]" custT="1"/>
      <dgm:spPr/>
      <dgm:t>
        <a:bodyPr/>
        <a:lstStyle/>
        <a:p>
          <a:r>
            <a:rPr lang="es-ES" sz="2000" i="1" dirty="0" smtClean="0"/>
            <a:t>STEM</a:t>
          </a:r>
          <a:r>
            <a:rPr lang="es-ES" sz="2000" dirty="0" smtClean="0"/>
            <a:t> o </a:t>
          </a:r>
          <a:r>
            <a:rPr lang="en-US" sz="2000" dirty="0" smtClean="0"/>
            <a:t>CTIM (Science, Technology, Engineering and Mathematics) </a:t>
          </a:r>
          <a:r>
            <a:rPr lang="es-ES" sz="2000" dirty="0" smtClean="0"/>
            <a:t>fue introducido en 2001 por científicos de la Fundación Nacional de Ciencias de los EE. UU. (NSF). </a:t>
          </a:r>
          <a:endParaRPr lang="es-ES" sz="2000" dirty="0"/>
        </a:p>
      </dgm:t>
    </dgm:pt>
    <dgm:pt modelId="{DCEE7C53-7B53-4F0E-9E07-27CA09EACD04}" type="parTrans" cxnId="{7EC04233-96B0-401E-8609-BB01034B64C7}">
      <dgm:prSet/>
      <dgm:spPr/>
      <dgm:t>
        <a:bodyPr/>
        <a:lstStyle/>
        <a:p>
          <a:endParaRPr lang="es-ES"/>
        </a:p>
      </dgm:t>
    </dgm:pt>
    <dgm:pt modelId="{51E233E0-810C-49F5-9883-C2584E6BBF1F}" type="sibTrans" cxnId="{7EC04233-96B0-401E-8609-BB01034B64C7}">
      <dgm:prSet/>
      <dgm:spPr/>
      <dgm:t>
        <a:bodyPr/>
        <a:lstStyle/>
        <a:p>
          <a:endParaRPr lang="es-ES"/>
        </a:p>
      </dgm:t>
    </dgm:pt>
    <dgm:pt modelId="{CAEA3265-D790-4E76-8C0C-D52CBC2E471E}">
      <dgm:prSet custT="1"/>
      <dgm:spPr/>
      <dgm:t>
        <a:bodyPr/>
        <a:lstStyle/>
        <a:p>
          <a:r>
            <a:rPr lang="es-ES" sz="2000" dirty="0" smtClean="0"/>
            <a:t>CTIM “es un enfoque interdisciplinario del aprendizaje donde conceptos académicos rigurosos se combinan con lecciones del mundo real a medida que los estudiantes aplican ciencia, tecnología, ingeniería y matemáticas en contextos que hacen que las conexiones entre la escuela, la comunidad, el trabajo y la empresa global permitan el desarrollo de alfabetización  y CTIM con ella la capacidad de competir en la nueva economía.”</a:t>
          </a:r>
          <a:endParaRPr lang="es-ES" sz="2000" dirty="0"/>
        </a:p>
      </dgm:t>
    </dgm:pt>
    <dgm:pt modelId="{9EECB6D4-F85A-45DB-A1AB-CA3448DD9E02}" type="parTrans" cxnId="{9D29C9BF-DDD0-42E7-A6DF-16445AEDFE78}">
      <dgm:prSet/>
      <dgm:spPr/>
      <dgm:t>
        <a:bodyPr/>
        <a:lstStyle/>
        <a:p>
          <a:endParaRPr lang="es-ES"/>
        </a:p>
      </dgm:t>
    </dgm:pt>
    <dgm:pt modelId="{06C55DC3-CBE1-4E78-BFDE-BD84C5AFC120}" type="sibTrans" cxnId="{9D29C9BF-DDD0-42E7-A6DF-16445AEDFE78}">
      <dgm:prSet/>
      <dgm:spPr/>
      <dgm:t>
        <a:bodyPr/>
        <a:lstStyle/>
        <a:p>
          <a:endParaRPr lang="es-ES"/>
        </a:p>
      </dgm:t>
    </dgm:pt>
    <dgm:pt modelId="{9C624506-B0D8-4BDA-AAE3-0F6487A82BFC}">
      <dgm:prSet custT="1"/>
      <dgm:spPr/>
      <dgm:t>
        <a:bodyPr/>
        <a:lstStyle/>
        <a:p>
          <a:r>
            <a:rPr lang="es-MX" sz="2000" dirty="0" smtClean="0"/>
            <a:t>Estados Unidos se ha propuesto : </a:t>
          </a:r>
        </a:p>
        <a:p>
          <a:r>
            <a:rPr lang="es-MX" sz="2000" dirty="0" smtClean="0"/>
            <a:t>(a) preparar a todos los estudiantes para ser competentes en materias </a:t>
          </a:r>
          <a:r>
            <a:rPr lang="es-MX" sz="2000" i="0" dirty="0" smtClean="0"/>
            <a:t>CTIM</a:t>
          </a:r>
          <a:endParaRPr lang="es-MX" sz="2000" dirty="0" smtClean="0"/>
        </a:p>
        <a:p>
          <a:r>
            <a:rPr lang="es-MX" sz="2000" dirty="0" smtClean="0"/>
            <a:t>(b) motivarlos a seguir carreras universitarias en esas disciplinas.</a:t>
          </a:r>
          <a:endParaRPr lang="es-ES" sz="2000" dirty="0"/>
        </a:p>
      </dgm:t>
    </dgm:pt>
    <dgm:pt modelId="{3510AA9C-CE93-46D2-ADEB-CA14580AA813}" type="parTrans" cxnId="{46F405F1-31F4-4496-B4E9-489E277DC6DC}">
      <dgm:prSet/>
      <dgm:spPr/>
      <dgm:t>
        <a:bodyPr/>
        <a:lstStyle/>
        <a:p>
          <a:endParaRPr lang="en-US"/>
        </a:p>
      </dgm:t>
    </dgm:pt>
    <dgm:pt modelId="{E0BCAEBB-4A21-49CC-B9D5-E5C179E2A64D}" type="sibTrans" cxnId="{46F405F1-31F4-4496-B4E9-489E277DC6DC}">
      <dgm:prSet/>
      <dgm:spPr/>
      <dgm:t>
        <a:bodyPr/>
        <a:lstStyle/>
        <a:p>
          <a:endParaRPr lang="en-US"/>
        </a:p>
      </dgm:t>
    </dgm:pt>
    <dgm:pt modelId="{3A8F2116-63EA-467B-94C9-862D5D67FA58}" type="pres">
      <dgm:prSet presAssocID="{8AF6F55C-7484-4D54-B1C0-FE215C57DF1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ES"/>
        </a:p>
      </dgm:t>
    </dgm:pt>
    <dgm:pt modelId="{CB04C227-1239-465B-8F7A-8E268BEB20DF}" type="pres">
      <dgm:prSet presAssocID="{8AF6F55C-7484-4D54-B1C0-FE215C57DF18}" presName="Name1" presStyleCnt="0"/>
      <dgm:spPr/>
      <dgm:t>
        <a:bodyPr/>
        <a:lstStyle/>
        <a:p>
          <a:endParaRPr lang="es-ES"/>
        </a:p>
      </dgm:t>
    </dgm:pt>
    <dgm:pt modelId="{2C2DA73C-D3D2-497B-BB83-514CCB2A8F36}" type="pres">
      <dgm:prSet presAssocID="{8AF6F55C-7484-4D54-B1C0-FE215C57DF18}" presName="cycle" presStyleCnt="0"/>
      <dgm:spPr/>
      <dgm:t>
        <a:bodyPr/>
        <a:lstStyle/>
        <a:p>
          <a:endParaRPr lang="es-ES"/>
        </a:p>
      </dgm:t>
    </dgm:pt>
    <dgm:pt modelId="{85908FD8-3F08-4712-BFAC-B2A5CF5A27D4}" type="pres">
      <dgm:prSet presAssocID="{8AF6F55C-7484-4D54-B1C0-FE215C57DF18}" presName="srcNode" presStyleLbl="node1" presStyleIdx="0" presStyleCnt="3"/>
      <dgm:spPr/>
      <dgm:t>
        <a:bodyPr/>
        <a:lstStyle/>
        <a:p>
          <a:endParaRPr lang="es-ES"/>
        </a:p>
      </dgm:t>
    </dgm:pt>
    <dgm:pt modelId="{89D477DF-1C4C-4A29-B437-0F53616A5E82}" type="pres">
      <dgm:prSet presAssocID="{8AF6F55C-7484-4D54-B1C0-FE215C57DF18}" presName="conn" presStyleLbl="parChTrans1D2" presStyleIdx="0" presStyleCnt="1"/>
      <dgm:spPr/>
      <dgm:t>
        <a:bodyPr/>
        <a:lstStyle/>
        <a:p>
          <a:endParaRPr lang="es-ES"/>
        </a:p>
      </dgm:t>
    </dgm:pt>
    <dgm:pt modelId="{4C32DE50-61DE-4DB5-972B-D6C4B7F19B76}" type="pres">
      <dgm:prSet presAssocID="{8AF6F55C-7484-4D54-B1C0-FE215C57DF18}" presName="extraNode" presStyleLbl="node1" presStyleIdx="0" presStyleCnt="3"/>
      <dgm:spPr/>
      <dgm:t>
        <a:bodyPr/>
        <a:lstStyle/>
        <a:p>
          <a:endParaRPr lang="es-ES"/>
        </a:p>
      </dgm:t>
    </dgm:pt>
    <dgm:pt modelId="{CEFE2DE4-4E69-403A-B34D-AB2B9B7E7CA6}" type="pres">
      <dgm:prSet presAssocID="{8AF6F55C-7484-4D54-B1C0-FE215C57DF18}" presName="dstNode" presStyleLbl="node1" presStyleIdx="0" presStyleCnt="3"/>
      <dgm:spPr/>
      <dgm:t>
        <a:bodyPr/>
        <a:lstStyle/>
        <a:p>
          <a:endParaRPr lang="es-ES"/>
        </a:p>
      </dgm:t>
    </dgm:pt>
    <dgm:pt modelId="{D4437132-50E1-4EDE-8501-8A2E9B0A6F8E}" type="pres">
      <dgm:prSet presAssocID="{9DAF72D6-FD69-46AF-8C94-B367E8C74A29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072FAC7-AB51-4FE5-894C-9CF1523ACECA}" type="pres">
      <dgm:prSet presAssocID="{9DAF72D6-FD69-46AF-8C94-B367E8C74A29}" presName="accent_1" presStyleCnt="0"/>
      <dgm:spPr/>
      <dgm:t>
        <a:bodyPr/>
        <a:lstStyle/>
        <a:p>
          <a:endParaRPr lang="es-ES"/>
        </a:p>
      </dgm:t>
    </dgm:pt>
    <dgm:pt modelId="{40DA3CAD-959F-402F-B2A5-50ED4B717F6F}" type="pres">
      <dgm:prSet presAssocID="{9DAF72D6-FD69-46AF-8C94-B367E8C74A29}" presName="accentRepeatNode" presStyleLbl="solidFgAcc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ES"/>
        </a:p>
      </dgm:t>
    </dgm:pt>
    <dgm:pt modelId="{D8AB4C05-F7A7-4605-BFF2-8C611B47B34E}" type="pres">
      <dgm:prSet presAssocID="{CAEA3265-D790-4E76-8C0C-D52CBC2E471E}" presName="text_2" presStyleLbl="node1" presStyleIdx="1" presStyleCnt="3" custScaleY="13369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6CD01F6-111C-46D0-B9D8-D2C8DD26B3F9}" type="pres">
      <dgm:prSet presAssocID="{CAEA3265-D790-4E76-8C0C-D52CBC2E471E}" presName="accent_2" presStyleCnt="0"/>
      <dgm:spPr/>
      <dgm:t>
        <a:bodyPr/>
        <a:lstStyle/>
        <a:p>
          <a:endParaRPr lang="es-ES"/>
        </a:p>
      </dgm:t>
    </dgm:pt>
    <dgm:pt modelId="{B24B0EDA-EA32-495B-BC9B-DC483E64368F}" type="pres">
      <dgm:prSet presAssocID="{CAEA3265-D790-4E76-8C0C-D52CBC2E471E}" presName="accentRepeatNode" presStyleLbl="solidFgAcc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s-ES"/>
        </a:p>
      </dgm:t>
    </dgm:pt>
    <dgm:pt modelId="{8E3ACDC5-93B6-47E4-B14B-6879DE713642}" type="pres">
      <dgm:prSet presAssocID="{9C624506-B0D8-4BDA-AAE3-0F6487A82BFC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B1DD4B-A73C-46BC-AF2C-7391A3365232}" type="pres">
      <dgm:prSet presAssocID="{9C624506-B0D8-4BDA-AAE3-0F6487A82BFC}" presName="accent_3" presStyleCnt="0"/>
      <dgm:spPr/>
    </dgm:pt>
    <dgm:pt modelId="{39F4BCDA-980F-44B3-BBDA-EB920AD58EC3}" type="pres">
      <dgm:prSet presAssocID="{9C624506-B0D8-4BDA-AAE3-0F6487A82BFC}" presName="accentRepeatNode" presStyleLbl="solidFgAcc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n-US"/>
        </a:p>
      </dgm:t>
    </dgm:pt>
  </dgm:ptLst>
  <dgm:cxnLst>
    <dgm:cxn modelId="{A1F072D5-6D45-42A2-B0BE-A92E612DCB37}" type="presOf" srcId="{8AF6F55C-7484-4D54-B1C0-FE215C57DF18}" destId="{3A8F2116-63EA-467B-94C9-862D5D67FA58}" srcOrd="0" destOrd="0" presId="urn:microsoft.com/office/officeart/2008/layout/VerticalCurvedList"/>
    <dgm:cxn modelId="{46F405F1-31F4-4496-B4E9-489E277DC6DC}" srcId="{8AF6F55C-7484-4D54-B1C0-FE215C57DF18}" destId="{9C624506-B0D8-4BDA-AAE3-0F6487A82BFC}" srcOrd="2" destOrd="0" parTransId="{3510AA9C-CE93-46D2-ADEB-CA14580AA813}" sibTransId="{E0BCAEBB-4A21-49CC-B9D5-E5C179E2A64D}"/>
    <dgm:cxn modelId="{B1DA19AD-C0CC-4DD2-B0B8-CB1C4BF5F475}" type="presOf" srcId="{CAEA3265-D790-4E76-8C0C-D52CBC2E471E}" destId="{D8AB4C05-F7A7-4605-BFF2-8C611B47B34E}" srcOrd="0" destOrd="0" presId="urn:microsoft.com/office/officeart/2008/layout/VerticalCurvedList"/>
    <dgm:cxn modelId="{97643C7C-61A2-439E-BF4B-61A384D7C9D2}" type="presOf" srcId="{51E233E0-810C-49F5-9883-C2584E6BBF1F}" destId="{89D477DF-1C4C-4A29-B437-0F53616A5E82}" srcOrd="0" destOrd="0" presId="urn:microsoft.com/office/officeart/2008/layout/VerticalCurvedList"/>
    <dgm:cxn modelId="{7399019A-9CC9-4D2D-B015-C3C9C7763F6E}" type="presOf" srcId="{9DAF72D6-FD69-46AF-8C94-B367E8C74A29}" destId="{D4437132-50E1-4EDE-8501-8A2E9B0A6F8E}" srcOrd="0" destOrd="0" presId="urn:microsoft.com/office/officeart/2008/layout/VerticalCurvedList"/>
    <dgm:cxn modelId="{7EC04233-96B0-401E-8609-BB01034B64C7}" srcId="{8AF6F55C-7484-4D54-B1C0-FE215C57DF18}" destId="{9DAF72D6-FD69-46AF-8C94-B367E8C74A29}" srcOrd="0" destOrd="0" parTransId="{DCEE7C53-7B53-4F0E-9E07-27CA09EACD04}" sibTransId="{51E233E0-810C-49F5-9883-C2584E6BBF1F}"/>
    <dgm:cxn modelId="{9D29C9BF-DDD0-42E7-A6DF-16445AEDFE78}" srcId="{8AF6F55C-7484-4D54-B1C0-FE215C57DF18}" destId="{CAEA3265-D790-4E76-8C0C-D52CBC2E471E}" srcOrd="1" destOrd="0" parTransId="{9EECB6D4-F85A-45DB-A1AB-CA3448DD9E02}" sibTransId="{06C55DC3-CBE1-4E78-BFDE-BD84C5AFC120}"/>
    <dgm:cxn modelId="{0B5437CB-89D2-4290-BF30-4FC02AA37D6C}" type="presOf" srcId="{9C624506-B0D8-4BDA-AAE3-0F6487A82BFC}" destId="{8E3ACDC5-93B6-47E4-B14B-6879DE713642}" srcOrd="0" destOrd="0" presId="urn:microsoft.com/office/officeart/2008/layout/VerticalCurvedList"/>
    <dgm:cxn modelId="{6747A687-BD52-4A55-A3F5-E5493D3B9B94}" type="presParOf" srcId="{3A8F2116-63EA-467B-94C9-862D5D67FA58}" destId="{CB04C227-1239-465B-8F7A-8E268BEB20DF}" srcOrd="0" destOrd="0" presId="urn:microsoft.com/office/officeart/2008/layout/VerticalCurvedList"/>
    <dgm:cxn modelId="{FB437799-1402-4F04-ACBF-4A2E75453EA5}" type="presParOf" srcId="{CB04C227-1239-465B-8F7A-8E268BEB20DF}" destId="{2C2DA73C-D3D2-497B-BB83-514CCB2A8F36}" srcOrd="0" destOrd="0" presId="urn:microsoft.com/office/officeart/2008/layout/VerticalCurvedList"/>
    <dgm:cxn modelId="{B8FFCAA9-2CCA-4CCD-8074-F908D59B9975}" type="presParOf" srcId="{2C2DA73C-D3D2-497B-BB83-514CCB2A8F36}" destId="{85908FD8-3F08-4712-BFAC-B2A5CF5A27D4}" srcOrd="0" destOrd="0" presId="urn:microsoft.com/office/officeart/2008/layout/VerticalCurvedList"/>
    <dgm:cxn modelId="{BCF21D38-79AF-4D74-B879-A60E9A33BA80}" type="presParOf" srcId="{2C2DA73C-D3D2-497B-BB83-514CCB2A8F36}" destId="{89D477DF-1C4C-4A29-B437-0F53616A5E82}" srcOrd="1" destOrd="0" presId="urn:microsoft.com/office/officeart/2008/layout/VerticalCurvedList"/>
    <dgm:cxn modelId="{6C4DE10F-242D-4D9B-8270-D49D4D5D3AF1}" type="presParOf" srcId="{2C2DA73C-D3D2-497B-BB83-514CCB2A8F36}" destId="{4C32DE50-61DE-4DB5-972B-D6C4B7F19B76}" srcOrd="2" destOrd="0" presId="urn:microsoft.com/office/officeart/2008/layout/VerticalCurvedList"/>
    <dgm:cxn modelId="{E14C148F-87EC-456F-A360-740323040568}" type="presParOf" srcId="{2C2DA73C-D3D2-497B-BB83-514CCB2A8F36}" destId="{CEFE2DE4-4E69-403A-B34D-AB2B9B7E7CA6}" srcOrd="3" destOrd="0" presId="urn:microsoft.com/office/officeart/2008/layout/VerticalCurvedList"/>
    <dgm:cxn modelId="{3C3C9A5C-0A59-48D7-8FB3-58A43AEB318F}" type="presParOf" srcId="{CB04C227-1239-465B-8F7A-8E268BEB20DF}" destId="{D4437132-50E1-4EDE-8501-8A2E9B0A6F8E}" srcOrd="1" destOrd="0" presId="urn:microsoft.com/office/officeart/2008/layout/VerticalCurvedList"/>
    <dgm:cxn modelId="{25A2F091-086D-48B2-88B8-4127AAA44C07}" type="presParOf" srcId="{CB04C227-1239-465B-8F7A-8E268BEB20DF}" destId="{6072FAC7-AB51-4FE5-894C-9CF1523ACECA}" srcOrd="2" destOrd="0" presId="urn:microsoft.com/office/officeart/2008/layout/VerticalCurvedList"/>
    <dgm:cxn modelId="{0BC40370-CA2D-41BB-A47C-D86669D8B9DF}" type="presParOf" srcId="{6072FAC7-AB51-4FE5-894C-9CF1523ACECA}" destId="{40DA3CAD-959F-402F-B2A5-50ED4B717F6F}" srcOrd="0" destOrd="0" presId="urn:microsoft.com/office/officeart/2008/layout/VerticalCurvedList"/>
    <dgm:cxn modelId="{E1FF5501-D750-4071-BAE5-AE638C00279B}" type="presParOf" srcId="{CB04C227-1239-465B-8F7A-8E268BEB20DF}" destId="{D8AB4C05-F7A7-4605-BFF2-8C611B47B34E}" srcOrd="3" destOrd="0" presId="urn:microsoft.com/office/officeart/2008/layout/VerticalCurvedList"/>
    <dgm:cxn modelId="{FE650CA0-A52C-438A-9A43-2C76E89C2B99}" type="presParOf" srcId="{CB04C227-1239-465B-8F7A-8E268BEB20DF}" destId="{76CD01F6-111C-46D0-B9D8-D2C8DD26B3F9}" srcOrd="4" destOrd="0" presId="urn:microsoft.com/office/officeart/2008/layout/VerticalCurvedList"/>
    <dgm:cxn modelId="{35217538-24A3-4C1D-96A9-90E86364E423}" type="presParOf" srcId="{76CD01F6-111C-46D0-B9D8-D2C8DD26B3F9}" destId="{B24B0EDA-EA32-495B-BC9B-DC483E64368F}" srcOrd="0" destOrd="0" presId="urn:microsoft.com/office/officeart/2008/layout/VerticalCurvedList"/>
    <dgm:cxn modelId="{8D479063-E480-419E-A48A-B843718280AE}" type="presParOf" srcId="{CB04C227-1239-465B-8F7A-8E268BEB20DF}" destId="{8E3ACDC5-93B6-47E4-B14B-6879DE713642}" srcOrd="5" destOrd="0" presId="urn:microsoft.com/office/officeart/2008/layout/VerticalCurvedList"/>
    <dgm:cxn modelId="{95F21588-5321-4DAB-BBB8-5EC83F6380A3}" type="presParOf" srcId="{CB04C227-1239-465B-8F7A-8E268BEB20DF}" destId="{25B1DD4B-A73C-46BC-AF2C-7391A3365232}" srcOrd="6" destOrd="0" presId="urn:microsoft.com/office/officeart/2008/layout/VerticalCurvedList"/>
    <dgm:cxn modelId="{169D6205-1362-4AF3-8536-482B0171DC0F}" type="presParOf" srcId="{25B1DD4B-A73C-46BC-AF2C-7391A3365232}" destId="{39F4BCDA-980F-44B3-BBDA-EB920AD58EC3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DC54B53-7A72-47C4-A3BF-4BCA8318AAA6}" type="doc">
      <dgm:prSet loTypeId="urn:diagrams.loki3.com/Bracke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51C9ECA-4DE3-40F4-94AC-FFA83427BBB6}">
      <dgm:prSet phldrT="[Text]"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000" dirty="0" smtClean="0"/>
            <a:t>Necesidad de CTIM </a:t>
          </a:r>
        </a:p>
        <a:p>
          <a:pPr lvl="0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dirty="0"/>
        </a:p>
      </dgm:t>
    </dgm:pt>
    <dgm:pt modelId="{6E8A698D-7579-432F-8716-41EE68E4001D}" type="parTrans" cxnId="{3F8BF860-1BB2-459B-B49B-565575439B89}">
      <dgm:prSet/>
      <dgm:spPr/>
      <dgm:t>
        <a:bodyPr/>
        <a:lstStyle/>
        <a:p>
          <a:endParaRPr lang="en-US"/>
        </a:p>
      </dgm:t>
    </dgm:pt>
    <dgm:pt modelId="{AB9709D0-F5D0-4D89-B790-C674F3ED4ACA}" type="sibTrans" cxnId="{3F8BF860-1BB2-459B-B49B-565575439B89}">
      <dgm:prSet/>
      <dgm:spPr/>
      <dgm:t>
        <a:bodyPr/>
        <a:lstStyle/>
        <a:p>
          <a:endParaRPr lang="en-US"/>
        </a:p>
      </dgm:t>
    </dgm:pt>
    <dgm:pt modelId="{9AA457CB-EB60-44EC-BA2C-94CE25B5C300}">
      <dgm:prSet phldrT="[Text]" custT="1"/>
      <dgm:spPr/>
      <dgm:t>
        <a:bodyPr/>
        <a:lstStyle/>
        <a:p>
          <a:pPr marL="0" indent="0">
            <a:buNone/>
          </a:pPr>
          <a:r>
            <a:rPr lang="es-MX" sz="2200" dirty="0" smtClean="0"/>
            <a:t>México: Industria Automotriz, Aeroespacial, Energía, Biotecnología y Tecnologías de la Información, entre otras.</a:t>
          </a:r>
          <a:endParaRPr lang="en-US" sz="2200" dirty="0"/>
        </a:p>
      </dgm:t>
    </dgm:pt>
    <dgm:pt modelId="{93BFAE44-B7ED-4EF2-A268-074119D5D31B}" type="parTrans" cxnId="{12ED8A2A-F84F-4454-B635-5FC8C347797A}">
      <dgm:prSet/>
      <dgm:spPr/>
      <dgm:t>
        <a:bodyPr/>
        <a:lstStyle/>
        <a:p>
          <a:endParaRPr lang="en-US"/>
        </a:p>
      </dgm:t>
    </dgm:pt>
    <dgm:pt modelId="{706FB522-9B5B-4D7F-95EA-3D9EBF9CB29E}" type="sibTrans" cxnId="{12ED8A2A-F84F-4454-B635-5FC8C347797A}">
      <dgm:prSet/>
      <dgm:spPr/>
      <dgm:t>
        <a:bodyPr/>
        <a:lstStyle/>
        <a:p>
          <a:endParaRPr lang="en-US"/>
        </a:p>
      </dgm:t>
    </dgm:pt>
    <dgm:pt modelId="{741F2FA5-BEE3-4AF5-83C3-951C7DA5DD1C}">
      <dgm:prSet phldrT="[Text]" custT="1"/>
      <dgm:spPr/>
      <dgm:t>
        <a:bodyPr/>
        <a:lstStyle/>
        <a:p>
          <a:r>
            <a:rPr lang="es-MX" sz="2000" dirty="0" smtClean="0"/>
            <a:t>Beneficios salariales</a:t>
          </a:r>
          <a:endParaRPr lang="en-US" dirty="0"/>
        </a:p>
      </dgm:t>
    </dgm:pt>
    <dgm:pt modelId="{57B37788-3386-4DF8-B5D8-3A6ADD9F238D}" type="parTrans" cxnId="{D05F569C-B5BF-41A5-8132-210F7AFC4CA9}">
      <dgm:prSet/>
      <dgm:spPr/>
      <dgm:t>
        <a:bodyPr/>
        <a:lstStyle/>
        <a:p>
          <a:endParaRPr lang="en-US"/>
        </a:p>
      </dgm:t>
    </dgm:pt>
    <dgm:pt modelId="{8B587CC6-B01C-4984-A605-7DE927B9C144}" type="sibTrans" cxnId="{D05F569C-B5BF-41A5-8132-210F7AFC4CA9}">
      <dgm:prSet/>
      <dgm:spPr/>
      <dgm:t>
        <a:bodyPr/>
        <a:lstStyle/>
        <a:p>
          <a:endParaRPr lang="en-US"/>
        </a:p>
      </dgm:t>
    </dgm:pt>
    <dgm:pt modelId="{00C5D92E-DB1F-4989-9317-33508218CBDD}">
      <dgm:prSet phldrT="[Text]" custT="1"/>
      <dgm:spPr/>
      <dgm:t>
        <a:bodyPr/>
        <a:lstStyle/>
        <a:p>
          <a:pPr marL="0" indent="0">
            <a:buNone/>
          </a:pPr>
          <a:r>
            <a:rPr lang="es-MX" sz="2200" dirty="0" smtClean="0"/>
            <a:t>Tabasco: Sectores estratégicos se encuentra el agroindustrial, petroquímica, y las energías renovables. </a:t>
          </a:r>
        </a:p>
      </dgm:t>
    </dgm:pt>
    <dgm:pt modelId="{F4C1A345-0364-453E-B291-B3682A40199C}" type="parTrans" cxnId="{3E274A8A-883B-4E7D-B0FB-130C48D2E921}">
      <dgm:prSet/>
      <dgm:spPr/>
      <dgm:t>
        <a:bodyPr/>
        <a:lstStyle/>
        <a:p>
          <a:endParaRPr lang="en-US"/>
        </a:p>
      </dgm:t>
    </dgm:pt>
    <dgm:pt modelId="{08CB9553-2281-41BF-B810-842229F2E7B9}" type="sibTrans" cxnId="{3E274A8A-883B-4E7D-B0FB-130C48D2E921}">
      <dgm:prSet/>
      <dgm:spPr/>
      <dgm:t>
        <a:bodyPr/>
        <a:lstStyle/>
        <a:p>
          <a:endParaRPr lang="en-US"/>
        </a:p>
      </dgm:t>
    </dgm:pt>
    <dgm:pt modelId="{1F04B800-1E53-4A29-9622-8DF4D68992E0}">
      <dgm:prSet phldrT="[Text]"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400" dirty="0" smtClean="0"/>
            <a:t> </a:t>
          </a:r>
          <a:r>
            <a:rPr lang="es-MX" sz="2200" dirty="0" smtClean="0"/>
            <a:t>Escasez de recursos que limitan la capacidad de ofrecer cursos o programas especializados. </a:t>
          </a:r>
          <a:endParaRPr lang="en-US" sz="2200" dirty="0"/>
        </a:p>
      </dgm:t>
    </dgm:pt>
    <dgm:pt modelId="{3455A07F-A344-4835-8935-C18E41CF7322}" type="parTrans" cxnId="{A97A7695-9209-4727-9610-D6BB550DA8C3}">
      <dgm:prSet/>
      <dgm:spPr/>
      <dgm:t>
        <a:bodyPr/>
        <a:lstStyle/>
        <a:p>
          <a:endParaRPr lang="en-US"/>
        </a:p>
      </dgm:t>
    </dgm:pt>
    <dgm:pt modelId="{DE40AA6C-9D25-4AC6-9399-0B315EF15887}" type="sibTrans" cxnId="{A97A7695-9209-4727-9610-D6BB550DA8C3}">
      <dgm:prSet/>
      <dgm:spPr/>
      <dgm:t>
        <a:bodyPr/>
        <a:lstStyle/>
        <a:p>
          <a:endParaRPr lang="en-US"/>
        </a:p>
      </dgm:t>
    </dgm:pt>
    <dgm:pt modelId="{CBEBF737-B638-41ED-8E9F-FB8D808685FC}">
      <dgm:prSet phldrT="[Text]" custT="1"/>
      <dgm:spPr/>
      <dgm:t>
        <a:bodyPr/>
        <a:lstStyle/>
        <a:p>
          <a:r>
            <a:rPr lang="en-US" sz="2000" dirty="0" err="1" smtClean="0"/>
            <a:t>Contexto</a:t>
          </a:r>
          <a:r>
            <a:rPr lang="en-US" sz="2000" dirty="0" smtClean="0"/>
            <a:t> rural</a:t>
          </a:r>
          <a:endParaRPr lang="en-US" sz="2000" dirty="0"/>
        </a:p>
      </dgm:t>
    </dgm:pt>
    <dgm:pt modelId="{81C880B2-B637-4A55-B1EF-2F46F9F63F26}" type="parTrans" cxnId="{ECCBC7CA-0074-48B8-A3C8-47285B6520E8}">
      <dgm:prSet/>
      <dgm:spPr/>
      <dgm:t>
        <a:bodyPr/>
        <a:lstStyle/>
        <a:p>
          <a:endParaRPr lang="en-US"/>
        </a:p>
      </dgm:t>
    </dgm:pt>
    <dgm:pt modelId="{F3BE61A3-57E4-4902-8F74-F5A128DC951E}" type="sibTrans" cxnId="{ECCBC7CA-0074-48B8-A3C8-47285B6520E8}">
      <dgm:prSet/>
      <dgm:spPr/>
      <dgm:t>
        <a:bodyPr/>
        <a:lstStyle/>
        <a:p>
          <a:endParaRPr lang="en-US"/>
        </a:p>
      </dgm:t>
    </dgm:pt>
    <dgm:pt modelId="{49E2D431-3524-4A58-A3F5-5D53B0DD6976}">
      <dgm:prSet phldrT="[Text]" custT="1"/>
      <dgm:spPr/>
      <dgm:t>
        <a:bodyPr/>
        <a:lstStyle/>
        <a:p>
          <a:r>
            <a:rPr lang="es-MX" sz="2200" dirty="0" smtClean="0"/>
            <a:t>Brechas salariales por género también son menores en éstas carreras con respecto a las no CTIM.</a:t>
          </a:r>
        </a:p>
      </dgm:t>
    </dgm:pt>
    <dgm:pt modelId="{34EEDAC2-4937-4569-BEE8-5D02713EE29A}" type="parTrans" cxnId="{853F9FA1-01B3-4078-BF04-811F4A78B830}">
      <dgm:prSet/>
      <dgm:spPr/>
      <dgm:t>
        <a:bodyPr/>
        <a:lstStyle/>
        <a:p>
          <a:endParaRPr lang="en-US"/>
        </a:p>
      </dgm:t>
    </dgm:pt>
    <dgm:pt modelId="{A91925F8-4473-4EEE-8346-04C3B52EBCF3}" type="sibTrans" cxnId="{853F9FA1-01B3-4078-BF04-811F4A78B830}">
      <dgm:prSet/>
      <dgm:spPr/>
      <dgm:t>
        <a:bodyPr/>
        <a:lstStyle/>
        <a:p>
          <a:endParaRPr lang="en-US"/>
        </a:p>
      </dgm:t>
    </dgm:pt>
    <dgm:pt modelId="{BDC618F9-1AFC-4CD8-92DF-A77BC21BFE50}">
      <dgm:prSet phldrT="[Text]" custT="1"/>
      <dgm:spPr/>
      <dgm:t>
        <a:bodyPr/>
        <a:lstStyle/>
        <a:p>
          <a:r>
            <a:rPr lang="es-MX" sz="2200" dirty="0" smtClean="0"/>
            <a:t>Tres de las 10 carreras mejor pagadas, corresponden a áreas de conocimiento relacionadas con CTIM. </a:t>
          </a:r>
          <a:endParaRPr lang="en-US" sz="2200" dirty="0"/>
        </a:p>
      </dgm:t>
    </dgm:pt>
    <dgm:pt modelId="{8D12B1CE-BE0A-46C8-801D-56DBF6459318}" type="parTrans" cxnId="{5C330528-996D-42E8-ABFD-C353CF7C33E2}">
      <dgm:prSet/>
      <dgm:spPr/>
      <dgm:t>
        <a:bodyPr/>
        <a:lstStyle/>
        <a:p>
          <a:endParaRPr lang="en-US"/>
        </a:p>
      </dgm:t>
    </dgm:pt>
    <dgm:pt modelId="{954CA2F8-394E-4CC3-BB7A-4BC23F0D312B}" type="sibTrans" cxnId="{5C330528-996D-42E8-ABFD-C353CF7C33E2}">
      <dgm:prSet/>
      <dgm:spPr/>
      <dgm:t>
        <a:bodyPr/>
        <a:lstStyle/>
        <a:p>
          <a:endParaRPr lang="en-US"/>
        </a:p>
      </dgm:t>
    </dgm:pt>
    <dgm:pt modelId="{37BC82C3-668B-425C-89F3-40D789DF962A}">
      <dgm:prSet phldrT="[Text]"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200" dirty="0" smtClean="0"/>
            <a:t>Falta de espacios apropiados para el estudio y desarrollo.</a:t>
          </a:r>
          <a:endParaRPr lang="en-US" sz="2200" dirty="0"/>
        </a:p>
      </dgm:t>
    </dgm:pt>
    <dgm:pt modelId="{6911C6CE-F6EA-45BB-8DBF-CC39139A4B60}" type="parTrans" cxnId="{C572EA53-5D53-437C-AA95-DC1BC73D0D65}">
      <dgm:prSet/>
      <dgm:spPr/>
      <dgm:t>
        <a:bodyPr/>
        <a:lstStyle/>
        <a:p>
          <a:endParaRPr lang="en-US"/>
        </a:p>
      </dgm:t>
    </dgm:pt>
    <dgm:pt modelId="{EF8F92DF-E084-4094-8153-52BF2186B853}" type="sibTrans" cxnId="{C572EA53-5D53-437C-AA95-DC1BC73D0D65}">
      <dgm:prSet/>
      <dgm:spPr/>
      <dgm:t>
        <a:bodyPr/>
        <a:lstStyle/>
        <a:p>
          <a:endParaRPr lang="en-US"/>
        </a:p>
      </dgm:t>
    </dgm:pt>
    <dgm:pt modelId="{DD0311C6-FB92-415F-8582-AC3BD1FA7E6E}" type="pres">
      <dgm:prSet presAssocID="{7DC54B53-7A72-47C4-A3BF-4BCA8318AAA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8A4A35A-E2F7-4EFF-B1D9-38FEAD443BA9}" type="pres">
      <dgm:prSet presAssocID="{551C9ECA-4DE3-40F4-94AC-FFA83427BBB6}" presName="linNode" presStyleCnt="0"/>
      <dgm:spPr/>
    </dgm:pt>
    <dgm:pt modelId="{1D80E8CC-A780-4289-A593-75AADA2AEE55}" type="pres">
      <dgm:prSet presAssocID="{551C9ECA-4DE3-40F4-94AC-FFA83427BBB6}" presName="parTx" presStyleLbl="revTx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44F3FB-E65B-4512-89F2-F896A6202AAB}" type="pres">
      <dgm:prSet presAssocID="{551C9ECA-4DE3-40F4-94AC-FFA83427BBB6}" presName="bracket" presStyleLbl="parChTrans1D1" presStyleIdx="0" presStyleCnt="3"/>
      <dgm:spPr/>
    </dgm:pt>
    <dgm:pt modelId="{FBE97B50-3936-47B4-AE8A-1C3C1FB6C72E}" type="pres">
      <dgm:prSet presAssocID="{551C9ECA-4DE3-40F4-94AC-FFA83427BBB6}" presName="spH" presStyleCnt="0"/>
      <dgm:spPr/>
    </dgm:pt>
    <dgm:pt modelId="{CE7D4CCD-5ED2-4B19-BF7E-DA2EA23763E9}" type="pres">
      <dgm:prSet presAssocID="{551C9ECA-4DE3-40F4-94AC-FFA83427BBB6}" presName="desTx" presStyleLbl="node1" presStyleIdx="0" presStyleCnt="3" custScaleY="9208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D26AD8-4065-4EAD-B23B-6733C38D6DC0}" type="pres">
      <dgm:prSet presAssocID="{AB9709D0-F5D0-4D89-B790-C674F3ED4ACA}" presName="spV" presStyleCnt="0"/>
      <dgm:spPr/>
    </dgm:pt>
    <dgm:pt modelId="{8F8EEF13-314E-4848-956D-EF111F8D81C4}" type="pres">
      <dgm:prSet presAssocID="{741F2FA5-BEE3-4AF5-83C3-951C7DA5DD1C}" presName="linNode" presStyleCnt="0"/>
      <dgm:spPr/>
    </dgm:pt>
    <dgm:pt modelId="{A463DCAB-FD1E-4118-95A2-83055FBDC62A}" type="pres">
      <dgm:prSet presAssocID="{741F2FA5-BEE3-4AF5-83C3-951C7DA5DD1C}" presName="parTx" presStyleLbl="revTx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CDB036-1249-409D-A2E6-EBA12A23AF83}" type="pres">
      <dgm:prSet presAssocID="{741F2FA5-BEE3-4AF5-83C3-951C7DA5DD1C}" presName="bracket" presStyleLbl="parChTrans1D1" presStyleIdx="1" presStyleCnt="3"/>
      <dgm:spPr/>
    </dgm:pt>
    <dgm:pt modelId="{9FA694E0-7388-428D-9EA1-DFED8D251B5A}" type="pres">
      <dgm:prSet presAssocID="{741F2FA5-BEE3-4AF5-83C3-951C7DA5DD1C}" presName="spH" presStyleCnt="0"/>
      <dgm:spPr/>
    </dgm:pt>
    <dgm:pt modelId="{BE67258A-2EC8-4EA1-9A22-D2A5416FF5E8}" type="pres">
      <dgm:prSet presAssocID="{741F2FA5-BEE3-4AF5-83C3-951C7DA5DD1C}" presName="desTx" presStyleLbl="node1" presStyleIdx="1" presStyleCnt="3" custScaleY="10156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4850ACB-B4BE-4A60-B48F-C9D2133756F3}" type="pres">
      <dgm:prSet presAssocID="{8B587CC6-B01C-4984-A605-7DE927B9C144}" presName="spV" presStyleCnt="0"/>
      <dgm:spPr/>
    </dgm:pt>
    <dgm:pt modelId="{50424EC2-4955-45AF-8A87-DA4AE72ED21F}" type="pres">
      <dgm:prSet presAssocID="{CBEBF737-B638-41ED-8E9F-FB8D808685FC}" presName="linNode" presStyleCnt="0"/>
      <dgm:spPr/>
    </dgm:pt>
    <dgm:pt modelId="{44B64104-B550-43A7-9DDF-4DF152EA9AAE}" type="pres">
      <dgm:prSet presAssocID="{CBEBF737-B638-41ED-8E9F-FB8D808685FC}" presName="parTx" presStyleLbl="revTx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63A4D1-F844-420C-A905-5EBC0F92689F}" type="pres">
      <dgm:prSet presAssocID="{CBEBF737-B638-41ED-8E9F-FB8D808685FC}" presName="bracket" presStyleLbl="parChTrans1D1" presStyleIdx="2" presStyleCnt="3"/>
      <dgm:spPr/>
    </dgm:pt>
    <dgm:pt modelId="{9867FF27-CB53-4C93-B2D1-BC8B31BEA47B}" type="pres">
      <dgm:prSet presAssocID="{CBEBF737-B638-41ED-8E9F-FB8D808685FC}" presName="spH" presStyleCnt="0"/>
      <dgm:spPr/>
    </dgm:pt>
    <dgm:pt modelId="{C37B58F7-D2F9-4B38-BE94-BF28F7FB6FA3}" type="pres">
      <dgm:prSet presAssocID="{CBEBF737-B638-41ED-8E9F-FB8D808685FC}" presName="des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572EA53-5D53-437C-AA95-DC1BC73D0D65}" srcId="{CBEBF737-B638-41ED-8E9F-FB8D808685FC}" destId="{37BC82C3-668B-425C-89F3-40D789DF962A}" srcOrd="1" destOrd="0" parTransId="{6911C6CE-F6EA-45BB-8DBF-CC39139A4B60}" sibTransId="{EF8F92DF-E084-4094-8153-52BF2186B853}"/>
    <dgm:cxn modelId="{80FB1698-E77C-4C63-81A7-C9296C6A1AC8}" type="presOf" srcId="{741F2FA5-BEE3-4AF5-83C3-951C7DA5DD1C}" destId="{A463DCAB-FD1E-4118-95A2-83055FBDC62A}" srcOrd="0" destOrd="0" presId="urn:diagrams.loki3.com/BracketList"/>
    <dgm:cxn modelId="{3572BBAD-2EEA-480E-8A5E-FAF06C4CF0CC}" type="presOf" srcId="{7DC54B53-7A72-47C4-A3BF-4BCA8318AAA6}" destId="{DD0311C6-FB92-415F-8582-AC3BD1FA7E6E}" srcOrd="0" destOrd="0" presId="urn:diagrams.loki3.com/BracketList"/>
    <dgm:cxn modelId="{50EC1EE9-181D-43C7-899A-87C017ED1833}" type="presOf" srcId="{00C5D92E-DB1F-4989-9317-33508218CBDD}" destId="{CE7D4CCD-5ED2-4B19-BF7E-DA2EA23763E9}" srcOrd="0" destOrd="1" presId="urn:diagrams.loki3.com/BracketList"/>
    <dgm:cxn modelId="{E79B289C-F4F4-4448-B4DA-F5E55B40DD57}" type="presOf" srcId="{551C9ECA-4DE3-40F4-94AC-FFA83427BBB6}" destId="{1D80E8CC-A780-4289-A593-75AADA2AEE55}" srcOrd="0" destOrd="0" presId="urn:diagrams.loki3.com/BracketList"/>
    <dgm:cxn modelId="{12ED8A2A-F84F-4454-B635-5FC8C347797A}" srcId="{551C9ECA-4DE3-40F4-94AC-FFA83427BBB6}" destId="{9AA457CB-EB60-44EC-BA2C-94CE25B5C300}" srcOrd="0" destOrd="0" parTransId="{93BFAE44-B7ED-4EF2-A268-074119D5D31B}" sibTransId="{706FB522-9B5B-4D7F-95EA-3D9EBF9CB29E}"/>
    <dgm:cxn modelId="{5C330528-996D-42E8-ABFD-C353CF7C33E2}" srcId="{741F2FA5-BEE3-4AF5-83C3-951C7DA5DD1C}" destId="{BDC618F9-1AFC-4CD8-92DF-A77BC21BFE50}" srcOrd="0" destOrd="0" parTransId="{8D12B1CE-BE0A-46C8-801D-56DBF6459318}" sibTransId="{954CA2F8-394E-4CC3-BB7A-4BC23F0D312B}"/>
    <dgm:cxn modelId="{ECCBC7CA-0074-48B8-A3C8-47285B6520E8}" srcId="{7DC54B53-7A72-47C4-A3BF-4BCA8318AAA6}" destId="{CBEBF737-B638-41ED-8E9F-FB8D808685FC}" srcOrd="2" destOrd="0" parTransId="{81C880B2-B637-4A55-B1EF-2F46F9F63F26}" sibTransId="{F3BE61A3-57E4-4902-8F74-F5A128DC951E}"/>
    <dgm:cxn modelId="{853F9FA1-01B3-4078-BF04-811F4A78B830}" srcId="{741F2FA5-BEE3-4AF5-83C3-951C7DA5DD1C}" destId="{49E2D431-3524-4A58-A3F5-5D53B0DD6976}" srcOrd="1" destOrd="0" parTransId="{34EEDAC2-4937-4569-BEE8-5D02713EE29A}" sibTransId="{A91925F8-4473-4EEE-8346-04C3B52EBCF3}"/>
    <dgm:cxn modelId="{877794EB-AFF7-47CF-8423-DEB1D624E147}" type="presOf" srcId="{49E2D431-3524-4A58-A3F5-5D53B0DD6976}" destId="{BE67258A-2EC8-4EA1-9A22-D2A5416FF5E8}" srcOrd="0" destOrd="1" presId="urn:diagrams.loki3.com/BracketList"/>
    <dgm:cxn modelId="{B8D17C62-DB5B-4C46-8D8B-24A35248A043}" type="presOf" srcId="{CBEBF737-B638-41ED-8E9F-FB8D808685FC}" destId="{44B64104-B550-43A7-9DDF-4DF152EA9AAE}" srcOrd="0" destOrd="0" presId="urn:diagrams.loki3.com/BracketList"/>
    <dgm:cxn modelId="{D05F569C-B5BF-41A5-8132-210F7AFC4CA9}" srcId="{7DC54B53-7A72-47C4-A3BF-4BCA8318AAA6}" destId="{741F2FA5-BEE3-4AF5-83C3-951C7DA5DD1C}" srcOrd="1" destOrd="0" parTransId="{57B37788-3386-4DF8-B5D8-3A6ADD9F238D}" sibTransId="{8B587CC6-B01C-4984-A605-7DE927B9C144}"/>
    <dgm:cxn modelId="{1FD618A2-8ADF-4DD8-8851-F05E8113C657}" type="presOf" srcId="{BDC618F9-1AFC-4CD8-92DF-A77BC21BFE50}" destId="{BE67258A-2EC8-4EA1-9A22-D2A5416FF5E8}" srcOrd="0" destOrd="0" presId="urn:diagrams.loki3.com/BracketList"/>
    <dgm:cxn modelId="{2499B6CB-0C79-434F-A834-DDF1A92B58C3}" type="presOf" srcId="{1F04B800-1E53-4A29-9622-8DF4D68992E0}" destId="{C37B58F7-D2F9-4B38-BE94-BF28F7FB6FA3}" srcOrd="0" destOrd="0" presId="urn:diagrams.loki3.com/BracketList"/>
    <dgm:cxn modelId="{3E274A8A-883B-4E7D-B0FB-130C48D2E921}" srcId="{551C9ECA-4DE3-40F4-94AC-FFA83427BBB6}" destId="{00C5D92E-DB1F-4989-9317-33508218CBDD}" srcOrd="1" destOrd="0" parTransId="{F4C1A345-0364-453E-B291-B3682A40199C}" sibTransId="{08CB9553-2281-41BF-B810-842229F2E7B9}"/>
    <dgm:cxn modelId="{345C8FF2-76D4-49F4-BAC0-1F51A4B2DF64}" type="presOf" srcId="{37BC82C3-668B-425C-89F3-40D789DF962A}" destId="{C37B58F7-D2F9-4B38-BE94-BF28F7FB6FA3}" srcOrd="0" destOrd="1" presId="urn:diagrams.loki3.com/BracketList"/>
    <dgm:cxn modelId="{A97A7695-9209-4727-9610-D6BB550DA8C3}" srcId="{CBEBF737-B638-41ED-8E9F-FB8D808685FC}" destId="{1F04B800-1E53-4A29-9622-8DF4D68992E0}" srcOrd="0" destOrd="0" parTransId="{3455A07F-A344-4835-8935-C18E41CF7322}" sibTransId="{DE40AA6C-9D25-4AC6-9399-0B315EF15887}"/>
    <dgm:cxn modelId="{D6B04599-8103-44FE-A973-8DD1A3D244AC}" type="presOf" srcId="{9AA457CB-EB60-44EC-BA2C-94CE25B5C300}" destId="{CE7D4CCD-5ED2-4B19-BF7E-DA2EA23763E9}" srcOrd="0" destOrd="0" presId="urn:diagrams.loki3.com/BracketList"/>
    <dgm:cxn modelId="{3F8BF860-1BB2-459B-B49B-565575439B89}" srcId="{7DC54B53-7A72-47C4-A3BF-4BCA8318AAA6}" destId="{551C9ECA-4DE3-40F4-94AC-FFA83427BBB6}" srcOrd="0" destOrd="0" parTransId="{6E8A698D-7579-432F-8716-41EE68E4001D}" sibTransId="{AB9709D0-F5D0-4D89-B790-C674F3ED4ACA}"/>
    <dgm:cxn modelId="{C8374EF3-B9DF-4A3E-98CF-739842A9433D}" type="presParOf" srcId="{DD0311C6-FB92-415F-8582-AC3BD1FA7E6E}" destId="{F8A4A35A-E2F7-4EFF-B1D9-38FEAD443BA9}" srcOrd="0" destOrd="0" presId="urn:diagrams.loki3.com/BracketList"/>
    <dgm:cxn modelId="{E086B0FE-5A4D-44E9-BF5A-94C7E210219F}" type="presParOf" srcId="{F8A4A35A-E2F7-4EFF-B1D9-38FEAD443BA9}" destId="{1D80E8CC-A780-4289-A593-75AADA2AEE55}" srcOrd="0" destOrd="0" presId="urn:diagrams.loki3.com/BracketList"/>
    <dgm:cxn modelId="{F1A333DD-C4BD-4F9F-A28C-CB942BB68160}" type="presParOf" srcId="{F8A4A35A-E2F7-4EFF-B1D9-38FEAD443BA9}" destId="{8744F3FB-E65B-4512-89F2-F896A6202AAB}" srcOrd="1" destOrd="0" presId="urn:diagrams.loki3.com/BracketList"/>
    <dgm:cxn modelId="{B954DC52-A890-442F-B480-BABC9ECC8C22}" type="presParOf" srcId="{F8A4A35A-E2F7-4EFF-B1D9-38FEAD443BA9}" destId="{FBE97B50-3936-47B4-AE8A-1C3C1FB6C72E}" srcOrd="2" destOrd="0" presId="urn:diagrams.loki3.com/BracketList"/>
    <dgm:cxn modelId="{CAB3DB41-FC28-4850-A597-A4502E5C7846}" type="presParOf" srcId="{F8A4A35A-E2F7-4EFF-B1D9-38FEAD443BA9}" destId="{CE7D4CCD-5ED2-4B19-BF7E-DA2EA23763E9}" srcOrd="3" destOrd="0" presId="urn:diagrams.loki3.com/BracketList"/>
    <dgm:cxn modelId="{205DD787-FC84-4B2E-8C3E-85D7DB3A6254}" type="presParOf" srcId="{DD0311C6-FB92-415F-8582-AC3BD1FA7E6E}" destId="{19D26AD8-4065-4EAD-B23B-6733C38D6DC0}" srcOrd="1" destOrd="0" presId="urn:diagrams.loki3.com/BracketList"/>
    <dgm:cxn modelId="{EB57ECD4-C295-4683-89C6-66B1E3EE009C}" type="presParOf" srcId="{DD0311C6-FB92-415F-8582-AC3BD1FA7E6E}" destId="{8F8EEF13-314E-4848-956D-EF111F8D81C4}" srcOrd="2" destOrd="0" presId="urn:diagrams.loki3.com/BracketList"/>
    <dgm:cxn modelId="{81579401-8710-4A3B-99D3-DB579FE68B83}" type="presParOf" srcId="{8F8EEF13-314E-4848-956D-EF111F8D81C4}" destId="{A463DCAB-FD1E-4118-95A2-83055FBDC62A}" srcOrd="0" destOrd="0" presId="urn:diagrams.loki3.com/BracketList"/>
    <dgm:cxn modelId="{A4F8886C-7E2B-4648-8FDF-1F650BC02FD3}" type="presParOf" srcId="{8F8EEF13-314E-4848-956D-EF111F8D81C4}" destId="{41CDB036-1249-409D-A2E6-EBA12A23AF83}" srcOrd="1" destOrd="0" presId="urn:diagrams.loki3.com/BracketList"/>
    <dgm:cxn modelId="{16CD4FE4-74DD-4756-9107-6A58CB440138}" type="presParOf" srcId="{8F8EEF13-314E-4848-956D-EF111F8D81C4}" destId="{9FA694E0-7388-428D-9EA1-DFED8D251B5A}" srcOrd="2" destOrd="0" presId="urn:diagrams.loki3.com/BracketList"/>
    <dgm:cxn modelId="{1A117F2D-4CCC-4665-A1D0-FBCE9FED969F}" type="presParOf" srcId="{8F8EEF13-314E-4848-956D-EF111F8D81C4}" destId="{BE67258A-2EC8-4EA1-9A22-D2A5416FF5E8}" srcOrd="3" destOrd="0" presId="urn:diagrams.loki3.com/BracketList"/>
    <dgm:cxn modelId="{AA07D5E3-AA8C-4DEF-B6D4-102FBF54C7A9}" type="presParOf" srcId="{DD0311C6-FB92-415F-8582-AC3BD1FA7E6E}" destId="{84850ACB-B4BE-4A60-B48F-C9D2133756F3}" srcOrd="3" destOrd="0" presId="urn:diagrams.loki3.com/BracketList"/>
    <dgm:cxn modelId="{782912A3-31BE-4A2B-9981-CD58292E0F1B}" type="presParOf" srcId="{DD0311C6-FB92-415F-8582-AC3BD1FA7E6E}" destId="{50424EC2-4955-45AF-8A87-DA4AE72ED21F}" srcOrd="4" destOrd="0" presId="urn:diagrams.loki3.com/BracketList"/>
    <dgm:cxn modelId="{F79C7698-DD75-4E7B-9EB7-3FD5149A3A9F}" type="presParOf" srcId="{50424EC2-4955-45AF-8A87-DA4AE72ED21F}" destId="{44B64104-B550-43A7-9DDF-4DF152EA9AAE}" srcOrd="0" destOrd="0" presId="urn:diagrams.loki3.com/BracketList"/>
    <dgm:cxn modelId="{310BA11A-BFD5-4D77-B422-016458FF2A3F}" type="presParOf" srcId="{50424EC2-4955-45AF-8A87-DA4AE72ED21F}" destId="{9563A4D1-F844-420C-A905-5EBC0F92689F}" srcOrd="1" destOrd="0" presId="urn:diagrams.loki3.com/BracketList"/>
    <dgm:cxn modelId="{16A9E44B-1A18-42E6-BA0E-E0E57A8CFC69}" type="presParOf" srcId="{50424EC2-4955-45AF-8A87-DA4AE72ED21F}" destId="{9867FF27-CB53-4C93-B2D1-BC8B31BEA47B}" srcOrd="2" destOrd="0" presId="urn:diagrams.loki3.com/BracketList"/>
    <dgm:cxn modelId="{3F698B60-15C6-4658-B383-387F9F8B9CDE}" type="presParOf" srcId="{50424EC2-4955-45AF-8A87-DA4AE72ED21F}" destId="{C37B58F7-D2F9-4B38-BE94-BF28F7FB6FA3}" srcOrd="3" destOrd="0" presId="urn:diagrams.loki3.com/Bracke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E4280AC-7184-44E4-8E4B-E39327ABE601}" type="doc">
      <dgm:prSet loTypeId="urn:microsoft.com/office/officeart/2005/8/layout/balance1" loCatId="relationship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CB8F3770-986C-4C7F-B4E8-8E57E610C5B5}">
      <dgm:prSet phldrT="[Text]" custT="1"/>
      <dgm:spPr/>
      <dgm:t>
        <a:bodyPr/>
        <a:lstStyle/>
        <a:p>
          <a:r>
            <a:rPr lang="en-US" sz="1600" dirty="0" err="1" smtClean="0"/>
            <a:t>Agroindustria</a:t>
          </a:r>
          <a:r>
            <a:rPr lang="en-US" sz="1600" dirty="0" smtClean="0"/>
            <a:t> </a:t>
          </a:r>
          <a:endParaRPr lang="en-US" sz="1600" dirty="0"/>
        </a:p>
      </dgm:t>
    </dgm:pt>
    <dgm:pt modelId="{EA721ABE-D63C-45C5-88B0-CCE6F9D677A2}" type="parTrans" cxnId="{7F572E29-A080-43C7-ABB0-2B2A4C525EFA}">
      <dgm:prSet/>
      <dgm:spPr/>
      <dgm:t>
        <a:bodyPr/>
        <a:lstStyle/>
        <a:p>
          <a:endParaRPr lang="en-US"/>
        </a:p>
      </dgm:t>
    </dgm:pt>
    <dgm:pt modelId="{366ABA04-7ACF-49A8-BEE2-49C79DB7636E}" type="sibTrans" cxnId="{7F572E29-A080-43C7-ABB0-2B2A4C525EFA}">
      <dgm:prSet/>
      <dgm:spPr/>
      <dgm:t>
        <a:bodyPr/>
        <a:lstStyle/>
        <a:p>
          <a:endParaRPr lang="en-US"/>
        </a:p>
      </dgm:t>
    </dgm:pt>
    <dgm:pt modelId="{465ECE2C-0776-4935-96A8-C24D08651D94}">
      <dgm:prSet phldrT="[Text]"/>
      <dgm:spPr/>
      <dgm:t>
        <a:bodyPr/>
        <a:lstStyle/>
        <a:p>
          <a:r>
            <a:rPr lang="en-US" dirty="0" err="1" smtClean="0"/>
            <a:t>Nuevos</a:t>
          </a:r>
          <a:r>
            <a:rPr lang="en-US" dirty="0" smtClean="0"/>
            <a:t> </a:t>
          </a:r>
          <a:r>
            <a:rPr lang="en-US" dirty="0" err="1" smtClean="0"/>
            <a:t>profesionistas</a:t>
          </a:r>
          <a:r>
            <a:rPr lang="en-US" dirty="0" smtClean="0"/>
            <a:t> CTIM</a:t>
          </a:r>
          <a:endParaRPr lang="en-US" dirty="0"/>
        </a:p>
      </dgm:t>
    </dgm:pt>
    <dgm:pt modelId="{11976509-B214-4DF2-BDB4-CC1920CF2D17}" type="parTrans" cxnId="{B35C5ECE-F7F3-4708-BB95-81EEE6DA094F}">
      <dgm:prSet/>
      <dgm:spPr/>
      <dgm:t>
        <a:bodyPr/>
        <a:lstStyle/>
        <a:p>
          <a:endParaRPr lang="en-US"/>
        </a:p>
      </dgm:t>
    </dgm:pt>
    <dgm:pt modelId="{12BDFC72-A033-4666-8028-5D8AABA2FF2B}" type="sibTrans" cxnId="{B35C5ECE-F7F3-4708-BB95-81EEE6DA094F}">
      <dgm:prSet/>
      <dgm:spPr/>
      <dgm:t>
        <a:bodyPr/>
        <a:lstStyle/>
        <a:p>
          <a:endParaRPr lang="en-US"/>
        </a:p>
      </dgm:t>
    </dgm:pt>
    <dgm:pt modelId="{DEA4D6A9-D92F-478D-80BD-66A461732EB1}">
      <dgm:prSet phldrT="[Text]"/>
      <dgm:spPr/>
      <dgm:t>
        <a:bodyPr/>
        <a:lstStyle/>
        <a:p>
          <a:r>
            <a:rPr lang="en-US" dirty="0" smtClean="0"/>
            <a:t>Mano de </a:t>
          </a:r>
          <a:r>
            <a:rPr lang="en-US" dirty="0" err="1" smtClean="0"/>
            <a:t>obra</a:t>
          </a:r>
          <a:r>
            <a:rPr lang="en-US" dirty="0" smtClean="0"/>
            <a:t> </a:t>
          </a:r>
          <a:r>
            <a:rPr lang="en-US" dirty="0" err="1" smtClean="0"/>
            <a:t>calificada</a:t>
          </a:r>
          <a:endParaRPr lang="en-US" dirty="0"/>
        </a:p>
      </dgm:t>
    </dgm:pt>
    <dgm:pt modelId="{591C6224-D352-4D50-937E-58746C390C48}" type="parTrans" cxnId="{01CDB5BC-6CBC-4602-844A-EC6392BD41D8}">
      <dgm:prSet/>
      <dgm:spPr/>
      <dgm:t>
        <a:bodyPr/>
        <a:lstStyle/>
        <a:p>
          <a:endParaRPr lang="en-US"/>
        </a:p>
      </dgm:t>
    </dgm:pt>
    <dgm:pt modelId="{99416F80-5823-4230-8386-07DC3EDE8999}" type="sibTrans" cxnId="{01CDB5BC-6CBC-4602-844A-EC6392BD41D8}">
      <dgm:prSet/>
      <dgm:spPr/>
      <dgm:t>
        <a:bodyPr/>
        <a:lstStyle/>
        <a:p>
          <a:endParaRPr lang="en-US"/>
        </a:p>
      </dgm:t>
    </dgm:pt>
    <dgm:pt modelId="{F4000C8B-2656-49E3-A0E0-87EFE9CECBD3}">
      <dgm:prSet phldrT="[Text]" custT="1"/>
      <dgm:spPr/>
      <dgm:t>
        <a:bodyPr/>
        <a:lstStyle/>
        <a:p>
          <a:r>
            <a:rPr lang="en-US" sz="1600" dirty="0" err="1" smtClean="0"/>
            <a:t>Petroquímica</a:t>
          </a:r>
          <a:r>
            <a:rPr lang="en-US" sz="1600" dirty="0" smtClean="0"/>
            <a:t> </a:t>
          </a:r>
          <a:endParaRPr lang="en-US" sz="1600" dirty="0"/>
        </a:p>
      </dgm:t>
    </dgm:pt>
    <dgm:pt modelId="{466E8D41-F16C-436C-908C-FF7C3887628A}" type="parTrans" cxnId="{6EAD338A-9589-440B-B1AE-7BE243050EA2}">
      <dgm:prSet/>
      <dgm:spPr/>
      <dgm:t>
        <a:bodyPr/>
        <a:lstStyle/>
        <a:p>
          <a:endParaRPr lang="en-US"/>
        </a:p>
      </dgm:t>
    </dgm:pt>
    <dgm:pt modelId="{AC47C8C2-28C8-4D46-8A9A-9024D69B647E}" type="sibTrans" cxnId="{6EAD338A-9589-440B-B1AE-7BE243050EA2}">
      <dgm:prSet/>
      <dgm:spPr/>
      <dgm:t>
        <a:bodyPr/>
        <a:lstStyle/>
        <a:p>
          <a:endParaRPr lang="en-US"/>
        </a:p>
      </dgm:t>
    </dgm:pt>
    <dgm:pt modelId="{DC742059-0242-4863-8819-D60D27748EED}">
      <dgm:prSet phldrT="[Text]" custT="1"/>
      <dgm:spPr/>
      <dgm:t>
        <a:bodyPr/>
        <a:lstStyle/>
        <a:p>
          <a:r>
            <a:rPr lang="en-US" sz="1600" dirty="0" err="1" smtClean="0"/>
            <a:t>Energías</a:t>
          </a:r>
          <a:r>
            <a:rPr lang="en-US" sz="1600" dirty="0" smtClean="0"/>
            <a:t> </a:t>
          </a:r>
          <a:r>
            <a:rPr lang="en-US" sz="1600" dirty="0" err="1" smtClean="0"/>
            <a:t>renovables</a:t>
          </a:r>
          <a:endParaRPr lang="en-US" sz="1600" dirty="0"/>
        </a:p>
      </dgm:t>
    </dgm:pt>
    <dgm:pt modelId="{EFFFAC0A-59D2-4B3D-AAE3-73743EC86467}" type="parTrans" cxnId="{5127278D-2199-41BF-9ADF-EDA803BE2A6E}">
      <dgm:prSet/>
      <dgm:spPr/>
      <dgm:t>
        <a:bodyPr/>
        <a:lstStyle/>
        <a:p>
          <a:endParaRPr lang="en-US"/>
        </a:p>
      </dgm:t>
    </dgm:pt>
    <dgm:pt modelId="{EBAC3B61-2A14-4FCD-B2F1-FDD11A19F140}" type="sibTrans" cxnId="{5127278D-2199-41BF-9ADF-EDA803BE2A6E}">
      <dgm:prSet/>
      <dgm:spPr/>
      <dgm:t>
        <a:bodyPr/>
        <a:lstStyle/>
        <a:p>
          <a:endParaRPr lang="en-US"/>
        </a:p>
      </dgm:t>
    </dgm:pt>
    <dgm:pt modelId="{23B8802F-C05B-4120-BF2F-E4ED2BA80872}">
      <dgm:prSet phldrT="[Text]"/>
      <dgm:spPr/>
      <dgm:t>
        <a:bodyPr/>
        <a:lstStyle/>
        <a:p>
          <a:r>
            <a:rPr lang="en-US" dirty="0" err="1" smtClean="0"/>
            <a:t>Sectores</a:t>
          </a:r>
          <a:r>
            <a:rPr lang="en-US" dirty="0" smtClean="0"/>
            <a:t> </a:t>
          </a:r>
          <a:r>
            <a:rPr lang="en-US" dirty="0" err="1" smtClean="0"/>
            <a:t>estratégicos</a:t>
          </a:r>
          <a:endParaRPr lang="en-US" dirty="0"/>
        </a:p>
      </dgm:t>
    </dgm:pt>
    <dgm:pt modelId="{6B350EA3-A7E9-48F0-A614-D14605707C3C}" type="sibTrans" cxnId="{606E2E08-25E0-4BDC-A963-BEFB4E9CAA62}">
      <dgm:prSet/>
      <dgm:spPr/>
      <dgm:t>
        <a:bodyPr/>
        <a:lstStyle/>
        <a:p>
          <a:endParaRPr lang="en-US"/>
        </a:p>
      </dgm:t>
    </dgm:pt>
    <dgm:pt modelId="{36F67D26-5EFF-4488-B78E-A025B16CAFDF}" type="parTrans" cxnId="{606E2E08-25E0-4BDC-A963-BEFB4E9CAA62}">
      <dgm:prSet/>
      <dgm:spPr/>
      <dgm:t>
        <a:bodyPr/>
        <a:lstStyle/>
        <a:p>
          <a:endParaRPr lang="en-US"/>
        </a:p>
      </dgm:t>
    </dgm:pt>
    <dgm:pt modelId="{08A90F80-0DC5-48A2-AB97-9A44AA082576}" type="pres">
      <dgm:prSet presAssocID="{8E4280AC-7184-44E4-8E4B-E39327ABE601}" presName="outerComposite" presStyleCnt="0">
        <dgm:presLayoutVars>
          <dgm:chMax val="2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21ED397-8812-4BE2-87FC-023ADBD6F55E}" type="pres">
      <dgm:prSet presAssocID="{8E4280AC-7184-44E4-8E4B-E39327ABE601}" presName="dummyMaxCanvas" presStyleCnt="0"/>
      <dgm:spPr/>
      <dgm:t>
        <a:bodyPr/>
        <a:lstStyle/>
        <a:p>
          <a:endParaRPr lang="en-US"/>
        </a:p>
      </dgm:t>
    </dgm:pt>
    <dgm:pt modelId="{AE4C03C7-366D-4C7A-9C10-915FBC255B89}" type="pres">
      <dgm:prSet presAssocID="{8E4280AC-7184-44E4-8E4B-E39327ABE601}" presName="parentComposite" presStyleCnt="0"/>
      <dgm:spPr/>
      <dgm:t>
        <a:bodyPr/>
        <a:lstStyle/>
        <a:p>
          <a:endParaRPr lang="en-US"/>
        </a:p>
      </dgm:t>
    </dgm:pt>
    <dgm:pt modelId="{B0B68B87-9812-433F-89F2-08FBB04337C9}" type="pres">
      <dgm:prSet presAssocID="{8E4280AC-7184-44E4-8E4B-E39327ABE601}" presName="parent1" presStyleLbl="alignAccFollowNode1" presStyleIdx="0" presStyleCnt="4">
        <dgm:presLayoutVars>
          <dgm:chMax val="4"/>
        </dgm:presLayoutVars>
      </dgm:prSet>
      <dgm:spPr/>
      <dgm:t>
        <a:bodyPr/>
        <a:lstStyle/>
        <a:p>
          <a:endParaRPr lang="en-US"/>
        </a:p>
      </dgm:t>
    </dgm:pt>
    <dgm:pt modelId="{C271E2AF-800C-4774-A89F-7AEB63348A43}" type="pres">
      <dgm:prSet presAssocID="{8E4280AC-7184-44E4-8E4B-E39327ABE601}" presName="parent2" presStyleLbl="alignAccFollowNode1" presStyleIdx="1" presStyleCnt="4">
        <dgm:presLayoutVars>
          <dgm:chMax val="4"/>
        </dgm:presLayoutVars>
      </dgm:prSet>
      <dgm:spPr/>
      <dgm:t>
        <a:bodyPr/>
        <a:lstStyle/>
        <a:p>
          <a:endParaRPr lang="en-US"/>
        </a:p>
      </dgm:t>
    </dgm:pt>
    <dgm:pt modelId="{735C33FF-25EA-4BAE-8765-85697BF808F0}" type="pres">
      <dgm:prSet presAssocID="{8E4280AC-7184-44E4-8E4B-E39327ABE601}" presName="childrenComposite" presStyleCnt="0"/>
      <dgm:spPr/>
      <dgm:t>
        <a:bodyPr/>
        <a:lstStyle/>
        <a:p>
          <a:endParaRPr lang="en-US"/>
        </a:p>
      </dgm:t>
    </dgm:pt>
    <dgm:pt modelId="{C8E231BE-8AAE-493D-970A-97FBB8D1C70F}" type="pres">
      <dgm:prSet presAssocID="{8E4280AC-7184-44E4-8E4B-E39327ABE601}" presName="dummyMaxCanvas_ChildArea" presStyleCnt="0"/>
      <dgm:spPr/>
      <dgm:t>
        <a:bodyPr/>
        <a:lstStyle/>
        <a:p>
          <a:endParaRPr lang="en-US"/>
        </a:p>
      </dgm:t>
    </dgm:pt>
    <dgm:pt modelId="{CB3CE105-5E59-4F99-B708-27B9E6A161F5}" type="pres">
      <dgm:prSet presAssocID="{8E4280AC-7184-44E4-8E4B-E39327ABE601}" presName="fulcrum" presStyleLbl="alignAccFollowNode1" presStyleIdx="2" presStyleCnt="4"/>
      <dgm:spPr/>
      <dgm:t>
        <a:bodyPr/>
        <a:lstStyle/>
        <a:p>
          <a:endParaRPr lang="en-US"/>
        </a:p>
      </dgm:t>
    </dgm:pt>
    <dgm:pt modelId="{67CBBB7C-01EA-4FD9-ADB7-B8C4D3A3FF5C}" type="pres">
      <dgm:prSet presAssocID="{8E4280AC-7184-44E4-8E4B-E39327ABE601}" presName="balance_31" presStyleLbl="alignAccFollowNode1" presStyleIdx="3" presStyleCnt="4">
        <dgm:presLayoutVars>
          <dgm:bulletEnabled val="1"/>
        </dgm:presLayoutVars>
      </dgm:prSet>
      <dgm:spPr/>
    </dgm:pt>
    <dgm:pt modelId="{8D3D74D1-2E89-4B2B-A0E0-6C56B7C5365A}" type="pres">
      <dgm:prSet presAssocID="{8E4280AC-7184-44E4-8E4B-E39327ABE601}" presName="left_31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D3BC97-D828-4235-8BF9-3A8F9274C826}" type="pres">
      <dgm:prSet presAssocID="{8E4280AC-7184-44E4-8E4B-E39327ABE601}" presName="left_31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80B491-BC64-42E0-83B0-22039412BE49}" type="pres">
      <dgm:prSet presAssocID="{8E4280AC-7184-44E4-8E4B-E39327ABE601}" presName="left_31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ED6481-D161-489E-A42B-94B4E4DEF544}" type="pres">
      <dgm:prSet presAssocID="{8E4280AC-7184-44E4-8E4B-E39327ABE601}" presName="right_31_1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CF4C168-43F7-4F8A-942C-419B5660B124}" type="presOf" srcId="{F4000C8B-2656-49E3-A0E0-87EFE9CECBD3}" destId="{FCD3BC97-D828-4235-8BF9-3A8F9274C826}" srcOrd="0" destOrd="0" presId="urn:microsoft.com/office/officeart/2005/8/layout/balance1"/>
    <dgm:cxn modelId="{5127278D-2199-41BF-9ADF-EDA803BE2A6E}" srcId="{23B8802F-C05B-4120-BF2F-E4ED2BA80872}" destId="{DC742059-0242-4863-8819-D60D27748EED}" srcOrd="2" destOrd="0" parTransId="{EFFFAC0A-59D2-4B3D-AAE3-73743EC86467}" sibTransId="{EBAC3B61-2A14-4FCD-B2F1-FDD11A19F140}"/>
    <dgm:cxn modelId="{D436ACED-04E5-471B-BCB0-FCADBDD26C40}" type="presOf" srcId="{CB8F3770-986C-4C7F-B4E8-8E57E610C5B5}" destId="{8D3D74D1-2E89-4B2B-A0E0-6C56B7C5365A}" srcOrd="0" destOrd="0" presId="urn:microsoft.com/office/officeart/2005/8/layout/balance1"/>
    <dgm:cxn modelId="{7F572E29-A080-43C7-ABB0-2B2A4C525EFA}" srcId="{23B8802F-C05B-4120-BF2F-E4ED2BA80872}" destId="{CB8F3770-986C-4C7F-B4E8-8E57E610C5B5}" srcOrd="0" destOrd="0" parTransId="{EA721ABE-D63C-45C5-88B0-CCE6F9D677A2}" sibTransId="{366ABA04-7ACF-49A8-BEE2-49C79DB7636E}"/>
    <dgm:cxn modelId="{05156658-ADE0-48CA-BF47-25F6F310F5B7}" type="presOf" srcId="{8E4280AC-7184-44E4-8E4B-E39327ABE601}" destId="{08A90F80-0DC5-48A2-AB97-9A44AA082576}" srcOrd="0" destOrd="0" presId="urn:microsoft.com/office/officeart/2005/8/layout/balance1"/>
    <dgm:cxn modelId="{606E2E08-25E0-4BDC-A963-BEFB4E9CAA62}" srcId="{8E4280AC-7184-44E4-8E4B-E39327ABE601}" destId="{23B8802F-C05B-4120-BF2F-E4ED2BA80872}" srcOrd="0" destOrd="0" parTransId="{36F67D26-5EFF-4488-B78E-A025B16CAFDF}" sibTransId="{6B350EA3-A7E9-48F0-A614-D14605707C3C}"/>
    <dgm:cxn modelId="{6EAD338A-9589-440B-B1AE-7BE243050EA2}" srcId="{23B8802F-C05B-4120-BF2F-E4ED2BA80872}" destId="{F4000C8B-2656-49E3-A0E0-87EFE9CECBD3}" srcOrd="1" destOrd="0" parTransId="{466E8D41-F16C-436C-908C-FF7C3887628A}" sibTransId="{AC47C8C2-28C8-4D46-8A9A-9024D69B647E}"/>
    <dgm:cxn modelId="{E9BC0571-6DEC-41BE-8CE3-A6A7BA97FB0A}" type="presOf" srcId="{23B8802F-C05B-4120-BF2F-E4ED2BA80872}" destId="{B0B68B87-9812-433F-89F2-08FBB04337C9}" srcOrd="0" destOrd="0" presId="urn:microsoft.com/office/officeart/2005/8/layout/balance1"/>
    <dgm:cxn modelId="{5B6A08B0-AC36-497F-AEFD-F95D3262C240}" type="presOf" srcId="{DEA4D6A9-D92F-478D-80BD-66A461732EB1}" destId="{7BED6481-D161-489E-A42B-94B4E4DEF544}" srcOrd="0" destOrd="0" presId="urn:microsoft.com/office/officeart/2005/8/layout/balance1"/>
    <dgm:cxn modelId="{B35C5ECE-F7F3-4708-BB95-81EEE6DA094F}" srcId="{8E4280AC-7184-44E4-8E4B-E39327ABE601}" destId="{465ECE2C-0776-4935-96A8-C24D08651D94}" srcOrd="1" destOrd="0" parTransId="{11976509-B214-4DF2-BDB4-CC1920CF2D17}" sibTransId="{12BDFC72-A033-4666-8028-5D8AABA2FF2B}"/>
    <dgm:cxn modelId="{A095F7B0-2A33-444D-BC97-6CC29F90E86E}" type="presOf" srcId="{465ECE2C-0776-4935-96A8-C24D08651D94}" destId="{C271E2AF-800C-4774-A89F-7AEB63348A43}" srcOrd="0" destOrd="0" presId="urn:microsoft.com/office/officeart/2005/8/layout/balance1"/>
    <dgm:cxn modelId="{01CDB5BC-6CBC-4602-844A-EC6392BD41D8}" srcId="{465ECE2C-0776-4935-96A8-C24D08651D94}" destId="{DEA4D6A9-D92F-478D-80BD-66A461732EB1}" srcOrd="0" destOrd="0" parTransId="{591C6224-D352-4D50-937E-58746C390C48}" sibTransId="{99416F80-5823-4230-8386-07DC3EDE8999}"/>
    <dgm:cxn modelId="{DF345D25-13CB-40E3-BC58-1ADE28BCD950}" type="presOf" srcId="{DC742059-0242-4863-8819-D60D27748EED}" destId="{F480B491-BC64-42E0-83B0-22039412BE49}" srcOrd="0" destOrd="0" presId="urn:microsoft.com/office/officeart/2005/8/layout/balance1"/>
    <dgm:cxn modelId="{5438681B-B046-4BDD-B05B-2EEDCF668025}" type="presParOf" srcId="{08A90F80-0DC5-48A2-AB97-9A44AA082576}" destId="{121ED397-8812-4BE2-87FC-023ADBD6F55E}" srcOrd="0" destOrd="0" presId="urn:microsoft.com/office/officeart/2005/8/layout/balance1"/>
    <dgm:cxn modelId="{7FE73B9B-FCB0-4D10-9FE1-4739BB392AB1}" type="presParOf" srcId="{08A90F80-0DC5-48A2-AB97-9A44AA082576}" destId="{AE4C03C7-366D-4C7A-9C10-915FBC255B89}" srcOrd="1" destOrd="0" presId="urn:microsoft.com/office/officeart/2005/8/layout/balance1"/>
    <dgm:cxn modelId="{BD6B19B9-756B-46D4-90B8-11B833234FBC}" type="presParOf" srcId="{AE4C03C7-366D-4C7A-9C10-915FBC255B89}" destId="{B0B68B87-9812-433F-89F2-08FBB04337C9}" srcOrd="0" destOrd="0" presId="urn:microsoft.com/office/officeart/2005/8/layout/balance1"/>
    <dgm:cxn modelId="{45AA0EB8-8322-4E44-AA09-CCC5715F20A7}" type="presParOf" srcId="{AE4C03C7-366D-4C7A-9C10-915FBC255B89}" destId="{C271E2AF-800C-4774-A89F-7AEB63348A43}" srcOrd="1" destOrd="0" presId="urn:microsoft.com/office/officeart/2005/8/layout/balance1"/>
    <dgm:cxn modelId="{1857B86C-EE80-4234-A12B-BB056862A163}" type="presParOf" srcId="{08A90F80-0DC5-48A2-AB97-9A44AA082576}" destId="{735C33FF-25EA-4BAE-8765-85697BF808F0}" srcOrd="2" destOrd="0" presId="urn:microsoft.com/office/officeart/2005/8/layout/balance1"/>
    <dgm:cxn modelId="{0C0AD094-5AFE-4AC4-BAC3-EAD8D91E7B71}" type="presParOf" srcId="{735C33FF-25EA-4BAE-8765-85697BF808F0}" destId="{C8E231BE-8AAE-493D-970A-97FBB8D1C70F}" srcOrd="0" destOrd="0" presId="urn:microsoft.com/office/officeart/2005/8/layout/balance1"/>
    <dgm:cxn modelId="{25DAE8AF-0A44-4E08-812B-04546DDB9E18}" type="presParOf" srcId="{735C33FF-25EA-4BAE-8765-85697BF808F0}" destId="{CB3CE105-5E59-4F99-B708-27B9E6A161F5}" srcOrd="1" destOrd="0" presId="urn:microsoft.com/office/officeart/2005/8/layout/balance1"/>
    <dgm:cxn modelId="{AEC08ACC-B4C6-4B71-9250-C5750D57E327}" type="presParOf" srcId="{735C33FF-25EA-4BAE-8765-85697BF808F0}" destId="{67CBBB7C-01EA-4FD9-ADB7-B8C4D3A3FF5C}" srcOrd="2" destOrd="0" presId="urn:microsoft.com/office/officeart/2005/8/layout/balance1"/>
    <dgm:cxn modelId="{6AC27703-0E3E-42A8-B11F-4BF27862F2E1}" type="presParOf" srcId="{735C33FF-25EA-4BAE-8765-85697BF808F0}" destId="{8D3D74D1-2E89-4B2B-A0E0-6C56B7C5365A}" srcOrd="3" destOrd="0" presId="urn:microsoft.com/office/officeart/2005/8/layout/balance1"/>
    <dgm:cxn modelId="{908CA051-6ACD-4CCD-8B55-77D734C9FEE0}" type="presParOf" srcId="{735C33FF-25EA-4BAE-8765-85697BF808F0}" destId="{FCD3BC97-D828-4235-8BF9-3A8F9274C826}" srcOrd="4" destOrd="0" presId="urn:microsoft.com/office/officeart/2005/8/layout/balance1"/>
    <dgm:cxn modelId="{E4ED54E5-E334-4910-AB81-79C178B04E74}" type="presParOf" srcId="{735C33FF-25EA-4BAE-8765-85697BF808F0}" destId="{F480B491-BC64-42E0-83B0-22039412BE49}" srcOrd="5" destOrd="0" presId="urn:microsoft.com/office/officeart/2005/8/layout/balance1"/>
    <dgm:cxn modelId="{36A89B07-246C-40FB-893B-C98B8F7DAC28}" type="presParOf" srcId="{735C33FF-25EA-4BAE-8765-85697BF808F0}" destId="{7BED6481-D161-489E-A42B-94B4E4DEF544}" srcOrd="6" destOrd="0" presId="urn:microsoft.com/office/officeart/2005/8/layout/balanc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82A3338-EF67-43CB-80CC-4C920ECD284E}" type="doc">
      <dgm:prSet loTypeId="urn:microsoft.com/office/officeart/2008/layout/PictureStrips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B2893B9-BA21-4584-AAC3-B54CAB0B729C}">
      <dgm:prSet phldrT="[Text]"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1600" dirty="0" smtClean="0"/>
            <a:t>Nivel medio de rezago social</a:t>
          </a:r>
        </a:p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1600" dirty="0" smtClean="0"/>
            <a:t>19.6%: población con ingreso inferior a la Línea de Bienestar Mínimo</a:t>
          </a:r>
        </a:p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1600" dirty="0" smtClean="0"/>
            <a:t>53.4%: población con ingreso inferior a la Línea de Bienestar.</a:t>
          </a:r>
          <a:endParaRPr lang="en-US" sz="2000" dirty="0"/>
        </a:p>
      </dgm:t>
    </dgm:pt>
    <dgm:pt modelId="{30EEC251-3098-414A-AB5A-86887A7CE3C7}" type="parTrans" cxnId="{48D29B54-9B05-40F0-835E-9F4AAFF3B962}">
      <dgm:prSet/>
      <dgm:spPr/>
      <dgm:t>
        <a:bodyPr/>
        <a:lstStyle/>
        <a:p>
          <a:endParaRPr lang="en-US"/>
        </a:p>
      </dgm:t>
    </dgm:pt>
    <dgm:pt modelId="{E656CBB1-5F01-47DE-B859-29C19D184C88}" type="sibTrans" cxnId="{48D29B54-9B05-40F0-835E-9F4AAFF3B962}">
      <dgm:prSet/>
      <dgm:spPr/>
      <dgm:t>
        <a:bodyPr/>
        <a:lstStyle/>
        <a:p>
          <a:endParaRPr lang="en-US"/>
        </a:p>
      </dgm:t>
    </dgm:pt>
    <dgm:pt modelId="{84EFBBB5-62B6-491F-869A-0258775FBD86}">
      <dgm:prSet phldrT="[Text]"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000" dirty="0" smtClean="0"/>
            <a:t>Las tasas de desocupación son las más altas a nivel nacional.</a:t>
          </a:r>
        </a:p>
        <a:p>
          <a:pPr lvl="0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dirty="0"/>
        </a:p>
      </dgm:t>
    </dgm:pt>
    <dgm:pt modelId="{FC4647BD-C246-45A0-B5EC-1DEA282E5ABC}" type="parTrans" cxnId="{7871F932-3F06-4F8F-8D04-7C7E9FECE5CF}">
      <dgm:prSet/>
      <dgm:spPr/>
      <dgm:t>
        <a:bodyPr/>
        <a:lstStyle/>
        <a:p>
          <a:endParaRPr lang="en-US"/>
        </a:p>
      </dgm:t>
    </dgm:pt>
    <dgm:pt modelId="{EA5C9B63-D461-44B7-990A-1D55194EACBA}" type="sibTrans" cxnId="{7871F932-3F06-4F8F-8D04-7C7E9FECE5CF}">
      <dgm:prSet/>
      <dgm:spPr/>
      <dgm:t>
        <a:bodyPr/>
        <a:lstStyle/>
        <a:p>
          <a:endParaRPr lang="en-US"/>
        </a:p>
      </dgm:t>
    </dgm:pt>
    <dgm:pt modelId="{F185AD65-7D9F-4228-8C6F-B1938A029F95}">
      <dgm:prSet phldrT="[Text]"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000" dirty="0" smtClean="0"/>
            <a:t>El 43% de la población tabasqueña vive en comunidades rurales.</a:t>
          </a:r>
        </a:p>
        <a:p>
          <a:pPr lvl="0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dirty="0"/>
        </a:p>
      </dgm:t>
    </dgm:pt>
    <dgm:pt modelId="{4815CFFD-94E8-4F26-B4E4-D828BF9E998C}" type="parTrans" cxnId="{F1000E1F-374A-4069-9A7A-B68FC9A50B39}">
      <dgm:prSet/>
      <dgm:spPr/>
      <dgm:t>
        <a:bodyPr/>
        <a:lstStyle/>
        <a:p>
          <a:endParaRPr lang="en-US"/>
        </a:p>
      </dgm:t>
    </dgm:pt>
    <dgm:pt modelId="{44706C00-2F60-4E64-BCC6-87CACDAE55F5}" type="sibTrans" cxnId="{F1000E1F-374A-4069-9A7A-B68FC9A50B39}">
      <dgm:prSet/>
      <dgm:spPr/>
      <dgm:t>
        <a:bodyPr/>
        <a:lstStyle/>
        <a:p>
          <a:endParaRPr lang="en-US"/>
        </a:p>
      </dgm:t>
    </dgm:pt>
    <dgm:pt modelId="{3598632B-6E0D-41EE-BCB1-EE7DA4F2BEE1}">
      <dgm:prSet phldrT="[Text]"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000" dirty="0" smtClean="0"/>
            <a:t>Estudiantes de comunidades rurales son los más propensos a dejar inconclusos sus estudios</a:t>
          </a:r>
        </a:p>
        <a:p>
          <a:pPr lvl="0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dirty="0"/>
        </a:p>
      </dgm:t>
    </dgm:pt>
    <dgm:pt modelId="{DA7AD7B3-125C-4009-83C6-0727BDD68AC5}" type="parTrans" cxnId="{24E876FD-603F-4891-8DC4-3A69DE83FAB0}">
      <dgm:prSet/>
      <dgm:spPr/>
      <dgm:t>
        <a:bodyPr/>
        <a:lstStyle/>
        <a:p>
          <a:endParaRPr lang="en-US"/>
        </a:p>
      </dgm:t>
    </dgm:pt>
    <dgm:pt modelId="{F7ECEFDC-766B-46A8-8E9C-627C40152F45}" type="sibTrans" cxnId="{24E876FD-603F-4891-8DC4-3A69DE83FAB0}">
      <dgm:prSet/>
      <dgm:spPr/>
      <dgm:t>
        <a:bodyPr/>
        <a:lstStyle/>
        <a:p>
          <a:endParaRPr lang="en-US"/>
        </a:p>
      </dgm:t>
    </dgm:pt>
    <dgm:pt modelId="{A70EA7A7-95AD-48FA-B245-5680107A6B2C}">
      <dgm:prSet phldrT="[Text]"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000" dirty="0" smtClean="0"/>
            <a:t>En las comunidades con menor desarrollo social se presenta mayor interés por el estudio de carreras enfocadas al área CTIM.</a:t>
          </a:r>
        </a:p>
        <a:p>
          <a:pPr lvl="0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dirty="0"/>
        </a:p>
      </dgm:t>
    </dgm:pt>
    <dgm:pt modelId="{D0E6E7B8-2B05-40A8-A48E-75704D2737B4}" type="parTrans" cxnId="{E7ADB27A-539E-4F76-8756-26D7551F4008}">
      <dgm:prSet/>
      <dgm:spPr/>
      <dgm:t>
        <a:bodyPr/>
        <a:lstStyle/>
        <a:p>
          <a:endParaRPr lang="en-US"/>
        </a:p>
      </dgm:t>
    </dgm:pt>
    <dgm:pt modelId="{7D5ECBE8-A9ED-45C9-AB4A-F7B823A9D913}" type="sibTrans" cxnId="{E7ADB27A-539E-4F76-8756-26D7551F4008}">
      <dgm:prSet/>
      <dgm:spPr/>
      <dgm:t>
        <a:bodyPr/>
        <a:lstStyle/>
        <a:p>
          <a:endParaRPr lang="en-US"/>
        </a:p>
      </dgm:t>
    </dgm:pt>
    <dgm:pt modelId="{CC7F6F2E-C672-4F0B-9318-38FD2BBA05B1}" type="pres">
      <dgm:prSet presAssocID="{982A3338-EF67-43CB-80CC-4C920ECD284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7B04E60-8A3B-45F3-B1E9-F2CDD3E71A81}" type="pres">
      <dgm:prSet presAssocID="{0B2893B9-BA21-4584-AAC3-B54CAB0B729C}" presName="composite" presStyleCnt="0"/>
      <dgm:spPr/>
    </dgm:pt>
    <dgm:pt modelId="{949A591A-056D-43FE-B7F7-8CACE52BD6CD}" type="pres">
      <dgm:prSet presAssocID="{0B2893B9-BA21-4584-AAC3-B54CAB0B729C}" presName="rect1" presStyleLbl="trAlignAcc1" presStyleIdx="0" presStyleCnt="5" custScaleX="91212" custScaleY="148829" custLinFactNeighborX="1933" custLinFactNeighborY="-247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595C7B-0830-40B3-A2B5-1D1C9B6329BC}" type="pres">
      <dgm:prSet presAssocID="{0B2893B9-BA21-4584-AAC3-B54CAB0B729C}" presName="rect2" presStyleLbl="fgImgPlace1" presStyleIdx="0" presStyleCnt="5" custScaleX="125763" custLinFactNeighborX="1467" custLinFactNeighborY="-56906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621C40DB-B14C-47FA-9E6C-54FECE4EFA40}" type="pres">
      <dgm:prSet presAssocID="{E656CBB1-5F01-47DE-B859-29C19D184C88}" presName="sibTrans" presStyleCnt="0"/>
      <dgm:spPr/>
    </dgm:pt>
    <dgm:pt modelId="{56FE746D-86D4-43C5-AB82-FC2F62448243}" type="pres">
      <dgm:prSet presAssocID="{84EFBBB5-62B6-491F-869A-0258775FBD86}" presName="composite" presStyleCnt="0"/>
      <dgm:spPr/>
    </dgm:pt>
    <dgm:pt modelId="{B34CD48F-606B-41E7-8DFF-35B6DF845E21}" type="pres">
      <dgm:prSet presAssocID="{84EFBBB5-62B6-491F-869A-0258775FBD86}" presName="rect1" presStyleLbl="trAlignAcc1" presStyleIdx="1" presStyleCnt="5" custScaleX="84507" custLinFactNeighborX="11082" custLinFactNeighborY="-4472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A16BA7B-2CBE-4E03-B4B7-9BDC2DC49D1D}" type="pres">
      <dgm:prSet presAssocID="{84EFBBB5-62B6-491F-869A-0258775FBD86}" presName="rect2" presStyleLbl="fgImgPlace1" presStyleIdx="1" presStyleCnt="5" custScaleX="133606" custLinFactNeighborX="-5309" custLinFactNeighborY="-5899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D1E6A4AF-35DB-463E-BAA7-44AF9F5F74C1}" type="pres">
      <dgm:prSet presAssocID="{EA5C9B63-D461-44B7-990A-1D55194EACBA}" presName="sibTrans" presStyleCnt="0"/>
      <dgm:spPr/>
    </dgm:pt>
    <dgm:pt modelId="{ED04A7AF-EE64-4902-B8AE-FC5F050A0CAA}" type="pres">
      <dgm:prSet presAssocID="{F185AD65-7D9F-4228-8C6F-B1938A029F95}" presName="composite" presStyleCnt="0"/>
      <dgm:spPr/>
    </dgm:pt>
    <dgm:pt modelId="{90F84A65-8C70-454E-8A02-530A1250DE27}" type="pres">
      <dgm:prSet presAssocID="{F185AD65-7D9F-4228-8C6F-B1938A029F95}" presName="rect1" presStyleLbl="trAlignAcc1" presStyleIdx="2" presStyleCnt="5" custScaleX="92394" custScaleY="110759" custLinFactNeighborX="3398" custLinFactNeighborY="-80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0DAD64-D0E4-4581-A767-630F7A44BD76}" type="pres">
      <dgm:prSet presAssocID="{F185AD65-7D9F-4228-8C6F-B1938A029F95}" presName="rect2" presStyleLbl="fgImgPlace1" presStyleIdx="2" presStyleCnt="5" custScaleX="127242" custLinFactNeighborX="-15593" custLinFactNeighborY="-23185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8566061D-DC18-4CC5-9E27-883112298866}" type="pres">
      <dgm:prSet presAssocID="{44706C00-2F60-4E64-BCC6-87CACDAE55F5}" presName="sibTrans" presStyleCnt="0"/>
      <dgm:spPr/>
    </dgm:pt>
    <dgm:pt modelId="{EACD35B2-2D25-463D-A537-7F7519BCB73A}" type="pres">
      <dgm:prSet presAssocID="{3598632B-6E0D-41EE-BCB1-EE7DA4F2BEE1}" presName="composite" presStyleCnt="0"/>
      <dgm:spPr/>
    </dgm:pt>
    <dgm:pt modelId="{8D5BD28B-6640-4818-A07A-9F58BC88D2AF}" type="pres">
      <dgm:prSet presAssocID="{3598632B-6E0D-41EE-BCB1-EE7DA4F2BEE1}" presName="rect1" presStyleLbl="trAlignAcc1" presStyleIdx="3" presStyleCnt="5" custScaleX="84784" custScaleY="115866" custLinFactNeighborX="329" custLinFactNeighborY="-890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2A5205-3C34-4FC7-B273-D697D6F60AAE}" type="pres">
      <dgm:prSet presAssocID="{3598632B-6E0D-41EE-BCB1-EE7DA4F2BEE1}" presName="rect2" presStyleLbl="fgImgPlace1" presStyleIdx="3" presStyleCnt="5" custScaleX="119858" custLinFactNeighborX="-2872" custLinFactNeighborY="-25746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3F23DB81-7B1E-4133-B7E9-EAF2A564D538}" type="pres">
      <dgm:prSet presAssocID="{F7ECEFDC-766B-46A8-8E9C-627C40152F45}" presName="sibTrans" presStyleCnt="0"/>
      <dgm:spPr/>
    </dgm:pt>
    <dgm:pt modelId="{A0FDB754-4261-452F-B9C6-C2768F2ACD5E}" type="pres">
      <dgm:prSet presAssocID="{A70EA7A7-95AD-48FA-B245-5680107A6B2C}" presName="composite" presStyleCnt="0"/>
      <dgm:spPr/>
    </dgm:pt>
    <dgm:pt modelId="{E093495C-3615-4CDE-A9A3-D9944B2B9B38}" type="pres">
      <dgm:prSet presAssocID="{A70EA7A7-95AD-48FA-B245-5680107A6B2C}" presName="rect1" presStyleLbl="trAlignAcc1" presStyleIdx="4" presStyleCnt="5" custScaleX="137421" custScaleY="82828" custLinFactNeighborX="14068" custLinFactNeighborY="-444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899AA9-F66D-4DAD-A7C7-E39B022F7A98}" type="pres">
      <dgm:prSet presAssocID="{A70EA7A7-95AD-48FA-B245-5680107A6B2C}" presName="rect2" presStyleLbl="fgImgPlace1" presStyleIdx="4" presStyleCnt="5" custScaleX="122621" custLinFactNeighborX="-64885" custLinFactNeighborY="-14696"/>
      <dgm:spPr>
        <a:blipFill rotWithShape="1">
          <a:blip xmlns:r="http://schemas.openxmlformats.org/officeDocument/2006/relationships" r:embed="rId5"/>
          <a:stretch>
            <a:fillRect/>
          </a:stretch>
        </a:blipFill>
      </dgm:spPr>
      <dgm:t>
        <a:bodyPr/>
        <a:lstStyle/>
        <a:p>
          <a:endParaRPr lang="en-US"/>
        </a:p>
      </dgm:t>
    </dgm:pt>
  </dgm:ptLst>
  <dgm:cxnLst>
    <dgm:cxn modelId="{1EDA9D71-F2D4-4679-8FD8-7DFC974EA7E3}" type="presOf" srcId="{84EFBBB5-62B6-491F-869A-0258775FBD86}" destId="{B34CD48F-606B-41E7-8DFF-35B6DF845E21}" srcOrd="0" destOrd="0" presId="urn:microsoft.com/office/officeart/2008/layout/PictureStrips"/>
    <dgm:cxn modelId="{24E876FD-603F-4891-8DC4-3A69DE83FAB0}" srcId="{982A3338-EF67-43CB-80CC-4C920ECD284E}" destId="{3598632B-6E0D-41EE-BCB1-EE7DA4F2BEE1}" srcOrd="3" destOrd="0" parTransId="{DA7AD7B3-125C-4009-83C6-0727BDD68AC5}" sibTransId="{F7ECEFDC-766B-46A8-8E9C-627C40152F45}"/>
    <dgm:cxn modelId="{E7ADB27A-539E-4F76-8756-26D7551F4008}" srcId="{982A3338-EF67-43CB-80CC-4C920ECD284E}" destId="{A70EA7A7-95AD-48FA-B245-5680107A6B2C}" srcOrd="4" destOrd="0" parTransId="{D0E6E7B8-2B05-40A8-A48E-75704D2737B4}" sibTransId="{7D5ECBE8-A9ED-45C9-AB4A-F7B823A9D913}"/>
    <dgm:cxn modelId="{F1000E1F-374A-4069-9A7A-B68FC9A50B39}" srcId="{982A3338-EF67-43CB-80CC-4C920ECD284E}" destId="{F185AD65-7D9F-4228-8C6F-B1938A029F95}" srcOrd="2" destOrd="0" parTransId="{4815CFFD-94E8-4F26-B4E4-D828BF9E998C}" sibTransId="{44706C00-2F60-4E64-BCC6-87CACDAE55F5}"/>
    <dgm:cxn modelId="{E7783C51-A7A0-4BEC-9FC4-7F57E99BDE00}" type="presOf" srcId="{0B2893B9-BA21-4584-AAC3-B54CAB0B729C}" destId="{949A591A-056D-43FE-B7F7-8CACE52BD6CD}" srcOrd="0" destOrd="0" presId="urn:microsoft.com/office/officeart/2008/layout/PictureStrips"/>
    <dgm:cxn modelId="{ECAC773C-B042-4FDA-B835-88185CAB6CE1}" type="presOf" srcId="{3598632B-6E0D-41EE-BCB1-EE7DA4F2BEE1}" destId="{8D5BD28B-6640-4818-A07A-9F58BC88D2AF}" srcOrd="0" destOrd="0" presId="urn:microsoft.com/office/officeart/2008/layout/PictureStrips"/>
    <dgm:cxn modelId="{0E1D05CE-A3A5-41B9-BD04-BA2913B8B74D}" type="presOf" srcId="{982A3338-EF67-43CB-80CC-4C920ECD284E}" destId="{CC7F6F2E-C672-4F0B-9318-38FD2BBA05B1}" srcOrd="0" destOrd="0" presId="urn:microsoft.com/office/officeart/2008/layout/PictureStrips"/>
    <dgm:cxn modelId="{7871F932-3F06-4F8F-8D04-7C7E9FECE5CF}" srcId="{982A3338-EF67-43CB-80CC-4C920ECD284E}" destId="{84EFBBB5-62B6-491F-869A-0258775FBD86}" srcOrd="1" destOrd="0" parTransId="{FC4647BD-C246-45A0-B5EC-1DEA282E5ABC}" sibTransId="{EA5C9B63-D461-44B7-990A-1D55194EACBA}"/>
    <dgm:cxn modelId="{3ADF3E7D-2699-419F-869E-28232A044C12}" type="presOf" srcId="{F185AD65-7D9F-4228-8C6F-B1938A029F95}" destId="{90F84A65-8C70-454E-8A02-530A1250DE27}" srcOrd="0" destOrd="0" presId="urn:microsoft.com/office/officeart/2008/layout/PictureStrips"/>
    <dgm:cxn modelId="{48D29B54-9B05-40F0-835E-9F4AAFF3B962}" srcId="{982A3338-EF67-43CB-80CC-4C920ECD284E}" destId="{0B2893B9-BA21-4584-AAC3-B54CAB0B729C}" srcOrd="0" destOrd="0" parTransId="{30EEC251-3098-414A-AB5A-86887A7CE3C7}" sibTransId="{E656CBB1-5F01-47DE-B859-29C19D184C88}"/>
    <dgm:cxn modelId="{98F37A00-BA39-4005-92DD-9DA6DAEA043A}" type="presOf" srcId="{A70EA7A7-95AD-48FA-B245-5680107A6B2C}" destId="{E093495C-3615-4CDE-A9A3-D9944B2B9B38}" srcOrd="0" destOrd="0" presId="urn:microsoft.com/office/officeart/2008/layout/PictureStrips"/>
    <dgm:cxn modelId="{8C2FCCC9-221E-4DD9-8109-77591451B198}" type="presParOf" srcId="{CC7F6F2E-C672-4F0B-9318-38FD2BBA05B1}" destId="{47B04E60-8A3B-45F3-B1E9-F2CDD3E71A81}" srcOrd="0" destOrd="0" presId="urn:microsoft.com/office/officeart/2008/layout/PictureStrips"/>
    <dgm:cxn modelId="{35C4240C-4649-4C8A-8587-8E7827057B01}" type="presParOf" srcId="{47B04E60-8A3B-45F3-B1E9-F2CDD3E71A81}" destId="{949A591A-056D-43FE-B7F7-8CACE52BD6CD}" srcOrd="0" destOrd="0" presId="urn:microsoft.com/office/officeart/2008/layout/PictureStrips"/>
    <dgm:cxn modelId="{0153BD82-8AFD-4532-8338-8EE7CF8A1319}" type="presParOf" srcId="{47B04E60-8A3B-45F3-B1E9-F2CDD3E71A81}" destId="{AC595C7B-0830-40B3-A2B5-1D1C9B6329BC}" srcOrd="1" destOrd="0" presId="urn:microsoft.com/office/officeart/2008/layout/PictureStrips"/>
    <dgm:cxn modelId="{5030FA06-B681-4EE9-ADD1-F6A3CB0B6E10}" type="presParOf" srcId="{CC7F6F2E-C672-4F0B-9318-38FD2BBA05B1}" destId="{621C40DB-B14C-47FA-9E6C-54FECE4EFA40}" srcOrd="1" destOrd="0" presId="urn:microsoft.com/office/officeart/2008/layout/PictureStrips"/>
    <dgm:cxn modelId="{20617BD7-1A6A-460B-81E4-5EDBF6EE0D27}" type="presParOf" srcId="{CC7F6F2E-C672-4F0B-9318-38FD2BBA05B1}" destId="{56FE746D-86D4-43C5-AB82-FC2F62448243}" srcOrd="2" destOrd="0" presId="urn:microsoft.com/office/officeart/2008/layout/PictureStrips"/>
    <dgm:cxn modelId="{88D5E38D-83E1-408E-B28F-F14953C1D057}" type="presParOf" srcId="{56FE746D-86D4-43C5-AB82-FC2F62448243}" destId="{B34CD48F-606B-41E7-8DFF-35B6DF845E21}" srcOrd="0" destOrd="0" presId="urn:microsoft.com/office/officeart/2008/layout/PictureStrips"/>
    <dgm:cxn modelId="{42AAB87F-EEDE-44CD-A868-C3E00D0A1F48}" type="presParOf" srcId="{56FE746D-86D4-43C5-AB82-FC2F62448243}" destId="{AA16BA7B-2CBE-4E03-B4B7-9BDC2DC49D1D}" srcOrd="1" destOrd="0" presId="urn:microsoft.com/office/officeart/2008/layout/PictureStrips"/>
    <dgm:cxn modelId="{E8654237-C7DF-4DA5-A805-75D1D8CA8302}" type="presParOf" srcId="{CC7F6F2E-C672-4F0B-9318-38FD2BBA05B1}" destId="{D1E6A4AF-35DB-463E-BAA7-44AF9F5F74C1}" srcOrd="3" destOrd="0" presId="urn:microsoft.com/office/officeart/2008/layout/PictureStrips"/>
    <dgm:cxn modelId="{82E2776A-823F-44E3-9C53-3F3EAC399F32}" type="presParOf" srcId="{CC7F6F2E-C672-4F0B-9318-38FD2BBA05B1}" destId="{ED04A7AF-EE64-4902-B8AE-FC5F050A0CAA}" srcOrd="4" destOrd="0" presId="urn:microsoft.com/office/officeart/2008/layout/PictureStrips"/>
    <dgm:cxn modelId="{00A4A54E-918F-49D1-AF6C-1C8B6FA6FE6B}" type="presParOf" srcId="{ED04A7AF-EE64-4902-B8AE-FC5F050A0CAA}" destId="{90F84A65-8C70-454E-8A02-530A1250DE27}" srcOrd="0" destOrd="0" presId="urn:microsoft.com/office/officeart/2008/layout/PictureStrips"/>
    <dgm:cxn modelId="{6D61F73E-3643-49A0-9E38-871629833B6F}" type="presParOf" srcId="{ED04A7AF-EE64-4902-B8AE-FC5F050A0CAA}" destId="{D20DAD64-D0E4-4581-A767-630F7A44BD76}" srcOrd="1" destOrd="0" presId="urn:microsoft.com/office/officeart/2008/layout/PictureStrips"/>
    <dgm:cxn modelId="{A6F7CE9A-D3FD-4162-A26D-D3447136076F}" type="presParOf" srcId="{CC7F6F2E-C672-4F0B-9318-38FD2BBA05B1}" destId="{8566061D-DC18-4CC5-9E27-883112298866}" srcOrd="5" destOrd="0" presId="urn:microsoft.com/office/officeart/2008/layout/PictureStrips"/>
    <dgm:cxn modelId="{FC4A2255-D579-4EB8-A50F-276247DC5D22}" type="presParOf" srcId="{CC7F6F2E-C672-4F0B-9318-38FD2BBA05B1}" destId="{EACD35B2-2D25-463D-A537-7F7519BCB73A}" srcOrd="6" destOrd="0" presId="urn:microsoft.com/office/officeart/2008/layout/PictureStrips"/>
    <dgm:cxn modelId="{08882387-5FFE-48CD-96D2-E5B4059C37C1}" type="presParOf" srcId="{EACD35B2-2D25-463D-A537-7F7519BCB73A}" destId="{8D5BD28B-6640-4818-A07A-9F58BC88D2AF}" srcOrd="0" destOrd="0" presId="urn:microsoft.com/office/officeart/2008/layout/PictureStrips"/>
    <dgm:cxn modelId="{4CA05ABA-C20D-4A46-B5E3-A887A2B59D12}" type="presParOf" srcId="{EACD35B2-2D25-463D-A537-7F7519BCB73A}" destId="{A72A5205-3C34-4FC7-B273-D697D6F60AAE}" srcOrd="1" destOrd="0" presId="urn:microsoft.com/office/officeart/2008/layout/PictureStrips"/>
    <dgm:cxn modelId="{06DB1B54-3E8A-4AF4-819A-3864AF2780F1}" type="presParOf" srcId="{CC7F6F2E-C672-4F0B-9318-38FD2BBA05B1}" destId="{3F23DB81-7B1E-4133-B7E9-EAF2A564D538}" srcOrd="7" destOrd="0" presId="urn:microsoft.com/office/officeart/2008/layout/PictureStrips"/>
    <dgm:cxn modelId="{01475A05-069A-4A54-BF12-EE428D8EFDFC}" type="presParOf" srcId="{CC7F6F2E-C672-4F0B-9318-38FD2BBA05B1}" destId="{A0FDB754-4261-452F-B9C6-C2768F2ACD5E}" srcOrd="8" destOrd="0" presId="urn:microsoft.com/office/officeart/2008/layout/PictureStrips"/>
    <dgm:cxn modelId="{03E77659-3FED-49C9-8D81-D1B1E3DF3034}" type="presParOf" srcId="{A0FDB754-4261-452F-B9C6-C2768F2ACD5E}" destId="{E093495C-3615-4CDE-A9A3-D9944B2B9B38}" srcOrd="0" destOrd="0" presId="urn:microsoft.com/office/officeart/2008/layout/PictureStrips"/>
    <dgm:cxn modelId="{C6C2FAA1-217E-4E27-9C96-6323B903C4EF}" type="presParOf" srcId="{A0FDB754-4261-452F-B9C6-C2768F2ACD5E}" destId="{6D899AA9-F66D-4DAD-A7C7-E39B022F7A98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CB9C164-149B-4361-A89C-422073103272}" type="doc">
      <dgm:prSet loTypeId="urn:microsoft.com/office/officeart/2005/8/layout/vList4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E5F6C13-E3CE-4B07-A506-68BC4CFB0532}">
      <dgm:prSet phldrT="[Text]"/>
      <dgm:spPr/>
      <dgm:t>
        <a:bodyPr/>
        <a:lstStyle/>
        <a:p>
          <a:r>
            <a:rPr lang="es-MX" dirty="0" smtClean="0"/>
            <a:t>La elección de carrera se da en la educación preparatoria. </a:t>
          </a:r>
          <a:endParaRPr lang="en-US" dirty="0"/>
        </a:p>
      </dgm:t>
    </dgm:pt>
    <dgm:pt modelId="{D9DFC895-8C22-41AA-AE6A-43EC972732D4}" type="parTrans" cxnId="{7B972D3D-E211-43A9-8B90-B6CDAC4D1397}">
      <dgm:prSet/>
      <dgm:spPr/>
      <dgm:t>
        <a:bodyPr/>
        <a:lstStyle/>
        <a:p>
          <a:endParaRPr lang="en-US"/>
        </a:p>
      </dgm:t>
    </dgm:pt>
    <dgm:pt modelId="{52EA62FF-2C2F-48A6-A47D-23F0FAAF5686}" type="sibTrans" cxnId="{7B972D3D-E211-43A9-8B90-B6CDAC4D1397}">
      <dgm:prSet/>
      <dgm:spPr/>
      <dgm:t>
        <a:bodyPr/>
        <a:lstStyle/>
        <a:p>
          <a:endParaRPr lang="en-US"/>
        </a:p>
      </dgm:t>
    </dgm:pt>
    <dgm:pt modelId="{464CF5DF-53B6-48B8-B2D0-993A88877082}">
      <dgm:prSet phldrT="[Text]"/>
      <dgm:spPr/>
      <dgm:t>
        <a:bodyPr/>
        <a:lstStyle/>
        <a:p>
          <a:r>
            <a:rPr lang="es-MX" dirty="0" smtClean="0"/>
            <a:t>Para que las empresas logren ventajas competitivas es necesario que existan ambientes propicios para su desarrollo.</a:t>
          </a:r>
          <a:endParaRPr lang="en-US" dirty="0"/>
        </a:p>
      </dgm:t>
    </dgm:pt>
    <dgm:pt modelId="{580AAC1F-BEA3-4145-AAD9-D8E233E048CB}" type="parTrans" cxnId="{45DA9CD1-8580-4C7A-BF69-021026549343}">
      <dgm:prSet/>
      <dgm:spPr/>
      <dgm:t>
        <a:bodyPr/>
        <a:lstStyle/>
        <a:p>
          <a:endParaRPr lang="en-US"/>
        </a:p>
      </dgm:t>
    </dgm:pt>
    <dgm:pt modelId="{5F317641-1DA4-424E-B744-1E054944666F}" type="sibTrans" cxnId="{45DA9CD1-8580-4C7A-BF69-021026549343}">
      <dgm:prSet/>
      <dgm:spPr/>
      <dgm:t>
        <a:bodyPr/>
        <a:lstStyle/>
        <a:p>
          <a:endParaRPr lang="en-US"/>
        </a:p>
      </dgm:t>
    </dgm:pt>
    <dgm:pt modelId="{C81AE97F-6736-4AFA-A270-8D5C00D56A17}">
      <dgm:prSet phldrT="[Text]"/>
      <dgm:spPr/>
      <dgm:t>
        <a:bodyPr/>
        <a:lstStyle/>
        <a:p>
          <a:r>
            <a:rPr lang="es-MX" dirty="0" smtClean="0"/>
            <a:t>La literatura es escasa y requiere de análisis multifactoriales y orientados a regiones y poblaciones específicas. </a:t>
          </a:r>
        </a:p>
      </dgm:t>
    </dgm:pt>
    <dgm:pt modelId="{A21C7756-FA17-4A2B-B9BE-3C0AD1B62436}" type="parTrans" cxnId="{76C5093F-99C1-47F1-87B6-32A9C5C4F90F}">
      <dgm:prSet/>
      <dgm:spPr/>
      <dgm:t>
        <a:bodyPr/>
        <a:lstStyle/>
        <a:p>
          <a:endParaRPr lang="en-US"/>
        </a:p>
      </dgm:t>
    </dgm:pt>
    <dgm:pt modelId="{C9978463-AA68-4B92-A482-002A374D553C}" type="sibTrans" cxnId="{76C5093F-99C1-47F1-87B6-32A9C5C4F90F}">
      <dgm:prSet/>
      <dgm:spPr/>
      <dgm:t>
        <a:bodyPr/>
        <a:lstStyle/>
        <a:p>
          <a:endParaRPr lang="en-US"/>
        </a:p>
      </dgm:t>
    </dgm:pt>
    <dgm:pt modelId="{81ACEB50-AD04-409E-8E96-2B4B620B0EEF}">
      <dgm:prSet phldrT="[Text]"/>
      <dgm:spPr/>
      <dgm:t>
        <a:bodyPr/>
        <a:lstStyle/>
        <a:p>
          <a:r>
            <a:rPr lang="es-MX" dirty="0" smtClean="0"/>
            <a:t>Herramienta útil tanto para tomadores de decisiones gubernamentales como para los empresarios interesados en invertir en el estado.</a:t>
          </a:r>
        </a:p>
      </dgm:t>
    </dgm:pt>
    <dgm:pt modelId="{9FF97D0D-F07A-4E3F-8269-A478EEEFCE5F}" type="parTrans" cxnId="{43E60225-8E38-4023-83BE-81DCB57E980D}">
      <dgm:prSet/>
      <dgm:spPr/>
      <dgm:t>
        <a:bodyPr/>
        <a:lstStyle/>
        <a:p>
          <a:endParaRPr lang="en-US"/>
        </a:p>
      </dgm:t>
    </dgm:pt>
    <dgm:pt modelId="{8AE00EBE-B690-4013-9ADE-55339ADFDBD3}" type="sibTrans" cxnId="{43E60225-8E38-4023-83BE-81DCB57E980D}">
      <dgm:prSet/>
      <dgm:spPr/>
      <dgm:t>
        <a:bodyPr/>
        <a:lstStyle/>
        <a:p>
          <a:endParaRPr lang="en-US"/>
        </a:p>
      </dgm:t>
    </dgm:pt>
    <dgm:pt modelId="{901E99CE-B6B6-4DFC-A67E-BB03319B1425}" type="pres">
      <dgm:prSet presAssocID="{CCB9C164-149B-4361-A89C-422073103272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1661425-B553-4628-8553-3D89DDCD676F}" type="pres">
      <dgm:prSet presAssocID="{FE5F6C13-E3CE-4B07-A506-68BC4CFB0532}" presName="comp" presStyleCnt="0"/>
      <dgm:spPr/>
    </dgm:pt>
    <dgm:pt modelId="{44A3CAF3-86AF-4E5F-AD4E-59D3C2AA043C}" type="pres">
      <dgm:prSet presAssocID="{FE5F6C13-E3CE-4B07-A506-68BC4CFB0532}" presName="box" presStyleLbl="node1" presStyleIdx="0" presStyleCnt="4"/>
      <dgm:spPr/>
      <dgm:t>
        <a:bodyPr/>
        <a:lstStyle/>
        <a:p>
          <a:endParaRPr lang="en-US"/>
        </a:p>
      </dgm:t>
    </dgm:pt>
    <dgm:pt modelId="{C4DF47F7-1F50-43C9-B7ED-2AEC24123130}" type="pres">
      <dgm:prSet presAssocID="{FE5F6C13-E3CE-4B07-A506-68BC4CFB0532}" presName="img" presStyleLbl="fgImgPlace1" presStyleIdx="0" presStyleCnt="4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930F8AF2-BBC4-4ACB-9177-175DA282D3C4}" type="pres">
      <dgm:prSet presAssocID="{FE5F6C13-E3CE-4B07-A506-68BC4CFB0532}" presName="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6878446-F766-414F-AFC0-4E52FBF95E90}" type="pres">
      <dgm:prSet presAssocID="{52EA62FF-2C2F-48A6-A47D-23F0FAAF5686}" presName="spacer" presStyleCnt="0"/>
      <dgm:spPr/>
    </dgm:pt>
    <dgm:pt modelId="{1352E895-4E1C-414E-8BA4-B22B62A72915}" type="pres">
      <dgm:prSet presAssocID="{464CF5DF-53B6-48B8-B2D0-993A88877082}" presName="comp" presStyleCnt="0"/>
      <dgm:spPr/>
    </dgm:pt>
    <dgm:pt modelId="{ACFEDEB4-BD92-46F1-891E-DCC02E0BC199}" type="pres">
      <dgm:prSet presAssocID="{464CF5DF-53B6-48B8-B2D0-993A88877082}" presName="box" presStyleLbl="node1" presStyleIdx="1" presStyleCnt="4"/>
      <dgm:spPr/>
      <dgm:t>
        <a:bodyPr/>
        <a:lstStyle/>
        <a:p>
          <a:endParaRPr lang="en-US"/>
        </a:p>
      </dgm:t>
    </dgm:pt>
    <dgm:pt modelId="{A4C2A68D-95F7-4BF2-AB0A-5D01F9FB0681}" type="pres">
      <dgm:prSet presAssocID="{464CF5DF-53B6-48B8-B2D0-993A88877082}" presName="img" presStyleLbl="fgImgPlace1" presStyleIdx="1" presStyleCnt="4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20CB171B-0D8F-46AC-A88E-EF7C092368D0}" type="pres">
      <dgm:prSet presAssocID="{464CF5DF-53B6-48B8-B2D0-993A88877082}" presName="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B6FF79-5D98-43E1-BDFE-0779E9A5A173}" type="pres">
      <dgm:prSet presAssocID="{5F317641-1DA4-424E-B744-1E054944666F}" presName="spacer" presStyleCnt="0"/>
      <dgm:spPr/>
    </dgm:pt>
    <dgm:pt modelId="{102603BD-EC80-4667-99CD-601634FBC885}" type="pres">
      <dgm:prSet presAssocID="{C81AE97F-6736-4AFA-A270-8D5C00D56A17}" presName="comp" presStyleCnt="0"/>
      <dgm:spPr/>
    </dgm:pt>
    <dgm:pt modelId="{221E25F9-F64D-4ACD-A3F2-A58E3DE87713}" type="pres">
      <dgm:prSet presAssocID="{C81AE97F-6736-4AFA-A270-8D5C00D56A17}" presName="box" presStyleLbl="node1" presStyleIdx="2" presStyleCnt="4"/>
      <dgm:spPr/>
      <dgm:t>
        <a:bodyPr/>
        <a:lstStyle/>
        <a:p>
          <a:endParaRPr lang="en-US"/>
        </a:p>
      </dgm:t>
    </dgm:pt>
    <dgm:pt modelId="{3F740E6E-C2F9-4161-9A9E-86E7DB9D8B04}" type="pres">
      <dgm:prSet presAssocID="{C81AE97F-6736-4AFA-A270-8D5C00D56A17}" presName="img" presStyleLbl="fgImgPlace1" presStyleIdx="2" presStyleCnt="4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21BD0CC3-06B5-4CEA-BFCF-2B29865579EC}" type="pres">
      <dgm:prSet presAssocID="{C81AE97F-6736-4AFA-A270-8D5C00D56A17}" presName="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7BAE1B-F632-479A-94F4-4F12C5F23D76}" type="pres">
      <dgm:prSet presAssocID="{C9978463-AA68-4B92-A482-002A374D553C}" presName="spacer" presStyleCnt="0"/>
      <dgm:spPr/>
    </dgm:pt>
    <dgm:pt modelId="{73261D2E-04F9-4BBB-B776-45733E55B4C4}" type="pres">
      <dgm:prSet presAssocID="{81ACEB50-AD04-409E-8E96-2B4B620B0EEF}" presName="comp" presStyleCnt="0"/>
      <dgm:spPr/>
    </dgm:pt>
    <dgm:pt modelId="{D03A79D0-090A-48F3-87F5-1B0C8314C4C4}" type="pres">
      <dgm:prSet presAssocID="{81ACEB50-AD04-409E-8E96-2B4B620B0EEF}" presName="box" presStyleLbl="node1" presStyleIdx="3" presStyleCnt="4"/>
      <dgm:spPr/>
      <dgm:t>
        <a:bodyPr/>
        <a:lstStyle/>
        <a:p>
          <a:endParaRPr lang="en-US"/>
        </a:p>
      </dgm:t>
    </dgm:pt>
    <dgm:pt modelId="{55B83F40-7796-4958-89B5-57EFC775748C}" type="pres">
      <dgm:prSet presAssocID="{81ACEB50-AD04-409E-8E96-2B4B620B0EEF}" presName="img" presStyleLbl="fgImgPlace1" presStyleIdx="3" presStyleCnt="4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</dgm:pt>
    <dgm:pt modelId="{6D3F4638-1CF4-4202-9AD3-E31848BB542D}" type="pres">
      <dgm:prSet presAssocID="{81ACEB50-AD04-409E-8E96-2B4B620B0EEF}" presName="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5DA9CD1-8580-4C7A-BF69-021026549343}" srcId="{CCB9C164-149B-4361-A89C-422073103272}" destId="{464CF5DF-53B6-48B8-B2D0-993A88877082}" srcOrd="1" destOrd="0" parTransId="{580AAC1F-BEA3-4145-AAD9-D8E233E048CB}" sibTransId="{5F317641-1DA4-424E-B744-1E054944666F}"/>
    <dgm:cxn modelId="{EA835162-B93D-4C80-BE19-31E73C81E137}" type="presOf" srcId="{FE5F6C13-E3CE-4B07-A506-68BC4CFB0532}" destId="{930F8AF2-BBC4-4ACB-9177-175DA282D3C4}" srcOrd="1" destOrd="0" presId="urn:microsoft.com/office/officeart/2005/8/layout/vList4"/>
    <dgm:cxn modelId="{B5FA0351-C5D5-459C-BC67-52B0F2C94715}" type="presOf" srcId="{CCB9C164-149B-4361-A89C-422073103272}" destId="{901E99CE-B6B6-4DFC-A67E-BB03319B1425}" srcOrd="0" destOrd="0" presId="urn:microsoft.com/office/officeart/2005/8/layout/vList4"/>
    <dgm:cxn modelId="{78C0C9B3-CADD-48AA-B310-C71AD81B48C6}" type="presOf" srcId="{81ACEB50-AD04-409E-8E96-2B4B620B0EEF}" destId="{6D3F4638-1CF4-4202-9AD3-E31848BB542D}" srcOrd="1" destOrd="0" presId="urn:microsoft.com/office/officeart/2005/8/layout/vList4"/>
    <dgm:cxn modelId="{EF788700-26C3-4D76-979A-D5684250F5E6}" type="presOf" srcId="{81ACEB50-AD04-409E-8E96-2B4B620B0EEF}" destId="{D03A79D0-090A-48F3-87F5-1B0C8314C4C4}" srcOrd="0" destOrd="0" presId="urn:microsoft.com/office/officeart/2005/8/layout/vList4"/>
    <dgm:cxn modelId="{76C5093F-99C1-47F1-87B6-32A9C5C4F90F}" srcId="{CCB9C164-149B-4361-A89C-422073103272}" destId="{C81AE97F-6736-4AFA-A270-8D5C00D56A17}" srcOrd="2" destOrd="0" parTransId="{A21C7756-FA17-4A2B-B9BE-3C0AD1B62436}" sibTransId="{C9978463-AA68-4B92-A482-002A374D553C}"/>
    <dgm:cxn modelId="{7B972D3D-E211-43A9-8B90-B6CDAC4D1397}" srcId="{CCB9C164-149B-4361-A89C-422073103272}" destId="{FE5F6C13-E3CE-4B07-A506-68BC4CFB0532}" srcOrd="0" destOrd="0" parTransId="{D9DFC895-8C22-41AA-AE6A-43EC972732D4}" sibTransId="{52EA62FF-2C2F-48A6-A47D-23F0FAAF5686}"/>
    <dgm:cxn modelId="{B5D02E57-D2A0-430D-9ED8-DAA430C38D49}" type="presOf" srcId="{C81AE97F-6736-4AFA-A270-8D5C00D56A17}" destId="{21BD0CC3-06B5-4CEA-BFCF-2B29865579EC}" srcOrd="1" destOrd="0" presId="urn:microsoft.com/office/officeart/2005/8/layout/vList4"/>
    <dgm:cxn modelId="{4B536747-F954-4CFB-BAF9-BC59809BEE0E}" type="presOf" srcId="{464CF5DF-53B6-48B8-B2D0-993A88877082}" destId="{20CB171B-0D8F-46AC-A88E-EF7C092368D0}" srcOrd="1" destOrd="0" presId="urn:microsoft.com/office/officeart/2005/8/layout/vList4"/>
    <dgm:cxn modelId="{59B0B02C-DF35-4AFB-BA9D-A8110AC59F02}" type="presOf" srcId="{C81AE97F-6736-4AFA-A270-8D5C00D56A17}" destId="{221E25F9-F64D-4ACD-A3F2-A58E3DE87713}" srcOrd="0" destOrd="0" presId="urn:microsoft.com/office/officeart/2005/8/layout/vList4"/>
    <dgm:cxn modelId="{43E60225-8E38-4023-83BE-81DCB57E980D}" srcId="{CCB9C164-149B-4361-A89C-422073103272}" destId="{81ACEB50-AD04-409E-8E96-2B4B620B0EEF}" srcOrd="3" destOrd="0" parTransId="{9FF97D0D-F07A-4E3F-8269-A478EEEFCE5F}" sibTransId="{8AE00EBE-B690-4013-9ADE-55339ADFDBD3}"/>
    <dgm:cxn modelId="{B3BEB7AE-0410-4D4B-AC9C-215F7BF06522}" type="presOf" srcId="{FE5F6C13-E3CE-4B07-A506-68BC4CFB0532}" destId="{44A3CAF3-86AF-4E5F-AD4E-59D3C2AA043C}" srcOrd="0" destOrd="0" presId="urn:microsoft.com/office/officeart/2005/8/layout/vList4"/>
    <dgm:cxn modelId="{DCF07D0F-825D-4B8B-BE68-3CD4B4F3DFBC}" type="presOf" srcId="{464CF5DF-53B6-48B8-B2D0-993A88877082}" destId="{ACFEDEB4-BD92-46F1-891E-DCC02E0BC199}" srcOrd="0" destOrd="0" presId="urn:microsoft.com/office/officeart/2005/8/layout/vList4"/>
    <dgm:cxn modelId="{7144193F-4E14-48F7-A3A7-5F5A3F4D5DA7}" type="presParOf" srcId="{901E99CE-B6B6-4DFC-A67E-BB03319B1425}" destId="{81661425-B553-4628-8553-3D89DDCD676F}" srcOrd="0" destOrd="0" presId="urn:microsoft.com/office/officeart/2005/8/layout/vList4"/>
    <dgm:cxn modelId="{40E5DCE6-666E-42CF-983D-CA9567F3B42F}" type="presParOf" srcId="{81661425-B553-4628-8553-3D89DDCD676F}" destId="{44A3CAF3-86AF-4E5F-AD4E-59D3C2AA043C}" srcOrd="0" destOrd="0" presId="urn:microsoft.com/office/officeart/2005/8/layout/vList4"/>
    <dgm:cxn modelId="{275B1285-ADDA-4BAB-BF1D-F79618FC7C8D}" type="presParOf" srcId="{81661425-B553-4628-8553-3D89DDCD676F}" destId="{C4DF47F7-1F50-43C9-B7ED-2AEC24123130}" srcOrd="1" destOrd="0" presId="urn:microsoft.com/office/officeart/2005/8/layout/vList4"/>
    <dgm:cxn modelId="{29263161-985D-44CE-A28E-5CB50AAAF3C8}" type="presParOf" srcId="{81661425-B553-4628-8553-3D89DDCD676F}" destId="{930F8AF2-BBC4-4ACB-9177-175DA282D3C4}" srcOrd="2" destOrd="0" presId="urn:microsoft.com/office/officeart/2005/8/layout/vList4"/>
    <dgm:cxn modelId="{B0D3DDA4-E871-4862-BC97-D5AF3134DD57}" type="presParOf" srcId="{901E99CE-B6B6-4DFC-A67E-BB03319B1425}" destId="{36878446-F766-414F-AFC0-4E52FBF95E90}" srcOrd="1" destOrd="0" presId="urn:microsoft.com/office/officeart/2005/8/layout/vList4"/>
    <dgm:cxn modelId="{49ED3BF8-C93D-48C0-A272-84F1AE9A076E}" type="presParOf" srcId="{901E99CE-B6B6-4DFC-A67E-BB03319B1425}" destId="{1352E895-4E1C-414E-8BA4-B22B62A72915}" srcOrd="2" destOrd="0" presId="urn:microsoft.com/office/officeart/2005/8/layout/vList4"/>
    <dgm:cxn modelId="{FB90DFF6-B8F4-4292-ACB0-8DA97823B12D}" type="presParOf" srcId="{1352E895-4E1C-414E-8BA4-B22B62A72915}" destId="{ACFEDEB4-BD92-46F1-891E-DCC02E0BC199}" srcOrd="0" destOrd="0" presId="urn:microsoft.com/office/officeart/2005/8/layout/vList4"/>
    <dgm:cxn modelId="{4CBE6CE4-7CF4-4FF2-876C-7C30227672E2}" type="presParOf" srcId="{1352E895-4E1C-414E-8BA4-B22B62A72915}" destId="{A4C2A68D-95F7-4BF2-AB0A-5D01F9FB0681}" srcOrd="1" destOrd="0" presId="urn:microsoft.com/office/officeart/2005/8/layout/vList4"/>
    <dgm:cxn modelId="{17A7F17D-7B4A-49A8-9374-3D68FBA96FB2}" type="presParOf" srcId="{1352E895-4E1C-414E-8BA4-B22B62A72915}" destId="{20CB171B-0D8F-46AC-A88E-EF7C092368D0}" srcOrd="2" destOrd="0" presId="urn:microsoft.com/office/officeart/2005/8/layout/vList4"/>
    <dgm:cxn modelId="{26B61817-6544-4BD5-BECF-F3CBFAA84565}" type="presParOf" srcId="{901E99CE-B6B6-4DFC-A67E-BB03319B1425}" destId="{B4B6FF79-5D98-43E1-BDFE-0779E9A5A173}" srcOrd="3" destOrd="0" presId="urn:microsoft.com/office/officeart/2005/8/layout/vList4"/>
    <dgm:cxn modelId="{E5E21E3B-11FE-4B78-BB55-E0F7D410A6FC}" type="presParOf" srcId="{901E99CE-B6B6-4DFC-A67E-BB03319B1425}" destId="{102603BD-EC80-4667-99CD-601634FBC885}" srcOrd="4" destOrd="0" presId="urn:microsoft.com/office/officeart/2005/8/layout/vList4"/>
    <dgm:cxn modelId="{5472CEFB-256A-435E-A0EC-7BC195557755}" type="presParOf" srcId="{102603BD-EC80-4667-99CD-601634FBC885}" destId="{221E25F9-F64D-4ACD-A3F2-A58E3DE87713}" srcOrd="0" destOrd="0" presId="urn:microsoft.com/office/officeart/2005/8/layout/vList4"/>
    <dgm:cxn modelId="{EA08BBBE-FC5E-4975-A517-F43B2C1BE768}" type="presParOf" srcId="{102603BD-EC80-4667-99CD-601634FBC885}" destId="{3F740E6E-C2F9-4161-9A9E-86E7DB9D8B04}" srcOrd="1" destOrd="0" presId="urn:microsoft.com/office/officeart/2005/8/layout/vList4"/>
    <dgm:cxn modelId="{748EE141-279A-4899-8BC0-DE1E69C9EB2D}" type="presParOf" srcId="{102603BD-EC80-4667-99CD-601634FBC885}" destId="{21BD0CC3-06B5-4CEA-BFCF-2B29865579EC}" srcOrd="2" destOrd="0" presId="urn:microsoft.com/office/officeart/2005/8/layout/vList4"/>
    <dgm:cxn modelId="{05C219E7-9943-4209-B9BF-25FF42543F32}" type="presParOf" srcId="{901E99CE-B6B6-4DFC-A67E-BB03319B1425}" destId="{7A7BAE1B-F632-479A-94F4-4F12C5F23D76}" srcOrd="5" destOrd="0" presId="urn:microsoft.com/office/officeart/2005/8/layout/vList4"/>
    <dgm:cxn modelId="{12E067E7-DA99-4E66-8297-13D1A94B2EA2}" type="presParOf" srcId="{901E99CE-B6B6-4DFC-A67E-BB03319B1425}" destId="{73261D2E-04F9-4BBB-B776-45733E55B4C4}" srcOrd="6" destOrd="0" presId="urn:microsoft.com/office/officeart/2005/8/layout/vList4"/>
    <dgm:cxn modelId="{EEBBD8AA-E859-44B5-B3C0-76B78F841C13}" type="presParOf" srcId="{73261D2E-04F9-4BBB-B776-45733E55B4C4}" destId="{D03A79D0-090A-48F3-87F5-1B0C8314C4C4}" srcOrd="0" destOrd="0" presId="urn:microsoft.com/office/officeart/2005/8/layout/vList4"/>
    <dgm:cxn modelId="{054B7358-D1BB-425B-9232-80A7CF4B2E91}" type="presParOf" srcId="{73261D2E-04F9-4BBB-B776-45733E55B4C4}" destId="{55B83F40-7796-4958-89B5-57EFC775748C}" srcOrd="1" destOrd="0" presId="urn:microsoft.com/office/officeart/2005/8/layout/vList4"/>
    <dgm:cxn modelId="{03CDAA16-30A5-401C-B305-43D5F7E9C351}" type="presParOf" srcId="{73261D2E-04F9-4BBB-B776-45733E55B4C4}" destId="{6D3F4638-1CF4-4202-9AD3-E31848BB542D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B85F4A0-77E1-47F6-863A-D60707E91962}" type="doc">
      <dgm:prSet loTypeId="urn:microsoft.com/office/officeart/2005/8/layout/vList6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n-US"/>
        </a:p>
      </dgm:t>
    </dgm:pt>
    <dgm:pt modelId="{644822BE-B753-477B-9813-D34310B01551}">
      <dgm:prSet phldrT="[Text]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s-MX" sz="1800" b="1" dirty="0" smtClean="0"/>
        </a:p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1800" b="1" dirty="0" smtClean="0"/>
            <a:t>Objetivo general </a:t>
          </a:r>
          <a:endParaRPr lang="es-MX" sz="1800" dirty="0" smtClean="0"/>
        </a:p>
        <a:p>
          <a:pPr lvl="0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dirty="0"/>
        </a:p>
      </dgm:t>
    </dgm:pt>
    <dgm:pt modelId="{D4D8394F-0409-4166-866D-6BC2FAA5118B}" type="parTrans" cxnId="{1F38FBB2-D794-4B6A-B643-C97732CFD42F}">
      <dgm:prSet/>
      <dgm:spPr/>
      <dgm:t>
        <a:bodyPr/>
        <a:lstStyle/>
        <a:p>
          <a:endParaRPr lang="en-US"/>
        </a:p>
      </dgm:t>
    </dgm:pt>
    <dgm:pt modelId="{88E95F41-3FE2-4A70-8EC6-B135C79B6BCB}" type="sibTrans" cxnId="{1F38FBB2-D794-4B6A-B643-C97732CFD42F}">
      <dgm:prSet/>
      <dgm:spPr/>
      <dgm:t>
        <a:bodyPr/>
        <a:lstStyle/>
        <a:p>
          <a:endParaRPr lang="en-US"/>
        </a:p>
      </dgm:t>
    </dgm:pt>
    <dgm:pt modelId="{C18D3B9C-8C4F-44C2-BEB2-D22A748D1751}">
      <dgm:prSet phldrT="[Text]" custT="1"/>
      <dgm:spPr/>
      <dgm:t>
        <a:bodyPr/>
        <a:lstStyle/>
        <a:p>
          <a:r>
            <a:rPr lang="es-MX" sz="2000" dirty="0" smtClean="0"/>
            <a:t>Identificar los factores asociados al interés por realizar estudios universitarios en Ciencia, Tecnología, Ingeniería y Matemáticas, en estudiantes de nivel medio superior de planteles rurales de Tabasco. </a:t>
          </a:r>
          <a:endParaRPr lang="en-US" sz="1050" dirty="0"/>
        </a:p>
      </dgm:t>
    </dgm:pt>
    <dgm:pt modelId="{CA9724F6-EC06-4AB8-9EAF-A2D2E1DB06BB}" type="parTrans" cxnId="{2D14F25C-E484-4C99-A2F5-7ACED3112756}">
      <dgm:prSet/>
      <dgm:spPr/>
      <dgm:t>
        <a:bodyPr/>
        <a:lstStyle/>
        <a:p>
          <a:endParaRPr lang="en-US"/>
        </a:p>
      </dgm:t>
    </dgm:pt>
    <dgm:pt modelId="{D27D5B45-4AD6-4B2C-99E1-5A5EEE670365}" type="sibTrans" cxnId="{2D14F25C-E484-4C99-A2F5-7ACED3112756}">
      <dgm:prSet/>
      <dgm:spPr/>
      <dgm:t>
        <a:bodyPr/>
        <a:lstStyle/>
        <a:p>
          <a:endParaRPr lang="en-US"/>
        </a:p>
      </dgm:t>
    </dgm:pt>
    <dgm:pt modelId="{446BEB12-926E-4D58-9E1C-245748CA7742}">
      <dgm:prSet phldrT="[Text]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s-MX" sz="1800" b="1" dirty="0" smtClean="0"/>
        </a:p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1800" b="1" dirty="0" smtClean="0"/>
            <a:t>Objetivos específicos </a:t>
          </a:r>
          <a:endParaRPr lang="es-MX" sz="1800" dirty="0" smtClean="0"/>
        </a:p>
        <a:p>
          <a:pPr lvl="0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dirty="0"/>
        </a:p>
      </dgm:t>
    </dgm:pt>
    <dgm:pt modelId="{C3E41A0D-3C09-4964-8A3C-8923F553DD14}" type="parTrans" cxnId="{A5D1E2C3-EA69-45B4-9FE5-593104492C5B}">
      <dgm:prSet/>
      <dgm:spPr/>
      <dgm:t>
        <a:bodyPr/>
        <a:lstStyle/>
        <a:p>
          <a:endParaRPr lang="en-US"/>
        </a:p>
      </dgm:t>
    </dgm:pt>
    <dgm:pt modelId="{A0F5687F-CDA3-4CC6-8AB2-E8F66E58D4C5}" type="sibTrans" cxnId="{A5D1E2C3-EA69-45B4-9FE5-593104492C5B}">
      <dgm:prSet/>
      <dgm:spPr/>
      <dgm:t>
        <a:bodyPr/>
        <a:lstStyle/>
        <a:p>
          <a:endParaRPr lang="en-US"/>
        </a:p>
      </dgm:t>
    </dgm:pt>
    <dgm:pt modelId="{85E76ADC-D61C-4B90-90D9-882C48237358}">
      <dgm:prSet phldrT="[Text]" custT="1"/>
      <dgm:spPr/>
      <dgm:t>
        <a:bodyPr/>
        <a:lstStyle/>
        <a:p>
          <a:endParaRPr lang="en-US" sz="2000" dirty="0"/>
        </a:p>
      </dgm:t>
    </dgm:pt>
    <dgm:pt modelId="{254E52CC-5AF5-4D3B-AD30-4EF2845CCE2A}" type="parTrans" cxnId="{FA54BE87-CEA2-4B9F-802A-FC5612137EDF}">
      <dgm:prSet/>
      <dgm:spPr/>
      <dgm:t>
        <a:bodyPr/>
        <a:lstStyle/>
        <a:p>
          <a:endParaRPr lang="en-US"/>
        </a:p>
      </dgm:t>
    </dgm:pt>
    <dgm:pt modelId="{6507D104-9A73-44CD-A586-92E0D7FA770F}" type="sibTrans" cxnId="{FA54BE87-CEA2-4B9F-802A-FC5612137EDF}">
      <dgm:prSet/>
      <dgm:spPr/>
      <dgm:t>
        <a:bodyPr/>
        <a:lstStyle/>
        <a:p>
          <a:endParaRPr lang="en-US"/>
        </a:p>
      </dgm:t>
    </dgm:pt>
    <dgm:pt modelId="{55681352-12B7-45EF-A50B-95F4141C8CD8}">
      <dgm:prSet custT="1"/>
      <dgm:spPr/>
      <dgm:t>
        <a:bodyPr/>
        <a:lstStyle/>
        <a:p>
          <a:endParaRPr lang="en-US" sz="2000" dirty="0"/>
        </a:p>
      </dgm:t>
    </dgm:pt>
    <dgm:pt modelId="{BB3E000C-C66A-4538-B8E6-AAF58ABEF436}" type="parTrans" cxnId="{5F0E4BBA-7248-4C3F-A11F-65867CA82445}">
      <dgm:prSet/>
      <dgm:spPr/>
      <dgm:t>
        <a:bodyPr/>
        <a:lstStyle/>
        <a:p>
          <a:endParaRPr lang="en-US"/>
        </a:p>
      </dgm:t>
    </dgm:pt>
    <dgm:pt modelId="{C6AD8A53-2A3D-484C-A3E8-3C4E91B9F306}" type="sibTrans" cxnId="{5F0E4BBA-7248-4C3F-A11F-65867CA82445}">
      <dgm:prSet/>
      <dgm:spPr/>
      <dgm:t>
        <a:bodyPr/>
        <a:lstStyle/>
        <a:p>
          <a:endParaRPr lang="en-US"/>
        </a:p>
      </dgm:t>
    </dgm:pt>
    <dgm:pt modelId="{9DE9EA0A-2AE3-49B1-BF8B-6B25090221D7}">
      <dgm:prSet custT="1"/>
      <dgm:spPr/>
      <dgm:t>
        <a:bodyPr/>
        <a:lstStyle/>
        <a:p>
          <a:endParaRPr lang="en-US" sz="2000" dirty="0"/>
        </a:p>
      </dgm:t>
    </dgm:pt>
    <dgm:pt modelId="{AC368494-2623-455C-B288-CE61079630EE}" type="parTrans" cxnId="{AA61D382-47E8-4CC7-8EF3-C68CE94948C1}">
      <dgm:prSet/>
      <dgm:spPr/>
      <dgm:t>
        <a:bodyPr/>
        <a:lstStyle/>
        <a:p>
          <a:endParaRPr lang="en-US"/>
        </a:p>
      </dgm:t>
    </dgm:pt>
    <dgm:pt modelId="{C95E2CB6-1733-4200-BB34-EC178BF44418}" type="sibTrans" cxnId="{AA61D382-47E8-4CC7-8EF3-C68CE94948C1}">
      <dgm:prSet/>
      <dgm:spPr/>
      <dgm:t>
        <a:bodyPr/>
        <a:lstStyle/>
        <a:p>
          <a:endParaRPr lang="en-US"/>
        </a:p>
      </dgm:t>
    </dgm:pt>
    <dgm:pt modelId="{C82BFA05-E6EC-44C5-862D-EF2D6E761E1B}" type="pres">
      <dgm:prSet presAssocID="{FB85F4A0-77E1-47F6-863A-D60707E91962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0E75C760-124C-4B66-8CDE-D8EDB1A6B5F3}" type="pres">
      <dgm:prSet presAssocID="{644822BE-B753-477B-9813-D34310B01551}" presName="linNode" presStyleCnt="0"/>
      <dgm:spPr/>
      <dgm:t>
        <a:bodyPr/>
        <a:lstStyle/>
        <a:p>
          <a:endParaRPr lang="en-US"/>
        </a:p>
      </dgm:t>
    </dgm:pt>
    <dgm:pt modelId="{A51AA68B-D4D9-4E50-A213-C2C340DDED47}" type="pres">
      <dgm:prSet presAssocID="{644822BE-B753-477B-9813-D34310B01551}" presName="parentShp" presStyleLbl="node1" presStyleIdx="0" presStyleCnt="2" custScaleX="6252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D146A2-F373-4500-BEFE-A8EEA2E58302}" type="pres">
      <dgm:prSet presAssocID="{644822BE-B753-477B-9813-D34310B01551}" presName="childShp" presStyleLbl="bgAccFollowNode1" presStyleIdx="0" presStyleCnt="2" custScaleY="9955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43365B-3634-4684-9799-7A56B74D1591}" type="pres">
      <dgm:prSet presAssocID="{88E95F41-3FE2-4A70-8EC6-B135C79B6BCB}" presName="spacing" presStyleCnt="0"/>
      <dgm:spPr/>
      <dgm:t>
        <a:bodyPr/>
        <a:lstStyle/>
        <a:p>
          <a:endParaRPr lang="en-US"/>
        </a:p>
      </dgm:t>
    </dgm:pt>
    <dgm:pt modelId="{960CE40B-D458-4A7A-B5F0-E002D19013D9}" type="pres">
      <dgm:prSet presAssocID="{446BEB12-926E-4D58-9E1C-245748CA7742}" presName="linNode" presStyleCnt="0"/>
      <dgm:spPr/>
      <dgm:t>
        <a:bodyPr/>
        <a:lstStyle/>
        <a:p>
          <a:endParaRPr lang="en-US"/>
        </a:p>
      </dgm:t>
    </dgm:pt>
    <dgm:pt modelId="{C91C96A8-9124-4A45-9F45-A34E18E7F5CB}" type="pres">
      <dgm:prSet presAssocID="{446BEB12-926E-4D58-9E1C-245748CA7742}" presName="parentShp" presStyleLbl="node1" presStyleIdx="1" presStyleCnt="2" custScaleX="6252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9B1DD7-ED60-48F3-B9AA-95A7062B5C4F}" type="pres">
      <dgm:prSet presAssocID="{446BEB12-926E-4D58-9E1C-245748CA7742}" presName="childShp" presStyleLbl="bgAccFollowNode1" presStyleIdx="1" presStyleCnt="2" custScaleX="99587" custScaleY="28791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1ACE5B6-E24C-4715-A80D-5240C03BEE1C}" type="presOf" srcId="{55681352-12B7-45EF-A50B-95F4141C8CD8}" destId="{739B1DD7-ED60-48F3-B9AA-95A7062B5C4F}" srcOrd="0" destOrd="1" presId="urn:microsoft.com/office/officeart/2005/8/layout/vList6"/>
    <dgm:cxn modelId="{5F0E4BBA-7248-4C3F-A11F-65867CA82445}" srcId="{446BEB12-926E-4D58-9E1C-245748CA7742}" destId="{55681352-12B7-45EF-A50B-95F4141C8CD8}" srcOrd="1" destOrd="0" parTransId="{BB3E000C-C66A-4538-B8E6-AAF58ABEF436}" sibTransId="{C6AD8A53-2A3D-484C-A3E8-3C4E91B9F306}"/>
    <dgm:cxn modelId="{082A565C-4698-4079-AF24-9A55597CBB49}" type="presOf" srcId="{9DE9EA0A-2AE3-49B1-BF8B-6B25090221D7}" destId="{739B1DD7-ED60-48F3-B9AA-95A7062B5C4F}" srcOrd="0" destOrd="2" presId="urn:microsoft.com/office/officeart/2005/8/layout/vList6"/>
    <dgm:cxn modelId="{45F26C4D-EE88-48A6-A96E-F26F5020E374}" type="presOf" srcId="{644822BE-B753-477B-9813-D34310B01551}" destId="{A51AA68B-D4D9-4E50-A213-C2C340DDED47}" srcOrd="0" destOrd="0" presId="urn:microsoft.com/office/officeart/2005/8/layout/vList6"/>
    <dgm:cxn modelId="{F55CB647-3A4C-4AE8-984B-6AFE6C2C4855}" type="presOf" srcId="{C18D3B9C-8C4F-44C2-BEB2-D22A748D1751}" destId="{0CD146A2-F373-4500-BEFE-A8EEA2E58302}" srcOrd="0" destOrd="0" presId="urn:microsoft.com/office/officeart/2005/8/layout/vList6"/>
    <dgm:cxn modelId="{1F38FBB2-D794-4B6A-B643-C97732CFD42F}" srcId="{FB85F4A0-77E1-47F6-863A-D60707E91962}" destId="{644822BE-B753-477B-9813-D34310B01551}" srcOrd="0" destOrd="0" parTransId="{D4D8394F-0409-4166-866D-6BC2FAA5118B}" sibTransId="{88E95F41-3FE2-4A70-8EC6-B135C79B6BCB}"/>
    <dgm:cxn modelId="{A5D1E2C3-EA69-45B4-9FE5-593104492C5B}" srcId="{FB85F4A0-77E1-47F6-863A-D60707E91962}" destId="{446BEB12-926E-4D58-9E1C-245748CA7742}" srcOrd="1" destOrd="0" parTransId="{C3E41A0D-3C09-4964-8A3C-8923F553DD14}" sibTransId="{A0F5687F-CDA3-4CC6-8AB2-E8F66E58D4C5}"/>
    <dgm:cxn modelId="{FA54BE87-CEA2-4B9F-802A-FC5612137EDF}" srcId="{446BEB12-926E-4D58-9E1C-245748CA7742}" destId="{85E76ADC-D61C-4B90-90D9-882C48237358}" srcOrd="0" destOrd="0" parTransId="{254E52CC-5AF5-4D3B-AD30-4EF2845CCE2A}" sibTransId="{6507D104-9A73-44CD-A586-92E0D7FA770F}"/>
    <dgm:cxn modelId="{2D14F25C-E484-4C99-A2F5-7ACED3112756}" srcId="{644822BE-B753-477B-9813-D34310B01551}" destId="{C18D3B9C-8C4F-44C2-BEB2-D22A748D1751}" srcOrd="0" destOrd="0" parTransId="{CA9724F6-EC06-4AB8-9EAF-A2D2E1DB06BB}" sibTransId="{D27D5B45-4AD6-4B2C-99E1-5A5EEE670365}"/>
    <dgm:cxn modelId="{BE5A37C2-9DDA-4977-B76D-6D99A7133A3E}" type="presOf" srcId="{FB85F4A0-77E1-47F6-863A-D60707E91962}" destId="{C82BFA05-E6EC-44C5-862D-EF2D6E761E1B}" srcOrd="0" destOrd="0" presId="urn:microsoft.com/office/officeart/2005/8/layout/vList6"/>
    <dgm:cxn modelId="{4DA7B36A-D168-416B-91E3-B2E150479020}" type="presOf" srcId="{85E76ADC-D61C-4B90-90D9-882C48237358}" destId="{739B1DD7-ED60-48F3-B9AA-95A7062B5C4F}" srcOrd="0" destOrd="0" presId="urn:microsoft.com/office/officeart/2005/8/layout/vList6"/>
    <dgm:cxn modelId="{532D2233-DCBD-498E-9E3A-FAAA594F8C70}" type="presOf" srcId="{446BEB12-926E-4D58-9E1C-245748CA7742}" destId="{C91C96A8-9124-4A45-9F45-A34E18E7F5CB}" srcOrd="0" destOrd="0" presId="urn:microsoft.com/office/officeart/2005/8/layout/vList6"/>
    <dgm:cxn modelId="{AA61D382-47E8-4CC7-8EF3-C68CE94948C1}" srcId="{446BEB12-926E-4D58-9E1C-245748CA7742}" destId="{9DE9EA0A-2AE3-49B1-BF8B-6B25090221D7}" srcOrd="2" destOrd="0" parTransId="{AC368494-2623-455C-B288-CE61079630EE}" sibTransId="{C95E2CB6-1733-4200-BB34-EC178BF44418}"/>
    <dgm:cxn modelId="{1B870472-4972-4E7A-AC58-2B7A4ECD2940}" type="presParOf" srcId="{C82BFA05-E6EC-44C5-862D-EF2D6E761E1B}" destId="{0E75C760-124C-4B66-8CDE-D8EDB1A6B5F3}" srcOrd="0" destOrd="0" presId="urn:microsoft.com/office/officeart/2005/8/layout/vList6"/>
    <dgm:cxn modelId="{42D7902F-9EA4-4D29-8193-7B449B62E814}" type="presParOf" srcId="{0E75C760-124C-4B66-8CDE-D8EDB1A6B5F3}" destId="{A51AA68B-D4D9-4E50-A213-C2C340DDED47}" srcOrd="0" destOrd="0" presId="urn:microsoft.com/office/officeart/2005/8/layout/vList6"/>
    <dgm:cxn modelId="{0369DD69-0275-44B3-8F97-9D4E60AD339F}" type="presParOf" srcId="{0E75C760-124C-4B66-8CDE-D8EDB1A6B5F3}" destId="{0CD146A2-F373-4500-BEFE-A8EEA2E58302}" srcOrd="1" destOrd="0" presId="urn:microsoft.com/office/officeart/2005/8/layout/vList6"/>
    <dgm:cxn modelId="{4B69F2BE-5429-4FE2-A2EC-E10A90295589}" type="presParOf" srcId="{C82BFA05-E6EC-44C5-862D-EF2D6E761E1B}" destId="{AB43365B-3634-4684-9799-7A56B74D1591}" srcOrd="1" destOrd="0" presId="urn:microsoft.com/office/officeart/2005/8/layout/vList6"/>
    <dgm:cxn modelId="{153A4190-5E1B-4CB0-BDB3-37801B6909F4}" type="presParOf" srcId="{C82BFA05-E6EC-44C5-862D-EF2D6E761E1B}" destId="{960CE40B-D458-4A7A-B5F0-E002D19013D9}" srcOrd="2" destOrd="0" presId="urn:microsoft.com/office/officeart/2005/8/layout/vList6"/>
    <dgm:cxn modelId="{94C52466-15DB-432F-A7FD-1EFF0E158A19}" type="presParOf" srcId="{960CE40B-D458-4A7A-B5F0-E002D19013D9}" destId="{C91C96A8-9124-4A45-9F45-A34E18E7F5CB}" srcOrd="0" destOrd="0" presId="urn:microsoft.com/office/officeart/2005/8/layout/vList6"/>
    <dgm:cxn modelId="{165BB49C-43A7-4320-9DA4-C879843EBDE3}" type="presParOf" srcId="{960CE40B-D458-4A7A-B5F0-E002D19013D9}" destId="{739B1DD7-ED60-48F3-B9AA-95A7062B5C4F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0377583-63FD-433A-82ED-AC175EA93C37}" type="doc">
      <dgm:prSet loTypeId="urn:microsoft.com/office/officeart/2005/8/layout/process1" loCatId="process" qsTypeId="urn:microsoft.com/office/officeart/2005/8/quickstyle/simple1" qsCatId="simple" csTypeId="urn:microsoft.com/office/officeart/2005/8/colors/colorful2" csCatId="colorful" phldr="1"/>
      <dgm:spPr/>
    </dgm:pt>
    <dgm:pt modelId="{E93BB8BF-E642-4818-98EA-C8515BA619F0}">
      <dgm:prSet phldrT="[Text]"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000" dirty="0" smtClean="0"/>
            <a:t>Validar un modelo de ecuaciones estructurales de relaciones entre la familia, los docentes, pares estudiantiles y el interés de estudiantes hacia disciplinas CTIM, en población rural.</a:t>
          </a:r>
          <a:endParaRPr lang="en-US" sz="2000" dirty="0" smtClean="0"/>
        </a:p>
        <a:p>
          <a:pPr lvl="0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dirty="0"/>
        </a:p>
      </dgm:t>
    </dgm:pt>
    <dgm:pt modelId="{9C1237B5-39C9-414A-9588-20D50828A75F}" type="parTrans" cxnId="{F67747AA-9540-4D1F-B845-3811322FCBB1}">
      <dgm:prSet/>
      <dgm:spPr/>
      <dgm:t>
        <a:bodyPr/>
        <a:lstStyle/>
        <a:p>
          <a:endParaRPr lang="en-US"/>
        </a:p>
      </dgm:t>
    </dgm:pt>
    <dgm:pt modelId="{CE6BD3B6-AB58-4624-95EE-AFC64FCB634F}" type="sibTrans" cxnId="{F67747AA-9540-4D1F-B845-3811322FCBB1}">
      <dgm:prSet/>
      <dgm:spPr/>
      <dgm:t>
        <a:bodyPr/>
        <a:lstStyle/>
        <a:p>
          <a:endParaRPr lang="en-US"/>
        </a:p>
      </dgm:t>
    </dgm:pt>
    <dgm:pt modelId="{BFF1C985-9870-47A7-8C6A-49249544E345}">
      <dgm:prSet phldrT="[Text]"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000" dirty="0" smtClean="0"/>
            <a:t>Determinar la relación que existe entre la familia, los docentes, y los pares estudiantiles con el interés de los estudiantes de nivel medio superior de zonas rurales del estado de Tabasco hacia disciplinas CTIM.</a:t>
          </a:r>
          <a:endParaRPr lang="en-US" sz="2000" dirty="0" smtClean="0"/>
        </a:p>
        <a:p>
          <a:pPr lvl="0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dirty="0"/>
        </a:p>
      </dgm:t>
    </dgm:pt>
    <dgm:pt modelId="{14EFDEC8-EB0D-4693-9200-76398DF597CE}" type="parTrans" cxnId="{A416D9FE-A250-471D-BB40-7E9822C7E807}">
      <dgm:prSet/>
      <dgm:spPr/>
      <dgm:t>
        <a:bodyPr/>
        <a:lstStyle/>
        <a:p>
          <a:endParaRPr lang="en-US"/>
        </a:p>
      </dgm:t>
    </dgm:pt>
    <dgm:pt modelId="{97029B0A-6749-4503-9621-43C5E1D4D8E2}" type="sibTrans" cxnId="{A416D9FE-A250-471D-BB40-7E9822C7E807}">
      <dgm:prSet/>
      <dgm:spPr/>
      <dgm:t>
        <a:bodyPr/>
        <a:lstStyle/>
        <a:p>
          <a:endParaRPr lang="en-US"/>
        </a:p>
      </dgm:t>
    </dgm:pt>
    <dgm:pt modelId="{8B31E991-64C0-427D-AE92-FE4DB82DA536}">
      <dgm:prSet phldrT="[Text]"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000" dirty="0" smtClean="0"/>
            <a:t>Desarrollar propuestas encaminadas al fomento del interés por las disciplinas CTIM en poblaciones rurales, que podrían derivar en políticas públicas de ciencia y tecnología y educación del estado de Tabasco.</a:t>
          </a:r>
          <a:endParaRPr lang="en-US" sz="2000" dirty="0" smtClean="0"/>
        </a:p>
        <a:p>
          <a:pPr lvl="0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dirty="0"/>
        </a:p>
      </dgm:t>
    </dgm:pt>
    <dgm:pt modelId="{E3B2C62C-D961-4B6B-80BA-1BA8EBE8ABD9}" type="parTrans" cxnId="{E6BEAD18-7F5D-45FB-A54B-F3119D508650}">
      <dgm:prSet/>
      <dgm:spPr/>
      <dgm:t>
        <a:bodyPr/>
        <a:lstStyle/>
        <a:p>
          <a:endParaRPr lang="en-US"/>
        </a:p>
      </dgm:t>
    </dgm:pt>
    <dgm:pt modelId="{6753720B-ABE8-4FE1-9147-243A6A14D064}" type="sibTrans" cxnId="{E6BEAD18-7F5D-45FB-A54B-F3119D508650}">
      <dgm:prSet/>
      <dgm:spPr/>
      <dgm:t>
        <a:bodyPr/>
        <a:lstStyle/>
        <a:p>
          <a:endParaRPr lang="en-US"/>
        </a:p>
      </dgm:t>
    </dgm:pt>
    <dgm:pt modelId="{676F8C61-CF7D-4AA9-AE7F-5F126B9FAA4D}" type="pres">
      <dgm:prSet presAssocID="{10377583-63FD-433A-82ED-AC175EA93C37}" presName="Name0" presStyleCnt="0">
        <dgm:presLayoutVars>
          <dgm:dir/>
          <dgm:resizeHandles val="exact"/>
        </dgm:presLayoutVars>
      </dgm:prSet>
      <dgm:spPr/>
    </dgm:pt>
    <dgm:pt modelId="{DC38E231-6041-4726-985D-CE2A02DC4320}" type="pres">
      <dgm:prSet presAssocID="{E93BB8BF-E642-4818-98EA-C8515BA619F0}" presName="node" presStyleLbl="node1" presStyleIdx="0" presStyleCnt="3" custScaleX="11587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99AF2F-2C68-4768-81B2-C0205EA1FF5B}" type="pres">
      <dgm:prSet presAssocID="{CE6BD3B6-AB58-4624-95EE-AFC64FCB634F}" presName="sibTrans" presStyleLbl="sibTrans2D1" presStyleIdx="0" presStyleCnt="2"/>
      <dgm:spPr/>
      <dgm:t>
        <a:bodyPr/>
        <a:lstStyle/>
        <a:p>
          <a:endParaRPr lang="en-US"/>
        </a:p>
      </dgm:t>
    </dgm:pt>
    <dgm:pt modelId="{886D9D91-453A-4788-B1CF-2671030940E7}" type="pres">
      <dgm:prSet presAssocID="{CE6BD3B6-AB58-4624-95EE-AFC64FCB634F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541DB985-30E0-420D-8690-1C06FFF88198}" type="pres">
      <dgm:prSet presAssocID="{BFF1C985-9870-47A7-8C6A-49249544E345}" presName="node" presStyleLbl="node1" presStyleIdx="1" presStyleCnt="3" custScaleX="120729" custScaleY="9448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7FFFE6-DB03-4981-8FD9-545EC0118489}" type="pres">
      <dgm:prSet presAssocID="{97029B0A-6749-4503-9621-43C5E1D4D8E2}" presName="sibTrans" presStyleLbl="sibTrans2D1" presStyleIdx="1" presStyleCnt="2"/>
      <dgm:spPr/>
      <dgm:t>
        <a:bodyPr/>
        <a:lstStyle/>
        <a:p>
          <a:endParaRPr lang="en-US"/>
        </a:p>
      </dgm:t>
    </dgm:pt>
    <dgm:pt modelId="{AF90FC5A-246E-48E3-991B-A639499E26DE}" type="pres">
      <dgm:prSet presAssocID="{97029B0A-6749-4503-9621-43C5E1D4D8E2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3AE3DBC6-FAA0-4EDA-9C34-2A97D25D937F}" type="pres">
      <dgm:prSet presAssocID="{8B31E991-64C0-427D-AE92-FE4DB82DA536}" presName="node" presStyleLbl="node1" presStyleIdx="2" presStyleCnt="3" custScaleX="113661" custScaleY="10484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FAD6363-7EB5-4FEC-AA6C-343770AFB18A}" type="presOf" srcId="{CE6BD3B6-AB58-4624-95EE-AFC64FCB634F}" destId="{886D9D91-453A-4788-B1CF-2671030940E7}" srcOrd="1" destOrd="0" presId="urn:microsoft.com/office/officeart/2005/8/layout/process1"/>
    <dgm:cxn modelId="{3677DC0E-F518-4B2B-9D56-CAC9EA308D2D}" type="presOf" srcId="{10377583-63FD-433A-82ED-AC175EA93C37}" destId="{676F8C61-CF7D-4AA9-AE7F-5F126B9FAA4D}" srcOrd="0" destOrd="0" presId="urn:microsoft.com/office/officeart/2005/8/layout/process1"/>
    <dgm:cxn modelId="{F506C336-FCE8-4A66-AB67-F280DE4AA7EE}" type="presOf" srcId="{97029B0A-6749-4503-9621-43C5E1D4D8E2}" destId="{7E7FFFE6-DB03-4981-8FD9-545EC0118489}" srcOrd="0" destOrd="0" presId="urn:microsoft.com/office/officeart/2005/8/layout/process1"/>
    <dgm:cxn modelId="{0E3468E3-7236-456A-BC84-C3B96FEB64CA}" type="presOf" srcId="{BFF1C985-9870-47A7-8C6A-49249544E345}" destId="{541DB985-30E0-420D-8690-1C06FFF88198}" srcOrd="0" destOrd="0" presId="urn:microsoft.com/office/officeart/2005/8/layout/process1"/>
    <dgm:cxn modelId="{A416D9FE-A250-471D-BB40-7E9822C7E807}" srcId="{10377583-63FD-433A-82ED-AC175EA93C37}" destId="{BFF1C985-9870-47A7-8C6A-49249544E345}" srcOrd="1" destOrd="0" parTransId="{14EFDEC8-EB0D-4693-9200-76398DF597CE}" sibTransId="{97029B0A-6749-4503-9621-43C5E1D4D8E2}"/>
    <dgm:cxn modelId="{E6BEAD18-7F5D-45FB-A54B-F3119D508650}" srcId="{10377583-63FD-433A-82ED-AC175EA93C37}" destId="{8B31E991-64C0-427D-AE92-FE4DB82DA536}" srcOrd="2" destOrd="0" parTransId="{E3B2C62C-D961-4B6B-80BA-1BA8EBE8ABD9}" sibTransId="{6753720B-ABE8-4FE1-9147-243A6A14D064}"/>
    <dgm:cxn modelId="{FCDC19A1-419A-4BBE-8C8C-0BBC0B959B2C}" type="presOf" srcId="{E93BB8BF-E642-4818-98EA-C8515BA619F0}" destId="{DC38E231-6041-4726-985D-CE2A02DC4320}" srcOrd="0" destOrd="0" presId="urn:microsoft.com/office/officeart/2005/8/layout/process1"/>
    <dgm:cxn modelId="{D22DA5DB-09D5-4A2D-A5D4-D4794F406A84}" type="presOf" srcId="{97029B0A-6749-4503-9621-43C5E1D4D8E2}" destId="{AF90FC5A-246E-48E3-991B-A639499E26DE}" srcOrd="1" destOrd="0" presId="urn:microsoft.com/office/officeart/2005/8/layout/process1"/>
    <dgm:cxn modelId="{D04E2F22-E0A0-4FB4-B11E-72A8C4F833EA}" type="presOf" srcId="{CE6BD3B6-AB58-4624-95EE-AFC64FCB634F}" destId="{F499AF2F-2C68-4768-81B2-C0205EA1FF5B}" srcOrd="0" destOrd="0" presId="urn:microsoft.com/office/officeart/2005/8/layout/process1"/>
    <dgm:cxn modelId="{F67747AA-9540-4D1F-B845-3811322FCBB1}" srcId="{10377583-63FD-433A-82ED-AC175EA93C37}" destId="{E93BB8BF-E642-4818-98EA-C8515BA619F0}" srcOrd="0" destOrd="0" parTransId="{9C1237B5-39C9-414A-9588-20D50828A75F}" sibTransId="{CE6BD3B6-AB58-4624-95EE-AFC64FCB634F}"/>
    <dgm:cxn modelId="{26554EE6-27FF-4008-B0D6-7B53DD99A4D5}" type="presOf" srcId="{8B31E991-64C0-427D-AE92-FE4DB82DA536}" destId="{3AE3DBC6-FAA0-4EDA-9C34-2A97D25D937F}" srcOrd="0" destOrd="0" presId="urn:microsoft.com/office/officeart/2005/8/layout/process1"/>
    <dgm:cxn modelId="{E6DF06BF-BB03-4E30-B491-0FBAEE4E78C6}" type="presParOf" srcId="{676F8C61-CF7D-4AA9-AE7F-5F126B9FAA4D}" destId="{DC38E231-6041-4726-985D-CE2A02DC4320}" srcOrd="0" destOrd="0" presId="urn:microsoft.com/office/officeart/2005/8/layout/process1"/>
    <dgm:cxn modelId="{09FE3CF5-917B-4D17-8BFF-FF9A48525C2A}" type="presParOf" srcId="{676F8C61-CF7D-4AA9-AE7F-5F126B9FAA4D}" destId="{F499AF2F-2C68-4768-81B2-C0205EA1FF5B}" srcOrd="1" destOrd="0" presId="urn:microsoft.com/office/officeart/2005/8/layout/process1"/>
    <dgm:cxn modelId="{467C4CA6-7F7A-49C9-94B7-7469568876AC}" type="presParOf" srcId="{F499AF2F-2C68-4768-81B2-C0205EA1FF5B}" destId="{886D9D91-453A-4788-B1CF-2671030940E7}" srcOrd="0" destOrd="0" presId="urn:microsoft.com/office/officeart/2005/8/layout/process1"/>
    <dgm:cxn modelId="{18FFC37B-E644-484C-9790-507F79BFE6FE}" type="presParOf" srcId="{676F8C61-CF7D-4AA9-AE7F-5F126B9FAA4D}" destId="{541DB985-30E0-420D-8690-1C06FFF88198}" srcOrd="2" destOrd="0" presId="urn:microsoft.com/office/officeart/2005/8/layout/process1"/>
    <dgm:cxn modelId="{C80BFE6C-BB84-4077-8615-DFE3539A88D5}" type="presParOf" srcId="{676F8C61-CF7D-4AA9-AE7F-5F126B9FAA4D}" destId="{7E7FFFE6-DB03-4981-8FD9-545EC0118489}" srcOrd="3" destOrd="0" presId="urn:microsoft.com/office/officeart/2005/8/layout/process1"/>
    <dgm:cxn modelId="{1F8A24C0-9374-40F7-AC2F-8C2D84205715}" type="presParOf" srcId="{7E7FFFE6-DB03-4981-8FD9-545EC0118489}" destId="{AF90FC5A-246E-48E3-991B-A639499E26DE}" srcOrd="0" destOrd="0" presId="urn:microsoft.com/office/officeart/2005/8/layout/process1"/>
    <dgm:cxn modelId="{99E7A296-5400-4045-A286-D101BAB98B59}" type="presParOf" srcId="{676F8C61-CF7D-4AA9-AE7F-5F126B9FAA4D}" destId="{3AE3DBC6-FAA0-4EDA-9C34-2A97D25D937F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E6B14427-A532-40BF-9C64-F5A912E740D4}" type="doc">
      <dgm:prSet loTypeId="urn:microsoft.com/office/officeart/2005/8/layout/list1" loCatId="list" qsTypeId="urn:microsoft.com/office/officeart/2005/8/quickstyle/simple1" qsCatId="simple" csTypeId="urn:microsoft.com/office/officeart/2005/8/colors/accent6_5" csCatId="accent6" phldr="1"/>
      <dgm:spPr/>
      <dgm:t>
        <a:bodyPr/>
        <a:lstStyle/>
        <a:p>
          <a:endParaRPr lang="en-US"/>
        </a:p>
      </dgm:t>
    </dgm:pt>
    <dgm:pt modelId="{32A82559-EAE3-41CA-9ABF-D37263C523F5}">
      <dgm:prSet phldrT="[Text]" custT="1"/>
      <dgm:spPr/>
      <dgm:t>
        <a:bodyPr/>
        <a:lstStyle/>
        <a:p>
          <a:r>
            <a:rPr lang="es-MX" sz="2400" dirty="0" smtClean="0">
              <a:solidFill>
                <a:schemeClr val="tx1"/>
              </a:solidFill>
            </a:rPr>
            <a:t>1. Existe una relación positiva entre la familia y el interés de los estudiantes de nivel medio superior de zonas rurales del estado de Tabasco hacia disciplinas CTIM. </a:t>
          </a:r>
          <a:endParaRPr lang="en-US" sz="700" dirty="0">
            <a:solidFill>
              <a:schemeClr val="tx1"/>
            </a:solidFill>
          </a:endParaRPr>
        </a:p>
      </dgm:t>
    </dgm:pt>
    <dgm:pt modelId="{16685B15-6C0E-40B9-AB73-64DEC905EC66}" type="parTrans" cxnId="{FCE0E3A9-B9B0-41B8-AAD3-79B32C1C8480}">
      <dgm:prSet/>
      <dgm:spPr/>
      <dgm:t>
        <a:bodyPr/>
        <a:lstStyle/>
        <a:p>
          <a:endParaRPr lang="en-US"/>
        </a:p>
      </dgm:t>
    </dgm:pt>
    <dgm:pt modelId="{EF92FDB7-1C61-4514-8303-3D670FBCAFAF}" type="sibTrans" cxnId="{FCE0E3A9-B9B0-41B8-AAD3-79B32C1C8480}">
      <dgm:prSet/>
      <dgm:spPr/>
      <dgm:t>
        <a:bodyPr/>
        <a:lstStyle/>
        <a:p>
          <a:endParaRPr lang="en-US"/>
        </a:p>
      </dgm:t>
    </dgm:pt>
    <dgm:pt modelId="{93020871-28AD-4E5A-85DF-F0CF55ACEF0A}">
      <dgm:prSet phldrT="[Text]" custT="1"/>
      <dgm:spPr/>
      <dgm:t>
        <a:bodyPr/>
        <a:lstStyle/>
        <a:p>
          <a:r>
            <a:rPr lang="es-MX" sz="2400" dirty="0" smtClean="0">
              <a:solidFill>
                <a:schemeClr val="tx1"/>
              </a:solidFill>
            </a:rPr>
            <a:t>2. Existe una relación positiva entre los docentes y el interés de los estudiantes de nivel medio superior de zonas rurales del estado de Tabasco hacia disciplinas CTIM. </a:t>
          </a:r>
          <a:endParaRPr lang="en-US" sz="2400" dirty="0">
            <a:solidFill>
              <a:schemeClr val="tx1"/>
            </a:solidFill>
          </a:endParaRPr>
        </a:p>
      </dgm:t>
    </dgm:pt>
    <dgm:pt modelId="{FF1705B9-8355-4351-80A1-39F2D17CDFEC}" type="parTrans" cxnId="{A4E7E313-6E89-4128-B7C0-D02EC6D97668}">
      <dgm:prSet/>
      <dgm:spPr/>
      <dgm:t>
        <a:bodyPr/>
        <a:lstStyle/>
        <a:p>
          <a:endParaRPr lang="en-US"/>
        </a:p>
      </dgm:t>
    </dgm:pt>
    <dgm:pt modelId="{213B708C-D345-4D95-B4FE-65B4B737E0D2}" type="sibTrans" cxnId="{A4E7E313-6E89-4128-B7C0-D02EC6D97668}">
      <dgm:prSet/>
      <dgm:spPr/>
      <dgm:t>
        <a:bodyPr/>
        <a:lstStyle/>
        <a:p>
          <a:endParaRPr lang="en-US"/>
        </a:p>
      </dgm:t>
    </dgm:pt>
    <dgm:pt modelId="{CED78079-94F8-46EC-A107-2E8D5F427A4B}">
      <dgm:prSet phldrT="[Text]" custT="1"/>
      <dgm:spPr/>
      <dgm:t>
        <a:bodyPr/>
        <a:lstStyle/>
        <a:p>
          <a:r>
            <a:rPr lang="es-MX" sz="2400" dirty="0" smtClean="0">
              <a:solidFill>
                <a:schemeClr val="tx1"/>
              </a:solidFill>
            </a:rPr>
            <a:t>3. Existe una relación positiva entre los pares estudiantiles y el interés de los estudiantes de nivel medio superior de zonas rurales del estado de Tabasco hacia disciplinas CTIM. </a:t>
          </a:r>
          <a:endParaRPr lang="en-US" sz="2400" dirty="0">
            <a:solidFill>
              <a:schemeClr val="tx1"/>
            </a:solidFill>
          </a:endParaRPr>
        </a:p>
      </dgm:t>
    </dgm:pt>
    <dgm:pt modelId="{FB464401-7534-40F4-B76F-42985E14FB7B}" type="parTrans" cxnId="{A691CE84-ECF1-49CB-B125-940B7A8DC00B}">
      <dgm:prSet/>
      <dgm:spPr/>
      <dgm:t>
        <a:bodyPr/>
        <a:lstStyle/>
        <a:p>
          <a:endParaRPr lang="en-US"/>
        </a:p>
      </dgm:t>
    </dgm:pt>
    <dgm:pt modelId="{FF76E641-67CC-4241-BD73-9CBE233EF6C4}" type="sibTrans" cxnId="{A691CE84-ECF1-49CB-B125-940B7A8DC00B}">
      <dgm:prSet/>
      <dgm:spPr/>
      <dgm:t>
        <a:bodyPr/>
        <a:lstStyle/>
        <a:p>
          <a:endParaRPr lang="en-US"/>
        </a:p>
      </dgm:t>
    </dgm:pt>
    <dgm:pt modelId="{FC84B5B9-0104-498F-B48B-C8433397A959}" type="pres">
      <dgm:prSet presAssocID="{E6B14427-A532-40BF-9C64-F5A912E740D4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6E35534-055D-4C08-A574-45E0B0910E37}" type="pres">
      <dgm:prSet presAssocID="{32A82559-EAE3-41CA-9ABF-D37263C523F5}" presName="parentLin" presStyleCnt="0"/>
      <dgm:spPr/>
    </dgm:pt>
    <dgm:pt modelId="{B257A387-B937-4B80-AB95-7A5A499E19CA}" type="pres">
      <dgm:prSet presAssocID="{32A82559-EAE3-41CA-9ABF-D37263C523F5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2A883805-80ED-4642-86BD-A1F59616628C}" type="pres">
      <dgm:prSet presAssocID="{32A82559-EAE3-41CA-9ABF-D37263C523F5}" presName="parentText" presStyleLbl="node1" presStyleIdx="0" presStyleCnt="3" custScaleX="142857" custScaleY="49011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A33836-B230-4B11-A1F0-5EFA675FC0FA}" type="pres">
      <dgm:prSet presAssocID="{32A82559-EAE3-41CA-9ABF-D37263C523F5}" presName="negativeSpace" presStyleCnt="0"/>
      <dgm:spPr/>
    </dgm:pt>
    <dgm:pt modelId="{BB408B52-4ADB-4A8E-861E-5B10BFF29687}" type="pres">
      <dgm:prSet presAssocID="{32A82559-EAE3-41CA-9ABF-D37263C523F5}" presName="childText" presStyleLbl="conFgAcc1" presStyleIdx="0" presStyleCnt="3">
        <dgm:presLayoutVars>
          <dgm:bulletEnabled val="1"/>
        </dgm:presLayoutVars>
      </dgm:prSet>
      <dgm:spPr/>
    </dgm:pt>
    <dgm:pt modelId="{CD0FDF36-8D0D-4654-9625-AA3E000A8DB8}" type="pres">
      <dgm:prSet presAssocID="{EF92FDB7-1C61-4514-8303-3D670FBCAFAF}" presName="spaceBetweenRectangles" presStyleCnt="0"/>
      <dgm:spPr/>
    </dgm:pt>
    <dgm:pt modelId="{6D4B9120-2FA4-45AA-B8CC-BD057470313C}" type="pres">
      <dgm:prSet presAssocID="{93020871-28AD-4E5A-85DF-F0CF55ACEF0A}" presName="parentLin" presStyleCnt="0"/>
      <dgm:spPr/>
    </dgm:pt>
    <dgm:pt modelId="{FE17857C-DA32-4A7A-9723-D3C59747FCBD}" type="pres">
      <dgm:prSet presAssocID="{93020871-28AD-4E5A-85DF-F0CF55ACEF0A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03B9582C-CDCF-4547-9978-1CAA07669781}" type="pres">
      <dgm:prSet presAssocID="{93020871-28AD-4E5A-85DF-F0CF55ACEF0A}" presName="parentText" presStyleLbl="node1" presStyleIdx="1" presStyleCnt="3" custScaleX="142997" custScaleY="47390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47640D2-8B3E-4C60-A917-8D589FA13887}" type="pres">
      <dgm:prSet presAssocID="{93020871-28AD-4E5A-85DF-F0CF55ACEF0A}" presName="negativeSpace" presStyleCnt="0"/>
      <dgm:spPr/>
    </dgm:pt>
    <dgm:pt modelId="{600A45D8-510E-4B10-9F99-3D16B0C68FB3}" type="pres">
      <dgm:prSet presAssocID="{93020871-28AD-4E5A-85DF-F0CF55ACEF0A}" presName="childText" presStyleLbl="conFgAcc1" presStyleIdx="1" presStyleCnt="3">
        <dgm:presLayoutVars>
          <dgm:bulletEnabled val="1"/>
        </dgm:presLayoutVars>
      </dgm:prSet>
      <dgm:spPr/>
    </dgm:pt>
    <dgm:pt modelId="{EEED7838-E49B-4F99-BB7C-FBCF56C5C9F3}" type="pres">
      <dgm:prSet presAssocID="{213B708C-D345-4D95-B4FE-65B4B737E0D2}" presName="spaceBetweenRectangles" presStyleCnt="0"/>
      <dgm:spPr/>
    </dgm:pt>
    <dgm:pt modelId="{D1CEE981-2C03-4A8D-B012-50CE05DD28F9}" type="pres">
      <dgm:prSet presAssocID="{CED78079-94F8-46EC-A107-2E8D5F427A4B}" presName="parentLin" presStyleCnt="0"/>
      <dgm:spPr/>
    </dgm:pt>
    <dgm:pt modelId="{3C17F09F-556E-4E91-B9B5-6115AE28D44C}" type="pres">
      <dgm:prSet presAssocID="{CED78079-94F8-46EC-A107-2E8D5F427A4B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FFBC564F-A283-4A00-8C2E-D28E76DD976C}" type="pres">
      <dgm:prSet presAssocID="{CED78079-94F8-46EC-A107-2E8D5F427A4B}" presName="parentText" presStyleLbl="node1" presStyleIdx="2" presStyleCnt="3" custScaleX="142857" custScaleY="55457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2C63CC2-85A2-4E02-839D-C4A78922CE58}" type="pres">
      <dgm:prSet presAssocID="{CED78079-94F8-46EC-A107-2E8D5F427A4B}" presName="negativeSpace" presStyleCnt="0"/>
      <dgm:spPr/>
    </dgm:pt>
    <dgm:pt modelId="{811594F1-6139-4886-ACDE-843ED03FF39E}" type="pres">
      <dgm:prSet presAssocID="{CED78079-94F8-46EC-A107-2E8D5F427A4B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602B7943-28E1-43C5-B955-C6EF32206BF6}" type="presOf" srcId="{CED78079-94F8-46EC-A107-2E8D5F427A4B}" destId="{FFBC564F-A283-4A00-8C2E-D28E76DD976C}" srcOrd="1" destOrd="0" presId="urn:microsoft.com/office/officeart/2005/8/layout/list1"/>
    <dgm:cxn modelId="{A691CE84-ECF1-49CB-B125-940B7A8DC00B}" srcId="{E6B14427-A532-40BF-9C64-F5A912E740D4}" destId="{CED78079-94F8-46EC-A107-2E8D5F427A4B}" srcOrd="2" destOrd="0" parTransId="{FB464401-7534-40F4-B76F-42985E14FB7B}" sibTransId="{FF76E641-67CC-4241-BD73-9CBE233EF6C4}"/>
    <dgm:cxn modelId="{3DA93B6F-175C-4BE8-9A2D-5299EE663EF8}" type="presOf" srcId="{93020871-28AD-4E5A-85DF-F0CF55ACEF0A}" destId="{FE17857C-DA32-4A7A-9723-D3C59747FCBD}" srcOrd="0" destOrd="0" presId="urn:microsoft.com/office/officeart/2005/8/layout/list1"/>
    <dgm:cxn modelId="{FCE0E3A9-B9B0-41B8-AAD3-79B32C1C8480}" srcId="{E6B14427-A532-40BF-9C64-F5A912E740D4}" destId="{32A82559-EAE3-41CA-9ABF-D37263C523F5}" srcOrd="0" destOrd="0" parTransId="{16685B15-6C0E-40B9-AB73-64DEC905EC66}" sibTransId="{EF92FDB7-1C61-4514-8303-3D670FBCAFAF}"/>
    <dgm:cxn modelId="{B7F5CB05-616F-4114-8444-6A2A1CF28FE5}" type="presOf" srcId="{32A82559-EAE3-41CA-9ABF-D37263C523F5}" destId="{2A883805-80ED-4642-86BD-A1F59616628C}" srcOrd="1" destOrd="0" presId="urn:microsoft.com/office/officeart/2005/8/layout/list1"/>
    <dgm:cxn modelId="{8BFFF809-C9D5-4ACF-A42E-5350A8A7097C}" type="presOf" srcId="{E6B14427-A532-40BF-9C64-F5A912E740D4}" destId="{FC84B5B9-0104-498F-B48B-C8433397A959}" srcOrd="0" destOrd="0" presId="urn:microsoft.com/office/officeart/2005/8/layout/list1"/>
    <dgm:cxn modelId="{8B09398D-C012-4196-8E0D-3A17B34FDCF9}" type="presOf" srcId="{CED78079-94F8-46EC-A107-2E8D5F427A4B}" destId="{3C17F09F-556E-4E91-B9B5-6115AE28D44C}" srcOrd="0" destOrd="0" presId="urn:microsoft.com/office/officeart/2005/8/layout/list1"/>
    <dgm:cxn modelId="{B800613F-E14C-44B8-9AD2-8E48D2E8FEBD}" type="presOf" srcId="{93020871-28AD-4E5A-85DF-F0CF55ACEF0A}" destId="{03B9582C-CDCF-4547-9978-1CAA07669781}" srcOrd="1" destOrd="0" presId="urn:microsoft.com/office/officeart/2005/8/layout/list1"/>
    <dgm:cxn modelId="{5D4138F3-DE8E-4B81-8C7D-6950F798AEB4}" type="presOf" srcId="{32A82559-EAE3-41CA-9ABF-D37263C523F5}" destId="{B257A387-B937-4B80-AB95-7A5A499E19CA}" srcOrd="0" destOrd="0" presId="urn:microsoft.com/office/officeart/2005/8/layout/list1"/>
    <dgm:cxn modelId="{A4E7E313-6E89-4128-B7C0-D02EC6D97668}" srcId="{E6B14427-A532-40BF-9C64-F5A912E740D4}" destId="{93020871-28AD-4E5A-85DF-F0CF55ACEF0A}" srcOrd="1" destOrd="0" parTransId="{FF1705B9-8355-4351-80A1-39F2D17CDFEC}" sibTransId="{213B708C-D345-4D95-B4FE-65B4B737E0D2}"/>
    <dgm:cxn modelId="{409D36B8-5686-4D13-BE70-74ECF1FF54C6}" type="presParOf" srcId="{FC84B5B9-0104-498F-B48B-C8433397A959}" destId="{B6E35534-055D-4C08-A574-45E0B0910E37}" srcOrd="0" destOrd="0" presId="urn:microsoft.com/office/officeart/2005/8/layout/list1"/>
    <dgm:cxn modelId="{8769AAC3-BEAB-4081-A8C1-F23DBE654F41}" type="presParOf" srcId="{B6E35534-055D-4C08-A574-45E0B0910E37}" destId="{B257A387-B937-4B80-AB95-7A5A499E19CA}" srcOrd="0" destOrd="0" presId="urn:microsoft.com/office/officeart/2005/8/layout/list1"/>
    <dgm:cxn modelId="{7FEBB361-5D51-40FC-8250-DA736B4F979D}" type="presParOf" srcId="{B6E35534-055D-4C08-A574-45E0B0910E37}" destId="{2A883805-80ED-4642-86BD-A1F59616628C}" srcOrd="1" destOrd="0" presId="urn:microsoft.com/office/officeart/2005/8/layout/list1"/>
    <dgm:cxn modelId="{9DB479A0-93A5-49CF-A6A9-9EDB0037C81E}" type="presParOf" srcId="{FC84B5B9-0104-498F-B48B-C8433397A959}" destId="{F9A33836-B230-4B11-A1F0-5EFA675FC0FA}" srcOrd="1" destOrd="0" presId="urn:microsoft.com/office/officeart/2005/8/layout/list1"/>
    <dgm:cxn modelId="{E01110AC-D550-4444-BAC5-44C7DCD4B9DB}" type="presParOf" srcId="{FC84B5B9-0104-498F-B48B-C8433397A959}" destId="{BB408B52-4ADB-4A8E-861E-5B10BFF29687}" srcOrd="2" destOrd="0" presId="urn:microsoft.com/office/officeart/2005/8/layout/list1"/>
    <dgm:cxn modelId="{E79F1DCE-12BA-4600-9308-65D6EA9F7982}" type="presParOf" srcId="{FC84B5B9-0104-498F-B48B-C8433397A959}" destId="{CD0FDF36-8D0D-4654-9625-AA3E000A8DB8}" srcOrd="3" destOrd="0" presId="urn:microsoft.com/office/officeart/2005/8/layout/list1"/>
    <dgm:cxn modelId="{CADE9025-D5CD-4A6A-959D-689CB43CBDD3}" type="presParOf" srcId="{FC84B5B9-0104-498F-B48B-C8433397A959}" destId="{6D4B9120-2FA4-45AA-B8CC-BD057470313C}" srcOrd="4" destOrd="0" presId="urn:microsoft.com/office/officeart/2005/8/layout/list1"/>
    <dgm:cxn modelId="{5E0F07B5-1AAA-4B03-A38F-199F312AEA43}" type="presParOf" srcId="{6D4B9120-2FA4-45AA-B8CC-BD057470313C}" destId="{FE17857C-DA32-4A7A-9723-D3C59747FCBD}" srcOrd="0" destOrd="0" presId="urn:microsoft.com/office/officeart/2005/8/layout/list1"/>
    <dgm:cxn modelId="{E6FB8E12-AAB7-431B-B52D-80E7AD0541BF}" type="presParOf" srcId="{6D4B9120-2FA4-45AA-B8CC-BD057470313C}" destId="{03B9582C-CDCF-4547-9978-1CAA07669781}" srcOrd="1" destOrd="0" presId="urn:microsoft.com/office/officeart/2005/8/layout/list1"/>
    <dgm:cxn modelId="{A2365336-2666-4388-B1E7-95E546A08EBF}" type="presParOf" srcId="{FC84B5B9-0104-498F-B48B-C8433397A959}" destId="{447640D2-8B3E-4C60-A917-8D589FA13887}" srcOrd="5" destOrd="0" presId="urn:microsoft.com/office/officeart/2005/8/layout/list1"/>
    <dgm:cxn modelId="{A87C9526-BD39-468F-AF32-F4C02A859C2E}" type="presParOf" srcId="{FC84B5B9-0104-498F-B48B-C8433397A959}" destId="{600A45D8-510E-4B10-9F99-3D16B0C68FB3}" srcOrd="6" destOrd="0" presId="urn:microsoft.com/office/officeart/2005/8/layout/list1"/>
    <dgm:cxn modelId="{2E9CC48A-F01C-4707-8373-60463FE739A3}" type="presParOf" srcId="{FC84B5B9-0104-498F-B48B-C8433397A959}" destId="{EEED7838-E49B-4F99-BB7C-FBCF56C5C9F3}" srcOrd="7" destOrd="0" presId="urn:microsoft.com/office/officeart/2005/8/layout/list1"/>
    <dgm:cxn modelId="{61F93219-5F01-44FB-B131-6CBADB1AAAE4}" type="presParOf" srcId="{FC84B5B9-0104-498F-B48B-C8433397A959}" destId="{D1CEE981-2C03-4A8D-B012-50CE05DD28F9}" srcOrd="8" destOrd="0" presId="urn:microsoft.com/office/officeart/2005/8/layout/list1"/>
    <dgm:cxn modelId="{0B87BF98-DA55-4258-B98D-DB83256A2708}" type="presParOf" srcId="{D1CEE981-2C03-4A8D-B012-50CE05DD28F9}" destId="{3C17F09F-556E-4E91-B9B5-6115AE28D44C}" srcOrd="0" destOrd="0" presId="urn:microsoft.com/office/officeart/2005/8/layout/list1"/>
    <dgm:cxn modelId="{4EE93900-2FA3-4EEE-9127-795FC09C0D9E}" type="presParOf" srcId="{D1CEE981-2C03-4A8D-B012-50CE05DD28F9}" destId="{FFBC564F-A283-4A00-8C2E-D28E76DD976C}" srcOrd="1" destOrd="0" presId="urn:microsoft.com/office/officeart/2005/8/layout/list1"/>
    <dgm:cxn modelId="{4284ADAD-114F-465E-B264-FC86C032CFB9}" type="presParOf" srcId="{FC84B5B9-0104-498F-B48B-C8433397A959}" destId="{C2C63CC2-85A2-4E02-839D-C4A78922CE58}" srcOrd="9" destOrd="0" presId="urn:microsoft.com/office/officeart/2005/8/layout/list1"/>
    <dgm:cxn modelId="{EAC2E56F-CD5D-4324-AA4B-B98717709419}" type="presParOf" srcId="{FC84B5B9-0104-498F-B48B-C8433397A959}" destId="{811594F1-6139-4886-ACDE-843ED03FF39E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F063C7-9EF9-4C27-9C84-A6904D787FF9}">
      <dsp:nvSpPr>
        <dsp:cNvPr id="0" name=""/>
        <dsp:cNvSpPr/>
      </dsp:nvSpPr>
      <dsp:spPr>
        <a:xfrm>
          <a:off x="170123" y="1255621"/>
          <a:ext cx="1442864" cy="1442864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35CAFEE-AEE9-44DE-951A-6AB01A4B42D8}">
      <dsp:nvSpPr>
        <dsp:cNvPr id="0" name=""/>
        <dsp:cNvSpPr/>
      </dsp:nvSpPr>
      <dsp:spPr>
        <a:xfrm>
          <a:off x="24619" y="2338534"/>
          <a:ext cx="2188782" cy="353848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El crecimiento económico de un país depende, en gran medida, del progreso científico, tecnológico y su capacidad de transformarlo en innovación</a:t>
          </a:r>
          <a:r>
            <a:rPr lang="es-MX" sz="1400" kern="1200" dirty="0" smtClean="0"/>
            <a:t>. </a:t>
          </a:r>
          <a:endParaRPr lang="es-ES" sz="1400" kern="1200" dirty="0"/>
        </a:p>
      </dsp:txBody>
      <dsp:txXfrm>
        <a:off x="88726" y="2402641"/>
        <a:ext cx="2060568" cy="3410266"/>
      </dsp:txXfrm>
    </dsp:sp>
    <dsp:sp modelId="{362C2E44-7951-4EA5-AE6B-B89E7871D8B0}">
      <dsp:nvSpPr>
        <dsp:cNvPr id="0" name=""/>
        <dsp:cNvSpPr/>
      </dsp:nvSpPr>
      <dsp:spPr>
        <a:xfrm rot="37">
          <a:off x="2054180" y="1803718"/>
          <a:ext cx="441192" cy="34670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400" kern="1200"/>
        </a:p>
      </dsp:txBody>
      <dsp:txXfrm>
        <a:off x="2054180" y="1873057"/>
        <a:ext cx="337182" cy="208020"/>
      </dsp:txXfrm>
    </dsp:sp>
    <dsp:sp modelId="{5CB3F017-BA69-4FCB-B09A-C520DCE034F2}">
      <dsp:nvSpPr>
        <dsp:cNvPr id="0" name=""/>
        <dsp:cNvSpPr/>
      </dsp:nvSpPr>
      <dsp:spPr>
        <a:xfrm>
          <a:off x="2873536" y="1255650"/>
          <a:ext cx="1442864" cy="1442864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D40BB19-99A7-4A67-B647-7A11DAFADB80}">
      <dsp:nvSpPr>
        <dsp:cNvPr id="0" name=""/>
        <dsp:cNvSpPr/>
      </dsp:nvSpPr>
      <dsp:spPr>
        <a:xfrm>
          <a:off x="2728472" y="2325866"/>
          <a:ext cx="2131745" cy="3404467"/>
        </a:xfrm>
        <a:prstGeom prst="roundRect">
          <a:avLst>
            <a:gd name="adj" fmla="val 10000"/>
          </a:avLst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Aumento en las necesidades mundiales de trabajadores altamente calificados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Unión Europea para el 2025: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 </a:t>
          </a:r>
          <a:r>
            <a:rPr lang="es-MX" sz="2000" kern="1200" dirty="0" err="1" smtClean="0"/>
            <a:t>CyT</a:t>
          </a:r>
          <a:r>
            <a:rPr lang="es-MX" sz="2000" kern="1200" dirty="0" smtClean="0"/>
            <a:t>: 12.1%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No </a:t>
          </a:r>
          <a:r>
            <a:rPr lang="es-MX" sz="2000" kern="1200" dirty="0" err="1" smtClean="0"/>
            <a:t>CyT</a:t>
          </a:r>
          <a:r>
            <a:rPr lang="es-MX" sz="2000" kern="1200" dirty="0" smtClean="0"/>
            <a:t>: 3.8%</a:t>
          </a:r>
        </a:p>
      </dsp:txBody>
      <dsp:txXfrm>
        <a:off x="2790909" y="2388303"/>
        <a:ext cx="2006871" cy="3279593"/>
      </dsp:txXfrm>
    </dsp:sp>
    <dsp:sp modelId="{95552890-DCA7-42B8-BD3E-814C97C5F9EB}">
      <dsp:nvSpPr>
        <dsp:cNvPr id="0" name=""/>
        <dsp:cNvSpPr/>
      </dsp:nvSpPr>
      <dsp:spPr>
        <a:xfrm rot="32498">
          <a:off x="4782547" y="1817162"/>
          <a:ext cx="466177" cy="34670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400" kern="1200"/>
        </a:p>
      </dsp:txBody>
      <dsp:txXfrm>
        <a:off x="4782549" y="1886010"/>
        <a:ext cx="362167" cy="208020"/>
      </dsp:txXfrm>
    </dsp:sp>
    <dsp:sp modelId="{B3F10614-A933-4179-9679-BF0410211941}">
      <dsp:nvSpPr>
        <dsp:cNvPr id="0" name=""/>
        <dsp:cNvSpPr/>
      </dsp:nvSpPr>
      <dsp:spPr>
        <a:xfrm>
          <a:off x="5648277" y="1281881"/>
          <a:ext cx="1442864" cy="1442864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D7ED6A9-FA38-4E43-97E7-3AF30E0F03F8}">
      <dsp:nvSpPr>
        <dsp:cNvPr id="0" name=""/>
        <dsp:cNvSpPr/>
      </dsp:nvSpPr>
      <dsp:spPr>
        <a:xfrm>
          <a:off x="5473187" y="2361973"/>
          <a:ext cx="2165018" cy="3292111"/>
        </a:xfrm>
        <a:prstGeom prst="roundRect">
          <a:avLst>
            <a:gd name="adj" fmla="val 10000"/>
          </a:avLst>
        </a:prstGeom>
        <a:solidFill>
          <a:schemeClr val="accent5">
            <a:hueOff val="-4902230"/>
            <a:satOff val="-6819"/>
            <a:lumOff val="-261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México, se ha propuesto alcanzar el 1% del PIB durante en inversión para </a:t>
          </a:r>
          <a:r>
            <a:rPr lang="es-MX" sz="2000" kern="1200" dirty="0" err="1" smtClean="0"/>
            <a:t>CyT</a:t>
          </a:r>
          <a:r>
            <a:rPr lang="es-MX" sz="2000" kern="1200" dirty="0" smtClean="0"/>
            <a:t>.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2017.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México: 0.57%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Tabasco: 0.04%</a:t>
          </a:r>
        </a:p>
      </dsp:txBody>
      <dsp:txXfrm>
        <a:off x="5536598" y="2425384"/>
        <a:ext cx="2038196" cy="3165289"/>
      </dsp:txXfrm>
    </dsp:sp>
    <dsp:sp modelId="{CA26934A-F3D7-47C9-A2F9-CED337ADA5CD}">
      <dsp:nvSpPr>
        <dsp:cNvPr id="0" name=""/>
        <dsp:cNvSpPr/>
      </dsp:nvSpPr>
      <dsp:spPr>
        <a:xfrm rot="21548964">
          <a:off x="7583741" y="1808281"/>
          <a:ext cx="492680" cy="34670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400" kern="1200"/>
        </a:p>
      </dsp:txBody>
      <dsp:txXfrm>
        <a:off x="7583747" y="1878393"/>
        <a:ext cx="388670" cy="208020"/>
      </dsp:txXfrm>
    </dsp:sp>
    <dsp:sp modelId="{F3979263-B965-4542-A976-7AA0378EE9D5}">
      <dsp:nvSpPr>
        <dsp:cNvPr id="0" name=""/>
        <dsp:cNvSpPr/>
      </dsp:nvSpPr>
      <dsp:spPr>
        <a:xfrm>
          <a:off x="8498646" y="1239562"/>
          <a:ext cx="1442864" cy="1442864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144C35D-6ADB-421D-96B7-543B878C88D3}">
      <dsp:nvSpPr>
        <dsp:cNvPr id="0" name=""/>
        <dsp:cNvSpPr/>
      </dsp:nvSpPr>
      <dsp:spPr>
        <a:xfrm>
          <a:off x="8142137" y="2340893"/>
          <a:ext cx="2259164" cy="3312282"/>
        </a:xfrm>
        <a:prstGeom prst="roundRect">
          <a:avLst>
            <a:gd name="adj" fmla="val 1000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1900" kern="1200" dirty="0" smtClean="0"/>
            <a:t>Estado, como principal responsable de proporcionar las condiciones adecuadas para que las empresas logren desarrollar ventajas competitivas.</a:t>
          </a:r>
        </a:p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900" kern="1200" dirty="0"/>
        </a:p>
      </dsp:txBody>
      <dsp:txXfrm>
        <a:off x="8208306" y="2407062"/>
        <a:ext cx="2126826" cy="3179944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C088CF-39EB-4E46-95E0-FE44635B5E42}">
      <dsp:nvSpPr>
        <dsp:cNvPr id="0" name=""/>
        <dsp:cNvSpPr/>
      </dsp:nvSpPr>
      <dsp:spPr>
        <a:xfrm rot="16200000">
          <a:off x="-1266567" y="1266567"/>
          <a:ext cx="5438274" cy="2905139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0" tIns="0" rIns="158575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El acceso a la información depende del nivel de respuesta de los participantes en el estudio y no del propio investigador. </a:t>
          </a:r>
          <a:endParaRPr lang="en-US" sz="2500" kern="1200" dirty="0"/>
        </a:p>
      </dsp:txBody>
      <dsp:txXfrm rot="5400000">
        <a:off x="0" y="1087655"/>
        <a:ext cx="2905139" cy="3262964"/>
      </dsp:txXfrm>
    </dsp:sp>
    <dsp:sp modelId="{EE2AF910-4AB7-471C-BB7F-A5995C387FA6}">
      <dsp:nvSpPr>
        <dsp:cNvPr id="0" name=""/>
        <dsp:cNvSpPr/>
      </dsp:nvSpPr>
      <dsp:spPr>
        <a:xfrm rot="16200000">
          <a:off x="1857575" y="1266567"/>
          <a:ext cx="5438274" cy="2905139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0" tIns="0" rIns="158575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Al ser un estudio con una muestra de población específica con características propias, no permite la generalización de los resultados a la población total. </a:t>
          </a:r>
          <a:endParaRPr lang="en-US" sz="2500" kern="1200" dirty="0"/>
        </a:p>
      </dsp:txBody>
      <dsp:txXfrm rot="5400000">
        <a:off x="3124142" y="1087655"/>
        <a:ext cx="2905139" cy="3262964"/>
      </dsp:txXfrm>
    </dsp:sp>
    <dsp:sp modelId="{F4A38B54-CB09-440D-939C-C5996FE8F209}">
      <dsp:nvSpPr>
        <dsp:cNvPr id="0" name=""/>
        <dsp:cNvSpPr/>
      </dsp:nvSpPr>
      <dsp:spPr>
        <a:xfrm rot="16200000">
          <a:off x="4980599" y="1266567"/>
          <a:ext cx="5438274" cy="2905139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0" tIns="0" rIns="158575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Limitaciones geográficas:</a:t>
          </a:r>
        </a:p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Acceso a las comunidades rurales </a:t>
          </a:r>
        </a:p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Inseguridad que impera en el estado</a:t>
          </a:r>
          <a:endParaRPr lang="en-US" sz="2500" kern="1200" dirty="0"/>
        </a:p>
      </dsp:txBody>
      <dsp:txXfrm rot="5400000">
        <a:off x="6247166" y="1087655"/>
        <a:ext cx="2905139" cy="3262964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BACF74-1EDF-43C6-854D-AFA936CC7DB5}">
      <dsp:nvSpPr>
        <dsp:cNvPr id="0" name=""/>
        <dsp:cNvSpPr/>
      </dsp:nvSpPr>
      <dsp:spPr>
        <a:xfrm rot="3682001">
          <a:off x="2144301" y="4219061"/>
          <a:ext cx="1112171" cy="50625"/>
        </a:xfrm>
        <a:custGeom>
          <a:avLst/>
          <a:gdLst/>
          <a:ahLst/>
          <a:cxnLst/>
          <a:rect l="0" t="0" r="0" b="0"/>
          <a:pathLst>
            <a:path>
              <a:moveTo>
                <a:pt x="0" y="25312"/>
              </a:moveTo>
              <a:lnTo>
                <a:pt x="1112171" y="2531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4A7447-972F-4904-9BE5-96D8BF3A1088}">
      <dsp:nvSpPr>
        <dsp:cNvPr id="0" name=""/>
        <dsp:cNvSpPr/>
      </dsp:nvSpPr>
      <dsp:spPr>
        <a:xfrm rot="1312068">
          <a:off x="2754742" y="3418377"/>
          <a:ext cx="795598" cy="50625"/>
        </a:xfrm>
        <a:custGeom>
          <a:avLst/>
          <a:gdLst/>
          <a:ahLst/>
          <a:cxnLst/>
          <a:rect l="0" t="0" r="0" b="0"/>
          <a:pathLst>
            <a:path>
              <a:moveTo>
                <a:pt x="0" y="25312"/>
              </a:moveTo>
              <a:lnTo>
                <a:pt x="795598" y="2531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DBE15C-856A-43CB-BB0A-FA724D0639EB}">
      <dsp:nvSpPr>
        <dsp:cNvPr id="0" name=""/>
        <dsp:cNvSpPr/>
      </dsp:nvSpPr>
      <dsp:spPr>
        <a:xfrm rot="20287932">
          <a:off x="2754742" y="2504230"/>
          <a:ext cx="795598" cy="50625"/>
        </a:xfrm>
        <a:custGeom>
          <a:avLst/>
          <a:gdLst/>
          <a:ahLst/>
          <a:cxnLst/>
          <a:rect l="0" t="0" r="0" b="0"/>
          <a:pathLst>
            <a:path>
              <a:moveTo>
                <a:pt x="0" y="25312"/>
              </a:moveTo>
              <a:lnTo>
                <a:pt x="795598" y="2531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C444381-2CCE-4978-BAA0-3B2562C2C43F}">
      <dsp:nvSpPr>
        <dsp:cNvPr id="0" name=""/>
        <dsp:cNvSpPr/>
      </dsp:nvSpPr>
      <dsp:spPr>
        <a:xfrm rot="17917999">
          <a:off x="2144301" y="1703546"/>
          <a:ext cx="1112171" cy="50625"/>
        </a:xfrm>
        <a:custGeom>
          <a:avLst/>
          <a:gdLst/>
          <a:ahLst/>
          <a:cxnLst/>
          <a:rect l="0" t="0" r="0" b="0"/>
          <a:pathLst>
            <a:path>
              <a:moveTo>
                <a:pt x="0" y="25312"/>
              </a:moveTo>
              <a:lnTo>
                <a:pt x="1112171" y="2531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A54D55-CD28-44A9-96EB-E2A93D2131D1}">
      <dsp:nvSpPr>
        <dsp:cNvPr id="0" name=""/>
        <dsp:cNvSpPr/>
      </dsp:nvSpPr>
      <dsp:spPr>
        <a:xfrm>
          <a:off x="914145" y="1887074"/>
          <a:ext cx="2199083" cy="2199083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A07DFF1-0962-4717-8EF4-7C2BDC8669DE}">
      <dsp:nvSpPr>
        <dsp:cNvPr id="0" name=""/>
        <dsp:cNvSpPr/>
      </dsp:nvSpPr>
      <dsp:spPr>
        <a:xfrm>
          <a:off x="2623282" y="2011"/>
          <a:ext cx="1319449" cy="131944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Interés</a:t>
          </a:r>
          <a:endParaRPr lang="en-US" sz="2000" kern="1200" dirty="0"/>
        </a:p>
      </dsp:txBody>
      <dsp:txXfrm>
        <a:off x="2816511" y="195240"/>
        <a:ext cx="932991" cy="932991"/>
      </dsp:txXfrm>
    </dsp:sp>
    <dsp:sp modelId="{0EE15CF9-302E-4318-A471-40C787702FE2}">
      <dsp:nvSpPr>
        <dsp:cNvPr id="0" name=""/>
        <dsp:cNvSpPr/>
      </dsp:nvSpPr>
      <dsp:spPr>
        <a:xfrm>
          <a:off x="4074676" y="2011"/>
          <a:ext cx="1979174" cy="13194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28600" lvl="0" indent="-22860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Char char="••"/>
          </a:pPr>
          <a:endParaRPr lang="en-US" sz="2000" kern="1200" dirty="0"/>
        </a:p>
      </dsp:txBody>
      <dsp:txXfrm>
        <a:off x="4074676" y="2011"/>
        <a:ext cx="1979174" cy="1319449"/>
      </dsp:txXfrm>
    </dsp:sp>
    <dsp:sp modelId="{2A2DF43D-813D-4460-983E-568A7F8E9D23}">
      <dsp:nvSpPr>
        <dsp:cNvPr id="0" name=""/>
        <dsp:cNvSpPr/>
      </dsp:nvSpPr>
      <dsp:spPr>
        <a:xfrm>
          <a:off x="3474247" y="1475926"/>
          <a:ext cx="1319449" cy="131944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000" kern="1200" dirty="0" smtClean="0"/>
            <a:t>CTIM</a:t>
          </a:r>
        </a:p>
      </dsp:txBody>
      <dsp:txXfrm>
        <a:off x="3667476" y="1669155"/>
        <a:ext cx="932991" cy="932991"/>
      </dsp:txXfrm>
    </dsp:sp>
    <dsp:sp modelId="{1451C48B-95A1-4AF0-99D6-B15D52D043B0}">
      <dsp:nvSpPr>
        <dsp:cNvPr id="0" name=""/>
        <dsp:cNvSpPr/>
      </dsp:nvSpPr>
      <dsp:spPr>
        <a:xfrm>
          <a:off x="3474247" y="3177856"/>
          <a:ext cx="1319449" cy="131944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n-US" sz="1500" kern="1200" dirty="0" smtClean="0"/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800" kern="1200" dirty="0" err="1" smtClean="0"/>
            <a:t>Población</a:t>
          </a:r>
          <a:r>
            <a:rPr lang="en-US" sz="1800" kern="1200" dirty="0" smtClean="0"/>
            <a:t> Rural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 dirty="0" smtClean="0"/>
        </a:p>
      </dsp:txBody>
      <dsp:txXfrm>
        <a:off x="3667476" y="3371085"/>
        <a:ext cx="932991" cy="932991"/>
      </dsp:txXfrm>
    </dsp:sp>
    <dsp:sp modelId="{8BDD3FB9-C720-4185-A77E-32BA05ACDEE7}">
      <dsp:nvSpPr>
        <dsp:cNvPr id="0" name=""/>
        <dsp:cNvSpPr/>
      </dsp:nvSpPr>
      <dsp:spPr>
        <a:xfrm>
          <a:off x="2623282" y="4651771"/>
          <a:ext cx="1319449" cy="131944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800" kern="1200" dirty="0" err="1" smtClean="0"/>
            <a:t>Políticas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públicas</a:t>
          </a:r>
          <a:endParaRPr lang="en-US" sz="20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 dirty="0"/>
        </a:p>
      </dsp:txBody>
      <dsp:txXfrm>
        <a:off x="2816511" y="4845000"/>
        <a:ext cx="932991" cy="932991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5F5E6D-3F0E-47BD-B32D-F74A99F0B8AE}">
      <dsp:nvSpPr>
        <dsp:cNvPr id="0" name=""/>
        <dsp:cNvSpPr/>
      </dsp:nvSpPr>
      <dsp:spPr>
        <a:xfrm rot="5400000">
          <a:off x="6124762" y="-2352229"/>
          <a:ext cx="1356265" cy="6402725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Cuantitativo, no experimental, transversal, descriptivo, no probabilístico, por cuotas. </a:t>
          </a:r>
          <a:endParaRPr lang="en-US" sz="2000" kern="1200" dirty="0"/>
        </a:p>
      </dsp:txBody>
      <dsp:txXfrm rot="-5400000">
        <a:off x="3601533" y="237207"/>
        <a:ext cx="6336518" cy="1223851"/>
      </dsp:txXfrm>
    </dsp:sp>
    <dsp:sp modelId="{AC203490-F699-4568-ACE9-9709503A6F13}">
      <dsp:nvSpPr>
        <dsp:cNvPr id="0" name=""/>
        <dsp:cNvSpPr/>
      </dsp:nvSpPr>
      <dsp:spPr>
        <a:xfrm>
          <a:off x="0" y="0"/>
          <a:ext cx="3601532" cy="1695332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62865" rIns="125730" bIns="6286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300" b="1" kern="1200" dirty="0" smtClean="0"/>
            <a:t>Diseño de Investigación</a:t>
          </a:r>
          <a:endParaRPr lang="en-US" sz="3300" kern="1200" dirty="0"/>
        </a:p>
      </dsp:txBody>
      <dsp:txXfrm>
        <a:off x="82759" y="82759"/>
        <a:ext cx="3436014" cy="1529814"/>
      </dsp:txXfrm>
    </dsp:sp>
    <dsp:sp modelId="{09DF4B1D-20AB-4C2B-80A3-D251698BD355}">
      <dsp:nvSpPr>
        <dsp:cNvPr id="0" name=""/>
        <dsp:cNvSpPr/>
      </dsp:nvSpPr>
      <dsp:spPr>
        <a:xfrm rot="5400000">
          <a:off x="5822994" y="-446927"/>
          <a:ext cx="1939311" cy="6396296"/>
        </a:xfrm>
        <a:prstGeom prst="round2SameRect">
          <a:avLst/>
        </a:prstGeom>
        <a:solidFill>
          <a:schemeClr val="accent5">
            <a:tint val="40000"/>
            <a:alpha val="90000"/>
            <a:hueOff val="-3695877"/>
            <a:satOff val="-6408"/>
            <a:lumOff val="-644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-3695877"/>
              <a:satOff val="-6408"/>
              <a:lumOff val="-64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Población: 25 instituciones educativas </a:t>
          </a:r>
          <a:r>
            <a:rPr lang="es-ES" sz="2000" kern="1200" dirty="0" smtClean="0"/>
            <a:t>rurales registradas en el Padrón de Buena Calidad del Sistema Nacional de Educación Media Superior. 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Muestra: 600 estudiantes (dos grupos de 30 alumnos de sexto semestre por cada institución) de 10 planteles distribuidos en 5 municipios.</a:t>
          </a:r>
          <a:endParaRPr lang="es-MX" sz="2000" kern="1200" dirty="0"/>
        </a:p>
      </dsp:txBody>
      <dsp:txXfrm rot="-5400000">
        <a:off x="3594502" y="1876234"/>
        <a:ext cx="6301627" cy="1749973"/>
      </dsp:txXfrm>
    </dsp:sp>
    <dsp:sp modelId="{E7B33745-B990-4565-A9A9-734B0DB28552}">
      <dsp:nvSpPr>
        <dsp:cNvPr id="0" name=""/>
        <dsp:cNvSpPr/>
      </dsp:nvSpPr>
      <dsp:spPr>
        <a:xfrm>
          <a:off x="0" y="1903554"/>
          <a:ext cx="3594502" cy="1695332"/>
        </a:xfrm>
        <a:prstGeom prst="roundRect">
          <a:avLst/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62865" rIns="125730" bIns="6286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300" b="1" kern="1200" dirty="0" smtClean="0"/>
            <a:t>Población y Muestra</a:t>
          </a:r>
          <a:endParaRPr lang="en-US" sz="3300" kern="1200" dirty="0"/>
        </a:p>
      </dsp:txBody>
      <dsp:txXfrm>
        <a:off x="82759" y="1986313"/>
        <a:ext cx="3428984" cy="1529814"/>
      </dsp:txXfrm>
    </dsp:sp>
    <dsp:sp modelId="{AE014BAA-CB44-4F2F-B06B-7EA11E8F0224}">
      <dsp:nvSpPr>
        <dsp:cNvPr id="0" name=""/>
        <dsp:cNvSpPr/>
      </dsp:nvSpPr>
      <dsp:spPr>
        <a:xfrm rot="5400000">
          <a:off x="5977377" y="1451946"/>
          <a:ext cx="1651036" cy="6402725"/>
        </a:xfrm>
        <a:prstGeom prst="round2SameRect">
          <a:avLst/>
        </a:prstGeom>
        <a:solidFill>
          <a:schemeClr val="accent5">
            <a:tint val="40000"/>
            <a:alpha val="90000"/>
            <a:hueOff val="-7391755"/>
            <a:satOff val="-12816"/>
            <a:lumOff val="-1289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-7391755"/>
              <a:satOff val="-12816"/>
              <a:lumOff val="-128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Cuestionario auto aplicado. 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Análisis de estadística descriptiva, así como análisis estadístico de correlación múltiple. </a:t>
          </a:r>
          <a:endParaRPr lang="es-MX" sz="2000" kern="1200" dirty="0"/>
        </a:p>
      </dsp:txBody>
      <dsp:txXfrm rot="-5400000">
        <a:off x="3601533" y="3908388"/>
        <a:ext cx="6322128" cy="1489842"/>
      </dsp:txXfrm>
    </dsp:sp>
    <dsp:sp modelId="{0FFC1F1B-2FFD-4DF0-80B2-565033B33A29}">
      <dsp:nvSpPr>
        <dsp:cNvPr id="0" name=""/>
        <dsp:cNvSpPr/>
      </dsp:nvSpPr>
      <dsp:spPr>
        <a:xfrm>
          <a:off x="0" y="3805643"/>
          <a:ext cx="3601532" cy="1695332"/>
        </a:xfrm>
        <a:prstGeom prst="roundRect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62865" rIns="125730" bIns="6286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300" b="1" kern="1200" dirty="0" smtClean="0"/>
            <a:t>Procedimiento de recolección y análisis de datos</a:t>
          </a:r>
          <a:endParaRPr lang="en-US" sz="3300" kern="1200" dirty="0"/>
        </a:p>
      </dsp:txBody>
      <dsp:txXfrm>
        <a:off x="82759" y="3888402"/>
        <a:ext cx="3436014" cy="152981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D477DF-1C4C-4A29-B437-0F53616A5E82}">
      <dsp:nvSpPr>
        <dsp:cNvPr id="0" name=""/>
        <dsp:cNvSpPr/>
      </dsp:nvSpPr>
      <dsp:spPr>
        <a:xfrm>
          <a:off x="-7067152" y="-1080868"/>
          <a:ext cx="8414463" cy="8414463"/>
        </a:xfrm>
        <a:prstGeom prst="blockArc">
          <a:avLst>
            <a:gd name="adj1" fmla="val 18900000"/>
            <a:gd name="adj2" fmla="val 2700000"/>
            <a:gd name="adj3" fmla="val 257"/>
          </a:avLst>
        </a:pr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437132-50E1-4EDE-8501-8A2E9B0A6F8E}">
      <dsp:nvSpPr>
        <dsp:cNvPr id="0" name=""/>
        <dsp:cNvSpPr/>
      </dsp:nvSpPr>
      <dsp:spPr>
        <a:xfrm>
          <a:off x="867878" y="625272"/>
          <a:ext cx="9543887" cy="125054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2620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i="1" kern="1200" dirty="0" smtClean="0"/>
            <a:t>STEM</a:t>
          </a:r>
          <a:r>
            <a:rPr lang="es-ES" sz="2000" kern="1200" dirty="0" smtClean="0"/>
            <a:t> o </a:t>
          </a:r>
          <a:r>
            <a:rPr lang="en-US" sz="2000" kern="1200" dirty="0" smtClean="0"/>
            <a:t>CTIM (Science, Technology, Engineering and Mathematics) </a:t>
          </a:r>
          <a:r>
            <a:rPr lang="es-ES" sz="2000" kern="1200" dirty="0" smtClean="0"/>
            <a:t>fue introducido en 2001 por científicos de la Fundación Nacional de Ciencias de los EE. UU. (NSF). </a:t>
          </a:r>
          <a:endParaRPr lang="es-ES" sz="2000" kern="1200" dirty="0"/>
        </a:p>
      </dsp:txBody>
      <dsp:txXfrm>
        <a:off x="867878" y="625272"/>
        <a:ext cx="9543887" cy="1250545"/>
      </dsp:txXfrm>
    </dsp:sp>
    <dsp:sp modelId="{40DA3CAD-959F-402F-B2A5-50ED4B717F6F}">
      <dsp:nvSpPr>
        <dsp:cNvPr id="0" name=""/>
        <dsp:cNvSpPr/>
      </dsp:nvSpPr>
      <dsp:spPr>
        <a:xfrm>
          <a:off x="86287" y="468954"/>
          <a:ext cx="1563181" cy="1563181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AB4C05-F7A7-4605-BFF2-8C611B47B34E}">
      <dsp:nvSpPr>
        <dsp:cNvPr id="0" name=""/>
        <dsp:cNvSpPr/>
      </dsp:nvSpPr>
      <dsp:spPr>
        <a:xfrm>
          <a:off x="1322451" y="2290423"/>
          <a:ext cx="9089313" cy="1671878"/>
        </a:xfrm>
        <a:prstGeom prst="rect">
          <a:avLst/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2620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CTIM “es un enfoque interdisciplinario del aprendizaje donde conceptos académicos rigurosos se combinan con lecciones del mundo real a medida que los estudiantes aplican ciencia, tecnología, ingeniería y matemáticas en contextos que hacen que las conexiones entre la escuela, la comunidad, el trabajo y la empresa global permitan el desarrollo de alfabetización  y CTIM con ella la capacidad de competir en la nueva economía.”</a:t>
          </a:r>
          <a:endParaRPr lang="es-ES" sz="2000" kern="1200" dirty="0"/>
        </a:p>
      </dsp:txBody>
      <dsp:txXfrm>
        <a:off x="1322451" y="2290423"/>
        <a:ext cx="9089313" cy="1671878"/>
      </dsp:txXfrm>
    </dsp:sp>
    <dsp:sp modelId="{B24B0EDA-EA32-495B-BC9B-DC483E64368F}">
      <dsp:nvSpPr>
        <dsp:cNvPr id="0" name=""/>
        <dsp:cNvSpPr/>
      </dsp:nvSpPr>
      <dsp:spPr>
        <a:xfrm>
          <a:off x="540860" y="2344772"/>
          <a:ext cx="1563181" cy="1563181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2700" cap="flat" cmpd="sng" algn="ctr">
          <a:solidFill>
            <a:schemeClr val="accent2">
              <a:hueOff val="-727682"/>
              <a:satOff val="-41964"/>
              <a:lumOff val="431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3ACDC5-93B6-47E4-B14B-6879DE713642}">
      <dsp:nvSpPr>
        <dsp:cNvPr id="0" name=""/>
        <dsp:cNvSpPr/>
      </dsp:nvSpPr>
      <dsp:spPr>
        <a:xfrm>
          <a:off x="867878" y="4376908"/>
          <a:ext cx="9543887" cy="1250545"/>
        </a:xfrm>
        <a:prstGeom prst="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2620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Estados Unidos se ha propuesto : 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(a) preparar a todos los estudiantes para ser competentes en materias </a:t>
          </a:r>
          <a:r>
            <a:rPr lang="es-MX" sz="2000" i="0" kern="1200" dirty="0" smtClean="0"/>
            <a:t>CTIM</a:t>
          </a:r>
          <a:endParaRPr lang="es-MX" sz="2000" kern="1200" dirty="0" smtClean="0"/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(b) motivarlos a seguir carreras universitarias en esas disciplinas.</a:t>
          </a:r>
          <a:endParaRPr lang="es-ES" sz="2000" kern="1200" dirty="0"/>
        </a:p>
      </dsp:txBody>
      <dsp:txXfrm>
        <a:off x="867878" y="4376908"/>
        <a:ext cx="9543887" cy="1250545"/>
      </dsp:txXfrm>
    </dsp:sp>
    <dsp:sp modelId="{39F4BCDA-980F-44B3-BBDA-EB920AD58EC3}">
      <dsp:nvSpPr>
        <dsp:cNvPr id="0" name=""/>
        <dsp:cNvSpPr/>
      </dsp:nvSpPr>
      <dsp:spPr>
        <a:xfrm>
          <a:off x="86287" y="4220590"/>
          <a:ext cx="1563181" cy="1563181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12700" cap="flat" cmpd="sng" algn="ctr">
          <a:solidFill>
            <a:schemeClr val="accent2">
              <a:hueOff val="-1455363"/>
              <a:satOff val="-83928"/>
              <a:lumOff val="862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80E8CC-A780-4289-A593-75AADA2AEE55}">
      <dsp:nvSpPr>
        <dsp:cNvPr id="0" name=""/>
        <dsp:cNvSpPr/>
      </dsp:nvSpPr>
      <dsp:spPr>
        <a:xfrm>
          <a:off x="0" y="743716"/>
          <a:ext cx="2474602" cy="12659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50800" rIns="142240" bIns="50800" numCol="1" spcCol="1270" anchor="ctr" anchorCtr="0">
          <a:noAutofit/>
        </a:bodyPr>
        <a:lstStyle/>
        <a:p>
          <a:pPr marL="0" marR="0" lvl="0" indent="0" algn="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000" kern="1200" dirty="0" smtClean="0"/>
            <a:t>Necesidad de CTIM </a:t>
          </a:r>
        </a:p>
        <a:p>
          <a:pPr lvl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kern="1200" dirty="0"/>
        </a:p>
      </dsp:txBody>
      <dsp:txXfrm>
        <a:off x="0" y="743716"/>
        <a:ext cx="2474602" cy="1265962"/>
      </dsp:txXfrm>
    </dsp:sp>
    <dsp:sp modelId="{8744F3FB-E65B-4512-89F2-F896A6202AAB}">
      <dsp:nvSpPr>
        <dsp:cNvPr id="0" name=""/>
        <dsp:cNvSpPr/>
      </dsp:nvSpPr>
      <dsp:spPr>
        <a:xfrm>
          <a:off x="2474602" y="486567"/>
          <a:ext cx="494920" cy="1780259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E7D4CCD-5ED2-4B19-BF7E-DA2EA23763E9}">
      <dsp:nvSpPr>
        <dsp:cNvPr id="0" name=""/>
        <dsp:cNvSpPr/>
      </dsp:nvSpPr>
      <dsp:spPr>
        <a:xfrm>
          <a:off x="3167491" y="557003"/>
          <a:ext cx="6730918" cy="16393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1" indent="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200" kern="1200" dirty="0" smtClean="0"/>
            <a:t>México: Industria Automotriz, Aeroespacial, Energía, Biotecnología y Tecnologías de la Información, entre otras.</a:t>
          </a:r>
          <a:endParaRPr lang="en-US" sz="2200" kern="1200" dirty="0"/>
        </a:p>
        <a:p>
          <a:pPr marL="0" lvl="1" indent="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200" kern="1200" dirty="0" smtClean="0"/>
            <a:t>Tabasco: Sectores estratégicos se encuentra el agroindustrial, petroquímica, y las energías renovables. </a:t>
          </a:r>
        </a:p>
      </dsp:txBody>
      <dsp:txXfrm>
        <a:off x="3167491" y="557003"/>
        <a:ext cx="6730918" cy="1639387"/>
      </dsp:txXfrm>
    </dsp:sp>
    <dsp:sp modelId="{A463DCAB-FD1E-4118-95A2-83055FBDC62A}">
      <dsp:nvSpPr>
        <dsp:cNvPr id="0" name=""/>
        <dsp:cNvSpPr/>
      </dsp:nvSpPr>
      <dsp:spPr>
        <a:xfrm>
          <a:off x="0" y="2607330"/>
          <a:ext cx="2474602" cy="12659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50800" rIns="142240" bIns="50800" numCol="1" spcCol="1270" anchor="ctr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Beneficios salariales</a:t>
          </a:r>
          <a:endParaRPr lang="en-US" kern="1200" dirty="0"/>
        </a:p>
      </dsp:txBody>
      <dsp:txXfrm>
        <a:off x="0" y="2607330"/>
        <a:ext cx="2474602" cy="1265962"/>
      </dsp:txXfrm>
    </dsp:sp>
    <dsp:sp modelId="{41CDB036-1249-409D-A2E6-EBA12A23AF83}">
      <dsp:nvSpPr>
        <dsp:cNvPr id="0" name=""/>
        <dsp:cNvSpPr/>
      </dsp:nvSpPr>
      <dsp:spPr>
        <a:xfrm>
          <a:off x="2474602" y="2508427"/>
          <a:ext cx="494920" cy="1463769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67258A-2EC8-4EA1-9A22-D2A5416FF5E8}">
      <dsp:nvSpPr>
        <dsp:cNvPr id="0" name=""/>
        <dsp:cNvSpPr/>
      </dsp:nvSpPr>
      <dsp:spPr>
        <a:xfrm>
          <a:off x="3167491" y="2497002"/>
          <a:ext cx="6730918" cy="148661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200" kern="1200" dirty="0" smtClean="0"/>
            <a:t>Tres de las 10 carreras mejor pagadas, corresponden a áreas de conocimiento relacionadas con CTIM. </a:t>
          </a:r>
          <a:endParaRPr 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200" kern="1200" dirty="0" smtClean="0"/>
            <a:t>Brechas salariales por género también son menores en éstas carreras con respecto a las no CTIM.</a:t>
          </a:r>
        </a:p>
      </dsp:txBody>
      <dsp:txXfrm>
        <a:off x="3167491" y="2497002"/>
        <a:ext cx="6730918" cy="1486618"/>
      </dsp:txXfrm>
    </dsp:sp>
    <dsp:sp modelId="{44B64104-B550-43A7-9DDF-4DF152EA9AAE}">
      <dsp:nvSpPr>
        <dsp:cNvPr id="0" name=""/>
        <dsp:cNvSpPr/>
      </dsp:nvSpPr>
      <dsp:spPr>
        <a:xfrm>
          <a:off x="0" y="4372041"/>
          <a:ext cx="2474602" cy="12659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50800" rIns="142240" bIns="50800" numCol="1" spcCol="1270" anchor="ctr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Contexto</a:t>
          </a:r>
          <a:r>
            <a:rPr lang="en-US" sz="2000" kern="1200" dirty="0" smtClean="0"/>
            <a:t> rural</a:t>
          </a:r>
          <a:endParaRPr lang="en-US" sz="2000" kern="1200" dirty="0"/>
        </a:p>
      </dsp:txBody>
      <dsp:txXfrm>
        <a:off x="0" y="4372041"/>
        <a:ext cx="2474602" cy="1265962"/>
      </dsp:txXfrm>
    </dsp:sp>
    <dsp:sp modelId="{9563A4D1-F844-420C-A905-5EBC0F92689F}">
      <dsp:nvSpPr>
        <dsp:cNvPr id="0" name=""/>
        <dsp:cNvSpPr/>
      </dsp:nvSpPr>
      <dsp:spPr>
        <a:xfrm>
          <a:off x="2474602" y="4213796"/>
          <a:ext cx="494920" cy="1582453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37B58F7-D2F9-4B38-BE94-BF28F7FB6FA3}">
      <dsp:nvSpPr>
        <dsp:cNvPr id="0" name=""/>
        <dsp:cNvSpPr/>
      </dsp:nvSpPr>
      <dsp:spPr>
        <a:xfrm>
          <a:off x="3167491" y="4213796"/>
          <a:ext cx="6730918" cy="158245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es-MX" sz="2400" kern="1200" dirty="0" smtClean="0"/>
            <a:t> </a:t>
          </a:r>
          <a:r>
            <a:rPr lang="es-MX" sz="2200" kern="1200" dirty="0" smtClean="0"/>
            <a:t>Escasez de recursos que limitan la capacidad de ofrecer cursos o programas especializados. </a:t>
          </a:r>
          <a:endParaRPr lang="en-US" sz="2200" kern="1200" dirty="0"/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es-MX" sz="2200" kern="1200" dirty="0" smtClean="0"/>
            <a:t>Falta de espacios apropiados para el estudio y desarrollo.</a:t>
          </a:r>
          <a:endParaRPr lang="en-US" sz="2200" kern="1200" dirty="0"/>
        </a:p>
      </dsp:txBody>
      <dsp:txXfrm>
        <a:off x="3167491" y="4213796"/>
        <a:ext cx="6730918" cy="158245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B68B87-9812-433F-89F2-08FBB04337C9}">
      <dsp:nvSpPr>
        <dsp:cNvPr id="0" name=""/>
        <dsp:cNvSpPr/>
      </dsp:nvSpPr>
      <dsp:spPr>
        <a:xfrm>
          <a:off x="3477089" y="0"/>
          <a:ext cx="1897259" cy="1054033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Sectores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estratégicos</a:t>
          </a:r>
          <a:endParaRPr lang="en-US" sz="2000" kern="1200" dirty="0"/>
        </a:p>
      </dsp:txBody>
      <dsp:txXfrm>
        <a:off x="3507961" y="30872"/>
        <a:ext cx="1835515" cy="992289"/>
      </dsp:txXfrm>
    </dsp:sp>
    <dsp:sp modelId="{C271E2AF-800C-4774-A89F-7AEB63348A43}">
      <dsp:nvSpPr>
        <dsp:cNvPr id="0" name=""/>
        <dsp:cNvSpPr/>
      </dsp:nvSpPr>
      <dsp:spPr>
        <a:xfrm>
          <a:off x="6217575" y="0"/>
          <a:ext cx="1897259" cy="1054033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alpha val="90000"/>
            <a:hueOff val="676380"/>
            <a:satOff val="33333"/>
            <a:lumOff val="593"/>
            <a:alphaOff val="0"/>
          </a:schemeClr>
        </a:solidFill>
        <a:ln w="6350" cap="flat" cmpd="sng" algn="ctr">
          <a:solidFill>
            <a:schemeClr val="accent3">
              <a:tint val="40000"/>
              <a:alpha val="90000"/>
              <a:hueOff val="676380"/>
              <a:satOff val="33333"/>
              <a:lumOff val="593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Nuevos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profesionistas</a:t>
          </a:r>
          <a:r>
            <a:rPr lang="en-US" sz="2000" kern="1200" dirty="0" smtClean="0"/>
            <a:t> CTIM</a:t>
          </a:r>
          <a:endParaRPr lang="en-US" sz="2000" kern="1200" dirty="0"/>
        </a:p>
      </dsp:txBody>
      <dsp:txXfrm>
        <a:off x="6248447" y="30872"/>
        <a:ext cx="1835515" cy="992289"/>
      </dsp:txXfrm>
    </dsp:sp>
    <dsp:sp modelId="{CB3CE105-5E59-4F99-B708-27B9E6A161F5}">
      <dsp:nvSpPr>
        <dsp:cNvPr id="0" name=""/>
        <dsp:cNvSpPr/>
      </dsp:nvSpPr>
      <dsp:spPr>
        <a:xfrm>
          <a:off x="5400700" y="4479640"/>
          <a:ext cx="790524" cy="790524"/>
        </a:xfrm>
        <a:prstGeom prst="triangle">
          <a:avLst/>
        </a:prstGeom>
        <a:solidFill>
          <a:schemeClr val="accent3">
            <a:tint val="40000"/>
            <a:alpha val="90000"/>
            <a:hueOff val="1352761"/>
            <a:satOff val="66667"/>
            <a:lumOff val="1186"/>
            <a:alphaOff val="0"/>
          </a:schemeClr>
        </a:solidFill>
        <a:ln w="6350" cap="flat" cmpd="sng" algn="ctr">
          <a:solidFill>
            <a:schemeClr val="accent3">
              <a:tint val="40000"/>
              <a:alpha val="90000"/>
              <a:hueOff val="1352761"/>
              <a:satOff val="66667"/>
              <a:lumOff val="1186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7CBBB7C-01EA-4FD9-ADB7-B8C4D3A3FF5C}">
      <dsp:nvSpPr>
        <dsp:cNvPr id="0" name=""/>
        <dsp:cNvSpPr/>
      </dsp:nvSpPr>
      <dsp:spPr>
        <a:xfrm rot="21360000">
          <a:off x="3423663" y="4140891"/>
          <a:ext cx="4744597" cy="331774"/>
        </a:xfrm>
        <a:prstGeom prst="rect">
          <a:avLst/>
        </a:prstGeom>
        <a:solidFill>
          <a:schemeClr val="accent3">
            <a:tint val="40000"/>
            <a:alpha val="90000"/>
            <a:hueOff val="2029141"/>
            <a:satOff val="100000"/>
            <a:lumOff val="1779"/>
            <a:alphaOff val="0"/>
          </a:schemeClr>
        </a:solidFill>
        <a:ln w="6350" cap="flat" cmpd="sng" algn="ctr">
          <a:solidFill>
            <a:schemeClr val="accent3">
              <a:tint val="40000"/>
              <a:alpha val="90000"/>
              <a:hueOff val="2029141"/>
              <a:satOff val="100000"/>
              <a:lumOff val="1779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D3D74D1-2E89-4B2B-A0E0-6C56B7C5365A}">
      <dsp:nvSpPr>
        <dsp:cNvPr id="0" name=""/>
        <dsp:cNvSpPr/>
      </dsp:nvSpPr>
      <dsp:spPr>
        <a:xfrm rot="21360000">
          <a:off x="3426493" y="3311373"/>
          <a:ext cx="1893049" cy="881967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Agroindustria</a:t>
          </a:r>
          <a:r>
            <a:rPr lang="en-US" sz="1600" kern="1200" dirty="0" smtClean="0"/>
            <a:t> </a:t>
          </a:r>
          <a:endParaRPr lang="en-US" sz="1600" kern="1200" dirty="0"/>
        </a:p>
      </dsp:txBody>
      <dsp:txXfrm>
        <a:off x="3469547" y="3354427"/>
        <a:ext cx="1806941" cy="795859"/>
      </dsp:txXfrm>
    </dsp:sp>
    <dsp:sp modelId="{FCD3BC97-D828-4235-8BF9-3A8F9274C826}">
      <dsp:nvSpPr>
        <dsp:cNvPr id="0" name=""/>
        <dsp:cNvSpPr/>
      </dsp:nvSpPr>
      <dsp:spPr>
        <a:xfrm rot="21360000">
          <a:off x="3357981" y="2362743"/>
          <a:ext cx="1893049" cy="881967"/>
        </a:xfrm>
        <a:prstGeom prst="roundRect">
          <a:avLst/>
        </a:prstGeom>
        <a:gradFill rotWithShape="0">
          <a:gsLst>
            <a:gs pos="0">
              <a:schemeClr val="accent3">
                <a:hueOff val="903533"/>
                <a:satOff val="33333"/>
                <a:lumOff val="-490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903533"/>
                <a:satOff val="33333"/>
                <a:lumOff val="-490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903533"/>
                <a:satOff val="33333"/>
                <a:lumOff val="-490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Petroquímica</a:t>
          </a:r>
          <a:r>
            <a:rPr lang="en-US" sz="1600" kern="1200" dirty="0" smtClean="0"/>
            <a:t> </a:t>
          </a:r>
          <a:endParaRPr lang="en-US" sz="1600" kern="1200" dirty="0"/>
        </a:p>
      </dsp:txBody>
      <dsp:txXfrm>
        <a:off x="3401035" y="2405797"/>
        <a:ext cx="1806941" cy="795859"/>
      </dsp:txXfrm>
    </dsp:sp>
    <dsp:sp modelId="{F480B491-BC64-42E0-83B0-22039412BE49}">
      <dsp:nvSpPr>
        <dsp:cNvPr id="0" name=""/>
        <dsp:cNvSpPr/>
      </dsp:nvSpPr>
      <dsp:spPr>
        <a:xfrm rot="21360000">
          <a:off x="3289468" y="1435194"/>
          <a:ext cx="1893049" cy="881967"/>
        </a:xfrm>
        <a:prstGeom prst="roundRect">
          <a:avLst/>
        </a:prstGeom>
        <a:gradFill rotWithShape="0">
          <a:gsLst>
            <a:gs pos="0">
              <a:schemeClr val="accent3">
                <a:hueOff val="1807066"/>
                <a:satOff val="66667"/>
                <a:lumOff val="-980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1807066"/>
                <a:satOff val="66667"/>
                <a:lumOff val="-980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1807066"/>
                <a:satOff val="66667"/>
                <a:lumOff val="-980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Energías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renovables</a:t>
          </a:r>
          <a:endParaRPr lang="en-US" sz="1600" kern="1200" dirty="0"/>
        </a:p>
      </dsp:txBody>
      <dsp:txXfrm>
        <a:off x="3332522" y="1478248"/>
        <a:ext cx="1806941" cy="795859"/>
      </dsp:txXfrm>
    </dsp:sp>
    <dsp:sp modelId="{7BED6481-D161-489E-A42B-94B4E4DEF544}">
      <dsp:nvSpPr>
        <dsp:cNvPr id="0" name=""/>
        <dsp:cNvSpPr/>
      </dsp:nvSpPr>
      <dsp:spPr>
        <a:xfrm rot="21360000">
          <a:off x="6140628" y="3121647"/>
          <a:ext cx="1893049" cy="881967"/>
        </a:xfrm>
        <a:prstGeom prst="roundRect">
          <a:avLst/>
        </a:prstGeom>
        <a:gradFill rotWithShape="0">
          <a:gsLst>
            <a:gs pos="0">
              <a:schemeClr val="accent3">
                <a:hueOff val="2710599"/>
                <a:satOff val="100000"/>
                <a:lumOff val="-1470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2710599"/>
                <a:satOff val="100000"/>
                <a:lumOff val="-1470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2710599"/>
                <a:satOff val="100000"/>
                <a:lumOff val="-1470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Mano de </a:t>
          </a:r>
          <a:r>
            <a:rPr lang="en-US" sz="2200" kern="1200" dirty="0" err="1" smtClean="0"/>
            <a:t>obra</a:t>
          </a:r>
          <a:r>
            <a:rPr lang="en-US" sz="2200" kern="1200" dirty="0" smtClean="0"/>
            <a:t> </a:t>
          </a:r>
          <a:r>
            <a:rPr lang="en-US" sz="2200" kern="1200" dirty="0" err="1" smtClean="0"/>
            <a:t>calificada</a:t>
          </a:r>
          <a:endParaRPr lang="en-US" sz="2200" kern="1200" dirty="0"/>
        </a:p>
      </dsp:txBody>
      <dsp:txXfrm>
        <a:off x="6183682" y="3164701"/>
        <a:ext cx="1806941" cy="79585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9A591A-056D-43FE-B7F7-8CACE52BD6CD}">
      <dsp:nvSpPr>
        <dsp:cNvPr id="0" name=""/>
        <dsp:cNvSpPr/>
      </dsp:nvSpPr>
      <dsp:spPr>
        <a:xfrm>
          <a:off x="620829" y="0"/>
          <a:ext cx="4246803" cy="2165448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85514" tIns="60960" rIns="60960" bIns="6096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1600" kern="1200" dirty="0" smtClean="0"/>
            <a:t>Nivel medio de rezago social</a:t>
          </a:r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1600" kern="1200" dirty="0" smtClean="0"/>
            <a:t>19.6%: población con ingreso inferior a la Línea de Bienestar Mínimo</a:t>
          </a:r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1600" kern="1200" dirty="0" smtClean="0"/>
            <a:t>53.4%: población con ingreso inferior a la Línea de Bienestar.</a:t>
          </a:r>
          <a:endParaRPr lang="en-US" sz="2000" kern="1200" dirty="0"/>
        </a:p>
      </dsp:txBody>
      <dsp:txXfrm>
        <a:off x="620829" y="0"/>
        <a:ext cx="4246803" cy="2165448"/>
      </dsp:txXfrm>
    </dsp:sp>
    <dsp:sp modelId="{AC595C7B-0830-40B3-A2B5-1D1C9B6329BC}">
      <dsp:nvSpPr>
        <dsp:cNvPr id="0" name=""/>
        <dsp:cNvSpPr/>
      </dsp:nvSpPr>
      <dsp:spPr>
        <a:xfrm>
          <a:off x="15991" y="0"/>
          <a:ext cx="1280888" cy="1527740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34CD48F-606B-41E7-8DFF-35B6DF845E21}">
      <dsp:nvSpPr>
        <dsp:cNvPr id="0" name=""/>
        <dsp:cNvSpPr/>
      </dsp:nvSpPr>
      <dsp:spPr>
        <a:xfrm>
          <a:off x="5822488" y="98634"/>
          <a:ext cx="3934620" cy="1454990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85514" tIns="76200" rIns="76200" bIns="7620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000" kern="1200" dirty="0" smtClean="0"/>
            <a:t>Las tasas de desocupación son las más altas a nivel nacional.</a:t>
          </a: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 dirty="0"/>
        </a:p>
      </dsp:txBody>
      <dsp:txXfrm>
        <a:off x="5822488" y="98634"/>
        <a:ext cx="3934620" cy="1454990"/>
      </dsp:txXfrm>
    </dsp:sp>
    <dsp:sp modelId="{AA16BA7B-2CBE-4E03-B4B7-9BDC2DC49D1D}">
      <dsp:nvSpPr>
        <dsp:cNvPr id="0" name=""/>
        <dsp:cNvSpPr/>
      </dsp:nvSpPr>
      <dsp:spPr>
        <a:xfrm>
          <a:off x="5041554" y="0"/>
          <a:ext cx="1360768" cy="1527740"/>
        </a:xfrm>
        <a:prstGeom prst="rect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0F84A65-8C70-454E-8A02-530A1250DE27}">
      <dsp:nvSpPr>
        <dsp:cNvPr id="0" name=""/>
        <dsp:cNvSpPr/>
      </dsp:nvSpPr>
      <dsp:spPr>
        <a:xfrm>
          <a:off x="683311" y="2654229"/>
          <a:ext cx="4301837" cy="1611533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85514" tIns="76200" rIns="76200" bIns="7620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000" kern="1200" dirty="0" smtClean="0"/>
            <a:t>El 43% de la población tabasqueña vive en comunidades rurales.</a:t>
          </a: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kern="1200" dirty="0"/>
        </a:p>
      </dsp:txBody>
      <dsp:txXfrm>
        <a:off x="683311" y="2654229"/>
        <a:ext cx="4301837" cy="1611533"/>
      </dsp:txXfrm>
    </dsp:sp>
    <dsp:sp modelId="{D20DAD64-D0E4-4581-A767-630F7A44BD76}">
      <dsp:nvSpPr>
        <dsp:cNvPr id="0" name=""/>
        <dsp:cNvSpPr/>
      </dsp:nvSpPr>
      <dsp:spPr>
        <a:xfrm>
          <a:off x="0" y="2285357"/>
          <a:ext cx="1295951" cy="1527740"/>
        </a:xfrm>
        <a:prstGeom prst="rect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D5BD28B-6640-4818-A07A-9F58BC88D2AF}">
      <dsp:nvSpPr>
        <dsp:cNvPr id="0" name=""/>
        <dsp:cNvSpPr/>
      </dsp:nvSpPr>
      <dsp:spPr>
        <a:xfrm>
          <a:off x="5809591" y="2586103"/>
          <a:ext cx="3947517" cy="1685839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85514" tIns="76200" rIns="76200" bIns="7620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000" kern="1200" dirty="0" smtClean="0"/>
            <a:t>Estudiantes de comunidades rurales son los más propensos a dejar inconclusos sus estudios</a:t>
          </a: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kern="1200" dirty="0"/>
        </a:p>
      </dsp:txBody>
      <dsp:txXfrm>
        <a:off x="5809591" y="2586103"/>
        <a:ext cx="3947517" cy="1685839"/>
      </dsp:txXfrm>
    </dsp:sp>
    <dsp:sp modelId="{A72A5205-3C34-4FC7-B273-D697D6F60AAE}">
      <dsp:nvSpPr>
        <dsp:cNvPr id="0" name=""/>
        <dsp:cNvSpPr/>
      </dsp:nvSpPr>
      <dsp:spPr>
        <a:xfrm>
          <a:off x="5115680" y="2227655"/>
          <a:ext cx="1220745" cy="1527740"/>
        </a:xfrm>
        <a:prstGeom prst="rect">
          <a:avLst/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093495C-3615-4CDE-A9A3-D9944B2B9B38}">
      <dsp:nvSpPr>
        <dsp:cNvPr id="0" name=""/>
        <dsp:cNvSpPr/>
      </dsp:nvSpPr>
      <dsp:spPr>
        <a:xfrm>
          <a:off x="2334415" y="4838471"/>
          <a:ext cx="6398281" cy="1205139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85514" tIns="76200" rIns="76200" bIns="7620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000" kern="1200" dirty="0" smtClean="0"/>
            <a:t>En las comunidades con menor desarrollo social se presenta mayor interés por el estudio de carreras enfocadas al área CTIM.</a:t>
          </a: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kern="1200" dirty="0"/>
        </a:p>
      </dsp:txBody>
      <dsp:txXfrm>
        <a:off x="2334415" y="4838471"/>
        <a:ext cx="6398281" cy="1205139"/>
      </dsp:txXfrm>
    </dsp:sp>
    <dsp:sp modelId="{6D899AA9-F66D-4DAD-A7C7-E39B022F7A98}">
      <dsp:nvSpPr>
        <dsp:cNvPr id="0" name=""/>
        <dsp:cNvSpPr/>
      </dsp:nvSpPr>
      <dsp:spPr>
        <a:xfrm>
          <a:off x="1580524" y="4343566"/>
          <a:ext cx="1248886" cy="1527740"/>
        </a:xfrm>
        <a:prstGeom prst="rect">
          <a:avLst/>
        </a:prstGeom>
        <a:blipFill rotWithShape="1">
          <a:blip xmlns:r="http://schemas.openxmlformats.org/officeDocument/2006/relationships" r:embed="rId5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A3CAF3-86AF-4E5F-AD4E-59D3C2AA043C}">
      <dsp:nvSpPr>
        <dsp:cNvPr id="0" name=""/>
        <dsp:cNvSpPr/>
      </dsp:nvSpPr>
      <dsp:spPr>
        <a:xfrm>
          <a:off x="0" y="0"/>
          <a:ext cx="10228788" cy="133481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 smtClean="0"/>
            <a:t>La elección de carrera se da en la educación preparatoria. </a:t>
          </a:r>
          <a:endParaRPr lang="en-US" sz="2600" kern="1200" dirty="0"/>
        </a:p>
      </dsp:txBody>
      <dsp:txXfrm>
        <a:off x="2179239" y="0"/>
        <a:ext cx="8049548" cy="1334816"/>
      </dsp:txXfrm>
    </dsp:sp>
    <dsp:sp modelId="{C4DF47F7-1F50-43C9-B7ED-2AEC24123130}">
      <dsp:nvSpPr>
        <dsp:cNvPr id="0" name=""/>
        <dsp:cNvSpPr/>
      </dsp:nvSpPr>
      <dsp:spPr>
        <a:xfrm>
          <a:off x="133481" y="133481"/>
          <a:ext cx="2045757" cy="1067852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CFEDEB4-BD92-46F1-891E-DCC02E0BC199}">
      <dsp:nvSpPr>
        <dsp:cNvPr id="0" name=""/>
        <dsp:cNvSpPr/>
      </dsp:nvSpPr>
      <dsp:spPr>
        <a:xfrm>
          <a:off x="0" y="1468297"/>
          <a:ext cx="10228788" cy="133481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 smtClean="0"/>
            <a:t>Para que las empresas logren ventajas competitivas es necesario que existan ambientes propicios para su desarrollo.</a:t>
          </a:r>
          <a:endParaRPr lang="en-US" sz="2600" kern="1200" dirty="0"/>
        </a:p>
      </dsp:txBody>
      <dsp:txXfrm>
        <a:off x="2179239" y="1468297"/>
        <a:ext cx="8049548" cy="1334816"/>
      </dsp:txXfrm>
    </dsp:sp>
    <dsp:sp modelId="{A4C2A68D-95F7-4BF2-AB0A-5D01F9FB0681}">
      <dsp:nvSpPr>
        <dsp:cNvPr id="0" name=""/>
        <dsp:cNvSpPr/>
      </dsp:nvSpPr>
      <dsp:spPr>
        <a:xfrm>
          <a:off x="133481" y="1601779"/>
          <a:ext cx="2045757" cy="1067852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21E25F9-F64D-4ACD-A3F2-A58E3DE87713}">
      <dsp:nvSpPr>
        <dsp:cNvPr id="0" name=""/>
        <dsp:cNvSpPr/>
      </dsp:nvSpPr>
      <dsp:spPr>
        <a:xfrm>
          <a:off x="0" y="2936595"/>
          <a:ext cx="10228788" cy="133481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 smtClean="0"/>
            <a:t>La literatura es escasa y requiere de análisis multifactoriales y orientados a regiones y poblaciones específicas. </a:t>
          </a:r>
        </a:p>
      </dsp:txBody>
      <dsp:txXfrm>
        <a:off x="2179239" y="2936595"/>
        <a:ext cx="8049548" cy="1334816"/>
      </dsp:txXfrm>
    </dsp:sp>
    <dsp:sp modelId="{3F740E6E-C2F9-4161-9A9E-86E7DB9D8B04}">
      <dsp:nvSpPr>
        <dsp:cNvPr id="0" name=""/>
        <dsp:cNvSpPr/>
      </dsp:nvSpPr>
      <dsp:spPr>
        <a:xfrm>
          <a:off x="133481" y="3070076"/>
          <a:ext cx="2045757" cy="1067852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3A79D0-090A-48F3-87F5-1B0C8314C4C4}">
      <dsp:nvSpPr>
        <dsp:cNvPr id="0" name=""/>
        <dsp:cNvSpPr/>
      </dsp:nvSpPr>
      <dsp:spPr>
        <a:xfrm>
          <a:off x="0" y="4404892"/>
          <a:ext cx="10228788" cy="133481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 smtClean="0"/>
            <a:t>Herramienta útil tanto para tomadores de decisiones gubernamentales como para los empresarios interesados en invertir en el estado.</a:t>
          </a:r>
        </a:p>
      </dsp:txBody>
      <dsp:txXfrm>
        <a:off x="2179239" y="4404892"/>
        <a:ext cx="8049548" cy="1334816"/>
      </dsp:txXfrm>
    </dsp:sp>
    <dsp:sp modelId="{55B83F40-7796-4958-89B5-57EFC775748C}">
      <dsp:nvSpPr>
        <dsp:cNvPr id="0" name=""/>
        <dsp:cNvSpPr/>
      </dsp:nvSpPr>
      <dsp:spPr>
        <a:xfrm>
          <a:off x="133481" y="4538374"/>
          <a:ext cx="2045757" cy="1067852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D146A2-F373-4500-BEFE-A8EEA2E58302}">
      <dsp:nvSpPr>
        <dsp:cNvPr id="0" name=""/>
        <dsp:cNvSpPr/>
      </dsp:nvSpPr>
      <dsp:spPr>
        <a:xfrm>
          <a:off x="4313285" y="7629"/>
          <a:ext cx="7961862" cy="1557121"/>
        </a:xfrm>
        <a:prstGeom prst="rightArrow">
          <a:avLst>
            <a:gd name="adj1" fmla="val 75000"/>
            <a:gd name="adj2" fmla="val 50000"/>
          </a:avLst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Identificar los factores asociados al interés por realizar estudios universitarios en Ciencia, Tecnología, Ingeniería y Matemáticas, en estudiantes de nivel medio superior de planteles rurales de Tabasco. </a:t>
          </a:r>
          <a:endParaRPr lang="en-US" sz="1050" kern="1200" dirty="0"/>
        </a:p>
      </dsp:txBody>
      <dsp:txXfrm>
        <a:off x="4313285" y="202269"/>
        <a:ext cx="7377942" cy="1167841"/>
      </dsp:txXfrm>
    </dsp:sp>
    <dsp:sp modelId="{A51AA68B-D4D9-4E50-A213-C2C340DDED47}">
      <dsp:nvSpPr>
        <dsp:cNvPr id="0" name=""/>
        <dsp:cNvSpPr/>
      </dsp:nvSpPr>
      <dsp:spPr>
        <a:xfrm>
          <a:off x="994622" y="4133"/>
          <a:ext cx="3318663" cy="1564113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s-MX" sz="2600" b="1" kern="1200" dirty="0" smtClean="0"/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600" b="1" kern="1200" dirty="0" smtClean="0"/>
            <a:t>Objetivo general </a:t>
          </a:r>
          <a:endParaRPr lang="es-MX" sz="2600" kern="1200" dirty="0" smtClean="0"/>
        </a:p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600" kern="1200" dirty="0"/>
        </a:p>
      </dsp:txBody>
      <dsp:txXfrm>
        <a:off x="1070976" y="80487"/>
        <a:ext cx="3165955" cy="1411405"/>
      </dsp:txXfrm>
    </dsp:sp>
    <dsp:sp modelId="{739B1DD7-ED60-48F3-B9AA-95A7062B5C4F}">
      <dsp:nvSpPr>
        <dsp:cNvPr id="0" name=""/>
        <dsp:cNvSpPr/>
      </dsp:nvSpPr>
      <dsp:spPr>
        <a:xfrm>
          <a:off x="4331978" y="1724658"/>
          <a:ext cx="7921236" cy="4503317"/>
        </a:xfrm>
        <a:prstGeom prst="rightArrow">
          <a:avLst>
            <a:gd name="adj1" fmla="val 75000"/>
            <a:gd name="adj2" fmla="val 50000"/>
          </a:avLst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000" kern="1200" dirty="0"/>
        </a:p>
      </dsp:txBody>
      <dsp:txXfrm>
        <a:off x="4331978" y="2287573"/>
        <a:ext cx="6232492" cy="3377487"/>
      </dsp:txXfrm>
    </dsp:sp>
    <dsp:sp modelId="{C91C96A8-9124-4A45-9F45-A34E18E7F5CB}">
      <dsp:nvSpPr>
        <dsp:cNvPr id="0" name=""/>
        <dsp:cNvSpPr/>
      </dsp:nvSpPr>
      <dsp:spPr>
        <a:xfrm>
          <a:off x="1016555" y="3194260"/>
          <a:ext cx="3315422" cy="1564113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s-MX" sz="2600" b="1" kern="1200" dirty="0" smtClean="0"/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600" b="1" kern="1200" dirty="0" smtClean="0"/>
            <a:t>Objetivos específicos </a:t>
          </a:r>
          <a:endParaRPr lang="es-MX" sz="2600" kern="1200" dirty="0" smtClean="0"/>
        </a:p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600" kern="1200" dirty="0"/>
        </a:p>
      </dsp:txBody>
      <dsp:txXfrm>
        <a:off x="1092909" y="3270614"/>
        <a:ext cx="3162714" cy="1411405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38E231-6041-4726-985D-CE2A02DC4320}">
      <dsp:nvSpPr>
        <dsp:cNvPr id="0" name=""/>
        <dsp:cNvSpPr/>
      </dsp:nvSpPr>
      <dsp:spPr>
        <a:xfrm>
          <a:off x="8962" y="809679"/>
          <a:ext cx="2408126" cy="435387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000" kern="1200" dirty="0" smtClean="0"/>
            <a:t>Validar un modelo de ecuaciones estructurales de relaciones entre la familia, los docentes, pares estudiantiles y el interés de estudiantes hacia disciplinas CTIM, en población rural.</a:t>
          </a:r>
          <a:endParaRPr lang="en-US" sz="2000" kern="1200" dirty="0" smtClean="0"/>
        </a:p>
        <a:p>
          <a:pPr lvl="0" algn="ctr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kern="1200" dirty="0"/>
        </a:p>
      </dsp:txBody>
      <dsp:txXfrm>
        <a:off x="79494" y="880211"/>
        <a:ext cx="2267062" cy="4212810"/>
      </dsp:txXfrm>
    </dsp:sp>
    <dsp:sp modelId="{F499AF2F-2C68-4768-81B2-C0205EA1FF5B}">
      <dsp:nvSpPr>
        <dsp:cNvPr id="0" name=""/>
        <dsp:cNvSpPr/>
      </dsp:nvSpPr>
      <dsp:spPr>
        <a:xfrm>
          <a:off x="2624913" y="2728913"/>
          <a:ext cx="440588" cy="51540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200" kern="1200"/>
        </a:p>
      </dsp:txBody>
      <dsp:txXfrm>
        <a:off x="2624913" y="2831994"/>
        <a:ext cx="308412" cy="309243"/>
      </dsp:txXfrm>
    </dsp:sp>
    <dsp:sp modelId="{541DB985-30E0-420D-8690-1C06FFF88198}">
      <dsp:nvSpPr>
        <dsp:cNvPr id="0" name=""/>
        <dsp:cNvSpPr/>
      </dsp:nvSpPr>
      <dsp:spPr>
        <a:xfrm>
          <a:off x="3248387" y="926729"/>
          <a:ext cx="2509045" cy="4119773"/>
        </a:xfrm>
        <a:prstGeom prst="roundRect">
          <a:avLst>
            <a:gd name="adj" fmla="val 10000"/>
          </a:avLst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000" kern="1200" dirty="0" smtClean="0"/>
            <a:t>Determinar la relación que existe entre la familia, los docentes, y los pares estudiantiles con el interés de los estudiantes de nivel medio superior de zonas rurales del estado de Tabasco hacia disciplinas CTIM.</a:t>
          </a:r>
          <a:endParaRPr lang="en-US" sz="20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kern="1200" dirty="0"/>
        </a:p>
      </dsp:txBody>
      <dsp:txXfrm>
        <a:off x="3321874" y="1000216"/>
        <a:ext cx="2362071" cy="3972799"/>
      </dsp:txXfrm>
    </dsp:sp>
    <dsp:sp modelId="{7E7FFFE6-DB03-4981-8FD9-545EC0118489}">
      <dsp:nvSpPr>
        <dsp:cNvPr id="0" name=""/>
        <dsp:cNvSpPr/>
      </dsp:nvSpPr>
      <dsp:spPr>
        <a:xfrm>
          <a:off x="5965257" y="2728913"/>
          <a:ext cx="440588" cy="51540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200" kern="1200"/>
        </a:p>
      </dsp:txBody>
      <dsp:txXfrm>
        <a:off x="5965257" y="2831994"/>
        <a:ext cx="308412" cy="309243"/>
      </dsp:txXfrm>
    </dsp:sp>
    <dsp:sp modelId="{3AE3DBC6-FAA0-4EDA-9C34-2A97D25D937F}">
      <dsp:nvSpPr>
        <dsp:cNvPr id="0" name=""/>
        <dsp:cNvSpPr/>
      </dsp:nvSpPr>
      <dsp:spPr>
        <a:xfrm>
          <a:off x="6588731" y="593441"/>
          <a:ext cx="2362155" cy="4786350"/>
        </a:xfrm>
        <a:prstGeom prst="roundRect">
          <a:avLst>
            <a:gd name="adj" fmla="val 10000"/>
          </a:avLst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000" kern="1200" dirty="0" smtClean="0"/>
            <a:t>Desarrollar propuestas encaminadas al fomento del interés por las disciplinas CTIM en poblaciones rurales, que podrían derivar en políticas públicas de ciencia y tecnología y educación del estado de Tabasco.</a:t>
          </a:r>
          <a:endParaRPr lang="en-US" sz="2000" kern="1200" dirty="0" smtClean="0"/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kern="1200" dirty="0"/>
        </a:p>
      </dsp:txBody>
      <dsp:txXfrm>
        <a:off x="6657916" y="662626"/>
        <a:ext cx="2223785" cy="4647980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408B52-4ADB-4A8E-861E-5B10BFF29687}">
      <dsp:nvSpPr>
        <dsp:cNvPr id="0" name=""/>
        <dsp:cNvSpPr/>
      </dsp:nvSpPr>
      <dsp:spPr>
        <a:xfrm>
          <a:off x="0" y="1491142"/>
          <a:ext cx="10697320" cy="27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A883805-80ED-4642-86BD-A1F59616628C}">
      <dsp:nvSpPr>
        <dsp:cNvPr id="0" name=""/>
        <dsp:cNvSpPr/>
      </dsp:nvSpPr>
      <dsp:spPr>
        <a:xfrm>
          <a:off x="509271" y="62000"/>
          <a:ext cx="10185426" cy="1591501"/>
        </a:xfrm>
        <a:prstGeom prst="roundRect">
          <a:avLst/>
        </a:prstGeom>
        <a:solidFill>
          <a:schemeClr val="accent6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3033" tIns="0" rIns="283033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</a:rPr>
            <a:t>1. Existe una relación positiva entre la familia y el interés de los estudiantes de nivel medio superior de zonas rurales del estado de Tabasco hacia disciplinas CTIM. </a:t>
          </a:r>
          <a:endParaRPr lang="en-US" sz="700" kern="1200" dirty="0">
            <a:solidFill>
              <a:schemeClr val="tx1"/>
            </a:solidFill>
          </a:endParaRPr>
        </a:p>
      </dsp:txBody>
      <dsp:txXfrm>
        <a:off x="586962" y="139691"/>
        <a:ext cx="10030044" cy="1436119"/>
      </dsp:txXfrm>
    </dsp:sp>
    <dsp:sp modelId="{600A45D8-510E-4B10-9F99-3D16B0C68FB3}">
      <dsp:nvSpPr>
        <dsp:cNvPr id="0" name=""/>
        <dsp:cNvSpPr/>
      </dsp:nvSpPr>
      <dsp:spPr>
        <a:xfrm>
          <a:off x="0" y="3204233"/>
          <a:ext cx="10697320" cy="27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hueOff val="0"/>
              <a:satOff val="0"/>
              <a:lumOff val="0"/>
              <a:alphaOff val="-2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3B9582C-CDCF-4547-9978-1CAA07669781}">
      <dsp:nvSpPr>
        <dsp:cNvPr id="0" name=""/>
        <dsp:cNvSpPr/>
      </dsp:nvSpPr>
      <dsp:spPr>
        <a:xfrm>
          <a:off x="508749" y="1827742"/>
          <a:ext cx="10184951" cy="1538851"/>
        </a:xfrm>
        <a:prstGeom prst="roundRect">
          <a:avLst/>
        </a:prstGeom>
        <a:solidFill>
          <a:schemeClr val="accent6">
            <a:alpha val="90000"/>
            <a:hueOff val="0"/>
            <a:satOff val="0"/>
            <a:lumOff val="0"/>
            <a:alphaOff val="-2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3033" tIns="0" rIns="283033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</a:rPr>
            <a:t>2. Existe una relación positiva entre los docentes y el interés de los estudiantes de nivel medio superior de zonas rurales del estado de Tabasco hacia disciplinas CTIM. </a:t>
          </a:r>
          <a:endParaRPr lang="en-US" sz="2400" kern="1200" dirty="0">
            <a:solidFill>
              <a:schemeClr val="tx1"/>
            </a:solidFill>
          </a:endParaRPr>
        </a:p>
      </dsp:txBody>
      <dsp:txXfrm>
        <a:off x="583870" y="1902863"/>
        <a:ext cx="10034709" cy="1388609"/>
      </dsp:txXfrm>
    </dsp:sp>
    <dsp:sp modelId="{811594F1-6139-4886-ACDE-843ED03FF39E}">
      <dsp:nvSpPr>
        <dsp:cNvPr id="0" name=""/>
        <dsp:cNvSpPr/>
      </dsp:nvSpPr>
      <dsp:spPr>
        <a:xfrm>
          <a:off x="0" y="5179283"/>
          <a:ext cx="10697320" cy="27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hueOff val="0"/>
              <a:satOff val="0"/>
              <a:lumOff val="0"/>
              <a:alphaOff val="-4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BC564F-A283-4A00-8C2E-D28E76DD976C}">
      <dsp:nvSpPr>
        <dsp:cNvPr id="0" name=""/>
        <dsp:cNvSpPr/>
      </dsp:nvSpPr>
      <dsp:spPr>
        <a:xfrm>
          <a:off x="509271" y="3540833"/>
          <a:ext cx="10185426" cy="1800809"/>
        </a:xfrm>
        <a:prstGeom prst="roundRect">
          <a:avLst/>
        </a:prstGeom>
        <a:solidFill>
          <a:schemeClr val="accent6">
            <a:alpha val="90000"/>
            <a:hueOff val="0"/>
            <a:satOff val="0"/>
            <a:lumOff val="0"/>
            <a:alphaOff val="-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3033" tIns="0" rIns="283033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</a:rPr>
            <a:t>3. Existe una relación positiva entre los pares estudiantiles y el interés de los estudiantes de nivel medio superior de zonas rurales del estado de Tabasco hacia disciplinas CTIM. </a:t>
          </a:r>
          <a:endParaRPr lang="en-US" sz="2400" kern="1200" dirty="0">
            <a:solidFill>
              <a:schemeClr val="tx1"/>
            </a:solidFill>
          </a:endParaRPr>
        </a:p>
      </dsp:txBody>
      <dsp:txXfrm>
        <a:off x="597179" y="3628741"/>
        <a:ext cx="10009610" cy="16249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0">
  <dgm:title val=""/>
  <dgm:desc val=""/>
  <dgm:catLst>
    <dgm:cat type="process" pri="3000"/>
    <dgm:cat type="picture" pri="30000"/>
    <dgm:cat type="pictureconvert" pri="3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op="equ" fact="0.3333"/>
      <dgm:constr type="primFontSz" for="des" forName="txNode" op="equ" val="65"/>
      <dgm:constr type="primFontSz" for="des" forName="connTx" op="equ" val="55"/>
      <dgm:constr type="primFontSz" for="des" forName="connTx" refType="primFontSz" refFor="des" refForName="txNode" op="lte" fact="0.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imagSh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 refType="w" fact="0.14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if>
          <dgm:else name="Name7">
            <dgm:constrLst>
              <dgm:constr type="l" for="ch" forName="imagSh" refType="w" fact="0.14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else>
        </dgm:choose>
        <dgm:ruleLst/>
        <dgm:layoutNode name="imagSh" styleLbl="b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x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imagSh"/>
            <dgm:param type="dstNode" val="imagSh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35"/>
            <dgm:constr type="endPad" refType="connDist" fact="0.3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diagrams.loki3.com/BracketList">
  <dgm:title val="Vertical Bracket List"/>
  <dgm:desc val="Use to show grouped blocks of information.  Works well with large amounts of Level 2 text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balance1">
  <dgm:title val=""/>
  <dgm:desc val=""/>
  <dgm:catLst>
    <dgm:cat type="relationship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25" srcId="2" destId="23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2"/>
        <dgm:pt modelId="21"/>
        <dgm:pt modelId="22"/>
        <dgm:pt modelId="23"/>
      </dgm:ptLst>
      <dgm:cxnLst>
        <dgm:cxn modelId="4" srcId="0" destId="1" srcOrd="0" destOrd="0"/>
        <dgm:cxn modelId="5" srcId="0" destId="2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25" srcId="2" destId="21" srcOrd="0" destOrd="0"/>
        <dgm:cxn modelId="26" srcId="2" destId="22" srcOrd="0" destOrd="0"/>
        <dgm:cxn modelId="27" srcId="2" destId="23" srcOrd="0" destOrd="0"/>
      </dgm:cxnLst>
      <dgm:bg/>
      <dgm:whole/>
    </dgm:dataModel>
  </dgm:clrData>
  <dgm:layoutNode name="outerComposite">
    <dgm:varLst>
      <dgm:chMax val="2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>
      <dgm:constr type="h" for="ch" forName="parentComposite" refType="h" refFor="ch" refForName="dummyMaxCanvas" op="equ" fact="0.2"/>
      <dgm:constr type="t" for="ch" forName="parentComposite"/>
      <dgm:constr type="h" for="ch" forName="childrenComposite" refType="h" refFor="ch" refForName="dummyMaxCanvas" op="equ" fact="0.8"/>
      <dgm:constr type="t" for="ch" forName="childrenComposite" refType="h" refFor="ch" refForName="dummyMaxCanvas" fact="0.2"/>
    </dgm:constrLst>
    <dgm:ruleLst/>
    <dgm:layoutNode name="dummyMaxCanvas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arentComposite">
      <dgm:alg type="composite"/>
      <dgm:shape xmlns:r="http://schemas.openxmlformats.org/officeDocument/2006/relationships" r:blip="">
        <dgm:adjLst/>
      </dgm:shape>
      <dgm:presOf/>
      <dgm:constrLst>
        <dgm:constr type="w" for="ch" forName="parent1" refType="w" fact="0.36"/>
        <dgm:constr type="ctrX" for="ch" forName="parent1" refType="w" fact="0.24"/>
        <dgm:constr type="w" for="ch" forName="parent2" refType="w" fact="0.36"/>
        <dgm:constr type="ctrX" for="ch" forName="parent2" refType="w" fact="0.76"/>
        <dgm:constr type="primFontSz" for="ch" ptType="node" op="equ"/>
      </dgm:constrLst>
      <dgm:ruleLst/>
      <dgm:layoutNode name="parent1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arent2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st="2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</dgm:layoutNode>
    <dgm:layoutNode name="childrenComposite">
      <dgm:alg type="composite"/>
      <dgm:shape xmlns:r="http://schemas.openxmlformats.org/officeDocument/2006/relationships" r:blip="">
        <dgm:adjLst/>
      </dgm:shape>
      <dgm:presOf/>
      <dgm:constrLst>
        <dgm:constr type="primFontSz" for="ch" ptType="node" op="equ" val="65"/>
        <dgm:constr type="w" for="ch" forName="fulcrum" refType="w" fact="0.15"/>
        <dgm:constr type="h" for="ch" forName="fulcrum" refType="w" refFor="ch" refForName="fulcrum"/>
        <dgm:constr type="b" for="ch" forName="fulcrum" refType="h"/>
        <dgm:constr type="ctrX" for="ch" forName="fulcrum" refType="w" fact="0.5"/>
        <dgm:constr type="w" for="ch" forName="balance_00" refType="w" fact="0.9"/>
        <dgm:constr type="h" for="ch" forName="balance_00" refType="h" fact="0.076"/>
        <dgm:constr type="b" for="ch" forName="balance_00" refType="h" fact="0.81"/>
        <dgm:constr type="ctrX" for="ch" forName="balance_00" refType="w" fact="0.5"/>
        <dgm:constr type="w" for="ch" forName="balance_01" refType="w"/>
        <dgm:constr type="h" for="ch" forName="balance_01" refType="h" fact="0.157"/>
        <dgm:constr type="b" for="ch" forName="balance_01" refType="h" fact="0.85"/>
        <dgm:constr type="ctrX" for="ch" forName="balance_01" refType="w" fact="0.5"/>
        <dgm:constr type="w" for="ch" forName="balance_02" refType="w"/>
        <dgm:constr type="h" for="ch" forName="balance_02" refType="h" fact="0.157"/>
        <dgm:constr type="b" for="ch" forName="balance_02" refType="h" fact="0.85"/>
        <dgm:constr type="ctrX" for="ch" forName="balance_02" refType="w" fact="0.5"/>
        <dgm:constr type="w" for="ch" forName="balance_03" refType="w"/>
        <dgm:constr type="h" for="ch" forName="balance_03" refType="h" fact="0.157"/>
        <dgm:constr type="b" for="ch" forName="balance_03" refType="h" fact="0.85"/>
        <dgm:constr type="ctrX" for="ch" forName="balance_03" refType="w" fact="0.5"/>
        <dgm:constr type="w" for="ch" forName="balance_04" refType="w"/>
        <dgm:constr type="h" for="ch" forName="balance_04" refType="h" fact="0.157"/>
        <dgm:constr type="b" for="ch" forName="balance_04" refType="h" fact="0.85"/>
        <dgm:constr type="ctrX" for="ch" forName="balance_04" refType="w" fact="0.5"/>
        <dgm:constr type="w" for="ch" forName="balance_10" refType="w"/>
        <dgm:constr type="h" for="ch" forName="balance_10" refType="h" fact="0.157"/>
        <dgm:constr type="b" for="ch" forName="balance_10" refType="h" fact="0.85"/>
        <dgm:constr type="ctrX" for="ch" forName="balance_10" refType="w" fact="0.5"/>
        <dgm:constr type="w" for="ch" forName="balance_11" refType="w" fact="0.9"/>
        <dgm:constr type="h" for="ch" forName="balance_11" refType="h" fact="0.076"/>
        <dgm:constr type="b" for="ch" forName="balance_11" refType="h" fact="0.81"/>
        <dgm:constr type="ctrX" for="ch" forName="balance_11" refType="w" fact="0.5"/>
        <dgm:constr type="w" for="ch" forName="balance_12" refType="w"/>
        <dgm:constr type="h" for="ch" forName="balance_12" refType="h" fact="0.157"/>
        <dgm:constr type="b" for="ch" forName="balance_12" refType="h" fact="0.85"/>
        <dgm:constr type="ctrX" for="ch" forName="balance_12" refType="w" fact="0.5"/>
        <dgm:constr type="w" for="ch" forName="balance_13" refType="w"/>
        <dgm:constr type="h" for="ch" forName="balance_13" refType="h" fact="0.157"/>
        <dgm:constr type="b" for="ch" forName="balance_13" refType="h" fact="0.85"/>
        <dgm:constr type="ctrX" for="ch" forName="balance_13" refType="w" fact="0.5"/>
        <dgm:constr type="w" for="ch" forName="balance_14" refType="w"/>
        <dgm:constr type="h" for="ch" forName="balance_14" refType="h" fact="0.157"/>
        <dgm:constr type="b" for="ch" forName="balance_14" refType="h" fact="0.85"/>
        <dgm:constr type="ctrX" for="ch" forName="balance_14" refType="w" fact="0.5"/>
        <dgm:constr type="w" for="ch" forName="balance_20" refType="w"/>
        <dgm:constr type="h" for="ch" forName="balance_20" refType="h" fact="0.157"/>
        <dgm:constr type="b" for="ch" forName="balance_20" refType="h" fact="0.85"/>
        <dgm:constr type="ctrX" for="ch" forName="balance_20" refType="w" fact="0.5"/>
        <dgm:constr type="w" for="ch" forName="balance_21" refType="w"/>
        <dgm:constr type="h" for="ch" forName="balance_21" refType="h" fact="0.157"/>
        <dgm:constr type="b" for="ch" forName="balance_21" refType="h" fact="0.85"/>
        <dgm:constr type="ctrX" for="ch" forName="balance_21" refType="w" fact="0.5"/>
        <dgm:constr type="w" for="ch" forName="balance_22" refType="w" fact="0.9"/>
        <dgm:constr type="h" for="ch" forName="balance_22" refType="h" fact="0.076"/>
        <dgm:constr type="b" for="ch" forName="balance_22" refType="h" fact="0.81"/>
        <dgm:constr type="ctrX" for="ch" forName="balance_22" refType="w" fact="0.5"/>
        <dgm:constr type="w" for="ch" forName="balance_23" refType="w"/>
        <dgm:constr type="h" for="ch" forName="balance_23" refType="h" fact="0.157"/>
        <dgm:constr type="b" for="ch" forName="balance_23" refType="h" fact="0.85"/>
        <dgm:constr type="ctrX" for="ch" forName="balance_23" refType="w" fact="0.5"/>
        <dgm:constr type="w" for="ch" forName="balance_24" refType="w"/>
        <dgm:constr type="h" for="ch" forName="balance_24" refType="h" fact="0.157"/>
        <dgm:constr type="b" for="ch" forName="balance_24" refType="h" fact="0.85"/>
        <dgm:constr type="ctrX" for="ch" forName="balance_24" refType="w" fact="0.5"/>
        <dgm:constr type="w" for="ch" forName="balance_30" refType="w"/>
        <dgm:constr type="h" for="ch" forName="balance_30" refType="h" fact="0.157"/>
        <dgm:constr type="b" for="ch" forName="balance_30" refType="h" fact="0.85"/>
        <dgm:constr type="ctrX" for="ch" forName="balance_30" refType="w" fact="0.5"/>
        <dgm:constr type="w" for="ch" forName="balance_31" refType="w"/>
        <dgm:constr type="h" for="ch" forName="balance_31" refType="h" fact="0.157"/>
        <dgm:constr type="b" for="ch" forName="balance_31" refType="h" fact="0.85"/>
        <dgm:constr type="ctrX" for="ch" forName="balance_31" refType="w" fact="0.5"/>
        <dgm:constr type="w" for="ch" forName="balance_32" refType="w"/>
        <dgm:constr type="h" for="ch" forName="balance_32" refType="h" fact="0.157"/>
        <dgm:constr type="b" for="ch" forName="balance_32" refType="h" fact="0.85"/>
        <dgm:constr type="ctrX" for="ch" forName="balance_32" refType="w" fact="0.5"/>
        <dgm:constr type="w" for="ch" forName="balance_33" refType="w" fact="0.9"/>
        <dgm:constr type="h" for="ch" forName="balance_33" refType="h" fact="0.076"/>
        <dgm:constr type="b" for="ch" forName="balance_33" refType="h" fact="0.81"/>
        <dgm:constr type="ctrX" for="ch" forName="balance_33" refType="w" fact="0.5"/>
        <dgm:constr type="w" for="ch" forName="balance_34" refType="w"/>
        <dgm:constr type="h" for="ch" forName="balance_34" refType="h" fact="0.157"/>
        <dgm:constr type="b" for="ch" forName="balance_34" refType="h" fact="0.85"/>
        <dgm:constr type="ctrX" for="ch" forName="balance_34" refType="w" fact="0.5"/>
        <dgm:constr type="w" for="ch" forName="balance_40" refType="w"/>
        <dgm:constr type="h" for="ch" forName="balance_40" refType="h" fact="0.157"/>
        <dgm:constr type="b" for="ch" forName="balance_40" refType="h" fact="0.85"/>
        <dgm:constr type="ctrX" for="ch" forName="balance_40" refType="w" fact="0.5"/>
        <dgm:constr type="w" for="ch" forName="balance_41" refType="w"/>
        <dgm:constr type="h" for="ch" forName="balance_41" refType="h" fact="0.157"/>
        <dgm:constr type="b" for="ch" forName="balance_41" refType="h" fact="0.85"/>
        <dgm:constr type="ctrX" for="ch" forName="balance_41" refType="w" fact="0.5"/>
        <dgm:constr type="w" for="ch" forName="balance_42" refType="w"/>
        <dgm:constr type="h" for="ch" forName="balance_42" refType="h" fact="0.157"/>
        <dgm:constr type="b" for="ch" forName="balance_42" refType="h" fact="0.85"/>
        <dgm:constr type="ctrX" for="ch" forName="balance_42" refType="w" fact="0.5"/>
        <dgm:constr type="w" for="ch" forName="balance_43" refType="w"/>
        <dgm:constr type="h" for="ch" forName="balance_43" refType="h" fact="0.157"/>
        <dgm:constr type="b" for="ch" forName="balance_43" refType="h" fact="0.85"/>
        <dgm:constr type="ctrX" for="ch" forName="balance_43" refType="w" fact="0.5"/>
        <dgm:constr type="w" for="ch" forName="balance_44" refType="w" fact="0.9"/>
        <dgm:constr type="h" for="ch" forName="balance_44" refType="h" fact="0.076"/>
        <dgm:constr type="b" for="ch" forName="balance_44" refType="h" fact="0.81"/>
        <dgm:constr type="ctrX" for="ch" forName="balance_44" refType="w" fact="0.5"/>
        <dgm:constr type="w" for="ch" forName="right_01_1" refType="w" fact="0.4"/>
        <dgm:constr type="h" for="ch" forName="right_01_1" refType="h" fact="0.7"/>
        <dgm:constr type="b" for="ch" forName="right_01_1" refType="h" fact="0.76"/>
        <dgm:constr type="ctrX" for="ch" forName="right_01_1" refType="w" fact="0.78"/>
        <dgm:constr type="w" for="ch" forName="left_10_1" refType="w" fact="0.4"/>
        <dgm:constr type="h" for="ch" forName="left_10_1" refType="h" fact="0.7"/>
        <dgm:constr type="b" for="ch" forName="left_10_1" refType="h" fact="0.76"/>
        <dgm:constr type="ctrX" for="ch" forName="left_10_1" refType="w" fact="0.22"/>
        <dgm:constr type="w" for="ch" forName="right_11_1" refType="w" fact="0.36"/>
        <dgm:constr type="h" for="ch" forName="right_11_1" refType="h" fact="0.67"/>
        <dgm:constr type="b" for="ch" forName="right_11_1" refType="h" fact="0.725"/>
        <dgm:constr type="ctrX" for="ch" forName="right_11_1" refType="w" fact="0.76"/>
        <dgm:constr type="w" for="ch" forName="left_11_1" refType="w" fact="0.36"/>
        <dgm:constr type="h" for="ch" forName="left_11_1" refType="h" fact="0.67"/>
        <dgm:constr type="b" for="ch" forName="left_11_1" refType="h" fact="0.725"/>
        <dgm:constr type="ctrX" for="ch" forName="left_11_1" refType="w" fact="0.24"/>
        <dgm:constr type="w" for="ch" forName="right_02_1" refType="w" fact="0.388"/>
        <dgm:constr type="h" for="ch" forName="right_02_1" refType="h" fact="0.36"/>
        <dgm:constr type="b" for="ch" forName="right_02_1" refType="h" fact="0.76"/>
        <dgm:constr type="ctrX" for="ch" forName="right_02_1" refType="w" fact="0.77"/>
        <dgm:constr type="w" for="ch" forName="right_02_2" refType="w" fact="0.388"/>
        <dgm:constr type="h" for="ch" forName="right_02_2" refType="h" fact="0.36"/>
        <dgm:constr type="b" for="ch" forName="right_02_2" refType="h" fact="0.42"/>
        <dgm:constr type="ctrX" for="ch" forName="right_02_2" refType="w" fact="0.79"/>
        <dgm:constr type="w" for="ch" forName="left_20_1" refType="w" fact="0.388"/>
        <dgm:constr type="h" for="ch" forName="left_20_1" refType="h" fact="0.36"/>
        <dgm:constr type="b" for="ch" forName="left_20_1" refType="h" fact="0.76"/>
        <dgm:constr type="ctrX" for="ch" forName="left_20_1" refType="w" fact="0.23"/>
        <dgm:constr type="w" for="ch" forName="left_20_2" refType="w" fact="0.388"/>
        <dgm:constr type="h" for="ch" forName="left_20_2" refType="h" fact="0.36"/>
        <dgm:constr type="b" for="ch" forName="left_20_2" refType="h" fact="0.42"/>
        <dgm:constr type="ctrX" for="ch" forName="left_20_2" refType="w" fact="0.21"/>
        <dgm:constr type="w" for="ch" forName="right_12_1" refType="w" fact="0.388"/>
        <dgm:constr type="h" for="ch" forName="right_12_1" refType="h" fact="0.36"/>
        <dgm:constr type="b" for="ch" forName="right_12_1" refType="h" fact="0.76"/>
        <dgm:constr type="ctrX" for="ch" forName="right_12_1" refType="w" fact="0.77"/>
        <dgm:constr type="w" for="ch" forName="right_12_2" refType="w" fact="0.388"/>
        <dgm:constr type="h" for="ch" forName="right_12_2" refType="h" fact="0.36"/>
        <dgm:constr type="b" for="ch" forName="right_12_2" refType="h" fact="0.42"/>
        <dgm:constr type="ctrX" for="ch" forName="right_12_2" refType="w" fact="0.79"/>
        <dgm:constr type="w" for="ch" forName="left_12_1" refType="w" fact="0.388"/>
        <dgm:constr type="h" for="ch" forName="left_12_1" refType="h" fact="0.36"/>
        <dgm:constr type="b" for="ch" forName="left_12_1" refType="h" fact="0.715"/>
        <dgm:constr type="ctrX" for="ch" forName="left_12_1" refType="w" fact="0.255"/>
        <dgm:constr type="w" for="ch" forName="right_22_1" refType="w" fact="0.36"/>
        <dgm:constr type="h" for="ch" forName="right_22_1" refType="h" fact="0.32"/>
        <dgm:constr type="b" for="ch" forName="right_22_1" refType="h" fact="0.725"/>
        <dgm:constr type="ctrX" for="ch" forName="right_22_1" refType="w" fact="0.76"/>
        <dgm:constr type="w" for="ch" forName="right_22_2" refType="w" fact="0.36"/>
        <dgm:constr type="h" for="ch" forName="right_22_2" refType="h" fact="0.32"/>
        <dgm:constr type="b" for="ch" forName="right_22_2" refType="h" fact="0.39"/>
        <dgm:constr type="ctrX" for="ch" forName="right_22_2" refType="w" fact="0.76"/>
        <dgm:constr type="w" for="ch" forName="left_22_1" refType="w" fact="0.36"/>
        <dgm:constr type="h" for="ch" forName="left_22_1" refType="h" fact="0.32"/>
        <dgm:constr type="b" for="ch" forName="left_22_1" refType="h" fact="0.725"/>
        <dgm:constr type="ctrX" for="ch" forName="left_22_1" refType="w" fact="0.24"/>
        <dgm:constr type="w" for="ch" forName="left_22_2" refType="w" fact="0.36"/>
        <dgm:constr type="h" for="ch" forName="left_22_2" refType="h" fact="0.32"/>
        <dgm:constr type="b" for="ch" forName="left_22_2" refType="h" fact="0.39"/>
        <dgm:constr type="ctrX" for="ch" forName="left_22_2" refType="w" fact="0.24"/>
        <dgm:constr type="w" for="ch" forName="left_21_1" refType="w" fact="0.388"/>
        <dgm:constr type="h" for="ch" forName="left_21_1" refType="h" fact="0.36"/>
        <dgm:constr type="b" for="ch" forName="left_21_1" refType="h" fact="0.76"/>
        <dgm:constr type="ctrX" for="ch" forName="left_21_1" refType="w" fact="0.23"/>
        <dgm:constr type="w" for="ch" forName="left_21_2" refType="w" fact="0.388"/>
        <dgm:constr type="h" for="ch" forName="left_21_2" refType="h" fact="0.36"/>
        <dgm:constr type="b" for="ch" forName="left_21_2" refType="h" fact="0.42"/>
        <dgm:constr type="ctrX" for="ch" forName="left_21_2" refType="w" fact="0.21"/>
        <dgm:constr type="w" for="ch" forName="right_21_1" refType="w" fact="0.388"/>
        <dgm:constr type="h" for="ch" forName="right_21_1" refType="h" fact="0.36"/>
        <dgm:constr type="b" for="ch" forName="right_21_1" refType="h" fact="0.715"/>
        <dgm:constr type="ctrX" for="ch" forName="right_21_1" refType="w" fact="0.745"/>
        <dgm:constr type="w" for="ch" forName="right_03_1" refType="w" fact="0.37"/>
        <dgm:constr type="h" for="ch" forName="right_03_1" refType="h" fact="0.24"/>
        <dgm:constr type="b" for="ch" forName="right_03_1" refType="h" fact="0.76"/>
        <dgm:constr type="ctrX" for="ch" forName="right_03_1" refType="w" fact="0.77"/>
        <dgm:constr type="w" for="ch" forName="right_03_2" refType="w" fact="0.37"/>
        <dgm:constr type="h" for="ch" forName="right_03_2" refType="h" fact="0.24"/>
        <dgm:constr type="b" for="ch" forName="right_03_2" refType="h" fact="0.535"/>
        <dgm:constr type="ctrX" for="ch" forName="right_03_2" refType="w" fact="0.783"/>
        <dgm:constr type="w" for="ch" forName="right_03_3" refType="w" fact="0.37"/>
        <dgm:constr type="h" for="ch" forName="right_03_3" refType="h" fact="0.24"/>
        <dgm:constr type="b" for="ch" forName="right_03_3" refType="h" fact="0.315"/>
        <dgm:constr type="ctrX" for="ch" forName="right_03_3" refType="w" fact="0.796"/>
        <dgm:constr type="w" for="ch" forName="left_30_1" refType="w" fact="0.37"/>
        <dgm:constr type="h" for="ch" forName="left_30_1" refType="h" fact="0.24"/>
        <dgm:constr type="b" for="ch" forName="left_30_1" refType="h" fact="0.76"/>
        <dgm:constr type="ctrX" for="ch" forName="left_30_1" refType="w" fact="0.23"/>
        <dgm:constr type="w" for="ch" forName="left_30_2" refType="w" fact="0.37"/>
        <dgm:constr type="h" for="ch" forName="left_30_2" refType="h" fact="0.24"/>
        <dgm:constr type="b" for="ch" forName="left_30_2" refType="h" fact="0.535"/>
        <dgm:constr type="ctrX" for="ch" forName="left_30_2" refType="w" fact="0.217"/>
        <dgm:constr type="w" for="ch" forName="left_30_3" refType="w" fact="0.37"/>
        <dgm:constr type="h" for="ch" forName="left_30_3" refType="h" fact="0.24"/>
        <dgm:constr type="b" for="ch" forName="left_30_3" refType="h" fact="0.315"/>
        <dgm:constr type="ctrX" for="ch" forName="left_30_3" refType="w" fact="0.204"/>
        <dgm:constr type="w" for="ch" forName="right_13_1" refType="w" fact="0.37"/>
        <dgm:constr type="h" for="ch" forName="right_13_1" refType="h" fact="0.24"/>
        <dgm:constr type="b" for="ch" forName="right_13_1" refType="h" fact="0.76"/>
        <dgm:constr type="ctrX" for="ch" forName="right_13_1" refType="w" fact="0.77"/>
        <dgm:constr type="w" for="ch" forName="right_13_2" refType="w" fact="0.37"/>
        <dgm:constr type="h" for="ch" forName="right_13_2" refType="h" fact="0.24"/>
        <dgm:constr type="b" for="ch" forName="right_13_2" refType="h" fact="0.535"/>
        <dgm:constr type="ctrX" for="ch" forName="right_13_2" refType="w" fact="0.783"/>
        <dgm:constr type="w" for="ch" forName="right_13_3" refType="w" fact="0.37"/>
        <dgm:constr type="h" for="ch" forName="right_13_3" refType="h" fact="0.24"/>
        <dgm:constr type="b" for="ch" forName="right_13_3" refType="h" fact="0.315"/>
        <dgm:constr type="ctrX" for="ch" forName="right_13_3" refType="w" fact="0.796"/>
        <dgm:constr type="w" for="ch" forName="left_13_1" refType="w" fact="0.37"/>
        <dgm:constr type="h" for="ch" forName="left_13_1" refType="h" fact="0.24"/>
        <dgm:constr type="b" for="ch" forName="left_13_1" refType="h" fact="0.715"/>
        <dgm:constr type="ctrX" for="ch" forName="left_13_1" refType="w" fact="0.255"/>
        <dgm:constr type="w" for="ch" forName="left_31_1" refType="w" fact="0.37"/>
        <dgm:constr type="h" for="ch" forName="left_31_1" refType="h" fact="0.24"/>
        <dgm:constr type="b" for="ch" forName="left_31_1" refType="h" fact="0.76"/>
        <dgm:constr type="ctrX" for="ch" forName="left_31_1" refType="w" fact="0.23"/>
        <dgm:constr type="w" for="ch" forName="left_31_2" refType="w" fact="0.37"/>
        <dgm:constr type="h" for="ch" forName="left_31_2" refType="h" fact="0.24"/>
        <dgm:constr type="b" for="ch" forName="left_31_2" refType="h" fact="0.535"/>
        <dgm:constr type="ctrX" for="ch" forName="left_31_2" refType="w" fact="0.217"/>
        <dgm:constr type="w" for="ch" forName="left_31_3" refType="w" fact="0.37"/>
        <dgm:constr type="h" for="ch" forName="left_31_3" refType="h" fact="0.24"/>
        <dgm:constr type="b" for="ch" forName="left_31_3" refType="h" fact="0.315"/>
        <dgm:constr type="ctrX" for="ch" forName="left_31_3" refType="w" fact="0.204"/>
        <dgm:constr type="w" for="ch" forName="right_31_1" refType="w" fact="0.37"/>
        <dgm:constr type="h" for="ch" forName="right_31_1" refType="h" fact="0.24"/>
        <dgm:constr type="b" for="ch" forName="right_31_1" refType="h" fact="0.715"/>
        <dgm:constr type="ctrX" for="ch" forName="right_31_1" refType="w" fact="0.745"/>
        <dgm:constr type="w" for="ch" forName="right_23_1" refType="w" fact="0.37"/>
        <dgm:constr type="h" for="ch" forName="right_23_1" refType="h" fact="0.24"/>
        <dgm:constr type="b" for="ch" forName="right_23_1" refType="h" fact="0.76"/>
        <dgm:constr type="ctrX" for="ch" forName="right_23_1" refType="w" fact="0.77"/>
        <dgm:constr type="w" for="ch" forName="right_23_2" refType="w" fact="0.37"/>
        <dgm:constr type="h" for="ch" forName="right_23_2" refType="h" fact="0.24"/>
        <dgm:constr type="b" for="ch" forName="right_23_2" refType="h" fact="0.535"/>
        <dgm:constr type="ctrX" for="ch" forName="right_23_2" refType="w" fact="0.783"/>
        <dgm:constr type="w" for="ch" forName="right_23_3" refType="w" fact="0.37"/>
        <dgm:constr type="h" for="ch" forName="right_23_3" refType="h" fact="0.24"/>
        <dgm:constr type="b" for="ch" forName="right_23_3" refType="h" fact="0.315"/>
        <dgm:constr type="ctrX" for="ch" forName="right_23_3" refType="w" fact="0.796"/>
        <dgm:constr type="w" for="ch" forName="left_23_1" refType="w" fact="0.37"/>
        <dgm:constr type="h" for="ch" forName="left_23_1" refType="h" fact="0.24"/>
        <dgm:constr type="b" for="ch" forName="left_23_1" refType="h" fact="0.715"/>
        <dgm:constr type="ctrX" for="ch" forName="left_23_1" refType="w" fact="0.255"/>
        <dgm:constr type="w" for="ch" forName="left_23_2" refType="w" fact="0.37"/>
        <dgm:constr type="h" for="ch" forName="left_23_2" refType="h" fact="0.24"/>
        <dgm:constr type="b" for="ch" forName="left_23_2" refType="h" fact="0.49"/>
        <dgm:constr type="ctrX" for="ch" forName="left_23_2" refType="w" fact="0.268"/>
        <dgm:constr type="w" for="ch" forName="left_32_1" refType="w" fact="0.37"/>
        <dgm:constr type="h" for="ch" forName="left_32_1" refType="h" fact="0.24"/>
        <dgm:constr type="b" for="ch" forName="left_32_1" refType="h" fact="0.76"/>
        <dgm:constr type="ctrX" for="ch" forName="left_32_1" refType="w" fact="0.23"/>
        <dgm:constr type="w" for="ch" forName="left_32_2" refType="w" fact="0.37"/>
        <dgm:constr type="h" for="ch" forName="left_32_2" refType="h" fact="0.24"/>
        <dgm:constr type="b" for="ch" forName="left_32_2" refType="h" fact="0.535"/>
        <dgm:constr type="ctrX" for="ch" forName="left_32_2" refType="w" fact="0.217"/>
        <dgm:constr type="w" for="ch" forName="left_32_3" refType="w" fact="0.37"/>
        <dgm:constr type="h" for="ch" forName="left_32_3" refType="h" fact="0.24"/>
        <dgm:constr type="b" for="ch" forName="left_32_3" refType="h" fact="0.315"/>
        <dgm:constr type="ctrX" for="ch" forName="left_32_3" refType="w" fact="0.204"/>
        <dgm:constr type="w" for="ch" forName="right_32_1" refType="w" fact="0.37"/>
        <dgm:constr type="h" for="ch" forName="right_32_1" refType="h" fact="0.24"/>
        <dgm:constr type="b" for="ch" forName="right_32_1" refType="h" fact="0.715"/>
        <dgm:constr type="ctrX" for="ch" forName="right_32_1" refType="w" fact="0.745"/>
        <dgm:constr type="w" for="ch" forName="right_32_2" refType="w" fact="0.37"/>
        <dgm:constr type="h" for="ch" forName="right_32_2" refType="h" fact="0.24"/>
        <dgm:constr type="b" for="ch" forName="right_32_2" refType="h" fact="0.49"/>
        <dgm:constr type="ctrX" for="ch" forName="right_32_2" refType="w" fact="0.732"/>
        <dgm:constr type="w" for="ch" forName="right_33_1" refType="w" fact="0.36"/>
        <dgm:constr type="h" for="ch" forName="right_33_1" refType="h" fact="0.21"/>
        <dgm:constr type="b" for="ch" forName="right_33_1" refType="h" fact="0.725"/>
        <dgm:constr type="ctrX" for="ch" forName="right_33_1" refType="w" fact="0.76"/>
        <dgm:constr type="w" for="ch" forName="right_33_2" refType="w" fact="0.36"/>
        <dgm:constr type="h" for="ch" forName="right_33_2" refType="h" fact="0.21"/>
        <dgm:constr type="b" for="ch" forName="right_33_2" refType="h" fact="0.5"/>
        <dgm:constr type="ctrX" for="ch" forName="right_33_2" refType="w" fact="0.76"/>
        <dgm:constr type="w" for="ch" forName="right_33_3" refType="w" fact="0.36"/>
        <dgm:constr type="h" for="ch" forName="right_33_3" refType="h" fact="0.21"/>
        <dgm:constr type="b" for="ch" forName="right_33_3" refType="h" fact="0.275"/>
        <dgm:constr type="ctrX" for="ch" forName="right_33_3" refType="w" fact="0.76"/>
        <dgm:constr type="w" for="ch" forName="left_33_1" refType="w" fact="0.36"/>
        <dgm:constr type="h" for="ch" forName="left_33_1" refType="h" fact="0.21"/>
        <dgm:constr type="b" for="ch" forName="left_33_1" refType="h" fact="0.725"/>
        <dgm:constr type="ctrX" for="ch" forName="left_33_1" refType="w" fact="0.24"/>
        <dgm:constr type="w" for="ch" forName="left_33_2" refType="w" fact="0.36"/>
        <dgm:constr type="h" for="ch" forName="left_33_2" refType="h" fact="0.21"/>
        <dgm:constr type="b" for="ch" forName="left_33_2" refType="h" fact="0.5"/>
        <dgm:constr type="ctrX" for="ch" forName="left_33_2" refType="w" fact="0.24"/>
        <dgm:constr type="w" for="ch" forName="left_33_3" refType="w" fact="0.36"/>
        <dgm:constr type="h" for="ch" forName="left_33_3" refType="h" fact="0.21"/>
        <dgm:constr type="b" for="ch" forName="left_33_3" refType="h" fact="0.275"/>
        <dgm:constr type="ctrX" for="ch" forName="left_33_3" refType="w" fact="0.24"/>
        <dgm:constr type="w" for="ch" forName="right_04_1" refType="w" fact="0.365"/>
        <dgm:constr type="h" for="ch" forName="right_04_1" refType="h" fact="0.185"/>
        <dgm:constr type="b" for="ch" forName="right_04_1" refType="h" fact="0.76"/>
        <dgm:constr type="ctrX" for="ch" forName="right_04_1" refType="w" fact="0.77"/>
        <dgm:constr type="w" for="ch" forName="right_04_2" refType="w" fact="0.365"/>
        <dgm:constr type="h" for="ch" forName="right_04_2" refType="h" fact="0.185"/>
        <dgm:constr type="b" for="ch" forName="right_04_2" refType="h" fact="0.595"/>
        <dgm:constr type="ctrX" for="ch" forName="right_04_2" refType="w" fact="0.78"/>
        <dgm:constr type="w" for="ch" forName="right_04_3" refType="w" fact="0.365"/>
        <dgm:constr type="h" for="ch" forName="right_04_3" refType="h" fact="0.185"/>
        <dgm:constr type="b" for="ch" forName="right_04_3" refType="h" fact="0.43"/>
        <dgm:constr type="ctrX" for="ch" forName="right_04_3" refType="w" fact="0.79"/>
        <dgm:constr type="w" for="ch" forName="right_04_4" refType="w" fact="0.365"/>
        <dgm:constr type="h" for="ch" forName="right_04_4" refType="h" fact="0.185"/>
        <dgm:constr type="b" for="ch" forName="right_04_4" refType="h" fact="0.265"/>
        <dgm:constr type="ctrX" for="ch" forName="right_04_4" refType="w" fact="0.8"/>
        <dgm:constr type="w" for="ch" forName="left_40_1" refType="w" fact="0.365"/>
        <dgm:constr type="h" for="ch" forName="left_40_1" refType="h" fact="0.185"/>
        <dgm:constr type="b" for="ch" forName="left_40_1" refType="h" fact="0.76"/>
        <dgm:constr type="ctrX" for="ch" forName="left_40_1" refType="w" fact="0.23"/>
        <dgm:constr type="w" for="ch" forName="left_40_2" refType="w" fact="0.365"/>
        <dgm:constr type="h" for="ch" forName="left_40_2" refType="h" fact="0.185"/>
        <dgm:constr type="b" for="ch" forName="left_40_2" refType="h" fact="0.595"/>
        <dgm:constr type="ctrX" for="ch" forName="left_40_2" refType="w" fact="0.22"/>
        <dgm:constr type="w" for="ch" forName="left_40_3" refType="w" fact="0.365"/>
        <dgm:constr type="h" for="ch" forName="left_40_3" refType="h" fact="0.185"/>
        <dgm:constr type="b" for="ch" forName="left_40_3" refType="h" fact="0.43"/>
        <dgm:constr type="ctrX" for="ch" forName="left_40_3" refType="w" fact="0.21"/>
        <dgm:constr type="w" for="ch" forName="left_40_4" refType="w" fact="0.365"/>
        <dgm:constr type="h" for="ch" forName="left_40_4" refType="h" fact="0.185"/>
        <dgm:constr type="b" for="ch" forName="left_40_4" refType="h" fact="0.265"/>
        <dgm:constr type="ctrX" for="ch" forName="left_40_4" refType="w" fact="0.2"/>
        <dgm:constr type="w" for="ch" forName="right_14_1" refType="w" fact="0.365"/>
        <dgm:constr type="h" for="ch" forName="right_14_1" refType="h" fact="0.185"/>
        <dgm:constr type="b" for="ch" forName="right_14_1" refType="h" fact="0.76"/>
        <dgm:constr type="ctrX" for="ch" forName="right_14_1" refType="w" fact="0.77"/>
        <dgm:constr type="w" for="ch" forName="right_14_2" refType="w" fact="0.365"/>
        <dgm:constr type="h" for="ch" forName="right_14_2" refType="h" fact="0.185"/>
        <dgm:constr type="b" for="ch" forName="right_14_2" refType="h" fact="0.595"/>
        <dgm:constr type="ctrX" for="ch" forName="right_14_2" refType="w" fact="0.78"/>
        <dgm:constr type="w" for="ch" forName="right_14_3" refType="w" fact="0.365"/>
        <dgm:constr type="h" for="ch" forName="right_14_3" refType="h" fact="0.185"/>
        <dgm:constr type="b" for="ch" forName="right_14_3" refType="h" fact="0.43"/>
        <dgm:constr type="ctrX" for="ch" forName="right_14_3" refType="w" fact="0.79"/>
        <dgm:constr type="w" for="ch" forName="right_14_4" refType="w" fact="0.365"/>
        <dgm:constr type="h" for="ch" forName="right_14_4" refType="h" fact="0.185"/>
        <dgm:constr type="b" for="ch" forName="right_14_4" refType="h" fact="0.265"/>
        <dgm:constr type="ctrX" for="ch" forName="right_14_4" refType="w" fact="0.8"/>
        <dgm:constr type="w" for="ch" forName="left_14_1" refType="w" fact="0.365"/>
        <dgm:constr type="h" for="ch" forName="left_14_1" refType="h" fact="0.185"/>
        <dgm:constr type="b" for="ch" forName="left_14_1" refType="h" fact="0.715"/>
        <dgm:constr type="ctrX" for="ch" forName="left_14_1" refType="w" fact="0.25"/>
        <dgm:constr type="w" for="ch" forName="left_41_1" refType="w" fact="0.365"/>
        <dgm:constr type="h" for="ch" forName="left_41_1" refType="h" fact="0.185"/>
        <dgm:constr type="b" for="ch" forName="left_41_1" refType="h" fact="0.76"/>
        <dgm:constr type="ctrX" for="ch" forName="left_41_1" refType="w" fact="0.23"/>
        <dgm:constr type="w" for="ch" forName="left_41_2" refType="w" fact="0.365"/>
        <dgm:constr type="h" for="ch" forName="left_41_2" refType="h" fact="0.185"/>
        <dgm:constr type="b" for="ch" forName="left_41_2" refType="h" fact="0.595"/>
        <dgm:constr type="ctrX" for="ch" forName="left_41_2" refType="w" fact="0.22"/>
        <dgm:constr type="w" for="ch" forName="left_41_3" refType="w" fact="0.365"/>
        <dgm:constr type="h" for="ch" forName="left_41_3" refType="h" fact="0.185"/>
        <dgm:constr type="b" for="ch" forName="left_41_3" refType="h" fact="0.43"/>
        <dgm:constr type="ctrX" for="ch" forName="left_41_3" refType="w" fact="0.21"/>
        <dgm:constr type="w" for="ch" forName="left_41_4" refType="w" fact="0.365"/>
        <dgm:constr type="h" for="ch" forName="left_41_4" refType="h" fact="0.185"/>
        <dgm:constr type="b" for="ch" forName="left_41_4" refType="h" fact="0.265"/>
        <dgm:constr type="ctrX" for="ch" forName="left_41_4" refType="w" fact="0.2"/>
        <dgm:constr type="w" for="ch" forName="right_41_1" refType="w" fact="0.365"/>
        <dgm:constr type="h" for="ch" forName="right_41_1" refType="h" fact="0.185"/>
        <dgm:constr type="b" for="ch" forName="right_41_1" refType="h" fact="0.715"/>
        <dgm:constr type="ctrX" for="ch" forName="right_41_1" refType="w" fact="0.75"/>
        <dgm:constr type="w" for="ch" forName="right_24_1" refType="w" fact="0.365"/>
        <dgm:constr type="h" for="ch" forName="right_24_1" refType="h" fact="0.185"/>
        <dgm:constr type="b" for="ch" forName="right_24_1" refType="h" fact="0.76"/>
        <dgm:constr type="ctrX" for="ch" forName="right_24_1" refType="w" fact="0.77"/>
        <dgm:constr type="w" for="ch" forName="right_24_2" refType="w" fact="0.365"/>
        <dgm:constr type="h" for="ch" forName="right_24_2" refType="h" fact="0.185"/>
        <dgm:constr type="b" for="ch" forName="right_24_2" refType="h" fact="0.595"/>
        <dgm:constr type="ctrX" for="ch" forName="right_24_2" refType="w" fact="0.78"/>
        <dgm:constr type="w" for="ch" forName="right_24_3" refType="w" fact="0.365"/>
        <dgm:constr type="h" for="ch" forName="right_24_3" refType="h" fact="0.185"/>
        <dgm:constr type="b" for="ch" forName="right_24_3" refType="h" fact="0.43"/>
        <dgm:constr type="ctrX" for="ch" forName="right_24_3" refType="w" fact="0.79"/>
        <dgm:constr type="w" for="ch" forName="right_24_4" refType="w" fact="0.365"/>
        <dgm:constr type="h" for="ch" forName="right_24_4" refType="h" fact="0.185"/>
        <dgm:constr type="b" for="ch" forName="right_24_4" refType="h" fact="0.265"/>
        <dgm:constr type="ctrX" for="ch" forName="right_24_4" refType="w" fact="0.8"/>
        <dgm:constr type="w" for="ch" forName="left_24_1" refType="w" fact="0.365"/>
        <dgm:constr type="h" for="ch" forName="left_24_1" refType="h" fact="0.185"/>
        <dgm:constr type="b" for="ch" forName="left_24_1" refType="h" fact="0.715"/>
        <dgm:constr type="ctrX" for="ch" forName="left_24_1" refType="w" fact="0.25"/>
        <dgm:constr type="w" for="ch" forName="left_24_2" refType="w" fact="0.365"/>
        <dgm:constr type="h" for="ch" forName="left_24_2" refType="h" fact="0.185"/>
        <dgm:constr type="b" for="ch" forName="left_24_2" refType="h" fact="0.55"/>
        <dgm:constr type="ctrX" for="ch" forName="left_24_2" refType="w" fact="0.26"/>
        <dgm:constr type="w" for="ch" forName="left_42_1" refType="w" fact="0.365"/>
        <dgm:constr type="h" for="ch" forName="left_42_1" refType="h" fact="0.185"/>
        <dgm:constr type="b" for="ch" forName="left_42_1" refType="h" fact="0.76"/>
        <dgm:constr type="ctrX" for="ch" forName="left_42_1" refType="w" fact="0.23"/>
        <dgm:constr type="w" for="ch" forName="left_42_2" refType="w" fact="0.365"/>
        <dgm:constr type="h" for="ch" forName="left_42_2" refType="h" fact="0.185"/>
        <dgm:constr type="b" for="ch" forName="left_42_2" refType="h" fact="0.595"/>
        <dgm:constr type="ctrX" for="ch" forName="left_42_2" refType="w" fact="0.22"/>
        <dgm:constr type="w" for="ch" forName="left_42_3" refType="w" fact="0.365"/>
        <dgm:constr type="h" for="ch" forName="left_42_3" refType="h" fact="0.185"/>
        <dgm:constr type="b" for="ch" forName="left_42_3" refType="h" fact="0.43"/>
        <dgm:constr type="ctrX" for="ch" forName="left_42_3" refType="w" fact="0.21"/>
        <dgm:constr type="w" for="ch" forName="left_42_4" refType="w" fact="0.365"/>
        <dgm:constr type="h" for="ch" forName="left_42_4" refType="h" fact="0.185"/>
        <dgm:constr type="b" for="ch" forName="left_42_4" refType="h" fact="0.265"/>
        <dgm:constr type="ctrX" for="ch" forName="left_42_4" refType="w" fact="0.2"/>
        <dgm:constr type="w" for="ch" forName="right_42_1" refType="w" fact="0.365"/>
        <dgm:constr type="h" for="ch" forName="right_42_1" refType="h" fact="0.185"/>
        <dgm:constr type="b" for="ch" forName="right_42_1" refType="h" fact="0.715"/>
        <dgm:constr type="ctrX" for="ch" forName="right_42_1" refType="w" fact="0.75"/>
        <dgm:constr type="w" for="ch" forName="right_42_2" refType="w" fact="0.365"/>
        <dgm:constr type="h" for="ch" forName="right_42_2" refType="h" fact="0.185"/>
        <dgm:constr type="b" for="ch" forName="right_42_2" refType="h" fact="0.55"/>
        <dgm:constr type="ctrX" for="ch" forName="right_42_2" refType="w" fact="0.74"/>
        <dgm:constr type="w" for="ch" forName="right_34_1" refType="w" fact="0.365"/>
        <dgm:constr type="h" for="ch" forName="right_34_1" refType="h" fact="0.185"/>
        <dgm:constr type="b" for="ch" forName="right_34_1" refType="h" fact="0.76"/>
        <dgm:constr type="ctrX" for="ch" forName="right_34_1" refType="w" fact="0.77"/>
        <dgm:constr type="w" for="ch" forName="right_34_2" refType="w" fact="0.365"/>
        <dgm:constr type="h" for="ch" forName="right_34_2" refType="h" fact="0.185"/>
        <dgm:constr type="b" for="ch" forName="right_34_2" refType="h" fact="0.595"/>
        <dgm:constr type="ctrX" for="ch" forName="right_34_2" refType="w" fact="0.78"/>
        <dgm:constr type="w" for="ch" forName="right_34_3" refType="w" fact="0.365"/>
        <dgm:constr type="h" for="ch" forName="right_34_3" refType="h" fact="0.185"/>
        <dgm:constr type="b" for="ch" forName="right_34_3" refType="h" fact="0.43"/>
        <dgm:constr type="ctrX" for="ch" forName="right_34_3" refType="w" fact="0.79"/>
        <dgm:constr type="w" for="ch" forName="right_34_4" refType="w" fact="0.365"/>
        <dgm:constr type="h" for="ch" forName="right_34_4" refType="h" fact="0.185"/>
        <dgm:constr type="b" for="ch" forName="right_34_4" refType="h" fact="0.265"/>
        <dgm:constr type="ctrX" for="ch" forName="right_34_4" refType="w" fact="0.8"/>
        <dgm:constr type="w" for="ch" forName="left_34_1" refType="w" fact="0.365"/>
        <dgm:constr type="h" for="ch" forName="left_34_1" refType="h" fact="0.185"/>
        <dgm:constr type="b" for="ch" forName="left_34_1" refType="h" fact="0.715"/>
        <dgm:constr type="ctrX" for="ch" forName="left_34_1" refType="w" fact="0.25"/>
        <dgm:constr type="w" for="ch" forName="left_34_2" refType="w" fact="0.365"/>
        <dgm:constr type="h" for="ch" forName="left_34_2" refType="h" fact="0.185"/>
        <dgm:constr type="b" for="ch" forName="left_34_2" refType="h" fact="0.55"/>
        <dgm:constr type="ctrX" for="ch" forName="left_34_2" refType="w" fact="0.26"/>
        <dgm:constr type="w" for="ch" forName="left_34_3" refType="w" fact="0.365"/>
        <dgm:constr type="h" for="ch" forName="left_34_3" refType="h" fact="0.185"/>
        <dgm:constr type="b" for="ch" forName="left_34_3" refType="h" fact="0.385"/>
        <dgm:constr type="ctrX" for="ch" forName="left_34_3" refType="w" fact="0.27"/>
        <dgm:constr type="w" for="ch" forName="left_43_1" refType="w" fact="0.365"/>
        <dgm:constr type="h" for="ch" forName="left_43_1" refType="h" fact="0.185"/>
        <dgm:constr type="b" for="ch" forName="left_43_1" refType="h" fact="0.76"/>
        <dgm:constr type="ctrX" for="ch" forName="left_43_1" refType="w" fact="0.23"/>
        <dgm:constr type="w" for="ch" forName="left_43_2" refType="w" fact="0.365"/>
        <dgm:constr type="h" for="ch" forName="left_43_2" refType="h" fact="0.185"/>
        <dgm:constr type="b" for="ch" forName="left_43_2" refType="h" fact="0.595"/>
        <dgm:constr type="ctrX" for="ch" forName="left_43_2" refType="w" fact="0.22"/>
        <dgm:constr type="w" for="ch" forName="left_43_3" refType="w" fact="0.365"/>
        <dgm:constr type="h" for="ch" forName="left_43_3" refType="h" fact="0.185"/>
        <dgm:constr type="b" for="ch" forName="left_43_3" refType="h" fact="0.43"/>
        <dgm:constr type="ctrX" for="ch" forName="left_43_3" refType="w" fact="0.21"/>
        <dgm:constr type="w" for="ch" forName="left_43_4" refType="w" fact="0.365"/>
        <dgm:constr type="h" for="ch" forName="left_43_4" refType="h" fact="0.185"/>
        <dgm:constr type="b" for="ch" forName="left_43_4" refType="h" fact="0.265"/>
        <dgm:constr type="ctrX" for="ch" forName="left_43_4" refType="w" fact="0.2"/>
        <dgm:constr type="w" for="ch" forName="right_43_1" refType="w" fact="0.365"/>
        <dgm:constr type="h" for="ch" forName="right_43_1" refType="h" fact="0.185"/>
        <dgm:constr type="b" for="ch" forName="right_43_1" refType="h" fact="0.715"/>
        <dgm:constr type="ctrX" for="ch" forName="right_43_1" refType="w" fact="0.75"/>
        <dgm:constr type="w" for="ch" forName="right_43_2" refType="w" fact="0.365"/>
        <dgm:constr type="h" for="ch" forName="right_43_2" refType="h" fact="0.185"/>
        <dgm:constr type="b" for="ch" forName="right_43_2" refType="h" fact="0.55"/>
        <dgm:constr type="ctrX" for="ch" forName="right_43_2" refType="w" fact="0.74"/>
        <dgm:constr type="w" for="ch" forName="right_43_3" refType="w" fact="0.365"/>
        <dgm:constr type="h" for="ch" forName="right_43_3" refType="h" fact="0.185"/>
        <dgm:constr type="b" for="ch" forName="right_43_3" refType="h" fact="0.385"/>
        <dgm:constr type="ctrX" for="ch" forName="right_43_3" refType="w" fact="0.73"/>
        <dgm:constr type="w" for="ch" forName="right_44_1" refType="w" fact="0.36"/>
        <dgm:constr type="h" for="ch" forName="right_44_1" refType="h" fact="0.154"/>
        <dgm:constr type="b" for="ch" forName="right_44_1" refType="h" fact="0.725"/>
        <dgm:constr type="ctrX" for="ch" forName="right_44_1" refType="w" fact="0.76"/>
        <dgm:constr type="w" for="ch" forName="right_44_2" refType="w" fact="0.36"/>
        <dgm:constr type="h" for="ch" forName="right_44_2" refType="h" fact="0.154"/>
        <dgm:constr type="b" for="ch" forName="right_44_2" refType="h" fact="0.559"/>
        <dgm:constr type="ctrX" for="ch" forName="right_44_2" refType="w" fact="0.76"/>
        <dgm:constr type="w" for="ch" forName="right_44_3" refType="w" fact="0.36"/>
        <dgm:constr type="h" for="ch" forName="right_44_3" refType="h" fact="0.154"/>
        <dgm:constr type="b" for="ch" forName="right_44_3" refType="h" fact="0.393"/>
        <dgm:constr type="ctrX" for="ch" forName="right_44_3" refType="w" fact="0.76"/>
        <dgm:constr type="w" for="ch" forName="right_44_4" refType="w" fact="0.36"/>
        <dgm:constr type="h" for="ch" forName="right_44_4" refType="h" fact="0.154"/>
        <dgm:constr type="b" for="ch" forName="right_44_4" refType="h" fact="0.224"/>
        <dgm:constr type="ctrX" for="ch" forName="right_44_4" refType="w" fact="0.76"/>
        <dgm:constr type="w" for="ch" forName="left_44_1" refType="w" fact="0.36"/>
        <dgm:constr type="h" for="ch" forName="left_44_1" refType="h" fact="0.154"/>
        <dgm:constr type="b" for="ch" forName="left_44_1" refType="h" fact="0.725"/>
        <dgm:constr type="ctrX" for="ch" forName="left_44_1" refType="w" fact="0.24"/>
        <dgm:constr type="w" for="ch" forName="left_44_2" refType="w" fact="0.36"/>
        <dgm:constr type="h" for="ch" forName="left_44_2" refType="h" fact="0.154"/>
        <dgm:constr type="b" for="ch" forName="left_44_2" refType="h" fact="0.559"/>
        <dgm:constr type="ctrX" for="ch" forName="left_44_2" refType="w" fact="0.24"/>
        <dgm:constr type="w" for="ch" forName="left_44_3" refType="w" fact="0.36"/>
        <dgm:constr type="h" for="ch" forName="left_44_3" refType="h" fact="0.154"/>
        <dgm:constr type="b" for="ch" forName="left_44_3" refType="h" fact="0.393"/>
        <dgm:constr type="ctrX" for="ch" forName="left_44_3" refType="w" fact="0.24"/>
        <dgm:constr type="w" for="ch" forName="left_44_4" refType="w" fact="0.36"/>
        <dgm:constr type="h" for="ch" forName="left_44_4" refType="h" fact="0.154"/>
        <dgm:constr type="b" for="ch" forName="left_44_4" refType="h" fact="0.224"/>
        <dgm:constr type="ctrX" for="ch" forName="left_44_4" refType="w" fact="0.24"/>
      </dgm:constrLst>
      <dgm:ruleLst/>
      <dgm:layoutNode name="dummyMaxCanvas_ChildArea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fulcrum" styleLbl="alignAccFollowNode1">
        <dgm:alg type="sp"/>
        <dgm:shape xmlns:r="http://schemas.openxmlformats.org/officeDocument/2006/relationships" type="triangle" r:blip="">
          <dgm:adjLst/>
        </dgm:shape>
        <dgm:presOf/>
        <dgm:constrLst/>
        <dgm:ruleLst/>
      </dgm:layoutNode>
      <dgm:choose name="Name0">
        <dgm:if name="Name1" axis="ch ch" ptType="node node" st="1 1" cnt="1 0" func="cnt" op="equ" val="0">
          <dgm:choose name="Name2">
            <dgm:if name="Name3" axis="ch ch" ptType="node node" st="2 1" cnt="1 0" func="cnt" op="equ" val="0">
              <dgm:layoutNode name="balance_00" styleLbl="alignAccFollowNode1">
                <dgm:varLst>
                  <dgm:bulletEnabled val="1"/>
                </dgm:varLst>
                <dgm:alg type="sp"/>
                <dgm:shape xmlns:r="http://schemas.openxmlformats.org/officeDocument/2006/relationships" type="rect" r:blip="">
                  <dgm:adjLst/>
                </dgm:shape>
                <dgm:presOf/>
                <dgm:constrLst/>
                <dgm:ruleLst/>
              </dgm:layoutNode>
            </dgm:if>
            <dgm:else name="Name4">
              <dgm:choose name="Name5">
                <dgm:if name="Name6" axis="ch ch" ptType="node node" st="2 1" cnt="1 0" func="cnt" op="equ" val="1">
                  <dgm:layoutNode name="balance_01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4" type="rect" r:blip="">
                      <dgm:adjLst/>
                    </dgm:shape>
                    <dgm:presOf/>
                    <dgm:constrLst/>
                    <dgm:ruleLst/>
                  </dgm:layoutNode>
                  <dgm:layoutNode name="right_01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4" type="roundRect" r:blip="">
                      <dgm:adjLst/>
                    </dgm:shape>
                    <dgm:presOf axis="ch ch desOrSelf" ptType="node node node" st="2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7">
                  <dgm:choose name="Name8">
                    <dgm:if name="Name9" axis="ch ch" ptType="node node" st="2 1" cnt="1 0" func="cnt" op="equ" val="2">
                      <dgm:layoutNode name="balance_02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right_02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02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10">
                      <dgm:choose name="Name11">
                        <dgm:if name="Name12" axis="ch ch" ptType="node node" st="2 1" cnt="1 0" func="cnt" op="equ" val="3">
                          <dgm:layoutNode name="balance_03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03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13">
                          <dgm:choose name="Name14">
                            <dgm:if name="Name15" axis="ch ch" ptType="node node" st="2 1" cnt="1 0" func="cnt" op="gte" val="4">
                              <dgm:layoutNode name="balance_04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04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16"/>
                          </dgm:choose>
                        </dgm:else>
                      </dgm:choose>
                    </dgm:else>
                  </dgm:choose>
                </dgm:else>
              </dgm:choose>
            </dgm:else>
          </dgm:choose>
        </dgm:if>
        <dgm:else name="Name17">
          <dgm:choose name="Name18">
            <dgm:if name="Name19" axis="ch ch" ptType="node node" st="1 1" cnt="1 0" func="cnt" op="equ" val="1">
              <dgm:choose name="Name20">
                <dgm:if name="Name21" axis="ch ch" ptType="node node" st="2 1" cnt="1 0" func="cnt" op="equ" val="0">
                  <dgm:layoutNode name="balance_10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-4" type="rect" r:blip="">
                      <dgm:adjLst/>
                    </dgm:shape>
                    <dgm:presOf/>
                    <dgm:constrLst/>
                    <dgm:ruleLst/>
                  </dgm:layoutNode>
                  <dgm:layoutNode name="left_10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-4" type="roundRect" r:blip="">
                      <dgm:adjLst/>
                    </dgm:shape>
                    <dgm:presOf axis="ch ch desOrSelf" ptType="node node node" st="1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22">
                  <dgm:choose name="Name23">
                    <dgm:if name="Name24" axis="ch ch" ptType="node node" st="2 1" cnt="1 0" func="cnt" op="equ" val="1">
                      <dgm:layoutNode name="balance_11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25">
                      <dgm:choose name="Name26">
                        <dgm:if name="Name27" axis="ch ch" ptType="node node" st="2 1" cnt="1 0" func="cnt" op="equ" val="2">
                          <dgm:layoutNode name="balance_12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12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28">
                          <dgm:choose name="Name29">
                            <dgm:if name="Name30" axis="ch ch" ptType="node node" st="2 1" cnt="1 0" func="cnt" op="equ" val="3">
                              <dgm:layoutNode name="balance_13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31">
                              <dgm:choose name="Name32">
                                <dgm:if name="Name33" axis="ch ch" ptType="node node" st="2 1" cnt="1 0" func="cnt" op="gte" val="4">
                                  <dgm:layoutNode name="balance_14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34"/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else>
              </dgm:choose>
            </dgm:if>
            <dgm:else name="Name35">
              <dgm:choose name="Name36">
                <dgm:if name="Name37" axis="ch ch" ptType="node node" st="1 1" cnt="1 0" func="cnt" op="equ" val="2">
                  <dgm:choose name="Name38">
                    <dgm:if name="Name39" axis="ch ch" ptType="node node" st="2 1" cnt="1 0" func="cnt" op="equ" val="0">
                      <dgm:layoutNode name="balance_20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-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20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left_20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40">
                      <dgm:choose name="Name41">
                        <dgm:if name="Name42" axis="ch ch" ptType="node node" st="2 1" cnt="1 0" func="cnt" op="equ" val="1">
                          <dgm:layoutNode name="balance_21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21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43">
                          <dgm:choose name="Name44">
                            <dgm:if name="Name45" axis="ch ch" ptType="node node" st="2 1" cnt="1 0" func="cnt" op="equ" val="2">
                              <dgm:layoutNode name="balance_22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46">
                              <dgm:choose name="Name47">
                                <dgm:if name="Name48" axis="ch ch" ptType="node node" st="2 1" cnt="1 0" func="cnt" op="equ" val="3">
                                  <dgm:layoutNode name="balance_23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49">
                                  <dgm:choose name="Name50">
                                    <dgm:if name="Name51" axis="ch ch" ptType="node node" st="2 1" cnt="1 0" func="cnt" op="gte" val="4">
                                      <dgm:layoutNode name="balance_24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52"/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if>
                <dgm:else name="Name53">
                  <dgm:choose name="Name54">
                    <dgm:if name="Name55" axis="ch ch" ptType="node node" st="1 1" cnt="1 0" func="cnt" op="equ" val="3">
                      <dgm:choose name="Name56">
                        <dgm:if name="Name57" axis="ch ch" ptType="node node" st="2 1" cnt="1 0" func="cnt" op="equ" val="0">
                          <dgm:layoutNode name="balance_30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30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58">
                          <dgm:choose name="Name59">
                            <dgm:if name="Name60" axis="ch ch" ptType="node node" st="2 1" cnt="1 0" func="cnt" op="equ" val="1">
                              <dgm:layoutNode name="balance_31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61">
                              <dgm:choose name="Name62">
                                <dgm:if name="Name63" axis="ch ch" ptType="node node" st="2 1" cnt="1 0" func="cnt" op="equ" val="2">
                                  <dgm:layoutNode name="balance_32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64">
                                  <dgm:choose name="Name65">
                                    <dgm:if name="Name66" axis="ch ch" ptType="node node" st="2 1" cnt="1 0" func="cnt" op="equ" val="3">
                                      <dgm:layoutNode name="balance_33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67">
                                      <dgm:choose name="Name68">
                                        <dgm:if name="Name69" axis="ch ch" ptType="node node" st="2 1" cnt="1 0" func="cnt" op="gte" val="4">
                                          <dgm:layoutNode name="balance_34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righ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70"/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71">
                      <dgm:choose name="Name72">
                        <dgm:if name="Name73" axis="ch ch" ptType="node node" st="1 1" cnt="1 0" func="cnt" op="gte" val="4">
                          <dgm:choose name="Name74">
                            <dgm:if name="Name75" axis="ch ch" ptType="node node" st="2 1" cnt="1 0" func="cnt" op="equ" val="0">
                              <dgm:layoutNode name="balance_40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40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76">
                              <dgm:choose name="Name77">
                                <dgm:if name="Name78" axis="ch ch" ptType="node node" st="2 1" cnt="1 0" func="cnt" op="equ" val="1">
                                  <dgm:layoutNode name="balance_41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79">
                                  <dgm:choose name="Name80">
                                    <dgm:if name="Name81" axis="ch ch" ptType="node node" st="2 1" cnt="1 0" func="cnt" op="equ" val="2">
                                      <dgm:layoutNode name="balance_42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-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lef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82">
                                      <dgm:choose name="Name83">
                                        <dgm:if name="Name84" axis="ch ch" ptType="node node" st="2 1" cnt="1 0" func="cnt" op="equ" val="3">
                                          <dgm:layoutNode name="balance_43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-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lef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85">
                                          <dgm:choose name="Name86">
                                            <dgm:if name="Name87" axis="ch ch" ptType="node node" st="2 1" cnt="1 0" func="cnt" op="gte" val="4">
                                              <dgm:layoutNode name="balance_44" styleLbl="alignAccFollowNode1">
                                                <dgm:varLst>
                                                  <dgm:bulletEnabled val="1"/>
                                                </dgm:varLst>
                                                <dgm:alg type="sp"/>
                                                <dgm:shape xmlns:r="http://schemas.openxmlformats.org/officeDocument/2006/relationships" type="rect" r:blip="">
                                                  <dgm:adjLst/>
                                                </dgm:shape>
                                                <dgm:presOf/>
                                                <dgm:constrLst/>
                                                <dgm:ruleLst/>
                                              </dgm:layoutNode>
                                              <dgm:layoutNode name="righ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</dgm:if>
                                            <dgm:else name="Name88"/>
                                          </dgm:choose>
                                        </dgm:else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if>
                        <dgm:else name="Name89"/>
                      </dgm:choose>
                    </dgm:else>
                  </dgm:choose>
                </dgm:else>
              </dgm:choose>
            </dgm:else>
          </dgm:choose>
        </dgm:else>
      </dgm:choose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ABA98E-9E3B-4446-837B-9490EFA8E9AB}" type="datetimeFigureOut">
              <a:rPr lang="es-MX" smtClean="0"/>
              <a:pPr/>
              <a:t>11/02/2019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C53066-63E4-427F-9506-8273B168330C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724396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C53066-63E4-427F-9506-8273B168330C}" type="slidenum">
              <a:rPr lang="es-MX" smtClean="0"/>
              <a:pPr/>
              <a:t>10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373697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7984" y="1237198"/>
            <a:ext cx="11423808" cy="2631887"/>
          </a:xfrm>
        </p:spPr>
        <p:txBody>
          <a:bodyPr anchor="b"/>
          <a:lstStyle>
            <a:lvl1pPr algn="ctr">
              <a:defRPr sz="6459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79972" y="3970580"/>
            <a:ext cx="10079832" cy="1825171"/>
          </a:xfrm>
        </p:spPr>
        <p:txBody>
          <a:bodyPr/>
          <a:lstStyle>
            <a:lvl1pPr marL="0" indent="0" algn="ctr">
              <a:buNone/>
              <a:defRPr sz="2584"/>
            </a:lvl1pPr>
            <a:lvl2pPr marL="492223" indent="0" algn="ctr">
              <a:buNone/>
              <a:defRPr sz="2153"/>
            </a:lvl2pPr>
            <a:lvl3pPr marL="984447" indent="0" algn="ctr">
              <a:buNone/>
              <a:defRPr sz="1938"/>
            </a:lvl3pPr>
            <a:lvl4pPr marL="1476670" indent="0" algn="ctr">
              <a:buNone/>
              <a:defRPr sz="1723"/>
            </a:lvl4pPr>
            <a:lvl5pPr marL="1968893" indent="0" algn="ctr">
              <a:buNone/>
              <a:defRPr sz="1723"/>
            </a:lvl5pPr>
            <a:lvl6pPr marL="2461116" indent="0" algn="ctr">
              <a:buNone/>
              <a:defRPr sz="1723"/>
            </a:lvl6pPr>
            <a:lvl7pPr marL="2953340" indent="0" algn="ctr">
              <a:buNone/>
              <a:defRPr sz="1723"/>
            </a:lvl7pPr>
            <a:lvl8pPr marL="3445563" indent="0" algn="ctr">
              <a:buNone/>
              <a:defRPr sz="1723"/>
            </a:lvl8pPr>
            <a:lvl9pPr marL="3937786" indent="0" algn="ctr">
              <a:buNone/>
              <a:defRPr sz="1723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A052D-15EB-4113-9A93-ED9428C4A794}" type="datetime1">
              <a:rPr lang="es-MX" smtClean="0"/>
              <a:t>11/02/2019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Hernández, Magaña y Avendaño 2018</a:t>
            </a: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E427B-DB09-4D49-994C-647B6F2F0CE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983054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A3407-6254-48FC-BA11-9D48484B306B}" type="datetime1">
              <a:rPr lang="es-MX" smtClean="0"/>
              <a:t>11/02/2019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Hernández, Magaña y Avendaño 2018</a:t>
            </a: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E427B-DB09-4D49-994C-647B6F2F0CE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496085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617841" y="402483"/>
            <a:ext cx="2897952" cy="64064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23986" y="402483"/>
            <a:ext cx="8525857" cy="6406475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B4799-F090-4633-8C42-F3C26113FDB0}" type="datetime1">
              <a:rPr lang="es-MX" smtClean="0"/>
              <a:t>11/02/2019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Hernández, Magaña y Avendaño 2018</a:t>
            </a: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E427B-DB09-4D49-994C-647B6F2F0CE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187037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7984" y="1237198"/>
            <a:ext cx="11423808" cy="2631887"/>
          </a:xfrm>
        </p:spPr>
        <p:txBody>
          <a:bodyPr anchor="b"/>
          <a:lstStyle>
            <a:lvl1pPr algn="ctr">
              <a:defRPr sz="6459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79972" y="3970580"/>
            <a:ext cx="10079832" cy="1825171"/>
          </a:xfrm>
        </p:spPr>
        <p:txBody>
          <a:bodyPr/>
          <a:lstStyle>
            <a:lvl1pPr marL="0" indent="0" algn="ctr">
              <a:buNone/>
              <a:defRPr sz="2584"/>
            </a:lvl1pPr>
            <a:lvl2pPr marL="492223" indent="0" algn="ctr">
              <a:buNone/>
              <a:defRPr sz="2153"/>
            </a:lvl2pPr>
            <a:lvl3pPr marL="984447" indent="0" algn="ctr">
              <a:buNone/>
              <a:defRPr sz="1938"/>
            </a:lvl3pPr>
            <a:lvl4pPr marL="1476670" indent="0" algn="ctr">
              <a:buNone/>
              <a:defRPr sz="1723"/>
            </a:lvl4pPr>
            <a:lvl5pPr marL="1968893" indent="0" algn="ctr">
              <a:buNone/>
              <a:defRPr sz="1723"/>
            </a:lvl5pPr>
            <a:lvl6pPr marL="2461116" indent="0" algn="ctr">
              <a:buNone/>
              <a:defRPr sz="1723"/>
            </a:lvl6pPr>
            <a:lvl7pPr marL="2953340" indent="0" algn="ctr">
              <a:buNone/>
              <a:defRPr sz="1723"/>
            </a:lvl7pPr>
            <a:lvl8pPr marL="3445563" indent="0" algn="ctr">
              <a:buNone/>
              <a:defRPr sz="1723"/>
            </a:lvl8pPr>
            <a:lvl9pPr marL="3937786" indent="0" algn="ctr">
              <a:buNone/>
              <a:defRPr sz="1723"/>
            </a:lvl9pPr>
          </a:lstStyle>
          <a:p>
            <a:r>
              <a:rPr lang="es-ES_tradnl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11/02/2019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7595260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11/02/2019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829231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6986" y="1884672"/>
            <a:ext cx="11591806" cy="3144614"/>
          </a:xfrm>
        </p:spPr>
        <p:txBody>
          <a:bodyPr anchor="b"/>
          <a:lstStyle>
            <a:lvl1pPr>
              <a:defRPr sz="6459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6986" y="5059034"/>
            <a:ext cx="11591806" cy="1653679"/>
          </a:xfrm>
        </p:spPr>
        <p:txBody>
          <a:bodyPr/>
          <a:lstStyle>
            <a:lvl1pPr marL="0" indent="0">
              <a:buNone/>
              <a:defRPr sz="2584">
                <a:solidFill>
                  <a:schemeClr val="tx1"/>
                </a:solidFill>
              </a:defRPr>
            </a:lvl1pPr>
            <a:lvl2pPr marL="492223" indent="0">
              <a:buNone/>
              <a:defRPr sz="2153">
                <a:solidFill>
                  <a:schemeClr val="tx1">
                    <a:tint val="75000"/>
                  </a:schemeClr>
                </a:solidFill>
              </a:defRPr>
            </a:lvl2pPr>
            <a:lvl3pPr marL="984447" indent="0">
              <a:buNone/>
              <a:defRPr sz="1938">
                <a:solidFill>
                  <a:schemeClr val="tx1">
                    <a:tint val="75000"/>
                  </a:schemeClr>
                </a:solidFill>
              </a:defRPr>
            </a:lvl3pPr>
            <a:lvl4pPr marL="1476670" indent="0">
              <a:buNone/>
              <a:defRPr sz="1723">
                <a:solidFill>
                  <a:schemeClr val="tx1">
                    <a:tint val="75000"/>
                  </a:schemeClr>
                </a:solidFill>
              </a:defRPr>
            </a:lvl4pPr>
            <a:lvl5pPr marL="1968893" indent="0">
              <a:buNone/>
              <a:defRPr sz="1723">
                <a:solidFill>
                  <a:schemeClr val="tx1">
                    <a:tint val="75000"/>
                  </a:schemeClr>
                </a:solidFill>
              </a:defRPr>
            </a:lvl5pPr>
            <a:lvl6pPr marL="2461116" indent="0">
              <a:buNone/>
              <a:defRPr sz="1723">
                <a:solidFill>
                  <a:schemeClr val="tx1">
                    <a:tint val="75000"/>
                  </a:schemeClr>
                </a:solidFill>
              </a:defRPr>
            </a:lvl6pPr>
            <a:lvl7pPr marL="2953340" indent="0">
              <a:buNone/>
              <a:defRPr sz="1723">
                <a:solidFill>
                  <a:schemeClr val="tx1">
                    <a:tint val="75000"/>
                  </a:schemeClr>
                </a:solidFill>
              </a:defRPr>
            </a:lvl7pPr>
            <a:lvl8pPr marL="3445563" indent="0">
              <a:buNone/>
              <a:defRPr sz="1723">
                <a:solidFill>
                  <a:schemeClr val="tx1">
                    <a:tint val="75000"/>
                  </a:schemeClr>
                </a:solidFill>
              </a:defRPr>
            </a:lvl8pPr>
            <a:lvl9pPr marL="3937786" indent="0">
              <a:buNone/>
              <a:defRPr sz="17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11/02/2019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4656715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23985" y="2012414"/>
            <a:ext cx="5711905" cy="4796544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885" y="2012414"/>
            <a:ext cx="5711905" cy="4796544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11/02/2019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1577082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5736" y="402485"/>
            <a:ext cx="11591806" cy="1461188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25736" y="1853171"/>
            <a:ext cx="5685654" cy="908211"/>
          </a:xfrm>
        </p:spPr>
        <p:txBody>
          <a:bodyPr anchor="b"/>
          <a:lstStyle>
            <a:lvl1pPr marL="0" indent="0">
              <a:buNone/>
              <a:defRPr sz="2584" b="1"/>
            </a:lvl1pPr>
            <a:lvl2pPr marL="492223" indent="0">
              <a:buNone/>
              <a:defRPr sz="2153" b="1"/>
            </a:lvl2pPr>
            <a:lvl3pPr marL="984447" indent="0">
              <a:buNone/>
              <a:defRPr sz="1938" b="1"/>
            </a:lvl3pPr>
            <a:lvl4pPr marL="1476670" indent="0">
              <a:buNone/>
              <a:defRPr sz="1723" b="1"/>
            </a:lvl4pPr>
            <a:lvl5pPr marL="1968893" indent="0">
              <a:buNone/>
              <a:defRPr sz="1723" b="1"/>
            </a:lvl5pPr>
            <a:lvl6pPr marL="2461116" indent="0">
              <a:buNone/>
              <a:defRPr sz="1723" b="1"/>
            </a:lvl6pPr>
            <a:lvl7pPr marL="2953340" indent="0">
              <a:buNone/>
              <a:defRPr sz="1723" b="1"/>
            </a:lvl7pPr>
            <a:lvl8pPr marL="3445563" indent="0">
              <a:buNone/>
              <a:defRPr sz="1723" b="1"/>
            </a:lvl8pPr>
            <a:lvl9pPr marL="3937786" indent="0">
              <a:buNone/>
              <a:defRPr sz="1723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25736" y="2761381"/>
            <a:ext cx="5685654" cy="4061576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03888" y="1853171"/>
            <a:ext cx="5713655" cy="908211"/>
          </a:xfrm>
        </p:spPr>
        <p:txBody>
          <a:bodyPr anchor="b"/>
          <a:lstStyle>
            <a:lvl1pPr marL="0" indent="0">
              <a:buNone/>
              <a:defRPr sz="2584" b="1"/>
            </a:lvl1pPr>
            <a:lvl2pPr marL="492223" indent="0">
              <a:buNone/>
              <a:defRPr sz="2153" b="1"/>
            </a:lvl2pPr>
            <a:lvl3pPr marL="984447" indent="0">
              <a:buNone/>
              <a:defRPr sz="1938" b="1"/>
            </a:lvl3pPr>
            <a:lvl4pPr marL="1476670" indent="0">
              <a:buNone/>
              <a:defRPr sz="1723" b="1"/>
            </a:lvl4pPr>
            <a:lvl5pPr marL="1968893" indent="0">
              <a:buNone/>
              <a:defRPr sz="1723" b="1"/>
            </a:lvl5pPr>
            <a:lvl6pPr marL="2461116" indent="0">
              <a:buNone/>
              <a:defRPr sz="1723" b="1"/>
            </a:lvl6pPr>
            <a:lvl7pPr marL="2953340" indent="0">
              <a:buNone/>
              <a:defRPr sz="1723" b="1"/>
            </a:lvl7pPr>
            <a:lvl8pPr marL="3445563" indent="0">
              <a:buNone/>
              <a:defRPr sz="1723" b="1"/>
            </a:lvl8pPr>
            <a:lvl9pPr marL="3937786" indent="0">
              <a:buNone/>
              <a:defRPr sz="1723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803888" y="2761381"/>
            <a:ext cx="5713655" cy="4061576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11/02/2019</a:t>
            </a:fld>
            <a:endParaRPr lang="es-ES_trad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2507208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11/02/2019</a:t>
            </a:fld>
            <a:endParaRPr lang="es-ES_trad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2477074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11/02/2019</a:t>
            </a:fld>
            <a:endParaRPr lang="es-ES_trad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1868829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5735" y="503978"/>
            <a:ext cx="4334677" cy="1763924"/>
          </a:xfrm>
        </p:spPr>
        <p:txBody>
          <a:bodyPr anchor="b"/>
          <a:lstStyle>
            <a:lvl1pPr>
              <a:defRPr sz="3445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3655" y="1088456"/>
            <a:ext cx="6803886" cy="5372269"/>
          </a:xfrm>
        </p:spPr>
        <p:txBody>
          <a:bodyPr/>
          <a:lstStyle>
            <a:lvl1pPr>
              <a:defRPr sz="3445"/>
            </a:lvl1pPr>
            <a:lvl2pPr>
              <a:defRPr sz="3015"/>
            </a:lvl2pPr>
            <a:lvl3pPr>
              <a:defRPr sz="2584"/>
            </a:lvl3pPr>
            <a:lvl4pPr>
              <a:defRPr sz="2153"/>
            </a:lvl4pPr>
            <a:lvl5pPr>
              <a:defRPr sz="2153"/>
            </a:lvl5pPr>
            <a:lvl6pPr>
              <a:defRPr sz="2153"/>
            </a:lvl6pPr>
            <a:lvl7pPr>
              <a:defRPr sz="2153"/>
            </a:lvl7pPr>
            <a:lvl8pPr>
              <a:defRPr sz="2153"/>
            </a:lvl8pPr>
            <a:lvl9pPr>
              <a:defRPr sz="2153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5735" y="2267903"/>
            <a:ext cx="4334677" cy="4201569"/>
          </a:xfrm>
        </p:spPr>
        <p:txBody>
          <a:bodyPr/>
          <a:lstStyle>
            <a:lvl1pPr marL="0" indent="0">
              <a:buNone/>
              <a:defRPr sz="1723"/>
            </a:lvl1pPr>
            <a:lvl2pPr marL="492223" indent="0">
              <a:buNone/>
              <a:defRPr sz="1507"/>
            </a:lvl2pPr>
            <a:lvl3pPr marL="984447" indent="0">
              <a:buNone/>
              <a:defRPr sz="1292"/>
            </a:lvl3pPr>
            <a:lvl4pPr marL="1476670" indent="0">
              <a:buNone/>
              <a:defRPr sz="1076"/>
            </a:lvl4pPr>
            <a:lvl5pPr marL="1968893" indent="0">
              <a:buNone/>
              <a:defRPr sz="1076"/>
            </a:lvl5pPr>
            <a:lvl6pPr marL="2461116" indent="0">
              <a:buNone/>
              <a:defRPr sz="1076"/>
            </a:lvl6pPr>
            <a:lvl7pPr marL="2953340" indent="0">
              <a:buNone/>
              <a:defRPr sz="1076"/>
            </a:lvl7pPr>
            <a:lvl8pPr marL="3445563" indent="0">
              <a:buNone/>
              <a:defRPr sz="1076"/>
            </a:lvl8pPr>
            <a:lvl9pPr marL="3937786" indent="0">
              <a:buNone/>
              <a:defRPr sz="1076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11/02/2019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0929296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B3F0F-549F-4611-8E6E-A9CABF2ACF15}" type="datetime1">
              <a:rPr lang="es-MX" smtClean="0"/>
              <a:t>11/02/2019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Hernández, Magaña y Avendaño 2018</a:t>
            </a: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E427B-DB09-4D49-994C-647B6F2F0CE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863717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5735" y="503978"/>
            <a:ext cx="4334677" cy="1763924"/>
          </a:xfrm>
        </p:spPr>
        <p:txBody>
          <a:bodyPr anchor="b"/>
          <a:lstStyle>
            <a:lvl1pPr>
              <a:defRPr sz="3445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713655" y="1088456"/>
            <a:ext cx="6803886" cy="5372269"/>
          </a:xfrm>
        </p:spPr>
        <p:txBody>
          <a:bodyPr anchor="t"/>
          <a:lstStyle>
            <a:lvl1pPr marL="0" indent="0">
              <a:buNone/>
              <a:defRPr sz="3445"/>
            </a:lvl1pPr>
            <a:lvl2pPr marL="492223" indent="0">
              <a:buNone/>
              <a:defRPr sz="3015"/>
            </a:lvl2pPr>
            <a:lvl3pPr marL="984447" indent="0">
              <a:buNone/>
              <a:defRPr sz="2584"/>
            </a:lvl3pPr>
            <a:lvl4pPr marL="1476670" indent="0">
              <a:buNone/>
              <a:defRPr sz="2153"/>
            </a:lvl4pPr>
            <a:lvl5pPr marL="1968893" indent="0">
              <a:buNone/>
              <a:defRPr sz="2153"/>
            </a:lvl5pPr>
            <a:lvl6pPr marL="2461116" indent="0">
              <a:buNone/>
              <a:defRPr sz="2153"/>
            </a:lvl6pPr>
            <a:lvl7pPr marL="2953340" indent="0">
              <a:buNone/>
              <a:defRPr sz="2153"/>
            </a:lvl7pPr>
            <a:lvl8pPr marL="3445563" indent="0">
              <a:buNone/>
              <a:defRPr sz="2153"/>
            </a:lvl8pPr>
            <a:lvl9pPr marL="3937786" indent="0">
              <a:buNone/>
              <a:defRPr sz="2153"/>
            </a:lvl9pPr>
          </a:lstStyle>
          <a:p>
            <a:r>
              <a:rPr lang="es-ES_tradnl"/>
              <a:t>Arrastre la imagen al marcador de posición o haga clic en el icono para agregarla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5735" y="2267903"/>
            <a:ext cx="4334677" cy="4201569"/>
          </a:xfrm>
        </p:spPr>
        <p:txBody>
          <a:bodyPr/>
          <a:lstStyle>
            <a:lvl1pPr marL="0" indent="0">
              <a:buNone/>
              <a:defRPr sz="1723"/>
            </a:lvl1pPr>
            <a:lvl2pPr marL="492223" indent="0">
              <a:buNone/>
              <a:defRPr sz="1507"/>
            </a:lvl2pPr>
            <a:lvl3pPr marL="984447" indent="0">
              <a:buNone/>
              <a:defRPr sz="1292"/>
            </a:lvl3pPr>
            <a:lvl4pPr marL="1476670" indent="0">
              <a:buNone/>
              <a:defRPr sz="1076"/>
            </a:lvl4pPr>
            <a:lvl5pPr marL="1968893" indent="0">
              <a:buNone/>
              <a:defRPr sz="1076"/>
            </a:lvl5pPr>
            <a:lvl6pPr marL="2461116" indent="0">
              <a:buNone/>
              <a:defRPr sz="1076"/>
            </a:lvl6pPr>
            <a:lvl7pPr marL="2953340" indent="0">
              <a:buNone/>
              <a:defRPr sz="1076"/>
            </a:lvl7pPr>
            <a:lvl8pPr marL="3445563" indent="0">
              <a:buNone/>
              <a:defRPr sz="1076"/>
            </a:lvl8pPr>
            <a:lvl9pPr marL="3937786" indent="0">
              <a:buNone/>
              <a:defRPr sz="1076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11/02/2019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8469821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11/02/2019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5391303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617841" y="402483"/>
            <a:ext cx="2897952" cy="6406475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23986" y="402483"/>
            <a:ext cx="8525857" cy="6406475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11/02/2019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366518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6986" y="1884672"/>
            <a:ext cx="11591806" cy="3144614"/>
          </a:xfrm>
        </p:spPr>
        <p:txBody>
          <a:bodyPr anchor="b"/>
          <a:lstStyle>
            <a:lvl1pPr>
              <a:defRPr sz="6459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6986" y="5059034"/>
            <a:ext cx="11591806" cy="1653679"/>
          </a:xfrm>
        </p:spPr>
        <p:txBody>
          <a:bodyPr/>
          <a:lstStyle>
            <a:lvl1pPr marL="0" indent="0">
              <a:buNone/>
              <a:defRPr sz="2584">
                <a:solidFill>
                  <a:schemeClr val="tx1"/>
                </a:solidFill>
              </a:defRPr>
            </a:lvl1pPr>
            <a:lvl2pPr marL="492223" indent="0">
              <a:buNone/>
              <a:defRPr sz="2153">
                <a:solidFill>
                  <a:schemeClr val="tx1">
                    <a:tint val="75000"/>
                  </a:schemeClr>
                </a:solidFill>
              </a:defRPr>
            </a:lvl2pPr>
            <a:lvl3pPr marL="984447" indent="0">
              <a:buNone/>
              <a:defRPr sz="1938">
                <a:solidFill>
                  <a:schemeClr val="tx1">
                    <a:tint val="75000"/>
                  </a:schemeClr>
                </a:solidFill>
              </a:defRPr>
            </a:lvl3pPr>
            <a:lvl4pPr marL="1476670" indent="0">
              <a:buNone/>
              <a:defRPr sz="1723">
                <a:solidFill>
                  <a:schemeClr val="tx1">
                    <a:tint val="75000"/>
                  </a:schemeClr>
                </a:solidFill>
              </a:defRPr>
            </a:lvl4pPr>
            <a:lvl5pPr marL="1968893" indent="0">
              <a:buNone/>
              <a:defRPr sz="1723">
                <a:solidFill>
                  <a:schemeClr val="tx1">
                    <a:tint val="75000"/>
                  </a:schemeClr>
                </a:solidFill>
              </a:defRPr>
            </a:lvl5pPr>
            <a:lvl6pPr marL="2461116" indent="0">
              <a:buNone/>
              <a:defRPr sz="1723">
                <a:solidFill>
                  <a:schemeClr val="tx1">
                    <a:tint val="75000"/>
                  </a:schemeClr>
                </a:solidFill>
              </a:defRPr>
            </a:lvl6pPr>
            <a:lvl7pPr marL="2953340" indent="0">
              <a:buNone/>
              <a:defRPr sz="1723">
                <a:solidFill>
                  <a:schemeClr val="tx1">
                    <a:tint val="75000"/>
                  </a:schemeClr>
                </a:solidFill>
              </a:defRPr>
            </a:lvl7pPr>
            <a:lvl8pPr marL="3445563" indent="0">
              <a:buNone/>
              <a:defRPr sz="1723">
                <a:solidFill>
                  <a:schemeClr val="tx1">
                    <a:tint val="75000"/>
                  </a:schemeClr>
                </a:solidFill>
              </a:defRPr>
            </a:lvl8pPr>
            <a:lvl9pPr marL="3937786" indent="0">
              <a:buNone/>
              <a:defRPr sz="17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EF7C2-1BD5-47B1-AAA1-E142EC329296}" type="datetime1">
              <a:rPr lang="es-MX" smtClean="0"/>
              <a:t>11/02/2019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Hernández, Magaña y Avendaño 2018</a:t>
            </a: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E427B-DB09-4D49-994C-647B6F2F0CE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63776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23985" y="2012414"/>
            <a:ext cx="5711905" cy="479654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885" y="2012414"/>
            <a:ext cx="5711905" cy="479654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A9B83-2A15-4A19-AB5D-555FC0A06D40}" type="datetime1">
              <a:rPr lang="es-MX" smtClean="0"/>
              <a:t>11/02/2019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Hernández, Magaña y Avendaño 2018</a:t>
            </a:r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E427B-DB09-4D49-994C-647B6F2F0CE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917072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5736" y="402485"/>
            <a:ext cx="11591806" cy="14611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25736" y="1853171"/>
            <a:ext cx="5685654" cy="908211"/>
          </a:xfrm>
        </p:spPr>
        <p:txBody>
          <a:bodyPr anchor="b"/>
          <a:lstStyle>
            <a:lvl1pPr marL="0" indent="0">
              <a:buNone/>
              <a:defRPr sz="2584" b="1"/>
            </a:lvl1pPr>
            <a:lvl2pPr marL="492223" indent="0">
              <a:buNone/>
              <a:defRPr sz="2153" b="1"/>
            </a:lvl2pPr>
            <a:lvl3pPr marL="984447" indent="0">
              <a:buNone/>
              <a:defRPr sz="1938" b="1"/>
            </a:lvl3pPr>
            <a:lvl4pPr marL="1476670" indent="0">
              <a:buNone/>
              <a:defRPr sz="1723" b="1"/>
            </a:lvl4pPr>
            <a:lvl5pPr marL="1968893" indent="0">
              <a:buNone/>
              <a:defRPr sz="1723" b="1"/>
            </a:lvl5pPr>
            <a:lvl6pPr marL="2461116" indent="0">
              <a:buNone/>
              <a:defRPr sz="1723" b="1"/>
            </a:lvl6pPr>
            <a:lvl7pPr marL="2953340" indent="0">
              <a:buNone/>
              <a:defRPr sz="1723" b="1"/>
            </a:lvl7pPr>
            <a:lvl8pPr marL="3445563" indent="0">
              <a:buNone/>
              <a:defRPr sz="1723" b="1"/>
            </a:lvl8pPr>
            <a:lvl9pPr marL="3937786" indent="0">
              <a:buNone/>
              <a:defRPr sz="1723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25736" y="2761381"/>
            <a:ext cx="5685654" cy="406157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03888" y="1853171"/>
            <a:ext cx="5713655" cy="908211"/>
          </a:xfrm>
        </p:spPr>
        <p:txBody>
          <a:bodyPr anchor="b"/>
          <a:lstStyle>
            <a:lvl1pPr marL="0" indent="0">
              <a:buNone/>
              <a:defRPr sz="2584" b="1"/>
            </a:lvl1pPr>
            <a:lvl2pPr marL="492223" indent="0">
              <a:buNone/>
              <a:defRPr sz="2153" b="1"/>
            </a:lvl2pPr>
            <a:lvl3pPr marL="984447" indent="0">
              <a:buNone/>
              <a:defRPr sz="1938" b="1"/>
            </a:lvl3pPr>
            <a:lvl4pPr marL="1476670" indent="0">
              <a:buNone/>
              <a:defRPr sz="1723" b="1"/>
            </a:lvl4pPr>
            <a:lvl5pPr marL="1968893" indent="0">
              <a:buNone/>
              <a:defRPr sz="1723" b="1"/>
            </a:lvl5pPr>
            <a:lvl6pPr marL="2461116" indent="0">
              <a:buNone/>
              <a:defRPr sz="1723" b="1"/>
            </a:lvl6pPr>
            <a:lvl7pPr marL="2953340" indent="0">
              <a:buNone/>
              <a:defRPr sz="1723" b="1"/>
            </a:lvl7pPr>
            <a:lvl8pPr marL="3445563" indent="0">
              <a:buNone/>
              <a:defRPr sz="1723" b="1"/>
            </a:lvl8pPr>
            <a:lvl9pPr marL="3937786" indent="0">
              <a:buNone/>
              <a:defRPr sz="1723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803888" y="2761381"/>
            <a:ext cx="5713655" cy="406157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8FC4A-7D20-4D80-A928-56DF1FB1CC86}" type="datetime1">
              <a:rPr lang="es-MX" smtClean="0"/>
              <a:t>11/02/2019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Hernández, Magaña y Avendaño 2018</a:t>
            </a:r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E427B-DB09-4D49-994C-647B6F2F0CE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654387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DA7BA-0307-45D5-BB3E-8FD960792AC1}" type="datetime1">
              <a:rPr lang="es-MX" smtClean="0"/>
              <a:t>11/02/2019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Hernández, Magaña y Avendaño 2018</a:t>
            </a:r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E427B-DB09-4D49-994C-647B6F2F0CE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900975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63F8E-CA48-4B3A-B7C0-AA2DB4756FA5}" type="datetime1">
              <a:rPr lang="es-MX" smtClean="0"/>
              <a:t>11/02/2019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Hernández, Magaña y Avendaño 2018</a:t>
            </a:r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E427B-DB09-4D49-994C-647B6F2F0CE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28582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5735" y="503978"/>
            <a:ext cx="4334677" cy="1763924"/>
          </a:xfrm>
        </p:spPr>
        <p:txBody>
          <a:bodyPr anchor="b"/>
          <a:lstStyle>
            <a:lvl1pPr>
              <a:defRPr sz="3445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3655" y="1088456"/>
            <a:ext cx="6803886" cy="5372269"/>
          </a:xfrm>
        </p:spPr>
        <p:txBody>
          <a:bodyPr/>
          <a:lstStyle>
            <a:lvl1pPr>
              <a:defRPr sz="3445"/>
            </a:lvl1pPr>
            <a:lvl2pPr>
              <a:defRPr sz="3015"/>
            </a:lvl2pPr>
            <a:lvl3pPr>
              <a:defRPr sz="2584"/>
            </a:lvl3pPr>
            <a:lvl4pPr>
              <a:defRPr sz="2153"/>
            </a:lvl4pPr>
            <a:lvl5pPr>
              <a:defRPr sz="2153"/>
            </a:lvl5pPr>
            <a:lvl6pPr>
              <a:defRPr sz="2153"/>
            </a:lvl6pPr>
            <a:lvl7pPr>
              <a:defRPr sz="2153"/>
            </a:lvl7pPr>
            <a:lvl8pPr>
              <a:defRPr sz="2153"/>
            </a:lvl8pPr>
            <a:lvl9pPr>
              <a:defRPr sz="2153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5735" y="2267903"/>
            <a:ext cx="4334677" cy="4201569"/>
          </a:xfrm>
        </p:spPr>
        <p:txBody>
          <a:bodyPr/>
          <a:lstStyle>
            <a:lvl1pPr marL="0" indent="0">
              <a:buNone/>
              <a:defRPr sz="1723"/>
            </a:lvl1pPr>
            <a:lvl2pPr marL="492223" indent="0">
              <a:buNone/>
              <a:defRPr sz="1507"/>
            </a:lvl2pPr>
            <a:lvl3pPr marL="984447" indent="0">
              <a:buNone/>
              <a:defRPr sz="1292"/>
            </a:lvl3pPr>
            <a:lvl4pPr marL="1476670" indent="0">
              <a:buNone/>
              <a:defRPr sz="1076"/>
            </a:lvl4pPr>
            <a:lvl5pPr marL="1968893" indent="0">
              <a:buNone/>
              <a:defRPr sz="1076"/>
            </a:lvl5pPr>
            <a:lvl6pPr marL="2461116" indent="0">
              <a:buNone/>
              <a:defRPr sz="1076"/>
            </a:lvl6pPr>
            <a:lvl7pPr marL="2953340" indent="0">
              <a:buNone/>
              <a:defRPr sz="1076"/>
            </a:lvl7pPr>
            <a:lvl8pPr marL="3445563" indent="0">
              <a:buNone/>
              <a:defRPr sz="1076"/>
            </a:lvl8pPr>
            <a:lvl9pPr marL="3937786" indent="0">
              <a:buNone/>
              <a:defRPr sz="1076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87AB8-5588-4B1A-B4CD-381209DC10E0}" type="datetime1">
              <a:rPr lang="es-MX" smtClean="0"/>
              <a:t>11/02/2019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Hernández, Magaña y Avendaño 2018</a:t>
            </a:r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E427B-DB09-4D49-994C-647B6F2F0CE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320149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5735" y="503978"/>
            <a:ext cx="4334677" cy="1763924"/>
          </a:xfrm>
        </p:spPr>
        <p:txBody>
          <a:bodyPr anchor="b"/>
          <a:lstStyle>
            <a:lvl1pPr>
              <a:defRPr sz="3445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713655" y="1088456"/>
            <a:ext cx="6803886" cy="5372269"/>
          </a:xfrm>
        </p:spPr>
        <p:txBody>
          <a:bodyPr anchor="t"/>
          <a:lstStyle>
            <a:lvl1pPr marL="0" indent="0">
              <a:buNone/>
              <a:defRPr sz="3445"/>
            </a:lvl1pPr>
            <a:lvl2pPr marL="492223" indent="0">
              <a:buNone/>
              <a:defRPr sz="3015"/>
            </a:lvl2pPr>
            <a:lvl3pPr marL="984447" indent="0">
              <a:buNone/>
              <a:defRPr sz="2584"/>
            </a:lvl3pPr>
            <a:lvl4pPr marL="1476670" indent="0">
              <a:buNone/>
              <a:defRPr sz="2153"/>
            </a:lvl4pPr>
            <a:lvl5pPr marL="1968893" indent="0">
              <a:buNone/>
              <a:defRPr sz="2153"/>
            </a:lvl5pPr>
            <a:lvl6pPr marL="2461116" indent="0">
              <a:buNone/>
              <a:defRPr sz="2153"/>
            </a:lvl6pPr>
            <a:lvl7pPr marL="2953340" indent="0">
              <a:buNone/>
              <a:defRPr sz="2153"/>
            </a:lvl7pPr>
            <a:lvl8pPr marL="3445563" indent="0">
              <a:buNone/>
              <a:defRPr sz="2153"/>
            </a:lvl8pPr>
            <a:lvl9pPr marL="3937786" indent="0">
              <a:buNone/>
              <a:defRPr sz="2153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5735" y="2267903"/>
            <a:ext cx="4334677" cy="4201569"/>
          </a:xfrm>
        </p:spPr>
        <p:txBody>
          <a:bodyPr/>
          <a:lstStyle>
            <a:lvl1pPr marL="0" indent="0">
              <a:buNone/>
              <a:defRPr sz="1723"/>
            </a:lvl1pPr>
            <a:lvl2pPr marL="492223" indent="0">
              <a:buNone/>
              <a:defRPr sz="1507"/>
            </a:lvl2pPr>
            <a:lvl3pPr marL="984447" indent="0">
              <a:buNone/>
              <a:defRPr sz="1292"/>
            </a:lvl3pPr>
            <a:lvl4pPr marL="1476670" indent="0">
              <a:buNone/>
              <a:defRPr sz="1076"/>
            </a:lvl4pPr>
            <a:lvl5pPr marL="1968893" indent="0">
              <a:buNone/>
              <a:defRPr sz="1076"/>
            </a:lvl5pPr>
            <a:lvl6pPr marL="2461116" indent="0">
              <a:buNone/>
              <a:defRPr sz="1076"/>
            </a:lvl6pPr>
            <a:lvl7pPr marL="2953340" indent="0">
              <a:buNone/>
              <a:defRPr sz="1076"/>
            </a:lvl7pPr>
            <a:lvl8pPr marL="3445563" indent="0">
              <a:buNone/>
              <a:defRPr sz="1076"/>
            </a:lvl8pPr>
            <a:lvl9pPr marL="3937786" indent="0">
              <a:buNone/>
              <a:defRPr sz="1076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2328B-8981-4FDD-A712-55D1BAA50616}" type="datetime1">
              <a:rPr lang="es-MX" smtClean="0"/>
              <a:t>11/02/2019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Hernández, Magaña y Avendaño 2018</a:t>
            </a:r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E427B-DB09-4D49-994C-647B6F2F0CE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1355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23985" y="402485"/>
            <a:ext cx="11591806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23985" y="2012414"/>
            <a:ext cx="11591806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23985" y="7006700"/>
            <a:ext cx="3023950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4AD3D8-53B9-CE4A-9EB2-007BCA2E6F53}" type="datetimeFigureOut">
              <a:rPr lang="es-ES_tradnl" smtClean="0"/>
              <a:t>11/02/2019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51926" y="7006700"/>
            <a:ext cx="4535924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91841" y="7006700"/>
            <a:ext cx="3023950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229446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hdr="0" dt="0"/>
  <p:txStyles>
    <p:titleStyle>
      <a:lvl1pPr algn="l" defTabSz="984447" rtl="0" eaLnBrk="1" latinLnBrk="0" hangingPunct="1">
        <a:lnSpc>
          <a:spcPct val="90000"/>
        </a:lnSpc>
        <a:spcBef>
          <a:spcPct val="0"/>
        </a:spcBef>
        <a:buNone/>
        <a:defRPr sz="47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6112" indent="-246112" algn="l" defTabSz="984447" rtl="0" eaLnBrk="1" latinLnBrk="0" hangingPunct="1">
        <a:lnSpc>
          <a:spcPct val="90000"/>
        </a:lnSpc>
        <a:spcBef>
          <a:spcPts val="1076"/>
        </a:spcBef>
        <a:buFont typeface="Arial" panose="020B0604020202020204" pitchFamily="34" charset="0"/>
        <a:buChar char="•"/>
        <a:defRPr sz="3015" kern="1200">
          <a:solidFill>
            <a:schemeClr val="tx1"/>
          </a:solidFill>
          <a:latin typeface="+mn-lt"/>
          <a:ea typeface="+mn-ea"/>
          <a:cs typeface="+mn-cs"/>
        </a:defRPr>
      </a:lvl1pPr>
      <a:lvl2pPr marL="738335" indent="-246112" algn="l" defTabSz="984447" rtl="0" eaLnBrk="1" latinLnBrk="0" hangingPunct="1">
        <a:lnSpc>
          <a:spcPct val="90000"/>
        </a:lnSpc>
        <a:spcBef>
          <a:spcPts val="538"/>
        </a:spcBef>
        <a:buFont typeface="Arial" panose="020B0604020202020204" pitchFamily="34" charset="0"/>
        <a:buChar char="•"/>
        <a:defRPr sz="2584" kern="1200">
          <a:solidFill>
            <a:schemeClr val="tx1"/>
          </a:solidFill>
          <a:latin typeface="+mn-lt"/>
          <a:ea typeface="+mn-ea"/>
          <a:cs typeface="+mn-cs"/>
        </a:defRPr>
      </a:lvl2pPr>
      <a:lvl3pPr marL="1230558" indent="-246112" algn="l" defTabSz="984447" rtl="0" eaLnBrk="1" latinLnBrk="0" hangingPunct="1">
        <a:lnSpc>
          <a:spcPct val="90000"/>
        </a:lnSpc>
        <a:spcBef>
          <a:spcPts val="538"/>
        </a:spcBef>
        <a:buFont typeface="Arial" panose="020B0604020202020204" pitchFamily="34" charset="0"/>
        <a:buChar char="•"/>
        <a:defRPr sz="2153" kern="1200">
          <a:solidFill>
            <a:schemeClr val="tx1"/>
          </a:solidFill>
          <a:latin typeface="+mn-lt"/>
          <a:ea typeface="+mn-ea"/>
          <a:cs typeface="+mn-cs"/>
        </a:defRPr>
      </a:lvl3pPr>
      <a:lvl4pPr marL="1722781" indent="-246112" algn="l" defTabSz="984447" rtl="0" eaLnBrk="1" latinLnBrk="0" hangingPunct="1">
        <a:lnSpc>
          <a:spcPct val="90000"/>
        </a:lnSpc>
        <a:spcBef>
          <a:spcPts val="538"/>
        </a:spcBef>
        <a:buFont typeface="Arial" panose="020B0604020202020204" pitchFamily="34" charset="0"/>
        <a:buChar char="•"/>
        <a:defRPr sz="1938" kern="1200">
          <a:solidFill>
            <a:schemeClr val="tx1"/>
          </a:solidFill>
          <a:latin typeface="+mn-lt"/>
          <a:ea typeface="+mn-ea"/>
          <a:cs typeface="+mn-cs"/>
        </a:defRPr>
      </a:lvl4pPr>
      <a:lvl5pPr marL="2215005" indent="-246112" algn="l" defTabSz="984447" rtl="0" eaLnBrk="1" latinLnBrk="0" hangingPunct="1">
        <a:lnSpc>
          <a:spcPct val="90000"/>
        </a:lnSpc>
        <a:spcBef>
          <a:spcPts val="538"/>
        </a:spcBef>
        <a:buFont typeface="Arial" panose="020B0604020202020204" pitchFamily="34" charset="0"/>
        <a:buChar char="•"/>
        <a:defRPr sz="1938" kern="1200">
          <a:solidFill>
            <a:schemeClr val="tx1"/>
          </a:solidFill>
          <a:latin typeface="+mn-lt"/>
          <a:ea typeface="+mn-ea"/>
          <a:cs typeface="+mn-cs"/>
        </a:defRPr>
      </a:lvl5pPr>
      <a:lvl6pPr marL="2707228" indent="-246112" algn="l" defTabSz="984447" rtl="0" eaLnBrk="1" latinLnBrk="0" hangingPunct="1">
        <a:lnSpc>
          <a:spcPct val="90000"/>
        </a:lnSpc>
        <a:spcBef>
          <a:spcPts val="538"/>
        </a:spcBef>
        <a:buFont typeface="Arial" panose="020B0604020202020204" pitchFamily="34" charset="0"/>
        <a:buChar char="•"/>
        <a:defRPr sz="1938" kern="1200">
          <a:solidFill>
            <a:schemeClr val="tx1"/>
          </a:solidFill>
          <a:latin typeface="+mn-lt"/>
          <a:ea typeface="+mn-ea"/>
          <a:cs typeface="+mn-cs"/>
        </a:defRPr>
      </a:lvl6pPr>
      <a:lvl7pPr marL="3199451" indent="-246112" algn="l" defTabSz="984447" rtl="0" eaLnBrk="1" latinLnBrk="0" hangingPunct="1">
        <a:lnSpc>
          <a:spcPct val="90000"/>
        </a:lnSpc>
        <a:spcBef>
          <a:spcPts val="538"/>
        </a:spcBef>
        <a:buFont typeface="Arial" panose="020B0604020202020204" pitchFamily="34" charset="0"/>
        <a:buChar char="•"/>
        <a:defRPr sz="1938" kern="1200">
          <a:solidFill>
            <a:schemeClr val="tx1"/>
          </a:solidFill>
          <a:latin typeface="+mn-lt"/>
          <a:ea typeface="+mn-ea"/>
          <a:cs typeface="+mn-cs"/>
        </a:defRPr>
      </a:lvl7pPr>
      <a:lvl8pPr marL="3691675" indent="-246112" algn="l" defTabSz="984447" rtl="0" eaLnBrk="1" latinLnBrk="0" hangingPunct="1">
        <a:lnSpc>
          <a:spcPct val="90000"/>
        </a:lnSpc>
        <a:spcBef>
          <a:spcPts val="538"/>
        </a:spcBef>
        <a:buFont typeface="Arial" panose="020B0604020202020204" pitchFamily="34" charset="0"/>
        <a:buChar char="•"/>
        <a:defRPr sz="1938" kern="1200">
          <a:solidFill>
            <a:schemeClr val="tx1"/>
          </a:solidFill>
          <a:latin typeface="+mn-lt"/>
          <a:ea typeface="+mn-ea"/>
          <a:cs typeface="+mn-cs"/>
        </a:defRPr>
      </a:lvl8pPr>
      <a:lvl9pPr marL="4183898" indent="-246112" algn="l" defTabSz="984447" rtl="0" eaLnBrk="1" latinLnBrk="0" hangingPunct="1">
        <a:lnSpc>
          <a:spcPct val="90000"/>
        </a:lnSpc>
        <a:spcBef>
          <a:spcPts val="538"/>
        </a:spcBef>
        <a:buFont typeface="Arial" panose="020B0604020202020204" pitchFamily="34" charset="0"/>
        <a:buChar char="•"/>
        <a:defRPr sz="193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84447" rtl="0" eaLnBrk="1" latinLnBrk="0" hangingPunct="1">
        <a:defRPr sz="1938" kern="1200">
          <a:solidFill>
            <a:schemeClr val="tx1"/>
          </a:solidFill>
          <a:latin typeface="+mn-lt"/>
          <a:ea typeface="+mn-ea"/>
          <a:cs typeface="+mn-cs"/>
        </a:defRPr>
      </a:lvl1pPr>
      <a:lvl2pPr marL="492223" algn="l" defTabSz="984447" rtl="0" eaLnBrk="1" latinLnBrk="0" hangingPunct="1">
        <a:defRPr sz="1938" kern="1200">
          <a:solidFill>
            <a:schemeClr val="tx1"/>
          </a:solidFill>
          <a:latin typeface="+mn-lt"/>
          <a:ea typeface="+mn-ea"/>
          <a:cs typeface="+mn-cs"/>
        </a:defRPr>
      </a:lvl2pPr>
      <a:lvl3pPr marL="984447" algn="l" defTabSz="984447" rtl="0" eaLnBrk="1" latinLnBrk="0" hangingPunct="1">
        <a:defRPr sz="1938" kern="1200">
          <a:solidFill>
            <a:schemeClr val="tx1"/>
          </a:solidFill>
          <a:latin typeface="+mn-lt"/>
          <a:ea typeface="+mn-ea"/>
          <a:cs typeface="+mn-cs"/>
        </a:defRPr>
      </a:lvl3pPr>
      <a:lvl4pPr marL="1476670" algn="l" defTabSz="984447" rtl="0" eaLnBrk="1" latinLnBrk="0" hangingPunct="1">
        <a:defRPr sz="1938" kern="1200">
          <a:solidFill>
            <a:schemeClr val="tx1"/>
          </a:solidFill>
          <a:latin typeface="+mn-lt"/>
          <a:ea typeface="+mn-ea"/>
          <a:cs typeface="+mn-cs"/>
        </a:defRPr>
      </a:lvl4pPr>
      <a:lvl5pPr marL="1968893" algn="l" defTabSz="984447" rtl="0" eaLnBrk="1" latinLnBrk="0" hangingPunct="1">
        <a:defRPr sz="1938" kern="1200">
          <a:solidFill>
            <a:schemeClr val="tx1"/>
          </a:solidFill>
          <a:latin typeface="+mn-lt"/>
          <a:ea typeface="+mn-ea"/>
          <a:cs typeface="+mn-cs"/>
        </a:defRPr>
      </a:lvl5pPr>
      <a:lvl6pPr marL="2461116" algn="l" defTabSz="984447" rtl="0" eaLnBrk="1" latinLnBrk="0" hangingPunct="1">
        <a:defRPr sz="1938" kern="1200">
          <a:solidFill>
            <a:schemeClr val="tx1"/>
          </a:solidFill>
          <a:latin typeface="+mn-lt"/>
          <a:ea typeface="+mn-ea"/>
          <a:cs typeface="+mn-cs"/>
        </a:defRPr>
      </a:lvl6pPr>
      <a:lvl7pPr marL="2953340" algn="l" defTabSz="984447" rtl="0" eaLnBrk="1" latinLnBrk="0" hangingPunct="1">
        <a:defRPr sz="1938" kern="1200">
          <a:solidFill>
            <a:schemeClr val="tx1"/>
          </a:solidFill>
          <a:latin typeface="+mn-lt"/>
          <a:ea typeface="+mn-ea"/>
          <a:cs typeface="+mn-cs"/>
        </a:defRPr>
      </a:lvl7pPr>
      <a:lvl8pPr marL="3445563" algn="l" defTabSz="984447" rtl="0" eaLnBrk="1" latinLnBrk="0" hangingPunct="1">
        <a:defRPr sz="1938" kern="1200">
          <a:solidFill>
            <a:schemeClr val="tx1"/>
          </a:solidFill>
          <a:latin typeface="+mn-lt"/>
          <a:ea typeface="+mn-ea"/>
          <a:cs typeface="+mn-cs"/>
        </a:defRPr>
      </a:lvl8pPr>
      <a:lvl9pPr marL="3937786" algn="l" defTabSz="984447" rtl="0" eaLnBrk="1" latinLnBrk="0" hangingPunct="1">
        <a:defRPr sz="193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23985" y="402485"/>
            <a:ext cx="11591806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23985" y="2012414"/>
            <a:ext cx="11591806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23985" y="7006700"/>
            <a:ext cx="3023950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4AD3D8-53B9-CE4A-9EB2-007BCA2E6F53}" type="datetimeFigureOut">
              <a:rPr lang="es-ES_tradnl" smtClean="0"/>
              <a:t>11/02/2019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51926" y="7006700"/>
            <a:ext cx="4535924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91841" y="7006700"/>
            <a:ext cx="3023950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408845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84447" rtl="0" eaLnBrk="1" latinLnBrk="0" hangingPunct="1">
        <a:lnSpc>
          <a:spcPct val="90000"/>
        </a:lnSpc>
        <a:spcBef>
          <a:spcPct val="0"/>
        </a:spcBef>
        <a:buNone/>
        <a:defRPr sz="47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6112" indent="-246112" algn="l" defTabSz="984447" rtl="0" eaLnBrk="1" latinLnBrk="0" hangingPunct="1">
        <a:lnSpc>
          <a:spcPct val="90000"/>
        </a:lnSpc>
        <a:spcBef>
          <a:spcPts val="1076"/>
        </a:spcBef>
        <a:buFont typeface="Arial" panose="020B0604020202020204" pitchFamily="34" charset="0"/>
        <a:buChar char="•"/>
        <a:defRPr sz="3015" kern="1200">
          <a:solidFill>
            <a:schemeClr val="tx1"/>
          </a:solidFill>
          <a:latin typeface="+mn-lt"/>
          <a:ea typeface="+mn-ea"/>
          <a:cs typeface="+mn-cs"/>
        </a:defRPr>
      </a:lvl1pPr>
      <a:lvl2pPr marL="738335" indent="-246112" algn="l" defTabSz="984447" rtl="0" eaLnBrk="1" latinLnBrk="0" hangingPunct="1">
        <a:lnSpc>
          <a:spcPct val="90000"/>
        </a:lnSpc>
        <a:spcBef>
          <a:spcPts val="538"/>
        </a:spcBef>
        <a:buFont typeface="Arial" panose="020B0604020202020204" pitchFamily="34" charset="0"/>
        <a:buChar char="•"/>
        <a:defRPr sz="2584" kern="1200">
          <a:solidFill>
            <a:schemeClr val="tx1"/>
          </a:solidFill>
          <a:latin typeface="+mn-lt"/>
          <a:ea typeface="+mn-ea"/>
          <a:cs typeface="+mn-cs"/>
        </a:defRPr>
      </a:lvl2pPr>
      <a:lvl3pPr marL="1230558" indent="-246112" algn="l" defTabSz="984447" rtl="0" eaLnBrk="1" latinLnBrk="0" hangingPunct="1">
        <a:lnSpc>
          <a:spcPct val="90000"/>
        </a:lnSpc>
        <a:spcBef>
          <a:spcPts val="538"/>
        </a:spcBef>
        <a:buFont typeface="Arial" panose="020B0604020202020204" pitchFamily="34" charset="0"/>
        <a:buChar char="•"/>
        <a:defRPr sz="2153" kern="1200">
          <a:solidFill>
            <a:schemeClr val="tx1"/>
          </a:solidFill>
          <a:latin typeface="+mn-lt"/>
          <a:ea typeface="+mn-ea"/>
          <a:cs typeface="+mn-cs"/>
        </a:defRPr>
      </a:lvl3pPr>
      <a:lvl4pPr marL="1722781" indent="-246112" algn="l" defTabSz="984447" rtl="0" eaLnBrk="1" latinLnBrk="0" hangingPunct="1">
        <a:lnSpc>
          <a:spcPct val="90000"/>
        </a:lnSpc>
        <a:spcBef>
          <a:spcPts val="538"/>
        </a:spcBef>
        <a:buFont typeface="Arial" panose="020B0604020202020204" pitchFamily="34" charset="0"/>
        <a:buChar char="•"/>
        <a:defRPr sz="1938" kern="1200">
          <a:solidFill>
            <a:schemeClr val="tx1"/>
          </a:solidFill>
          <a:latin typeface="+mn-lt"/>
          <a:ea typeface="+mn-ea"/>
          <a:cs typeface="+mn-cs"/>
        </a:defRPr>
      </a:lvl4pPr>
      <a:lvl5pPr marL="2215005" indent="-246112" algn="l" defTabSz="984447" rtl="0" eaLnBrk="1" latinLnBrk="0" hangingPunct="1">
        <a:lnSpc>
          <a:spcPct val="90000"/>
        </a:lnSpc>
        <a:spcBef>
          <a:spcPts val="538"/>
        </a:spcBef>
        <a:buFont typeface="Arial" panose="020B0604020202020204" pitchFamily="34" charset="0"/>
        <a:buChar char="•"/>
        <a:defRPr sz="1938" kern="1200">
          <a:solidFill>
            <a:schemeClr val="tx1"/>
          </a:solidFill>
          <a:latin typeface="+mn-lt"/>
          <a:ea typeface="+mn-ea"/>
          <a:cs typeface="+mn-cs"/>
        </a:defRPr>
      </a:lvl5pPr>
      <a:lvl6pPr marL="2707228" indent="-246112" algn="l" defTabSz="984447" rtl="0" eaLnBrk="1" latinLnBrk="0" hangingPunct="1">
        <a:lnSpc>
          <a:spcPct val="90000"/>
        </a:lnSpc>
        <a:spcBef>
          <a:spcPts val="538"/>
        </a:spcBef>
        <a:buFont typeface="Arial" panose="020B0604020202020204" pitchFamily="34" charset="0"/>
        <a:buChar char="•"/>
        <a:defRPr sz="1938" kern="1200">
          <a:solidFill>
            <a:schemeClr val="tx1"/>
          </a:solidFill>
          <a:latin typeface="+mn-lt"/>
          <a:ea typeface="+mn-ea"/>
          <a:cs typeface="+mn-cs"/>
        </a:defRPr>
      </a:lvl6pPr>
      <a:lvl7pPr marL="3199451" indent="-246112" algn="l" defTabSz="984447" rtl="0" eaLnBrk="1" latinLnBrk="0" hangingPunct="1">
        <a:lnSpc>
          <a:spcPct val="90000"/>
        </a:lnSpc>
        <a:spcBef>
          <a:spcPts val="538"/>
        </a:spcBef>
        <a:buFont typeface="Arial" panose="020B0604020202020204" pitchFamily="34" charset="0"/>
        <a:buChar char="•"/>
        <a:defRPr sz="1938" kern="1200">
          <a:solidFill>
            <a:schemeClr val="tx1"/>
          </a:solidFill>
          <a:latin typeface="+mn-lt"/>
          <a:ea typeface="+mn-ea"/>
          <a:cs typeface="+mn-cs"/>
        </a:defRPr>
      </a:lvl7pPr>
      <a:lvl8pPr marL="3691675" indent="-246112" algn="l" defTabSz="984447" rtl="0" eaLnBrk="1" latinLnBrk="0" hangingPunct="1">
        <a:lnSpc>
          <a:spcPct val="90000"/>
        </a:lnSpc>
        <a:spcBef>
          <a:spcPts val="538"/>
        </a:spcBef>
        <a:buFont typeface="Arial" panose="020B0604020202020204" pitchFamily="34" charset="0"/>
        <a:buChar char="•"/>
        <a:defRPr sz="1938" kern="1200">
          <a:solidFill>
            <a:schemeClr val="tx1"/>
          </a:solidFill>
          <a:latin typeface="+mn-lt"/>
          <a:ea typeface="+mn-ea"/>
          <a:cs typeface="+mn-cs"/>
        </a:defRPr>
      </a:lvl8pPr>
      <a:lvl9pPr marL="4183898" indent="-246112" algn="l" defTabSz="984447" rtl="0" eaLnBrk="1" latinLnBrk="0" hangingPunct="1">
        <a:lnSpc>
          <a:spcPct val="90000"/>
        </a:lnSpc>
        <a:spcBef>
          <a:spcPts val="538"/>
        </a:spcBef>
        <a:buFont typeface="Arial" panose="020B0604020202020204" pitchFamily="34" charset="0"/>
        <a:buChar char="•"/>
        <a:defRPr sz="193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84447" rtl="0" eaLnBrk="1" latinLnBrk="0" hangingPunct="1">
        <a:defRPr sz="1938" kern="1200">
          <a:solidFill>
            <a:schemeClr val="tx1"/>
          </a:solidFill>
          <a:latin typeface="+mn-lt"/>
          <a:ea typeface="+mn-ea"/>
          <a:cs typeface="+mn-cs"/>
        </a:defRPr>
      </a:lvl1pPr>
      <a:lvl2pPr marL="492223" algn="l" defTabSz="984447" rtl="0" eaLnBrk="1" latinLnBrk="0" hangingPunct="1">
        <a:defRPr sz="1938" kern="1200">
          <a:solidFill>
            <a:schemeClr val="tx1"/>
          </a:solidFill>
          <a:latin typeface="+mn-lt"/>
          <a:ea typeface="+mn-ea"/>
          <a:cs typeface="+mn-cs"/>
        </a:defRPr>
      </a:lvl2pPr>
      <a:lvl3pPr marL="984447" algn="l" defTabSz="984447" rtl="0" eaLnBrk="1" latinLnBrk="0" hangingPunct="1">
        <a:defRPr sz="1938" kern="1200">
          <a:solidFill>
            <a:schemeClr val="tx1"/>
          </a:solidFill>
          <a:latin typeface="+mn-lt"/>
          <a:ea typeface="+mn-ea"/>
          <a:cs typeface="+mn-cs"/>
        </a:defRPr>
      </a:lvl3pPr>
      <a:lvl4pPr marL="1476670" algn="l" defTabSz="984447" rtl="0" eaLnBrk="1" latinLnBrk="0" hangingPunct="1">
        <a:defRPr sz="1938" kern="1200">
          <a:solidFill>
            <a:schemeClr val="tx1"/>
          </a:solidFill>
          <a:latin typeface="+mn-lt"/>
          <a:ea typeface="+mn-ea"/>
          <a:cs typeface="+mn-cs"/>
        </a:defRPr>
      </a:lvl4pPr>
      <a:lvl5pPr marL="1968893" algn="l" defTabSz="984447" rtl="0" eaLnBrk="1" latinLnBrk="0" hangingPunct="1">
        <a:defRPr sz="1938" kern="1200">
          <a:solidFill>
            <a:schemeClr val="tx1"/>
          </a:solidFill>
          <a:latin typeface="+mn-lt"/>
          <a:ea typeface="+mn-ea"/>
          <a:cs typeface="+mn-cs"/>
        </a:defRPr>
      </a:lvl5pPr>
      <a:lvl6pPr marL="2461116" algn="l" defTabSz="984447" rtl="0" eaLnBrk="1" latinLnBrk="0" hangingPunct="1">
        <a:defRPr sz="1938" kern="1200">
          <a:solidFill>
            <a:schemeClr val="tx1"/>
          </a:solidFill>
          <a:latin typeface="+mn-lt"/>
          <a:ea typeface="+mn-ea"/>
          <a:cs typeface="+mn-cs"/>
        </a:defRPr>
      </a:lvl6pPr>
      <a:lvl7pPr marL="2953340" algn="l" defTabSz="984447" rtl="0" eaLnBrk="1" latinLnBrk="0" hangingPunct="1">
        <a:defRPr sz="1938" kern="1200">
          <a:solidFill>
            <a:schemeClr val="tx1"/>
          </a:solidFill>
          <a:latin typeface="+mn-lt"/>
          <a:ea typeface="+mn-ea"/>
          <a:cs typeface="+mn-cs"/>
        </a:defRPr>
      </a:lvl7pPr>
      <a:lvl8pPr marL="3445563" algn="l" defTabSz="984447" rtl="0" eaLnBrk="1" latinLnBrk="0" hangingPunct="1">
        <a:defRPr sz="1938" kern="1200">
          <a:solidFill>
            <a:schemeClr val="tx1"/>
          </a:solidFill>
          <a:latin typeface="+mn-lt"/>
          <a:ea typeface="+mn-ea"/>
          <a:cs typeface="+mn-cs"/>
        </a:defRPr>
      </a:lvl8pPr>
      <a:lvl9pPr marL="3937786" algn="l" defTabSz="984447" rtl="0" eaLnBrk="1" latinLnBrk="0" hangingPunct="1">
        <a:defRPr sz="193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vero_h114@hotmail.com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3" Type="http://schemas.openxmlformats.org/officeDocument/2006/relationships/diagramLayout" Target="../diagrams/layout7.xml"/><Relationship Id="rId7" Type="http://schemas.openxmlformats.org/officeDocument/2006/relationships/diagramData" Target="../diagrams/data8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11" Type="http://schemas.microsoft.com/office/2007/relationships/diagramDrawing" Target="../diagrams/drawing8.xml"/><Relationship Id="rId5" Type="http://schemas.openxmlformats.org/officeDocument/2006/relationships/diagramColors" Target="../diagrams/colors7.xml"/><Relationship Id="rId10" Type="http://schemas.openxmlformats.org/officeDocument/2006/relationships/diagramColors" Target="../diagrams/colors8.xml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persona, texto, interior&#10;&#10;&#10;&#10;Descripción generada automáticamente">
            <a:extLst>
              <a:ext uri="{FF2B5EF4-FFF2-40B4-BE49-F238E27FC236}">
                <a16:creationId xmlns:a16="http://schemas.microsoft.com/office/drawing/2014/main" id="{2A04419B-6BB4-3B49-824D-F0A49BD703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3439775" cy="7559675"/>
          </a:xfrm>
          <a:prstGeom prst="rect">
            <a:avLst/>
          </a:prstGeom>
        </p:spPr>
      </p:pic>
      <p:sp>
        <p:nvSpPr>
          <p:cNvPr id="6" name="Título 1"/>
          <p:cNvSpPr txBox="1">
            <a:spLocks/>
          </p:cNvSpPr>
          <p:nvPr/>
        </p:nvSpPr>
        <p:spPr>
          <a:xfrm>
            <a:off x="864519" y="4459704"/>
            <a:ext cx="11710736" cy="293954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8444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45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Interés por estudios universitarios en Ciencia, Tecnología, Ingeniería y Matemáticas, en comunidades rurales del estado de Tabasco.</a:t>
            </a:r>
            <a:r>
              <a:rPr lang="es-MX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br>
              <a:rPr lang="es-MX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Eje temático: Administración y educación.</a:t>
            </a:r>
            <a:br>
              <a:rPr lang="es-MX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Presenta: </a:t>
            </a:r>
            <a:br>
              <a:rPr lang="es-MX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MSP. Verónica Hernández Mena</a:t>
            </a:r>
            <a:endParaRPr lang="es-MX" sz="18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vero_h114@hotmail.com</a:t>
            </a:r>
            <a:endParaRPr lang="es-MX" sz="18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División Académica de Ciencias Económico Administrativas		               Av. Universidad </a:t>
            </a:r>
            <a:r>
              <a:rPr lang="es-MX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s/n Col. Magisterial, Villahermosa, Tabasco</a:t>
            </a:r>
            <a:r>
              <a:rPr lang="es-MX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Universidad Juárez Autónoma </a:t>
            </a:r>
            <a:r>
              <a:rPr lang="es-MX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s-MX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Tabasco.							Tel</a:t>
            </a:r>
            <a:r>
              <a:rPr lang="es-MX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993 231 26 91</a:t>
            </a:r>
            <a:br>
              <a:rPr lang="es-MX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MX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Febrero, 2019.</a:t>
            </a:r>
            <a:endParaRPr lang="es-MX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385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6302" y="35545"/>
            <a:ext cx="3433010" cy="752548"/>
          </a:xfrm>
        </p:spPr>
        <p:txBody>
          <a:bodyPr/>
          <a:lstStyle/>
          <a:p>
            <a:r>
              <a:rPr lang="es-MX" dirty="0" smtClean="0"/>
              <a:t>Justificación</a:t>
            </a:r>
            <a:endParaRPr lang="es-MX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982043" y="6984190"/>
            <a:ext cx="2555773" cy="402483"/>
          </a:xfrm>
        </p:spPr>
        <p:txBody>
          <a:bodyPr/>
          <a:lstStyle/>
          <a:p>
            <a:r>
              <a:rPr lang="es-MX" sz="1600" dirty="0" smtClean="0"/>
              <a:t>Hernández-Mena, 2018</a:t>
            </a:r>
            <a:endParaRPr lang="es-MX" sz="1600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72145669"/>
              </p:ext>
            </p:extLst>
          </p:nvPr>
        </p:nvGraphicFramePr>
        <p:xfrm>
          <a:off x="3144253" y="788093"/>
          <a:ext cx="9757109" cy="6397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044588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76785" y="49559"/>
            <a:ext cx="9162990" cy="1009221"/>
          </a:xfrm>
        </p:spPr>
        <p:txBody>
          <a:bodyPr/>
          <a:lstStyle/>
          <a:p>
            <a:r>
              <a:rPr lang="es-MX" dirty="0" smtClean="0"/>
              <a:t>	</a:t>
            </a:r>
            <a:r>
              <a:rPr lang="es-MX" dirty="0"/>
              <a:t>	</a:t>
            </a:r>
            <a:r>
              <a:rPr lang="es-MX" dirty="0" smtClean="0"/>
              <a:t>  Justificación</a:t>
            </a:r>
            <a:endParaRPr lang="es-MX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921689546"/>
              </p:ext>
            </p:extLst>
          </p:nvPr>
        </p:nvGraphicFramePr>
        <p:xfrm>
          <a:off x="3210987" y="1058780"/>
          <a:ext cx="10228788" cy="57430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982043" y="6984190"/>
            <a:ext cx="2555773" cy="402483"/>
          </a:xfrm>
        </p:spPr>
        <p:txBody>
          <a:bodyPr/>
          <a:lstStyle/>
          <a:p>
            <a:r>
              <a:rPr lang="es-MX" sz="1600" dirty="0" smtClean="0"/>
              <a:t>Hernández-Mena, 2018</a:t>
            </a:r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4069169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sz="2000" dirty="0"/>
          </a:p>
          <a:p>
            <a:endParaRPr lang="es-MX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719888" y="6970047"/>
            <a:ext cx="2555773" cy="402483"/>
          </a:xfrm>
        </p:spPr>
        <p:txBody>
          <a:bodyPr/>
          <a:lstStyle/>
          <a:p>
            <a:r>
              <a:rPr lang="es-MX" sz="1600" dirty="0" smtClean="0"/>
              <a:t>Hernández-Mena, 2018</a:t>
            </a:r>
            <a:endParaRPr lang="es-MX" sz="1600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3524025416"/>
              </p:ext>
            </p:extLst>
          </p:nvPr>
        </p:nvGraphicFramePr>
        <p:xfrm>
          <a:off x="-166880" y="657393"/>
          <a:ext cx="13269771" cy="62321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426661373"/>
              </p:ext>
            </p:extLst>
          </p:nvPr>
        </p:nvGraphicFramePr>
        <p:xfrm>
          <a:off x="4436591" y="1586442"/>
          <a:ext cx="8959850" cy="59732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702516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6842" y="196800"/>
            <a:ext cx="3634320" cy="800673"/>
          </a:xfrm>
        </p:spPr>
        <p:txBody>
          <a:bodyPr/>
          <a:lstStyle/>
          <a:p>
            <a:pPr algn="ctr"/>
            <a:r>
              <a:rPr lang="es-MX" dirty="0" smtClean="0"/>
              <a:t>Hipótesis</a:t>
            </a:r>
            <a:endParaRPr lang="es-MX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719887" y="6895243"/>
            <a:ext cx="2555773" cy="402483"/>
          </a:xfrm>
        </p:spPr>
        <p:txBody>
          <a:bodyPr/>
          <a:lstStyle/>
          <a:p>
            <a:r>
              <a:rPr lang="es-MX" sz="1600" dirty="0" smtClean="0"/>
              <a:t>Hernández-Mena, 2018</a:t>
            </a:r>
            <a:endParaRPr lang="es-MX" sz="1600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561218665"/>
              </p:ext>
            </p:extLst>
          </p:nvPr>
        </p:nvGraphicFramePr>
        <p:xfrm>
          <a:off x="2649114" y="1203158"/>
          <a:ext cx="10697320" cy="55184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02423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2589" y="144379"/>
            <a:ext cx="9243202" cy="962526"/>
          </a:xfrm>
        </p:spPr>
        <p:txBody>
          <a:bodyPr/>
          <a:lstStyle/>
          <a:p>
            <a:r>
              <a:rPr lang="es-MX" dirty="0"/>
              <a:t>	</a:t>
            </a:r>
            <a:r>
              <a:rPr lang="es-MX" dirty="0" smtClean="0"/>
              <a:t> Limitaciones </a:t>
            </a:r>
            <a:r>
              <a:rPr lang="es-MX" dirty="0"/>
              <a:t>del estudio</a:t>
            </a: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616303" y="6841710"/>
            <a:ext cx="2555773" cy="402483"/>
          </a:xfrm>
        </p:spPr>
        <p:txBody>
          <a:bodyPr/>
          <a:lstStyle/>
          <a:p>
            <a:r>
              <a:rPr lang="es-MX" sz="1600" dirty="0" smtClean="0"/>
              <a:t>Hernández-Mena, 2018</a:t>
            </a:r>
            <a:endParaRPr lang="es-MX" sz="1600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674272333"/>
              </p:ext>
            </p:extLst>
          </p:nvPr>
        </p:nvGraphicFramePr>
        <p:xfrm>
          <a:off x="3712344" y="1106905"/>
          <a:ext cx="9153424" cy="54382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00397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persona, ropa, interior, pared&#10;&#10;&#10;&#10;Descripción generada automáticamente">
            <a:extLst>
              <a:ext uri="{FF2B5EF4-FFF2-40B4-BE49-F238E27FC236}">
                <a16:creationId xmlns:a16="http://schemas.microsoft.com/office/drawing/2014/main" id="{B7997136-036E-EE4F-AA2C-4F1472E168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3439775" cy="7559675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474257" y="3049243"/>
            <a:ext cx="8491262" cy="1461188"/>
          </a:xfrm>
        </p:spPr>
        <p:txBody>
          <a:bodyPr/>
          <a:lstStyle/>
          <a:p>
            <a:pPr algn="ctr"/>
            <a:r>
              <a:rPr lang="es-ES_tradnl" b="1" dirty="0" smtClean="0">
                <a:solidFill>
                  <a:schemeClr val="bg1"/>
                </a:solidFill>
              </a:rPr>
              <a:t>Referentes teóricos</a:t>
            </a:r>
            <a:endParaRPr lang="es-ES_tradnl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38551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/>
            </a:r>
            <a:br>
              <a:rPr lang="es-MX" dirty="0" smtClean="0"/>
            </a:br>
            <a:r>
              <a:rPr lang="es-MX" dirty="0"/>
              <a:t>	</a:t>
            </a: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324317" y="7107306"/>
            <a:ext cx="2555773" cy="402483"/>
          </a:xfrm>
        </p:spPr>
        <p:txBody>
          <a:bodyPr/>
          <a:lstStyle/>
          <a:p>
            <a:r>
              <a:rPr lang="es-MX" sz="1600" dirty="0" smtClean="0"/>
              <a:t>Hernández-Mena, 2018</a:t>
            </a:r>
            <a:endParaRPr lang="es-MX" sz="1600" dirty="0"/>
          </a:p>
        </p:txBody>
      </p:sp>
      <p:sp>
        <p:nvSpPr>
          <p:cNvPr id="3" name="Rectangle 2"/>
          <p:cNvSpPr/>
          <p:nvPr/>
        </p:nvSpPr>
        <p:spPr>
          <a:xfrm>
            <a:off x="4358656" y="103735"/>
            <a:ext cx="62130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4000" dirty="0" smtClean="0"/>
              <a:t>Referentes Teóricos</a:t>
            </a:r>
            <a:endParaRPr lang="es-MX" sz="4000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3320139400"/>
              </p:ext>
            </p:extLst>
          </p:nvPr>
        </p:nvGraphicFramePr>
        <p:xfrm>
          <a:off x="1532520" y="996814"/>
          <a:ext cx="7818962" cy="59732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Rectangle 8"/>
          <p:cNvSpPr/>
          <p:nvPr/>
        </p:nvSpPr>
        <p:spPr>
          <a:xfrm>
            <a:off x="6601327" y="2390717"/>
            <a:ext cx="6838444" cy="20324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1600" dirty="0" smtClean="0"/>
              <a:t>Definiciones internacionales:</a:t>
            </a:r>
          </a:p>
          <a:p>
            <a:r>
              <a:rPr lang="es-MX" sz="1600" dirty="0" err="1"/>
              <a:t>European</a:t>
            </a:r>
            <a:r>
              <a:rPr lang="es-MX" sz="1600" dirty="0"/>
              <a:t> </a:t>
            </a:r>
            <a:r>
              <a:rPr lang="es-MX" sz="1600" dirty="0" err="1"/>
              <a:t>Commission</a:t>
            </a:r>
            <a:r>
              <a:rPr lang="es-MX" sz="1600" dirty="0"/>
              <a:t>. (2007</a:t>
            </a:r>
            <a:r>
              <a:rPr lang="es-MX" sz="1600" dirty="0" smtClean="0"/>
              <a:t>); </a:t>
            </a:r>
            <a:r>
              <a:rPr lang="es-MX" sz="1600" dirty="0" err="1"/>
              <a:t>National</a:t>
            </a:r>
            <a:r>
              <a:rPr lang="es-MX" sz="1600" dirty="0"/>
              <a:t> </a:t>
            </a:r>
            <a:r>
              <a:rPr lang="es-MX" sz="1600" dirty="0" err="1"/>
              <a:t>Academy</a:t>
            </a:r>
            <a:r>
              <a:rPr lang="es-MX" sz="1600" dirty="0"/>
              <a:t> of </a:t>
            </a:r>
            <a:r>
              <a:rPr lang="es-MX" sz="1600" dirty="0" err="1"/>
              <a:t>Sciences</a:t>
            </a:r>
            <a:r>
              <a:rPr lang="es-MX" sz="1600" dirty="0"/>
              <a:t>. (2014</a:t>
            </a:r>
            <a:r>
              <a:rPr lang="es-MX" sz="1600" dirty="0" smtClean="0"/>
              <a:t>);</a:t>
            </a:r>
            <a:r>
              <a:rPr lang="es-MX" sz="1600" dirty="0"/>
              <a:t> </a:t>
            </a:r>
            <a:r>
              <a:rPr lang="es-MX" sz="1600" dirty="0" err="1"/>
              <a:t>National</a:t>
            </a:r>
            <a:r>
              <a:rPr lang="es-MX" sz="1600" dirty="0"/>
              <a:t> Center </a:t>
            </a:r>
            <a:r>
              <a:rPr lang="es-MX" sz="1600" dirty="0" err="1"/>
              <a:t>for</a:t>
            </a:r>
            <a:r>
              <a:rPr lang="es-MX" sz="1600" dirty="0"/>
              <a:t> </a:t>
            </a:r>
            <a:r>
              <a:rPr lang="es-MX" sz="1600" dirty="0" err="1"/>
              <a:t>Education</a:t>
            </a:r>
            <a:r>
              <a:rPr lang="es-MX" sz="1600" dirty="0"/>
              <a:t>. (2012</a:t>
            </a:r>
            <a:r>
              <a:rPr lang="es-MX" sz="1600" dirty="0" smtClean="0"/>
              <a:t>); </a:t>
            </a:r>
            <a:r>
              <a:rPr lang="en-US" sz="1600" dirty="0" err="1"/>
              <a:t>Tsupros</a:t>
            </a:r>
            <a:r>
              <a:rPr lang="en-US" sz="1600" dirty="0"/>
              <a:t>, N., Kohler, R., &amp; </a:t>
            </a:r>
            <a:r>
              <a:rPr lang="en-US" sz="1600" dirty="0" err="1"/>
              <a:t>Hallinen</a:t>
            </a:r>
            <a:r>
              <a:rPr lang="en-US" sz="1600" dirty="0"/>
              <a:t>, J. (2009</a:t>
            </a:r>
            <a:r>
              <a:rPr lang="en-US" sz="1600" dirty="0" smtClean="0"/>
              <a:t>)</a:t>
            </a:r>
          </a:p>
          <a:p>
            <a:endParaRPr lang="es-MX" sz="1600" dirty="0" smtClean="0"/>
          </a:p>
          <a:p>
            <a:r>
              <a:rPr lang="es-MX" sz="1600" dirty="0" smtClean="0"/>
              <a:t>Estudios previos:</a:t>
            </a:r>
          </a:p>
          <a:p>
            <a:r>
              <a:rPr lang="es-MX" sz="1600" dirty="0" err="1" smtClean="0"/>
              <a:t>Aschbacher</a:t>
            </a:r>
            <a:r>
              <a:rPr lang="es-MX" sz="1600" dirty="0"/>
              <a:t>, P. R., </a:t>
            </a:r>
            <a:r>
              <a:rPr lang="es-MX" sz="1600" dirty="0" err="1"/>
              <a:t>Ing</a:t>
            </a:r>
            <a:r>
              <a:rPr lang="es-MX" sz="1600" dirty="0"/>
              <a:t>, M., &amp; </a:t>
            </a:r>
            <a:r>
              <a:rPr lang="es-MX" sz="1600" dirty="0" err="1"/>
              <a:t>Tsai</a:t>
            </a:r>
            <a:r>
              <a:rPr lang="es-MX" sz="1600" dirty="0"/>
              <a:t>, S. M. (2014</a:t>
            </a:r>
            <a:r>
              <a:rPr lang="es-MX" sz="1600" dirty="0" smtClean="0"/>
              <a:t>).</a:t>
            </a:r>
            <a:r>
              <a:rPr lang="es-MX" sz="1600" dirty="0"/>
              <a:t> </a:t>
            </a:r>
            <a:r>
              <a:rPr lang="es-MX" sz="1600" dirty="0" err="1"/>
              <a:t>Danish</a:t>
            </a:r>
            <a:r>
              <a:rPr lang="es-MX" sz="1600" dirty="0"/>
              <a:t> </a:t>
            </a:r>
            <a:r>
              <a:rPr lang="es-MX" sz="1600" dirty="0" err="1"/>
              <a:t>Technological</a:t>
            </a:r>
            <a:r>
              <a:rPr lang="es-MX" sz="1600" dirty="0"/>
              <a:t> </a:t>
            </a:r>
            <a:r>
              <a:rPr lang="es-MX" sz="1600" dirty="0" err="1"/>
              <a:t>Institute</a:t>
            </a:r>
            <a:r>
              <a:rPr lang="es-MX" sz="1600" dirty="0"/>
              <a:t>. (</a:t>
            </a:r>
            <a:r>
              <a:rPr lang="es-MX" sz="1600" dirty="0" smtClean="0"/>
              <a:t>2015); </a:t>
            </a:r>
            <a:r>
              <a:rPr lang="es-MX" sz="1600" dirty="0" err="1" smtClean="0"/>
              <a:t>Gonzalez</a:t>
            </a:r>
            <a:r>
              <a:rPr lang="es-MX" sz="1600" dirty="0"/>
              <a:t>, B., &amp; </a:t>
            </a:r>
            <a:r>
              <a:rPr lang="es-MX" sz="1600" dirty="0" err="1"/>
              <a:t>Kuenzi</a:t>
            </a:r>
            <a:r>
              <a:rPr lang="es-MX" sz="1600" dirty="0"/>
              <a:t>, J. J. (2012</a:t>
            </a:r>
            <a:r>
              <a:rPr lang="es-MX" sz="1600" dirty="0" smtClean="0"/>
              <a:t>); </a:t>
            </a:r>
            <a:r>
              <a:rPr lang="es-MX" sz="1600" dirty="0" err="1"/>
              <a:t>Ing</a:t>
            </a:r>
            <a:r>
              <a:rPr lang="es-MX" sz="1600" dirty="0"/>
              <a:t>, M. (2014</a:t>
            </a:r>
            <a:r>
              <a:rPr lang="es-MX" sz="1600" dirty="0" smtClean="0"/>
              <a:t>); </a:t>
            </a:r>
            <a:r>
              <a:rPr lang="es-MX" sz="1600" dirty="0" err="1"/>
              <a:t>Maltese</a:t>
            </a:r>
            <a:r>
              <a:rPr lang="es-MX" sz="1600" dirty="0"/>
              <a:t>, A. V., </a:t>
            </a:r>
            <a:r>
              <a:rPr lang="es-MX" sz="1600" dirty="0" err="1"/>
              <a:t>Melki</a:t>
            </a:r>
            <a:r>
              <a:rPr lang="es-MX" sz="1600" dirty="0"/>
              <a:t>, C. S., &amp; </a:t>
            </a:r>
            <a:r>
              <a:rPr lang="es-MX" sz="1600" dirty="0" err="1"/>
              <a:t>Wiebke</a:t>
            </a:r>
            <a:r>
              <a:rPr lang="es-MX" sz="1600" dirty="0"/>
              <a:t>, H. L. (2014</a:t>
            </a:r>
            <a:r>
              <a:rPr lang="es-MX" sz="1600" dirty="0" smtClean="0"/>
              <a:t>); </a:t>
            </a:r>
            <a:r>
              <a:rPr lang="es-MX" sz="1600" dirty="0"/>
              <a:t>Perera, H. N., &amp; </a:t>
            </a:r>
            <a:r>
              <a:rPr lang="es-MX" sz="1600" dirty="0" err="1"/>
              <a:t>McIlveen</a:t>
            </a:r>
            <a:r>
              <a:rPr lang="es-MX" sz="1600" dirty="0"/>
              <a:t>, P. (2017)</a:t>
            </a:r>
            <a:endParaRPr lang="es-MX" sz="1400" dirty="0"/>
          </a:p>
        </p:txBody>
      </p:sp>
      <p:sp>
        <p:nvSpPr>
          <p:cNvPr id="11" name="Rectangle 10"/>
          <p:cNvSpPr/>
          <p:nvPr/>
        </p:nvSpPr>
        <p:spPr>
          <a:xfrm>
            <a:off x="6601326" y="4535932"/>
            <a:ext cx="6831207" cy="11017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1600" dirty="0"/>
              <a:t>Burton, E. P., </a:t>
            </a:r>
            <a:r>
              <a:rPr lang="es-MX" sz="1600" dirty="0" err="1"/>
              <a:t>Kaminsky</a:t>
            </a:r>
            <a:r>
              <a:rPr lang="es-MX" sz="1600" dirty="0"/>
              <a:t>, S. E., Lynch, S., </a:t>
            </a:r>
            <a:r>
              <a:rPr lang="es-MX" sz="1600" dirty="0" err="1"/>
              <a:t>Behrend</a:t>
            </a:r>
            <a:r>
              <a:rPr lang="es-MX" sz="1600" dirty="0"/>
              <a:t>, T., Han, E., Ross, K., &amp; </a:t>
            </a:r>
            <a:r>
              <a:rPr lang="es-MX" sz="1600" dirty="0" err="1"/>
              <a:t>House</a:t>
            </a:r>
            <a:r>
              <a:rPr lang="es-MX" sz="1600" dirty="0"/>
              <a:t>, A. (2014</a:t>
            </a:r>
            <a:r>
              <a:rPr lang="es-MX" sz="1600" dirty="0" smtClean="0"/>
              <a:t>); </a:t>
            </a:r>
            <a:r>
              <a:rPr lang="es-MX" sz="1600" dirty="0" err="1"/>
              <a:t>Moakler</a:t>
            </a:r>
            <a:r>
              <a:rPr lang="es-MX" sz="1600" dirty="0"/>
              <a:t>, M. W., &amp; Kim, M. M. (2014</a:t>
            </a:r>
            <a:r>
              <a:rPr lang="es-MX" sz="1600" dirty="0" smtClean="0"/>
              <a:t>); </a:t>
            </a:r>
            <a:r>
              <a:rPr lang="es-MX" sz="1600" dirty="0" err="1"/>
              <a:t>Raczynski</a:t>
            </a:r>
            <a:r>
              <a:rPr lang="es-MX" sz="1600" dirty="0"/>
              <a:t>, D., &amp; Román, M. (2014)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601326" y="5750390"/>
            <a:ext cx="6831207" cy="11722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1600" dirty="0" smtClean="0"/>
              <a:t>Cabello</a:t>
            </a:r>
            <a:r>
              <a:rPr lang="es-MX" sz="1600" dirty="0"/>
              <a:t>, A., &amp; Ortiz, E. (2013</a:t>
            </a:r>
            <a:r>
              <a:rPr lang="es-MX" sz="1600" dirty="0" smtClean="0"/>
              <a:t>) </a:t>
            </a:r>
            <a:r>
              <a:rPr lang="es-MX" sz="1600" dirty="0"/>
              <a:t>Capdevielle, M., Enríquez, L., Farías, A., </a:t>
            </a:r>
            <a:r>
              <a:rPr lang="es-MX" sz="1600" dirty="0" err="1"/>
              <a:t>Puchet</a:t>
            </a:r>
            <a:r>
              <a:rPr lang="es-MX" sz="1600" dirty="0"/>
              <a:t>, M., Sánchez, A., Solano, M. E., &amp; Zaragoza, M. M. L. (2013</a:t>
            </a:r>
            <a:r>
              <a:rPr lang="es-MX" sz="1600" dirty="0" smtClean="0"/>
              <a:t>); </a:t>
            </a:r>
            <a:r>
              <a:rPr lang="es-MX" sz="1600" dirty="0" err="1"/>
              <a:t>Kababe</a:t>
            </a:r>
            <a:r>
              <a:rPr lang="es-MX" sz="1600" dirty="0"/>
              <a:t>, Y., &amp; </a:t>
            </a:r>
            <a:r>
              <a:rPr lang="es-MX" sz="1600" dirty="0" err="1"/>
              <a:t>Stubrin</a:t>
            </a:r>
            <a:r>
              <a:rPr lang="es-MX" sz="1600" dirty="0"/>
              <a:t>, L. (2011</a:t>
            </a:r>
            <a:r>
              <a:rPr lang="es-MX" sz="1600" dirty="0" smtClean="0"/>
              <a:t>); </a:t>
            </a:r>
            <a:r>
              <a:rPr lang="es-MX" sz="1600" dirty="0"/>
              <a:t>López, S., &amp; Sandoval, L. (2007</a:t>
            </a:r>
            <a:r>
              <a:rPr lang="es-MX" sz="1600" dirty="0" smtClean="0"/>
              <a:t>); </a:t>
            </a:r>
            <a:r>
              <a:rPr lang="es-MX" sz="1600" dirty="0"/>
              <a:t>Olivé, L., Ibarra Aranda, G., Lazos, L., Suárez, R., </a:t>
            </a:r>
            <a:r>
              <a:rPr lang="es-MX" sz="1600" dirty="0" err="1"/>
              <a:t>Tagüeña</a:t>
            </a:r>
            <a:r>
              <a:rPr lang="es-MX" sz="1600" dirty="0"/>
              <a:t>, J., &amp; </a:t>
            </a:r>
            <a:r>
              <a:rPr lang="es-MX" sz="1600" dirty="0" err="1"/>
              <a:t>Velaszo</a:t>
            </a:r>
            <a:r>
              <a:rPr lang="es-MX" sz="1600" dirty="0"/>
              <a:t>, A. (2013)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562005" y="996814"/>
            <a:ext cx="6870528" cy="12811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err="1"/>
              <a:t>Hidi</a:t>
            </a:r>
            <a:r>
              <a:rPr lang="es-MX" dirty="0"/>
              <a:t>, S., &amp; </a:t>
            </a:r>
            <a:r>
              <a:rPr lang="es-MX" dirty="0" err="1"/>
              <a:t>Renninger</a:t>
            </a:r>
            <a:r>
              <a:rPr lang="es-MX" dirty="0"/>
              <a:t>, K. A. (2006</a:t>
            </a:r>
            <a:r>
              <a:rPr lang="es-MX" dirty="0" smtClean="0"/>
              <a:t>);</a:t>
            </a:r>
            <a:r>
              <a:rPr lang="es-MX" dirty="0"/>
              <a:t> </a:t>
            </a:r>
            <a:r>
              <a:rPr lang="es-MX" dirty="0" err="1"/>
              <a:t>Krapp</a:t>
            </a:r>
            <a:r>
              <a:rPr lang="es-MX" dirty="0"/>
              <a:t>, A. (1999</a:t>
            </a:r>
            <a:r>
              <a:rPr lang="es-MX" dirty="0" smtClean="0"/>
              <a:t>); </a:t>
            </a:r>
          </a:p>
          <a:p>
            <a:pPr algn="ctr"/>
            <a:r>
              <a:rPr lang="es-MX" dirty="0" err="1" smtClean="0"/>
              <a:t>Nugent</a:t>
            </a:r>
            <a:r>
              <a:rPr lang="es-MX" dirty="0"/>
              <a:t>, G., </a:t>
            </a:r>
            <a:r>
              <a:rPr lang="es-MX" dirty="0" err="1"/>
              <a:t>Barker</a:t>
            </a:r>
            <a:r>
              <a:rPr lang="es-MX" dirty="0"/>
              <a:t>, B., </a:t>
            </a:r>
            <a:r>
              <a:rPr lang="es-MX" dirty="0" err="1"/>
              <a:t>Welch</a:t>
            </a:r>
            <a:r>
              <a:rPr lang="es-MX" dirty="0"/>
              <a:t>, G., </a:t>
            </a:r>
            <a:r>
              <a:rPr lang="es-MX" dirty="0" err="1"/>
              <a:t>Grandgenett</a:t>
            </a:r>
            <a:r>
              <a:rPr lang="es-MX" dirty="0"/>
              <a:t>, N., </a:t>
            </a:r>
            <a:r>
              <a:rPr lang="es-MX" dirty="0" err="1"/>
              <a:t>Wu</a:t>
            </a:r>
            <a:r>
              <a:rPr lang="es-MX" dirty="0"/>
              <a:t>, C. R., &amp; Nelson, C. (2015)</a:t>
            </a:r>
          </a:p>
        </p:txBody>
      </p:sp>
    </p:spTree>
    <p:extLst>
      <p:ext uri="{BB962C8B-B14F-4D97-AF65-F5344CB8AC3E}">
        <p14:creationId xmlns:p14="http://schemas.microsoft.com/office/powerpoint/2010/main" val="3256771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persona, ropa, interior, pared&#10;&#10;&#10;&#10;Descripción generada automáticamente">
            <a:extLst>
              <a:ext uri="{FF2B5EF4-FFF2-40B4-BE49-F238E27FC236}">
                <a16:creationId xmlns:a16="http://schemas.microsoft.com/office/drawing/2014/main" id="{B7997136-036E-EE4F-AA2C-4F1472E168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3439775" cy="7559675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474257" y="3049243"/>
            <a:ext cx="8491262" cy="1461188"/>
          </a:xfrm>
        </p:spPr>
        <p:txBody>
          <a:bodyPr/>
          <a:lstStyle/>
          <a:p>
            <a:pPr algn="ctr"/>
            <a:r>
              <a:rPr lang="es-ES_tradnl" b="1" dirty="0" smtClean="0">
                <a:solidFill>
                  <a:schemeClr val="bg1"/>
                </a:solidFill>
              </a:rPr>
              <a:t>Metodología</a:t>
            </a:r>
            <a:endParaRPr lang="es-ES_tradnl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90533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79941" y="77757"/>
            <a:ext cx="4684235" cy="816715"/>
          </a:xfrm>
        </p:spPr>
        <p:txBody>
          <a:bodyPr/>
          <a:lstStyle/>
          <a:p>
            <a:r>
              <a:rPr lang="es-MX" dirty="0"/>
              <a:t>	</a:t>
            </a:r>
            <a:r>
              <a:rPr lang="es-MX" dirty="0" smtClean="0"/>
              <a:t> Metodología</a:t>
            </a:r>
            <a:endParaRPr lang="es-MX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26014600"/>
              </p:ext>
            </p:extLst>
          </p:nvPr>
        </p:nvGraphicFramePr>
        <p:xfrm>
          <a:off x="3214437" y="1106906"/>
          <a:ext cx="10004258" cy="55024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544173" y="7034216"/>
            <a:ext cx="2555773" cy="402483"/>
          </a:xfrm>
        </p:spPr>
        <p:txBody>
          <a:bodyPr/>
          <a:lstStyle/>
          <a:p>
            <a:r>
              <a:rPr lang="es-MX" sz="1600" dirty="0" smtClean="0"/>
              <a:t>Hernández-Mena, 2018</a:t>
            </a:r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4035200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persona, ropa, interior, pared&#10;&#10;&#10;&#10;Descripción generada automáticamente">
            <a:extLst>
              <a:ext uri="{FF2B5EF4-FFF2-40B4-BE49-F238E27FC236}">
                <a16:creationId xmlns:a16="http://schemas.microsoft.com/office/drawing/2014/main" id="{B7997136-036E-EE4F-AA2C-4F1472E168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3439775" cy="7559675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474257" y="3049243"/>
            <a:ext cx="8491262" cy="1461188"/>
          </a:xfrm>
        </p:spPr>
        <p:txBody>
          <a:bodyPr/>
          <a:lstStyle/>
          <a:p>
            <a:pPr algn="ctr"/>
            <a:r>
              <a:rPr lang="es-ES_tradnl" b="1" dirty="0" smtClean="0">
                <a:solidFill>
                  <a:schemeClr val="bg1"/>
                </a:solidFill>
              </a:rPr>
              <a:t>Referencias</a:t>
            </a:r>
            <a:endParaRPr lang="es-ES_tradnl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625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persona, ropa, interior, pared&#10;&#10;&#10;&#10;Descripción generada automáticamente">
            <a:extLst>
              <a:ext uri="{FF2B5EF4-FFF2-40B4-BE49-F238E27FC236}">
                <a16:creationId xmlns:a16="http://schemas.microsoft.com/office/drawing/2014/main" id="{B7997136-036E-EE4F-AA2C-4F1472E168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3439775" cy="7559675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474257" y="3049243"/>
            <a:ext cx="8491262" cy="1461188"/>
          </a:xfrm>
        </p:spPr>
        <p:txBody>
          <a:bodyPr/>
          <a:lstStyle/>
          <a:p>
            <a:pPr algn="ctr"/>
            <a:r>
              <a:rPr lang="es-ES_tradnl" b="1" dirty="0" smtClean="0">
                <a:solidFill>
                  <a:schemeClr val="bg1"/>
                </a:solidFill>
              </a:rPr>
              <a:t>Introducción</a:t>
            </a:r>
            <a:endParaRPr lang="es-ES_tradnl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5116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33012" y="657726"/>
            <a:ext cx="9737556" cy="6392533"/>
          </a:xfrm>
        </p:spPr>
        <p:txBody>
          <a:bodyPr>
            <a:normAutofit/>
          </a:bodyPr>
          <a:lstStyle/>
          <a:p>
            <a:r>
              <a:rPr lang="es-MX" sz="700" dirty="0"/>
              <a:t>Alburquerque, F., &amp; Cortés, P. (2004). Desarrollo económico local y descentralización en América Latina. </a:t>
            </a:r>
            <a:r>
              <a:rPr lang="es-MX" sz="700" i="1" dirty="0"/>
              <a:t>Revista de La </a:t>
            </a:r>
            <a:r>
              <a:rPr lang="es-MX" sz="700" i="1" dirty="0" err="1"/>
              <a:t>Cepal</a:t>
            </a:r>
            <a:r>
              <a:rPr lang="es-MX" sz="700" dirty="0"/>
              <a:t>, </a:t>
            </a:r>
            <a:r>
              <a:rPr lang="es-MX" sz="700" i="1" dirty="0"/>
              <a:t>82</a:t>
            </a:r>
            <a:r>
              <a:rPr lang="es-MX" sz="700" dirty="0"/>
              <a:t>, 157–173. https://doi.org/11:481-498. 2014</a:t>
            </a:r>
          </a:p>
          <a:p>
            <a:r>
              <a:rPr lang="es-MX" sz="700" dirty="0" err="1"/>
              <a:t>Aschbacher</a:t>
            </a:r>
            <a:r>
              <a:rPr lang="es-MX" sz="700" dirty="0"/>
              <a:t>, P. R., </a:t>
            </a:r>
            <a:r>
              <a:rPr lang="es-MX" sz="700" dirty="0" err="1"/>
              <a:t>Ing</a:t>
            </a:r>
            <a:r>
              <a:rPr lang="es-MX" sz="700" dirty="0"/>
              <a:t>, M., &amp; </a:t>
            </a:r>
            <a:r>
              <a:rPr lang="es-MX" sz="700" dirty="0" err="1"/>
              <a:t>Tsai</a:t>
            </a:r>
            <a:r>
              <a:rPr lang="es-MX" sz="700" dirty="0"/>
              <a:t>, S. M. (2014). </a:t>
            </a:r>
            <a:r>
              <a:rPr lang="es-MX" sz="700" dirty="0" err="1"/>
              <a:t>Is</a:t>
            </a:r>
            <a:r>
              <a:rPr lang="es-MX" sz="700" dirty="0"/>
              <a:t> </a:t>
            </a:r>
            <a:r>
              <a:rPr lang="es-MX" sz="700" dirty="0" err="1"/>
              <a:t>Science</a:t>
            </a:r>
            <a:r>
              <a:rPr lang="es-MX" sz="700" dirty="0"/>
              <a:t> Me? </a:t>
            </a:r>
            <a:r>
              <a:rPr lang="es-MX" sz="700" dirty="0" err="1"/>
              <a:t>Exploring</a:t>
            </a:r>
            <a:r>
              <a:rPr lang="es-MX" sz="700" dirty="0"/>
              <a:t> </a:t>
            </a:r>
            <a:r>
              <a:rPr lang="es-MX" sz="700" dirty="0" err="1"/>
              <a:t>middle</a:t>
            </a:r>
            <a:r>
              <a:rPr lang="es-MX" sz="700" dirty="0"/>
              <a:t> </a:t>
            </a:r>
            <a:r>
              <a:rPr lang="es-MX" sz="700" dirty="0" err="1"/>
              <a:t>school</a:t>
            </a:r>
            <a:r>
              <a:rPr lang="es-MX" sz="700" dirty="0"/>
              <a:t> </a:t>
            </a:r>
            <a:r>
              <a:rPr lang="es-MX" sz="700" dirty="0" err="1"/>
              <a:t>students</a:t>
            </a:r>
            <a:r>
              <a:rPr lang="es-MX" sz="700" dirty="0"/>
              <a:t>’ STE-M </a:t>
            </a:r>
            <a:r>
              <a:rPr lang="es-MX" sz="700" dirty="0" err="1"/>
              <a:t>career</a:t>
            </a:r>
            <a:r>
              <a:rPr lang="es-MX" sz="700" dirty="0"/>
              <a:t> </a:t>
            </a:r>
            <a:r>
              <a:rPr lang="es-MX" sz="700" dirty="0" err="1"/>
              <a:t>aspirations</a:t>
            </a:r>
            <a:r>
              <a:rPr lang="es-MX" sz="700" dirty="0"/>
              <a:t>. </a:t>
            </a:r>
            <a:r>
              <a:rPr lang="es-MX" sz="700" i="1" dirty="0" err="1"/>
              <a:t>Journal</a:t>
            </a:r>
            <a:r>
              <a:rPr lang="es-MX" sz="700" i="1" dirty="0"/>
              <a:t> of </a:t>
            </a:r>
            <a:r>
              <a:rPr lang="es-MX" sz="700" i="1" dirty="0" err="1"/>
              <a:t>Science</a:t>
            </a:r>
            <a:r>
              <a:rPr lang="es-MX" sz="700" i="1" dirty="0"/>
              <a:t> </a:t>
            </a:r>
            <a:r>
              <a:rPr lang="es-MX" sz="700" i="1" dirty="0" err="1"/>
              <a:t>Education</a:t>
            </a:r>
            <a:r>
              <a:rPr lang="es-MX" sz="700" i="1" dirty="0"/>
              <a:t> and </a:t>
            </a:r>
            <a:r>
              <a:rPr lang="es-MX" sz="700" i="1" dirty="0" err="1"/>
              <a:t>Technology</a:t>
            </a:r>
            <a:r>
              <a:rPr lang="es-MX" sz="700" dirty="0"/>
              <a:t>, </a:t>
            </a:r>
            <a:r>
              <a:rPr lang="es-MX" sz="700" i="1" dirty="0"/>
              <a:t>23</a:t>
            </a:r>
            <a:r>
              <a:rPr lang="es-MX" sz="700" dirty="0"/>
              <a:t>(6), 735–743. https://doi.org/10.1007/s10956-014-9504-x</a:t>
            </a:r>
          </a:p>
          <a:p>
            <a:r>
              <a:rPr lang="es-MX" sz="700" dirty="0" err="1"/>
              <a:t>Aschbacher</a:t>
            </a:r>
            <a:r>
              <a:rPr lang="es-MX" sz="700" dirty="0"/>
              <a:t>, P. R., Li, E., &amp; </a:t>
            </a:r>
            <a:r>
              <a:rPr lang="es-MX" sz="700" dirty="0" err="1"/>
              <a:t>Roth</a:t>
            </a:r>
            <a:r>
              <a:rPr lang="es-MX" sz="700" dirty="0"/>
              <a:t>, E. J. (2010). </a:t>
            </a:r>
            <a:r>
              <a:rPr lang="es-MX" sz="700" dirty="0" err="1"/>
              <a:t>Is</a:t>
            </a:r>
            <a:r>
              <a:rPr lang="es-MX" sz="700" dirty="0"/>
              <a:t> </a:t>
            </a:r>
            <a:r>
              <a:rPr lang="es-MX" sz="700" dirty="0" err="1"/>
              <a:t>science</a:t>
            </a:r>
            <a:r>
              <a:rPr lang="es-MX" sz="700" dirty="0"/>
              <a:t> me? High </a:t>
            </a:r>
            <a:r>
              <a:rPr lang="es-MX" sz="700" dirty="0" err="1"/>
              <a:t>school</a:t>
            </a:r>
            <a:r>
              <a:rPr lang="es-MX" sz="700" dirty="0"/>
              <a:t> </a:t>
            </a:r>
            <a:r>
              <a:rPr lang="es-MX" sz="700" dirty="0" err="1"/>
              <a:t>students</a:t>
            </a:r>
            <a:r>
              <a:rPr lang="es-MX" sz="700" dirty="0"/>
              <a:t>’ </a:t>
            </a:r>
            <a:r>
              <a:rPr lang="es-MX" sz="700" dirty="0" err="1"/>
              <a:t>identities</a:t>
            </a:r>
            <a:r>
              <a:rPr lang="es-MX" sz="700" dirty="0"/>
              <a:t>, </a:t>
            </a:r>
            <a:r>
              <a:rPr lang="es-MX" sz="700" dirty="0" err="1"/>
              <a:t>participation</a:t>
            </a:r>
            <a:r>
              <a:rPr lang="es-MX" sz="700" dirty="0"/>
              <a:t> and </a:t>
            </a:r>
            <a:r>
              <a:rPr lang="es-MX" sz="700" dirty="0" err="1"/>
              <a:t>aspirations</a:t>
            </a:r>
            <a:r>
              <a:rPr lang="es-MX" sz="700" dirty="0"/>
              <a:t> in </a:t>
            </a:r>
            <a:r>
              <a:rPr lang="es-MX" sz="700" dirty="0" err="1"/>
              <a:t>science</a:t>
            </a:r>
            <a:r>
              <a:rPr lang="es-MX" sz="700" dirty="0"/>
              <a:t>, </a:t>
            </a:r>
            <a:r>
              <a:rPr lang="es-MX" sz="700" dirty="0" err="1"/>
              <a:t>engineering</a:t>
            </a:r>
            <a:r>
              <a:rPr lang="es-MX" sz="700" dirty="0"/>
              <a:t>, and medicine. </a:t>
            </a:r>
            <a:r>
              <a:rPr lang="es-MX" sz="700" i="1" dirty="0" err="1"/>
              <a:t>Journal</a:t>
            </a:r>
            <a:r>
              <a:rPr lang="es-MX" sz="700" i="1" dirty="0"/>
              <a:t> of </a:t>
            </a:r>
            <a:r>
              <a:rPr lang="es-MX" sz="700" i="1" dirty="0" err="1"/>
              <a:t>Research</a:t>
            </a:r>
            <a:r>
              <a:rPr lang="es-MX" sz="700" i="1" dirty="0"/>
              <a:t> in </a:t>
            </a:r>
            <a:r>
              <a:rPr lang="es-MX" sz="700" i="1" dirty="0" err="1"/>
              <a:t>Science</a:t>
            </a:r>
            <a:r>
              <a:rPr lang="es-MX" sz="700" i="1" dirty="0"/>
              <a:t> </a:t>
            </a:r>
            <a:r>
              <a:rPr lang="es-MX" sz="700" i="1" dirty="0" err="1"/>
              <a:t>Teaching</a:t>
            </a:r>
            <a:r>
              <a:rPr lang="es-MX" sz="700" dirty="0"/>
              <a:t>, </a:t>
            </a:r>
            <a:r>
              <a:rPr lang="es-MX" sz="700" i="1" dirty="0"/>
              <a:t>47</a:t>
            </a:r>
            <a:r>
              <a:rPr lang="es-MX" sz="700" dirty="0"/>
              <a:t>(5), 564–582. https://doi.org/10.1002/tea.20353</a:t>
            </a:r>
          </a:p>
          <a:p>
            <a:r>
              <a:rPr lang="es-MX" sz="700" dirty="0"/>
              <a:t>Asociación Nacional de Universidades e Instituciones de educación Superior (ANUIES). (2018). Anuarios Estadísticos de Educación Superior - ANUIES. Recuperado el 20 de  Octubre, 2018, de: http://www.anuies.mx/informacion-y-servicios/informacion-estadistica-de-educacion-superior/anuario-estadistico-de-educacion-superior</a:t>
            </a:r>
          </a:p>
          <a:p>
            <a:r>
              <a:rPr lang="es-MX" sz="700" dirty="0"/>
              <a:t>Buendía, E. A. (2013). El papel de la ventaja competitiva en el desarrollo económico de los países. </a:t>
            </a:r>
            <a:r>
              <a:rPr lang="es-MX" sz="700" i="1" dirty="0" err="1"/>
              <a:t>Analisis</a:t>
            </a:r>
            <a:r>
              <a:rPr lang="es-MX" sz="700" i="1" dirty="0"/>
              <a:t> </a:t>
            </a:r>
            <a:r>
              <a:rPr lang="es-MX" sz="700" i="1" dirty="0" err="1"/>
              <a:t>Economico</a:t>
            </a:r>
            <a:r>
              <a:rPr lang="es-MX" sz="700" dirty="0"/>
              <a:t>, </a:t>
            </a:r>
            <a:r>
              <a:rPr lang="es-MX" sz="700" i="1" dirty="0"/>
              <a:t>XXVIII</a:t>
            </a:r>
            <a:r>
              <a:rPr lang="es-MX" sz="700" dirty="0"/>
              <a:t>(69), 55–78. Recuperado de: http://www.redalyc.org/pdf/413/41331033004.pdf</a:t>
            </a:r>
          </a:p>
          <a:p>
            <a:r>
              <a:rPr lang="es-MX" sz="700" dirty="0"/>
              <a:t>Burton, E. P., </a:t>
            </a:r>
            <a:r>
              <a:rPr lang="es-MX" sz="700" dirty="0" err="1"/>
              <a:t>Kaminsky</a:t>
            </a:r>
            <a:r>
              <a:rPr lang="es-MX" sz="700" dirty="0"/>
              <a:t>, S. E., Lynch, S., </a:t>
            </a:r>
            <a:r>
              <a:rPr lang="es-MX" sz="700" dirty="0" err="1"/>
              <a:t>Behrend</a:t>
            </a:r>
            <a:r>
              <a:rPr lang="es-MX" sz="700" dirty="0"/>
              <a:t>, T., Han, E., Ross, K., &amp; </a:t>
            </a:r>
            <a:r>
              <a:rPr lang="es-MX" sz="700" dirty="0" err="1"/>
              <a:t>House</a:t>
            </a:r>
            <a:r>
              <a:rPr lang="es-MX" sz="700" dirty="0"/>
              <a:t>, A. (2014). Wayne </a:t>
            </a:r>
            <a:r>
              <a:rPr lang="es-MX" sz="700" dirty="0" err="1"/>
              <a:t>school</a:t>
            </a:r>
            <a:r>
              <a:rPr lang="es-MX" sz="700" dirty="0"/>
              <a:t> of </a:t>
            </a:r>
            <a:r>
              <a:rPr lang="es-MX" sz="700" dirty="0" err="1"/>
              <a:t>engineering</a:t>
            </a:r>
            <a:r>
              <a:rPr lang="es-MX" sz="700" dirty="0"/>
              <a:t>: Case </a:t>
            </a:r>
            <a:r>
              <a:rPr lang="es-MX" sz="700" dirty="0" err="1"/>
              <a:t>study</a:t>
            </a:r>
            <a:r>
              <a:rPr lang="es-MX" sz="700" dirty="0"/>
              <a:t> of a rural inclusive STEM-</a:t>
            </a:r>
            <a:r>
              <a:rPr lang="es-MX" sz="700" dirty="0" err="1"/>
              <a:t>focused</a:t>
            </a:r>
            <a:r>
              <a:rPr lang="es-MX" sz="700" dirty="0"/>
              <a:t> </a:t>
            </a:r>
            <a:r>
              <a:rPr lang="es-MX" sz="700" dirty="0" err="1"/>
              <a:t>high</a:t>
            </a:r>
            <a:r>
              <a:rPr lang="es-MX" sz="700" dirty="0"/>
              <a:t> </a:t>
            </a:r>
            <a:r>
              <a:rPr lang="es-MX" sz="700" dirty="0" err="1"/>
              <a:t>school</a:t>
            </a:r>
            <a:r>
              <a:rPr lang="es-MX" sz="700" dirty="0"/>
              <a:t>. </a:t>
            </a:r>
            <a:r>
              <a:rPr lang="es-MX" sz="700" i="1" dirty="0" err="1"/>
              <a:t>School</a:t>
            </a:r>
            <a:r>
              <a:rPr lang="es-MX" sz="700" i="1" dirty="0"/>
              <a:t> </a:t>
            </a:r>
            <a:r>
              <a:rPr lang="es-MX" sz="700" i="1" dirty="0" err="1"/>
              <a:t>Science</a:t>
            </a:r>
            <a:r>
              <a:rPr lang="es-MX" sz="700" i="1" dirty="0"/>
              <a:t> And </a:t>
            </a:r>
            <a:r>
              <a:rPr lang="es-MX" sz="700" i="1" dirty="0" err="1"/>
              <a:t>Mathematics</a:t>
            </a:r>
            <a:r>
              <a:rPr lang="es-MX" sz="700" dirty="0"/>
              <a:t>, </a:t>
            </a:r>
            <a:r>
              <a:rPr lang="es-MX" sz="700" i="1" dirty="0"/>
              <a:t>114</a:t>
            </a:r>
            <a:r>
              <a:rPr lang="es-MX" sz="700" dirty="0"/>
              <a:t>(6), 280–290. https://doi.org/10.1111/ssm.12080</a:t>
            </a:r>
          </a:p>
          <a:p>
            <a:r>
              <a:rPr lang="es-MX" sz="700" dirty="0" err="1"/>
              <a:t>Bybee</a:t>
            </a:r>
            <a:r>
              <a:rPr lang="es-MX" sz="700" dirty="0"/>
              <a:t>, R. W. (2010). </a:t>
            </a:r>
            <a:r>
              <a:rPr lang="es-MX" sz="700" dirty="0" err="1"/>
              <a:t>What</a:t>
            </a:r>
            <a:r>
              <a:rPr lang="es-MX" sz="700" dirty="0"/>
              <a:t> </a:t>
            </a:r>
            <a:r>
              <a:rPr lang="es-MX" sz="700" dirty="0" err="1"/>
              <a:t>is</a:t>
            </a:r>
            <a:r>
              <a:rPr lang="es-MX" sz="700" dirty="0"/>
              <a:t> STEM </a:t>
            </a:r>
            <a:r>
              <a:rPr lang="es-MX" sz="700" dirty="0" err="1"/>
              <a:t>education</a:t>
            </a:r>
            <a:r>
              <a:rPr lang="es-MX" sz="700" dirty="0"/>
              <a:t>? </a:t>
            </a:r>
            <a:r>
              <a:rPr lang="es-MX" sz="700" i="1" dirty="0" err="1"/>
              <a:t>Science</a:t>
            </a:r>
            <a:r>
              <a:rPr lang="es-MX" sz="700" dirty="0"/>
              <a:t>, </a:t>
            </a:r>
            <a:r>
              <a:rPr lang="es-MX" sz="700" i="1" dirty="0"/>
              <a:t>329</a:t>
            </a:r>
            <a:r>
              <a:rPr lang="es-MX" sz="700" dirty="0"/>
              <a:t>(5995), 996. https://doi.org/10.1126/science.1194998</a:t>
            </a:r>
          </a:p>
          <a:p>
            <a:r>
              <a:rPr lang="es-MX" sz="700" dirty="0"/>
              <a:t>Cabello, A., &amp; Ortiz, E. (2013). Políticas públicas de innovación tecnológica y desarrollo: Teoría y propuesta de educación superior. </a:t>
            </a:r>
            <a:r>
              <a:rPr lang="es-MX" sz="700" i="1" dirty="0"/>
              <a:t>Convergencia</a:t>
            </a:r>
            <a:r>
              <a:rPr lang="es-MX" sz="700" dirty="0"/>
              <a:t>, </a:t>
            </a:r>
            <a:r>
              <a:rPr lang="es-MX" sz="700" i="1" dirty="0"/>
              <a:t>20</a:t>
            </a:r>
            <a:r>
              <a:rPr lang="es-MX" sz="700" dirty="0"/>
              <a:t>(61), 135–172. Recuperado de: http://www.redalyc.org/articulo.oa?id=10524674008</a:t>
            </a:r>
          </a:p>
          <a:p>
            <a:r>
              <a:rPr lang="es-MX" sz="700" dirty="0"/>
              <a:t>Capdevielle, M., Enríquez, L., Farías, A., </a:t>
            </a:r>
            <a:r>
              <a:rPr lang="es-MX" sz="700" dirty="0" err="1"/>
              <a:t>Puchet</a:t>
            </a:r>
            <a:r>
              <a:rPr lang="es-MX" sz="700" dirty="0"/>
              <a:t>, M., Sánchez, A., Solano, M. E., &amp; Zaragoza, M. M. L. (2013). </a:t>
            </a:r>
            <a:r>
              <a:rPr lang="es-MX" sz="700" i="1" dirty="0"/>
              <a:t>Propuestas para contribuir al diseño del </a:t>
            </a:r>
            <a:r>
              <a:rPr lang="es-MX" sz="700" i="1" dirty="0" err="1"/>
              <a:t>PECiTI</a:t>
            </a:r>
            <a:r>
              <a:rPr lang="es-MX" sz="700" i="1" dirty="0"/>
              <a:t> 2012-2037</a:t>
            </a:r>
            <a:r>
              <a:rPr lang="es-MX" sz="700" dirty="0"/>
              <a:t>. </a:t>
            </a:r>
            <a:r>
              <a:rPr lang="es-MX" sz="700" i="1" dirty="0"/>
              <a:t>Documento De Trabajo</a:t>
            </a:r>
            <a:r>
              <a:rPr lang="es-MX" sz="700" dirty="0"/>
              <a:t>. México. Recuperado de: http://www.foroconsultivo.org.mx/documentos/peciti_2012_2037/peciti_1.pdf</a:t>
            </a:r>
          </a:p>
          <a:p>
            <a:r>
              <a:rPr lang="es-MX" sz="700" dirty="0"/>
              <a:t>Cárdenas, V. (2015). Motivaciones para ingresar al SNI. Un estudio de caso con investigadores jóvenes. </a:t>
            </a:r>
            <a:r>
              <a:rPr lang="es-MX" sz="700" i="1" dirty="0" err="1"/>
              <a:t>Sinéctica</a:t>
            </a:r>
            <a:r>
              <a:rPr lang="es-MX" sz="700" i="1" dirty="0"/>
              <a:t> Revista Electrónica de Educación</a:t>
            </a:r>
            <a:r>
              <a:rPr lang="es-MX" sz="700" dirty="0"/>
              <a:t>. Recuperado de: http://www.sinectica.iteso.mx/articulo/?id=44_motivaciones_para_in- </a:t>
            </a:r>
            <a:r>
              <a:rPr lang="es-MX" sz="700" dirty="0" err="1"/>
              <a:t>gresar_al_sni_un_estudio_de_caso_con_investigadores_jovenes</a:t>
            </a:r>
            <a:endParaRPr lang="es-MX" sz="700" dirty="0"/>
          </a:p>
          <a:p>
            <a:r>
              <a:rPr lang="es-MX" sz="700" dirty="0"/>
              <a:t>Comisión Económica para América Latina y el Caribe [CEPAL]. (2004a). América Latina y el Caribe rezagada en investigación y desarrollo. Recuperado el 1 de junio, 2018, de: https://www.cepal.org/es/comunicados/america-latina-caribe-rezagada-investigacion-desarrollo</a:t>
            </a:r>
          </a:p>
          <a:p>
            <a:r>
              <a:rPr lang="es-MX" sz="700" dirty="0"/>
              <a:t>Comisión Económica para América Latina y el Caribe [CEPAL]. (2004b). </a:t>
            </a:r>
            <a:r>
              <a:rPr lang="es-MX" sz="700" i="1" dirty="0"/>
              <a:t>Desarrollo productivo en </a:t>
            </a:r>
            <a:r>
              <a:rPr lang="es-MX" sz="700" i="1" dirty="0" err="1"/>
              <a:t>economias</a:t>
            </a:r>
            <a:r>
              <a:rPr lang="es-MX" sz="700" i="1" dirty="0"/>
              <a:t> abiertas</a:t>
            </a:r>
            <a:r>
              <a:rPr lang="es-MX" sz="700" dirty="0"/>
              <a:t>. San Juan, Puerto Rico: Organización de las Naciones Unidas. Recuperado de: https://repositorio.cepal.org/bitstream/handle/11362/13057/S0400002_es.pdf;jsessionid=E53F5CFA55A84E260E2A0D7C15FACB8A?sequence=1</a:t>
            </a:r>
          </a:p>
          <a:p>
            <a:r>
              <a:rPr lang="es-MX" sz="700" dirty="0"/>
              <a:t>Consejo de Ciencia y Tecnología del estado de Tabasco. (2018). Página oficial. Recuperado el 3 de junio, 2018, de: http://www.ccytet.gob.mx/</a:t>
            </a:r>
          </a:p>
          <a:p>
            <a:r>
              <a:rPr lang="es-MX" sz="700" dirty="0"/>
              <a:t>Consejo Nacional de Ciencia y Tecnología [CONACYT]. (2014). </a:t>
            </a:r>
            <a:r>
              <a:rPr lang="es-MX" sz="700" i="1" dirty="0"/>
              <a:t>Programa especial de ciencia, tecnología e innovación 2014-2018</a:t>
            </a:r>
            <a:r>
              <a:rPr lang="es-MX" sz="700" dirty="0"/>
              <a:t>. México. Recuperado de: http://www.siicyt.gob.mx/index.php/normatividad/nacional/631-3-programa-especial-de-ciencia-tecnologia-e-innovacion-2014-2018/file</a:t>
            </a:r>
          </a:p>
          <a:p>
            <a:r>
              <a:rPr lang="es-MX" sz="700" dirty="0"/>
              <a:t>Consejo Nacional de Ciencia y Tecnología [CONACYT]. (2016). </a:t>
            </a:r>
            <a:r>
              <a:rPr lang="es-MX" sz="700" i="1" dirty="0"/>
              <a:t>Informe general del estado de la ciencia, la tecnología y la innovación. México 2016</a:t>
            </a:r>
            <a:r>
              <a:rPr lang="es-MX" sz="700" dirty="0"/>
              <a:t>. México. Recuperado de: http://www.siicyt.gob.mx/index.php/transparencia/informes-conacyt/informe-general-del-estado-de-la-ciencia-tecnologia-e-innovacion/informe-general-2015/3814-informe-general-2015/file</a:t>
            </a:r>
          </a:p>
          <a:p>
            <a:r>
              <a:rPr lang="es-MX" sz="700" dirty="0"/>
              <a:t>Consejo Nacional de Evaluación de la Política de Desarrollo Social [CONEVAL]. (2016). </a:t>
            </a:r>
            <a:r>
              <a:rPr lang="es-MX" sz="700" dirty="0" err="1"/>
              <a:t>InfoPobreza</a:t>
            </a:r>
            <a:r>
              <a:rPr lang="es-MX" sz="700" dirty="0"/>
              <a:t>. Recuperado el 18 de Octubre, 2018, de: http://sistemas.coneval.org.mx/InfoPobreza/</a:t>
            </a:r>
          </a:p>
          <a:p>
            <a:r>
              <a:rPr lang="es-MX" sz="700" dirty="0"/>
              <a:t>Consejo para la Evaluación de la educación del tipo Medio Superior [COPEEMS]. (2018a). Padrón de calidad del sistema Nacional de Educación Media Superior. Recuperado el 19 de octubre, 2018, de: http://www.copeems.mx/</a:t>
            </a:r>
          </a:p>
          <a:p>
            <a:r>
              <a:rPr lang="es-MX" sz="700" dirty="0"/>
              <a:t>Consejo para la Evaluación de la educación del tipo Medio Superior [COPEEMS]. (2018b). </a:t>
            </a:r>
            <a:r>
              <a:rPr lang="es-MX" sz="700" i="1" dirty="0"/>
              <a:t>Planteles que han obtenido pronunciamiento favorable del Padrón de Buena Calidad del Sistema Nacional de Educación Media Superior</a:t>
            </a:r>
            <a:r>
              <a:rPr lang="es-MX" sz="700" dirty="0"/>
              <a:t>. México.</a:t>
            </a:r>
          </a:p>
          <a:p>
            <a:r>
              <a:rPr lang="es-MX" sz="700" dirty="0" err="1"/>
              <a:t>Danish</a:t>
            </a:r>
            <a:r>
              <a:rPr lang="es-MX" sz="700" dirty="0"/>
              <a:t> </a:t>
            </a:r>
            <a:r>
              <a:rPr lang="es-MX" sz="700" dirty="0" err="1"/>
              <a:t>Technological</a:t>
            </a:r>
            <a:r>
              <a:rPr lang="es-MX" sz="700" dirty="0"/>
              <a:t> </a:t>
            </a:r>
            <a:r>
              <a:rPr lang="es-MX" sz="700" dirty="0" err="1"/>
              <a:t>Institute</a:t>
            </a:r>
            <a:r>
              <a:rPr lang="es-MX" sz="700" dirty="0"/>
              <a:t>. (2015). </a:t>
            </a:r>
            <a:r>
              <a:rPr lang="es-MX" sz="700" i="1" dirty="0" err="1"/>
              <a:t>Does</a:t>
            </a:r>
            <a:r>
              <a:rPr lang="es-MX" sz="700" i="1" dirty="0"/>
              <a:t> </a:t>
            </a:r>
            <a:r>
              <a:rPr lang="es-MX" sz="700" i="1" dirty="0" err="1"/>
              <a:t>the</a:t>
            </a:r>
            <a:r>
              <a:rPr lang="es-MX" sz="700" i="1" dirty="0"/>
              <a:t> EU </a:t>
            </a:r>
            <a:r>
              <a:rPr lang="es-MX" sz="700" i="1" dirty="0" err="1"/>
              <a:t>need</a:t>
            </a:r>
            <a:r>
              <a:rPr lang="es-MX" sz="700" i="1" dirty="0"/>
              <a:t> more STEM </a:t>
            </a:r>
            <a:r>
              <a:rPr lang="es-MX" sz="700" i="1" dirty="0" err="1"/>
              <a:t>graduates</a:t>
            </a:r>
            <a:r>
              <a:rPr lang="es-MX" sz="700" i="1" dirty="0"/>
              <a:t>?</a:t>
            </a:r>
            <a:r>
              <a:rPr lang="es-MX" sz="700" dirty="0"/>
              <a:t> Luxemburgo: Office of </a:t>
            </a:r>
            <a:r>
              <a:rPr lang="es-MX" sz="700" dirty="0" err="1"/>
              <a:t>teh</a:t>
            </a:r>
            <a:r>
              <a:rPr lang="es-MX" sz="700" dirty="0"/>
              <a:t> </a:t>
            </a:r>
            <a:r>
              <a:rPr lang="es-MX" sz="700" dirty="0" err="1"/>
              <a:t>European</a:t>
            </a:r>
            <a:r>
              <a:rPr lang="es-MX" sz="700" dirty="0"/>
              <a:t> </a:t>
            </a:r>
            <a:r>
              <a:rPr lang="es-MX" sz="700" dirty="0" err="1"/>
              <a:t>Union</a:t>
            </a:r>
            <a:r>
              <a:rPr lang="es-MX" sz="700" dirty="0"/>
              <a:t>. https://doi.org/10.2766/000444</a:t>
            </a:r>
          </a:p>
          <a:p>
            <a:r>
              <a:rPr lang="es-MX" sz="700" dirty="0" err="1"/>
              <a:t>European</a:t>
            </a:r>
            <a:r>
              <a:rPr lang="es-MX" sz="700" dirty="0"/>
              <a:t> </a:t>
            </a:r>
            <a:r>
              <a:rPr lang="es-MX" sz="700" dirty="0" err="1"/>
              <a:t>Commission</a:t>
            </a:r>
            <a:r>
              <a:rPr lang="es-MX" sz="700" dirty="0"/>
              <a:t>. (2007). </a:t>
            </a:r>
            <a:r>
              <a:rPr lang="es-MX" sz="700" i="1" dirty="0" err="1"/>
              <a:t>Science</a:t>
            </a:r>
            <a:r>
              <a:rPr lang="es-MX" sz="700" i="1" dirty="0"/>
              <a:t> </a:t>
            </a:r>
            <a:r>
              <a:rPr lang="es-MX" sz="700" i="1" dirty="0" err="1"/>
              <a:t>education</a:t>
            </a:r>
            <a:r>
              <a:rPr lang="es-MX" sz="700" i="1" dirty="0"/>
              <a:t> NOW: A </a:t>
            </a:r>
            <a:r>
              <a:rPr lang="es-MX" sz="700" i="1" dirty="0" err="1"/>
              <a:t>renewed</a:t>
            </a:r>
            <a:r>
              <a:rPr lang="es-MX" sz="700" i="1" dirty="0"/>
              <a:t> </a:t>
            </a:r>
            <a:r>
              <a:rPr lang="es-MX" sz="700" i="1" dirty="0" err="1"/>
              <a:t>pedagogy</a:t>
            </a:r>
            <a:r>
              <a:rPr lang="es-MX" sz="700" i="1" dirty="0"/>
              <a:t> </a:t>
            </a:r>
            <a:r>
              <a:rPr lang="es-MX" sz="700" i="1" dirty="0" err="1"/>
              <a:t>for</a:t>
            </a:r>
            <a:r>
              <a:rPr lang="es-MX" sz="700" i="1" dirty="0"/>
              <a:t> </a:t>
            </a:r>
            <a:r>
              <a:rPr lang="es-MX" sz="700" i="1" dirty="0" err="1"/>
              <a:t>the</a:t>
            </a:r>
            <a:r>
              <a:rPr lang="es-MX" sz="700" i="1" dirty="0"/>
              <a:t> </a:t>
            </a:r>
            <a:r>
              <a:rPr lang="es-MX" sz="700" i="1" dirty="0" err="1"/>
              <a:t>future</a:t>
            </a:r>
            <a:r>
              <a:rPr lang="es-MX" sz="700" i="1" dirty="0"/>
              <a:t> of </a:t>
            </a:r>
            <a:r>
              <a:rPr lang="es-MX" sz="700" i="1" dirty="0" err="1"/>
              <a:t>Europe</a:t>
            </a:r>
            <a:r>
              <a:rPr lang="es-MX" sz="700" dirty="0"/>
              <a:t>. Bélgica. </a:t>
            </a:r>
            <a:r>
              <a:rPr lang="en-US" sz="700" dirty="0" err="1"/>
              <a:t>Recuperado</a:t>
            </a:r>
            <a:r>
              <a:rPr lang="en-US" sz="700" dirty="0"/>
              <a:t> de: file:///Users/mbienkowski/Dropbox/zPapers/Library.papers3/Articles/2007/Unknown/2007-20.pdf%5Cnpapers3://publication/uuid/EEA1B149-FE0F-40B0-ADBE-3FFE54726463</a:t>
            </a:r>
            <a:endParaRPr lang="es-MX" sz="700" dirty="0"/>
          </a:p>
          <a:p>
            <a:r>
              <a:rPr lang="es-MX" sz="700" dirty="0" err="1"/>
              <a:t>Everis</a:t>
            </a:r>
            <a:r>
              <a:rPr lang="es-MX" sz="700" dirty="0"/>
              <a:t>. (2014). Factores influyentes en la elección de estudios científicos, tecnológicos y matemáticos. </a:t>
            </a:r>
            <a:r>
              <a:rPr lang="es-MX" sz="700" i="1" dirty="0" err="1"/>
              <a:t>Everis</a:t>
            </a:r>
            <a:r>
              <a:rPr lang="es-MX" sz="700" i="1" dirty="0"/>
              <a:t>, e-Motiva, Generalitat de Catalunya </a:t>
            </a:r>
            <a:r>
              <a:rPr lang="es-MX" sz="700" i="1" dirty="0" err="1"/>
              <a:t>Departament</a:t>
            </a:r>
            <a:r>
              <a:rPr lang="es-MX" sz="700" i="1" dirty="0"/>
              <a:t> </a:t>
            </a:r>
            <a:r>
              <a:rPr lang="es-MX" sz="700" i="1" dirty="0" err="1"/>
              <a:t>d’Ensenyament</a:t>
            </a:r>
            <a:r>
              <a:rPr lang="es-MX" sz="700" dirty="0"/>
              <a:t>. Recuperado de: http://s3-eu-west-1.amazonaws.com/e17r5k-datap1/everis_documents_downloads/estudio+vocaciones.pdf</a:t>
            </a:r>
          </a:p>
          <a:p>
            <a:r>
              <a:rPr lang="es-MX" sz="700" dirty="0"/>
              <a:t>Foro Consultivo Científico y Tecnológico AC [</a:t>
            </a:r>
            <a:r>
              <a:rPr lang="es-MX" sz="700" dirty="0" err="1"/>
              <a:t>FCCyT</a:t>
            </a:r>
            <a:r>
              <a:rPr lang="es-MX" sz="700" dirty="0"/>
              <a:t>]. (2014). </a:t>
            </a:r>
            <a:r>
              <a:rPr lang="es-MX" sz="700" i="1" dirty="0"/>
              <a:t>Diagnósticos estatales de ciencia, tecnología e innovación 2014, Tabasco</a:t>
            </a:r>
            <a:r>
              <a:rPr lang="es-MX" sz="700" dirty="0"/>
              <a:t>. (Comité editorial del Foro Consultivo, Ed.), </a:t>
            </a:r>
            <a:r>
              <a:rPr lang="es-MX" sz="700" i="1" dirty="0"/>
              <a:t>Diagnósticos Estatales de Ciencia</a:t>
            </a:r>
            <a:r>
              <a:rPr lang="es-MX" sz="700" dirty="0"/>
              <a:t>. México: </a:t>
            </a:r>
            <a:r>
              <a:rPr lang="es-MX" sz="700" dirty="0" err="1"/>
              <a:t>FCCyT</a:t>
            </a:r>
            <a:r>
              <a:rPr lang="es-MX" sz="700" dirty="0"/>
              <a:t>. Recuperado de: http://</a:t>
            </a:r>
            <a:r>
              <a:rPr lang="es-MX" sz="700" dirty="0" smtClean="0"/>
              <a:t>www.foroconsultivo.org.mx/libros_editados/diagnosticos_estatales_CTI_2014/tabasco.pdf</a:t>
            </a:r>
            <a:endParaRPr lang="es-MX" sz="7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600261" y="7025950"/>
            <a:ext cx="2555773" cy="402483"/>
          </a:xfrm>
        </p:spPr>
        <p:txBody>
          <a:bodyPr/>
          <a:lstStyle/>
          <a:p>
            <a:r>
              <a:rPr lang="es-MX" sz="1600" dirty="0" smtClean="0"/>
              <a:t>Hernández-Mena, 2018</a:t>
            </a:r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562954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7388" y="368968"/>
            <a:ext cx="9628213" cy="6838977"/>
          </a:xfrm>
        </p:spPr>
        <p:txBody>
          <a:bodyPr/>
          <a:lstStyle/>
          <a:p>
            <a:r>
              <a:rPr lang="es-MX" sz="800" dirty="0"/>
              <a:t>Fundación México-Estados Unidos para la Ciencia (FUMEC). (2018). Nosotros. Recuperado el 20 de agosto, 2018, de: https://</a:t>
            </a:r>
            <a:r>
              <a:rPr lang="es-MX" sz="800" dirty="0" smtClean="0"/>
              <a:t>www.fumec.org/v6/index.php?option=com_content&amp;view=article&amp;id=771&amp;Itemid=607&amp;lang=es</a:t>
            </a:r>
          </a:p>
          <a:p>
            <a:r>
              <a:rPr lang="es-MX" sz="800" dirty="0" smtClean="0"/>
              <a:t>García</a:t>
            </a:r>
            <a:r>
              <a:rPr lang="es-MX" sz="800" dirty="0"/>
              <a:t>, M. de L., &amp; Sánchez, M. G. (2017). Sistemas de innovación y capital humano calificado. Avances y retos en México. In </a:t>
            </a:r>
            <a:r>
              <a:rPr lang="es-MX" sz="800" i="1" dirty="0"/>
              <a:t>XXII Congreso internacional de contaduría, administración e informática.</a:t>
            </a:r>
            <a:r>
              <a:rPr lang="es-MX" sz="800" dirty="0"/>
              <a:t> (pp. 1–32). Ciudad de México. Recuperado de: http://congreso.investiga.fca.unam.mx/docs/xxii/docs/9.18.pdf</a:t>
            </a:r>
          </a:p>
          <a:p>
            <a:r>
              <a:rPr lang="es-MX" sz="800" dirty="0" err="1"/>
              <a:t>Gonzalez</a:t>
            </a:r>
            <a:r>
              <a:rPr lang="es-MX" sz="800" dirty="0"/>
              <a:t>, B., &amp; </a:t>
            </a:r>
            <a:r>
              <a:rPr lang="es-MX" sz="800" dirty="0" err="1"/>
              <a:t>Kuenzi</a:t>
            </a:r>
            <a:r>
              <a:rPr lang="es-MX" sz="800" dirty="0"/>
              <a:t>, J. J. (2012). </a:t>
            </a:r>
            <a:r>
              <a:rPr lang="es-MX" sz="800" dirty="0" err="1"/>
              <a:t>Science</a:t>
            </a:r>
            <a:r>
              <a:rPr lang="es-MX" sz="800" dirty="0"/>
              <a:t>, </a:t>
            </a:r>
            <a:r>
              <a:rPr lang="es-MX" sz="800" dirty="0" err="1"/>
              <a:t>technology</a:t>
            </a:r>
            <a:r>
              <a:rPr lang="es-MX" sz="800" dirty="0"/>
              <a:t>, </a:t>
            </a:r>
            <a:r>
              <a:rPr lang="es-MX" sz="800" dirty="0" err="1"/>
              <a:t>engineering</a:t>
            </a:r>
            <a:r>
              <a:rPr lang="es-MX" sz="800" dirty="0"/>
              <a:t>, and </a:t>
            </a:r>
            <a:r>
              <a:rPr lang="es-MX" sz="800" dirty="0" err="1"/>
              <a:t>mathematics</a:t>
            </a:r>
            <a:r>
              <a:rPr lang="es-MX" sz="800" dirty="0"/>
              <a:t> (STEM): A Primer. </a:t>
            </a:r>
            <a:r>
              <a:rPr lang="es-MX" sz="800" i="1" dirty="0" err="1"/>
              <a:t>Congressional</a:t>
            </a:r>
            <a:r>
              <a:rPr lang="es-MX" sz="800" i="1" dirty="0"/>
              <a:t> </a:t>
            </a:r>
            <a:r>
              <a:rPr lang="es-MX" sz="800" i="1" dirty="0" err="1"/>
              <a:t>Research</a:t>
            </a:r>
            <a:r>
              <a:rPr lang="es-MX" sz="800" i="1" dirty="0"/>
              <a:t> </a:t>
            </a:r>
            <a:r>
              <a:rPr lang="es-MX" sz="800" i="1" dirty="0" err="1"/>
              <a:t>Service</a:t>
            </a:r>
            <a:r>
              <a:rPr lang="es-MX" sz="800" dirty="0"/>
              <a:t>, 1–15. Recuperado de: https://www.ccc.edu/departments/Documents/STEM_labor.pdf</a:t>
            </a:r>
          </a:p>
          <a:p>
            <a:r>
              <a:rPr lang="es-MX" sz="800" dirty="0"/>
              <a:t>Guzmán, R., &amp; Adriano, A. (2013). Conocimiento, economía, desarrollo y sociedad: trazos desde la complejidad. </a:t>
            </a:r>
            <a:r>
              <a:rPr lang="es-MX" sz="800" i="1" dirty="0"/>
              <a:t>EN-CLAVES Del Pensamiento</a:t>
            </a:r>
            <a:r>
              <a:rPr lang="es-MX" sz="800" dirty="0"/>
              <a:t>, </a:t>
            </a:r>
            <a:r>
              <a:rPr lang="es-MX" sz="800" i="1" dirty="0"/>
              <a:t>7</a:t>
            </a:r>
            <a:r>
              <a:rPr lang="es-MX" sz="800" dirty="0"/>
              <a:t>(14), 123–143. Recuperado de: http://www.redalyc.org/articulo.oa?id=141128984006</a:t>
            </a:r>
          </a:p>
          <a:p>
            <a:r>
              <a:rPr lang="es-MX" sz="800" dirty="0"/>
              <a:t>Hernández-Mena, V., Magaña Medina, D. E., &amp; Avendaño Rodríguez, C. (2018). Disciplinas STEM: detonantes para el desarrollo económico nacional y regional. </a:t>
            </a:r>
            <a:r>
              <a:rPr lang="es-MX" sz="800" i="1" dirty="0"/>
              <a:t>En Prensa</a:t>
            </a:r>
            <a:r>
              <a:rPr lang="es-MX" sz="800" dirty="0"/>
              <a:t>.</a:t>
            </a:r>
          </a:p>
          <a:p>
            <a:r>
              <a:rPr lang="es-MX" sz="800" dirty="0" err="1"/>
              <a:t>Hidi</a:t>
            </a:r>
            <a:r>
              <a:rPr lang="es-MX" sz="800" dirty="0"/>
              <a:t>, S., &amp; </a:t>
            </a:r>
            <a:r>
              <a:rPr lang="es-MX" sz="800" dirty="0" err="1"/>
              <a:t>Renninger</a:t>
            </a:r>
            <a:r>
              <a:rPr lang="es-MX" sz="800" dirty="0"/>
              <a:t>, K. A. (2006). </a:t>
            </a:r>
            <a:r>
              <a:rPr lang="es-MX" sz="800" dirty="0" err="1"/>
              <a:t>The</a:t>
            </a:r>
            <a:r>
              <a:rPr lang="es-MX" sz="800" dirty="0"/>
              <a:t> </a:t>
            </a:r>
            <a:r>
              <a:rPr lang="es-MX" sz="800" dirty="0" err="1"/>
              <a:t>Four-Phase</a:t>
            </a:r>
            <a:r>
              <a:rPr lang="es-MX" sz="800" dirty="0"/>
              <a:t> </a:t>
            </a:r>
            <a:r>
              <a:rPr lang="es-MX" sz="800" dirty="0" err="1"/>
              <a:t>model</a:t>
            </a:r>
            <a:r>
              <a:rPr lang="es-MX" sz="800" dirty="0"/>
              <a:t> of </a:t>
            </a:r>
            <a:r>
              <a:rPr lang="es-MX" sz="800" dirty="0" err="1"/>
              <a:t>interest</a:t>
            </a:r>
            <a:r>
              <a:rPr lang="es-MX" sz="800" dirty="0"/>
              <a:t> </a:t>
            </a:r>
            <a:r>
              <a:rPr lang="es-MX" sz="800" dirty="0" err="1"/>
              <a:t>development</a:t>
            </a:r>
            <a:r>
              <a:rPr lang="es-MX" sz="800" dirty="0"/>
              <a:t>. </a:t>
            </a:r>
            <a:r>
              <a:rPr lang="es-MX" sz="800" i="1" dirty="0" err="1"/>
              <a:t>Educational</a:t>
            </a:r>
            <a:r>
              <a:rPr lang="es-MX" sz="800" i="1" dirty="0"/>
              <a:t> </a:t>
            </a:r>
            <a:r>
              <a:rPr lang="es-MX" sz="800" i="1" dirty="0" err="1"/>
              <a:t>Psychologist</a:t>
            </a:r>
            <a:r>
              <a:rPr lang="es-MX" sz="800" dirty="0"/>
              <a:t>, </a:t>
            </a:r>
            <a:r>
              <a:rPr lang="es-MX" sz="800" i="1" dirty="0"/>
              <a:t>41</a:t>
            </a:r>
            <a:r>
              <a:rPr lang="es-MX" sz="800" dirty="0"/>
              <a:t>(2), 111–127. https://doi.org/10.1207/s15326985ep4102</a:t>
            </a:r>
          </a:p>
          <a:p>
            <a:r>
              <a:rPr lang="es-MX" sz="800" dirty="0" err="1"/>
              <a:t>Hillman</a:t>
            </a:r>
            <a:r>
              <a:rPr lang="es-MX" sz="800" dirty="0"/>
              <a:t>, S. J., </a:t>
            </a:r>
            <a:r>
              <a:rPr lang="es-MX" sz="800" dirty="0" err="1"/>
              <a:t>Zeeman</a:t>
            </a:r>
            <a:r>
              <a:rPr lang="es-MX" sz="800" dirty="0"/>
              <a:t>, S. I., </a:t>
            </a:r>
            <a:r>
              <a:rPr lang="es-MX" sz="800" dirty="0" err="1"/>
              <a:t>Tilburg</a:t>
            </a:r>
            <a:r>
              <a:rPr lang="es-MX" sz="800" dirty="0"/>
              <a:t>, C. E., &amp; </a:t>
            </a:r>
            <a:r>
              <a:rPr lang="es-MX" sz="800" dirty="0" err="1"/>
              <a:t>List</a:t>
            </a:r>
            <a:r>
              <a:rPr lang="es-MX" sz="800" dirty="0"/>
              <a:t>, H. E. (2016). </a:t>
            </a:r>
            <a:r>
              <a:rPr lang="es-MX" sz="800" dirty="0" err="1"/>
              <a:t>My</a:t>
            </a:r>
            <a:r>
              <a:rPr lang="es-MX" sz="800" dirty="0"/>
              <a:t> </a:t>
            </a:r>
            <a:r>
              <a:rPr lang="es-MX" sz="800" dirty="0" err="1"/>
              <a:t>attitudes</a:t>
            </a:r>
            <a:r>
              <a:rPr lang="es-MX" sz="800" dirty="0"/>
              <a:t> </a:t>
            </a:r>
            <a:r>
              <a:rPr lang="es-MX" sz="800" dirty="0" err="1"/>
              <a:t>toward</a:t>
            </a:r>
            <a:r>
              <a:rPr lang="es-MX" sz="800" dirty="0"/>
              <a:t> </a:t>
            </a:r>
            <a:r>
              <a:rPr lang="es-MX" sz="800" dirty="0" err="1"/>
              <a:t>science</a:t>
            </a:r>
            <a:r>
              <a:rPr lang="es-MX" sz="800" dirty="0"/>
              <a:t> (MATS): </a:t>
            </a:r>
            <a:r>
              <a:rPr lang="es-MX" sz="800" dirty="0" err="1"/>
              <a:t>the</a:t>
            </a:r>
            <a:r>
              <a:rPr lang="es-MX" sz="800" dirty="0"/>
              <a:t> </a:t>
            </a:r>
            <a:r>
              <a:rPr lang="es-MX" sz="800" dirty="0" err="1"/>
              <a:t>development</a:t>
            </a:r>
            <a:r>
              <a:rPr lang="es-MX" sz="800" dirty="0"/>
              <a:t> of a multidimensional </a:t>
            </a:r>
            <a:r>
              <a:rPr lang="es-MX" sz="800" dirty="0" err="1"/>
              <a:t>instrument</a:t>
            </a:r>
            <a:r>
              <a:rPr lang="es-MX" sz="800" dirty="0"/>
              <a:t> </a:t>
            </a:r>
            <a:r>
              <a:rPr lang="es-MX" sz="800" dirty="0" err="1"/>
              <a:t>measuring</a:t>
            </a:r>
            <a:r>
              <a:rPr lang="es-MX" sz="800" dirty="0"/>
              <a:t> </a:t>
            </a:r>
            <a:r>
              <a:rPr lang="es-MX" sz="800" dirty="0" err="1"/>
              <a:t>students</a:t>
            </a:r>
            <a:r>
              <a:rPr lang="es-MX" sz="800" dirty="0"/>
              <a:t>’ </a:t>
            </a:r>
            <a:r>
              <a:rPr lang="es-MX" sz="800" dirty="0" err="1"/>
              <a:t>science</a:t>
            </a:r>
            <a:r>
              <a:rPr lang="es-MX" sz="800" dirty="0"/>
              <a:t> </a:t>
            </a:r>
            <a:r>
              <a:rPr lang="es-MX" sz="800" dirty="0" err="1"/>
              <a:t>attitudes</a:t>
            </a:r>
            <a:r>
              <a:rPr lang="es-MX" sz="800" dirty="0"/>
              <a:t>. </a:t>
            </a:r>
            <a:r>
              <a:rPr lang="es-MX" sz="800" i="1" dirty="0" err="1"/>
              <a:t>Learning</a:t>
            </a:r>
            <a:r>
              <a:rPr lang="es-MX" sz="800" i="1" dirty="0"/>
              <a:t> </a:t>
            </a:r>
            <a:r>
              <a:rPr lang="es-MX" sz="800" i="1" dirty="0" err="1"/>
              <a:t>Environments</a:t>
            </a:r>
            <a:r>
              <a:rPr lang="es-MX" sz="800" i="1" dirty="0"/>
              <a:t> </a:t>
            </a:r>
            <a:r>
              <a:rPr lang="es-MX" sz="800" i="1" dirty="0" err="1"/>
              <a:t>Research</a:t>
            </a:r>
            <a:r>
              <a:rPr lang="es-MX" sz="800" dirty="0"/>
              <a:t>, </a:t>
            </a:r>
            <a:r>
              <a:rPr lang="es-MX" sz="800" i="1" dirty="0"/>
              <a:t>19</a:t>
            </a:r>
            <a:r>
              <a:rPr lang="es-MX" sz="800" dirty="0"/>
              <a:t>(2). https://doi.org/10.1007/s10984-016-9205-x</a:t>
            </a:r>
          </a:p>
          <a:p>
            <a:r>
              <a:rPr lang="es-MX" sz="800" dirty="0" err="1"/>
              <a:t>Ing</a:t>
            </a:r>
            <a:r>
              <a:rPr lang="es-MX" sz="800" dirty="0"/>
              <a:t>, M. (2014). Can </a:t>
            </a:r>
            <a:r>
              <a:rPr lang="es-MX" sz="800" dirty="0" err="1"/>
              <a:t>parents</a:t>
            </a:r>
            <a:r>
              <a:rPr lang="es-MX" sz="800" dirty="0"/>
              <a:t> </a:t>
            </a:r>
            <a:r>
              <a:rPr lang="es-MX" sz="800" dirty="0" err="1"/>
              <a:t>influence</a:t>
            </a:r>
            <a:r>
              <a:rPr lang="es-MX" sz="800" dirty="0"/>
              <a:t> </a:t>
            </a:r>
            <a:r>
              <a:rPr lang="es-MX" sz="800" dirty="0" err="1"/>
              <a:t>children’s</a:t>
            </a:r>
            <a:r>
              <a:rPr lang="es-MX" sz="800" dirty="0"/>
              <a:t> </a:t>
            </a:r>
            <a:r>
              <a:rPr lang="es-MX" sz="800" dirty="0" err="1"/>
              <a:t>mathematics</a:t>
            </a:r>
            <a:r>
              <a:rPr lang="es-MX" sz="800" dirty="0"/>
              <a:t> </a:t>
            </a:r>
            <a:r>
              <a:rPr lang="es-MX" sz="800" dirty="0" err="1"/>
              <a:t>achievement</a:t>
            </a:r>
            <a:r>
              <a:rPr lang="es-MX" sz="800" dirty="0"/>
              <a:t> and </a:t>
            </a:r>
            <a:r>
              <a:rPr lang="es-MX" sz="800" dirty="0" err="1"/>
              <a:t>persistence</a:t>
            </a:r>
            <a:r>
              <a:rPr lang="es-MX" sz="800" dirty="0"/>
              <a:t> in STEM </a:t>
            </a:r>
            <a:r>
              <a:rPr lang="es-MX" sz="800" dirty="0" err="1"/>
              <a:t>careers</a:t>
            </a:r>
            <a:r>
              <a:rPr lang="es-MX" sz="800" dirty="0"/>
              <a:t>? </a:t>
            </a:r>
            <a:r>
              <a:rPr lang="es-MX" sz="800" i="1" dirty="0" err="1"/>
              <a:t>Journal</a:t>
            </a:r>
            <a:r>
              <a:rPr lang="es-MX" sz="800" i="1" dirty="0"/>
              <a:t> of </a:t>
            </a:r>
            <a:r>
              <a:rPr lang="es-MX" sz="800" i="1" dirty="0" err="1"/>
              <a:t>Career</a:t>
            </a:r>
            <a:r>
              <a:rPr lang="es-MX" sz="800" i="1" dirty="0"/>
              <a:t> </a:t>
            </a:r>
            <a:r>
              <a:rPr lang="es-MX" sz="800" i="1" dirty="0" err="1"/>
              <a:t>Development</a:t>
            </a:r>
            <a:r>
              <a:rPr lang="es-MX" sz="800" dirty="0"/>
              <a:t>, </a:t>
            </a:r>
            <a:r>
              <a:rPr lang="es-MX" sz="800" i="1" dirty="0"/>
              <a:t>41</a:t>
            </a:r>
            <a:r>
              <a:rPr lang="es-MX" sz="800" dirty="0"/>
              <a:t>(2), 87–103. https://doi.org/10.1177/0894845313481672</a:t>
            </a:r>
          </a:p>
          <a:p>
            <a:r>
              <a:rPr lang="es-MX" sz="800" dirty="0"/>
              <a:t>Instituto Nacional de Estadística y Geografía [INEGI]. (2016). Actividades económicas. Tabasco. Recuperado el 8 de octubre, 2018, de: http://cuentame.inegi.org.mx/monografias/informacion/tab/economia/default.aspx?tema=me&amp;e=27#sp</a:t>
            </a:r>
          </a:p>
          <a:p>
            <a:r>
              <a:rPr lang="es-MX" sz="800" dirty="0"/>
              <a:t>Instituto Nacional de Estadística y Geografía [INEGI]. (2018a). </a:t>
            </a:r>
            <a:r>
              <a:rPr lang="es-MX" sz="800" i="1" dirty="0"/>
              <a:t>Indicadores de ocupación y empleo: cifras oportunas durante marzo de 2018</a:t>
            </a:r>
            <a:r>
              <a:rPr lang="es-MX" sz="800" dirty="0"/>
              <a:t>. </a:t>
            </a:r>
            <a:r>
              <a:rPr lang="es-MX" sz="800" i="1" dirty="0"/>
              <a:t>Comunicado de prensa INEGI</a:t>
            </a:r>
            <a:r>
              <a:rPr lang="es-MX" sz="800" dirty="0"/>
              <a:t>. https://doi.org/DOI 10.1016/j.colsurfa.2009.03.031</a:t>
            </a:r>
          </a:p>
          <a:p>
            <a:r>
              <a:rPr lang="es-MX" sz="800" dirty="0"/>
              <a:t>Instituto Nacional de Estadística y Geografía [INEGI]. (2018b). Población. Rural y urbana. Recuperado el 15 de agosto, 2018, de: http://cuentame.inegi.org.mx/poblacion/rur_urb.aspx?tema=P</a:t>
            </a:r>
          </a:p>
          <a:p>
            <a:r>
              <a:rPr lang="es-MX" sz="800" dirty="0" err="1"/>
              <a:t>Kababe</a:t>
            </a:r>
            <a:r>
              <a:rPr lang="es-MX" sz="800" dirty="0"/>
              <a:t>, Y., &amp; </a:t>
            </a:r>
            <a:r>
              <a:rPr lang="es-MX" sz="800" dirty="0" err="1"/>
              <a:t>Stubrin</a:t>
            </a:r>
            <a:r>
              <a:rPr lang="es-MX" sz="800" dirty="0"/>
              <a:t>, L. (2011). Mecanismos que facilitan el diálogo entre la investigación y la política pública de CTI en Argentina. </a:t>
            </a:r>
            <a:r>
              <a:rPr lang="es-MX" sz="800" i="1" dirty="0"/>
              <a:t>Jornadas de Sociología de La Facultad de Ciencias Políticas y Sociales de La </a:t>
            </a:r>
            <a:r>
              <a:rPr lang="es-MX" sz="800" i="1" dirty="0" err="1"/>
              <a:t>U.N.Cuyo</a:t>
            </a:r>
            <a:r>
              <a:rPr lang="es-MX" sz="800" dirty="0"/>
              <a:t>, 1–22. Recuperado de: http://bdigital.uncu.edu.ar/objetos_digitales/6296/stubrinponmesa27.pdf</a:t>
            </a:r>
          </a:p>
          <a:p>
            <a:r>
              <a:rPr lang="es-MX" sz="800" dirty="0" err="1"/>
              <a:t>Krapp</a:t>
            </a:r>
            <a:r>
              <a:rPr lang="es-MX" sz="800" dirty="0"/>
              <a:t>, A. (1999). </a:t>
            </a:r>
            <a:r>
              <a:rPr lang="es-MX" sz="800" dirty="0" err="1"/>
              <a:t>Interest</a:t>
            </a:r>
            <a:r>
              <a:rPr lang="es-MX" sz="800" dirty="0"/>
              <a:t>, </a:t>
            </a:r>
            <a:r>
              <a:rPr lang="es-MX" sz="800" dirty="0" err="1"/>
              <a:t>motivation</a:t>
            </a:r>
            <a:r>
              <a:rPr lang="es-MX" sz="800" dirty="0"/>
              <a:t> and </a:t>
            </a:r>
            <a:r>
              <a:rPr lang="es-MX" sz="800" dirty="0" err="1"/>
              <a:t>learning</a:t>
            </a:r>
            <a:r>
              <a:rPr lang="es-MX" sz="800" dirty="0"/>
              <a:t>: </a:t>
            </a:r>
            <a:r>
              <a:rPr lang="es-MX" sz="800" dirty="0" err="1"/>
              <a:t>An</a:t>
            </a:r>
            <a:r>
              <a:rPr lang="es-MX" sz="800" dirty="0"/>
              <a:t> </a:t>
            </a:r>
            <a:r>
              <a:rPr lang="es-MX" sz="800" dirty="0" err="1"/>
              <a:t>educational-psychological</a:t>
            </a:r>
            <a:r>
              <a:rPr lang="es-MX" sz="800" dirty="0"/>
              <a:t> </a:t>
            </a:r>
            <a:r>
              <a:rPr lang="es-MX" sz="800" dirty="0" err="1"/>
              <a:t>perspective</a:t>
            </a:r>
            <a:r>
              <a:rPr lang="es-MX" sz="800" dirty="0"/>
              <a:t>. </a:t>
            </a:r>
            <a:r>
              <a:rPr lang="es-MX" sz="800" i="1" dirty="0" err="1"/>
              <a:t>European</a:t>
            </a:r>
            <a:r>
              <a:rPr lang="es-MX" sz="800" i="1" dirty="0"/>
              <a:t> </a:t>
            </a:r>
            <a:r>
              <a:rPr lang="es-MX" sz="800" i="1" dirty="0" err="1"/>
              <a:t>Journal</a:t>
            </a:r>
            <a:r>
              <a:rPr lang="es-MX" sz="800" i="1" dirty="0"/>
              <a:t> of </a:t>
            </a:r>
            <a:r>
              <a:rPr lang="es-MX" sz="800" i="1" dirty="0" err="1"/>
              <a:t>Psychology</a:t>
            </a:r>
            <a:r>
              <a:rPr lang="es-MX" sz="800" i="1" dirty="0"/>
              <a:t> of </a:t>
            </a:r>
            <a:r>
              <a:rPr lang="es-MX" sz="800" i="1" dirty="0" err="1"/>
              <a:t>Education</a:t>
            </a:r>
            <a:r>
              <a:rPr lang="es-MX" sz="800" dirty="0"/>
              <a:t>, </a:t>
            </a:r>
            <a:r>
              <a:rPr lang="es-MX" sz="800" i="1" dirty="0"/>
              <a:t>14</a:t>
            </a:r>
            <a:r>
              <a:rPr lang="es-MX" sz="800" dirty="0"/>
              <a:t>(1), 23–40. https://doi.org/10.1007/BF03173109</a:t>
            </a:r>
          </a:p>
          <a:p>
            <a:r>
              <a:rPr lang="es-MX" sz="800" dirty="0"/>
              <a:t>López, S., &amp; Sandoval, L. (2007). Un análisis de la política de ciencia y tecnología en México (2001-2006). </a:t>
            </a:r>
            <a:r>
              <a:rPr lang="es-MX" sz="800" i="1" dirty="0"/>
              <a:t>Estudios Sociales</a:t>
            </a:r>
            <a:r>
              <a:rPr lang="es-MX" sz="800" dirty="0"/>
              <a:t>, </a:t>
            </a:r>
            <a:r>
              <a:rPr lang="es-MX" sz="800" i="1" dirty="0"/>
              <a:t>16</a:t>
            </a:r>
            <a:r>
              <a:rPr lang="es-MX" sz="800" dirty="0"/>
              <a:t>(30), 136–165. Recuperado de: http://www.redalyc.org/articulo.oa?id=41703005</a:t>
            </a:r>
          </a:p>
          <a:p>
            <a:r>
              <a:rPr lang="es-MX" sz="800" dirty="0" err="1"/>
              <a:t>Maltese</a:t>
            </a:r>
            <a:r>
              <a:rPr lang="es-MX" sz="800" dirty="0"/>
              <a:t>, A. V., </a:t>
            </a:r>
            <a:r>
              <a:rPr lang="es-MX" sz="800" dirty="0" err="1"/>
              <a:t>Melki</a:t>
            </a:r>
            <a:r>
              <a:rPr lang="es-MX" sz="800" dirty="0"/>
              <a:t>, C. S., &amp; </a:t>
            </a:r>
            <a:r>
              <a:rPr lang="es-MX" sz="800" dirty="0" err="1"/>
              <a:t>Wiebke</a:t>
            </a:r>
            <a:r>
              <a:rPr lang="es-MX" sz="800" dirty="0"/>
              <a:t>, H. L. (2014). </a:t>
            </a:r>
            <a:r>
              <a:rPr lang="es-MX" sz="800" dirty="0" err="1"/>
              <a:t>The</a:t>
            </a:r>
            <a:r>
              <a:rPr lang="es-MX" sz="800" dirty="0"/>
              <a:t> </a:t>
            </a:r>
            <a:r>
              <a:rPr lang="es-MX" sz="800" dirty="0" err="1"/>
              <a:t>Nature</a:t>
            </a:r>
            <a:r>
              <a:rPr lang="es-MX" sz="800" dirty="0"/>
              <a:t> of </a:t>
            </a:r>
            <a:r>
              <a:rPr lang="es-MX" sz="800" dirty="0" err="1"/>
              <a:t>experiences</a:t>
            </a:r>
            <a:r>
              <a:rPr lang="es-MX" sz="800" dirty="0"/>
              <a:t> </a:t>
            </a:r>
            <a:r>
              <a:rPr lang="es-MX" sz="800" dirty="0" err="1"/>
              <a:t>responsible</a:t>
            </a:r>
            <a:r>
              <a:rPr lang="es-MX" sz="800" dirty="0"/>
              <a:t> </a:t>
            </a:r>
            <a:r>
              <a:rPr lang="es-MX" sz="800" dirty="0" err="1"/>
              <a:t>for</a:t>
            </a:r>
            <a:r>
              <a:rPr lang="es-MX" sz="800" dirty="0"/>
              <a:t> </a:t>
            </a:r>
            <a:r>
              <a:rPr lang="es-MX" sz="800" dirty="0" err="1"/>
              <a:t>the</a:t>
            </a:r>
            <a:r>
              <a:rPr lang="es-MX" sz="800" dirty="0"/>
              <a:t> </a:t>
            </a:r>
            <a:r>
              <a:rPr lang="es-MX" sz="800" dirty="0" err="1"/>
              <a:t>generation</a:t>
            </a:r>
            <a:r>
              <a:rPr lang="es-MX" sz="800" dirty="0"/>
              <a:t> and </a:t>
            </a:r>
            <a:r>
              <a:rPr lang="es-MX" sz="800" dirty="0" err="1"/>
              <a:t>maintenance</a:t>
            </a:r>
            <a:r>
              <a:rPr lang="es-MX" sz="800" dirty="0"/>
              <a:t> of </a:t>
            </a:r>
            <a:r>
              <a:rPr lang="es-MX" sz="800" dirty="0" err="1"/>
              <a:t>interest</a:t>
            </a:r>
            <a:r>
              <a:rPr lang="es-MX" sz="800" dirty="0"/>
              <a:t> in STEM. </a:t>
            </a:r>
            <a:r>
              <a:rPr lang="es-MX" sz="800" i="1" dirty="0" err="1"/>
              <a:t>Science</a:t>
            </a:r>
            <a:r>
              <a:rPr lang="es-MX" sz="800" i="1" dirty="0"/>
              <a:t> </a:t>
            </a:r>
            <a:r>
              <a:rPr lang="es-MX" sz="800" i="1" dirty="0" err="1"/>
              <a:t>Education</a:t>
            </a:r>
            <a:r>
              <a:rPr lang="es-MX" sz="800" dirty="0"/>
              <a:t>, </a:t>
            </a:r>
            <a:r>
              <a:rPr lang="es-MX" sz="800" i="1" dirty="0"/>
              <a:t>98</a:t>
            </a:r>
            <a:r>
              <a:rPr lang="es-MX" sz="800" dirty="0"/>
              <a:t>(6), 937–962. https://doi.org/10.1002/sce.21132</a:t>
            </a:r>
          </a:p>
          <a:p>
            <a:r>
              <a:rPr lang="es-MX" sz="800" dirty="0"/>
              <a:t>Mitchell, P. T. (2016). </a:t>
            </a:r>
            <a:r>
              <a:rPr lang="es-MX" sz="800" i="1" dirty="0" err="1"/>
              <a:t>Undergraduate</a:t>
            </a:r>
            <a:r>
              <a:rPr lang="es-MX" sz="800" i="1" dirty="0"/>
              <a:t> </a:t>
            </a:r>
            <a:r>
              <a:rPr lang="es-MX" sz="800" i="1" dirty="0" err="1"/>
              <a:t>motivations</a:t>
            </a:r>
            <a:r>
              <a:rPr lang="es-MX" sz="800" i="1" dirty="0"/>
              <a:t> </a:t>
            </a:r>
            <a:r>
              <a:rPr lang="es-MX" sz="800" i="1" dirty="0" err="1"/>
              <a:t>for</a:t>
            </a:r>
            <a:r>
              <a:rPr lang="es-MX" sz="800" i="1" dirty="0"/>
              <a:t> </a:t>
            </a:r>
            <a:r>
              <a:rPr lang="es-MX" sz="800" i="1" dirty="0" err="1"/>
              <a:t>choosing</a:t>
            </a:r>
            <a:r>
              <a:rPr lang="es-MX" sz="800" i="1" dirty="0"/>
              <a:t> a </a:t>
            </a:r>
            <a:r>
              <a:rPr lang="es-MX" sz="800" i="1" dirty="0" err="1"/>
              <a:t>science</a:t>
            </a:r>
            <a:r>
              <a:rPr lang="es-MX" sz="800" i="1" dirty="0"/>
              <a:t> , </a:t>
            </a:r>
            <a:r>
              <a:rPr lang="es-MX" sz="800" i="1" dirty="0" err="1"/>
              <a:t>technology</a:t>
            </a:r>
            <a:r>
              <a:rPr lang="es-MX" sz="800" i="1" dirty="0"/>
              <a:t> , </a:t>
            </a:r>
            <a:r>
              <a:rPr lang="es-MX" sz="800" i="1" dirty="0" err="1"/>
              <a:t>engineering</a:t>
            </a:r>
            <a:r>
              <a:rPr lang="es-MX" sz="800" i="1" dirty="0"/>
              <a:t> , </a:t>
            </a:r>
            <a:r>
              <a:rPr lang="es-MX" sz="800" i="1" dirty="0" err="1"/>
              <a:t>or</a:t>
            </a:r>
            <a:r>
              <a:rPr lang="es-MX" sz="800" i="1" dirty="0"/>
              <a:t> </a:t>
            </a:r>
            <a:r>
              <a:rPr lang="es-MX" sz="800" i="1" dirty="0" err="1"/>
              <a:t>mathematics</a:t>
            </a:r>
            <a:r>
              <a:rPr lang="es-MX" sz="800" i="1" dirty="0"/>
              <a:t> ( STEM ) </a:t>
            </a:r>
            <a:r>
              <a:rPr lang="es-MX" sz="800" i="1" dirty="0" err="1"/>
              <a:t>major</a:t>
            </a:r>
            <a:r>
              <a:rPr lang="es-MX" sz="800" dirty="0"/>
              <a:t>. </a:t>
            </a:r>
            <a:r>
              <a:rPr lang="es-MX" sz="800" dirty="0" err="1"/>
              <a:t>University</a:t>
            </a:r>
            <a:r>
              <a:rPr lang="es-MX" sz="800" dirty="0"/>
              <a:t> of Tennessee. Recuperado de: http://trace.tennessee.edu/utk_chanhonoproj/1907</a:t>
            </a:r>
          </a:p>
          <a:p>
            <a:r>
              <a:rPr lang="es-MX" sz="800" dirty="0" err="1"/>
              <a:t>Moakler</a:t>
            </a:r>
            <a:r>
              <a:rPr lang="es-MX" sz="800" dirty="0"/>
              <a:t>, M. W., &amp; Kim, M. M. (2014). </a:t>
            </a:r>
            <a:r>
              <a:rPr lang="es-MX" sz="800" dirty="0" err="1"/>
              <a:t>College</a:t>
            </a:r>
            <a:r>
              <a:rPr lang="es-MX" sz="800" dirty="0"/>
              <a:t> </a:t>
            </a:r>
            <a:r>
              <a:rPr lang="es-MX" sz="800" dirty="0" err="1"/>
              <a:t>major</a:t>
            </a:r>
            <a:r>
              <a:rPr lang="es-MX" sz="800" dirty="0"/>
              <a:t> </a:t>
            </a:r>
            <a:r>
              <a:rPr lang="es-MX" sz="800" dirty="0" err="1"/>
              <a:t>choice</a:t>
            </a:r>
            <a:r>
              <a:rPr lang="es-MX" sz="800" dirty="0"/>
              <a:t> in STEM: </a:t>
            </a:r>
            <a:r>
              <a:rPr lang="es-MX" sz="800" dirty="0" err="1"/>
              <a:t>Revisiting</a:t>
            </a:r>
            <a:r>
              <a:rPr lang="es-MX" sz="800" dirty="0"/>
              <a:t> </a:t>
            </a:r>
            <a:r>
              <a:rPr lang="es-MX" sz="800" dirty="0" err="1"/>
              <a:t>confidence</a:t>
            </a:r>
            <a:r>
              <a:rPr lang="es-MX" sz="800" dirty="0"/>
              <a:t> and </a:t>
            </a:r>
            <a:r>
              <a:rPr lang="es-MX" sz="800" dirty="0" err="1"/>
              <a:t>demographic</a:t>
            </a:r>
            <a:r>
              <a:rPr lang="es-MX" sz="800" dirty="0"/>
              <a:t> </a:t>
            </a:r>
            <a:r>
              <a:rPr lang="es-MX" sz="800" dirty="0" err="1"/>
              <a:t>factors</a:t>
            </a:r>
            <a:r>
              <a:rPr lang="es-MX" sz="800" dirty="0"/>
              <a:t>. </a:t>
            </a:r>
            <a:r>
              <a:rPr lang="es-MX" sz="800" i="1" dirty="0" err="1"/>
              <a:t>Career</a:t>
            </a:r>
            <a:r>
              <a:rPr lang="es-MX" sz="800" i="1" dirty="0"/>
              <a:t> </a:t>
            </a:r>
            <a:r>
              <a:rPr lang="es-MX" sz="800" i="1" dirty="0" err="1"/>
              <a:t>Development</a:t>
            </a:r>
            <a:r>
              <a:rPr lang="es-MX" sz="800" i="1" dirty="0"/>
              <a:t> </a:t>
            </a:r>
            <a:r>
              <a:rPr lang="es-MX" sz="800" i="1" dirty="0" err="1"/>
              <a:t>Quarterly</a:t>
            </a:r>
            <a:r>
              <a:rPr lang="es-MX" sz="800" dirty="0"/>
              <a:t>, </a:t>
            </a:r>
            <a:r>
              <a:rPr lang="es-MX" sz="800" i="1" dirty="0"/>
              <a:t>62</a:t>
            </a:r>
            <a:r>
              <a:rPr lang="es-MX" sz="800" dirty="0"/>
              <a:t>(2), 128–142. https://doi.org/10.1002/j.2161-0045.2014.00075.x</a:t>
            </a:r>
          </a:p>
          <a:p>
            <a:r>
              <a:rPr lang="es-MX" sz="800" dirty="0"/>
              <a:t>Montoya, C. A., &amp; Boyero, M. R. (2016). El recurso humano como elemento fundamental para la gestión de calidad y la competitividad </a:t>
            </a:r>
            <a:r>
              <a:rPr lang="es-MX" sz="800" dirty="0" err="1"/>
              <a:t>organizaciona</a:t>
            </a:r>
            <a:r>
              <a:rPr lang="es-MX" sz="800" dirty="0"/>
              <a:t>. </a:t>
            </a:r>
            <a:r>
              <a:rPr lang="es-MX" sz="800" i="1" dirty="0"/>
              <a:t>Visión de Futuro</a:t>
            </a:r>
            <a:r>
              <a:rPr lang="es-MX" sz="800" dirty="0"/>
              <a:t>, </a:t>
            </a:r>
            <a:r>
              <a:rPr lang="es-MX" sz="800" i="1" dirty="0"/>
              <a:t>20</a:t>
            </a:r>
            <a:r>
              <a:rPr lang="es-MX" sz="800" dirty="0"/>
              <a:t>(2), 1–20. Recuperado de: http://www.redalyc.org/html/3579/357947335001/</a:t>
            </a:r>
          </a:p>
          <a:p>
            <a:r>
              <a:rPr lang="es-MX" sz="800" dirty="0" err="1"/>
              <a:t>National</a:t>
            </a:r>
            <a:r>
              <a:rPr lang="es-MX" sz="800" dirty="0"/>
              <a:t> </a:t>
            </a:r>
            <a:r>
              <a:rPr lang="es-MX" sz="800" dirty="0" err="1"/>
              <a:t>Academy</a:t>
            </a:r>
            <a:r>
              <a:rPr lang="es-MX" sz="800" dirty="0"/>
              <a:t> of </a:t>
            </a:r>
            <a:r>
              <a:rPr lang="es-MX" sz="800" dirty="0" err="1"/>
              <a:t>Sciences</a:t>
            </a:r>
            <a:r>
              <a:rPr lang="es-MX" sz="800" dirty="0"/>
              <a:t>. (2014). </a:t>
            </a:r>
            <a:r>
              <a:rPr lang="es-MX" sz="800" i="1" dirty="0"/>
              <a:t>STEM </a:t>
            </a:r>
            <a:r>
              <a:rPr lang="es-MX" sz="800" i="1" dirty="0" err="1"/>
              <a:t>Integration</a:t>
            </a:r>
            <a:r>
              <a:rPr lang="es-MX" sz="800" i="1" dirty="0"/>
              <a:t> in K-12 </a:t>
            </a:r>
            <a:r>
              <a:rPr lang="es-MX" sz="800" i="1" dirty="0" err="1"/>
              <a:t>Education</a:t>
            </a:r>
            <a:r>
              <a:rPr lang="es-MX" sz="800" i="1" dirty="0"/>
              <a:t>: status, </a:t>
            </a:r>
            <a:r>
              <a:rPr lang="es-MX" sz="800" i="1" dirty="0" err="1"/>
              <a:t>prospects</a:t>
            </a:r>
            <a:r>
              <a:rPr lang="es-MX" sz="800" i="1" dirty="0"/>
              <a:t>, and </a:t>
            </a:r>
            <a:r>
              <a:rPr lang="es-MX" sz="800" i="1" dirty="0" err="1"/>
              <a:t>an</a:t>
            </a:r>
            <a:r>
              <a:rPr lang="es-MX" sz="800" i="1" dirty="0"/>
              <a:t> agenda </a:t>
            </a:r>
            <a:r>
              <a:rPr lang="es-MX" sz="800" i="1" dirty="0" err="1"/>
              <a:t>for</a:t>
            </a:r>
            <a:r>
              <a:rPr lang="es-MX" sz="800" i="1" dirty="0"/>
              <a:t> </a:t>
            </a:r>
            <a:r>
              <a:rPr lang="es-MX" sz="800" i="1" dirty="0" err="1"/>
              <a:t>research</a:t>
            </a:r>
            <a:r>
              <a:rPr lang="es-MX" sz="800" dirty="0"/>
              <a:t>. </a:t>
            </a:r>
            <a:r>
              <a:rPr lang="es-MX" sz="800" i="1" dirty="0"/>
              <a:t>STEM </a:t>
            </a:r>
            <a:r>
              <a:rPr lang="es-MX" sz="800" i="1" dirty="0" err="1"/>
              <a:t>Integration</a:t>
            </a:r>
            <a:r>
              <a:rPr lang="es-MX" sz="800" i="1" dirty="0"/>
              <a:t> in K-12 </a:t>
            </a:r>
            <a:r>
              <a:rPr lang="es-MX" sz="800" i="1" dirty="0" err="1"/>
              <a:t>Education</a:t>
            </a:r>
            <a:r>
              <a:rPr lang="es-MX" sz="800" i="1" dirty="0"/>
              <a:t>: Status, </a:t>
            </a:r>
            <a:r>
              <a:rPr lang="es-MX" sz="800" i="1" dirty="0" err="1"/>
              <a:t>Prospects</a:t>
            </a:r>
            <a:r>
              <a:rPr lang="es-MX" sz="800" i="1" dirty="0"/>
              <a:t>, and </a:t>
            </a:r>
            <a:r>
              <a:rPr lang="es-MX" sz="800" i="1" dirty="0" err="1"/>
              <a:t>an</a:t>
            </a:r>
            <a:r>
              <a:rPr lang="es-MX" sz="800" i="1" dirty="0"/>
              <a:t> Agenda </a:t>
            </a:r>
            <a:r>
              <a:rPr lang="es-MX" sz="800" i="1" dirty="0" err="1"/>
              <a:t>for</a:t>
            </a:r>
            <a:r>
              <a:rPr lang="es-MX" sz="800" i="1" dirty="0"/>
              <a:t> </a:t>
            </a:r>
            <a:r>
              <a:rPr lang="es-MX" sz="800" i="1" dirty="0" err="1"/>
              <a:t>Research</a:t>
            </a:r>
            <a:r>
              <a:rPr lang="es-MX" sz="800" dirty="0"/>
              <a:t>. https://doi.org/10.17226/18612</a:t>
            </a:r>
          </a:p>
          <a:p>
            <a:r>
              <a:rPr lang="es-MX" sz="800" dirty="0" err="1"/>
              <a:t>National</a:t>
            </a:r>
            <a:r>
              <a:rPr lang="es-MX" sz="800" dirty="0"/>
              <a:t> Center </a:t>
            </a:r>
            <a:r>
              <a:rPr lang="es-MX" sz="800" dirty="0" err="1"/>
              <a:t>for</a:t>
            </a:r>
            <a:r>
              <a:rPr lang="es-MX" sz="800" dirty="0"/>
              <a:t> </a:t>
            </a:r>
            <a:r>
              <a:rPr lang="es-MX" sz="800" dirty="0" err="1"/>
              <a:t>Education</a:t>
            </a:r>
            <a:r>
              <a:rPr lang="es-MX" sz="800" dirty="0"/>
              <a:t>. (2012). </a:t>
            </a:r>
            <a:r>
              <a:rPr lang="es-MX" sz="800" i="1" dirty="0"/>
              <a:t>STEM-</a:t>
            </a:r>
            <a:r>
              <a:rPr lang="es-MX" sz="800" i="1" dirty="0" err="1"/>
              <a:t>Designated</a:t>
            </a:r>
            <a:r>
              <a:rPr lang="es-MX" sz="800" i="1" dirty="0"/>
              <a:t> </a:t>
            </a:r>
            <a:r>
              <a:rPr lang="es-MX" sz="800" i="1" dirty="0" err="1"/>
              <a:t>degree</a:t>
            </a:r>
            <a:r>
              <a:rPr lang="es-MX" sz="800" i="1" dirty="0"/>
              <a:t> </a:t>
            </a:r>
            <a:r>
              <a:rPr lang="es-MX" sz="800" i="1" dirty="0" err="1"/>
              <a:t>program</a:t>
            </a:r>
            <a:r>
              <a:rPr lang="es-MX" sz="800" i="1" dirty="0"/>
              <a:t> </a:t>
            </a:r>
            <a:r>
              <a:rPr lang="es-MX" sz="800" i="1" dirty="0" err="1"/>
              <a:t>list</a:t>
            </a:r>
            <a:r>
              <a:rPr lang="es-MX" sz="800" i="1" dirty="0"/>
              <a:t> 2012</a:t>
            </a:r>
            <a:r>
              <a:rPr lang="es-MX" sz="800" dirty="0"/>
              <a:t>.</a:t>
            </a:r>
          </a:p>
          <a:p>
            <a:r>
              <a:rPr lang="es-MX" sz="800" dirty="0" err="1"/>
              <a:t>Nugent</a:t>
            </a:r>
            <a:r>
              <a:rPr lang="es-MX" sz="800" dirty="0"/>
              <a:t>, G., </a:t>
            </a:r>
            <a:r>
              <a:rPr lang="es-MX" sz="800" dirty="0" err="1"/>
              <a:t>Barker</a:t>
            </a:r>
            <a:r>
              <a:rPr lang="es-MX" sz="800" dirty="0"/>
              <a:t>, B., </a:t>
            </a:r>
            <a:r>
              <a:rPr lang="es-MX" sz="800" dirty="0" err="1"/>
              <a:t>Welch</a:t>
            </a:r>
            <a:r>
              <a:rPr lang="es-MX" sz="800" dirty="0"/>
              <a:t>, G., </a:t>
            </a:r>
            <a:r>
              <a:rPr lang="es-MX" sz="800" dirty="0" err="1"/>
              <a:t>Grandgenett</a:t>
            </a:r>
            <a:r>
              <a:rPr lang="es-MX" sz="800" dirty="0"/>
              <a:t>, N., </a:t>
            </a:r>
            <a:r>
              <a:rPr lang="es-MX" sz="800" dirty="0" err="1"/>
              <a:t>Wu</a:t>
            </a:r>
            <a:r>
              <a:rPr lang="es-MX" sz="800" dirty="0"/>
              <a:t>, C. R., &amp; Nelson, C. (2015). A </a:t>
            </a:r>
            <a:r>
              <a:rPr lang="es-MX" sz="800" dirty="0" err="1"/>
              <a:t>model</a:t>
            </a:r>
            <a:r>
              <a:rPr lang="es-MX" sz="800" dirty="0"/>
              <a:t> of </a:t>
            </a:r>
            <a:r>
              <a:rPr lang="es-MX" sz="800" dirty="0" err="1"/>
              <a:t>factors</a:t>
            </a:r>
            <a:r>
              <a:rPr lang="es-MX" sz="800" dirty="0"/>
              <a:t> </a:t>
            </a:r>
            <a:r>
              <a:rPr lang="es-MX" sz="800" dirty="0" err="1"/>
              <a:t>contributing</a:t>
            </a:r>
            <a:r>
              <a:rPr lang="es-MX" sz="800" dirty="0"/>
              <a:t> to STEM </a:t>
            </a:r>
            <a:r>
              <a:rPr lang="es-MX" sz="800" dirty="0" err="1"/>
              <a:t>learning</a:t>
            </a:r>
            <a:r>
              <a:rPr lang="es-MX" sz="800" dirty="0"/>
              <a:t> and </a:t>
            </a:r>
            <a:r>
              <a:rPr lang="es-MX" sz="800" dirty="0" err="1"/>
              <a:t>career</a:t>
            </a:r>
            <a:r>
              <a:rPr lang="es-MX" sz="800" dirty="0"/>
              <a:t> </a:t>
            </a:r>
            <a:r>
              <a:rPr lang="es-MX" sz="800" dirty="0" err="1"/>
              <a:t>orientation</a:t>
            </a:r>
            <a:r>
              <a:rPr lang="es-MX" sz="800" dirty="0"/>
              <a:t>. </a:t>
            </a:r>
            <a:r>
              <a:rPr lang="es-MX" sz="800" i="1" dirty="0"/>
              <a:t>International </a:t>
            </a:r>
            <a:r>
              <a:rPr lang="es-MX" sz="800" i="1" dirty="0" err="1"/>
              <a:t>Journal</a:t>
            </a:r>
            <a:r>
              <a:rPr lang="es-MX" sz="800" i="1" dirty="0"/>
              <a:t> of </a:t>
            </a:r>
            <a:r>
              <a:rPr lang="es-MX" sz="800" i="1" dirty="0" err="1"/>
              <a:t>Science</a:t>
            </a:r>
            <a:r>
              <a:rPr lang="es-MX" sz="800" i="1" dirty="0"/>
              <a:t> </a:t>
            </a:r>
            <a:r>
              <a:rPr lang="es-MX" sz="800" i="1" dirty="0" err="1"/>
              <a:t>Education</a:t>
            </a:r>
            <a:r>
              <a:rPr lang="es-MX" sz="800" dirty="0"/>
              <a:t>, </a:t>
            </a:r>
            <a:r>
              <a:rPr lang="es-MX" sz="800" i="1" dirty="0"/>
              <a:t>37</a:t>
            </a:r>
            <a:r>
              <a:rPr lang="es-MX" sz="800" dirty="0"/>
              <a:t>(7). https://doi.org/10.1080/09500693.2015.1017863</a:t>
            </a:r>
          </a:p>
          <a:p>
            <a:endParaRPr lang="es-MX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192467" y="7006703"/>
            <a:ext cx="2398053" cy="402483"/>
          </a:xfrm>
        </p:spPr>
        <p:txBody>
          <a:bodyPr/>
          <a:lstStyle/>
          <a:p>
            <a:r>
              <a:rPr lang="es-MX" sz="1600" dirty="0" smtClean="0"/>
              <a:t>Hernández-Mena, 2018</a:t>
            </a:r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1110397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7389" y="554084"/>
            <a:ext cx="9531959" cy="6497052"/>
          </a:xfrm>
        </p:spPr>
        <p:txBody>
          <a:bodyPr>
            <a:normAutofit/>
          </a:bodyPr>
          <a:lstStyle/>
          <a:p>
            <a:pPr lvl="0"/>
            <a:r>
              <a:rPr lang="es-MX" sz="800" dirty="0">
                <a:solidFill>
                  <a:prstClr val="black"/>
                </a:solidFill>
              </a:rPr>
              <a:t>Olivé, L., Ibarra Aranda, G., Lazos, L., Suárez, R., </a:t>
            </a:r>
            <a:r>
              <a:rPr lang="es-MX" sz="800" dirty="0" err="1">
                <a:solidFill>
                  <a:prstClr val="black"/>
                </a:solidFill>
              </a:rPr>
              <a:t>Tagüeña</a:t>
            </a:r>
            <a:r>
              <a:rPr lang="es-MX" sz="800" dirty="0">
                <a:solidFill>
                  <a:prstClr val="black"/>
                </a:solidFill>
              </a:rPr>
              <a:t>, J., &amp; </a:t>
            </a:r>
            <a:r>
              <a:rPr lang="es-MX" sz="800" dirty="0" err="1">
                <a:solidFill>
                  <a:prstClr val="black"/>
                </a:solidFill>
              </a:rPr>
              <a:t>Velaszo</a:t>
            </a:r>
            <a:r>
              <a:rPr lang="es-MX" sz="800" dirty="0">
                <a:solidFill>
                  <a:prstClr val="black"/>
                </a:solidFill>
              </a:rPr>
              <a:t>, A. (2013). </a:t>
            </a:r>
            <a:r>
              <a:rPr lang="es-MX" sz="800" i="1" dirty="0">
                <a:solidFill>
                  <a:prstClr val="black"/>
                </a:solidFill>
              </a:rPr>
              <a:t>Ciudadanía, comunicación y apropiación social de la ciencia, la tecnología y la innovación. </a:t>
            </a:r>
            <a:r>
              <a:rPr lang="es-MX" sz="800" i="1" dirty="0" err="1">
                <a:solidFill>
                  <a:prstClr val="black"/>
                </a:solidFill>
              </a:rPr>
              <a:t>Porpuestas</a:t>
            </a:r>
            <a:r>
              <a:rPr lang="es-MX" sz="800" i="1" dirty="0">
                <a:solidFill>
                  <a:prstClr val="black"/>
                </a:solidFill>
              </a:rPr>
              <a:t> para contribuir al diseño del </a:t>
            </a:r>
            <a:r>
              <a:rPr lang="es-MX" sz="800" i="1" dirty="0" err="1">
                <a:solidFill>
                  <a:prstClr val="black"/>
                </a:solidFill>
              </a:rPr>
              <a:t>PECiTI</a:t>
            </a:r>
            <a:r>
              <a:rPr lang="es-MX" sz="800" i="1" dirty="0">
                <a:solidFill>
                  <a:prstClr val="black"/>
                </a:solidFill>
              </a:rPr>
              <a:t> 2012-2037</a:t>
            </a:r>
            <a:r>
              <a:rPr lang="es-MX" sz="800" dirty="0">
                <a:solidFill>
                  <a:prstClr val="black"/>
                </a:solidFill>
              </a:rPr>
              <a:t>. México. Recuperado de: http://www.foroconsultivo.org.mx/documentos/peciti_2012_2037/peciti_3.pdf</a:t>
            </a:r>
          </a:p>
          <a:p>
            <a:pPr lvl="0"/>
            <a:r>
              <a:rPr lang="es-MX" sz="800" dirty="0">
                <a:solidFill>
                  <a:prstClr val="black"/>
                </a:solidFill>
              </a:rPr>
              <a:t>Organización de Estados Iberoamericanos para la Educación la Ciencia y la Cultura [OEI]. (2014). </a:t>
            </a:r>
            <a:r>
              <a:rPr lang="es-MX" sz="800" i="1" dirty="0">
                <a:solidFill>
                  <a:prstClr val="black"/>
                </a:solidFill>
              </a:rPr>
              <a:t>Ciencia, tecnología e innovación para el desarrollo y la cohesión social</a:t>
            </a:r>
            <a:r>
              <a:rPr lang="es-MX" sz="800" dirty="0">
                <a:solidFill>
                  <a:prstClr val="black"/>
                </a:solidFill>
              </a:rPr>
              <a:t>. Madrid, España. Recuperado de: www.oei.es/historico/documentociencia.pdf</a:t>
            </a:r>
          </a:p>
          <a:p>
            <a:pPr lvl="0"/>
            <a:r>
              <a:rPr lang="es-MX" sz="800" dirty="0">
                <a:solidFill>
                  <a:prstClr val="black"/>
                </a:solidFill>
              </a:rPr>
              <a:t>Organización de las Naciones Unidas para la Educación la Ciencia y la Cultura [UNESCO]. (2016). ¿Cuánto invierten los países en I+D? Una nueva herramienta de la UNESCO identifica a los nuevos protagonistas. Recuperado el 1 de junio, 2018, de http://www.unesco.org/new/es/media-services/single-view/news/how_much_do_countries_invest_in_rd_new_unesco_data_tool_re/</a:t>
            </a:r>
          </a:p>
          <a:p>
            <a:pPr lvl="0"/>
            <a:r>
              <a:rPr lang="es-MX" sz="800" dirty="0">
                <a:solidFill>
                  <a:prstClr val="black"/>
                </a:solidFill>
              </a:rPr>
              <a:t>Organización para la Cooperación y Desarrollo Económico [OCDE]. (2016). </a:t>
            </a:r>
            <a:r>
              <a:rPr lang="es-MX" sz="800" i="1" dirty="0">
                <a:solidFill>
                  <a:prstClr val="black"/>
                </a:solidFill>
              </a:rPr>
              <a:t>Panorama de la educación. Indicadores de la OCDE 2016 INFORME ESPAÑOL</a:t>
            </a:r>
            <a:r>
              <a:rPr lang="es-MX" sz="800" dirty="0">
                <a:solidFill>
                  <a:prstClr val="black"/>
                </a:solidFill>
              </a:rPr>
              <a:t>. </a:t>
            </a:r>
            <a:r>
              <a:rPr lang="es-MX" sz="800" i="1" dirty="0">
                <a:solidFill>
                  <a:prstClr val="black"/>
                </a:solidFill>
              </a:rPr>
              <a:t>Ministerio de </a:t>
            </a:r>
            <a:r>
              <a:rPr lang="es-MX" sz="800" i="1" dirty="0" err="1">
                <a:solidFill>
                  <a:prstClr val="black"/>
                </a:solidFill>
              </a:rPr>
              <a:t>Educación</a:t>
            </a:r>
            <a:r>
              <a:rPr lang="es-MX" sz="800" i="1" dirty="0">
                <a:solidFill>
                  <a:prstClr val="black"/>
                </a:solidFill>
              </a:rPr>
              <a:t>, Cultura y Deporte</a:t>
            </a:r>
            <a:r>
              <a:rPr lang="es-MX" sz="800" dirty="0">
                <a:solidFill>
                  <a:prstClr val="black"/>
                </a:solidFill>
              </a:rPr>
              <a:t>. Madrid. Recuperado de: http://www.mecd.gob.es/dctm/inee/eag/panorama2016okkk.pdf?documentId=0901e72b82236f2b</a:t>
            </a:r>
          </a:p>
          <a:p>
            <a:pPr lvl="0"/>
            <a:r>
              <a:rPr lang="es-MX" sz="800" dirty="0">
                <a:solidFill>
                  <a:prstClr val="black"/>
                </a:solidFill>
              </a:rPr>
              <a:t>Organización para la Cooperación y el Desarrollo Económicos [OCDE]. (2017). </a:t>
            </a:r>
            <a:r>
              <a:rPr lang="es-MX" sz="800" i="1" dirty="0">
                <a:solidFill>
                  <a:prstClr val="black"/>
                </a:solidFill>
              </a:rPr>
              <a:t>Panorama de la educación 2017</a:t>
            </a:r>
            <a:r>
              <a:rPr lang="es-MX" sz="800" dirty="0">
                <a:solidFill>
                  <a:prstClr val="black"/>
                </a:solidFill>
              </a:rPr>
              <a:t>. México. Recuperado de: www.oecd.org/education/education-at-a-glance-19991487.htm</a:t>
            </a:r>
          </a:p>
          <a:p>
            <a:pPr lvl="0"/>
            <a:r>
              <a:rPr lang="es-MX" sz="800" dirty="0">
                <a:solidFill>
                  <a:prstClr val="black"/>
                </a:solidFill>
              </a:rPr>
              <a:t>Perera, H. N., &amp; </a:t>
            </a:r>
            <a:r>
              <a:rPr lang="es-MX" sz="800" dirty="0" err="1">
                <a:solidFill>
                  <a:prstClr val="black"/>
                </a:solidFill>
              </a:rPr>
              <a:t>McIlveen</a:t>
            </a:r>
            <a:r>
              <a:rPr lang="es-MX" sz="800" dirty="0">
                <a:solidFill>
                  <a:prstClr val="black"/>
                </a:solidFill>
              </a:rPr>
              <a:t>, P. (2017). </a:t>
            </a:r>
            <a:r>
              <a:rPr lang="es-MX" sz="800" dirty="0" err="1">
                <a:solidFill>
                  <a:prstClr val="black"/>
                </a:solidFill>
              </a:rPr>
              <a:t>Vocational</a:t>
            </a:r>
            <a:r>
              <a:rPr lang="es-MX" sz="800" dirty="0">
                <a:solidFill>
                  <a:prstClr val="black"/>
                </a:solidFill>
              </a:rPr>
              <a:t> </a:t>
            </a:r>
            <a:r>
              <a:rPr lang="es-MX" sz="800" dirty="0" err="1">
                <a:solidFill>
                  <a:prstClr val="black"/>
                </a:solidFill>
              </a:rPr>
              <a:t>interest</a:t>
            </a:r>
            <a:r>
              <a:rPr lang="es-MX" sz="800" dirty="0">
                <a:solidFill>
                  <a:prstClr val="black"/>
                </a:solidFill>
              </a:rPr>
              <a:t> </a:t>
            </a:r>
            <a:r>
              <a:rPr lang="es-MX" sz="800" dirty="0" err="1">
                <a:solidFill>
                  <a:prstClr val="black"/>
                </a:solidFill>
              </a:rPr>
              <a:t>profiles</a:t>
            </a:r>
            <a:r>
              <a:rPr lang="es-MX" sz="800" dirty="0">
                <a:solidFill>
                  <a:prstClr val="black"/>
                </a:solidFill>
              </a:rPr>
              <a:t>: </a:t>
            </a:r>
            <a:r>
              <a:rPr lang="es-MX" sz="800" dirty="0" err="1">
                <a:solidFill>
                  <a:prstClr val="black"/>
                </a:solidFill>
              </a:rPr>
              <a:t>Profile</a:t>
            </a:r>
            <a:r>
              <a:rPr lang="es-MX" sz="800" dirty="0">
                <a:solidFill>
                  <a:prstClr val="black"/>
                </a:solidFill>
              </a:rPr>
              <a:t> </a:t>
            </a:r>
            <a:r>
              <a:rPr lang="es-MX" sz="800" dirty="0" err="1">
                <a:solidFill>
                  <a:prstClr val="black"/>
                </a:solidFill>
              </a:rPr>
              <a:t>replicability</a:t>
            </a:r>
            <a:r>
              <a:rPr lang="es-MX" sz="800" dirty="0">
                <a:solidFill>
                  <a:prstClr val="black"/>
                </a:solidFill>
              </a:rPr>
              <a:t> and </a:t>
            </a:r>
            <a:r>
              <a:rPr lang="es-MX" sz="800" dirty="0" err="1">
                <a:solidFill>
                  <a:prstClr val="black"/>
                </a:solidFill>
              </a:rPr>
              <a:t>relations</a:t>
            </a:r>
            <a:r>
              <a:rPr lang="es-MX" sz="800" dirty="0">
                <a:solidFill>
                  <a:prstClr val="black"/>
                </a:solidFill>
              </a:rPr>
              <a:t> </a:t>
            </a:r>
            <a:r>
              <a:rPr lang="es-MX" sz="800" dirty="0" err="1">
                <a:solidFill>
                  <a:prstClr val="black"/>
                </a:solidFill>
              </a:rPr>
              <a:t>with</a:t>
            </a:r>
            <a:r>
              <a:rPr lang="es-MX" sz="800" dirty="0">
                <a:solidFill>
                  <a:prstClr val="black"/>
                </a:solidFill>
              </a:rPr>
              <a:t> </a:t>
            </a:r>
            <a:r>
              <a:rPr lang="es-MX" sz="800" dirty="0" err="1">
                <a:solidFill>
                  <a:prstClr val="black"/>
                </a:solidFill>
              </a:rPr>
              <a:t>the</a:t>
            </a:r>
            <a:r>
              <a:rPr lang="es-MX" sz="800" dirty="0">
                <a:solidFill>
                  <a:prstClr val="black"/>
                </a:solidFill>
              </a:rPr>
              <a:t> STEM </a:t>
            </a:r>
            <a:r>
              <a:rPr lang="es-MX" sz="800" dirty="0" err="1">
                <a:solidFill>
                  <a:prstClr val="black"/>
                </a:solidFill>
              </a:rPr>
              <a:t>major</a:t>
            </a:r>
            <a:r>
              <a:rPr lang="es-MX" sz="800" dirty="0">
                <a:solidFill>
                  <a:prstClr val="black"/>
                </a:solidFill>
              </a:rPr>
              <a:t> </a:t>
            </a:r>
            <a:r>
              <a:rPr lang="es-MX" sz="800" dirty="0" err="1">
                <a:solidFill>
                  <a:prstClr val="black"/>
                </a:solidFill>
              </a:rPr>
              <a:t>choice</a:t>
            </a:r>
            <a:r>
              <a:rPr lang="es-MX" sz="800" dirty="0">
                <a:solidFill>
                  <a:prstClr val="black"/>
                </a:solidFill>
              </a:rPr>
              <a:t> and </a:t>
            </a:r>
            <a:r>
              <a:rPr lang="es-MX" sz="800" dirty="0" err="1">
                <a:solidFill>
                  <a:prstClr val="black"/>
                </a:solidFill>
              </a:rPr>
              <a:t>the</a:t>
            </a:r>
            <a:r>
              <a:rPr lang="es-MX" sz="800" dirty="0">
                <a:solidFill>
                  <a:prstClr val="black"/>
                </a:solidFill>
              </a:rPr>
              <a:t> Big-</a:t>
            </a:r>
            <a:r>
              <a:rPr lang="es-MX" sz="800" dirty="0" err="1">
                <a:solidFill>
                  <a:prstClr val="black"/>
                </a:solidFill>
              </a:rPr>
              <a:t>Five</a:t>
            </a:r>
            <a:r>
              <a:rPr lang="es-MX" sz="800" dirty="0">
                <a:solidFill>
                  <a:prstClr val="black"/>
                </a:solidFill>
              </a:rPr>
              <a:t>. </a:t>
            </a:r>
            <a:r>
              <a:rPr lang="es-MX" sz="800" i="1" dirty="0" err="1">
                <a:solidFill>
                  <a:prstClr val="black"/>
                </a:solidFill>
              </a:rPr>
              <a:t>Journal</a:t>
            </a:r>
            <a:r>
              <a:rPr lang="es-MX" sz="800" i="1" dirty="0">
                <a:solidFill>
                  <a:prstClr val="black"/>
                </a:solidFill>
              </a:rPr>
              <a:t> of </a:t>
            </a:r>
            <a:r>
              <a:rPr lang="es-MX" sz="800" i="1" dirty="0" err="1">
                <a:solidFill>
                  <a:prstClr val="black"/>
                </a:solidFill>
              </a:rPr>
              <a:t>Vocational</a:t>
            </a:r>
            <a:r>
              <a:rPr lang="es-MX" sz="800" i="1" dirty="0">
                <a:solidFill>
                  <a:prstClr val="black"/>
                </a:solidFill>
              </a:rPr>
              <a:t> </a:t>
            </a:r>
            <a:r>
              <a:rPr lang="es-MX" sz="800" i="1" dirty="0" err="1">
                <a:solidFill>
                  <a:prstClr val="black"/>
                </a:solidFill>
              </a:rPr>
              <a:t>Behavior</a:t>
            </a:r>
            <a:r>
              <a:rPr lang="es-MX" sz="800" dirty="0">
                <a:solidFill>
                  <a:prstClr val="black"/>
                </a:solidFill>
              </a:rPr>
              <a:t>, </a:t>
            </a:r>
            <a:r>
              <a:rPr lang="es-MX" sz="800" i="1" dirty="0">
                <a:solidFill>
                  <a:prstClr val="black"/>
                </a:solidFill>
              </a:rPr>
              <a:t>106</a:t>
            </a:r>
            <a:r>
              <a:rPr lang="es-MX" sz="800" dirty="0">
                <a:solidFill>
                  <a:prstClr val="black"/>
                </a:solidFill>
              </a:rPr>
              <a:t>(2018), 84–100. https://doi.org/10.1016/j.jvb.2017.11.012</a:t>
            </a:r>
          </a:p>
          <a:p>
            <a:pPr lvl="0"/>
            <a:r>
              <a:rPr lang="es-MX" sz="800" dirty="0">
                <a:solidFill>
                  <a:prstClr val="black"/>
                </a:solidFill>
              </a:rPr>
              <a:t>Pérez, M. (2013). La producción del conocimiento. </a:t>
            </a:r>
            <a:r>
              <a:rPr lang="es-MX" sz="800" i="1" dirty="0" err="1">
                <a:solidFill>
                  <a:prstClr val="black"/>
                </a:solidFill>
              </a:rPr>
              <a:t>Enl@ce</a:t>
            </a:r>
            <a:r>
              <a:rPr lang="es-MX" sz="800" i="1" dirty="0">
                <a:solidFill>
                  <a:prstClr val="black"/>
                </a:solidFill>
              </a:rPr>
              <a:t>: Revista Venezolana de Información, Tecnología y Conocimiento</a:t>
            </a:r>
            <a:r>
              <a:rPr lang="es-MX" sz="800" dirty="0">
                <a:solidFill>
                  <a:prstClr val="black"/>
                </a:solidFill>
              </a:rPr>
              <a:t>, </a:t>
            </a:r>
            <a:r>
              <a:rPr lang="es-MX" sz="800" i="1" dirty="0">
                <a:solidFill>
                  <a:prstClr val="black"/>
                </a:solidFill>
              </a:rPr>
              <a:t>10</a:t>
            </a:r>
            <a:r>
              <a:rPr lang="es-MX" sz="800" dirty="0">
                <a:solidFill>
                  <a:prstClr val="black"/>
                </a:solidFill>
              </a:rPr>
              <a:t>(1), 21–30. Recuperado de: http://www.redalyc.org/articulo.oa?id=82326270003</a:t>
            </a:r>
          </a:p>
          <a:p>
            <a:pPr lvl="0"/>
            <a:r>
              <a:rPr lang="es-MX" sz="800" dirty="0" err="1">
                <a:solidFill>
                  <a:prstClr val="black"/>
                </a:solidFill>
              </a:rPr>
              <a:t>Potvin</a:t>
            </a:r>
            <a:r>
              <a:rPr lang="es-MX" sz="800" dirty="0">
                <a:solidFill>
                  <a:prstClr val="black"/>
                </a:solidFill>
              </a:rPr>
              <a:t>, P., &amp; </a:t>
            </a:r>
            <a:r>
              <a:rPr lang="es-MX" sz="800" dirty="0" err="1">
                <a:solidFill>
                  <a:prstClr val="black"/>
                </a:solidFill>
              </a:rPr>
              <a:t>Hasni</a:t>
            </a:r>
            <a:r>
              <a:rPr lang="es-MX" sz="800" dirty="0">
                <a:solidFill>
                  <a:prstClr val="black"/>
                </a:solidFill>
              </a:rPr>
              <a:t>, A. (2014). </a:t>
            </a:r>
            <a:r>
              <a:rPr lang="es-MX" sz="800" dirty="0" err="1">
                <a:solidFill>
                  <a:prstClr val="black"/>
                </a:solidFill>
              </a:rPr>
              <a:t>Interest</a:t>
            </a:r>
            <a:r>
              <a:rPr lang="es-MX" sz="800" dirty="0">
                <a:solidFill>
                  <a:prstClr val="black"/>
                </a:solidFill>
              </a:rPr>
              <a:t>, </a:t>
            </a:r>
            <a:r>
              <a:rPr lang="es-MX" sz="800" dirty="0" err="1">
                <a:solidFill>
                  <a:prstClr val="black"/>
                </a:solidFill>
              </a:rPr>
              <a:t>motivation</a:t>
            </a:r>
            <a:r>
              <a:rPr lang="es-MX" sz="800" dirty="0">
                <a:solidFill>
                  <a:prstClr val="black"/>
                </a:solidFill>
              </a:rPr>
              <a:t> and </a:t>
            </a:r>
            <a:r>
              <a:rPr lang="es-MX" sz="800" dirty="0" err="1">
                <a:solidFill>
                  <a:prstClr val="black"/>
                </a:solidFill>
              </a:rPr>
              <a:t>attitude</a:t>
            </a:r>
            <a:r>
              <a:rPr lang="es-MX" sz="800" dirty="0">
                <a:solidFill>
                  <a:prstClr val="black"/>
                </a:solidFill>
              </a:rPr>
              <a:t> </a:t>
            </a:r>
            <a:r>
              <a:rPr lang="es-MX" sz="800" dirty="0" err="1">
                <a:solidFill>
                  <a:prstClr val="black"/>
                </a:solidFill>
              </a:rPr>
              <a:t>towards</a:t>
            </a:r>
            <a:r>
              <a:rPr lang="es-MX" sz="800" dirty="0">
                <a:solidFill>
                  <a:prstClr val="black"/>
                </a:solidFill>
              </a:rPr>
              <a:t> </a:t>
            </a:r>
            <a:r>
              <a:rPr lang="es-MX" sz="800" dirty="0" err="1">
                <a:solidFill>
                  <a:prstClr val="black"/>
                </a:solidFill>
              </a:rPr>
              <a:t>science</a:t>
            </a:r>
            <a:r>
              <a:rPr lang="es-MX" sz="800" dirty="0">
                <a:solidFill>
                  <a:prstClr val="black"/>
                </a:solidFill>
              </a:rPr>
              <a:t> and </a:t>
            </a:r>
            <a:r>
              <a:rPr lang="es-MX" sz="800" dirty="0" err="1">
                <a:solidFill>
                  <a:prstClr val="black"/>
                </a:solidFill>
              </a:rPr>
              <a:t>technology</a:t>
            </a:r>
            <a:r>
              <a:rPr lang="es-MX" sz="800" dirty="0">
                <a:solidFill>
                  <a:prstClr val="black"/>
                </a:solidFill>
              </a:rPr>
              <a:t> at K-12 </a:t>
            </a:r>
            <a:r>
              <a:rPr lang="es-MX" sz="800" dirty="0" err="1">
                <a:solidFill>
                  <a:prstClr val="black"/>
                </a:solidFill>
              </a:rPr>
              <a:t>levels</a:t>
            </a:r>
            <a:r>
              <a:rPr lang="es-MX" sz="800" dirty="0">
                <a:solidFill>
                  <a:prstClr val="black"/>
                </a:solidFill>
              </a:rPr>
              <a:t>: a </a:t>
            </a:r>
            <a:r>
              <a:rPr lang="es-MX" sz="800" dirty="0" err="1">
                <a:solidFill>
                  <a:prstClr val="black"/>
                </a:solidFill>
              </a:rPr>
              <a:t>systematic</a:t>
            </a:r>
            <a:r>
              <a:rPr lang="es-MX" sz="800" dirty="0">
                <a:solidFill>
                  <a:prstClr val="black"/>
                </a:solidFill>
              </a:rPr>
              <a:t> </a:t>
            </a:r>
            <a:r>
              <a:rPr lang="es-MX" sz="800" dirty="0" err="1">
                <a:solidFill>
                  <a:prstClr val="black"/>
                </a:solidFill>
              </a:rPr>
              <a:t>review</a:t>
            </a:r>
            <a:r>
              <a:rPr lang="es-MX" sz="800" dirty="0">
                <a:solidFill>
                  <a:prstClr val="black"/>
                </a:solidFill>
              </a:rPr>
              <a:t> of 12 </a:t>
            </a:r>
            <a:r>
              <a:rPr lang="es-MX" sz="800" dirty="0" err="1">
                <a:solidFill>
                  <a:prstClr val="black"/>
                </a:solidFill>
              </a:rPr>
              <a:t>years</a:t>
            </a:r>
            <a:r>
              <a:rPr lang="es-MX" sz="800" dirty="0">
                <a:solidFill>
                  <a:prstClr val="black"/>
                </a:solidFill>
              </a:rPr>
              <a:t> of </a:t>
            </a:r>
            <a:r>
              <a:rPr lang="es-MX" sz="800" dirty="0" err="1">
                <a:solidFill>
                  <a:prstClr val="black"/>
                </a:solidFill>
              </a:rPr>
              <a:t>educational</a:t>
            </a:r>
            <a:r>
              <a:rPr lang="es-MX" sz="800" dirty="0">
                <a:solidFill>
                  <a:prstClr val="black"/>
                </a:solidFill>
              </a:rPr>
              <a:t> </a:t>
            </a:r>
            <a:r>
              <a:rPr lang="es-MX" sz="800" dirty="0" err="1">
                <a:solidFill>
                  <a:prstClr val="black"/>
                </a:solidFill>
              </a:rPr>
              <a:t>research</a:t>
            </a:r>
            <a:r>
              <a:rPr lang="es-MX" sz="800" dirty="0">
                <a:solidFill>
                  <a:prstClr val="black"/>
                </a:solidFill>
              </a:rPr>
              <a:t>. </a:t>
            </a:r>
            <a:r>
              <a:rPr lang="es-MX" sz="800" i="1" dirty="0" err="1">
                <a:solidFill>
                  <a:prstClr val="black"/>
                </a:solidFill>
              </a:rPr>
              <a:t>Studies</a:t>
            </a:r>
            <a:r>
              <a:rPr lang="es-MX" sz="800" i="1" dirty="0">
                <a:solidFill>
                  <a:prstClr val="black"/>
                </a:solidFill>
              </a:rPr>
              <a:t> in </a:t>
            </a:r>
            <a:r>
              <a:rPr lang="es-MX" sz="800" i="1" dirty="0" err="1">
                <a:solidFill>
                  <a:prstClr val="black"/>
                </a:solidFill>
              </a:rPr>
              <a:t>Science</a:t>
            </a:r>
            <a:r>
              <a:rPr lang="es-MX" sz="800" i="1" dirty="0">
                <a:solidFill>
                  <a:prstClr val="black"/>
                </a:solidFill>
              </a:rPr>
              <a:t> </a:t>
            </a:r>
            <a:r>
              <a:rPr lang="es-MX" sz="800" i="1" dirty="0" err="1">
                <a:solidFill>
                  <a:prstClr val="black"/>
                </a:solidFill>
              </a:rPr>
              <a:t>Education</a:t>
            </a:r>
            <a:r>
              <a:rPr lang="es-MX" sz="800" dirty="0">
                <a:solidFill>
                  <a:prstClr val="black"/>
                </a:solidFill>
              </a:rPr>
              <a:t>, </a:t>
            </a:r>
            <a:r>
              <a:rPr lang="es-MX" sz="800" i="1" dirty="0">
                <a:solidFill>
                  <a:prstClr val="black"/>
                </a:solidFill>
              </a:rPr>
              <a:t>50</a:t>
            </a:r>
            <a:r>
              <a:rPr lang="es-MX" sz="800" dirty="0">
                <a:solidFill>
                  <a:prstClr val="black"/>
                </a:solidFill>
              </a:rPr>
              <a:t>(1), 85–129. https://doi.org/10.1080/03057267.2014.881626</a:t>
            </a:r>
          </a:p>
          <a:p>
            <a:pPr lvl="0"/>
            <a:r>
              <a:rPr lang="es-MX" sz="800" dirty="0" err="1">
                <a:solidFill>
                  <a:prstClr val="black"/>
                </a:solidFill>
              </a:rPr>
              <a:t>President´s</a:t>
            </a:r>
            <a:r>
              <a:rPr lang="es-MX" sz="800" dirty="0">
                <a:solidFill>
                  <a:prstClr val="black"/>
                </a:solidFill>
              </a:rPr>
              <a:t> Council of </a:t>
            </a:r>
            <a:r>
              <a:rPr lang="es-MX" sz="800" dirty="0" err="1">
                <a:solidFill>
                  <a:prstClr val="black"/>
                </a:solidFill>
              </a:rPr>
              <a:t>Advisor</a:t>
            </a:r>
            <a:r>
              <a:rPr lang="es-MX" sz="800" dirty="0">
                <a:solidFill>
                  <a:prstClr val="black"/>
                </a:solidFill>
              </a:rPr>
              <a:t> </a:t>
            </a:r>
            <a:r>
              <a:rPr lang="es-MX" sz="800" dirty="0" err="1">
                <a:solidFill>
                  <a:prstClr val="black"/>
                </a:solidFill>
              </a:rPr>
              <a:t>on</a:t>
            </a:r>
            <a:r>
              <a:rPr lang="es-MX" sz="800" dirty="0">
                <a:solidFill>
                  <a:prstClr val="black"/>
                </a:solidFill>
              </a:rPr>
              <a:t> </a:t>
            </a:r>
            <a:r>
              <a:rPr lang="es-MX" sz="800" dirty="0" err="1">
                <a:solidFill>
                  <a:prstClr val="black"/>
                </a:solidFill>
              </a:rPr>
              <a:t>Science</a:t>
            </a:r>
            <a:r>
              <a:rPr lang="es-MX" sz="800" dirty="0">
                <a:solidFill>
                  <a:prstClr val="black"/>
                </a:solidFill>
              </a:rPr>
              <a:t> and </a:t>
            </a:r>
            <a:r>
              <a:rPr lang="es-MX" sz="800" dirty="0" err="1">
                <a:solidFill>
                  <a:prstClr val="black"/>
                </a:solidFill>
              </a:rPr>
              <a:t>Technology</a:t>
            </a:r>
            <a:r>
              <a:rPr lang="es-MX" sz="800" dirty="0">
                <a:solidFill>
                  <a:prstClr val="black"/>
                </a:solidFill>
              </a:rPr>
              <a:t>. (2010). </a:t>
            </a:r>
            <a:r>
              <a:rPr lang="es-MX" sz="800" i="1" dirty="0">
                <a:solidFill>
                  <a:prstClr val="black"/>
                </a:solidFill>
              </a:rPr>
              <a:t>Prepare and inspire: K-12 </a:t>
            </a:r>
            <a:r>
              <a:rPr lang="es-MX" sz="800" i="1" dirty="0" err="1">
                <a:solidFill>
                  <a:prstClr val="black"/>
                </a:solidFill>
              </a:rPr>
              <a:t>education</a:t>
            </a:r>
            <a:r>
              <a:rPr lang="es-MX" sz="800" i="1" dirty="0">
                <a:solidFill>
                  <a:prstClr val="black"/>
                </a:solidFill>
              </a:rPr>
              <a:t> in </a:t>
            </a:r>
            <a:r>
              <a:rPr lang="es-MX" sz="800" i="1" dirty="0" err="1">
                <a:solidFill>
                  <a:prstClr val="black"/>
                </a:solidFill>
              </a:rPr>
              <a:t>science</a:t>
            </a:r>
            <a:r>
              <a:rPr lang="es-MX" sz="800" i="1" dirty="0">
                <a:solidFill>
                  <a:prstClr val="black"/>
                </a:solidFill>
              </a:rPr>
              <a:t>, </a:t>
            </a:r>
            <a:r>
              <a:rPr lang="es-MX" sz="800" i="1" dirty="0" err="1">
                <a:solidFill>
                  <a:prstClr val="black"/>
                </a:solidFill>
              </a:rPr>
              <a:t>technology</a:t>
            </a:r>
            <a:r>
              <a:rPr lang="es-MX" sz="800" i="1" dirty="0">
                <a:solidFill>
                  <a:prstClr val="black"/>
                </a:solidFill>
              </a:rPr>
              <a:t>, </a:t>
            </a:r>
            <a:r>
              <a:rPr lang="es-MX" sz="800" i="1" dirty="0" err="1">
                <a:solidFill>
                  <a:prstClr val="black"/>
                </a:solidFill>
              </a:rPr>
              <a:t>engineering</a:t>
            </a:r>
            <a:r>
              <a:rPr lang="es-MX" sz="800" i="1" dirty="0">
                <a:solidFill>
                  <a:prstClr val="black"/>
                </a:solidFill>
              </a:rPr>
              <a:t>, and </a:t>
            </a:r>
            <a:r>
              <a:rPr lang="es-MX" sz="800" i="1" dirty="0" err="1">
                <a:solidFill>
                  <a:prstClr val="black"/>
                </a:solidFill>
              </a:rPr>
              <a:t>math</a:t>
            </a:r>
            <a:r>
              <a:rPr lang="es-MX" sz="800" i="1" dirty="0">
                <a:solidFill>
                  <a:prstClr val="black"/>
                </a:solidFill>
              </a:rPr>
              <a:t> (STEM) </a:t>
            </a:r>
            <a:r>
              <a:rPr lang="es-MX" sz="800" i="1" dirty="0" err="1">
                <a:solidFill>
                  <a:prstClr val="black"/>
                </a:solidFill>
              </a:rPr>
              <a:t>for</a:t>
            </a:r>
            <a:r>
              <a:rPr lang="es-MX" sz="800" i="1" dirty="0">
                <a:solidFill>
                  <a:prstClr val="black"/>
                </a:solidFill>
              </a:rPr>
              <a:t> </a:t>
            </a:r>
            <a:r>
              <a:rPr lang="es-MX" sz="800" i="1" dirty="0" err="1">
                <a:solidFill>
                  <a:prstClr val="black"/>
                </a:solidFill>
              </a:rPr>
              <a:t>America’s</a:t>
            </a:r>
            <a:r>
              <a:rPr lang="es-MX" sz="800" i="1" dirty="0">
                <a:solidFill>
                  <a:prstClr val="black"/>
                </a:solidFill>
              </a:rPr>
              <a:t> </a:t>
            </a:r>
            <a:r>
              <a:rPr lang="es-MX" sz="800" i="1" dirty="0" err="1">
                <a:solidFill>
                  <a:prstClr val="black"/>
                </a:solidFill>
              </a:rPr>
              <a:t>future</a:t>
            </a:r>
            <a:r>
              <a:rPr lang="es-MX" sz="800" dirty="0">
                <a:solidFill>
                  <a:prstClr val="black"/>
                </a:solidFill>
              </a:rPr>
              <a:t>. Washington, D.C. Recuperado de: https://nsf.gov/attachments/117803/public/2a--Prepare_and_Inspire--PCAST.pdf</a:t>
            </a:r>
          </a:p>
          <a:p>
            <a:pPr lvl="0"/>
            <a:r>
              <a:rPr lang="es-MX" sz="800" dirty="0" err="1">
                <a:solidFill>
                  <a:prstClr val="black"/>
                </a:solidFill>
              </a:rPr>
              <a:t>Raczynski</a:t>
            </a:r>
            <a:r>
              <a:rPr lang="es-MX" sz="800" dirty="0">
                <a:solidFill>
                  <a:prstClr val="black"/>
                </a:solidFill>
              </a:rPr>
              <a:t>, D., &amp; Román, M. (2014). Evaluación de la educación rural. </a:t>
            </a:r>
            <a:r>
              <a:rPr lang="es-MX" sz="800" i="1" dirty="0">
                <a:solidFill>
                  <a:prstClr val="black"/>
                </a:solidFill>
              </a:rPr>
              <a:t>Revista Iberoamericana de Evaluación Educativa</a:t>
            </a:r>
            <a:r>
              <a:rPr lang="es-MX" sz="800" dirty="0">
                <a:solidFill>
                  <a:prstClr val="black"/>
                </a:solidFill>
              </a:rPr>
              <a:t>, </a:t>
            </a:r>
            <a:r>
              <a:rPr lang="es-MX" sz="800" i="1" dirty="0">
                <a:solidFill>
                  <a:prstClr val="black"/>
                </a:solidFill>
              </a:rPr>
              <a:t>7</a:t>
            </a:r>
            <a:r>
              <a:rPr lang="es-MX" sz="800" dirty="0">
                <a:solidFill>
                  <a:prstClr val="black"/>
                </a:solidFill>
              </a:rPr>
              <a:t>(3), 9–14. Recuperado de: https://revistas.uam.es/index.php/riee/article/view/3098</a:t>
            </a:r>
          </a:p>
          <a:p>
            <a:pPr lvl="0"/>
            <a:r>
              <a:rPr lang="es-MX" sz="800" dirty="0" err="1">
                <a:solidFill>
                  <a:prstClr val="black"/>
                </a:solidFill>
              </a:rPr>
              <a:t>Sadler</a:t>
            </a:r>
            <a:r>
              <a:rPr lang="es-MX" sz="800" dirty="0">
                <a:solidFill>
                  <a:prstClr val="black"/>
                </a:solidFill>
              </a:rPr>
              <a:t>, P. M., </a:t>
            </a:r>
            <a:r>
              <a:rPr lang="es-MX" sz="800" dirty="0" err="1">
                <a:solidFill>
                  <a:prstClr val="black"/>
                </a:solidFill>
              </a:rPr>
              <a:t>Sonnert</a:t>
            </a:r>
            <a:r>
              <a:rPr lang="es-MX" sz="800" dirty="0">
                <a:solidFill>
                  <a:prstClr val="black"/>
                </a:solidFill>
              </a:rPr>
              <a:t>, G., </a:t>
            </a:r>
            <a:r>
              <a:rPr lang="es-MX" sz="800" dirty="0" err="1">
                <a:solidFill>
                  <a:prstClr val="black"/>
                </a:solidFill>
              </a:rPr>
              <a:t>Hazari</a:t>
            </a:r>
            <a:r>
              <a:rPr lang="es-MX" sz="800" dirty="0">
                <a:solidFill>
                  <a:prstClr val="black"/>
                </a:solidFill>
              </a:rPr>
              <a:t>, Z., &amp; </a:t>
            </a:r>
            <a:r>
              <a:rPr lang="es-MX" sz="800" dirty="0" err="1">
                <a:solidFill>
                  <a:prstClr val="black"/>
                </a:solidFill>
              </a:rPr>
              <a:t>Tai</a:t>
            </a:r>
            <a:r>
              <a:rPr lang="es-MX" sz="800" dirty="0">
                <a:solidFill>
                  <a:prstClr val="black"/>
                </a:solidFill>
              </a:rPr>
              <a:t>, R. (2012). </a:t>
            </a:r>
            <a:r>
              <a:rPr lang="es-MX" sz="800" dirty="0" err="1">
                <a:solidFill>
                  <a:prstClr val="black"/>
                </a:solidFill>
              </a:rPr>
              <a:t>Stability</a:t>
            </a:r>
            <a:r>
              <a:rPr lang="es-MX" sz="800" dirty="0">
                <a:solidFill>
                  <a:prstClr val="black"/>
                </a:solidFill>
              </a:rPr>
              <a:t> and </a:t>
            </a:r>
            <a:r>
              <a:rPr lang="es-MX" sz="800" dirty="0" err="1">
                <a:solidFill>
                  <a:prstClr val="black"/>
                </a:solidFill>
              </a:rPr>
              <a:t>volatility</a:t>
            </a:r>
            <a:r>
              <a:rPr lang="es-MX" sz="800" dirty="0">
                <a:solidFill>
                  <a:prstClr val="black"/>
                </a:solidFill>
              </a:rPr>
              <a:t> of STEM </a:t>
            </a:r>
            <a:r>
              <a:rPr lang="es-MX" sz="800" dirty="0" err="1">
                <a:solidFill>
                  <a:prstClr val="black"/>
                </a:solidFill>
              </a:rPr>
              <a:t>career</a:t>
            </a:r>
            <a:r>
              <a:rPr lang="es-MX" sz="800" dirty="0">
                <a:solidFill>
                  <a:prstClr val="black"/>
                </a:solidFill>
              </a:rPr>
              <a:t> </a:t>
            </a:r>
            <a:r>
              <a:rPr lang="es-MX" sz="800" dirty="0" err="1">
                <a:solidFill>
                  <a:prstClr val="black"/>
                </a:solidFill>
              </a:rPr>
              <a:t>interest</a:t>
            </a:r>
            <a:r>
              <a:rPr lang="es-MX" sz="800" dirty="0">
                <a:solidFill>
                  <a:prstClr val="black"/>
                </a:solidFill>
              </a:rPr>
              <a:t> in </a:t>
            </a:r>
            <a:r>
              <a:rPr lang="es-MX" sz="800" dirty="0" err="1">
                <a:solidFill>
                  <a:prstClr val="black"/>
                </a:solidFill>
              </a:rPr>
              <a:t>high</a:t>
            </a:r>
            <a:r>
              <a:rPr lang="es-MX" sz="800" dirty="0">
                <a:solidFill>
                  <a:prstClr val="black"/>
                </a:solidFill>
              </a:rPr>
              <a:t> </a:t>
            </a:r>
            <a:r>
              <a:rPr lang="es-MX" sz="800" dirty="0" err="1">
                <a:solidFill>
                  <a:prstClr val="black"/>
                </a:solidFill>
              </a:rPr>
              <a:t>school</a:t>
            </a:r>
            <a:r>
              <a:rPr lang="es-MX" sz="800" dirty="0">
                <a:solidFill>
                  <a:prstClr val="black"/>
                </a:solidFill>
              </a:rPr>
              <a:t>: A </a:t>
            </a:r>
            <a:r>
              <a:rPr lang="es-MX" sz="800" dirty="0" err="1">
                <a:solidFill>
                  <a:prstClr val="black"/>
                </a:solidFill>
              </a:rPr>
              <a:t>gender</a:t>
            </a:r>
            <a:r>
              <a:rPr lang="es-MX" sz="800" dirty="0">
                <a:solidFill>
                  <a:prstClr val="black"/>
                </a:solidFill>
              </a:rPr>
              <a:t> </a:t>
            </a:r>
            <a:r>
              <a:rPr lang="es-MX" sz="800" dirty="0" err="1">
                <a:solidFill>
                  <a:prstClr val="black"/>
                </a:solidFill>
              </a:rPr>
              <a:t>study</a:t>
            </a:r>
            <a:r>
              <a:rPr lang="es-MX" sz="800" dirty="0">
                <a:solidFill>
                  <a:prstClr val="black"/>
                </a:solidFill>
              </a:rPr>
              <a:t>. </a:t>
            </a:r>
            <a:r>
              <a:rPr lang="es-MX" sz="800" i="1" dirty="0" err="1">
                <a:solidFill>
                  <a:prstClr val="black"/>
                </a:solidFill>
              </a:rPr>
              <a:t>Science</a:t>
            </a:r>
            <a:r>
              <a:rPr lang="es-MX" sz="800" i="1" dirty="0">
                <a:solidFill>
                  <a:prstClr val="black"/>
                </a:solidFill>
              </a:rPr>
              <a:t> </a:t>
            </a:r>
            <a:r>
              <a:rPr lang="es-MX" sz="800" i="1" dirty="0" err="1">
                <a:solidFill>
                  <a:prstClr val="black"/>
                </a:solidFill>
              </a:rPr>
              <a:t>Education</a:t>
            </a:r>
            <a:r>
              <a:rPr lang="es-MX" sz="800" dirty="0">
                <a:solidFill>
                  <a:prstClr val="black"/>
                </a:solidFill>
              </a:rPr>
              <a:t>, </a:t>
            </a:r>
            <a:r>
              <a:rPr lang="es-MX" sz="800" i="1" dirty="0">
                <a:solidFill>
                  <a:prstClr val="black"/>
                </a:solidFill>
              </a:rPr>
              <a:t>96</a:t>
            </a:r>
            <a:r>
              <a:rPr lang="es-MX" sz="800" dirty="0">
                <a:solidFill>
                  <a:prstClr val="black"/>
                </a:solidFill>
              </a:rPr>
              <a:t>(3), 411–427. https://doi.org/10.1002/sce.21007</a:t>
            </a:r>
          </a:p>
          <a:p>
            <a:pPr lvl="0"/>
            <a:r>
              <a:rPr lang="es-MX" sz="800" dirty="0">
                <a:solidFill>
                  <a:prstClr val="black"/>
                </a:solidFill>
              </a:rPr>
              <a:t>Secretaría de Economía [SE]. (2017). </a:t>
            </a:r>
            <a:r>
              <a:rPr lang="es-MX" sz="800" i="1" dirty="0">
                <a:solidFill>
                  <a:prstClr val="black"/>
                </a:solidFill>
              </a:rPr>
              <a:t>Información económica y estatal. Tabasco</a:t>
            </a:r>
            <a:r>
              <a:rPr lang="es-MX" sz="800" dirty="0">
                <a:solidFill>
                  <a:prstClr val="black"/>
                </a:solidFill>
              </a:rPr>
              <a:t>. Villahermosa, Tabasco. Recuperado de: http://www.explorandomexico.com.mx/city/70/Villahermosa/photo/mexico/1795</a:t>
            </a:r>
          </a:p>
          <a:p>
            <a:pPr lvl="0"/>
            <a:r>
              <a:rPr lang="es-MX" sz="800" dirty="0">
                <a:solidFill>
                  <a:prstClr val="black"/>
                </a:solidFill>
              </a:rPr>
              <a:t>Secretaría del Trabajo y Previsión Social. (2017). Reporta STPS las carreras mejor pagadas en el mercado de trabajo. Recuperado el 9 de octubre, 2018, de: https://www.gob.mx/stps/prensa/reporta-stps-las-carreras-mejor-pagadas-en-el-mercado-de-trabajo</a:t>
            </a:r>
          </a:p>
          <a:p>
            <a:pPr lvl="0"/>
            <a:r>
              <a:rPr lang="es-MX" sz="800" dirty="0">
                <a:solidFill>
                  <a:prstClr val="black"/>
                </a:solidFill>
              </a:rPr>
              <a:t>Solbes, J., Monserrat, R., &amp; </a:t>
            </a:r>
            <a:r>
              <a:rPr lang="es-MX" sz="800" dirty="0" err="1">
                <a:solidFill>
                  <a:prstClr val="black"/>
                </a:solidFill>
              </a:rPr>
              <a:t>Furió</a:t>
            </a:r>
            <a:r>
              <a:rPr lang="es-MX" sz="800" dirty="0">
                <a:solidFill>
                  <a:prstClr val="black"/>
                </a:solidFill>
              </a:rPr>
              <a:t>, C. (2007). El desinterés del alumnado hacia el aprendizaje de la ciencia: implicaciones en su enseñanza. </a:t>
            </a:r>
            <a:r>
              <a:rPr lang="es-MX" sz="800" i="1" dirty="0">
                <a:solidFill>
                  <a:prstClr val="black"/>
                </a:solidFill>
              </a:rPr>
              <a:t>Didáctica de Las Ciencias Experimentales y Sociales</a:t>
            </a:r>
            <a:r>
              <a:rPr lang="es-MX" sz="800" dirty="0">
                <a:solidFill>
                  <a:prstClr val="black"/>
                </a:solidFill>
              </a:rPr>
              <a:t>, </a:t>
            </a:r>
            <a:r>
              <a:rPr lang="es-MX" sz="800" i="1" dirty="0">
                <a:solidFill>
                  <a:prstClr val="black"/>
                </a:solidFill>
              </a:rPr>
              <a:t>117</a:t>
            </a:r>
            <a:r>
              <a:rPr lang="es-MX" sz="800" dirty="0">
                <a:solidFill>
                  <a:prstClr val="black"/>
                </a:solidFill>
              </a:rPr>
              <a:t>(21), 91–117. https://doi.org/10.7203/dces..2428</a:t>
            </a:r>
          </a:p>
          <a:p>
            <a:pPr lvl="0"/>
            <a:r>
              <a:rPr lang="es-MX" sz="800" dirty="0">
                <a:solidFill>
                  <a:prstClr val="black"/>
                </a:solidFill>
              </a:rPr>
              <a:t>Subsecretaría de Planeación Evaluación y Desarrollo Regional [SEDESOL]. (2018). Informe anual sobre la situación de pobreza y rezago social 2018. Villahermosa, Tabasco: SEDESOL. Recuperado de: http://www.sedesol.gob.mx/work/models/SEDESOL/Informes_pobreza/2014/Municipios/Oaxaca/Oaxaca_050.pdf</a:t>
            </a:r>
          </a:p>
          <a:p>
            <a:pPr lvl="0"/>
            <a:r>
              <a:rPr lang="es-MX" sz="800" dirty="0" err="1">
                <a:solidFill>
                  <a:prstClr val="black"/>
                </a:solidFill>
              </a:rPr>
              <a:t>Tsupros</a:t>
            </a:r>
            <a:r>
              <a:rPr lang="es-MX" sz="800" dirty="0">
                <a:solidFill>
                  <a:prstClr val="black"/>
                </a:solidFill>
              </a:rPr>
              <a:t>, N., </a:t>
            </a:r>
            <a:r>
              <a:rPr lang="es-MX" sz="800" dirty="0" err="1">
                <a:solidFill>
                  <a:prstClr val="black"/>
                </a:solidFill>
              </a:rPr>
              <a:t>Kohler</a:t>
            </a:r>
            <a:r>
              <a:rPr lang="es-MX" sz="800" dirty="0">
                <a:solidFill>
                  <a:prstClr val="black"/>
                </a:solidFill>
              </a:rPr>
              <a:t>, R., &amp; </a:t>
            </a:r>
            <a:r>
              <a:rPr lang="es-MX" sz="800" dirty="0" err="1">
                <a:solidFill>
                  <a:prstClr val="black"/>
                </a:solidFill>
              </a:rPr>
              <a:t>Hallinen</a:t>
            </a:r>
            <a:r>
              <a:rPr lang="es-MX" sz="800" dirty="0">
                <a:solidFill>
                  <a:prstClr val="black"/>
                </a:solidFill>
              </a:rPr>
              <a:t>, J. (2009). </a:t>
            </a:r>
            <a:r>
              <a:rPr lang="es-MX" sz="800" i="1" dirty="0">
                <a:solidFill>
                  <a:prstClr val="black"/>
                </a:solidFill>
              </a:rPr>
              <a:t>STEM </a:t>
            </a:r>
            <a:r>
              <a:rPr lang="es-MX" sz="800" i="1" dirty="0" err="1">
                <a:solidFill>
                  <a:prstClr val="black"/>
                </a:solidFill>
              </a:rPr>
              <a:t>education</a:t>
            </a:r>
            <a:r>
              <a:rPr lang="es-MX" sz="800" i="1" dirty="0">
                <a:solidFill>
                  <a:prstClr val="black"/>
                </a:solidFill>
              </a:rPr>
              <a:t> in </a:t>
            </a:r>
            <a:r>
              <a:rPr lang="es-MX" sz="800" i="1" dirty="0" err="1">
                <a:solidFill>
                  <a:prstClr val="black"/>
                </a:solidFill>
              </a:rPr>
              <a:t>southwestern</a:t>
            </a:r>
            <a:r>
              <a:rPr lang="es-MX" sz="800" i="1" dirty="0">
                <a:solidFill>
                  <a:prstClr val="black"/>
                </a:solidFill>
              </a:rPr>
              <a:t> Pennsylvania: </a:t>
            </a:r>
            <a:r>
              <a:rPr lang="es-MX" sz="800" i="1" dirty="0" err="1">
                <a:solidFill>
                  <a:prstClr val="black"/>
                </a:solidFill>
              </a:rPr>
              <a:t>Report</a:t>
            </a:r>
            <a:r>
              <a:rPr lang="es-MX" sz="800" i="1" dirty="0">
                <a:solidFill>
                  <a:prstClr val="black"/>
                </a:solidFill>
              </a:rPr>
              <a:t> of a </a:t>
            </a:r>
            <a:r>
              <a:rPr lang="es-MX" sz="800" i="1" dirty="0" err="1">
                <a:solidFill>
                  <a:prstClr val="black"/>
                </a:solidFill>
              </a:rPr>
              <a:t>project</a:t>
            </a:r>
            <a:r>
              <a:rPr lang="es-MX" sz="800" i="1" dirty="0">
                <a:solidFill>
                  <a:prstClr val="black"/>
                </a:solidFill>
              </a:rPr>
              <a:t> to </a:t>
            </a:r>
            <a:r>
              <a:rPr lang="es-MX" sz="800" i="1" dirty="0" err="1">
                <a:solidFill>
                  <a:prstClr val="black"/>
                </a:solidFill>
              </a:rPr>
              <a:t>identify</a:t>
            </a:r>
            <a:r>
              <a:rPr lang="es-MX" sz="800" i="1" dirty="0">
                <a:solidFill>
                  <a:prstClr val="black"/>
                </a:solidFill>
              </a:rPr>
              <a:t> </a:t>
            </a:r>
            <a:r>
              <a:rPr lang="es-MX" sz="800" i="1" dirty="0" err="1">
                <a:solidFill>
                  <a:prstClr val="black"/>
                </a:solidFill>
              </a:rPr>
              <a:t>the</a:t>
            </a:r>
            <a:r>
              <a:rPr lang="es-MX" sz="800" i="1" dirty="0">
                <a:solidFill>
                  <a:prstClr val="black"/>
                </a:solidFill>
              </a:rPr>
              <a:t> </a:t>
            </a:r>
            <a:r>
              <a:rPr lang="es-MX" sz="800" i="1" dirty="0" err="1">
                <a:solidFill>
                  <a:prstClr val="black"/>
                </a:solidFill>
              </a:rPr>
              <a:t>missing</a:t>
            </a:r>
            <a:r>
              <a:rPr lang="es-MX" sz="800" i="1" dirty="0">
                <a:solidFill>
                  <a:prstClr val="black"/>
                </a:solidFill>
              </a:rPr>
              <a:t> </a:t>
            </a:r>
            <a:r>
              <a:rPr lang="es-MX" sz="800" i="1" dirty="0" err="1">
                <a:solidFill>
                  <a:prstClr val="black"/>
                </a:solidFill>
              </a:rPr>
              <a:t>components</a:t>
            </a:r>
            <a:r>
              <a:rPr lang="es-MX" sz="800" dirty="0">
                <a:solidFill>
                  <a:prstClr val="black"/>
                </a:solidFill>
              </a:rPr>
              <a:t>. Recuperado de: https://www.cmu.edu/gelfand/documents/stem-survey-report-cmu-iu1.pdf</a:t>
            </a:r>
          </a:p>
          <a:p>
            <a:pPr lvl="0"/>
            <a:r>
              <a:rPr lang="es-MX" sz="800" dirty="0">
                <a:solidFill>
                  <a:prstClr val="black"/>
                </a:solidFill>
              </a:rPr>
              <a:t>Vázquez-Alonso, Á., &amp; </a:t>
            </a:r>
            <a:r>
              <a:rPr lang="es-MX" sz="800" dirty="0" err="1">
                <a:solidFill>
                  <a:prstClr val="black"/>
                </a:solidFill>
              </a:rPr>
              <a:t>Manassero</a:t>
            </a:r>
            <a:r>
              <a:rPr lang="es-MX" sz="800" dirty="0">
                <a:solidFill>
                  <a:prstClr val="black"/>
                </a:solidFill>
              </a:rPr>
              <a:t>-Mas, M.-A. (2015). La elección de estudios superiores científico-técnicos: análisis de algunos factores determinantes en seis países. </a:t>
            </a:r>
            <a:r>
              <a:rPr lang="es-MX" sz="800" i="1" dirty="0">
                <a:solidFill>
                  <a:prstClr val="black"/>
                </a:solidFill>
              </a:rPr>
              <a:t>Revista Eureka Sobre Enseñanza y Divulgación de Las Ciencias</a:t>
            </a:r>
            <a:r>
              <a:rPr lang="es-MX" sz="800" dirty="0">
                <a:solidFill>
                  <a:prstClr val="black"/>
                </a:solidFill>
              </a:rPr>
              <a:t>, </a:t>
            </a:r>
            <a:r>
              <a:rPr lang="es-MX" sz="800" i="1" dirty="0">
                <a:solidFill>
                  <a:prstClr val="black"/>
                </a:solidFill>
              </a:rPr>
              <a:t>12</a:t>
            </a:r>
            <a:r>
              <a:rPr lang="es-MX" sz="800" dirty="0">
                <a:solidFill>
                  <a:prstClr val="black"/>
                </a:solidFill>
              </a:rPr>
              <a:t>(2), 264–277. https://doi.org/10.498/17251</a:t>
            </a:r>
          </a:p>
          <a:p>
            <a:pPr lvl="0"/>
            <a:r>
              <a:rPr lang="es-MX" sz="800" dirty="0">
                <a:solidFill>
                  <a:prstClr val="black"/>
                </a:solidFill>
              </a:rPr>
              <a:t>Wang, H., Moore, T. J., </a:t>
            </a:r>
            <a:r>
              <a:rPr lang="es-MX" sz="800" dirty="0" err="1">
                <a:solidFill>
                  <a:prstClr val="black"/>
                </a:solidFill>
              </a:rPr>
              <a:t>Roehrig</a:t>
            </a:r>
            <a:r>
              <a:rPr lang="es-MX" sz="800" dirty="0">
                <a:solidFill>
                  <a:prstClr val="black"/>
                </a:solidFill>
              </a:rPr>
              <a:t>, G. H., &amp; Park, M. S. (2011). STEM </a:t>
            </a:r>
            <a:r>
              <a:rPr lang="es-MX" sz="800" dirty="0" err="1">
                <a:solidFill>
                  <a:prstClr val="black"/>
                </a:solidFill>
              </a:rPr>
              <a:t>Integration</a:t>
            </a:r>
            <a:r>
              <a:rPr lang="es-MX" sz="800" dirty="0">
                <a:solidFill>
                  <a:prstClr val="black"/>
                </a:solidFill>
              </a:rPr>
              <a:t> : </a:t>
            </a:r>
            <a:r>
              <a:rPr lang="es-MX" sz="800" dirty="0" err="1">
                <a:solidFill>
                  <a:prstClr val="black"/>
                </a:solidFill>
              </a:rPr>
              <a:t>teacher</a:t>
            </a:r>
            <a:r>
              <a:rPr lang="es-MX" sz="800" dirty="0">
                <a:solidFill>
                  <a:prstClr val="black"/>
                </a:solidFill>
              </a:rPr>
              <a:t> </a:t>
            </a:r>
            <a:r>
              <a:rPr lang="es-MX" sz="800" dirty="0" err="1">
                <a:solidFill>
                  <a:prstClr val="black"/>
                </a:solidFill>
              </a:rPr>
              <a:t>perceptions</a:t>
            </a:r>
            <a:r>
              <a:rPr lang="es-MX" sz="800" dirty="0">
                <a:solidFill>
                  <a:prstClr val="black"/>
                </a:solidFill>
              </a:rPr>
              <a:t> and </a:t>
            </a:r>
            <a:r>
              <a:rPr lang="es-MX" sz="800" dirty="0" err="1">
                <a:solidFill>
                  <a:prstClr val="black"/>
                </a:solidFill>
              </a:rPr>
              <a:t>practice</a:t>
            </a:r>
            <a:r>
              <a:rPr lang="es-MX" sz="800" dirty="0">
                <a:solidFill>
                  <a:prstClr val="black"/>
                </a:solidFill>
              </a:rPr>
              <a:t> STEM </a:t>
            </a:r>
            <a:r>
              <a:rPr lang="es-MX" sz="800" dirty="0" err="1">
                <a:solidFill>
                  <a:prstClr val="black"/>
                </a:solidFill>
              </a:rPr>
              <a:t>integration</a:t>
            </a:r>
            <a:r>
              <a:rPr lang="es-MX" sz="800" dirty="0">
                <a:solidFill>
                  <a:prstClr val="black"/>
                </a:solidFill>
              </a:rPr>
              <a:t> : </a:t>
            </a:r>
            <a:r>
              <a:rPr lang="es-MX" sz="800" dirty="0" err="1">
                <a:solidFill>
                  <a:prstClr val="black"/>
                </a:solidFill>
              </a:rPr>
              <a:t>teacher</a:t>
            </a:r>
            <a:r>
              <a:rPr lang="es-MX" sz="800" dirty="0">
                <a:solidFill>
                  <a:prstClr val="black"/>
                </a:solidFill>
              </a:rPr>
              <a:t> </a:t>
            </a:r>
            <a:r>
              <a:rPr lang="es-MX" sz="800" dirty="0" err="1">
                <a:solidFill>
                  <a:prstClr val="black"/>
                </a:solidFill>
              </a:rPr>
              <a:t>perceptions</a:t>
            </a:r>
            <a:r>
              <a:rPr lang="es-MX" sz="800" dirty="0">
                <a:solidFill>
                  <a:prstClr val="black"/>
                </a:solidFill>
              </a:rPr>
              <a:t> and </a:t>
            </a:r>
            <a:r>
              <a:rPr lang="es-MX" sz="800" dirty="0" err="1">
                <a:solidFill>
                  <a:prstClr val="black"/>
                </a:solidFill>
              </a:rPr>
              <a:t>practice</a:t>
            </a:r>
            <a:r>
              <a:rPr lang="es-MX" sz="800" dirty="0">
                <a:solidFill>
                  <a:prstClr val="black"/>
                </a:solidFill>
              </a:rPr>
              <a:t>. </a:t>
            </a:r>
            <a:r>
              <a:rPr lang="es-MX" sz="800" i="1" dirty="0" err="1">
                <a:solidFill>
                  <a:prstClr val="black"/>
                </a:solidFill>
              </a:rPr>
              <a:t>Journal</a:t>
            </a:r>
            <a:r>
              <a:rPr lang="es-MX" sz="800" i="1" dirty="0">
                <a:solidFill>
                  <a:prstClr val="black"/>
                </a:solidFill>
              </a:rPr>
              <a:t> of Pre-</a:t>
            </a:r>
            <a:r>
              <a:rPr lang="es-MX" sz="800" i="1" dirty="0" err="1">
                <a:solidFill>
                  <a:prstClr val="black"/>
                </a:solidFill>
              </a:rPr>
              <a:t>College</a:t>
            </a:r>
            <a:r>
              <a:rPr lang="es-MX" sz="800" i="1" dirty="0">
                <a:solidFill>
                  <a:prstClr val="black"/>
                </a:solidFill>
              </a:rPr>
              <a:t> </a:t>
            </a:r>
            <a:r>
              <a:rPr lang="es-MX" sz="800" i="1" dirty="0" err="1">
                <a:solidFill>
                  <a:prstClr val="black"/>
                </a:solidFill>
              </a:rPr>
              <a:t>Engineering</a:t>
            </a:r>
            <a:r>
              <a:rPr lang="es-MX" sz="800" i="1" dirty="0">
                <a:solidFill>
                  <a:prstClr val="black"/>
                </a:solidFill>
              </a:rPr>
              <a:t> </a:t>
            </a:r>
            <a:r>
              <a:rPr lang="es-MX" sz="800" i="1" dirty="0" err="1">
                <a:solidFill>
                  <a:prstClr val="black"/>
                </a:solidFill>
              </a:rPr>
              <a:t>Education</a:t>
            </a:r>
            <a:r>
              <a:rPr lang="es-MX" sz="800" i="1" dirty="0">
                <a:solidFill>
                  <a:prstClr val="black"/>
                </a:solidFill>
              </a:rPr>
              <a:t> </a:t>
            </a:r>
            <a:r>
              <a:rPr lang="es-MX" sz="800" i="1" dirty="0" err="1">
                <a:solidFill>
                  <a:prstClr val="black"/>
                </a:solidFill>
              </a:rPr>
              <a:t>Research</a:t>
            </a:r>
            <a:r>
              <a:rPr lang="es-MX" sz="800" i="1" dirty="0">
                <a:solidFill>
                  <a:prstClr val="black"/>
                </a:solidFill>
              </a:rPr>
              <a:t> (J-PEER)</a:t>
            </a:r>
            <a:r>
              <a:rPr lang="es-MX" sz="800" dirty="0">
                <a:solidFill>
                  <a:prstClr val="black"/>
                </a:solidFill>
              </a:rPr>
              <a:t>, </a:t>
            </a:r>
            <a:r>
              <a:rPr lang="es-MX" sz="800" i="1" dirty="0">
                <a:solidFill>
                  <a:prstClr val="black"/>
                </a:solidFill>
              </a:rPr>
              <a:t>1</a:t>
            </a:r>
            <a:r>
              <a:rPr lang="es-MX" sz="800" dirty="0">
                <a:solidFill>
                  <a:prstClr val="black"/>
                </a:solidFill>
              </a:rPr>
              <a:t>(2), 1–13. https://doi.org/10.5703/1288284314636</a:t>
            </a:r>
          </a:p>
          <a:p>
            <a:pPr lvl="0"/>
            <a:r>
              <a:rPr lang="es-MX" sz="800" dirty="0" err="1">
                <a:solidFill>
                  <a:prstClr val="black"/>
                </a:solidFill>
              </a:rPr>
              <a:t>Weiss</a:t>
            </a:r>
            <a:r>
              <a:rPr lang="es-MX" sz="800" dirty="0">
                <a:solidFill>
                  <a:prstClr val="black"/>
                </a:solidFill>
              </a:rPr>
              <a:t>, E., Guerra, I., Guerrero, E., Grijalva, O., &amp; Ávalos, J. (2008). Jóvenes y bachillerato en México : el proceso de subjetivación , el encuentro con los otros y la reflexividad. </a:t>
            </a:r>
            <a:r>
              <a:rPr lang="es-MX" sz="800" i="1" dirty="0" err="1">
                <a:solidFill>
                  <a:prstClr val="black"/>
                </a:solidFill>
              </a:rPr>
              <a:t>Ethnography</a:t>
            </a:r>
            <a:r>
              <a:rPr lang="es-MX" sz="800" i="1" dirty="0">
                <a:solidFill>
                  <a:prstClr val="black"/>
                </a:solidFill>
              </a:rPr>
              <a:t> and </a:t>
            </a:r>
            <a:r>
              <a:rPr lang="es-MX" sz="800" i="1" dirty="0" err="1">
                <a:solidFill>
                  <a:prstClr val="black"/>
                </a:solidFill>
              </a:rPr>
              <a:t>Education</a:t>
            </a:r>
            <a:r>
              <a:rPr lang="es-MX" sz="800" i="1" dirty="0">
                <a:solidFill>
                  <a:prstClr val="black"/>
                </a:solidFill>
              </a:rPr>
              <a:t> </a:t>
            </a:r>
            <a:r>
              <a:rPr lang="es-MX" sz="800" i="1" dirty="0" err="1">
                <a:solidFill>
                  <a:prstClr val="black"/>
                </a:solidFill>
              </a:rPr>
              <a:t>Journal</a:t>
            </a:r>
            <a:r>
              <a:rPr lang="es-MX" sz="800" dirty="0">
                <a:solidFill>
                  <a:prstClr val="black"/>
                </a:solidFill>
              </a:rPr>
              <a:t>, </a:t>
            </a:r>
            <a:r>
              <a:rPr lang="es-MX" sz="800" i="1" dirty="0">
                <a:solidFill>
                  <a:prstClr val="black"/>
                </a:solidFill>
              </a:rPr>
              <a:t>3</a:t>
            </a:r>
            <a:r>
              <a:rPr lang="es-MX" sz="800" dirty="0">
                <a:solidFill>
                  <a:prstClr val="black"/>
                </a:solidFill>
              </a:rPr>
              <a:t>(1), 17–31. Recuperado de: http://www.propuestaeducativa.flacso.org.ar/archivos/articulos/18.pdf</a:t>
            </a:r>
          </a:p>
          <a:p>
            <a:endParaRPr lang="es-MX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120278" y="7051136"/>
            <a:ext cx="2446179" cy="402483"/>
          </a:xfrm>
        </p:spPr>
        <p:txBody>
          <a:bodyPr/>
          <a:lstStyle/>
          <a:p>
            <a:r>
              <a:rPr lang="es-MX" sz="1600" dirty="0" smtClean="0"/>
              <a:t>Hernández-Mena</a:t>
            </a:r>
            <a:r>
              <a:rPr lang="es-MX" dirty="0" smtClean="0"/>
              <a:t>, 2018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7360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93046" y="436645"/>
            <a:ext cx="5741258" cy="945053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¡Gracias </a:t>
            </a:r>
            <a:r>
              <a:rPr lang="es-MX" dirty="0"/>
              <a:t>por su </a:t>
            </a:r>
            <a:r>
              <a:rPr lang="es-MX" dirty="0" smtClean="0"/>
              <a:t>atención!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38668" y="1764631"/>
            <a:ext cx="6690247" cy="4460165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924544" y="6990662"/>
            <a:ext cx="2478263" cy="402483"/>
          </a:xfrm>
        </p:spPr>
        <p:txBody>
          <a:bodyPr/>
          <a:lstStyle/>
          <a:p>
            <a:r>
              <a:rPr lang="es-MX" sz="1600" dirty="0" smtClean="0"/>
              <a:t>Hernández-Mena, 2018</a:t>
            </a:r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2285059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4503" y="281001"/>
            <a:ext cx="7491664" cy="848799"/>
          </a:xfrm>
        </p:spPr>
        <p:txBody>
          <a:bodyPr/>
          <a:lstStyle/>
          <a:p>
            <a:r>
              <a:rPr lang="es-MX" dirty="0" smtClean="0"/>
              <a:t>Consideraciones importantes: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sz="2000" dirty="0" smtClean="0"/>
          </a:p>
          <a:p>
            <a:endParaRPr lang="es-MX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672449" y="6892908"/>
            <a:ext cx="2555773" cy="402483"/>
          </a:xfrm>
        </p:spPr>
        <p:txBody>
          <a:bodyPr/>
          <a:lstStyle/>
          <a:p>
            <a:r>
              <a:rPr lang="es-MX" sz="1600" dirty="0" smtClean="0"/>
              <a:t>Hernández-Mena, 2018</a:t>
            </a:r>
            <a:endParaRPr lang="es-MX" sz="1600" dirty="0"/>
          </a:p>
        </p:txBody>
      </p:sp>
      <p:graphicFrame>
        <p:nvGraphicFramePr>
          <p:cNvPr id="6" name="Diagrama 3"/>
          <p:cNvGraphicFramePr/>
          <p:nvPr>
            <p:extLst>
              <p:ext uri="{D42A27DB-BD31-4B8C-83A1-F6EECF244321}">
                <p14:modId xmlns:p14="http://schemas.microsoft.com/office/powerpoint/2010/main" val="3875349341"/>
              </p:ext>
            </p:extLst>
          </p:nvPr>
        </p:nvGraphicFramePr>
        <p:xfrm>
          <a:off x="3011761" y="218968"/>
          <a:ext cx="10428014" cy="65899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2650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99642" y="215185"/>
            <a:ext cx="9778421" cy="1104182"/>
          </a:xfrm>
        </p:spPr>
        <p:txBody>
          <a:bodyPr>
            <a:normAutofit/>
          </a:bodyPr>
          <a:lstStyle/>
          <a:p>
            <a:r>
              <a:rPr lang="es-MX" dirty="0" smtClean="0"/>
              <a:t>Capital humano altamente capacitado</a:t>
            </a:r>
            <a:endParaRPr lang="es-MX" dirty="0"/>
          </a:p>
        </p:txBody>
      </p:sp>
      <p:graphicFrame>
        <p:nvGraphicFramePr>
          <p:cNvPr id="6" name="Marcador de conteni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9005533"/>
              </p:ext>
            </p:extLst>
          </p:nvPr>
        </p:nvGraphicFramePr>
        <p:xfrm>
          <a:off x="2941722" y="835687"/>
          <a:ext cx="10498053" cy="62527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7023805" y="6887171"/>
            <a:ext cx="2333885" cy="402483"/>
          </a:xfrm>
        </p:spPr>
        <p:txBody>
          <a:bodyPr/>
          <a:lstStyle/>
          <a:p>
            <a:r>
              <a:rPr lang="es-MX" sz="1600" dirty="0" smtClean="0"/>
              <a:t>Hernández-Mena,2018</a:t>
            </a:r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1570343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67757" y="0"/>
            <a:ext cx="3914706" cy="945052"/>
          </a:xfrm>
        </p:spPr>
        <p:txBody>
          <a:bodyPr/>
          <a:lstStyle/>
          <a:p>
            <a:r>
              <a:rPr lang="es-MX" dirty="0" smtClean="0"/>
              <a:t>Contexto local:</a:t>
            </a:r>
            <a:endParaRPr lang="es-MX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919131" y="7036796"/>
            <a:ext cx="2411959" cy="402483"/>
          </a:xfrm>
        </p:spPr>
        <p:txBody>
          <a:bodyPr/>
          <a:lstStyle/>
          <a:p>
            <a:r>
              <a:rPr lang="es-MX" sz="1600" dirty="0" smtClean="0"/>
              <a:t>Hernández-Mena, 2018</a:t>
            </a:r>
            <a:endParaRPr lang="es-MX" sz="1600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429470766"/>
              </p:ext>
            </p:extLst>
          </p:nvPr>
        </p:nvGraphicFramePr>
        <p:xfrm>
          <a:off x="3175905" y="753979"/>
          <a:ext cx="9898410" cy="62828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9006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7556" y="54644"/>
            <a:ext cx="8380436" cy="866368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/>
            </a:r>
            <a:br>
              <a:rPr lang="es-MX" dirty="0" smtClean="0"/>
            </a:br>
            <a:r>
              <a:rPr lang="es-MX" dirty="0"/>
              <a:t>	</a:t>
            </a:r>
            <a:r>
              <a:rPr lang="es-MX" dirty="0" smtClean="0"/>
              <a:t> Planteamiento del problema</a:t>
            </a:r>
            <a:br>
              <a:rPr lang="es-MX" dirty="0" smtClean="0"/>
            </a:br>
            <a:endParaRPr lang="es-MX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914526" y="7002131"/>
            <a:ext cx="2555773" cy="402483"/>
          </a:xfrm>
        </p:spPr>
        <p:txBody>
          <a:bodyPr/>
          <a:lstStyle/>
          <a:p>
            <a:r>
              <a:rPr lang="es-MX" sz="1600" dirty="0" smtClean="0"/>
              <a:t>Hernández-Mena, 2018</a:t>
            </a:r>
            <a:endParaRPr lang="es-MX" sz="16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0776" y="1168601"/>
            <a:ext cx="9611092" cy="4842068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3400776" y="6137068"/>
            <a:ext cx="958327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400" dirty="0"/>
              <a:t>Figura 1. Número de alumnos de nuevo ingreso al nivel de Educación Superior en Tabasco, CTIM y No CTIM, por área del conocimiento y por ciclo escolar. Elaboración propia con datos extraídos de los Anuarios Estadísticos de Educación Superior (Asociación Nacional de Universidades e Instituciones de educación Superior [ANUIES], 2018).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496113" y="2081844"/>
            <a:ext cx="17239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TABASCO</a:t>
            </a:r>
            <a:endParaRPr lang="es-MX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76854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710516" y="6995431"/>
            <a:ext cx="2574516" cy="402483"/>
          </a:xfrm>
        </p:spPr>
        <p:txBody>
          <a:bodyPr/>
          <a:lstStyle/>
          <a:p>
            <a:r>
              <a:rPr lang="es-MX" sz="1600" dirty="0" smtClean="0"/>
              <a:t>Hernández-Mena 2018</a:t>
            </a:r>
            <a:endParaRPr lang="es-MX" sz="1600" dirty="0"/>
          </a:p>
        </p:txBody>
      </p:sp>
      <p:graphicFrame>
        <p:nvGraphicFramePr>
          <p:cNvPr id="6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91488659"/>
              </p:ext>
            </p:extLst>
          </p:nvPr>
        </p:nvGraphicFramePr>
        <p:xfrm>
          <a:off x="0" y="1323139"/>
          <a:ext cx="11591925" cy="52701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ounded Rectangle 6"/>
          <p:cNvSpPr/>
          <p:nvPr/>
        </p:nvSpPr>
        <p:spPr>
          <a:xfrm>
            <a:off x="9593179" y="1486559"/>
            <a:ext cx="3184359" cy="44690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MX" sz="2400" dirty="0"/>
              <a:t>Deserción escolar</a:t>
            </a:r>
            <a:r>
              <a:rPr lang="es-MX" sz="2400" dirty="0" smtClean="0"/>
              <a:t>.</a:t>
            </a:r>
          </a:p>
          <a:p>
            <a:endParaRPr lang="es-MX" sz="2400" dirty="0"/>
          </a:p>
          <a:p>
            <a:r>
              <a:rPr lang="es-MX" sz="2400" dirty="0" smtClean="0"/>
              <a:t>Porcentaje </a:t>
            </a:r>
            <a:r>
              <a:rPr lang="es-MX" sz="2400" dirty="0"/>
              <a:t>de egreso de ingenierías, manufactura y construcción, en el último sexenio </a:t>
            </a:r>
            <a:r>
              <a:rPr lang="es-MX" sz="2400" dirty="0" smtClean="0"/>
              <a:t>&lt; </a:t>
            </a:r>
            <a:r>
              <a:rPr lang="es-MX" sz="2400" dirty="0"/>
              <a:t>50% del total de </a:t>
            </a:r>
            <a:r>
              <a:rPr lang="es-MX" sz="2400" dirty="0" smtClean="0"/>
              <a:t>ingresos</a:t>
            </a:r>
          </a:p>
          <a:p>
            <a:endParaRPr lang="es-MX" sz="2000" dirty="0" smtClean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807556" y="54644"/>
            <a:ext cx="8380436" cy="866368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/>
            </a:r>
            <a:br>
              <a:rPr lang="es-MX" dirty="0" smtClean="0"/>
            </a:br>
            <a:r>
              <a:rPr lang="es-MX" dirty="0"/>
              <a:t>	</a:t>
            </a:r>
            <a:r>
              <a:rPr lang="es-MX" dirty="0" smtClean="0"/>
              <a:t> Planteamiento del problema</a:t>
            </a:r>
            <a:br>
              <a:rPr lang="es-MX" dirty="0" smtClean="0"/>
            </a:b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02900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67CBBB7C-01EA-4FD9-ADB7-B8C4D3A3FF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B3CE105-5E59-4F99-B708-27B9E6A161F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0B68B87-9812-433F-89F2-08FBB04337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8D3D74D1-2E89-4B2B-A0E0-6C56B7C536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FCD3BC97-D828-4235-8BF9-3A8F9274C8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F480B491-BC64-42E0-83B0-22039412BE4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271E2AF-800C-4774-A89F-7AEB63348A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7BED6481-D161-489E-A42B-94B4E4DEF54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 uiExpand="1">
        <p:bldSub>
          <a:bldDgm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2399" y="212771"/>
            <a:ext cx="8553390" cy="832757"/>
          </a:xfrm>
        </p:spPr>
        <p:txBody>
          <a:bodyPr>
            <a:normAutofit/>
          </a:bodyPr>
          <a:lstStyle/>
          <a:p>
            <a:r>
              <a:rPr lang="es-MX" dirty="0"/>
              <a:t>	</a:t>
            </a:r>
            <a:r>
              <a:rPr lang="es-MX" dirty="0" smtClean="0"/>
              <a:t> Planteamiento </a:t>
            </a:r>
            <a:r>
              <a:rPr lang="es-MX" dirty="0"/>
              <a:t>del </a:t>
            </a:r>
            <a:r>
              <a:rPr lang="es-MX" dirty="0" smtClean="0"/>
              <a:t>problema</a:t>
            </a:r>
            <a:endParaRPr lang="es-MX" dirty="0"/>
          </a:p>
        </p:txBody>
      </p:sp>
      <p:pic>
        <p:nvPicPr>
          <p:cNvPr id="6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65646" y="1702932"/>
            <a:ext cx="6251335" cy="4548010"/>
          </a:xfrm>
          <a:prstGeom prst="rect">
            <a:avLst/>
          </a:prstGeom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961208" y="6986089"/>
            <a:ext cx="2555773" cy="402483"/>
          </a:xfrm>
        </p:spPr>
        <p:txBody>
          <a:bodyPr/>
          <a:lstStyle/>
          <a:p>
            <a:r>
              <a:rPr lang="es-MX" sz="1600" dirty="0" smtClean="0"/>
              <a:t>Hernández-Mena, 2018</a:t>
            </a:r>
            <a:endParaRPr lang="es-MX" sz="1600" dirty="0"/>
          </a:p>
        </p:txBody>
      </p:sp>
      <p:sp>
        <p:nvSpPr>
          <p:cNvPr id="9" name="Rounded Rectangle 8"/>
          <p:cNvSpPr/>
          <p:nvPr/>
        </p:nvSpPr>
        <p:spPr>
          <a:xfrm>
            <a:off x="9780598" y="1746659"/>
            <a:ext cx="3403145" cy="453829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000" dirty="0"/>
              <a:t>P</a:t>
            </a:r>
            <a:r>
              <a:rPr lang="es-MX" sz="2000" dirty="0" smtClean="0"/>
              <a:t>olíticas </a:t>
            </a:r>
            <a:r>
              <a:rPr lang="es-MX" sz="2000" dirty="0"/>
              <a:t>públicas </a:t>
            </a:r>
            <a:r>
              <a:rPr lang="es-MX" sz="2000" dirty="0" smtClean="0"/>
              <a:t>sin suficiente impacto.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000" dirty="0"/>
              <a:t>F</a:t>
            </a:r>
            <a:r>
              <a:rPr lang="es-MX" sz="2000" dirty="0" smtClean="0"/>
              <a:t>alta </a:t>
            </a:r>
            <a:r>
              <a:rPr lang="es-MX" sz="2000" dirty="0"/>
              <a:t>de información </a:t>
            </a:r>
            <a:r>
              <a:rPr lang="es-MX" sz="2000" dirty="0" smtClean="0"/>
              <a:t>para </a:t>
            </a:r>
            <a:r>
              <a:rPr lang="es-MX" sz="2000" dirty="0"/>
              <a:t>el diseño políticas </a:t>
            </a:r>
            <a:r>
              <a:rPr lang="es-MX" sz="2000" dirty="0" smtClean="0"/>
              <a:t> públicas adecuadas </a:t>
            </a:r>
            <a:r>
              <a:rPr lang="es-MX" sz="2000" dirty="0"/>
              <a:t>para atender el problema de fondo y enfocado a poblaciones específicas.</a:t>
            </a:r>
          </a:p>
        </p:txBody>
      </p:sp>
    </p:spTree>
    <p:extLst>
      <p:ext uri="{BB962C8B-B14F-4D97-AF65-F5344CB8AC3E}">
        <p14:creationId xmlns:p14="http://schemas.microsoft.com/office/powerpoint/2010/main" val="1135637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9473" y="402485"/>
            <a:ext cx="8906317" cy="961094"/>
          </a:xfrm>
        </p:spPr>
        <p:txBody>
          <a:bodyPr/>
          <a:lstStyle/>
          <a:p>
            <a:pPr algn="ctr"/>
            <a:r>
              <a:rPr lang="es-MX" dirty="0"/>
              <a:t>	</a:t>
            </a:r>
            <a:r>
              <a:rPr lang="es-MX" dirty="0" smtClean="0"/>
              <a:t>  Pregunta de Investigación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37811" y="1684421"/>
            <a:ext cx="8777980" cy="5124537"/>
          </a:xfrm>
        </p:spPr>
        <p:txBody>
          <a:bodyPr/>
          <a:lstStyle/>
          <a:p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¿</a:t>
            </a:r>
            <a:r>
              <a:rPr lang="es-MX" dirty="0"/>
              <a:t>Cuáles son los factores asociados al interés por realizar estudios universitarios en Ciencia, Tecnología, Ingeniería y Matemáticas, en estudiantes de nivel medio superior de planteles rurales de Tabasco?</a:t>
            </a:r>
          </a:p>
          <a:p>
            <a:pPr marL="0" indent="0">
              <a:buNone/>
            </a:pPr>
            <a:endParaRPr lang="es-MX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831522" y="7003000"/>
            <a:ext cx="2590558" cy="402483"/>
          </a:xfrm>
        </p:spPr>
        <p:txBody>
          <a:bodyPr/>
          <a:lstStyle/>
          <a:p>
            <a:r>
              <a:rPr lang="es-MX" sz="1600" dirty="0" smtClean="0"/>
              <a:t>Hernández- Mena 2018</a:t>
            </a:r>
            <a:endParaRPr lang="es-MX" sz="1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7328" y="4246689"/>
            <a:ext cx="2058946" cy="1899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9256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CAAM1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CAAM1" id="{5E28F465-30BE-4E0F-A4F0-C4976C33780D}" vid="{891E3C48-6F8B-4C4E-8C53-0A6DE5462425}"/>
    </a:ext>
  </a:extLst>
</a:theme>
</file>

<file path=ppt/theme/theme2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caam2019_Presentación1.pptx" id="{DD4EA606-5E9D-4742-A4B7-E8870EC9C857}" vid="{7429E50F-98FD-4BAA-92B1-1C5B0BF7CA76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ICAAM1</Template>
  <TotalTime>3395</TotalTime>
  <Words>3864</Words>
  <Application>Microsoft Office PowerPoint</Application>
  <PresentationFormat>Personalizado</PresentationFormat>
  <Paragraphs>192</Paragraphs>
  <Slides>23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23</vt:i4>
      </vt:variant>
    </vt:vector>
  </HeadingPairs>
  <TitlesOfParts>
    <vt:vector size="28" baseType="lpstr">
      <vt:lpstr>Arial</vt:lpstr>
      <vt:lpstr>Calibri</vt:lpstr>
      <vt:lpstr>Calibri Light</vt:lpstr>
      <vt:lpstr>ICAAM1</vt:lpstr>
      <vt:lpstr>Tema de Office</vt:lpstr>
      <vt:lpstr>Presentación de PowerPoint</vt:lpstr>
      <vt:lpstr>Introducción</vt:lpstr>
      <vt:lpstr>Consideraciones importantes:</vt:lpstr>
      <vt:lpstr>Capital humano altamente capacitado</vt:lpstr>
      <vt:lpstr>Contexto local:</vt:lpstr>
      <vt:lpstr>   Planteamiento del problema </vt:lpstr>
      <vt:lpstr>   Planteamiento del problema </vt:lpstr>
      <vt:lpstr>  Planteamiento del problema</vt:lpstr>
      <vt:lpstr>   Pregunta de Investigación</vt:lpstr>
      <vt:lpstr>Justificación</vt:lpstr>
      <vt:lpstr>    Justificación</vt:lpstr>
      <vt:lpstr>Presentación de PowerPoint</vt:lpstr>
      <vt:lpstr>Hipótesis</vt:lpstr>
      <vt:lpstr>  Limitaciones del estudio</vt:lpstr>
      <vt:lpstr>Referentes teóricos</vt:lpstr>
      <vt:lpstr>  </vt:lpstr>
      <vt:lpstr>Metodología</vt:lpstr>
      <vt:lpstr>  Metodología</vt:lpstr>
      <vt:lpstr>Referencias</vt:lpstr>
      <vt:lpstr>Presentación de PowerPoint</vt:lpstr>
      <vt:lpstr>Presentación de PowerPoint</vt:lpstr>
      <vt:lpstr>Presentación de PowerPoint</vt:lpstr>
      <vt:lpstr>¡Gracias por su atención!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MIGUEL</dc:creator>
  <cp:lastModifiedBy>Barroso Tanoira Francisco Gerardo</cp:lastModifiedBy>
  <cp:revision>282</cp:revision>
  <dcterms:created xsi:type="dcterms:W3CDTF">2018-04-24T14:54:59Z</dcterms:created>
  <dcterms:modified xsi:type="dcterms:W3CDTF">2019-02-11T16:32:45Z</dcterms:modified>
</cp:coreProperties>
</file>